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4" r:id="rId3"/>
    <p:sldMasterId id="2147483686" r:id="rId4"/>
    <p:sldMasterId id="2147483688" r:id="rId5"/>
    <p:sldMasterId id="2147483690" r:id="rId6"/>
    <p:sldMasterId id="2147483692" r:id="rId7"/>
    <p:sldMasterId id="2147483694" r:id="rId8"/>
    <p:sldMasterId id="2147483696" r:id="rId9"/>
    <p:sldMasterId id="2147483698" r:id="rId10"/>
    <p:sldMasterId id="2147483700" r:id="rId11"/>
    <p:sldMasterId id="2147483702" r:id="rId12"/>
    <p:sldMasterId id="2147483704" r:id="rId13"/>
  </p:sldMasterIdLst>
  <p:notesMasterIdLst>
    <p:notesMasterId r:id="rId36"/>
  </p:notesMasterIdLst>
  <p:sldIdLst>
    <p:sldId id="256" r:id="rId14"/>
    <p:sldId id="258" r:id="rId15"/>
    <p:sldId id="400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25" r:id="rId29"/>
    <p:sldId id="427" r:id="rId30"/>
    <p:sldId id="426" r:id="rId31"/>
    <p:sldId id="441" r:id="rId32"/>
    <p:sldId id="442" r:id="rId33"/>
    <p:sldId id="440" r:id="rId34"/>
    <p:sldId id="274" r:id="rId35"/>
  </p:sldIdLst>
  <p:sldSz cx="9144000" cy="5143500" type="screen16x9"/>
  <p:notesSz cx="6858000" cy="9144000"/>
  <p:embeddedFontLst>
    <p:embeddedFont>
      <p:font typeface="Twinkl" charset="0"/>
      <p:regular r:id="rId37"/>
      <p:bold r:id="rId38"/>
    </p:embeddedFont>
    <p:embeddedFont>
      <p:font typeface="Padauk" charset="0"/>
      <p:regular r:id="rId39"/>
      <p:bold r:id="rId40"/>
    </p:embeddedFont>
    <p:embeddedFont>
      <p:font typeface="Aharoni" charset="-79"/>
      <p:bold r:id="rId41"/>
    </p:embeddedFont>
    <p:embeddedFont>
      <p:font typeface="Josefin Sans" charset="0"/>
      <p:regular r:id="rId42"/>
      <p:bold r:id="rId43"/>
      <p:italic r:id="rId44"/>
      <p:boldItalic r:id="rId45"/>
    </p:embeddedFont>
    <p:embeddedFont>
      <p:font typeface=".VnAvant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9968D91-840F-43D6-8A25-64E66F24E119}">
  <a:tblStyle styleId="{99968D91-840F-43D6-8A25-64E66F24E1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 snapToGrid="0">
      <p:cViewPr>
        <p:scale>
          <a:sx n="99" d="100"/>
          <a:sy n="99" d="100"/>
        </p:scale>
        <p:origin x="-56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3.fntdata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54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19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94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48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679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ecc25598c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ecc25598c3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4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0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99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4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3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83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10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1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52425" y="1106050"/>
            <a:ext cx="5439300" cy="27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04975" y="4045063"/>
            <a:ext cx="3542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2852664">
            <a:off x="6030002" y="2490825"/>
            <a:ext cx="4385186" cy="4792053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393801">
            <a:off x="-1554827" y="2153179"/>
            <a:ext cx="4385120" cy="4791980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3697850" y="191775"/>
            <a:ext cx="1748400" cy="98862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7075918">
            <a:off x="6593745" y="-2983344"/>
            <a:ext cx="4385334" cy="4792213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16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75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41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2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8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5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27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19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2090308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090308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"/>
          </p:nvPr>
        </p:nvSpPr>
        <p:spPr>
          <a:xfrm>
            <a:off x="5943678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5943679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/>
          </p:nvPr>
        </p:nvSpPr>
        <p:spPr>
          <a:xfrm>
            <a:off x="2090308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090308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/>
          </p:nvPr>
        </p:nvSpPr>
        <p:spPr>
          <a:xfrm>
            <a:off x="5943678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943679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894821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894821" y="30007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4996" y="15212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4996" y="3000775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/>
          <p:nvPr/>
        </p:nvSpPr>
        <p:spPr>
          <a:xfrm rot="651262">
            <a:off x="7285462" y="2775224"/>
            <a:ext cx="4385166" cy="4792031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 rot="-4754668">
            <a:off x="-1914299" y="3994656"/>
            <a:ext cx="4385087" cy="4791944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980150" y="1264825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2254100" y="3229475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/>
          <p:nvPr/>
        </p:nvSpPr>
        <p:spPr>
          <a:xfrm rot="1393801">
            <a:off x="-2732752" y="1655129"/>
            <a:ext cx="4385120" cy="4791980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-5400000">
            <a:off x="3064050" y="-3502525"/>
            <a:ext cx="3015900" cy="170526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rot="514830">
            <a:off x="7065520" y="1256820"/>
            <a:ext cx="4385126" cy="4791986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4373250" y="1839825"/>
            <a:ext cx="3985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 idx="2" hasCustomPrompt="1"/>
          </p:nvPr>
        </p:nvSpPr>
        <p:spPr>
          <a:xfrm>
            <a:off x="7301475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 b="1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29"/>
          <p:cNvSpPr txBox="1">
            <a:spLocks noGrp="1"/>
          </p:cNvSpPr>
          <p:nvPr>
            <p:ph type="subTitle" idx="1"/>
          </p:nvPr>
        </p:nvSpPr>
        <p:spPr>
          <a:xfrm>
            <a:off x="5801775" y="36791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-655523" y="1633654"/>
            <a:ext cx="4737783" cy="5048458"/>
          </a:xfrm>
          <a:custGeom>
            <a:avLst/>
            <a:gdLst/>
            <a:ahLst/>
            <a:cxnLst/>
            <a:rect l="l" t="t" r="r" b="b"/>
            <a:pathLst>
              <a:path w="62479" h="66576" extrusionOk="0">
                <a:moveTo>
                  <a:pt x="27462" y="0"/>
                </a:moveTo>
                <a:lnTo>
                  <a:pt x="26855" y="31"/>
                </a:lnTo>
                <a:lnTo>
                  <a:pt x="26248" y="61"/>
                </a:lnTo>
                <a:lnTo>
                  <a:pt x="25672" y="122"/>
                </a:lnTo>
                <a:lnTo>
                  <a:pt x="25095" y="213"/>
                </a:lnTo>
                <a:lnTo>
                  <a:pt x="24549" y="304"/>
                </a:lnTo>
                <a:lnTo>
                  <a:pt x="24003" y="456"/>
                </a:lnTo>
                <a:lnTo>
                  <a:pt x="23517" y="607"/>
                </a:lnTo>
                <a:lnTo>
                  <a:pt x="23032" y="820"/>
                </a:lnTo>
                <a:lnTo>
                  <a:pt x="22364" y="1123"/>
                </a:lnTo>
                <a:lnTo>
                  <a:pt x="21757" y="1487"/>
                </a:lnTo>
                <a:lnTo>
                  <a:pt x="21211" y="1851"/>
                </a:lnTo>
                <a:lnTo>
                  <a:pt x="20695" y="2276"/>
                </a:lnTo>
                <a:lnTo>
                  <a:pt x="20240" y="2701"/>
                </a:lnTo>
                <a:lnTo>
                  <a:pt x="19815" y="3126"/>
                </a:lnTo>
                <a:lnTo>
                  <a:pt x="19451" y="3611"/>
                </a:lnTo>
                <a:lnTo>
                  <a:pt x="19117" y="4097"/>
                </a:lnTo>
                <a:lnTo>
                  <a:pt x="18784" y="4582"/>
                </a:lnTo>
                <a:lnTo>
                  <a:pt x="18510" y="5129"/>
                </a:lnTo>
                <a:lnTo>
                  <a:pt x="18237" y="5675"/>
                </a:lnTo>
                <a:lnTo>
                  <a:pt x="17995" y="6221"/>
                </a:lnTo>
                <a:lnTo>
                  <a:pt x="17782" y="6798"/>
                </a:lnTo>
                <a:lnTo>
                  <a:pt x="17570" y="7404"/>
                </a:lnTo>
                <a:lnTo>
                  <a:pt x="17175" y="8648"/>
                </a:lnTo>
                <a:lnTo>
                  <a:pt x="17024" y="9195"/>
                </a:lnTo>
                <a:lnTo>
                  <a:pt x="16933" y="9771"/>
                </a:lnTo>
                <a:lnTo>
                  <a:pt x="16872" y="10348"/>
                </a:lnTo>
                <a:lnTo>
                  <a:pt x="16842" y="10924"/>
                </a:lnTo>
                <a:lnTo>
                  <a:pt x="16811" y="12047"/>
                </a:lnTo>
                <a:lnTo>
                  <a:pt x="16781" y="12624"/>
                </a:lnTo>
                <a:lnTo>
                  <a:pt x="16751" y="13139"/>
                </a:lnTo>
                <a:lnTo>
                  <a:pt x="16690" y="13686"/>
                </a:lnTo>
                <a:lnTo>
                  <a:pt x="16599" y="14201"/>
                </a:lnTo>
                <a:lnTo>
                  <a:pt x="16447" y="14687"/>
                </a:lnTo>
                <a:lnTo>
                  <a:pt x="16265" y="15142"/>
                </a:lnTo>
                <a:lnTo>
                  <a:pt x="16113" y="15355"/>
                </a:lnTo>
                <a:lnTo>
                  <a:pt x="15992" y="15567"/>
                </a:lnTo>
                <a:lnTo>
                  <a:pt x="15810" y="15779"/>
                </a:lnTo>
                <a:lnTo>
                  <a:pt x="15628" y="15961"/>
                </a:lnTo>
                <a:lnTo>
                  <a:pt x="15415" y="16143"/>
                </a:lnTo>
                <a:lnTo>
                  <a:pt x="15203" y="16326"/>
                </a:lnTo>
                <a:lnTo>
                  <a:pt x="14930" y="16477"/>
                </a:lnTo>
                <a:lnTo>
                  <a:pt x="14657" y="16659"/>
                </a:lnTo>
                <a:lnTo>
                  <a:pt x="13443" y="17266"/>
                </a:lnTo>
                <a:lnTo>
                  <a:pt x="12260" y="17752"/>
                </a:lnTo>
                <a:lnTo>
                  <a:pt x="11683" y="17994"/>
                </a:lnTo>
                <a:lnTo>
                  <a:pt x="11076" y="18207"/>
                </a:lnTo>
                <a:lnTo>
                  <a:pt x="10439" y="18389"/>
                </a:lnTo>
                <a:lnTo>
                  <a:pt x="9771" y="18571"/>
                </a:lnTo>
                <a:lnTo>
                  <a:pt x="9164" y="18753"/>
                </a:lnTo>
                <a:lnTo>
                  <a:pt x="8588" y="18965"/>
                </a:lnTo>
                <a:lnTo>
                  <a:pt x="8011" y="19208"/>
                </a:lnTo>
                <a:lnTo>
                  <a:pt x="7465" y="19481"/>
                </a:lnTo>
                <a:lnTo>
                  <a:pt x="6919" y="19785"/>
                </a:lnTo>
                <a:lnTo>
                  <a:pt x="6373" y="20119"/>
                </a:lnTo>
                <a:lnTo>
                  <a:pt x="5857" y="20483"/>
                </a:lnTo>
                <a:lnTo>
                  <a:pt x="5371" y="20877"/>
                </a:lnTo>
                <a:lnTo>
                  <a:pt x="4886" y="21302"/>
                </a:lnTo>
                <a:lnTo>
                  <a:pt x="4431" y="21727"/>
                </a:lnTo>
                <a:lnTo>
                  <a:pt x="3976" y="22182"/>
                </a:lnTo>
                <a:lnTo>
                  <a:pt x="3551" y="22667"/>
                </a:lnTo>
                <a:lnTo>
                  <a:pt x="3156" y="23183"/>
                </a:lnTo>
                <a:lnTo>
                  <a:pt x="2762" y="23699"/>
                </a:lnTo>
                <a:lnTo>
                  <a:pt x="2398" y="24245"/>
                </a:lnTo>
                <a:lnTo>
                  <a:pt x="2064" y="24822"/>
                </a:lnTo>
                <a:lnTo>
                  <a:pt x="1730" y="25368"/>
                </a:lnTo>
                <a:lnTo>
                  <a:pt x="1457" y="25975"/>
                </a:lnTo>
                <a:lnTo>
                  <a:pt x="1184" y="26551"/>
                </a:lnTo>
                <a:lnTo>
                  <a:pt x="941" y="27158"/>
                </a:lnTo>
                <a:lnTo>
                  <a:pt x="729" y="27765"/>
                </a:lnTo>
                <a:lnTo>
                  <a:pt x="516" y="28372"/>
                </a:lnTo>
                <a:lnTo>
                  <a:pt x="365" y="29009"/>
                </a:lnTo>
                <a:lnTo>
                  <a:pt x="243" y="29616"/>
                </a:lnTo>
                <a:lnTo>
                  <a:pt x="122" y="30253"/>
                </a:lnTo>
                <a:lnTo>
                  <a:pt x="61" y="30891"/>
                </a:lnTo>
                <a:lnTo>
                  <a:pt x="1" y="31528"/>
                </a:lnTo>
                <a:lnTo>
                  <a:pt x="1" y="32135"/>
                </a:lnTo>
                <a:lnTo>
                  <a:pt x="31" y="32772"/>
                </a:lnTo>
                <a:lnTo>
                  <a:pt x="92" y="33379"/>
                </a:lnTo>
                <a:lnTo>
                  <a:pt x="152" y="33986"/>
                </a:lnTo>
                <a:lnTo>
                  <a:pt x="304" y="34593"/>
                </a:lnTo>
                <a:lnTo>
                  <a:pt x="395" y="35017"/>
                </a:lnTo>
                <a:lnTo>
                  <a:pt x="547" y="35412"/>
                </a:lnTo>
                <a:lnTo>
                  <a:pt x="699" y="35776"/>
                </a:lnTo>
                <a:lnTo>
                  <a:pt x="850" y="36171"/>
                </a:lnTo>
                <a:lnTo>
                  <a:pt x="1063" y="36504"/>
                </a:lnTo>
                <a:lnTo>
                  <a:pt x="1245" y="36838"/>
                </a:lnTo>
                <a:lnTo>
                  <a:pt x="1700" y="37506"/>
                </a:lnTo>
                <a:lnTo>
                  <a:pt x="2216" y="38082"/>
                </a:lnTo>
                <a:lnTo>
                  <a:pt x="2732" y="38659"/>
                </a:lnTo>
                <a:lnTo>
                  <a:pt x="3308" y="39205"/>
                </a:lnTo>
                <a:lnTo>
                  <a:pt x="3885" y="39751"/>
                </a:lnTo>
                <a:lnTo>
                  <a:pt x="5038" y="40813"/>
                </a:lnTo>
                <a:lnTo>
                  <a:pt x="5584" y="41359"/>
                </a:lnTo>
                <a:lnTo>
                  <a:pt x="6100" y="41936"/>
                </a:lnTo>
                <a:lnTo>
                  <a:pt x="6555" y="42543"/>
                </a:lnTo>
                <a:lnTo>
                  <a:pt x="6798" y="42877"/>
                </a:lnTo>
                <a:lnTo>
                  <a:pt x="7010" y="43180"/>
                </a:lnTo>
                <a:lnTo>
                  <a:pt x="7192" y="43544"/>
                </a:lnTo>
                <a:lnTo>
                  <a:pt x="7344" y="43878"/>
                </a:lnTo>
                <a:lnTo>
                  <a:pt x="7526" y="44272"/>
                </a:lnTo>
                <a:lnTo>
                  <a:pt x="7647" y="44667"/>
                </a:lnTo>
                <a:lnTo>
                  <a:pt x="7829" y="45304"/>
                </a:lnTo>
                <a:lnTo>
                  <a:pt x="8011" y="45972"/>
                </a:lnTo>
                <a:lnTo>
                  <a:pt x="8193" y="46700"/>
                </a:lnTo>
                <a:lnTo>
                  <a:pt x="8345" y="47428"/>
                </a:lnTo>
                <a:lnTo>
                  <a:pt x="8436" y="48156"/>
                </a:lnTo>
                <a:lnTo>
                  <a:pt x="8497" y="48885"/>
                </a:lnTo>
                <a:lnTo>
                  <a:pt x="8527" y="49583"/>
                </a:lnTo>
                <a:lnTo>
                  <a:pt x="8497" y="50250"/>
                </a:lnTo>
                <a:lnTo>
                  <a:pt x="8436" y="50675"/>
                </a:lnTo>
                <a:lnTo>
                  <a:pt x="8345" y="51100"/>
                </a:lnTo>
                <a:lnTo>
                  <a:pt x="8133" y="51949"/>
                </a:lnTo>
                <a:lnTo>
                  <a:pt x="7678" y="53588"/>
                </a:lnTo>
                <a:lnTo>
                  <a:pt x="7435" y="54438"/>
                </a:lnTo>
                <a:lnTo>
                  <a:pt x="7283" y="55257"/>
                </a:lnTo>
                <a:lnTo>
                  <a:pt x="7222" y="55682"/>
                </a:lnTo>
                <a:lnTo>
                  <a:pt x="7192" y="56107"/>
                </a:lnTo>
                <a:lnTo>
                  <a:pt x="7192" y="56562"/>
                </a:lnTo>
                <a:lnTo>
                  <a:pt x="7192" y="56986"/>
                </a:lnTo>
                <a:lnTo>
                  <a:pt x="7253" y="57411"/>
                </a:lnTo>
                <a:lnTo>
                  <a:pt x="7374" y="57806"/>
                </a:lnTo>
                <a:lnTo>
                  <a:pt x="7496" y="58231"/>
                </a:lnTo>
                <a:lnTo>
                  <a:pt x="7678" y="58655"/>
                </a:lnTo>
                <a:lnTo>
                  <a:pt x="7860" y="59080"/>
                </a:lnTo>
                <a:lnTo>
                  <a:pt x="8102" y="59475"/>
                </a:lnTo>
                <a:lnTo>
                  <a:pt x="8345" y="59900"/>
                </a:lnTo>
                <a:lnTo>
                  <a:pt x="8618" y="60294"/>
                </a:lnTo>
                <a:lnTo>
                  <a:pt x="8891" y="60688"/>
                </a:lnTo>
                <a:lnTo>
                  <a:pt x="9195" y="61083"/>
                </a:lnTo>
                <a:lnTo>
                  <a:pt x="9529" y="61447"/>
                </a:lnTo>
                <a:lnTo>
                  <a:pt x="9862" y="61781"/>
                </a:lnTo>
                <a:lnTo>
                  <a:pt x="10196" y="62115"/>
                </a:lnTo>
                <a:lnTo>
                  <a:pt x="10530" y="62388"/>
                </a:lnTo>
                <a:lnTo>
                  <a:pt x="10864" y="62661"/>
                </a:lnTo>
                <a:lnTo>
                  <a:pt x="11198" y="62904"/>
                </a:lnTo>
                <a:lnTo>
                  <a:pt x="11562" y="63146"/>
                </a:lnTo>
                <a:lnTo>
                  <a:pt x="11956" y="63389"/>
                </a:lnTo>
                <a:lnTo>
                  <a:pt x="12351" y="63601"/>
                </a:lnTo>
                <a:lnTo>
                  <a:pt x="12775" y="63784"/>
                </a:lnTo>
                <a:lnTo>
                  <a:pt x="13170" y="63935"/>
                </a:lnTo>
                <a:lnTo>
                  <a:pt x="13595" y="64087"/>
                </a:lnTo>
                <a:lnTo>
                  <a:pt x="14444" y="64360"/>
                </a:lnTo>
                <a:lnTo>
                  <a:pt x="15294" y="64542"/>
                </a:lnTo>
                <a:lnTo>
                  <a:pt x="16174" y="64664"/>
                </a:lnTo>
                <a:lnTo>
                  <a:pt x="17054" y="64755"/>
                </a:lnTo>
                <a:lnTo>
                  <a:pt x="17964" y="64785"/>
                </a:lnTo>
                <a:lnTo>
                  <a:pt x="18693" y="64755"/>
                </a:lnTo>
                <a:lnTo>
                  <a:pt x="19451" y="64724"/>
                </a:lnTo>
                <a:lnTo>
                  <a:pt x="20210" y="64633"/>
                </a:lnTo>
                <a:lnTo>
                  <a:pt x="20968" y="64542"/>
                </a:lnTo>
                <a:lnTo>
                  <a:pt x="21727" y="64421"/>
                </a:lnTo>
                <a:lnTo>
                  <a:pt x="22455" y="64299"/>
                </a:lnTo>
                <a:lnTo>
                  <a:pt x="23972" y="63996"/>
                </a:lnTo>
                <a:lnTo>
                  <a:pt x="25459" y="63632"/>
                </a:lnTo>
                <a:lnTo>
                  <a:pt x="26885" y="63268"/>
                </a:lnTo>
                <a:lnTo>
                  <a:pt x="29677" y="62509"/>
                </a:lnTo>
                <a:lnTo>
                  <a:pt x="30163" y="62418"/>
                </a:lnTo>
                <a:lnTo>
                  <a:pt x="30648" y="62327"/>
                </a:lnTo>
                <a:lnTo>
                  <a:pt x="31134" y="62266"/>
                </a:lnTo>
                <a:lnTo>
                  <a:pt x="31619" y="62266"/>
                </a:lnTo>
                <a:lnTo>
                  <a:pt x="32287" y="62297"/>
                </a:lnTo>
                <a:lnTo>
                  <a:pt x="32954" y="62357"/>
                </a:lnTo>
                <a:lnTo>
                  <a:pt x="33591" y="62479"/>
                </a:lnTo>
                <a:lnTo>
                  <a:pt x="34259" y="62661"/>
                </a:lnTo>
                <a:lnTo>
                  <a:pt x="34896" y="62843"/>
                </a:lnTo>
                <a:lnTo>
                  <a:pt x="35533" y="63086"/>
                </a:lnTo>
                <a:lnTo>
                  <a:pt x="36201" y="63328"/>
                </a:lnTo>
                <a:lnTo>
                  <a:pt x="36838" y="63601"/>
                </a:lnTo>
                <a:lnTo>
                  <a:pt x="37931" y="64087"/>
                </a:lnTo>
                <a:lnTo>
                  <a:pt x="39023" y="64603"/>
                </a:lnTo>
                <a:lnTo>
                  <a:pt x="40115" y="65088"/>
                </a:lnTo>
                <a:lnTo>
                  <a:pt x="41238" y="65574"/>
                </a:lnTo>
                <a:lnTo>
                  <a:pt x="41784" y="65786"/>
                </a:lnTo>
                <a:lnTo>
                  <a:pt x="42361" y="65968"/>
                </a:lnTo>
                <a:lnTo>
                  <a:pt x="42937" y="66150"/>
                </a:lnTo>
                <a:lnTo>
                  <a:pt x="43484" y="66272"/>
                </a:lnTo>
                <a:lnTo>
                  <a:pt x="44091" y="66393"/>
                </a:lnTo>
                <a:lnTo>
                  <a:pt x="44667" y="66484"/>
                </a:lnTo>
                <a:lnTo>
                  <a:pt x="45244" y="66545"/>
                </a:lnTo>
                <a:lnTo>
                  <a:pt x="45850" y="66575"/>
                </a:lnTo>
                <a:lnTo>
                  <a:pt x="46397" y="66545"/>
                </a:lnTo>
                <a:lnTo>
                  <a:pt x="47277" y="66454"/>
                </a:lnTo>
                <a:lnTo>
                  <a:pt x="48157" y="66302"/>
                </a:lnTo>
                <a:lnTo>
                  <a:pt x="49006" y="66090"/>
                </a:lnTo>
                <a:lnTo>
                  <a:pt x="49826" y="65817"/>
                </a:lnTo>
                <a:lnTo>
                  <a:pt x="50645" y="65483"/>
                </a:lnTo>
                <a:lnTo>
                  <a:pt x="51434" y="65088"/>
                </a:lnTo>
                <a:lnTo>
                  <a:pt x="52192" y="64633"/>
                </a:lnTo>
                <a:lnTo>
                  <a:pt x="52890" y="64148"/>
                </a:lnTo>
                <a:lnTo>
                  <a:pt x="53588" y="63601"/>
                </a:lnTo>
                <a:lnTo>
                  <a:pt x="54256" y="63025"/>
                </a:lnTo>
                <a:lnTo>
                  <a:pt x="54863" y="62388"/>
                </a:lnTo>
                <a:lnTo>
                  <a:pt x="55439" y="61720"/>
                </a:lnTo>
                <a:lnTo>
                  <a:pt x="55955" y="61022"/>
                </a:lnTo>
                <a:lnTo>
                  <a:pt x="56441" y="60294"/>
                </a:lnTo>
                <a:lnTo>
                  <a:pt x="56865" y="59535"/>
                </a:lnTo>
                <a:lnTo>
                  <a:pt x="57229" y="58716"/>
                </a:lnTo>
                <a:lnTo>
                  <a:pt x="57412" y="58261"/>
                </a:lnTo>
                <a:lnTo>
                  <a:pt x="57563" y="57775"/>
                </a:lnTo>
                <a:lnTo>
                  <a:pt x="57685" y="57290"/>
                </a:lnTo>
                <a:lnTo>
                  <a:pt x="57776" y="56835"/>
                </a:lnTo>
                <a:lnTo>
                  <a:pt x="57806" y="56349"/>
                </a:lnTo>
                <a:lnTo>
                  <a:pt x="57836" y="55864"/>
                </a:lnTo>
                <a:lnTo>
                  <a:pt x="57806" y="55409"/>
                </a:lnTo>
                <a:lnTo>
                  <a:pt x="57776" y="54923"/>
                </a:lnTo>
                <a:lnTo>
                  <a:pt x="57745" y="54468"/>
                </a:lnTo>
                <a:lnTo>
                  <a:pt x="57654" y="53982"/>
                </a:lnTo>
                <a:lnTo>
                  <a:pt x="57472" y="53042"/>
                </a:lnTo>
                <a:lnTo>
                  <a:pt x="57229" y="52101"/>
                </a:lnTo>
                <a:lnTo>
                  <a:pt x="56987" y="51130"/>
                </a:lnTo>
                <a:lnTo>
                  <a:pt x="56441" y="49249"/>
                </a:lnTo>
                <a:lnTo>
                  <a:pt x="56228" y="48308"/>
                </a:lnTo>
                <a:lnTo>
                  <a:pt x="56046" y="47337"/>
                </a:lnTo>
                <a:lnTo>
                  <a:pt x="55985" y="46882"/>
                </a:lnTo>
                <a:lnTo>
                  <a:pt x="55955" y="46396"/>
                </a:lnTo>
                <a:lnTo>
                  <a:pt x="55925" y="45911"/>
                </a:lnTo>
                <a:lnTo>
                  <a:pt x="55925" y="45456"/>
                </a:lnTo>
                <a:lnTo>
                  <a:pt x="55955" y="44970"/>
                </a:lnTo>
                <a:lnTo>
                  <a:pt x="56046" y="44485"/>
                </a:lnTo>
                <a:lnTo>
                  <a:pt x="56137" y="44030"/>
                </a:lnTo>
                <a:lnTo>
                  <a:pt x="56258" y="43544"/>
                </a:lnTo>
                <a:lnTo>
                  <a:pt x="56410" y="43119"/>
                </a:lnTo>
                <a:lnTo>
                  <a:pt x="56562" y="42694"/>
                </a:lnTo>
                <a:lnTo>
                  <a:pt x="56926" y="41875"/>
                </a:lnTo>
                <a:lnTo>
                  <a:pt x="57351" y="41056"/>
                </a:lnTo>
                <a:lnTo>
                  <a:pt x="57806" y="40267"/>
                </a:lnTo>
                <a:lnTo>
                  <a:pt x="58292" y="39478"/>
                </a:lnTo>
                <a:lnTo>
                  <a:pt x="58807" y="38689"/>
                </a:lnTo>
                <a:lnTo>
                  <a:pt x="59839" y="37142"/>
                </a:lnTo>
                <a:lnTo>
                  <a:pt x="60325" y="36353"/>
                </a:lnTo>
                <a:lnTo>
                  <a:pt x="60810" y="35564"/>
                </a:lnTo>
                <a:lnTo>
                  <a:pt x="61235" y="34744"/>
                </a:lnTo>
                <a:lnTo>
                  <a:pt x="61629" y="33925"/>
                </a:lnTo>
                <a:lnTo>
                  <a:pt x="61963" y="33106"/>
                </a:lnTo>
                <a:lnTo>
                  <a:pt x="62085" y="32681"/>
                </a:lnTo>
                <a:lnTo>
                  <a:pt x="62206" y="32226"/>
                </a:lnTo>
                <a:lnTo>
                  <a:pt x="62297" y="31801"/>
                </a:lnTo>
                <a:lnTo>
                  <a:pt x="62388" y="31346"/>
                </a:lnTo>
                <a:lnTo>
                  <a:pt x="62449" y="30891"/>
                </a:lnTo>
                <a:lnTo>
                  <a:pt x="62479" y="30405"/>
                </a:lnTo>
                <a:lnTo>
                  <a:pt x="62479" y="29859"/>
                </a:lnTo>
                <a:lnTo>
                  <a:pt x="62449" y="29343"/>
                </a:lnTo>
                <a:lnTo>
                  <a:pt x="62388" y="28827"/>
                </a:lnTo>
                <a:lnTo>
                  <a:pt x="62327" y="28311"/>
                </a:lnTo>
                <a:lnTo>
                  <a:pt x="62206" y="27826"/>
                </a:lnTo>
                <a:lnTo>
                  <a:pt x="62085" y="27371"/>
                </a:lnTo>
                <a:lnTo>
                  <a:pt x="61902" y="26885"/>
                </a:lnTo>
                <a:lnTo>
                  <a:pt x="61720" y="26460"/>
                </a:lnTo>
                <a:lnTo>
                  <a:pt x="61538" y="26005"/>
                </a:lnTo>
                <a:lnTo>
                  <a:pt x="61296" y="25580"/>
                </a:lnTo>
                <a:lnTo>
                  <a:pt x="61053" y="25186"/>
                </a:lnTo>
                <a:lnTo>
                  <a:pt x="60780" y="24792"/>
                </a:lnTo>
                <a:lnTo>
                  <a:pt x="60507" y="24397"/>
                </a:lnTo>
                <a:lnTo>
                  <a:pt x="60173" y="24033"/>
                </a:lnTo>
                <a:lnTo>
                  <a:pt x="59869" y="23669"/>
                </a:lnTo>
                <a:lnTo>
                  <a:pt x="59536" y="23305"/>
                </a:lnTo>
                <a:lnTo>
                  <a:pt x="59172" y="22971"/>
                </a:lnTo>
                <a:lnTo>
                  <a:pt x="58807" y="22667"/>
                </a:lnTo>
                <a:lnTo>
                  <a:pt x="58018" y="22030"/>
                </a:lnTo>
                <a:lnTo>
                  <a:pt x="57199" y="21484"/>
                </a:lnTo>
                <a:lnTo>
                  <a:pt x="56350" y="20968"/>
                </a:lnTo>
                <a:lnTo>
                  <a:pt x="55439" y="20483"/>
                </a:lnTo>
                <a:lnTo>
                  <a:pt x="54559" y="20058"/>
                </a:lnTo>
                <a:lnTo>
                  <a:pt x="53619" y="19663"/>
                </a:lnTo>
                <a:lnTo>
                  <a:pt x="52708" y="19299"/>
                </a:lnTo>
                <a:lnTo>
                  <a:pt x="51828" y="19026"/>
                </a:lnTo>
                <a:lnTo>
                  <a:pt x="50888" y="18783"/>
                </a:lnTo>
                <a:lnTo>
                  <a:pt x="49006" y="18298"/>
                </a:lnTo>
                <a:lnTo>
                  <a:pt x="48066" y="18055"/>
                </a:lnTo>
                <a:lnTo>
                  <a:pt x="47125" y="17752"/>
                </a:lnTo>
                <a:lnTo>
                  <a:pt x="46700" y="17570"/>
                </a:lnTo>
                <a:lnTo>
                  <a:pt x="46275" y="17388"/>
                </a:lnTo>
                <a:lnTo>
                  <a:pt x="45881" y="17175"/>
                </a:lnTo>
                <a:lnTo>
                  <a:pt x="45486" y="16932"/>
                </a:lnTo>
                <a:lnTo>
                  <a:pt x="45092" y="16690"/>
                </a:lnTo>
                <a:lnTo>
                  <a:pt x="44758" y="16386"/>
                </a:lnTo>
                <a:lnTo>
                  <a:pt x="44394" y="16083"/>
                </a:lnTo>
                <a:lnTo>
                  <a:pt x="44060" y="15719"/>
                </a:lnTo>
                <a:lnTo>
                  <a:pt x="43757" y="15355"/>
                </a:lnTo>
                <a:lnTo>
                  <a:pt x="43453" y="14990"/>
                </a:lnTo>
                <a:lnTo>
                  <a:pt x="42877" y="14171"/>
                </a:lnTo>
                <a:lnTo>
                  <a:pt x="42331" y="13321"/>
                </a:lnTo>
                <a:lnTo>
                  <a:pt x="41845" y="12472"/>
                </a:lnTo>
                <a:lnTo>
                  <a:pt x="41420" y="11622"/>
                </a:lnTo>
                <a:lnTo>
                  <a:pt x="40995" y="10833"/>
                </a:lnTo>
                <a:lnTo>
                  <a:pt x="40328" y="9377"/>
                </a:lnTo>
                <a:lnTo>
                  <a:pt x="39630" y="7920"/>
                </a:lnTo>
                <a:lnTo>
                  <a:pt x="39296" y="7222"/>
                </a:lnTo>
                <a:lnTo>
                  <a:pt x="38932" y="6524"/>
                </a:lnTo>
                <a:lnTo>
                  <a:pt x="38568" y="5827"/>
                </a:lnTo>
                <a:lnTo>
                  <a:pt x="38173" y="5189"/>
                </a:lnTo>
                <a:lnTo>
                  <a:pt x="37749" y="4552"/>
                </a:lnTo>
                <a:lnTo>
                  <a:pt x="37293" y="3945"/>
                </a:lnTo>
                <a:lnTo>
                  <a:pt x="36808" y="3369"/>
                </a:lnTo>
                <a:lnTo>
                  <a:pt x="36262" y="2822"/>
                </a:lnTo>
                <a:lnTo>
                  <a:pt x="35655" y="2337"/>
                </a:lnTo>
                <a:lnTo>
                  <a:pt x="35018" y="1882"/>
                </a:lnTo>
                <a:lnTo>
                  <a:pt x="34654" y="1669"/>
                </a:lnTo>
                <a:lnTo>
                  <a:pt x="34289" y="1457"/>
                </a:lnTo>
                <a:lnTo>
                  <a:pt x="33925" y="1275"/>
                </a:lnTo>
                <a:lnTo>
                  <a:pt x="33531" y="1093"/>
                </a:lnTo>
                <a:lnTo>
                  <a:pt x="32863" y="880"/>
                </a:lnTo>
                <a:lnTo>
                  <a:pt x="32196" y="668"/>
                </a:lnTo>
                <a:lnTo>
                  <a:pt x="31437" y="456"/>
                </a:lnTo>
                <a:lnTo>
                  <a:pt x="30678" y="304"/>
                </a:lnTo>
                <a:lnTo>
                  <a:pt x="29889" y="183"/>
                </a:lnTo>
                <a:lnTo>
                  <a:pt x="29070" y="91"/>
                </a:lnTo>
                <a:lnTo>
                  <a:pt x="28281" y="31"/>
                </a:lnTo>
                <a:lnTo>
                  <a:pt x="274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/>
          <p:nvPr/>
        </p:nvSpPr>
        <p:spPr>
          <a:xfrm rot="10629626">
            <a:off x="3171936" y="-3492701"/>
            <a:ext cx="4385204" cy="4792072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/>
          <p:nvPr/>
        </p:nvSpPr>
        <p:spPr>
          <a:xfrm rot="4754668" flipH="1">
            <a:off x="6860902" y="3994656"/>
            <a:ext cx="4385087" cy="4791944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 rot="3575186" flipH="1">
            <a:off x="7169810" y="3198592"/>
            <a:ext cx="4385118" cy="4791978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3040948" y="-2096325"/>
            <a:ext cx="4570964" cy="4870700"/>
          </a:xfrm>
          <a:custGeom>
            <a:avLst/>
            <a:gdLst/>
            <a:ahLst/>
            <a:cxnLst/>
            <a:rect l="l" t="t" r="r" b="b"/>
            <a:pathLst>
              <a:path w="62479" h="66576" extrusionOk="0">
                <a:moveTo>
                  <a:pt x="27462" y="0"/>
                </a:moveTo>
                <a:lnTo>
                  <a:pt x="26855" y="31"/>
                </a:lnTo>
                <a:lnTo>
                  <a:pt x="26248" y="61"/>
                </a:lnTo>
                <a:lnTo>
                  <a:pt x="25672" y="122"/>
                </a:lnTo>
                <a:lnTo>
                  <a:pt x="25095" y="213"/>
                </a:lnTo>
                <a:lnTo>
                  <a:pt x="24549" y="304"/>
                </a:lnTo>
                <a:lnTo>
                  <a:pt x="24003" y="456"/>
                </a:lnTo>
                <a:lnTo>
                  <a:pt x="23517" y="607"/>
                </a:lnTo>
                <a:lnTo>
                  <a:pt x="23032" y="820"/>
                </a:lnTo>
                <a:lnTo>
                  <a:pt x="22364" y="1123"/>
                </a:lnTo>
                <a:lnTo>
                  <a:pt x="21757" y="1487"/>
                </a:lnTo>
                <a:lnTo>
                  <a:pt x="21211" y="1851"/>
                </a:lnTo>
                <a:lnTo>
                  <a:pt x="20695" y="2276"/>
                </a:lnTo>
                <a:lnTo>
                  <a:pt x="20240" y="2701"/>
                </a:lnTo>
                <a:lnTo>
                  <a:pt x="19815" y="3126"/>
                </a:lnTo>
                <a:lnTo>
                  <a:pt x="19451" y="3611"/>
                </a:lnTo>
                <a:lnTo>
                  <a:pt x="19117" y="4097"/>
                </a:lnTo>
                <a:lnTo>
                  <a:pt x="18784" y="4582"/>
                </a:lnTo>
                <a:lnTo>
                  <a:pt x="18510" y="5129"/>
                </a:lnTo>
                <a:lnTo>
                  <a:pt x="18237" y="5675"/>
                </a:lnTo>
                <a:lnTo>
                  <a:pt x="17995" y="6221"/>
                </a:lnTo>
                <a:lnTo>
                  <a:pt x="17782" y="6798"/>
                </a:lnTo>
                <a:lnTo>
                  <a:pt x="17570" y="7404"/>
                </a:lnTo>
                <a:lnTo>
                  <a:pt x="17175" y="8648"/>
                </a:lnTo>
                <a:lnTo>
                  <a:pt x="17024" y="9195"/>
                </a:lnTo>
                <a:lnTo>
                  <a:pt x="16933" y="9771"/>
                </a:lnTo>
                <a:lnTo>
                  <a:pt x="16872" y="10348"/>
                </a:lnTo>
                <a:lnTo>
                  <a:pt x="16842" y="10924"/>
                </a:lnTo>
                <a:lnTo>
                  <a:pt x="16811" y="12047"/>
                </a:lnTo>
                <a:lnTo>
                  <a:pt x="16781" y="12624"/>
                </a:lnTo>
                <a:lnTo>
                  <a:pt x="16751" y="13139"/>
                </a:lnTo>
                <a:lnTo>
                  <a:pt x="16690" y="13686"/>
                </a:lnTo>
                <a:lnTo>
                  <a:pt x="16599" y="14201"/>
                </a:lnTo>
                <a:lnTo>
                  <a:pt x="16447" y="14687"/>
                </a:lnTo>
                <a:lnTo>
                  <a:pt x="16265" y="15142"/>
                </a:lnTo>
                <a:lnTo>
                  <a:pt x="16113" y="15355"/>
                </a:lnTo>
                <a:lnTo>
                  <a:pt x="15992" y="15567"/>
                </a:lnTo>
                <a:lnTo>
                  <a:pt x="15810" y="15779"/>
                </a:lnTo>
                <a:lnTo>
                  <a:pt x="15628" y="15961"/>
                </a:lnTo>
                <a:lnTo>
                  <a:pt x="15415" y="16143"/>
                </a:lnTo>
                <a:lnTo>
                  <a:pt x="15203" y="16326"/>
                </a:lnTo>
                <a:lnTo>
                  <a:pt x="14930" y="16477"/>
                </a:lnTo>
                <a:lnTo>
                  <a:pt x="14657" y="16659"/>
                </a:lnTo>
                <a:lnTo>
                  <a:pt x="13443" y="17266"/>
                </a:lnTo>
                <a:lnTo>
                  <a:pt x="12260" y="17752"/>
                </a:lnTo>
                <a:lnTo>
                  <a:pt x="11683" y="17994"/>
                </a:lnTo>
                <a:lnTo>
                  <a:pt x="11076" y="18207"/>
                </a:lnTo>
                <a:lnTo>
                  <a:pt x="10439" y="18389"/>
                </a:lnTo>
                <a:lnTo>
                  <a:pt x="9771" y="18571"/>
                </a:lnTo>
                <a:lnTo>
                  <a:pt x="9164" y="18753"/>
                </a:lnTo>
                <a:lnTo>
                  <a:pt x="8588" y="18965"/>
                </a:lnTo>
                <a:lnTo>
                  <a:pt x="8011" y="19208"/>
                </a:lnTo>
                <a:lnTo>
                  <a:pt x="7465" y="19481"/>
                </a:lnTo>
                <a:lnTo>
                  <a:pt x="6919" y="19785"/>
                </a:lnTo>
                <a:lnTo>
                  <a:pt x="6373" y="20119"/>
                </a:lnTo>
                <a:lnTo>
                  <a:pt x="5857" y="20483"/>
                </a:lnTo>
                <a:lnTo>
                  <a:pt x="5371" y="20877"/>
                </a:lnTo>
                <a:lnTo>
                  <a:pt x="4886" y="21302"/>
                </a:lnTo>
                <a:lnTo>
                  <a:pt x="4431" y="21727"/>
                </a:lnTo>
                <a:lnTo>
                  <a:pt x="3976" y="22182"/>
                </a:lnTo>
                <a:lnTo>
                  <a:pt x="3551" y="22667"/>
                </a:lnTo>
                <a:lnTo>
                  <a:pt x="3156" y="23183"/>
                </a:lnTo>
                <a:lnTo>
                  <a:pt x="2762" y="23699"/>
                </a:lnTo>
                <a:lnTo>
                  <a:pt x="2398" y="24245"/>
                </a:lnTo>
                <a:lnTo>
                  <a:pt x="2064" y="24822"/>
                </a:lnTo>
                <a:lnTo>
                  <a:pt x="1730" y="25368"/>
                </a:lnTo>
                <a:lnTo>
                  <a:pt x="1457" y="25975"/>
                </a:lnTo>
                <a:lnTo>
                  <a:pt x="1184" y="26551"/>
                </a:lnTo>
                <a:lnTo>
                  <a:pt x="941" y="27158"/>
                </a:lnTo>
                <a:lnTo>
                  <a:pt x="729" y="27765"/>
                </a:lnTo>
                <a:lnTo>
                  <a:pt x="516" y="28372"/>
                </a:lnTo>
                <a:lnTo>
                  <a:pt x="365" y="29009"/>
                </a:lnTo>
                <a:lnTo>
                  <a:pt x="243" y="29616"/>
                </a:lnTo>
                <a:lnTo>
                  <a:pt x="122" y="30253"/>
                </a:lnTo>
                <a:lnTo>
                  <a:pt x="61" y="30891"/>
                </a:lnTo>
                <a:lnTo>
                  <a:pt x="1" y="31528"/>
                </a:lnTo>
                <a:lnTo>
                  <a:pt x="1" y="32135"/>
                </a:lnTo>
                <a:lnTo>
                  <a:pt x="31" y="32772"/>
                </a:lnTo>
                <a:lnTo>
                  <a:pt x="92" y="33379"/>
                </a:lnTo>
                <a:lnTo>
                  <a:pt x="152" y="33986"/>
                </a:lnTo>
                <a:lnTo>
                  <a:pt x="304" y="34593"/>
                </a:lnTo>
                <a:lnTo>
                  <a:pt x="395" y="35017"/>
                </a:lnTo>
                <a:lnTo>
                  <a:pt x="547" y="35412"/>
                </a:lnTo>
                <a:lnTo>
                  <a:pt x="699" y="35776"/>
                </a:lnTo>
                <a:lnTo>
                  <a:pt x="850" y="36171"/>
                </a:lnTo>
                <a:lnTo>
                  <a:pt x="1063" y="36504"/>
                </a:lnTo>
                <a:lnTo>
                  <a:pt x="1245" y="36838"/>
                </a:lnTo>
                <a:lnTo>
                  <a:pt x="1700" y="37506"/>
                </a:lnTo>
                <a:lnTo>
                  <a:pt x="2216" y="38082"/>
                </a:lnTo>
                <a:lnTo>
                  <a:pt x="2732" y="38659"/>
                </a:lnTo>
                <a:lnTo>
                  <a:pt x="3308" y="39205"/>
                </a:lnTo>
                <a:lnTo>
                  <a:pt x="3885" y="39751"/>
                </a:lnTo>
                <a:lnTo>
                  <a:pt x="5038" y="40813"/>
                </a:lnTo>
                <a:lnTo>
                  <a:pt x="5584" y="41359"/>
                </a:lnTo>
                <a:lnTo>
                  <a:pt x="6100" y="41936"/>
                </a:lnTo>
                <a:lnTo>
                  <a:pt x="6555" y="42543"/>
                </a:lnTo>
                <a:lnTo>
                  <a:pt x="6798" y="42877"/>
                </a:lnTo>
                <a:lnTo>
                  <a:pt x="7010" y="43180"/>
                </a:lnTo>
                <a:lnTo>
                  <a:pt x="7192" y="43544"/>
                </a:lnTo>
                <a:lnTo>
                  <a:pt x="7344" y="43878"/>
                </a:lnTo>
                <a:lnTo>
                  <a:pt x="7526" y="44272"/>
                </a:lnTo>
                <a:lnTo>
                  <a:pt x="7647" y="44667"/>
                </a:lnTo>
                <a:lnTo>
                  <a:pt x="7829" y="45304"/>
                </a:lnTo>
                <a:lnTo>
                  <a:pt x="8011" y="45972"/>
                </a:lnTo>
                <a:lnTo>
                  <a:pt x="8193" y="46700"/>
                </a:lnTo>
                <a:lnTo>
                  <a:pt x="8345" y="47428"/>
                </a:lnTo>
                <a:lnTo>
                  <a:pt x="8436" y="48156"/>
                </a:lnTo>
                <a:lnTo>
                  <a:pt x="8497" y="48885"/>
                </a:lnTo>
                <a:lnTo>
                  <a:pt x="8527" y="49583"/>
                </a:lnTo>
                <a:lnTo>
                  <a:pt x="8497" y="50250"/>
                </a:lnTo>
                <a:lnTo>
                  <a:pt x="8436" y="50675"/>
                </a:lnTo>
                <a:lnTo>
                  <a:pt x="8345" y="51100"/>
                </a:lnTo>
                <a:lnTo>
                  <a:pt x="8133" y="51949"/>
                </a:lnTo>
                <a:lnTo>
                  <a:pt x="7678" y="53588"/>
                </a:lnTo>
                <a:lnTo>
                  <a:pt x="7435" y="54438"/>
                </a:lnTo>
                <a:lnTo>
                  <a:pt x="7283" y="55257"/>
                </a:lnTo>
                <a:lnTo>
                  <a:pt x="7222" y="55682"/>
                </a:lnTo>
                <a:lnTo>
                  <a:pt x="7192" y="56107"/>
                </a:lnTo>
                <a:lnTo>
                  <a:pt x="7192" y="56562"/>
                </a:lnTo>
                <a:lnTo>
                  <a:pt x="7192" y="56986"/>
                </a:lnTo>
                <a:lnTo>
                  <a:pt x="7253" y="57411"/>
                </a:lnTo>
                <a:lnTo>
                  <a:pt x="7374" y="57806"/>
                </a:lnTo>
                <a:lnTo>
                  <a:pt x="7496" y="58231"/>
                </a:lnTo>
                <a:lnTo>
                  <a:pt x="7678" y="58655"/>
                </a:lnTo>
                <a:lnTo>
                  <a:pt x="7860" y="59080"/>
                </a:lnTo>
                <a:lnTo>
                  <a:pt x="8102" y="59475"/>
                </a:lnTo>
                <a:lnTo>
                  <a:pt x="8345" y="59900"/>
                </a:lnTo>
                <a:lnTo>
                  <a:pt x="8618" y="60294"/>
                </a:lnTo>
                <a:lnTo>
                  <a:pt x="8891" y="60688"/>
                </a:lnTo>
                <a:lnTo>
                  <a:pt x="9195" y="61083"/>
                </a:lnTo>
                <a:lnTo>
                  <a:pt x="9529" y="61447"/>
                </a:lnTo>
                <a:lnTo>
                  <a:pt x="9862" y="61781"/>
                </a:lnTo>
                <a:lnTo>
                  <a:pt x="10196" y="62115"/>
                </a:lnTo>
                <a:lnTo>
                  <a:pt x="10530" y="62388"/>
                </a:lnTo>
                <a:lnTo>
                  <a:pt x="10864" y="62661"/>
                </a:lnTo>
                <a:lnTo>
                  <a:pt x="11198" y="62904"/>
                </a:lnTo>
                <a:lnTo>
                  <a:pt x="11562" y="63146"/>
                </a:lnTo>
                <a:lnTo>
                  <a:pt x="11956" y="63389"/>
                </a:lnTo>
                <a:lnTo>
                  <a:pt x="12351" y="63601"/>
                </a:lnTo>
                <a:lnTo>
                  <a:pt x="12775" y="63784"/>
                </a:lnTo>
                <a:lnTo>
                  <a:pt x="13170" y="63935"/>
                </a:lnTo>
                <a:lnTo>
                  <a:pt x="13595" y="64087"/>
                </a:lnTo>
                <a:lnTo>
                  <a:pt x="14444" y="64360"/>
                </a:lnTo>
                <a:lnTo>
                  <a:pt x="15294" y="64542"/>
                </a:lnTo>
                <a:lnTo>
                  <a:pt x="16174" y="64664"/>
                </a:lnTo>
                <a:lnTo>
                  <a:pt x="17054" y="64755"/>
                </a:lnTo>
                <a:lnTo>
                  <a:pt x="17964" y="64785"/>
                </a:lnTo>
                <a:lnTo>
                  <a:pt x="18693" y="64755"/>
                </a:lnTo>
                <a:lnTo>
                  <a:pt x="19451" y="64724"/>
                </a:lnTo>
                <a:lnTo>
                  <a:pt x="20210" y="64633"/>
                </a:lnTo>
                <a:lnTo>
                  <a:pt x="20968" y="64542"/>
                </a:lnTo>
                <a:lnTo>
                  <a:pt x="21727" y="64421"/>
                </a:lnTo>
                <a:lnTo>
                  <a:pt x="22455" y="64299"/>
                </a:lnTo>
                <a:lnTo>
                  <a:pt x="23972" y="63996"/>
                </a:lnTo>
                <a:lnTo>
                  <a:pt x="25459" y="63632"/>
                </a:lnTo>
                <a:lnTo>
                  <a:pt x="26885" y="63268"/>
                </a:lnTo>
                <a:lnTo>
                  <a:pt x="29677" y="62509"/>
                </a:lnTo>
                <a:lnTo>
                  <a:pt x="30163" y="62418"/>
                </a:lnTo>
                <a:lnTo>
                  <a:pt x="30648" y="62327"/>
                </a:lnTo>
                <a:lnTo>
                  <a:pt x="31134" y="62266"/>
                </a:lnTo>
                <a:lnTo>
                  <a:pt x="31619" y="62266"/>
                </a:lnTo>
                <a:lnTo>
                  <a:pt x="32287" y="62297"/>
                </a:lnTo>
                <a:lnTo>
                  <a:pt x="32954" y="62357"/>
                </a:lnTo>
                <a:lnTo>
                  <a:pt x="33591" y="62479"/>
                </a:lnTo>
                <a:lnTo>
                  <a:pt x="34259" y="62661"/>
                </a:lnTo>
                <a:lnTo>
                  <a:pt x="34896" y="62843"/>
                </a:lnTo>
                <a:lnTo>
                  <a:pt x="35533" y="63086"/>
                </a:lnTo>
                <a:lnTo>
                  <a:pt x="36201" y="63328"/>
                </a:lnTo>
                <a:lnTo>
                  <a:pt x="36838" y="63601"/>
                </a:lnTo>
                <a:lnTo>
                  <a:pt x="37931" y="64087"/>
                </a:lnTo>
                <a:lnTo>
                  <a:pt x="39023" y="64603"/>
                </a:lnTo>
                <a:lnTo>
                  <a:pt x="40115" y="65088"/>
                </a:lnTo>
                <a:lnTo>
                  <a:pt x="41238" y="65574"/>
                </a:lnTo>
                <a:lnTo>
                  <a:pt x="41784" y="65786"/>
                </a:lnTo>
                <a:lnTo>
                  <a:pt x="42361" y="65968"/>
                </a:lnTo>
                <a:lnTo>
                  <a:pt x="42937" y="66150"/>
                </a:lnTo>
                <a:lnTo>
                  <a:pt x="43484" y="66272"/>
                </a:lnTo>
                <a:lnTo>
                  <a:pt x="44091" y="66393"/>
                </a:lnTo>
                <a:lnTo>
                  <a:pt x="44667" y="66484"/>
                </a:lnTo>
                <a:lnTo>
                  <a:pt x="45244" y="66545"/>
                </a:lnTo>
                <a:lnTo>
                  <a:pt x="45850" y="66575"/>
                </a:lnTo>
                <a:lnTo>
                  <a:pt x="46397" y="66545"/>
                </a:lnTo>
                <a:lnTo>
                  <a:pt x="47277" y="66454"/>
                </a:lnTo>
                <a:lnTo>
                  <a:pt x="48157" y="66302"/>
                </a:lnTo>
                <a:lnTo>
                  <a:pt x="49006" y="66090"/>
                </a:lnTo>
                <a:lnTo>
                  <a:pt x="49826" y="65817"/>
                </a:lnTo>
                <a:lnTo>
                  <a:pt x="50645" y="65483"/>
                </a:lnTo>
                <a:lnTo>
                  <a:pt x="51434" y="65088"/>
                </a:lnTo>
                <a:lnTo>
                  <a:pt x="52192" y="64633"/>
                </a:lnTo>
                <a:lnTo>
                  <a:pt x="52890" y="64148"/>
                </a:lnTo>
                <a:lnTo>
                  <a:pt x="53588" y="63601"/>
                </a:lnTo>
                <a:lnTo>
                  <a:pt x="54256" y="63025"/>
                </a:lnTo>
                <a:lnTo>
                  <a:pt x="54863" y="62388"/>
                </a:lnTo>
                <a:lnTo>
                  <a:pt x="55439" y="61720"/>
                </a:lnTo>
                <a:lnTo>
                  <a:pt x="55955" y="61022"/>
                </a:lnTo>
                <a:lnTo>
                  <a:pt x="56441" y="60294"/>
                </a:lnTo>
                <a:lnTo>
                  <a:pt x="56865" y="59535"/>
                </a:lnTo>
                <a:lnTo>
                  <a:pt x="57229" y="58716"/>
                </a:lnTo>
                <a:lnTo>
                  <a:pt x="57412" y="58261"/>
                </a:lnTo>
                <a:lnTo>
                  <a:pt x="57563" y="57775"/>
                </a:lnTo>
                <a:lnTo>
                  <a:pt x="57685" y="57290"/>
                </a:lnTo>
                <a:lnTo>
                  <a:pt x="57776" y="56835"/>
                </a:lnTo>
                <a:lnTo>
                  <a:pt x="57806" y="56349"/>
                </a:lnTo>
                <a:lnTo>
                  <a:pt x="57836" y="55864"/>
                </a:lnTo>
                <a:lnTo>
                  <a:pt x="57806" y="55409"/>
                </a:lnTo>
                <a:lnTo>
                  <a:pt x="57776" y="54923"/>
                </a:lnTo>
                <a:lnTo>
                  <a:pt x="57745" y="54468"/>
                </a:lnTo>
                <a:lnTo>
                  <a:pt x="57654" y="53982"/>
                </a:lnTo>
                <a:lnTo>
                  <a:pt x="57472" y="53042"/>
                </a:lnTo>
                <a:lnTo>
                  <a:pt x="57229" y="52101"/>
                </a:lnTo>
                <a:lnTo>
                  <a:pt x="56987" y="51130"/>
                </a:lnTo>
                <a:lnTo>
                  <a:pt x="56441" y="49249"/>
                </a:lnTo>
                <a:lnTo>
                  <a:pt x="56228" y="48308"/>
                </a:lnTo>
                <a:lnTo>
                  <a:pt x="56046" y="47337"/>
                </a:lnTo>
                <a:lnTo>
                  <a:pt x="55985" y="46882"/>
                </a:lnTo>
                <a:lnTo>
                  <a:pt x="55955" y="46396"/>
                </a:lnTo>
                <a:lnTo>
                  <a:pt x="55925" y="45911"/>
                </a:lnTo>
                <a:lnTo>
                  <a:pt x="55925" y="45456"/>
                </a:lnTo>
                <a:lnTo>
                  <a:pt x="55955" y="44970"/>
                </a:lnTo>
                <a:lnTo>
                  <a:pt x="56046" y="44485"/>
                </a:lnTo>
                <a:lnTo>
                  <a:pt x="56137" y="44030"/>
                </a:lnTo>
                <a:lnTo>
                  <a:pt x="56258" y="43544"/>
                </a:lnTo>
                <a:lnTo>
                  <a:pt x="56410" y="43119"/>
                </a:lnTo>
                <a:lnTo>
                  <a:pt x="56562" y="42694"/>
                </a:lnTo>
                <a:lnTo>
                  <a:pt x="56926" y="41875"/>
                </a:lnTo>
                <a:lnTo>
                  <a:pt x="57351" y="41056"/>
                </a:lnTo>
                <a:lnTo>
                  <a:pt x="57806" y="40267"/>
                </a:lnTo>
                <a:lnTo>
                  <a:pt x="58292" y="39478"/>
                </a:lnTo>
                <a:lnTo>
                  <a:pt x="58807" y="38689"/>
                </a:lnTo>
                <a:lnTo>
                  <a:pt x="59839" y="37142"/>
                </a:lnTo>
                <a:lnTo>
                  <a:pt x="60325" y="36353"/>
                </a:lnTo>
                <a:lnTo>
                  <a:pt x="60810" y="35564"/>
                </a:lnTo>
                <a:lnTo>
                  <a:pt x="61235" y="34744"/>
                </a:lnTo>
                <a:lnTo>
                  <a:pt x="61629" y="33925"/>
                </a:lnTo>
                <a:lnTo>
                  <a:pt x="61963" y="33106"/>
                </a:lnTo>
                <a:lnTo>
                  <a:pt x="62085" y="32681"/>
                </a:lnTo>
                <a:lnTo>
                  <a:pt x="62206" y="32226"/>
                </a:lnTo>
                <a:lnTo>
                  <a:pt x="62297" y="31801"/>
                </a:lnTo>
                <a:lnTo>
                  <a:pt x="62388" y="31346"/>
                </a:lnTo>
                <a:lnTo>
                  <a:pt x="62449" y="30891"/>
                </a:lnTo>
                <a:lnTo>
                  <a:pt x="62479" y="30405"/>
                </a:lnTo>
                <a:lnTo>
                  <a:pt x="62479" y="29859"/>
                </a:lnTo>
                <a:lnTo>
                  <a:pt x="62449" y="29343"/>
                </a:lnTo>
                <a:lnTo>
                  <a:pt x="62388" y="28827"/>
                </a:lnTo>
                <a:lnTo>
                  <a:pt x="62327" y="28311"/>
                </a:lnTo>
                <a:lnTo>
                  <a:pt x="62206" y="27826"/>
                </a:lnTo>
                <a:lnTo>
                  <a:pt x="62085" y="27371"/>
                </a:lnTo>
                <a:lnTo>
                  <a:pt x="61902" y="26885"/>
                </a:lnTo>
                <a:lnTo>
                  <a:pt x="61720" y="26460"/>
                </a:lnTo>
                <a:lnTo>
                  <a:pt x="61538" y="26005"/>
                </a:lnTo>
                <a:lnTo>
                  <a:pt x="61296" y="25580"/>
                </a:lnTo>
                <a:lnTo>
                  <a:pt x="61053" y="25186"/>
                </a:lnTo>
                <a:lnTo>
                  <a:pt x="60780" y="24792"/>
                </a:lnTo>
                <a:lnTo>
                  <a:pt x="60507" y="24397"/>
                </a:lnTo>
                <a:lnTo>
                  <a:pt x="60173" y="24033"/>
                </a:lnTo>
                <a:lnTo>
                  <a:pt x="59869" y="23669"/>
                </a:lnTo>
                <a:lnTo>
                  <a:pt x="59536" y="23305"/>
                </a:lnTo>
                <a:lnTo>
                  <a:pt x="59172" y="22971"/>
                </a:lnTo>
                <a:lnTo>
                  <a:pt x="58807" y="22667"/>
                </a:lnTo>
                <a:lnTo>
                  <a:pt x="58018" y="22030"/>
                </a:lnTo>
                <a:lnTo>
                  <a:pt x="57199" y="21484"/>
                </a:lnTo>
                <a:lnTo>
                  <a:pt x="56350" y="20968"/>
                </a:lnTo>
                <a:lnTo>
                  <a:pt x="55439" y="20483"/>
                </a:lnTo>
                <a:lnTo>
                  <a:pt x="54559" y="20058"/>
                </a:lnTo>
                <a:lnTo>
                  <a:pt x="53619" y="19663"/>
                </a:lnTo>
                <a:lnTo>
                  <a:pt x="52708" y="19299"/>
                </a:lnTo>
                <a:lnTo>
                  <a:pt x="51828" y="19026"/>
                </a:lnTo>
                <a:lnTo>
                  <a:pt x="50888" y="18783"/>
                </a:lnTo>
                <a:lnTo>
                  <a:pt x="49006" y="18298"/>
                </a:lnTo>
                <a:lnTo>
                  <a:pt x="48066" y="18055"/>
                </a:lnTo>
                <a:lnTo>
                  <a:pt x="47125" y="17752"/>
                </a:lnTo>
                <a:lnTo>
                  <a:pt x="46700" y="17570"/>
                </a:lnTo>
                <a:lnTo>
                  <a:pt x="46275" y="17388"/>
                </a:lnTo>
                <a:lnTo>
                  <a:pt x="45881" y="17175"/>
                </a:lnTo>
                <a:lnTo>
                  <a:pt x="45486" y="16932"/>
                </a:lnTo>
                <a:lnTo>
                  <a:pt x="45092" y="16690"/>
                </a:lnTo>
                <a:lnTo>
                  <a:pt x="44758" y="16386"/>
                </a:lnTo>
                <a:lnTo>
                  <a:pt x="44394" y="16083"/>
                </a:lnTo>
                <a:lnTo>
                  <a:pt x="44060" y="15719"/>
                </a:lnTo>
                <a:lnTo>
                  <a:pt x="43757" y="15355"/>
                </a:lnTo>
                <a:lnTo>
                  <a:pt x="43453" y="14990"/>
                </a:lnTo>
                <a:lnTo>
                  <a:pt x="42877" y="14171"/>
                </a:lnTo>
                <a:lnTo>
                  <a:pt x="42331" y="13321"/>
                </a:lnTo>
                <a:lnTo>
                  <a:pt x="41845" y="12472"/>
                </a:lnTo>
                <a:lnTo>
                  <a:pt x="41420" y="11622"/>
                </a:lnTo>
                <a:lnTo>
                  <a:pt x="40995" y="10833"/>
                </a:lnTo>
                <a:lnTo>
                  <a:pt x="40328" y="9377"/>
                </a:lnTo>
                <a:lnTo>
                  <a:pt x="39630" y="7920"/>
                </a:lnTo>
                <a:lnTo>
                  <a:pt x="39296" y="7222"/>
                </a:lnTo>
                <a:lnTo>
                  <a:pt x="38932" y="6524"/>
                </a:lnTo>
                <a:lnTo>
                  <a:pt x="38568" y="5827"/>
                </a:lnTo>
                <a:lnTo>
                  <a:pt x="38173" y="5189"/>
                </a:lnTo>
                <a:lnTo>
                  <a:pt x="37749" y="4552"/>
                </a:lnTo>
                <a:lnTo>
                  <a:pt x="37293" y="3945"/>
                </a:lnTo>
                <a:lnTo>
                  <a:pt x="36808" y="3369"/>
                </a:lnTo>
                <a:lnTo>
                  <a:pt x="36262" y="2822"/>
                </a:lnTo>
                <a:lnTo>
                  <a:pt x="35655" y="2337"/>
                </a:lnTo>
                <a:lnTo>
                  <a:pt x="35018" y="1882"/>
                </a:lnTo>
                <a:lnTo>
                  <a:pt x="34654" y="1669"/>
                </a:lnTo>
                <a:lnTo>
                  <a:pt x="34289" y="1457"/>
                </a:lnTo>
                <a:lnTo>
                  <a:pt x="33925" y="1275"/>
                </a:lnTo>
                <a:lnTo>
                  <a:pt x="33531" y="1093"/>
                </a:lnTo>
                <a:lnTo>
                  <a:pt x="32863" y="880"/>
                </a:lnTo>
                <a:lnTo>
                  <a:pt x="32196" y="668"/>
                </a:lnTo>
                <a:lnTo>
                  <a:pt x="31437" y="456"/>
                </a:lnTo>
                <a:lnTo>
                  <a:pt x="30678" y="304"/>
                </a:lnTo>
                <a:lnTo>
                  <a:pt x="29889" y="183"/>
                </a:lnTo>
                <a:lnTo>
                  <a:pt x="29070" y="91"/>
                </a:lnTo>
                <a:lnTo>
                  <a:pt x="28281" y="31"/>
                </a:lnTo>
                <a:lnTo>
                  <a:pt x="27462" y="0"/>
                </a:lnTo>
                <a:close/>
              </a:path>
            </a:pathLst>
          </a:custGeom>
          <a:solidFill>
            <a:srgbClr val="FACF74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1"/>
          <p:cNvSpPr/>
          <p:nvPr/>
        </p:nvSpPr>
        <p:spPr>
          <a:xfrm rot="-651269" flipH="1">
            <a:off x="-2792163" y="1373358"/>
            <a:ext cx="6145967" cy="6716202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bg>
      <p:bgPr>
        <a:solidFill>
          <a:schemeClr val="accen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/>
          <p:nvPr/>
        </p:nvSpPr>
        <p:spPr>
          <a:xfrm rot="-3575186">
            <a:off x="-2348398" y="3027442"/>
            <a:ext cx="4385118" cy="4791978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651262">
            <a:off x="6868521" y="2655399"/>
            <a:ext cx="4385166" cy="4792031"/>
          </a:xfrm>
          <a:custGeom>
            <a:avLst/>
            <a:gdLst/>
            <a:ahLst/>
            <a:cxnLst/>
            <a:rect l="l" t="t" r="r" b="b"/>
            <a:pathLst>
              <a:path w="59559" h="65085" extrusionOk="0">
                <a:moveTo>
                  <a:pt x="26013" y="0"/>
                </a:moveTo>
                <a:lnTo>
                  <a:pt x="25439" y="26"/>
                </a:lnTo>
                <a:lnTo>
                  <a:pt x="24814" y="105"/>
                </a:lnTo>
                <a:lnTo>
                  <a:pt x="24214" y="209"/>
                </a:lnTo>
                <a:lnTo>
                  <a:pt x="23563" y="365"/>
                </a:lnTo>
                <a:lnTo>
                  <a:pt x="22937" y="548"/>
                </a:lnTo>
                <a:lnTo>
                  <a:pt x="22312" y="756"/>
                </a:lnTo>
                <a:lnTo>
                  <a:pt x="21686" y="1017"/>
                </a:lnTo>
                <a:lnTo>
                  <a:pt x="21060" y="1304"/>
                </a:lnTo>
                <a:lnTo>
                  <a:pt x="20435" y="1590"/>
                </a:lnTo>
                <a:lnTo>
                  <a:pt x="19835" y="1903"/>
                </a:lnTo>
                <a:lnTo>
                  <a:pt x="19262" y="2242"/>
                </a:lnTo>
                <a:lnTo>
                  <a:pt x="18715" y="2607"/>
                </a:lnTo>
                <a:lnTo>
                  <a:pt x="18193" y="2972"/>
                </a:lnTo>
                <a:lnTo>
                  <a:pt x="17698" y="3337"/>
                </a:lnTo>
                <a:lnTo>
                  <a:pt x="17229" y="3728"/>
                </a:lnTo>
                <a:lnTo>
                  <a:pt x="16812" y="4092"/>
                </a:lnTo>
                <a:lnTo>
                  <a:pt x="16499" y="4405"/>
                </a:lnTo>
                <a:lnTo>
                  <a:pt x="16238" y="4718"/>
                </a:lnTo>
                <a:lnTo>
                  <a:pt x="15978" y="5031"/>
                </a:lnTo>
                <a:lnTo>
                  <a:pt x="15717" y="5344"/>
                </a:lnTo>
                <a:lnTo>
                  <a:pt x="15509" y="5656"/>
                </a:lnTo>
                <a:lnTo>
                  <a:pt x="15300" y="5995"/>
                </a:lnTo>
                <a:lnTo>
                  <a:pt x="15092" y="6334"/>
                </a:lnTo>
                <a:lnTo>
                  <a:pt x="14935" y="6673"/>
                </a:lnTo>
                <a:lnTo>
                  <a:pt x="14622" y="7351"/>
                </a:lnTo>
                <a:lnTo>
                  <a:pt x="14388" y="8080"/>
                </a:lnTo>
                <a:lnTo>
                  <a:pt x="14179" y="8784"/>
                </a:lnTo>
                <a:lnTo>
                  <a:pt x="14023" y="9540"/>
                </a:lnTo>
                <a:lnTo>
                  <a:pt x="13893" y="10270"/>
                </a:lnTo>
                <a:lnTo>
                  <a:pt x="13788" y="11026"/>
                </a:lnTo>
                <a:lnTo>
                  <a:pt x="13736" y="11808"/>
                </a:lnTo>
                <a:lnTo>
                  <a:pt x="13658" y="12590"/>
                </a:lnTo>
                <a:lnTo>
                  <a:pt x="13580" y="14154"/>
                </a:lnTo>
                <a:lnTo>
                  <a:pt x="13476" y="15743"/>
                </a:lnTo>
                <a:lnTo>
                  <a:pt x="13371" y="16630"/>
                </a:lnTo>
                <a:lnTo>
                  <a:pt x="13267" y="17568"/>
                </a:lnTo>
                <a:lnTo>
                  <a:pt x="13137" y="18532"/>
                </a:lnTo>
                <a:lnTo>
                  <a:pt x="12954" y="19497"/>
                </a:lnTo>
                <a:lnTo>
                  <a:pt x="12850" y="19966"/>
                </a:lnTo>
                <a:lnTo>
                  <a:pt x="12720" y="20435"/>
                </a:lnTo>
                <a:lnTo>
                  <a:pt x="12589" y="20904"/>
                </a:lnTo>
                <a:lnTo>
                  <a:pt x="12433" y="21347"/>
                </a:lnTo>
                <a:lnTo>
                  <a:pt x="12251" y="21790"/>
                </a:lnTo>
                <a:lnTo>
                  <a:pt x="12042" y="22208"/>
                </a:lnTo>
                <a:lnTo>
                  <a:pt x="11833" y="22599"/>
                </a:lnTo>
                <a:lnTo>
                  <a:pt x="11573" y="22963"/>
                </a:lnTo>
                <a:lnTo>
                  <a:pt x="11312" y="23328"/>
                </a:lnTo>
                <a:lnTo>
                  <a:pt x="10999" y="23667"/>
                </a:lnTo>
                <a:lnTo>
                  <a:pt x="10687" y="24006"/>
                </a:lnTo>
                <a:lnTo>
                  <a:pt x="10348" y="24319"/>
                </a:lnTo>
                <a:lnTo>
                  <a:pt x="9983" y="24632"/>
                </a:lnTo>
                <a:lnTo>
                  <a:pt x="9618" y="24918"/>
                </a:lnTo>
                <a:lnTo>
                  <a:pt x="8836" y="25518"/>
                </a:lnTo>
                <a:lnTo>
                  <a:pt x="7272" y="26639"/>
                </a:lnTo>
                <a:lnTo>
                  <a:pt x="6516" y="27186"/>
                </a:lnTo>
                <a:lnTo>
                  <a:pt x="5812" y="27759"/>
                </a:lnTo>
                <a:lnTo>
                  <a:pt x="5239" y="28281"/>
                </a:lnTo>
                <a:lnTo>
                  <a:pt x="4666" y="28802"/>
                </a:lnTo>
                <a:lnTo>
                  <a:pt x="4092" y="29375"/>
                </a:lnTo>
                <a:lnTo>
                  <a:pt x="3571" y="29949"/>
                </a:lnTo>
                <a:lnTo>
                  <a:pt x="3050" y="30548"/>
                </a:lnTo>
                <a:lnTo>
                  <a:pt x="2554" y="31148"/>
                </a:lnTo>
                <a:lnTo>
                  <a:pt x="2111" y="31773"/>
                </a:lnTo>
                <a:lnTo>
                  <a:pt x="1694" y="32425"/>
                </a:lnTo>
                <a:lnTo>
                  <a:pt x="1303" y="33103"/>
                </a:lnTo>
                <a:lnTo>
                  <a:pt x="964" y="33806"/>
                </a:lnTo>
                <a:lnTo>
                  <a:pt x="652" y="34510"/>
                </a:lnTo>
                <a:lnTo>
                  <a:pt x="417" y="35240"/>
                </a:lnTo>
                <a:lnTo>
                  <a:pt x="235" y="35996"/>
                </a:lnTo>
                <a:lnTo>
                  <a:pt x="156" y="36361"/>
                </a:lnTo>
                <a:lnTo>
                  <a:pt x="78" y="36752"/>
                </a:lnTo>
                <a:lnTo>
                  <a:pt x="52" y="37143"/>
                </a:lnTo>
                <a:lnTo>
                  <a:pt x="26" y="37534"/>
                </a:lnTo>
                <a:lnTo>
                  <a:pt x="0" y="37951"/>
                </a:lnTo>
                <a:lnTo>
                  <a:pt x="26" y="38342"/>
                </a:lnTo>
                <a:lnTo>
                  <a:pt x="52" y="39045"/>
                </a:lnTo>
                <a:lnTo>
                  <a:pt x="130" y="39723"/>
                </a:lnTo>
                <a:lnTo>
                  <a:pt x="261" y="40349"/>
                </a:lnTo>
                <a:lnTo>
                  <a:pt x="391" y="40974"/>
                </a:lnTo>
                <a:lnTo>
                  <a:pt x="573" y="41548"/>
                </a:lnTo>
                <a:lnTo>
                  <a:pt x="782" y="42095"/>
                </a:lnTo>
                <a:lnTo>
                  <a:pt x="1017" y="42616"/>
                </a:lnTo>
                <a:lnTo>
                  <a:pt x="1277" y="43138"/>
                </a:lnTo>
                <a:lnTo>
                  <a:pt x="1564" y="43633"/>
                </a:lnTo>
                <a:lnTo>
                  <a:pt x="1851" y="44102"/>
                </a:lnTo>
                <a:lnTo>
                  <a:pt x="2189" y="44545"/>
                </a:lnTo>
                <a:lnTo>
                  <a:pt x="2528" y="44988"/>
                </a:lnTo>
                <a:lnTo>
                  <a:pt x="2893" y="45405"/>
                </a:lnTo>
                <a:lnTo>
                  <a:pt x="3258" y="45822"/>
                </a:lnTo>
                <a:lnTo>
                  <a:pt x="4040" y="46604"/>
                </a:lnTo>
                <a:lnTo>
                  <a:pt x="4874" y="47386"/>
                </a:lnTo>
                <a:lnTo>
                  <a:pt x="5760" y="48142"/>
                </a:lnTo>
                <a:lnTo>
                  <a:pt x="7507" y="49654"/>
                </a:lnTo>
                <a:lnTo>
                  <a:pt x="8393" y="50436"/>
                </a:lnTo>
                <a:lnTo>
                  <a:pt x="9227" y="51296"/>
                </a:lnTo>
                <a:lnTo>
                  <a:pt x="9644" y="51713"/>
                </a:lnTo>
                <a:lnTo>
                  <a:pt x="10035" y="52182"/>
                </a:lnTo>
                <a:lnTo>
                  <a:pt x="10426" y="52651"/>
                </a:lnTo>
                <a:lnTo>
                  <a:pt x="10817" y="53146"/>
                </a:lnTo>
                <a:lnTo>
                  <a:pt x="11078" y="53511"/>
                </a:lnTo>
                <a:lnTo>
                  <a:pt x="11312" y="53876"/>
                </a:lnTo>
                <a:lnTo>
                  <a:pt x="11755" y="54632"/>
                </a:lnTo>
                <a:lnTo>
                  <a:pt x="12120" y="55388"/>
                </a:lnTo>
                <a:lnTo>
                  <a:pt x="12459" y="56144"/>
                </a:lnTo>
                <a:lnTo>
                  <a:pt x="12746" y="56926"/>
                </a:lnTo>
                <a:lnTo>
                  <a:pt x="13006" y="57682"/>
                </a:lnTo>
                <a:lnTo>
                  <a:pt x="13476" y="59220"/>
                </a:lnTo>
                <a:lnTo>
                  <a:pt x="13971" y="60757"/>
                </a:lnTo>
                <a:lnTo>
                  <a:pt x="14231" y="61513"/>
                </a:lnTo>
                <a:lnTo>
                  <a:pt x="14518" y="62243"/>
                </a:lnTo>
                <a:lnTo>
                  <a:pt x="14857" y="62973"/>
                </a:lnTo>
                <a:lnTo>
                  <a:pt x="15222" y="63703"/>
                </a:lnTo>
                <a:lnTo>
                  <a:pt x="15430" y="64042"/>
                </a:lnTo>
                <a:lnTo>
                  <a:pt x="15665" y="64406"/>
                </a:lnTo>
                <a:lnTo>
                  <a:pt x="15900" y="64745"/>
                </a:lnTo>
                <a:lnTo>
                  <a:pt x="16160" y="65084"/>
                </a:lnTo>
                <a:lnTo>
                  <a:pt x="38420" y="65084"/>
                </a:lnTo>
                <a:lnTo>
                  <a:pt x="38941" y="64719"/>
                </a:lnTo>
                <a:lnTo>
                  <a:pt x="39488" y="64380"/>
                </a:lnTo>
                <a:lnTo>
                  <a:pt x="40036" y="64042"/>
                </a:lnTo>
                <a:lnTo>
                  <a:pt x="40609" y="63729"/>
                </a:lnTo>
                <a:lnTo>
                  <a:pt x="41209" y="63468"/>
                </a:lnTo>
                <a:lnTo>
                  <a:pt x="41834" y="63207"/>
                </a:lnTo>
                <a:lnTo>
                  <a:pt x="42486" y="62999"/>
                </a:lnTo>
                <a:lnTo>
                  <a:pt x="43164" y="62816"/>
                </a:lnTo>
                <a:lnTo>
                  <a:pt x="43893" y="62634"/>
                </a:lnTo>
                <a:lnTo>
                  <a:pt x="44597" y="62426"/>
                </a:lnTo>
                <a:lnTo>
                  <a:pt x="45327" y="62217"/>
                </a:lnTo>
                <a:lnTo>
                  <a:pt x="46031" y="61982"/>
                </a:lnTo>
                <a:lnTo>
                  <a:pt x="46734" y="61722"/>
                </a:lnTo>
                <a:lnTo>
                  <a:pt x="47438" y="61461"/>
                </a:lnTo>
                <a:lnTo>
                  <a:pt x="48116" y="61174"/>
                </a:lnTo>
                <a:lnTo>
                  <a:pt x="48794" y="60862"/>
                </a:lnTo>
                <a:lnTo>
                  <a:pt x="49445" y="60523"/>
                </a:lnTo>
                <a:lnTo>
                  <a:pt x="50097" y="60158"/>
                </a:lnTo>
                <a:lnTo>
                  <a:pt x="50722" y="59793"/>
                </a:lnTo>
                <a:lnTo>
                  <a:pt x="51322" y="59402"/>
                </a:lnTo>
                <a:lnTo>
                  <a:pt x="51921" y="58985"/>
                </a:lnTo>
                <a:lnTo>
                  <a:pt x="52495" y="58542"/>
                </a:lnTo>
                <a:lnTo>
                  <a:pt x="53042" y="58073"/>
                </a:lnTo>
                <a:lnTo>
                  <a:pt x="53537" y="57604"/>
                </a:lnTo>
                <a:lnTo>
                  <a:pt x="54033" y="57108"/>
                </a:lnTo>
                <a:lnTo>
                  <a:pt x="54502" y="56587"/>
                </a:lnTo>
                <a:lnTo>
                  <a:pt x="54919" y="56040"/>
                </a:lnTo>
                <a:lnTo>
                  <a:pt x="55310" y="55466"/>
                </a:lnTo>
                <a:lnTo>
                  <a:pt x="55675" y="54893"/>
                </a:lnTo>
                <a:lnTo>
                  <a:pt x="55988" y="54293"/>
                </a:lnTo>
                <a:lnTo>
                  <a:pt x="56274" y="53642"/>
                </a:lnTo>
                <a:lnTo>
                  <a:pt x="56509" y="52990"/>
                </a:lnTo>
                <a:lnTo>
                  <a:pt x="56717" y="52338"/>
                </a:lnTo>
                <a:lnTo>
                  <a:pt x="56874" y="51635"/>
                </a:lnTo>
                <a:lnTo>
                  <a:pt x="56978" y="50905"/>
                </a:lnTo>
                <a:lnTo>
                  <a:pt x="57030" y="50175"/>
                </a:lnTo>
                <a:lnTo>
                  <a:pt x="57056" y="49419"/>
                </a:lnTo>
                <a:lnTo>
                  <a:pt x="57004" y="48611"/>
                </a:lnTo>
                <a:lnTo>
                  <a:pt x="56926" y="47803"/>
                </a:lnTo>
                <a:lnTo>
                  <a:pt x="56769" y="46969"/>
                </a:lnTo>
                <a:lnTo>
                  <a:pt x="56561" y="46057"/>
                </a:lnTo>
                <a:lnTo>
                  <a:pt x="56352" y="45171"/>
                </a:lnTo>
                <a:lnTo>
                  <a:pt x="55883" y="43529"/>
                </a:lnTo>
                <a:lnTo>
                  <a:pt x="55440" y="41939"/>
                </a:lnTo>
                <a:lnTo>
                  <a:pt x="55232" y="41183"/>
                </a:lnTo>
                <a:lnTo>
                  <a:pt x="55075" y="40427"/>
                </a:lnTo>
                <a:lnTo>
                  <a:pt x="54945" y="39671"/>
                </a:lnTo>
                <a:lnTo>
                  <a:pt x="54867" y="38889"/>
                </a:lnTo>
                <a:lnTo>
                  <a:pt x="54841" y="38107"/>
                </a:lnTo>
                <a:lnTo>
                  <a:pt x="54841" y="37716"/>
                </a:lnTo>
                <a:lnTo>
                  <a:pt x="54867" y="37325"/>
                </a:lnTo>
                <a:lnTo>
                  <a:pt x="54919" y="36908"/>
                </a:lnTo>
                <a:lnTo>
                  <a:pt x="54971" y="36491"/>
                </a:lnTo>
                <a:lnTo>
                  <a:pt x="55049" y="36048"/>
                </a:lnTo>
                <a:lnTo>
                  <a:pt x="55153" y="35631"/>
                </a:lnTo>
                <a:lnTo>
                  <a:pt x="55284" y="35162"/>
                </a:lnTo>
                <a:lnTo>
                  <a:pt x="55414" y="34719"/>
                </a:lnTo>
                <a:lnTo>
                  <a:pt x="55597" y="34249"/>
                </a:lnTo>
                <a:lnTo>
                  <a:pt x="55779" y="33780"/>
                </a:lnTo>
                <a:lnTo>
                  <a:pt x="56092" y="33077"/>
                </a:lnTo>
                <a:lnTo>
                  <a:pt x="56431" y="32399"/>
                </a:lnTo>
                <a:lnTo>
                  <a:pt x="57108" y="31096"/>
                </a:lnTo>
                <a:lnTo>
                  <a:pt x="57812" y="29792"/>
                </a:lnTo>
                <a:lnTo>
                  <a:pt x="58151" y="29167"/>
                </a:lnTo>
                <a:lnTo>
                  <a:pt x="58464" y="28515"/>
                </a:lnTo>
                <a:lnTo>
                  <a:pt x="58750" y="27864"/>
                </a:lnTo>
                <a:lnTo>
                  <a:pt x="58985" y="27186"/>
                </a:lnTo>
                <a:lnTo>
                  <a:pt x="59220" y="26508"/>
                </a:lnTo>
                <a:lnTo>
                  <a:pt x="59376" y="25831"/>
                </a:lnTo>
                <a:lnTo>
                  <a:pt x="59506" y="25101"/>
                </a:lnTo>
                <a:lnTo>
                  <a:pt x="59532" y="24736"/>
                </a:lnTo>
                <a:lnTo>
                  <a:pt x="59558" y="24371"/>
                </a:lnTo>
                <a:lnTo>
                  <a:pt x="59558" y="23980"/>
                </a:lnTo>
                <a:lnTo>
                  <a:pt x="59532" y="23589"/>
                </a:lnTo>
                <a:lnTo>
                  <a:pt x="59506" y="23198"/>
                </a:lnTo>
                <a:lnTo>
                  <a:pt x="59454" y="22781"/>
                </a:lnTo>
                <a:lnTo>
                  <a:pt x="59376" y="22234"/>
                </a:lnTo>
                <a:lnTo>
                  <a:pt x="59246" y="21686"/>
                </a:lnTo>
                <a:lnTo>
                  <a:pt x="59089" y="21139"/>
                </a:lnTo>
                <a:lnTo>
                  <a:pt x="58907" y="20592"/>
                </a:lnTo>
                <a:lnTo>
                  <a:pt x="58698" y="20044"/>
                </a:lnTo>
                <a:lnTo>
                  <a:pt x="58438" y="19523"/>
                </a:lnTo>
                <a:lnTo>
                  <a:pt x="58177" y="19002"/>
                </a:lnTo>
                <a:lnTo>
                  <a:pt x="57890" y="18506"/>
                </a:lnTo>
                <a:lnTo>
                  <a:pt x="57577" y="18011"/>
                </a:lnTo>
                <a:lnTo>
                  <a:pt x="57239" y="17516"/>
                </a:lnTo>
                <a:lnTo>
                  <a:pt x="56900" y="17047"/>
                </a:lnTo>
                <a:lnTo>
                  <a:pt x="56509" y="16578"/>
                </a:lnTo>
                <a:lnTo>
                  <a:pt x="56118" y="16134"/>
                </a:lnTo>
                <a:lnTo>
                  <a:pt x="55701" y="15691"/>
                </a:lnTo>
                <a:lnTo>
                  <a:pt x="55258" y="15274"/>
                </a:lnTo>
                <a:lnTo>
                  <a:pt x="54815" y="14883"/>
                </a:lnTo>
                <a:lnTo>
                  <a:pt x="54345" y="14492"/>
                </a:lnTo>
                <a:lnTo>
                  <a:pt x="53876" y="14127"/>
                </a:lnTo>
                <a:lnTo>
                  <a:pt x="53381" y="13789"/>
                </a:lnTo>
                <a:lnTo>
                  <a:pt x="52886" y="13450"/>
                </a:lnTo>
                <a:lnTo>
                  <a:pt x="52364" y="13163"/>
                </a:lnTo>
                <a:lnTo>
                  <a:pt x="51843" y="12876"/>
                </a:lnTo>
                <a:lnTo>
                  <a:pt x="51296" y="12616"/>
                </a:lnTo>
                <a:lnTo>
                  <a:pt x="50775" y="12381"/>
                </a:lnTo>
                <a:lnTo>
                  <a:pt x="50227" y="12173"/>
                </a:lnTo>
                <a:lnTo>
                  <a:pt x="49654" y="11990"/>
                </a:lnTo>
                <a:lnTo>
                  <a:pt x="49106" y="11834"/>
                </a:lnTo>
                <a:lnTo>
                  <a:pt x="48533" y="11677"/>
                </a:lnTo>
                <a:lnTo>
                  <a:pt x="47960" y="11573"/>
                </a:lnTo>
                <a:lnTo>
                  <a:pt x="47386" y="11521"/>
                </a:lnTo>
                <a:lnTo>
                  <a:pt x="46813" y="11469"/>
                </a:lnTo>
                <a:lnTo>
                  <a:pt x="46239" y="11443"/>
                </a:lnTo>
                <a:lnTo>
                  <a:pt x="45614" y="11469"/>
                </a:lnTo>
                <a:lnTo>
                  <a:pt x="44962" y="11521"/>
                </a:lnTo>
                <a:lnTo>
                  <a:pt x="44336" y="11599"/>
                </a:lnTo>
                <a:lnTo>
                  <a:pt x="43737" y="11651"/>
                </a:lnTo>
                <a:lnTo>
                  <a:pt x="43164" y="11677"/>
                </a:lnTo>
                <a:lnTo>
                  <a:pt x="41912" y="11677"/>
                </a:lnTo>
                <a:lnTo>
                  <a:pt x="41235" y="11651"/>
                </a:lnTo>
                <a:lnTo>
                  <a:pt x="39775" y="11521"/>
                </a:lnTo>
                <a:lnTo>
                  <a:pt x="39462" y="11495"/>
                </a:lnTo>
                <a:lnTo>
                  <a:pt x="39150" y="11417"/>
                </a:lnTo>
                <a:lnTo>
                  <a:pt x="38889" y="11339"/>
                </a:lnTo>
                <a:lnTo>
                  <a:pt x="38628" y="11260"/>
                </a:lnTo>
                <a:lnTo>
                  <a:pt x="38394" y="11130"/>
                </a:lnTo>
                <a:lnTo>
                  <a:pt x="38159" y="11000"/>
                </a:lnTo>
                <a:lnTo>
                  <a:pt x="37951" y="10869"/>
                </a:lnTo>
                <a:lnTo>
                  <a:pt x="37742" y="10713"/>
                </a:lnTo>
                <a:lnTo>
                  <a:pt x="37560" y="10557"/>
                </a:lnTo>
                <a:lnTo>
                  <a:pt x="37403" y="10374"/>
                </a:lnTo>
                <a:lnTo>
                  <a:pt x="37090" y="9983"/>
                </a:lnTo>
                <a:lnTo>
                  <a:pt x="36830" y="9540"/>
                </a:lnTo>
                <a:lnTo>
                  <a:pt x="36569" y="9071"/>
                </a:lnTo>
                <a:lnTo>
                  <a:pt x="36335" y="8602"/>
                </a:lnTo>
                <a:lnTo>
                  <a:pt x="36126" y="8080"/>
                </a:lnTo>
                <a:lnTo>
                  <a:pt x="35683" y="7064"/>
                </a:lnTo>
                <a:lnTo>
                  <a:pt x="35448" y="6543"/>
                </a:lnTo>
                <a:lnTo>
                  <a:pt x="35188" y="6021"/>
                </a:lnTo>
                <a:lnTo>
                  <a:pt x="34901" y="5552"/>
                </a:lnTo>
                <a:lnTo>
                  <a:pt x="34562" y="5083"/>
                </a:lnTo>
                <a:lnTo>
                  <a:pt x="33728" y="4092"/>
                </a:lnTo>
                <a:lnTo>
                  <a:pt x="33337" y="3623"/>
                </a:lnTo>
                <a:lnTo>
                  <a:pt x="32920" y="3180"/>
                </a:lnTo>
                <a:lnTo>
                  <a:pt x="32477" y="2737"/>
                </a:lnTo>
                <a:lnTo>
                  <a:pt x="32060" y="2346"/>
                </a:lnTo>
                <a:lnTo>
                  <a:pt x="31591" y="1955"/>
                </a:lnTo>
                <a:lnTo>
                  <a:pt x="31122" y="1590"/>
                </a:lnTo>
                <a:lnTo>
                  <a:pt x="30626" y="1278"/>
                </a:lnTo>
                <a:lnTo>
                  <a:pt x="30131" y="991"/>
                </a:lnTo>
                <a:lnTo>
                  <a:pt x="29584" y="730"/>
                </a:lnTo>
                <a:lnTo>
                  <a:pt x="29010" y="522"/>
                </a:lnTo>
                <a:lnTo>
                  <a:pt x="28385" y="313"/>
                </a:lnTo>
                <a:lnTo>
                  <a:pt x="27759" y="183"/>
                </a:lnTo>
                <a:lnTo>
                  <a:pt x="27055" y="79"/>
                </a:lnTo>
                <a:lnTo>
                  <a:pt x="26352" y="26"/>
                </a:lnTo>
                <a:lnTo>
                  <a:pt x="260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3292523" y="-3738000"/>
            <a:ext cx="4933654" cy="5257174"/>
          </a:xfrm>
          <a:custGeom>
            <a:avLst/>
            <a:gdLst/>
            <a:ahLst/>
            <a:cxnLst/>
            <a:rect l="l" t="t" r="r" b="b"/>
            <a:pathLst>
              <a:path w="62479" h="66576" extrusionOk="0">
                <a:moveTo>
                  <a:pt x="27462" y="0"/>
                </a:moveTo>
                <a:lnTo>
                  <a:pt x="26855" y="31"/>
                </a:lnTo>
                <a:lnTo>
                  <a:pt x="26248" y="61"/>
                </a:lnTo>
                <a:lnTo>
                  <a:pt x="25672" y="122"/>
                </a:lnTo>
                <a:lnTo>
                  <a:pt x="25095" y="213"/>
                </a:lnTo>
                <a:lnTo>
                  <a:pt x="24549" y="304"/>
                </a:lnTo>
                <a:lnTo>
                  <a:pt x="24003" y="456"/>
                </a:lnTo>
                <a:lnTo>
                  <a:pt x="23517" y="607"/>
                </a:lnTo>
                <a:lnTo>
                  <a:pt x="23032" y="820"/>
                </a:lnTo>
                <a:lnTo>
                  <a:pt x="22364" y="1123"/>
                </a:lnTo>
                <a:lnTo>
                  <a:pt x="21757" y="1487"/>
                </a:lnTo>
                <a:lnTo>
                  <a:pt x="21211" y="1851"/>
                </a:lnTo>
                <a:lnTo>
                  <a:pt x="20695" y="2276"/>
                </a:lnTo>
                <a:lnTo>
                  <a:pt x="20240" y="2701"/>
                </a:lnTo>
                <a:lnTo>
                  <a:pt x="19815" y="3126"/>
                </a:lnTo>
                <a:lnTo>
                  <a:pt x="19451" y="3611"/>
                </a:lnTo>
                <a:lnTo>
                  <a:pt x="19117" y="4097"/>
                </a:lnTo>
                <a:lnTo>
                  <a:pt x="18784" y="4582"/>
                </a:lnTo>
                <a:lnTo>
                  <a:pt x="18510" y="5129"/>
                </a:lnTo>
                <a:lnTo>
                  <a:pt x="18237" y="5675"/>
                </a:lnTo>
                <a:lnTo>
                  <a:pt x="17995" y="6221"/>
                </a:lnTo>
                <a:lnTo>
                  <a:pt x="17782" y="6798"/>
                </a:lnTo>
                <a:lnTo>
                  <a:pt x="17570" y="7404"/>
                </a:lnTo>
                <a:lnTo>
                  <a:pt x="17175" y="8648"/>
                </a:lnTo>
                <a:lnTo>
                  <a:pt x="17024" y="9195"/>
                </a:lnTo>
                <a:lnTo>
                  <a:pt x="16933" y="9771"/>
                </a:lnTo>
                <a:lnTo>
                  <a:pt x="16872" y="10348"/>
                </a:lnTo>
                <a:lnTo>
                  <a:pt x="16842" y="10924"/>
                </a:lnTo>
                <a:lnTo>
                  <a:pt x="16811" y="12047"/>
                </a:lnTo>
                <a:lnTo>
                  <a:pt x="16781" y="12624"/>
                </a:lnTo>
                <a:lnTo>
                  <a:pt x="16751" y="13139"/>
                </a:lnTo>
                <a:lnTo>
                  <a:pt x="16690" y="13686"/>
                </a:lnTo>
                <a:lnTo>
                  <a:pt x="16599" y="14201"/>
                </a:lnTo>
                <a:lnTo>
                  <a:pt x="16447" y="14687"/>
                </a:lnTo>
                <a:lnTo>
                  <a:pt x="16265" y="15142"/>
                </a:lnTo>
                <a:lnTo>
                  <a:pt x="16113" y="15355"/>
                </a:lnTo>
                <a:lnTo>
                  <a:pt x="15992" y="15567"/>
                </a:lnTo>
                <a:lnTo>
                  <a:pt x="15810" y="15779"/>
                </a:lnTo>
                <a:lnTo>
                  <a:pt x="15628" y="15961"/>
                </a:lnTo>
                <a:lnTo>
                  <a:pt x="15415" y="16143"/>
                </a:lnTo>
                <a:lnTo>
                  <a:pt x="15203" y="16326"/>
                </a:lnTo>
                <a:lnTo>
                  <a:pt x="14930" y="16477"/>
                </a:lnTo>
                <a:lnTo>
                  <a:pt x="14657" y="16659"/>
                </a:lnTo>
                <a:lnTo>
                  <a:pt x="13443" y="17266"/>
                </a:lnTo>
                <a:lnTo>
                  <a:pt x="12260" y="17752"/>
                </a:lnTo>
                <a:lnTo>
                  <a:pt x="11683" y="17994"/>
                </a:lnTo>
                <a:lnTo>
                  <a:pt x="11076" y="18207"/>
                </a:lnTo>
                <a:lnTo>
                  <a:pt x="10439" y="18389"/>
                </a:lnTo>
                <a:lnTo>
                  <a:pt x="9771" y="18571"/>
                </a:lnTo>
                <a:lnTo>
                  <a:pt x="9164" y="18753"/>
                </a:lnTo>
                <a:lnTo>
                  <a:pt x="8588" y="18965"/>
                </a:lnTo>
                <a:lnTo>
                  <a:pt x="8011" y="19208"/>
                </a:lnTo>
                <a:lnTo>
                  <a:pt x="7465" y="19481"/>
                </a:lnTo>
                <a:lnTo>
                  <a:pt x="6919" y="19785"/>
                </a:lnTo>
                <a:lnTo>
                  <a:pt x="6373" y="20119"/>
                </a:lnTo>
                <a:lnTo>
                  <a:pt x="5857" y="20483"/>
                </a:lnTo>
                <a:lnTo>
                  <a:pt x="5371" y="20877"/>
                </a:lnTo>
                <a:lnTo>
                  <a:pt x="4886" y="21302"/>
                </a:lnTo>
                <a:lnTo>
                  <a:pt x="4431" y="21727"/>
                </a:lnTo>
                <a:lnTo>
                  <a:pt x="3976" y="22182"/>
                </a:lnTo>
                <a:lnTo>
                  <a:pt x="3551" y="22667"/>
                </a:lnTo>
                <a:lnTo>
                  <a:pt x="3156" y="23183"/>
                </a:lnTo>
                <a:lnTo>
                  <a:pt x="2762" y="23699"/>
                </a:lnTo>
                <a:lnTo>
                  <a:pt x="2398" y="24245"/>
                </a:lnTo>
                <a:lnTo>
                  <a:pt x="2064" y="24822"/>
                </a:lnTo>
                <a:lnTo>
                  <a:pt x="1730" y="25368"/>
                </a:lnTo>
                <a:lnTo>
                  <a:pt x="1457" y="25975"/>
                </a:lnTo>
                <a:lnTo>
                  <a:pt x="1184" y="26551"/>
                </a:lnTo>
                <a:lnTo>
                  <a:pt x="941" y="27158"/>
                </a:lnTo>
                <a:lnTo>
                  <a:pt x="729" y="27765"/>
                </a:lnTo>
                <a:lnTo>
                  <a:pt x="516" y="28372"/>
                </a:lnTo>
                <a:lnTo>
                  <a:pt x="365" y="29009"/>
                </a:lnTo>
                <a:lnTo>
                  <a:pt x="243" y="29616"/>
                </a:lnTo>
                <a:lnTo>
                  <a:pt x="122" y="30253"/>
                </a:lnTo>
                <a:lnTo>
                  <a:pt x="61" y="30891"/>
                </a:lnTo>
                <a:lnTo>
                  <a:pt x="1" y="31528"/>
                </a:lnTo>
                <a:lnTo>
                  <a:pt x="1" y="32135"/>
                </a:lnTo>
                <a:lnTo>
                  <a:pt x="31" y="32772"/>
                </a:lnTo>
                <a:lnTo>
                  <a:pt x="92" y="33379"/>
                </a:lnTo>
                <a:lnTo>
                  <a:pt x="152" y="33986"/>
                </a:lnTo>
                <a:lnTo>
                  <a:pt x="304" y="34593"/>
                </a:lnTo>
                <a:lnTo>
                  <a:pt x="395" y="35017"/>
                </a:lnTo>
                <a:lnTo>
                  <a:pt x="547" y="35412"/>
                </a:lnTo>
                <a:lnTo>
                  <a:pt x="699" y="35776"/>
                </a:lnTo>
                <a:lnTo>
                  <a:pt x="850" y="36171"/>
                </a:lnTo>
                <a:lnTo>
                  <a:pt x="1063" y="36504"/>
                </a:lnTo>
                <a:lnTo>
                  <a:pt x="1245" y="36838"/>
                </a:lnTo>
                <a:lnTo>
                  <a:pt x="1700" y="37506"/>
                </a:lnTo>
                <a:lnTo>
                  <a:pt x="2216" y="38082"/>
                </a:lnTo>
                <a:lnTo>
                  <a:pt x="2732" y="38659"/>
                </a:lnTo>
                <a:lnTo>
                  <a:pt x="3308" y="39205"/>
                </a:lnTo>
                <a:lnTo>
                  <a:pt x="3885" y="39751"/>
                </a:lnTo>
                <a:lnTo>
                  <a:pt x="5038" y="40813"/>
                </a:lnTo>
                <a:lnTo>
                  <a:pt x="5584" y="41359"/>
                </a:lnTo>
                <a:lnTo>
                  <a:pt x="6100" y="41936"/>
                </a:lnTo>
                <a:lnTo>
                  <a:pt x="6555" y="42543"/>
                </a:lnTo>
                <a:lnTo>
                  <a:pt x="6798" y="42877"/>
                </a:lnTo>
                <a:lnTo>
                  <a:pt x="7010" y="43180"/>
                </a:lnTo>
                <a:lnTo>
                  <a:pt x="7192" y="43544"/>
                </a:lnTo>
                <a:lnTo>
                  <a:pt x="7344" y="43878"/>
                </a:lnTo>
                <a:lnTo>
                  <a:pt x="7526" y="44272"/>
                </a:lnTo>
                <a:lnTo>
                  <a:pt x="7647" y="44667"/>
                </a:lnTo>
                <a:lnTo>
                  <a:pt x="7829" y="45304"/>
                </a:lnTo>
                <a:lnTo>
                  <a:pt x="8011" y="45972"/>
                </a:lnTo>
                <a:lnTo>
                  <a:pt x="8193" y="46700"/>
                </a:lnTo>
                <a:lnTo>
                  <a:pt x="8345" y="47428"/>
                </a:lnTo>
                <a:lnTo>
                  <a:pt x="8436" y="48156"/>
                </a:lnTo>
                <a:lnTo>
                  <a:pt x="8497" y="48885"/>
                </a:lnTo>
                <a:lnTo>
                  <a:pt x="8527" y="49583"/>
                </a:lnTo>
                <a:lnTo>
                  <a:pt x="8497" y="50250"/>
                </a:lnTo>
                <a:lnTo>
                  <a:pt x="8436" y="50675"/>
                </a:lnTo>
                <a:lnTo>
                  <a:pt x="8345" y="51100"/>
                </a:lnTo>
                <a:lnTo>
                  <a:pt x="8133" y="51949"/>
                </a:lnTo>
                <a:lnTo>
                  <a:pt x="7678" y="53588"/>
                </a:lnTo>
                <a:lnTo>
                  <a:pt x="7435" y="54438"/>
                </a:lnTo>
                <a:lnTo>
                  <a:pt x="7283" y="55257"/>
                </a:lnTo>
                <a:lnTo>
                  <a:pt x="7222" y="55682"/>
                </a:lnTo>
                <a:lnTo>
                  <a:pt x="7192" y="56107"/>
                </a:lnTo>
                <a:lnTo>
                  <a:pt x="7192" y="56562"/>
                </a:lnTo>
                <a:lnTo>
                  <a:pt x="7192" y="56986"/>
                </a:lnTo>
                <a:lnTo>
                  <a:pt x="7253" y="57411"/>
                </a:lnTo>
                <a:lnTo>
                  <a:pt x="7374" y="57806"/>
                </a:lnTo>
                <a:lnTo>
                  <a:pt x="7496" y="58231"/>
                </a:lnTo>
                <a:lnTo>
                  <a:pt x="7678" y="58655"/>
                </a:lnTo>
                <a:lnTo>
                  <a:pt x="7860" y="59080"/>
                </a:lnTo>
                <a:lnTo>
                  <a:pt x="8102" y="59475"/>
                </a:lnTo>
                <a:lnTo>
                  <a:pt x="8345" y="59900"/>
                </a:lnTo>
                <a:lnTo>
                  <a:pt x="8618" y="60294"/>
                </a:lnTo>
                <a:lnTo>
                  <a:pt x="8891" y="60688"/>
                </a:lnTo>
                <a:lnTo>
                  <a:pt x="9195" y="61083"/>
                </a:lnTo>
                <a:lnTo>
                  <a:pt x="9529" y="61447"/>
                </a:lnTo>
                <a:lnTo>
                  <a:pt x="9862" y="61781"/>
                </a:lnTo>
                <a:lnTo>
                  <a:pt x="10196" y="62115"/>
                </a:lnTo>
                <a:lnTo>
                  <a:pt x="10530" y="62388"/>
                </a:lnTo>
                <a:lnTo>
                  <a:pt x="10864" y="62661"/>
                </a:lnTo>
                <a:lnTo>
                  <a:pt x="11198" y="62904"/>
                </a:lnTo>
                <a:lnTo>
                  <a:pt x="11562" y="63146"/>
                </a:lnTo>
                <a:lnTo>
                  <a:pt x="11956" y="63389"/>
                </a:lnTo>
                <a:lnTo>
                  <a:pt x="12351" y="63601"/>
                </a:lnTo>
                <a:lnTo>
                  <a:pt x="12775" y="63784"/>
                </a:lnTo>
                <a:lnTo>
                  <a:pt x="13170" y="63935"/>
                </a:lnTo>
                <a:lnTo>
                  <a:pt x="13595" y="64087"/>
                </a:lnTo>
                <a:lnTo>
                  <a:pt x="14444" y="64360"/>
                </a:lnTo>
                <a:lnTo>
                  <a:pt x="15294" y="64542"/>
                </a:lnTo>
                <a:lnTo>
                  <a:pt x="16174" y="64664"/>
                </a:lnTo>
                <a:lnTo>
                  <a:pt x="17054" y="64755"/>
                </a:lnTo>
                <a:lnTo>
                  <a:pt x="17964" y="64785"/>
                </a:lnTo>
                <a:lnTo>
                  <a:pt x="18693" y="64755"/>
                </a:lnTo>
                <a:lnTo>
                  <a:pt x="19451" y="64724"/>
                </a:lnTo>
                <a:lnTo>
                  <a:pt x="20210" y="64633"/>
                </a:lnTo>
                <a:lnTo>
                  <a:pt x="20968" y="64542"/>
                </a:lnTo>
                <a:lnTo>
                  <a:pt x="21727" y="64421"/>
                </a:lnTo>
                <a:lnTo>
                  <a:pt x="22455" y="64299"/>
                </a:lnTo>
                <a:lnTo>
                  <a:pt x="23972" y="63996"/>
                </a:lnTo>
                <a:lnTo>
                  <a:pt x="25459" y="63632"/>
                </a:lnTo>
                <a:lnTo>
                  <a:pt x="26885" y="63268"/>
                </a:lnTo>
                <a:lnTo>
                  <a:pt x="29677" y="62509"/>
                </a:lnTo>
                <a:lnTo>
                  <a:pt x="30163" y="62418"/>
                </a:lnTo>
                <a:lnTo>
                  <a:pt x="30648" y="62327"/>
                </a:lnTo>
                <a:lnTo>
                  <a:pt x="31134" y="62266"/>
                </a:lnTo>
                <a:lnTo>
                  <a:pt x="31619" y="62266"/>
                </a:lnTo>
                <a:lnTo>
                  <a:pt x="32287" y="62297"/>
                </a:lnTo>
                <a:lnTo>
                  <a:pt x="32954" y="62357"/>
                </a:lnTo>
                <a:lnTo>
                  <a:pt x="33591" y="62479"/>
                </a:lnTo>
                <a:lnTo>
                  <a:pt x="34259" y="62661"/>
                </a:lnTo>
                <a:lnTo>
                  <a:pt x="34896" y="62843"/>
                </a:lnTo>
                <a:lnTo>
                  <a:pt x="35533" y="63086"/>
                </a:lnTo>
                <a:lnTo>
                  <a:pt x="36201" y="63328"/>
                </a:lnTo>
                <a:lnTo>
                  <a:pt x="36838" y="63601"/>
                </a:lnTo>
                <a:lnTo>
                  <a:pt x="37931" y="64087"/>
                </a:lnTo>
                <a:lnTo>
                  <a:pt x="39023" y="64603"/>
                </a:lnTo>
                <a:lnTo>
                  <a:pt x="40115" y="65088"/>
                </a:lnTo>
                <a:lnTo>
                  <a:pt x="41238" y="65574"/>
                </a:lnTo>
                <a:lnTo>
                  <a:pt x="41784" y="65786"/>
                </a:lnTo>
                <a:lnTo>
                  <a:pt x="42361" y="65968"/>
                </a:lnTo>
                <a:lnTo>
                  <a:pt x="42937" y="66150"/>
                </a:lnTo>
                <a:lnTo>
                  <a:pt x="43484" y="66272"/>
                </a:lnTo>
                <a:lnTo>
                  <a:pt x="44091" y="66393"/>
                </a:lnTo>
                <a:lnTo>
                  <a:pt x="44667" y="66484"/>
                </a:lnTo>
                <a:lnTo>
                  <a:pt x="45244" y="66545"/>
                </a:lnTo>
                <a:lnTo>
                  <a:pt x="45850" y="66575"/>
                </a:lnTo>
                <a:lnTo>
                  <a:pt x="46397" y="66545"/>
                </a:lnTo>
                <a:lnTo>
                  <a:pt x="47277" y="66454"/>
                </a:lnTo>
                <a:lnTo>
                  <a:pt x="48157" y="66302"/>
                </a:lnTo>
                <a:lnTo>
                  <a:pt x="49006" y="66090"/>
                </a:lnTo>
                <a:lnTo>
                  <a:pt x="49826" y="65817"/>
                </a:lnTo>
                <a:lnTo>
                  <a:pt x="50645" y="65483"/>
                </a:lnTo>
                <a:lnTo>
                  <a:pt x="51434" y="65088"/>
                </a:lnTo>
                <a:lnTo>
                  <a:pt x="52192" y="64633"/>
                </a:lnTo>
                <a:lnTo>
                  <a:pt x="52890" y="64148"/>
                </a:lnTo>
                <a:lnTo>
                  <a:pt x="53588" y="63601"/>
                </a:lnTo>
                <a:lnTo>
                  <a:pt x="54256" y="63025"/>
                </a:lnTo>
                <a:lnTo>
                  <a:pt x="54863" y="62388"/>
                </a:lnTo>
                <a:lnTo>
                  <a:pt x="55439" y="61720"/>
                </a:lnTo>
                <a:lnTo>
                  <a:pt x="55955" y="61022"/>
                </a:lnTo>
                <a:lnTo>
                  <a:pt x="56441" y="60294"/>
                </a:lnTo>
                <a:lnTo>
                  <a:pt x="56865" y="59535"/>
                </a:lnTo>
                <a:lnTo>
                  <a:pt x="57229" y="58716"/>
                </a:lnTo>
                <a:lnTo>
                  <a:pt x="57412" y="58261"/>
                </a:lnTo>
                <a:lnTo>
                  <a:pt x="57563" y="57775"/>
                </a:lnTo>
                <a:lnTo>
                  <a:pt x="57685" y="57290"/>
                </a:lnTo>
                <a:lnTo>
                  <a:pt x="57776" y="56835"/>
                </a:lnTo>
                <a:lnTo>
                  <a:pt x="57806" y="56349"/>
                </a:lnTo>
                <a:lnTo>
                  <a:pt x="57836" y="55864"/>
                </a:lnTo>
                <a:lnTo>
                  <a:pt x="57806" y="55409"/>
                </a:lnTo>
                <a:lnTo>
                  <a:pt x="57776" y="54923"/>
                </a:lnTo>
                <a:lnTo>
                  <a:pt x="57745" y="54468"/>
                </a:lnTo>
                <a:lnTo>
                  <a:pt x="57654" y="53982"/>
                </a:lnTo>
                <a:lnTo>
                  <a:pt x="57472" y="53042"/>
                </a:lnTo>
                <a:lnTo>
                  <a:pt x="57229" y="52101"/>
                </a:lnTo>
                <a:lnTo>
                  <a:pt x="56987" y="51130"/>
                </a:lnTo>
                <a:lnTo>
                  <a:pt x="56441" y="49249"/>
                </a:lnTo>
                <a:lnTo>
                  <a:pt x="56228" y="48308"/>
                </a:lnTo>
                <a:lnTo>
                  <a:pt x="56046" y="47337"/>
                </a:lnTo>
                <a:lnTo>
                  <a:pt x="55985" y="46882"/>
                </a:lnTo>
                <a:lnTo>
                  <a:pt x="55955" y="46396"/>
                </a:lnTo>
                <a:lnTo>
                  <a:pt x="55925" y="45911"/>
                </a:lnTo>
                <a:lnTo>
                  <a:pt x="55925" y="45456"/>
                </a:lnTo>
                <a:lnTo>
                  <a:pt x="55955" y="44970"/>
                </a:lnTo>
                <a:lnTo>
                  <a:pt x="56046" y="44485"/>
                </a:lnTo>
                <a:lnTo>
                  <a:pt x="56137" y="44030"/>
                </a:lnTo>
                <a:lnTo>
                  <a:pt x="56258" y="43544"/>
                </a:lnTo>
                <a:lnTo>
                  <a:pt x="56410" y="43119"/>
                </a:lnTo>
                <a:lnTo>
                  <a:pt x="56562" y="42694"/>
                </a:lnTo>
                <a:lnTo>
                  <a:pt x="56926" y="41875"/>
                </a:lnTo>
                <a:lnTo>
                  <a:pt x="57351" y="41056"/>
                </a:lnTo>
                <a:lnTo>
                  <a:pt x="57806" y="40267"/>
                </a:lnTo>
                <a:lnTo>
                  <a:pt x="58292" y="39478"/>
                </a:lnTo>
                <a:lnTo>
                  <a:pt x="58807" y="38689"/>
                </a:lnTo>
                <a:lnTo>
                  <a:pt x="59839" y="37142"/>
                </a:lnTo>
                <a:lnTo>
                  <a:pt x="60325" y="36353"/>
                </a:lnTo>
                <a:lnTo>
                  <a:pt x="60810" y="35564"/>
                </a:lnTo>
                <a:lnTo>
                  <a:pt x="61235" y="34744"/>
                </a:lnTo>
                <a:lnTo>
                  <a:pt x="61629" y="33925"/>
                </a:lnTo>
                <a:lnTo>
                  <a:pt x="61963" y="33106"/>
                </a:lnTo>
                <a:lnTo>
                  <a:pt x="62085" y="32681"/>
                </a:lnTo>
                <a:lnTo>
                  <a:pt x="62206" y="32226"/>
                </a:lnTo>
                <a:lnTo>
                  <a:pt x="62297" y="31801"/>
                </a:lnTo>
                <a:lnTo>
                  <a:pt x="62388" y="31346"/>
                </a:lnTo>
                <a:lnTo>
                  <a:pt x="62449" y="30891"/>
                </a:lnTo>
                <a:lnTo>
                  <a:pt x="62479" y="30405"/>
                </a:lnTo>
                <a:lnTo>
                  <a:pt x="62479" y="29859"/>
                </a:lnTo>
                <a:lnTo>
                  <a:pt x="62449" y="29343"/>
                </a:lnTo>
                <a:lnTo>
                  <a:pt x="62388" y="28827"/>
                </a:lnTo>
                <a:lnTo>
                  <a:pt x="62327" y="28311"/>
                </a:lnTo>
                <a:lnTo>
                  <a:pt x="62206" y="27826"/>
                </a:lnTo>
                <a:lnTo>
                  <a:pt x="62085" y="27371"/>
                </a:lnTo>
                <a:lnTo>
                  <a:pt x="61902" y="26885"/>
                </a:lnTo>
                <a:lnTo>
                  <a:pt x="61720" y="26460"/>
                </a:lnTo>
                <a:lnTo>
                  <a:pt x="61538" y="26005"/>
                </a:lnTo>
                <a:lnTo>
                  <a:pt x="61296" y="25580"/>
                </a:lnTo>
                <a:lnTo>
                  <a:pt x="61053" y="25186"/>
                </a:lnTo>
                <a:lnTo>
                  <a:pt x="60780" y="24792"/>
                </a:lnTo>
                <a:lnTo>
                  <a:pt x="60507" y="24397"/>
                </a:lnTo>
                <a:lnTo>
                  <a:pt x="60173" y="24033"/>
                </a:lnTo>
                <a:lnTo>
                  <a:pt x="59869" y="23669"/>
                </a:lnTo>
                <a:lnTo>
                  <a:pt x="59536" y="23305"/>
                </a:lnTo>
                <a:lnTo>
                  <a:pt x="59172" y="22971"/>
                </a:lnTo>
                <a:lnTo>
                  <a:pt x="58807" y="22667"/>
                </a:lnTo>
                <a:lnTo>
                  <a:pt x="58018" y="22030"/>
                </a:lnTo>
                <a:lnTo>
                  <a:pt x="57199" y="21484"/>
                </a:lnTo>
                <a:lnTo>
                  <a:pt x="56350" y="20968"/>
                </a:lnTo>
                <a:lnTo>
                  <a:pt x="55439" y="20483"/>
                </a:lnTo>
                <a:lnTo>
                  <a:pt x="54559" y="20058"/>
                </a:lnTo>
                <a:lnTo>
                  <a:pt x="53619" y="19663"/>
                </a:lnTo>
                <a:lnTo>
                  <a:pt x="52708" y="19299"/>
                </a:lnTo>
                <a:lnTo>
                  <a:pt x="51828" y="19026"/>
                </a:lnTo>
                <a:lnTo>
                  <a:pt x="50888" y="18783"/>
                </a:lnTo>
                <a:lnTo>
                  <a:pt x="49006" y="18298"/>
                </a:lnTo>
                <a:lnTo>
                  <a:pt x="48066" y="18055"/>
                </a:lnTo>
                <a:lnTo>
                  <a:pt x="47125" y="17752"/>
                </a:lnTo>
                <a:lnTo>
                  <a:pt x="46700" y="17570"/>
                </a:lnTo>
                <a:lnTo>
                  <a:pt x="46275" y="17388"/>
                </a:lnTo>
                <a:lnTo>
                  <a:pt x="45881" y="17175"/>
                </a:lnTo>
                <a:lnTo>
                  <a:pt x="45486" y="16932"/>
                </a:lnTo>
                <a:lnTo>
                  <a:pt x="45092" y="16690"/>
                </a:lnTo>
                <a:lnTo>
                  <a:pt x="44758" y="16386"/>
                </a:lnTo>
                <a:lnTo>
                  <a:pt x="44394" y="16083"/>
                </a:lnTo>
                <a:lnTo>
                  <a:pt x="44060" y="15719"/>
                </a:lnTo>
                <a:lnTo>
                  <a:pt x="43757" y="15355"/>
                </a:lnTo>
                <a:lnTo>
                  <a:pt x="43453" y="14990"/>
                </a:lnTo>
                <a:lnTo>
                  <a:pt x="42877" y="14171"/>
                </a:lnTo>
                <a:lnTo>
                  <a:pt x="42331" y="13321"/>
                </a:lnTo>
                <a:lnTo>
                  <a:pt x="41845" y="12472"/>
                </a:lnTo>
                <a:lnTo>
                  <a:pt x="41420" y="11622"/>
                </a:lnTo>
                <a:lnTo>
                  <a:pt x="40995" y="10833"/>
                </a:lnTo>
                <a:lnTo>
                  <a:pt x="40328" y="9377"/>
                </a:lnTo>
                <a:lnTo>
                  <a:pt x="39630" y="7920"/>
                </a:lnTo>
                <a:lnTo>
                  <a:pt x="39296" y="7222"/>
                </a:lnTo>
                <a:lnTo>
                  <a:pt x="38932" y="6524"/>
                </a:lnTo>
                <a:lnTo>
                  <a:pt x="38568" y="5827"/>
                </a:lnTo>
                <a:lnTo>
                  <a:pt x="38173" y="5189"/>
                </a:lnTo>
                <a:lnTo>
                  <a:pt x="37749" y="4552"/>
                </a:lnTo>
                <a:lnTo>
                  <a:pt x="37293" y="3945"/>
                </a:lnTo>
                <a:lnTo>
                  <a:pt x="36808" y="3369"/>
                </a:lnTo>
                <a:lnTo>
                  <a:pt x="36262" y="2822"/>
                </a:lnTo>
                <a:lnTo>
                  <a:pt x="35655" y="2337"/>
                </a:lnTo>
                <a:lnTo>
                  <a:pt x="35018" y="1882"/>
                </a:lnTo>
                <a:lnTo>
                  <a:pt x="34654" y="1669"/>
                </a:lnTo>
                <a:lnTo>
                  <a:pt x="34289" y="1457"/>
                </a:lnTo>
                <a:lnTo>
                  <a:pt x="33925" y="1275"/>
                </a:lnTo>
                <a:lnTo>
                  <a:pt x="33531" y="1093"/>
                </a:lnTo>
                <a:lnTo>
                  <a:pt x="32863" y="880"/>
                </a:lnTo>
                <a:lnTo>
                  <a:pt x="32196" y="668"/>
                </a:lnTo>
                <a:lnTo>
                  <a:pt x="31437" y="456"/>
                </a:lnTo>
                <a:lnTo>
                  <a:pt x="30678" y="304"/>
                </a:lnTo>
                <a:lnTo>
                  <a:pt x="29889" y="183"/>
                </a:lnTo>
                <a:lnTo>
                  <a:pt x="29070" y="91"/>
                </a:lnTo>
                <a:lnTo>
                  <a:pt x="28281" y="31"/>
                </a:lnTo>
                <a:lnTo>
                  <a:pt x="27462" y="0"/>
                </a:lnTo>
                <a:close/>
              </a:path>
            </a:pathLst>
          </a:custGeom>
          <a:solidFill>
            <a:srgbClr val="FFFFFF">
              <a:alpha val="1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4171361"/>
            <a:ext cx="868680" cy="414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GB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9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1013" kern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0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●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○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■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●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○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■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●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dauk"/>
              <a:buChar char="○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adauk"/>
              <a:buChar char="■"/>
              <a:defRPr>
                <a:solidFill>
                  <a:schemeClr val="dk1"/>
                </a:solidFill>
                <a:latin typeface="Padauk"/>
                <a:ea typeface="Padauk"/>
                <a:cs typeface="Padauk"/>
                <a:sym typeface="Padau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  <p:sldLayoutId id="2147483675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9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7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1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5.png"/><Relationship Id="rId3" Type="http://schemas.openxmlformats.org/officeDocument/2006/relationships/slide" Target="slide6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ctrTitle"/>
          </p:nvPr>
        </p:nvSpPr>
        <p:spPr>
          <a:xfrm>
            <a:off x="1852425" y="1106050"/>
            <a:ext cx="5439300" cy="27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0000"/>
                </a:solidFill>
              </a:rPr>
              <a:t>UNIT 11</a:t>
            </a:r>
            <a:r>
              <a:rPr lang="en-US" sz="6500" dirty="0">
                <a:solidFill>
                  <a:srgbClr val="FF0000"/>
                </a:solidFill>
              </a:rPr>
              <a:t/>
            </a:r>
            <a:br>
              <a:rPr lang="en-US" sz="6500" dirty="0">
                <a:solidFill>
                  <a:srgbClr val="FF0000"/>
                </a:solidFill>
              </a:rPr>
            </a:br>
            <a:r>
              <a:rPr lang="en-US" sz="6100" dirty="0"/>
              <a:t>My Family</a:t>
            </a:r>
            <a:endParaRPr lang="en-US" sz="6100" dirty="0">
              <a:solidFill>
                <a:schemeClr val="lt2"/>
              </a:solidFill>
            </a:endParaRPr>
          </a:p>
        </p:txBody>
      </p:sp>
      <p:grpSp>
        <p:nvGrpSpPr>
          <p:cNvPr id="251" name="Google Shape;251;p36"/>
          <p:cNvGrpSpPr/>
          <p:nvPr/>
        </p:nvGrpSpPr>
        <p:grpSpPr>
          <a:xfrm>
            <a:off x="6873508" y="2309305"/>
            <a:ext cx="2030584" cy="3185173"/>
            <a:chOff x="788783" y="1420212"/>
            <a:chExt cx="1679835" cy="2634987"/>
          </a:xfrm>
        </p:grpSpPr>
        <p:sp>
          <p:nvSpPr>
            <p:cNvPr id="252" name="Google Shape;252;p36"/>
            <p:cNvSpPr/>
            <p:nvPr/>
          </p:nvSpPr>
          <p:spPr>
            <a:xfrm>
              <a:off x="788783" y="1861107"/>
              <a:ext cx="228930" cy="333016"/>
            </a:xfrm>
            <a:custGeom>
              <a:avLst/>
              <a:gdLst/>
              <a:ahLst/>
              <a:cxnLst/>
              <a:rect l="l" t="t" r="r" b="b"/>
              <a:pathLst>
                <a:path w="4588" h="6674" extrusionOk="0">
                  <a:moveTo>
                    <a:pt x="861" y="1"/>
                  </a:moveTo>
                  <a:lnTo>
                    <a:pt x="704" y="27"/>
                  </a:lnTo>
                  <a:lnTo>
                    <a:pt x="574" y="79"/>
                  </a:lnTo>
                  <a:lnTo>
                    <a:pt x="443" y="157"/>
                  </a:lnTo>
                  <a:lnTo>
                    <a:pt x="313" y="287"/>
                  </a:lnTo>
                  <a:lnTo>
                    <a:pt x="209" y="470"/>
                  </a:lnTo>
                  <a:lnTo>
                    <a:pt x="131" y="704"/>
                  </a:lnTo>
                  <a:lnTo>
                    <a:pt x="53" y="939"/>
                  </a:lnTo>
                  <a:lnTo>
                    <a:pt x="26" y="1200"/>
                  </a:lnTo>
                  <a:lnTo>
                    <a:pt x="0" y="1434"/>
                  </a:lnTo>
                  <a:lnTo>
                    <a:pt x="0" y="1695"/>
                  </a:lnTo>
                  <a:lnTo>
                    <a:pt x="0" y="1956"/>
                  </a:lnTo>
                  <a:lnTo>
                    <a:pt x="53" y="2216"/>
                  </a:lnTo>
                  <a:lnTo>
                    <a:pt x="183" y="2737"/>
                  </a:lnTo>
                  <a:lnTo>
                    <a:pt x="365" y="3233"/>
                  </a:lnTo>
                  <a:lnTo>
                    <a:pt x="574" y="3728"/>
                  </a:lnTo>
                  <a:lnTo>
                    <a:pt x="834" y="4197"/>
                  </a:lnTo>
                  <a:lnTo>
                    <a:pt x="1121" y="4666"/>
                  </a:lnTo>
                  <a:lnTo>
                    <a:pt x="1408" y="5083"/>
                  </a:lnTo>
                  <a:lnTo>
                    <a:pt x="1695" y="5474"/>
                  </a:lnTo>
                  <a:lnTo>
                    <a:pt x="2216" y="6100"/>
                  </a:lnTo>
                  <a:lnTo>
                    <a:pt x="2581" y="6517"/>
                  </a:lnTo>
                  <a:lnTo>
                    <a:pt x="2737" y="6673"/>
                  </a:lnTo>
                  <a:lnTo>
                    <a:pt x="4588" y="3624"/>
                  </a:lnTo>
                  <a:lnTo>
                    <a:pt x="4431" y="3389"/>
                  </a:lnTo>
                  <a:lnTo>
                    <a:pt x="4014" y="2816"/>
                  </a:lnTo>
                  <a:lnTo>
                    <a:pt x="3389" y="2008"/>
                  </a:lnTo>
                  <a:lnTo>
                    <a:pt x="3050" y="1591"/>
                  </a:lnTo>
                  <a:lnTo>
                    <a:pt x="2685" y="1200"/>
                  </a:lnTo>
                  <a:lnTo>
                    <a:pt x="2294" y="809"/>
                  </a:lnTo>
                  <a:lnTo>
                    <a:pt x="1903" y="470"/>
                  </a:lnTo>
                  <a:lnTo>
                    <a:pt x="1538" y="209"/>
                  </a:lnTo>
                  <a:lnTo>
                    <a:pt x="1356" y="131"/>
                  </a:lnTo>
                  <a:lnTo>
                    <a:pt x="1173" y="53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788783" y="1861107"/>
              <a:ext cx="228930" cy="333016"/>
            </a:xfrm>
            <a:custGeom>
              <a:avLst/>
              <a:gdLst/>
              <a:ahLst/>
              <a:cxnLst/>
              <a:rect l="l" t="t" r="r" b="b"/>
              <a:pathLst>
                <a:path w="4588" h="6674" fill="none" extrusionOk="0">
                  <a:moveTo>
                    <a:pt x="2737" y="6673"/>
                  </a:moveTo>
                  <a:lnTo>
                    <a:pt x="2737" y="6673"/>
                  </a:lnTo>
                  <a:lnTo>
                    <a:pt x="2581" y="6517"/>
                  </a:lnTo>
                  <a:lnTo>
                    <a:pt x="2216" y="6100"/>
                  </a:lnTo>
                  <a:lnTo>
                    <a:pt x="1695" y="5474"/>
                  </a:lnTo>
                  <a:lnTo>
                    <a:pt x="1408" y="5083"/>
                  </a:lnTo>
                  <a:lnTo>
                    <a:pt x="1121" y="4666"/>
                  </a:lnTo>
                  <a:lnTo>
                    <a:pt x="834" y="4197"/>
                  </a:lnTo>
                  <a:lnTo>
                    <a:pt x="574" y="3728"/>
                  </a:lnTo>
                  <a:lnTo>
                    <a:pt x="365" y="3233"/>
                  </a:lnTo>
                  <a:lnTo>
                    <a:pt x="183" y="2737"/>
                  </a:lnTo>
                  <a:lnTo>
                    <a:pt x="53" y="2216"/>
                  </a:lnTo>
                  <a:lnTo>
                    <a:pt x="0" y="1956"/>
                  </a:lnTo>
                  <a:lnTo>
                    <a:pt x="0" y="1695"/>
                  </a:lnTo>
                  <a:lnTo>
                    <a:pt x="0" y="1434"/>
                  </a:lnTo>
                  <a:lnTo>
                    <a:pt x="26" y="1200"/>
                  </a:lnTo>
                  <a:lnTo>
                    <a:pt x="53" y="939"/>
                  </a:lnTo>
                  <a:lnTo>
                    <a:pt x="131" y="704"/>
                  </a:lnTo>
                  <a:lnTo>
                    <a:pt x="131" y="704"/>
                  </a:lnTo>
                  <a:lnTo>
                    <a:pt x="209" y="470"/>
                  </a:lnTo>
                  <a:lnTo>
                    <a:pt x="313" y="287"/>
                  </a:lnTo>
                  <a:lnTo>
                    <a:pt x="443" y="157"/>
                  </a:lnTo>
                  <a:lnTo>
                    <a:pt x="574" y="79"/>
                  </a:lnTo>
                  <a:lnTo>
                    <a:pt x="704" y="27"/>
                  </a:lnTo>
                  <a:lnTo>
                    <a:pt x="861" y="1"/>
                  </a:lnTo>
                  <a:lnTo>
                    <a:pt x="1017" y="1"/>
                  </a:lnTo>
                  <a:lnTo>
                    <a:pt x="1173" y="53"/>
                  </a:lnTo>
                  <a:lnTo>
                    <a:pt x="1356" y="131"/>
                  </a:lnTo>
                  <a:lnTo>
                    <a:pt x="1538" y="209"/>
                  </a:lnTo>
                  <a:lnTo>
                    <a:pt x="1903" y="470"/>
                  </a:lnTo>
                  <a:lnTo>
                    <a:pt x="2294" y="809"/>
                  </a:lnTo>
                  <a:lnTo>
                    <a:pt x="2685" y="1200"/>
                  </a:lnTo>
                  <a:lnTo>
                    <a:pt x="3050" y="1591"/>
                  </a:lnTo>
                  <a:lnTo>
                    <a:pt x="3389" y="2008"/>
                  </a:lnTo>
                  <a:lnTo>
                    <a:pt x="4014" y="2816"/>
                  </a:lnTo>
                  <a:lnTo>
                    <a:pt x="4431" y="3389"/>
                  </a:lnTo>
                  <a:lnTo>
                    <a:pt x="4588" y="3624"/>
                  </a:lnTo>
                  <a:lnTo>
                    <a:pt x="2737" y="66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804401" y="1975571"/>
              <a:ext cx="163913" cy="213362"/>
            </a:xfrm>
            <a:custGeom>
              <a:avLst/>
              <a:gdLst/>
              <a:ahLst/>
              <a:cxnLst/>
              <a:rect l="l" t="t" r="r" b="b"/>
              <a:pathLst>
                <a:path w="3285" h="4276" extrusionOk="0">
                  <a:moveTo>
                    <a:pt x="1408" y="0"/>
                  </a:moveTo>
                  <a:lnTo>
                    <a:pt x="1434" y="287"/>
                  </a:lnTo>
                  <a:lnTo>
                    <a:pt x="1382" y="496"/>
                  </a:lnTo>
                  <a:lnTo>
                    <a:pt x="1356" y="548"/>
                  </a:lnTo>
                  <a:lnTo>
                    <a:pt x="1329" y="600"/>
                  </a:lnTo>
                  <a:lnTo>
                    <a:pt x="1277" y="626"/>
                  </a:lnTo>
                  <a:lnTo>
                    <a:pt x="1147" y="626"/>
                  </a:lnTo>
                  <a:lnTo>
                    <a:pt x="1095" y="574"/>
                  </a:lnTo>
                  <a:lnTo>
                    <a:pt x="912" y="470"/>
                  </a:lnTo>
                  <a:lnTo>
                    <a:pt x="730" y="313"/>
                  </a:lnTo>
                  <a:lnTo>
                    <a:pt x="574" y="105"/>
                  </a:lnTo>
                  <a:lnTo>
                    <a:pt x="443" y="313"/>
                  </a:lnTo>
                  <a:lnTo>
                    <a:pt x="313" y="496"/>
                  </a:lnTo>
                  <a:lnTo>
                    <a:pt x="157" y="652"/>
                  </a:lnTo>
                  <a:lnTo>
                    <a:pt x="0" y="834"/>
                  </a:lnTo>
                  <a:lnTo>
                    <a:pt x="104" y="1121"/>
                  </a:lnTo>
                  <a:lnTo>
                    <a:pt x="261" y="1408"/>
                  </a:lnTo>
                  <a:lnTo>
                    <a:pt x="574" y="1981"/>
                  </a:lnTo>
                  <a:lnTo>
                    <a:pt x="886" y="2529"/>
                  </a:lnTo>
                  <a:lnTo>
                    <a:pt x="1251" y="2998"/>
                  </a:lnTo>
                  <a:lnTo>
                    <a:pt x="1564" y="3441"/>
                  </a:lnTo>
                  <a:lnTo>
                    <a:pt x="1877" y="3806"/>
                  </a:lnTo>
                  <a:lnTo>
                    <a:pt x="2320" y="4275"/>
                  </a:lnTo>
                  <a:lnTo>
                    <a:pt x="2268" y="4093"/>
                  </a:lnTo>
                  <a:lnTo>
                    <a:pt x="2216" y="3936"/>
                  </a:lnTo>
                  <a:lnTo>
                    <a:pt x="2190" y="3623"/>
                  </a:lnTo>
                  <a:lnTo>
                    <a:pt x="2216" y="3415"/>
                  </a:lnTo>
                  <a:lnTo>
                    <a:pt x="2242" y="3232"/>
                  </a:lnTo>
                  <a:lnTo>
                    <a:pt x="2294" y="3050"/>
                  </a:lnTo>
                  <a:lnTo>
                    <a:pt x="2372" y="2868"/>
                  </a:lnTo>
                  <a:lnTo>
                    <a:pt x="2528" y="2555"/>
                  </a:lnTo>
                  <a:lnTo>
                    <a:pt x="2737" y="2294"/>
                  </a:lnTo>
                  <a:lnTo>
                    <a:pt x="2946" y="2060"/>
                  </a:lnTo>
                  <a:lnTo>
                    <a:pt x="3102" y="1903"/>
                  </a:lnTo>
                  <a:lnTo>
                    <a:pt x="3284" y="1773"/>
                  </a:lnTo>
                  <a:lnTo>
                    <a:pt x="3258" y="1747"/>
                  </a:lnTo>
                  <a:lnTo>
                    <a:pt x="3180" y="1721"/>
                  </a:lnTo>
                  <a:lnTo>
                    <a:pt x="2998" y="1590"/>
                  </a:lnTo>
                  <a:lnTo>
                    <a:pt x="2841" y="1486"/>
                  </a:lnTo>
                  <a:lnTo>
                    <a:pt x="2607" y="1304"/>
                  </a:lnTo>
                  <a:lnTo>
                    <a:pt x="2346" y="1095"/>
                  </a:lnTo>
                  <a:lnTo>
                    <a:pt x="2111" y="834"/>
                  </a:lnTo>
                  <a:lnTo>
                    <a:pt x="1877" y="600"/>
                  </a:lnTo>
                  <a:lnTo>
                    <a:pt x="1538" y="183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804401" y="1975571"/>
              <a:ext cx="163913" cy="213362"/>
            </a:xfrm>
            <a:custGeom>
              <a:avLst/>
              <a:gdLst/>
              <a:ahLst/>
              <a:cxnLst/>
              <a:rect l="l" t="t" r="r" b="b"/>
              <a:pathLst>
                <a:path w="3285" h="4276" fill="none" extrusionOk="0">
                  <a:moveTo>
                    <a:pt x="1408" y="0"/>
                  </a:moveTo>
                  <a:lnTo>
                    <a:pt x="1408" y="0"/>
                  </a:lnTo>
                  <a:lnTo>
                    <a:pt x="1434" y="287"/>
                  </a:lnTo>
                  <a:lnTo>
                    <a:pt x="1382" y="496"/>
                  </a:lnTo>
                  <a:lnTo>
                    <a:pt x="1356" y="548"/>
                  </a:lnTo>
                  <a:lnTo>
                    <a:pt x="1329" y="600"/>
                  </a:lnTo>
                  <a:lnTo>
                    <a:pt x="1277" y="626"/>
                  </a:lnTo>
                  <a:lnTo>
                    <a:pt x="1225" y="626"/>
                  </a:lnTo>
                  <a:lnTo>
                    <a:pt x="1225" y="626"/>
                  </a:lnTo>
                  <a:lnTo>
                    <a:pt x="1147" y="626"/>
                  </a:lnTo>
                  <a:lnTo>
                    <a:pt x="1095" y="574"/>
                  </a:lnTo>
                  <a:lnTo>
                    <a:pt x="912" y="470"/>
                  </a:lnTo>
                  <a:lnTo>
                    <a:pt x="730" y="313"/>
                  </a:lnTo>
                  <a:lnTo>
                    <a:pt x="574" y="105"/>
                  </a:lnTo>
                  <a:lnTo>
                    <a:pt x="574" y="105"/>
                  </a:lnTo>
                  <a:lnTo>
                    <a:pt x="443" y="313"/>
                  </a:lnTo>
                  <a:lnTo>
                    <a:pt x="313" y="496"/>
                  </a:lnTo>
                  <a:lnTo>
                    <a:pt x="157" y="652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104" y="1121"/>
                  </a:lnTo>
                  <a:lnTo>
                    <a:pt x="261" y="1408"/>
                  </a:lnTo>
                  <a:lnTo>
                    <a:pt x="574" y="1981"/>
                  </a:lnTo>
                  <a:lnTo>
                    <a:pt x="886" y="2529"/>
                  </a:lnTo>
                  <a:lnTo>
                    <a:pt x="1251" y="2998"/>
                  </a:lnTo>
                  <a:lnTo>
                    <a:pt x="1564" y="3441"/>
                  </a:lnTo>
                  <a:lnTo>
                    <a:pt x="1877" y="3806"/>
                  </a:lnTo>
                  <a:lnTo>
                    <a:pt x="2320" y="4275"/>
                  </a:lnTo>
                  <a:lnTo>
                    <a:pt x="2320" y="4275"/>
                  </a:lnTo>
                  <a:lnTo>
                    <a:pt x="2268" y="4093"/>
                  </a:lnTo>
                  <a:lnTo>
                    <a:pt x="2216" y="3936"/>
                  </a:lnTo>
                  <a:lnTo>
                    <a:pt x="2190" y="3623"/>
                  </a:lnTo>
                  <a:lnTo>
                    <a:pt x="2190" y="3623"/>
                  </a:lnTo>
                  <a:lnTo>
                    <a:pt x="2216" y="3415"/>
                  </a:lnTo>
                  <a:lnTo>
                    <a:pt x="2242" y="3232"/>
                  </a:lnTo>
                  <a:lnTo>
                    <a:pt x="2294" y="3050"/>
                  </a:lnTo>
                  <a:lnTo>
                    <a:pt x="2372" y="2868"/>
                  </a:lnTo>
                  <a:lnTo>
                    <a:pt x="2528" y="2555"/>
                  </a:lnTo>
                  <a:lnTo>
                    <a:pt x="2737" y="2294"/>
                  </a:lnTo>
                  <a:lnTo>
                    <a:pt x="2946" y="2060"/>
                  </a:lnTo>
                  <a:lnTo>
                    <a:pt x="3102" y="1903"/>
                  </a:lnTo>
                  <a:lnTo>
                    <a:pt x="3284" y="1773"/>
                  </a:lnTo>
                  <a:lnTo>
                    <a:pt x="3284" y="1773"/>
                  </a:lnTo>
                  <a:lnTo>
                    <a:pt x="3258" y="1747"/>
                  </a:lnTo>
                  <a:lnTo>
                    <a:pt x="3258" y="1747"/>
                  </a:lnTo>
                  <a:lnTo>
                    <a:pt x="3180" y="1721"/>
                  </a:lnTo>
                  <a:lnTo>
                    <a:pt x="3180" y="1721"/>
                  </a:lnTo>
                  <a:lnTo>
                    <a:pt x="2998" y="1590"/>
                  </a:lnTo>
                  <a:lnTo>
                    <a:pt x="2998" y="1590"/>
                  </a:lnTo>
                  <a:lnTo>
                    <a:pt x="2841" y="1486"/>
                  </a:lnTo>
                  <a:lnTo>
                    <a:pt x="2841" y="1486"/>
                  </a:lnTo>
                  <a:lnTo>
                    <a:pt x="2607" y="1304"/>
                  </a:lnTo>
                  <a:lnTo>
                    <a:pt x="2346" y="1095"/>
                  </a:lnTo>
                  <a:lnTo>
                    <a:pt x="2111" y="834"/>
                  </a:lnTo>
                  <a:lnTo>
                    <a:pt x="1877" y="600"/>
                  </a:lnTo>
                  <a:lnTo>
                    <a:pt x="1538" y="183"/>
                  </a:lnTo>
                  <a:lnTo>
                    <a:pt x="14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906577" y="1884508"/>
              <a:ext cx="785586" cy="1063914"/>
            </a:xfrm>
            <a:custGeom>
              <a:avLst/>
              <a:gdLst/>
              <a:ahLst/>
              <a:cxnLst/>
              <a:rect l="l" t="t" r="r" b="b"/>
              <a:pathLst>
                <a:path w="15744" h="21322" extrusionOk="0">
                  <a:moveTo>
                    <a:pt x="1226" y="1"/>
                  </a:moveTo>
                  <a:lnTo>
                    <a:pt x="1069" y="53"/>
                  </a:lnTo>
                  <a:lnTo>
                    <a:pt x="939" y="131"/>
                  </a:lnTo>
                  <a:lnTo>
                    <a:pt x="809" y="235"/>
                  </a:lnTo>
                  <a:lnTo>
                    <a:pt x="678" y="392"/>
                  </a:lnTo>
                  <a:lnTo>
                    <a:pt x="574" y="548"/>
                  </a:lnTo>
                  <a:lnTo>
                    <a:pt x="470" y="731"/>
                  </a:lnTo>
                  <a:lnTo>
                    <a:pt x="418" y="913"/>
                  </a:lnTo>
                  <a:lnTo>
                    <a:pt x="366" y="1122"/>
                  </a:lnTo>
                  <a:lnTo>
                    <a:pt x="366" y="1304"/>
                  </a:lnTo>
                  <a:lnTo>
                    <a:pt x="418" y="1487"/>
                  </a:lnTo>
                  <a:lnTo>
                    <a:pt x="496" y="1669"/>
                  </a:lnTo>
                  <a:lnTo>
                    <a:pt x="626" y="1799"/>
                  </a:lnTo>
                  <a:lnTo>
                    <a:pt x="835" y="1930"/>
                  </a:lnTo>
                  <a:lnTo>
                    <a:pt x="1069" y="2008"/>
                  </a:lnTo>
                  <a:lnTo>
                    <a:pt x="1382" y="2086"/>
                  </a:lnTo>
                  <a:lnTo>
                    <a:pt x="1304" y="2216"/>
                  </a:lnTo>
                  <a:lnTo>
                    <a:pt x="1147" y="2581"/>
                  </a:lnTo>
                  <a:lnTo>
                    <a:pt x="1095" y="2816"/>
                  </a:lnTo>
                  <a:lnTo>
                    <a:pt x="1043" y="3077"/>
                  </a:lnTo>
                  <a:lnTo>
                    <a:pt x="1043" y="3337"/>
                  </a:lnTo>
                  <a:lnTo>
                    <a:pt x="1095" y="3598"/>
                  </a:lnTo>
                  <a:lnTo>
                    <a:pt x="1017" y="3650"/>
                  </a:lnTo>
                  <a:lnTo>
                    <a:pt x="809" y="3832"/>
                  </a:lnTo>
                  <a:lnTo>
                    <a:pt x="548" y="4093"/>
                  </a:lnTo>
                  <a:lnTo>
                    <a:pt x="418" y="4275"/>
                  </a:lnTo>
                  <a:lnTo>
                    <a:pt x="287" y="4458"/>
                  </a:lnTo>
                  <a:lnTo>
                    <a:pt x="183" y="4693"/>
                  </a:lnTo>
                  <a:lnTo>
                    <a:pt x="79" y="4927"/>
                  </a:lnTo>
                  <a:lnTo>
                    <a:pt x="27" y="5162"/>
                  </a:lnTo>
                  <a:lnTo>
                    <a:pt x="1" y="5422"/>
                  </a:lnTo>
                  <a:lnTo>
                    <a:pt x="27" y="5709"/>
                  </a:lnTo>
                  <a:lnTo>
                    <a:pt x="105" y="5996"/>
                  </a:lnTo>
                  <a:lnTo>
                    <a:pt x="235" y="6309"/>
                  </a:lnTo>
                  <a:lnTo>
                    <a:pt x="418" y="6621"/>
                  </a:lnTo>
                  <a:lnTo>
                    <a:pt x="418" y="7247"/>
                  </a:lnTo>
                  <a:lnTo>
                    <a:pt x="496" y="8889"/>
                  </a:lnTo>
                  <a:lnTo>
                    <a:pt x="548" y="10010"/>
                  </a:lnTo>
                  <a:lnTo>
                    <a:pt x="652" y="11235"/>
                  </a:lnTo>
                  <a:lnTo>
                    <a:pt x="783" y="12538"/>
                  </a:lnTo>
                  <a:lnTo>
                    <a:pt x="991" y="13919"/>
                  </a:lnTo>
                  <a:lnTo>
                    <a:pt x="1226" y="15275"/>
                  </a:lnTo>
                  <a:lnTo>
                    <a:pt x="1356" y="15953"/>
                  </a:lnTo>
                  <a:lnTo>
                    <a:pt x="1512" y="16604"/>
                  </a:lnTo>
                  <a:lnTo>
                    <a:pt x="1669" y="17230"/>
                  </a:lnTo>
                  <a:lnTo>
                    <a:pt x="1877" y="17829"/>
                  </a:lnTo>
                  <a:lnTo>
                    <a:pt x="2086" y="18403"/>
                  </a:lnTo>
                  <a:lnTo>
                    <a:pt x="2294" y="18950"/>
                  </a:lnTo>
                  <a:lnTo>
                    <a:pt x="2555" y="19445"/>
                  </a:lnTo>
                  <a:lnTo>
                    <a:pt x="2816" y="19914"/>
                  </a:lnTo>
                  <a:lnTo>
                    <a:pt x="3102" y="20305"/>
                  </a:lnTo>
                  <a:lnTo>
                    <a:pt x="3415" y="20644"/>
                  </a:lnTo>
                  <a:lnTo>
                    <a:pt x="3572" y="20801"/>
                  </a:lnTo>
                  <a:lnTo>
                    <a:pt x="3728" y="20931"/>
                  </a:lnTo>
                  <a:lnTo>
                    <a:pt x="3910" y="21035"/>
                  </a:lnTo>
                  <a:lnTo>
                    <a:pt x="4093" y="21139"/>
                  </a:lnTo>
                  <a:lnTo>
                    <a:pt x="4275" y="21218"/>
                  </a:lnTo>
                  <a:lnTo>
                    <a:pt x="4484" y="21270"/>
                  </a:lnTo>
                  <a:lnTo>
                    <a:pt x="4666" y="21322"/>
                  </a:lnTo>
                  <a:lnTo>
                    <a:pt x="5735" y="21322"/>
                  </a:lnTo>
                  <a:lnTo>
                    <a:pt x="6152" y="21270"/>
                  </a:lnTo>
                  <a:lnTo>
                    <a:pt x="6595" y="21192"/>
                  </a:lnTo>
                  <a:lnTo>
                    <a:pt x="7012" y="21087"/>
                  </a:lnTo>
                  <a:lnTo>
                    <a:pt x="7455" y="20983"/>
                  </a:lnTo>
                  <a:lnTo>
                    <a:pt x="7872" y="20853"/>
                  </a:lnTo>
                  <a:lnTo>
                    <a:pt x="8315" y="20696"/>
                  </a:lnTo>
                  <a:lnTo>
                    <a:pt x="8732" y="20514"/>
                  </a:lnTo>
                  <a:lnTo>
                    <a:pt x="9175" y="20331"/>
                  </a:lnTo>
                  <a:lnTo>
                    <a:pt x="9984" y="19914"/>
                  </a:lnTo>
                  <a:lnTo>
                    <a:pt x="10792" y="19471"/>
                  </a:lnTo>
                  <a:lnTo>
                    <a:pt x="11573" y="18976"/>
                  </a:lnTo>
                  <a:lnTo>
                    <a:pt x="12277" y="18481"/>
                  </a:lnTo>
                  <a:lnTo>
                    <a:pt x="12955" y="17960"/>
                  </a:lnTo>
                  <a:lnTo>
                    <a:pt x="13580" y="17438"/>
                  </a:lnTo>
                  <a:lnTo>
                    <a:pt x="14102" y="16943"/>
                  </a:lnTo>
                  <a:lnTo>
                    <a:pt x="14571" y="16474"/>
                  </a:lnTo>
                  <a:lnTo>
                    <a:pt x="14936" y="16057"/>
                  </a:lnTo>
                  <a:lnTo>
                    <a:pt x="15223" y="15666"/>
                  </a:lnTo>
                  <a:lnTo>
                    <a:pt x="15405" y="15353"/>
                  </a:lnTo>
                  <a:lnTo>
                    <a:pt x="15509" y="15066"/>
                  </a:lnTo>
                  <a:lnTo>
                    <a:pt x="15614" y="14780"/>
                  </a:lnTo>
                  <a:lnTo>
                    <a:pt x="15666" y="14519"/>
                  </a:lnTo>
                  <a:lnTo>
                    <a:pt x="15718" y="14232"/>
                  </a:lnTo>
                  <a:lnTo>
                    <a:pt x="15744" y="13972"/>
                  </a:lnTo>
                  <a:lnTo>
                    <a:pt x="15744" y="13737"/>
                  </a:lnTo>
                  <a:lnTo>
                    <a:pt x="15718" y="13502"/>
                  </a:lnTo>
                  <a:lnTo>
                    <a:pt x="15692" y="13268"/>
                  </a:lnTo>
                  <a:lnTo>
                    <a:pt x="15614" y="13085"/>
                  </a:lnTo>
                  <a:lnTo>
                    <a:pt x="15535" y="12903"/>
                  </a:lnTo>
                  <a:lnTo>
                    <a:pt x="15457" y="12747"/>
                  </a:lnTo>
                  <a:lnTo>
                    <a:pt x="15353" y="12616"/>
                  </a:lnTo>
                  <a:lnTo>
                    <a:pt x="15223" y="12512"/>
                  </a:lnTo>
                  <a:lnTo>
                    <a:pt x="15066" y="12460"/>
                  </a:lnTo>
                  <a:lnTo>
                    <a:pt x="14910" y="12408"/>
                  </a:lnTo>
                  <a:lnTo>
                    <a:pt x="14753" y="12408"/>
                  </a:lnTo>
                  <a:lnTo>
                    <a:pt x="14388" y="12460"/>
                  </a:lnTo>
                  <a:lnTo>
                    <a:pt x="13998" y="12564"/>
                  </a:lnTo>
                  <a:lnTo>
                    <a:pt x="13528" y="12720"/>
                  </a:lnTo>
                  <a:lnTo>
                    <a:pt x="13242" y="12825"/>
                  </a:lnTo>
                  <a:lnTo>
                    <a:pt x="12981" y="12955"/>
                  </a:lnTo>
                  <a:lnTo>
                    <a:pt x="12668" y="13111"/>
                  </a:lnTo>
                  <a:lnTo>
                    <a:pt x="12381" y="13294"/>
                  </a:lnTo>
                  <a:lnTo>
                    <a:pt x="12095" y="13502"/>
                  </a:lnTo>
                  <a:lnTo>
                    <a:pt x="11782" y="13737"/>
                  </a:lnTo>
                  <a:lnTo>
                    <a:pt x="11495" y="13998"/>
                  </a:lnTo>
                  <a:lnTo>
                    <a:pt x="11235" y="14310"/>
                  </a:lnTo>
                  <a:lnTo>
                    <a:pt x="10948" y="14623"/>
                  </a:lnTo>
                  <a:lnTo>
                    <a:pt x="10583" y="14936"/>
                  </a:lnTo>
                  <a:lnTo>
                    <a:pt x="10192" y="15223"/>
                  </a:lnTo>
                  <a:lnTo>
                    <a:pt x="9749" y="15483"/>
                  </a:lnTo>
                  <a:lnTo>
                    <a:pt x="9306" y="15744"/>
                  </a:lnTo>
                  <a:lnTo>
                    <a:pt x="8837" y="15979"/>
                  </a:lnTo>
                  <a:lnTo>
                    <a:pt x="7898" y="16422"/>
                  </a:lnTo>
                  <a:lnTo>
                    <a:pt x="7038" y="16761"/>
                  </a:lnTo>
                  <a:lnTo>
                    <a:pt x="6308" y="17021"/>
                  </a:lnTo>
                  <a:lnTo>
                    <a:pt x="5631" y="17256"/>
                  </a:lnTo>
                  <a:lnTo>
                    <a:pt x="2790" y="6439"/>
                  </a:lnTo>
                  <a:lnTo>
                    <a:pt x="2894" y="6074"/>
                  </a:lnTo>
                  <a:lnTo>
                    <a:pt x="2998" y="5683"/>
                  </a:lnTo>
                  <a:lnTo>
                    <a:pt x="3102" y="5188"/>
                  </a:lnTo>
                  <a:lnTo>
                    <a:pt x="3207" y="4588"/>
                  </a:lnTo>
                  <a:lnTo>
                    <a:pt x="3233" y="4275"/>
                  </a:lnTo>
                  <a:lnTo>
                    <a:pt x="3233" y="3963"/>
                  </a:lnTo>
                  <a:lnTo>
                    <a:pt x="3233" y="3624"/>
                  </a:lnTo>
                  <a:lnTo>
                    <a:pt x="3207" y="3285"/>
                  </a:lnTo>
                  <a:lnTo>
                    <a:pt x="3154" y="2972"/>
                  </a:lnTo>
                  <a:lnTo>
                    <a:pt x="3076" y="2633"/>
                  </a:lnTo>
                  <a:lnTo>
                    <a:pt x="2894" y="2034"/>
                  </a:lnTo>
                  <a:lnTo>
                    <a:pt x="2711" y="1513"/>
                  </a:lnTo>
                  <a:lnTo>
                    <a:pt x="2529" y="1070"/>
                  </a:lnTo>
                  <a:lnTo>
                    <a:pt x="2320" y="705"/>
                  </a:lnTo>
                  <a:lnTo>
                    <a:pt x="2112" y="418"/>
                  </a:lnTo>
                  <a:lnTo>
                    <a:pt x="2008" y="314"/>
                  </a:lnTo>
                  <a:lnTo>
                    <a:pt x="1903" y="209"/>
                  </a:lnTo>
                  <a:lnTo>
                    <a:pt x="1773" y="131"/>
                  </a:lnTo>
                  <a:lnTo>
                    <a:pt x="1643" y="53"/>
                  </a:lnTo>
                  <a:lnTo>
                    <a:pt x="1512" y="27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906577" y="1884508"/>
              <a:ext cx="785586" cy="1063914"/>
            </a:xfrm>
            <a:custGeom>
              <a:avLst/>
              <a:gdLst/>
              <a:ahLst/>
              <a:cxnLst/>
              <a:rect l="l" t="t" r="r" b="b"/>
              <a:pathLst>
                <a:path w="15744" h="21322" fill="none" extrusionOk="0">
                  <a:moveTo>
                    <a:pt x="14753" y="12408"/>
                  </a:moveTo>
                  <a:lnTo>
                    <a:pt x="14753" y="12408"/>
                  </a:lnTo>
                  <a:lnTo>
                    <a:pt x="14388" y="12460"/>
                  </a:lnTo>
                  <a:lnTo>
                    <a:pt x="13998" y="12564"/>
                  </a:lnTo>
                  <a:lnTo>
                    <a:pt x="13528" y="12720"/>
                  </a:lnTo>
                  <a:lnTo>
                    <a:pt x="13242" y="12825"/>
                  </a:lnTo>
                  <a:lnTo>
                    <a:pt x="12981" y="12955"/>
                  </a:lnTo>
                  <a:lnTo>
                    <a:pt x="12668" y="13111"/>
                  </a:lnTo>
                  <a:lnTo>
                    <a:pt x="12381" y="13294"/>
                  </a:lnTo>
                  <a:lnTo>
                    <a:pt x="12095" y="13502"/>
                  </a:lnTo>
                  <a:lnTo>
                    <a:pt x="11782" y="13737"/>
                  </a:lnTo>
                  <a:lnTo>
                    <a:pt x="11495" y="13998"/>
                  </a:lnTo>
                  <a:lnTo>
                    <a:pt x="11235" y="14310"/>
                  </a:lnTo>
                  <a:lnTo>
                    <a:pt x="11235" y="14310"/>
                  </a:lnTo>
                  <a:lnTo>
                    <a:pt x="10948" y="14623"/>
                  </a:lnTo>
                  <a:lnTo>
                    <a:pt x="10583" y="14936"/>
                  </a:lnTo>
                  <a:lnTo>
                    <a:pt x="10192" y="15223"/>
                  </a:lnTo>
                  <a:lnTo>
                    <a:pt x="9749" y="15483"/>
                  </a:lnTo>
                  <a:lnTo>
                    <a:pt x="9306" y="15744"/>
                  </a:lnTo>
                  <a:lnTo>
                    <a:pt x="8837" y="15979"/>
                  </a:lnTo>
                  <a:lnTo>
                    <a:pt x="7898" y="16422"/>
                  </a:lnTo>
                  <a:lnTo>
                    <a:pt x="7038" y="16761"/>
                  </a:lnTo>
                  <a:lnTo>
                    <a:pt x="6308" y="17021"/>
                  </a:lnTo>
                  <a:lnTo>
                    <a:pt x="5631" y="17256"/>
                  </a:lnTo>
                  <a:lnTo>
                    <a:pt x="2790" y="6439"/>
                  </a:lnTo>
                  <a:lnTo>
                    <a:pt x="2790" y="6439"/>
                  </a:lnTo>
                  <a:lnTo>
                    <a:pt x="2894" y="6074"/>
                  </a:lnTo>
                  <a:lnTo>
                    <a:pt x="2998" y="5683"/>
                  </a:lnTo>
                  <a:lnTo>
                    <a:pt x="3102" y="5188"/>
                  </a:lnTo>
                  <a:lnTo>
                    <a:pt x="3207" y="4588"/>
                  </a:lnTo>
                  <a:lnTo>
                    <a:pt x="3233" y="4275"/>
                  </a:lnTo>
                  <a:lnTo>
                    <a:pt x="3233" y="3963"/>
                  </a:lnTo>
                  <a:lnTo>
                    <a:pt x="3233" y="3624"/>
                  </a:lnTo>
                  <a:lnTo>
                    <a:pt x="3207" y="3285"/>
                  </a:lnTo>
                  <a:lnTo>
                    <a:pt x="3154" y="2972"/>
                  </a:lnTo>
                  <a:lnTo>
                    <a:pt x="3076" y="2633"/>
                  </a:lnTo>
                  <a:lnTo>
                    <a:pt x="3076" y="2633"/>
                  </a:lnTo>
                  <a:lnTo>
                    <a:pt x="2894" y="2034"/>
                  </a:lnTo>
                  <a:lnTo>
                    <a:pt x="2711" y="1513"/>
                  </a:lnTo>
                  <a:lnTo>
                    <a:pt x="2529" y="1070"/>
                  </a:lnTo>
                  <a:lnTo>
                    <a:pt x="2320" y="705"/>
                  </a:lnTo>
                  <a:lnTo>
                    <a:pt x="2112" y="418"/>
                  </a:lnTo>
                  <a:lnTo>
                    <a:pt x="2008" y="314"/>
                  </a:lnTo>
                  <a:lnTo>
                    <a:pt x="1903" y="209"/>
                  </a:lnTo>
                  <a:lnTo>
                    <a:pt x="1773" y="131"/>
                  </a:lnTo>
                  <a:lnTo>
                    <a:pt x="1643" y="53"/>
                  </a:lnTo>
                  <a:lnTo>
                    <a:pt x="1512" y="27"/>
                  </a:lnTo>
                  <a:lnTo>
                    <a:pt x="1382" y="1"/>
                  </a:lnTo>
                  <a:lnTo>
                    <a:pt x="1382" y="1"/>
                  </a:lnTo>
                  <a:lnTo>
                    <a:pt x="1226" y="1"/>
                  </a:lnTo>
                  <a:lnTo>
                    <a:pt x="1069" y="53"/>
                  </a:lnTo>
                  <a:lnTo>
                    <a:pt x="939" y="131"/>
                  </a:lnTo>
                  <a:lnTo>
                    <a:pt x="809" y="235"/>
                  </a:lnTo>
                  <a:lnTo>
                    <a:pt x="678" y="392"/>
                  </a:lnTo>
                  <a:lnTo>
                    <a:pt x="574" y="548"/>
                  </a:lnTo>
                  <a:lnTo>
                    <a:pt x="470" y="731"/>
                  </a:lnTo>
                  <a:lnTo>
                    <a:pt x="418" y="913"/>
                  </a:lnTo>
                  <a:lnTo>
                    <a:pt x="366" y="1122"/>
                  </a:lnTo>
                  <a:lnTo>
                    <a:pt x="366" y="1304"/>
                  </a:lnTo>
                  <a:lnTo>
                    <a:pt x="418" y="1487"/>
                  </a:lnTo>
                  <a:lnTo>
                    <a:pt x="496" y="1669"/>
                  </a:lnTo>
                  <a:lnTo>
                    <a:pt x="626" y="1799"/>
                  </a:lnTo>
                  <a:lnTo>
                    <a:pt x="835" y="1930"/>
                  </a:lnTo>
                  <a:lnTo>
                    <a:pt x="1069" y="2008"/>
                  </a:lnTo>
                  <a:lnTo>
                    <a:pt x="1382" y="2086"/>
                  </a:lnTo>
                  <a:lnTo>
                    <a:pt x="1382" y="2086"/>
                  </a:lnTo>
                  <a:lnTo>
                    <a:pt x="1304" y="2216"/>
                  </a:lnTo>
                  <a:lnTo>
                    <a:pt x="1147" y="2581"/>
                  </a:lnTo>
                  <a:lnTo>
                    <a:pt x="1095" y="2816"/>
                  </a:lnTo>
                  <a:lnTo>
                    <a:pt x="1043" y="3077"/>
                  </a:lnTo>
                  <a:lnTo>
                    <a:pt x="1043" y="3337"/>
                  </a:lnTo>
                  <a:lnTo>
                    <a:pt x="1095" y="3598"/>
                  </a:lnTo>
                  <a:lnTo>
                    <a:pt x="1095" y="3598"/>
                  </a:lnTo>
                  <a:lnTo>
                    <a:pt x="1017" y="3650"/>
                  </a:lnTo>
                  <a:lnTo>
                    <a:pt x="809" y="3832"/>
                  </a:lnTo>
                  <a:lnTo>
                    <a:pt x="548" y="4093"/>
                  </a:lnTo>
                  <a:lnTo>
                    <a:pt x="418" y="4275"/>
                  </a:lnTo>
                  <a:lnTo>
                    <a:pt x="287" y="4458"/>
                  </a:lnTo>
                  <a:lnTo>
                    <a:pt x="183" y="4693"/>
                  </a:lnTo>
                  <a:lnTo>
                    <a:pt x="79" y="4927"/>
                  </a:lnTo>
                  <a:lnTo>
                    <a:pt x="27" y="5162"/>
                  </a:lnTo>
                  <a:lnTo>
                    <a:pt x="1" y="5422"/>
                  </a:lnTo>
                  <a:lnTo>
                    <a:pt x="27" y="5709"/>
                  </a:lnTo>
                  <a:lnTo>
                    <a:pt x="105" y="5996"/>
                  </a:lnTo>
                  <a:lnTo>
                    <a:pt x="235" y="6309"/>
                  </a:lnTo>
                  <a:lnTo>
                    <a:pt x="418" y="6621"/>
                  </a:lnTo>
                  <a:lnTo>
                    <a:pt x="418" y="6621"/>
                  </a:lnTo>
                  <a:lnTo>
                    <a:pt x="418" y="7247"/>
                  </a:lnTo>
                  <a:lnTo>
                    <a:pt x="496" y="8889"/>
                  </a:lnTo>
                  <a:lnTo>
                    <a:pt x="548" y="10010"/>
                  </a:lnTo>
                  <a:lnTo>
                    <a:pt x="652" y="11235"/>
                  </a:lnTo>
                  <a:lnTo>
                    <a:pt x="783" y="12538"/>
                  </a:lnTo>
                  <a:lnTo>
                    <a:pt x="991" y="13919"/>
                  </a:lnTo>
                  <a:lnTo>
                    <a:pt x="1226" y="15275"/>
                  </a:lnTo>
                  <a:lnTo>
                    <a:pt x="1356" y="15953"/>
                  </a:lnTo>
                  <a:lnTo>
                    <a:pt x="1512" y="16604"/>
                  </a:lnTo>
                  <a:lnTo>
                    <a:pt x="1669" y="17230"/>
                  </a:lnTo>
                  <a:lnTo>
                    <a:pt x="1877" y="17829"/>
                  </a:lnTo>
                  <a:lnTo>
                    <a:pt x="2086" y="18403"/>
                  </a:lnTo>
                  <a:lnTo>
                    <a:pt x="2294" y="18950"/>
                  </a:lnTo>
                  <a:lnTo>
                    <a:pt x="2555" y="19445"/>
                  </a:lnTo>
                  <a:lnTo>
                    <a:pt x="2816" y="19914"/>
                  </a:lnTo>
                  <a:lnTo>
                    <a:pt x="3102" y="20305"/>
                  </a:lnTo>
                  <a:lnTo>
                    <a:pt x="3415" y="20644"/>
                  </a:lnTo>
                  <a:lnTo>
                    <a:pt x="3572" y="20801"/>
                  </a:lnTo>
                  <a:lnTo>
                    <a:pt x="3728" y="20931"/>
                  </a:lnTo>
                  <a:lnTo>
                    <a:pt x="3910" y="21035"/>
                  </a:lnTo>
                  <a:lnTo>
                    <a:pt x="4093" y="21139"/>
                  </a:lnTo>
                  <a:lnTo>
                    <a:pt x="4275" y="21218"/>
                  </a:lnTo>
                  <a:lnTo>
                    <a:pt x="4484" y="21270"/>
                  </a:lnTo>
                  <a:lnTo>
                    <a:pt x="4666" y="21322"/>
                  </a:lnTo>
                  <a:lnTo>
                    <a:pt x="4875" y="21322"/>
                  </a:lnTo>
                  <a:lnTo>
                    <a:pt x="4875" y="21322"/>
                  </a:lnTo>
                  <a:lnTo>
                    <a:pt x="5292" y="21322"/>
                  </a:lnTo>
                  <a:lnTo>
                    <a:pt x="5735" y="21322"/>
                  </a:lnTo>
                  <a:lnTo>
                    <a:pt x="6152" y="21270"/>
                  </a:lnTo>
                  <a:lnTo>
                    <a:pt x="6595" y="21192"/>
                  </a:lnTo>
                  <a:lnTo>
                    <a:pt x="7012" y="21087"/>
                  </a:lnTo>
                  <a:lnTo>
                    <a:pt x="7455" y="20983"/>
                  </a:lnTo>
                  <a:lnTo>
                    <a:pt x="7872" y="20853"/>
                  </a:lnTo>
                  <a:lnTo>
                    <a:pt x="8315" y="20696"/>
                  </a:lnTo>
                  <a:lnTo>
                    <a:pt x="8732" y="20514"/>
                  </a:lnTo>
                  <a:lnTo>
                    <a:pt x="9175" y="20331"/>
                  </a:lnTo>
                  <a:lnTo>
                    <a:pt x="9984" y="19914"/>
                  </a:lnTo>
                  <a:lnTo>
                    <a:pt x="10792" y="19471"/>
                  </a:lnTo>
                  <a:lnTo>
                    <a:pt x="11573" y="18976"/>
                  </a:lnTo>
                  <a:lnTo>
                    <a:pt x="12277" y="18481"/>
                  </a:lnTo>
                  <a:lnTo>
                    <a:pt x="12955" y="17960"/>
                  </a:lnTo>
                  <a:lnTo>
                    <a:pt x="13580" y="17438"/>
                  </a:lnTo>
                  <a:lnTo>
                    <a:pt x="14102" y="16943"/>
                  </a:lnTo>
                  <a:lnTo>
                    <a:pt x="14571" y="16474"/>
                  </a:lnTo>
                  <a:lnTo>
                    <a:pt x="14936" y="16057"/>
                  </a:lnTo>
                  <a:lnTo>
                    <a:pt x="15223" y="15666"/>
                  </a:lnTo>
                  <a:lnTo>
                    <a:pt x="15405" y="15353"/>
                  </a:lnTo>
                  <a:lnTo>
                    <a:pt x="15405" y="15353"/>
                  </a:lnTo>
                  <a:lnTo>
                    <a:pt x="15509" y="15066"/>
                  </a:lnTo>
                  <a:lnTo>
                    <a:pt x="15614" y="14780"/>
                  </a:lnTo>
                  <a:lnTo>
                    <a:pt x="15666" y="14519"/>
                  </a:lnTo>
                  <a:lnTo>
                    <a:pt x="15718" y="14232"/>
                  </a:lnTo>
                  <a:lnTo>
                    <a:pt x="15744" y="13972"/>
                  </a:lnTo>
                  <a:lnTo>
                    <a:pt x="15744" y="13737"/>
                  </a:lnTo>
                  <a:lnTo>
                    <a:pt x="15718" y="13502"/>
                  </a:lnTo>
                  <a:lnTo>
                    <a:pt x="15692" y="13268"/>
                  </a:lnTo>
                  <a:lnTo>
                    <a:pt x="15614" y="13085"/>
                  </a:lnTo>
                  <a:lnTo>
                    <a:pt x="15535" y="12903"/>
                  </a:lnTo>
                  <a:lnTo>
                    <a:pt x="15457" y="12747"/>
                  </a:lnTo>
                  <a:lnTo>
                    <a:pt x="15353" y="12616"/>
                  </a:lnTo>
                  <a:lnTo>
                    <a:pt x="15223" y="12512"/>
                  </a:lnTo>
                  <a:lnTo>
                    <a:pt x="15066" y="12460"/>
                  </a:lnTo>
                  <a:lnTo>
                    <a:pt x="14910" y="12408"/>
                  </a:lnTo>
                  <a:lnTo>
                    <a:pt x="14753" y="124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1187500" y="2741598"/>
              <a:ext cx="13073" cy="3942"/>
            </a:xfrm>
            <a:custGeom>
              <a:avLst/>
              <a:gdLst/>
              <a:ahLst/>
              <a:cxnLst/>
              <a:rect l="l" t="t" r="r" b="b"/>
              <a:pathLst>
                <a:path w="262" h="79" extrusionOk="0">
                  <a:moveTo>
                    <a:pt x="261" y="1"/>
                  </a:moveTo>
                  <a:lnTo>
                    <a:pt x="261" y="1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187500" y="2741598"/>
              <a:ext cx="13073" cy="3942"/>
            </a:xfrm>
            <a:custGeom>
              <a:avLst/>
              <a:gdLst/>
              <a:ahLst/>
              <a:cxnLst/>
              <a:rect l="l" t="t" r="r" b="b"/>
              <a:pathLst>
                <a:path w="262" h="79" fill="none" extrusionOk="0">
                  <a:moveTo>
                    <a:pt x="261" y="1"/>
                  </a:moveTo>
                  <a:lnTo>
                    <a:pt x="261" y="1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2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906577" y="1937849"/>
              <a:ext cx="487748" cy="1010574"/>
            </a:xfrm>
            <a:custGeom>
              <a:avLst/>
              <a:gdLst/>
              <a:ahLst/>
              <a:cxnLst/>
              <a:rect l="l" t="t" r="r" b="b"/>
              <a:pathLst>
                <a:path w="9775" h="20253" extrusionOk="0">
                  <a:moveTo>
                    <a:pt x="2008" y="1"/>
                  </a:moveTo>
                  <a:lnTo>
                    <a:pt x="1991" y="31"/>
                  </a:lnTo>
                  <a:lnTo>
                    <a:pt x="2034" y="1"/>
                  </a:lnTo>
                  <a:close/>
                  <a:moveTo>
                    <a:pt x="1991" y="31"/>
                  </a:moveTo>
                  <a:lnTo>
                    <a:pt x="1851" y="131"/>
                  </a:lnTo>
                  <a:lnTo>
                    <a:pt x="1695" y="261"/>
                  </a:lnTo>
                  <a:lnTo>
                    <a:pt x="1486" y="339"/>
                  </a:lnTo>
                  <a:lnTo>
                    <a:pt x="1304" y="418"/>
                  </a:lnTo>
                  <a:lnTo>
                    <a:pt x="1069" y="470"/>
                  </a:lnTo>
                  <a:lnTo>
                    <a:pt x="861" y="496"/>
                  </a:lnTo>
                  <a:lnTo>
                    <a:pt x="652" y="470"/>
                  </a:lnTo>
                  <a:lnTo>
                    <a:pt x="418" y="444"/>
                  </a:lnTo>
                  <a:lnTo>
                    <a:pt x="470" y="548"/>
                  </a:lnTo>
                  <a:lnTo>
                    <a:pt x="548" y="652"/>
                  </a:lnTo>
                  <a:lnTo>
                    <a:pt x="626" y="730"/>
                  </a:lnTo>
                  <a:lnTo>
                    <a:pt x="730" y="809"/>
                  </a:lnTo>
                  <a:lnTo>
                    <a:pt x="861" y="887"/>
                  </a:lnTo>
                  <a:lnTo>
                    <a:pt x="991" y="939"/>
                  </a:lnTo>
                  <a:lnTo>
                    <a:pt x="1174" y="965"/>
                  </a:lnTo>
                  <a:lnTo>
                    <a:pt x="1356" y="1017"/>
                  </a:lnTo>
                  <a:lnTo>
                    <a:pt x="1382" y="1017"/>
                  </a:lnTo>
                  <a:lnTo>
                    <a:pt x="1330" y="1095"/>
                  </a:lnTo>
                  <a:lnTo>
                    <a:pt x="1226" y="1356"/>
                  </a:lnTo>
                  <a:lnTo>
                    <a:pt x="1121" y="1669"/>
                  </a:lnTo>
                  <a:lnTo>
                    <a:pt x="1069" y="1929"/>
                  </a:lnTo>
                  <a:lnTo>
                    <a:pt x="1043" y="2190"/>
                  </a:lnTo>
                  <a:lnTo>
                    <a:pt x="1043" y="2346"/>
                  </a:lnTo>
                  <a:lnTo>
                    <a:pt x="1095" y="2529"/>
                  </a:lnTo>
                  <a:lnTo>
                    <a:pt x="913" y="2659"/>
                  </a:lnTo>
                  <a:lnTo>
                    <a:pt x="757" y="2816"/>
                  </a:lnTo>
                  <a:lnTo>
                    <a:pt x="548" y="3050"/>
                  </a:lnTo>
                  <a:lnTo>
                    <a:pt x="339" y="3311"/>
                  </a:lnTo>
                  <a:lnTo>
                    <a:pt x="183" y="3624"/>
                  </a:lnTo>
                  <a:lnTo>
                    <a:pt x="105" y="3806"/>
                  </a:lnTo>
                  <a:lnTo>
                    <a:pt x="53" y="3988"/>
                  </a:lnTo>
                  <a:lnTo>
                    <a:pt x="27" y="4171"/>
                  </a:lnTo>
                  <a:lnTo>
                    <a:pt x="1" y="4379"/>
                  </a:lnTo>
                  <a:lnTo>
                    <a:pt x="27" y="4666"/>
                  </a:lnTo>
                  <a:lnTo>
                    <a:pt x="105" y="4953"/>
                  </a:lnTo>
                  <a:lnTo>
                    <a:pt x="235" y="5240"/>
                  </a:lnTo>
                  <a:lnTo>
                    <a:pt x="418" y="5552"/>
                  </a:lnTo>
                  <a:lnTo>
                    <a:pt x="418" y="6178"/>
                  </a:lnTo>
                  <a:lnTo>
                    <a:pt x="496" y="7820"/>
                  </a:lnTo>
                  <a:lnTo>
                    <a:pt x="548" y="8941"/>
                  </a:lnTo>
                  <a:lnTo>
                    <a:pt x="652" y="10166"/>
                  </a:lnTo>
                  <a:lnTo>
                    <a:pt x="783" y="11469"/>
                  </a:lnTo>
                  <a:lnTo>
                    <a:pt x="991" y="12850"/>
                  </a:lnTo>
                  <a:lnTo>
                    <a:pt x="1226" y="14206"/>
                  </a:lnTo>
                  <a:lnTo>
                    <a:pt x="1356" y="14884"/>
                  </a:lnTo>
                  <a:lnTo>
                    <a:pt x="1512" y="15535"/>
                  </a:lnTo>
                  <a:lnTo>
                    <a:pt x="1669" y="16161"/>
                  </a:lnTo>
                  <a:lnTo>
                    <a:pt x="1877" y="16760"/>
                  </a:lnTo>
                  <a:lnTo>
                    <a:pt x="2086" y="17334"/>
                  </a:lnTo>
                  <a:lnTo>
                    <a:pt x="2294" y="17881"/>
                  </a:lnTo>
                  <a:lnTo>
                    <a:pt x="2555" y="18376"/>
                  </a:lnTo>
                  <a:lnTo>
                    <a:pt x="2816" y="18845"/>
                  </a:lnTo>
                  <a:lnTo>
                    <a:pt x="3102" y="19236"/>
                  </a:lnTo>
                  <a:lnTo>
                    <a:pt x="3415" y="19575"/>
                  </a:lnTo>
                  <a:lnTo>
                    <a:pt x="3572" y="19732"/>
                  </a:lnTo>
                  <a:lnTo>
                    <a:pt x="3728" y="19862"/>
                  </a:lnTo>
                  <a:lnTo>
                    <a:pt x="3910" y="19966"/>
                  </a:lnTo>
                  <a:lnTo>
                    <a:pt x="4093" y="20070"/>
                  </a:lnTo>
                  <a:lnTo>
                    <a:pt x="4275" y="20149"/>
                  </a:lnTo>
                  <a:lnTo>
                    <a:pt x="4484" y="20201"/>
                  </a:lnTo>
                  <a:lnTo>
                    <a:pt x="4666" y="20253"/>
                  </a:lnTo>
                  <a:lnTo>
                    <a:pt x="5735" y="20253"/>
                  </a:lnTo>
                  <a:lnTo>
                    <a:pt x="6308" y="20175"/>
                  </a:lnTo>
                  <a:lnTo>
                    <a:pt x="6882" y="20044"/>
                  </a:lnTo>
                  <a:lnTo>
                    <a:pt x="7481" y="19888"/>
                  </a:lnTo>
                  <a:lnTo>
                    <a:pt x="8055" y="19706"/>
                  </a:lnTo>
                  <a:lnTo>
                    <a:pt x="8654" y="19497"/>
                  </a:lnTo>
                  <a:lnTo>
                    <a:pt x="9228" y="19236"/>
                  </a:lnTo>
                  <a:lnTo>
                    <a:pt x="9775" y="18950"/>
                  </a:lnTo>
                  <a:lnTo>
                    <a:pt x="9671" y="19002"/>
                  </a:lnTo>
                  <a:lnTo>
                    <a:pt x="9671" y="18976"/>
                  </a:lnTo>
                  <a:lnTo>
                    <a:pt x="9645" y="18950"/>
                  </a:lnTo>
                  <a:lnTo>
                    <a:pt x="9645" y="18924"/>
                  </a:lnTo>
                  <a:lnTo>
                    <a:pt x="9645" y="18897"/>
                  </a:lnTo>
                  <a:lnTo>
                    <a:pt x="9645" y="18871"/>
                  </a:lnTo>
                  <a:lnTo>
                    <a:pt x="9619" y="18871"/>
                  </a:lnTo>
                  <a:lnTo>
                    <a:pt x="9619" y="18845"/>
                  </a:lnTo>
                  <a:lnTo>
                    <a:pt x="9619" y="18819"/>
                  </a:lnTo>
                  <a:lnTo>
                    <a:pt x="9228" y="17881"/>
                  </a:lnTo>
                  <a:lnTo>
                    <a:pt x="8811" y="16969"/>
                  </a:lnTo>
                  <a:lnTo>
                    <a:pt x="8498" y="17073"/>
                  </a:lnTo>
                  <a:lnTo>
                    <a:pt x="8159" y="17125"/>
                  </a:lnTo>
                  <a:lnTo>
                    <a:pt x="7820" y="17177"/>
                  </a:lnTo>
                  <a:lnTo>
                    <a:pt x="7195" y="17177"/>
                  </a:lnTo>
                  <a:lnTo>
                    <a:pt x="6908" y="17125"/>
                  </a:lnTo>
                  <a:lnTo>
                    <a:pt x="6673" y="17047"/>
                  </a:lnTo>
                  <a:lnTo>
                    <a:pt x="6439" y="16943"/>
                  </a:lnTo>
                  <a:lnTo>
                    <a:pt x="6230" y="16812"/>
                  </a:lnTo>
                  <a:lnTo>
                    <a:pt x="6074" y="16604"/>
                  </a:lnTo>
                  <a:lnTo>
                    <a:pt x="5943" y="16395"/>
                  </a:lnTo>
                  <a:lnTo>
                    <a:pt x="5891" y="16109"/>
                  </a:lnTo>
                  <a:lnTo>
                    <a:pt x="5631" y="16187"/>
                  </a:lnTo>
                  <a:lnTo>
                    <a:pt x="5526" y="15718"/>
                  </a:lnTo>
                  <a:lnTo>
                    <a:pt x="5188" y="15718"/>
                  </a:lnTo>
                  <a:lnTo>
                    <a:pt x="5031" y="15692"/>
                  </a:lnTo>
                  <a:lnTo>
                    <a:pt x="4901" y="15639"/>
                  </a:lnTo>
                  <a:lnTo>
                    <a:pt x="4744" y="15587"/>
                  </a:lnTo>
                  <a:lnTo>
                    <a:pt x="4484" y="15457"/>
                  </a:lnTo>
                  <a:lnTo>
                    <a:pt x="4249" y="15248"/>
                  </a:lnTo>
                  <a:lnTo>
                    <a:pt x="4041" y="15014"/>
                  </a:lnTo>
                  <a:lnTo>
                    <a:pt x="3832" y="14753"/>
                  </a:lnTo>
                  <a:lnTo>
                    <a:pt x="3676" y="14466"/>
                  </a:lnTo>
                  <a:lnTo>
                    <a:pt x="3519" y="14154"/>
                  </a:lnTo>
                  <a:lnTo>
                    <a:pt x="3363" y="13815"/>
                  </a:lnTo>
                  <a:lnTo>
                    <a:pt x="3233" y="13476"/>
                  </a:lnTo>
                  <a:lnTo>
                    <a:pt x="3050" y="12772"/>
                  </a:lnTo>
                  <a:lnTo>
                    <a:pt x="2894" y="12147"/>
                  </a:lnTo>
                  <a:lnTo>
                    <a:pt x="2790" y="11599"/>
                  </a:lnTo>
                  <a:lnTo>
                    <a:pt x="2633" y="10713"/>
                  </a:lnTo>
                  <a:lnTo>
                    <a:pt x="2529" y="9827"/>
                  </a:lnTo>
                  <a:lnTo>
                    <a:pt x="2425" y="8941"/>
                  </a:lnTo>
                  <a:lnTo>
                    <a:pt x="2373" y="8055"/>
                  </a:lnTo>
                  <a:lnTo>
                    <a:pt x="2320" y="7533"/>
                  </a:lnTo>
                  <a:lnTo>
                    <a:pt x="2320" y="6986"/>
                  </a:lnTo>
                  <a:lnTo>
                    <a:pt x="2320" y="6465"/>
                  </a:lnTo>
                  <a:lnTo>
                    <a:pt x="2373" y="6204"/>
                  </a:lnTo>
                  <a:lnTo>
                    <a:pt x="2425" y="5943"/>
                  </a:lnTo>
                  <a:lnTo>
                    <a:pt x="2477" y="5735"/>
                  </a:lnTo>
                  <a:lnTo>
                    <a:pt x="2581" y="5578"/>
                  </a:lnTo>
                  <a:lnTo>
                    <a:pt x="2685" y="5422"/>
                  </a:lnTo>
                  <a:lnTo>
                    <a:pt x="2816" y="5292"/>
                  </a:lnTo>
                  <a:lnTo>
                    <a:pt x="2946" y="4901"/>
                  </a:lnTo>
                  <a:lnTo>
                    <a:pt x="3102" y="4223"/>
                  </a:lnTo>
                  <a:lnTo>
                    <a:pt x="3076" y="4223"/>
                  </a:lnTo>
                  <a:lnTo>
                    <a:pt x="2764" y="4093"/>
                  </a:lnTo>
                  <a:lnTo>
                    <a:pt x="2477" y="3936"/>
                  </a:lnTo>
                  <a:lnTo>
                    <a:pt x="2216" y="3754"/>
                  </a:lnTo>
                  <a:lnTo>
                    <a:pt x="2008" y="3519"/>
                  </a:lnTo>
                  <a:lnTo>
                    <a:pt x="1825" y="3285"/>
                  </a:lnTo>
                  <a:lnTo>
                    <a:pt x="1695" y="3024"/>
                  </a:lnTo>
                  <a:lnTo>
                    <a:pt x="1591" y="2737"/>
                  </a:lnTo>
                  <a:lnTo>
                    <a:pt x="1512" y="2451"/>
                  </a:lnTo>
                  <a:lnTo>
                    <a:pt x="1486" y="2138"/>
                  </a:lnTo>
                  <a:lnTo>
                    <a:pt x="1460" y="1825"/>
                  </a:lnTo>
                  <a:lnTo>
                    <a:pt x="1486" y="1512"/>
                  </a:lnTo>
                  <a:lnTo>
                    <a:pt x="1538" y="1199"/>
                  </a:lnTo>
                  <a:lnTo>
                    <a:pt x="1617" y="887"/>
                  </a:lnTo>
                  <a:lnTo>
                    <a:pt x="1721" y="574"/>
                  </a:lnTo>
                  <a:lnTo>
                    <a:pt x="1851" y="287"/>
                  </a:lnTo>
                  <a:lnTo>
                    <a:pt x="1991" y="3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906577" y="1937849"/>
              <a:ext cx="487748" cy="1010574"/>
            </a:xfrm>
            <a:custGeom>
              <a:avLst/>
              <a:gdLst/>
              <a:ahLst/>
              <a:cxnLst/>
              <a:rect l="l" t="t" r="r" b="b"/>
              <a:pathLst>
                <a:path w="9775" h="20253" fill="none" extrusionOk="0">
                  <a:moveTo>
                    <a:pt x="2034" y="1"/>
                  </a:moveTo>
                  <a:lnTo>
                    <a:pt x="2034" y="1"/>
                  </a:lnTo>
                  <a:lnTo>
                    <a:pt x="1851" y="131"/>
                  </a:lnTo>
                  <a:lnTo>
                    <a:pt x="1695" y="261"/>
                  </a:lnTo>
                  <a:lnTo>
                    <a:pt x="1486" y="339"/>
                  </a:lnTo>
                  <a:lnTo>
                    <a:pt x="1304" y="418"/>
                  </a:lnTo>
                  <a:lnTo>
                    <a:pt x="1304" y="418"/>
                  </a:lnTo>
                  <a:lnTo>
                    <a:pt x="1069" y="470"/>
                  </a:lnTo>
                  <a:lnTo>
                    <a:pt x="861" y="496"/>
                  </a:lnTo>
                  <a:lnTo>
                    <a:pt x="861" y="496"/>
                  </a:lnTo>
                  <a:lnTo>
                    <a:pt x="652" y="470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70" y="548"/>
                  </a:lnTo>
                  <a:lnTo>
                    <a:pt x="548" y="652"/>
                  </a:lnTo>
                  <a:lnTo>
                    <a:pt x="626" y="730"/>
                  </a:lnTo>
                  <a:lnTo>
                    <a:pt x="730" y="809"/>
                  </a:lnTo>
                  <a:lnTo>
                    <a:pt x="861" y="887"/>
                  </a:lnTo>
                  <a:lnTo>
                    <a:pt x="991" y="939"/>
                  </a:lnTo>
                  <a:lnTo>
                    <a:pt x="1174" y="965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330" y="1095"/>
                  </a:lnTo>
                  <a:lnTo>
                    <a:pt x="1226" y="1356"/>
                  </a:lnTo>
                  <a:lnTo>
                    <a:pt x="1226" y="1356"/>
                  </a:lnTo>
                  <a:lnTo>
                    <a:pt x="1121" y="1669"/>
                  </a:lnTo>
                  <a:lnTo>
                    <a:pt x="1121" y="1669"/>
                  </a:lnTo>
                  <a:lnTo>
                    <a:pt x="1069" y="1929"/>
                  </a:lnTo>
                  <a:lnTo>
                    <a:pt x="1043" y="2190"/>
                  </a:lnTo>
                  <a:lnTo>
                    <a:pt x="1043" y="2190"/>
                  </a:lnTo>
                  <a:lnTo>
                    <a:pt x="1043" y="2346"/>
                  </a:lnTo>
                  <a:lnTo>
                    <a:pt x="1095" y="2529"/>
                  </a:lnTo>
                  <a:lnTo>
                    <a:pt x="1095" y="2529"/>
                  </a:lnTo>
                  <a:lnTo>
                    <a:pt x="1095" y="2529"/>
                  </a:lnTo>
                  <a:lnTo>
                    <a:pt x="1095" y="2529"/>
                  </a:lnTo>
                  <a:lnTo>
                    <a:pt x="913" y="2659"/>
                  </a:lnTo>
                  <a:lnTo>
                    <a:pt x="757" y="2816"/>
                  </a:lnTo>
                  <a:lnTo>
                    <a:pt x="548" y="3050"/>
                  </a:lnTo>
                  <a:lnTo>
                    <a:pt x="339" y="3311"/>
                  </a:lnTo>
                  <a:lnTo>
                    <a:pt x="183" y="3624"/>
                  </a:lnTo>
                  <a:lnTo>
                    <a:pt x="105" y="3806"/>
                  </a:lnTo>
                  <a:lnTo>
                    <a:pt x="53" y="3988"/>
                  </a:lnTo>
                  <a:lnTo>
                    <a:pt x="27" y="4171"/>
                  </a:lnTo>
                  <a:lnTo>
                    <a:pt x="1" y="4379"/>
                  </a:lnTo>
                  <a:lnTo>
                    <a:pt x="1" y="4379"/>
                  </a:lnTo>
                  <a:lnTo>
                    <a:pt x="27" y="4666"/>
                  </a:lnTo>
                  <a:lnTo>
                    <a:pt x="105" y="4953"/>
                  </a:lnTo>
                  <a:lnTo>
                    <a:pt x="235" y="5240"/>
                  </a:lnTo>
                  <a:lnTo>
                    <a:pt x="418" y="5552"/>
                  </a:lnTo>
                  <a:lnTo>
                    <a:pt x="418" y="5552"/>
                  </a:lnTo>
                  <a:lnTo>
                    <a:pt x="418" y="6178"/>
                  </a:lnTo>
                  <a:lnTo>
                    <a:pt x="496" y="7820"/>
                  </a:lnTo>
                  <a:lnTo>
                    <a:pt x="548" y="8941"/>
                  </a:lnTo>
                  <a:lnTo>
                    <a:pt x="652" y="10166"/>
                  </a:lnTo>
                  <a:lnTo>
                    <a:pt x="783" y="11469"/>
                  </a:lnTo>
                  <a:lnTo>
                    <a:pt x="991" y="12850"/>
                  </a:lnTo>
                  <a:lnTo>
                    <a:pt x="1226" y="14206"/>
                  </a:lnTo>
                  <a:lnTo>
                    <a:pt x="1356" y="14884"/>
                  </a:lnTo>
                  <a:lnTo>
                    <a:pt x="1512" y="15535"/>
                  </a:lnTo>
                  <a:lnTo>
                    <a:pt x="1669" y="16161"/>
                  </a:lnTo>
                  <a:lnTo>
                    <a:pt x="1877" y="16760"/>
                  </a:lnTo>
                  <a:lnTo>
                    <a:pt x="2086" y="17334"/>
                  </a:lnTo>
                  <a:lnTo>
                    <a:pt x="2294" y="17881"/>
                  </a:lnTo>
                  <a:lnTo>
                    <a:pt x="2555" y="18376"/>
                  </a:lnTo>
                  <a:lnTo>
                    <a:pt x="2816" y="18845"/>
                  </a:lnTo>
                  <a:lnTo>
                    <a:pt x="3102" y="19236"/>
                  </a:lnTo>
                  <a:lnTo>
                    <a:pt x="3415" y="19575"/>
                  </a:lnTo>
                  <a:lnTo>
                    <a:pt x="3572" y="19732"/>
                  </a:lnTo>
                  <a:lnTo>
                    <a:pt x="3728" y="19862"/>
                  </a:lnTo>
                  <a:lnTo>
                    <a:pt x="3910" y="19966"/>
                  </a:lnTo>
                  <a:lnTo>
                    <a:pt x="4093" y="20070"/>
                  </a:lnTo>
                  <a:lnTo>
                    <a:pt x="4275" y="20149"/>
                  </a:lnTo>
                  <a:lnTo>
                    <a:pt x="4484" y="20201"/>
                  </a:lnTo>
                  <a:lnTo>
                    <a:pt x="4666" y="20253"/>
                  </a:lnTo>
                  <a:lnTo>
                    <a:pt x="4875" y="20253"/>
                  </a:lnTo>
                  <a:lnTo>
                    <a:pt x="4875" y="20253"/>
                  </a:lnTo>
                  <a:lnTo>
                    <a:pt x="5135" y="20253"/>
                  </a:lnTo>
                  <a:lnTo>
                    <a:pt x="5135" y="20253"/>
                  </a:lnTo>
                  <a:lnTo>
                    <a:pt x="5735" y="20253"/>
                  </a:lnTo>
                  <a:lnTo>
                    <a:pt x="6308" y="20175"/>
                  </a:lnTo>
                  <a:lnTo>
                    <a:pt x="6882" y="20044"/>
                  </a:lnTo>
                  <a:lnTo>
                    <a:pt x="7481" y="19888"/>
                  </a:lnTo>
                  <a:lnTo>
                    <a:pt x="8055" y="19706"/>
                  </a:lnTo>
                  <a:lnTo>
                    <a:pt x="8654" y="19497"/>
                  </a:lnTo>
                  <a:lnTo>
                    <a:pt x="9228" y="19236"/>
                  </a:lnTo>
                  <a:lnTo>
                    <a:pt x="9775" y="18950"/>
                  </a:lnTo>
                  <a:lnTo>
                    <a:pt x="9775" y="18950"/>
                  </a:lnTo>
                  <a:lnTo>
                    <a:pt x="9775" y="18950"/>
                  </a:lnTo>
                  <a:lnTo>
                    <a:pt x="9775" y="18950"/>
                  </a:lnTo>
                  <a:lnTo>
                    <a:pt x="9671" y="19002"/>
                  </a:lnTo>
                  <a:lnTo>
                    <a:pt x="9671" y="19002"/>
                  </a:lnTo>
                  <a:lnTo>
                    <a:pt x="9671" y="19002"/>
                  </a:lnTo>
                  <a:lnTo>
                    <a:pt x="9671" y="19002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71" y="18976"/>
                  </a:lnTo>
                  <a:lnTo>
                    <a:pt x="9645" y="18950"/>
                  </a:lnTo>
                  <a:lnTo>
                    <a:pt x="9645" y="18950"/>
                  </a:lnTo>
                  <a:lnTo>
                    <a:pt x="9645" y="18950"/>
                  </a:lnTo>
                  <a:lnTo>
                    <a:pt x="9645" y="18950"/>
                  </a:lnTo>
                  <a:lnTo>
                    <a:pt x="9645" y="18924"/>
                  </a:lnTo>
                  <a:lnTo>
                    <a:pt x="9645" y="18924"/>
                  </a:lnTo>
                  <a:lnTo>
                    <a:pt x="9645" y="18924"/>
                  </a:lnTo>
                  <a:lnTo>
                    <a:pt x="9645" y="18924"/>
                  </a:lnTo>
                  <a:lnTo>
                    <a:pt x="9645" y="18897"/>
                  </a:lnTo>
                  <a:lnTo>
                    <a:pt x="9645" y="18897"/>
                  </a:lnTo>
                  <a:lnTo>
                    <a:pt x="9645" y="18897"/>
                  </a:lnTo>
                  <a:lnTo>
                    <a:pt x="9645" y="18897"/>
                  </a:lnTo>
                  <a:lnTo>
                    <a:pt x="9645" y="18871"/>
                  </a:lnTo>
                  <a:lnTo>
                    <a:pt x="9645" y="18871"/>
                  </a:lnTo>
                  <a:lnTo>
                    <a:pt x="9619" y="18871"/>
                  </a:lnTo>
                  <a:lnTo>
                    <a:pt x="9619" y="18871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45"/>
                  </a:lnTo>
                  <a:lnTo>
                    <a:pt x="9619" y="18819"/>
                  </a:lnTo>
                  <a:lnTo>
                    <a:pt x="9619" y="18819"/>
                  </a:lnTo>
                  <a:lnTo>
                    <a:pt x="9619" y="18819"/>
                  </a:lnTo>
                  <a:lnTo>
                    <a:pt x="9619" y="18819"/>
                  </a:lnTo>
                  <a:lnTo>
                    <a:pt x="9228" y="17881"/>
                  </a:lnTo>
                  <a:lnTo>
                    <a:pt x="8811" y="16969"/>
                  </a:lnTo>
                  <a:lnTo>
                    <a:pt x="8811" y="16969"/>
                  </a:lnTo>
                  <a:lnTo>
                    <a:pt x="8498" y="17073"/>
                  </a:lnTo>
                  <a:lnTo>
                    <a:pt x="8159" y="17125"/>
                  </a:lnTo>
                  <a:lnTo>
                    <a:pt x="7820" y="17177"/>
                  </a:lnTo>
                  <a:lnTo>
                    <a:pt x="7481" y="17177"/>
                  </a:lnTo>
                  <a:lnTo>
                    <a:pt x="7481" y="17177"/>
                  </a:lnTo>
                  <a:lnTo>
                    <a:pt x="7195" y="17177"/>
                  </a:lnTo>
                  <a:lnTo>
                    <a:pt x="6908" y="17125"/>
                  </a:lnTo>
                  <a:lnTo>
                    <a:pt x="6673" y="17047"/>
                  </a:lnTo>
                  <a:lnTo>
                    <a:pt x="6439" y="16943"/>
                  </a:lnTo>
                  <a:lnTo>
                    <a:pt x="6230" y="16812"/>
                  </a:lnTo>
                  <a:lnTo>
                    <a:pt x="6074" y="16604"/>
                  </a:lnTo>
                  <a:lnTo>
                    <a:pt x="5943" y="16395"/>
                  </a:lnTo>
                  <a:lnTo>
                    <a:pt x="5891" y="16109"/>
                  </a:lnTo>
                  <a:lnTo>
                    <a:pt x="5891" y="16109"/>
                  </a:lnTo>
                  <a:lnTo>
                    <a:pt x="5891" y="16109"/>
                  </a:lnTo>
                  <a:lnTo>
                    <a:pt x="5891" y="16109"/>
                  </a:lnTo>
                  <a:lnTo>
                    <a:pt x="5631" y="16187"/>
                  </a:lnTo>
                  <a:lnTo>
                    <a:pt x="5631" y="16187"/>
                  </a:lnTo>
                  <a:lnTo>
                    <a:pt x="5631" y="16187"/>
                  </a:lnTo>
                  <a:lnTo>
                    <a:pt x="5631" y="16187"/>
                  </a:lnTo>
                  <a:lnTo>
                    <a:pt x="5526" y="15718"/>
                  </a:lnTo>
                  <a:lnTo>
                    <a:pt x="5526" y="15718"/>
                  </a:lnTo>
                  <a:lnTo>
                    <a:pt x="5344" y="15718"/>
                  </a:lnTo>
                  <a:lnTo>
                    <a:pt x="5344" y="15718"/>
                  </a:lnTo>
                  <a:lnTo>
                    <a:pt x="5188" y="15718"/>
                  </a:lnTo>
                  <a:lnTo>
                    <a:pt x="5031" y="15692"/>
                  </a:lnTo>
                  <a:lnTo>
                    <a:pt x="4901" y="15639"/>
                  </a:lnTo>
                  <a:lnTo>
                    <a:pt x="4744" y="15587"/>
                  </a:lnTo>
                  <a:lnTo>
                    <a:pt x="4484" y="15457"/>
                  </a:lnTo>
                  <a:lnTo>
                    <a:pt x="4249" y="15248"/>
                  </a:lnTo>
                  <a:lnTo>
                    <a:pt x="4041" y="15014"/>
                  </a:lnTo>
                  <a:lnTo>
                    <a:pt x="3832" y="14753"/>
                  </a:lnTo>
                  <a:lnTo>
                    <a:pt x="3676" y="14466"/>
                  </a:lnTo>
                  <a:lnTo>
                    <a:pt x="3519" y="14154"/>
                  </a:lnTo>
                  <a:lnTo>
                    <a:pt x="3363" y="13815"/>
                  </a:lnTo>
                  <a:lnTo>
                    <a:pt x="3233" y="13476"/>
                  </a:lnTo>
                  <a:lnTo>
                    <a:pt x="3050" y="12772"/>
                  </a:lnTo>
                  <a:lnTo>
                    <a:pt x="2894" y="12147"/>
                  </a:lnTo>
                  <a:lnTo>
                    <a:pt x="2790" y="11599"/>
                  </a:lnTo>
                  <a:lnTo>
                    <a:pt x="2790" y="11599"/>
                  </a:lnTo>
                  <a:lnTo>
                    <a:pt x="2633" y="10713"/>
                  </a:lnTo>
                  <a:lnTo>
                    <a:pt x="2529" y="9827"/>
                  </a:lnTo>
                  <a:lnTo>
                    <a:pt x="2425" y="8941"/>
                  </a:lnTo>
                  <a:lnTo>
                    <a:pt x="2373" y="8055"/>
                  </a:lnTo>
                  <a:lnTo>
                    <a:pt x="2373" y="8055"/>
                  </a:lnTo>
                  <a:lnTo>
                    <a:pt x="2320" y="7533"/>
                  </a:lnTo>
                  <a:lnTo>
                    <a:pt x="2320" y="6986"/>
                  </a:lnTo>
                  <a:lnTo>
                    <a:pt x="2320" y="6465"/>
                  </a:lnTo>
                  <a:lnTo>
                    <a:pt x="2373" y="6204"/>
                  </a:lnTo>
                  <a:lnTo>
                    <a:pt x="2425" y="5943"/>
                  </a:lnTo>
                  <a:lnTo>
                    <a:pt x="2425" y="5943"/>
                  </a:lnTo>
                  <a:lnTo>
                    <a:pt x="2477" y="5735"/>
                  </a:lnTo>
                  <a:lnTo>
                    <a:pt x="2581" y="5578"/>
                  </a:lnTo>
                  <a:lnTo>
                    <a:pt x="2685" y="5422"/>
                  </a:lnTo>
                  <a:lnTo>
                    <a:pt x="2816" y="5292"/>
                  </a:lnTo>
                  <a:lnTo>
                    <a:pt x="2816" y="5292"/>
                  </a:lnTo>
                  <a:lnTo>
                    <a:pt x="2946" y="4901"/>
                  </a:lnTo>
                  <a:lnTo>
                    <a:pt x="3102" y="4223"/>
                  </a:lnTo>
                  <a:lnTo>
                    <a:pt x="3076" y="4223"/>
                  </a:lnTo>
                  <a:lnTo>
                    <a:pt x="3076" y="4223"/>
                  </a:lnTo>
                  <a:lnTo>
                    <a:pt x="2764" y="4093"/>
                  </a:lnTo>
                  <a:lnTo>
                    <a:pt x="2477" y="3936"/>
                  </a:lnTo>
                  <a:lnTo>
                    <a:pt x="2216" y="3754"/>
                  </a:lnTo>
                  <a:lnTo>
                    <a:pt x="2008" y="3519"/>
                  </a:lnTo>
                  <a:lnTo>
                    <a:pt x="1825" y="3285"/>
                  </a:lnTo>
                  <a:lnTo>
                    <a:pt x="1695" y="3024"/>
                  </a:lnTo>
                  <a:lnTo>
                    <a:pt x="1591" y="2737"/>
                  </a:lnTo>
                  <a:lnTo>
                    <a:pt x="1512" y="2451"/>
                  </a:lnTo>
                  <a:lnTo>
                    <a:pt x="1486" y="2138"/>
                  </a:lnTo>
                  <a:lnTo>
                    <a:pt x="1460" y="1825"/>
                  </a:lnTo>
                  <a:lnTo>
                    <a:pt x="1486" y="1512"/>
                  </a:lnTo>
                  <a:lnTo>
                    <a:pt x="1538" y="1199"/>
                  </a:lnTo>
                  <a:lnTo>
                    <a:pt x="1617" y="887"/>
                  </a:lnTo>
                  <a:lnTo>
                    <a:pt x="1721" y="574"/>
                  </a:lnTo>
                  <a:lnTo>
                    <a:pt x="1851" y="287"/>
                  </a:lnTo>
                  <a:lnTo>
                    <a:pt x="2008" y="1"/>
                  </a:lnTo>
                  <a:lnTo>
                    <a:pt x="2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048335" y="2200559"/>
              <a:ext cx="140511" cy="611344"/>
            </a:xfrm>
            <a:custGeom>
              <a:avLst/>
              <a:gdLst/>
              <a:ahLst/>
              <a:cxnLst/>
              <a:rect l="l" t="t" r="r" b="b"/>
              <a:pathLst>
                <a:path w="2816" h="12252" extrusionOk="0">
                  <a:moveTo>
                    <a:pt x="1" y="1"/>
                  </a:moveTo>
                  <a:lnTo>
                    <a:pt x="1" y="287"/>
                  </a:lnTo>
                  <a:lnTo>
                    <a:pt x="1" y="600"/>
                  </a:lnTo>
                  <a:lnTo>
                    <a:pt x="53" y="991"/>
                  </a:lnTo>
                  <a:lnTo>
                    <a:pt x="131" y="1460"/>
                  </a:lnTo>
                  <a:lnTo>
                    <a:pt x="235" y="1982"/>
                  </a:lnTo>
                  <a:lnTo>
                    <a:pt x="496" y="3102"/>
                  </a:lnTo>
                  <a:lnTo>
                    <a:pt x="809" y="4223"/>
                  </a:lnTo>
                  <a:lnTo>
                    <a:pt x="1043" y="5187"/>
                  </a:lnTo>
                  <a:lnTo>
                    <a:pt x="1278" y="6152"/>
                  </a:lnTo>
                  <a:lnTo>
                    <a:pt x="1330" y="6413"/>
                  </a:lnTo>
                  <a:lnTo>
                    <a:pt x="1408" y="6725"/>
                  </a:lnTo>
                  <a:lnTo>
                    <a:pt x="1539" y="7116"/>
                  </a:lnTo>
                  <a:lnTo>
                    <a:pt x="1851" y="8081"/>
                  </a:lnTo>
                  <a:lnTo>
                    <a:pt x="2190" y="9175"/>
                  </a:lnTo>
                  <a:lnTo>
                    <a:pt x="2373" y="9723"/>
                  </a:lnTo>
                  <a:lnTo>
                    <a:pt x="2503" y="10270"/>
                  </a:lnTo>
                  <a:lnTo>
                    <a:pt x="2581" y="10531"/>
                  </a:lnTo>
                  <a:lnTo>
                    <a:pt x="2633" y="10791"/>
                  </a:lnTo>
                  <a:lnTo>
                    <a:pt x="2659" y="11026"/>
                  </a:lnTo>
                  <a:lnTo>
                    <a:pt x="2711" y="11261"/>
                  </a:lnTo>
                  <a:lnTo>
                    <a:pt x="2764" y="11964"/>
                  </a:lnTo>
                  <a:lnTo>
                    <a:pt x="2790" y="12251"/>
                  </a:lnTo>
                  <a:lnTo>
                    <a:pt x="2816" y="11964"/>
                  </a:lnTo>
                  <a:lnTo>
                    <a:pt x="2816" y="11261"/>
                  </a:lnTo>
                  <a:lnTo>
                    <a:pt x="2790" y="11026"/>
                  </a:lnTo>
                  <a:lnTo>
                    <a:pt x="2764" y="10765"/>
                  </a:lnTo>
                  <a:lnTo>
                    <a:pt x="2711" y="10505"/>
                  </a:lnTo>
                  <a:lnTo>
                    <a:pt x="2659" y="10244"/>
                  </a:lnTo>
                  <a:lnTo>
                    <a:pt x="2555" y="9697"/>
                  </a:lnTo>
                  <a:lnTo>
                    <a:pt x="2399" y="9123"/>
                  </a:lnTo>
                  <a:lnTo>
                    <a:pt x="2060" y="8002"/>
                  </a:lnTo>
                  <a:lnTo>
                    <a:pt x="1773" y="7038"/>
                  </a:lnTo>
                  <a:lnTo>
                    <a:pt x="1669" y="6647"/>
                  </a:lnTo>
                  <a:lnTo>
                    <a:pt x="1591" y="6334"/>
                  </a:lnTo>
                  <a:lnTo>
                    <a:pt x="1539" y="6074"/>
                  </a:lnTo>
                  <a:lnTo>
                    <a:pt x="1304" y="5135"/>
                  </a:lnTo>
                  <a:lnTo>
                    <a:pt x="1043" y="4171"/>
                  </a:lnTo>
                  <a:lnTo>
                    <a:pt x="704" y="3050"/>
                  </a:lnTo>
                  <a:lnTo>
                    <a:pt x="392" y="1955"/>
                  </a:lnTo>
                  <a:lnTo>
                    <a:pt x="261" y="1434"/>
                  </a:lnTo>
                  <a:lnTo>
                    <a:pt x="157" y="965"/>
                  </a:lnTo>
                  <a:lnTo>
                    <a:pt x="79" y="574"/>
                  </a:lnTo>
                  <a:lnTo>
                    <a:pt x="53" y="2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914924" y="1875427"/>
              <a:ext cx="165211" cy="301780"/>
            </a:xfrm>
            <a:custGeom>
              <a:avLst/>
              <a:gdLst/>
              <a:ahLst/>
              <a:cxnLst/>
              <a:rect l="l" t="t" r="r" b="b"/>
              <a:pathLst>
                <a:path w="3311" h="6048" extrusionOk="0">
                  <a:moveTo>
                    <a:pt x="1148" y="0"/>
                  </a:moveTo>
                  <a:lnTo>
                    <a:pt x="991" y="53"/>
                  </a:lnTo>
                  <a:lnTo>
                    <a:pt x="887" y="131"/>
                  </a:lnTo>
                  <a:lnTo>
                    <a:pt x="783" y="235"/>
                  </a:lnTo>
                  <a:lnTo>
                    <a:pt x="704" y="313"/>
                  </a:lnTo>
                  <a:lnTo>
                    <a:pt x="392" y="730"/>
                  </a:lnTo>
                  <a:lnTo>
                    <a:pt x="235" y="965"/>
                  </a:lnTo>
                  <a:lnTo>
                    <a:pt x="105" y="1199"/>
                  </a:lnTo>
                  <a:lnTo>
                    <a:pt x="27" y="1460"/>
                  </a:lnTo>
                  <a:lnTo>
                    <a:pt x="1" y="1616"/>
                  </a:lnTo>
                  <a:lnTo>
                    <a:pt x="1" y="1747"/>
                  </a:lnTo>
                  <a:lnTo>
                    <a:pt x="53" y="1903"/>
                  </a:lnTo>
                  <a:lnTo>
                    <a:pt x="131" y="2033"/>
                  </a:lnTo>
                  <a:lnTo>
                    <a:pt x="209" y="2138"/>
                  </a:lnTo>
                  <a:lnTo>
                    <a:pt x="340" y="2216"/>
                  </a:lnTo>
                  <a:lnTo>
                    <a:pt x="470" y="2268"/>
                  </a:lnTo>
                  <a:lnTo>
                    <a:pt x="600" y="2294"/>
                  </a:lnTo>
                  <a:lnTo>
                    <a:pt x="731" y="2268"/>
                  </a:lnTo>
                  <a:lnTo>
                    <a:pt x="835" y="2268"/>
                  </a:lnTo>
                  <a:lnTo>
                    <a:pt x="1069" y="2216"/>
                  </a:lnTo>
                  <a:lnTo>
                    <a:pt x="1252" y="2138"/>
                  </a:lnTo>
                  <a:lnTo>
                    <a:pt x="1591" y="1955"/>
                  </a:lnTo>
                  <a:lnTo>
                    <a:pt x="1799" y="1773"/>
                  </a:lnTo>
                  <a:lnTo>
                    <a:pt x="1929" y="1642"/>
                  </a:lnTo>
                  <a:lnTo>
                    <a:pt x="1956" y="1590"/>
                  </a:lnTo>
                  <a:lnTo>
                    <a:pt x="1773" y="1747"/>
                  </a:lnTo>
                  <a:lnTo>
                    <a:pt x="1539" y="1877"/>
                  </a:lnTo>
                  <a:lnTo>
                    <a:pt x="1226" y="2033"/>
                  </a:lnTo>
                  <a:lnTo>
                    <a:pt x="1017" y="2086"/>
                  </a:lnTo>
                  <a:lnTo>
                    <a:pt x="835" y="2138"/>
                  </a:lnTo>
                  <a:lnTo>
                    <a:pt x="600" y="2138"/>
                  </a:lnTo>
                  <a:lnTo>
                    <a:pt x="496" y="2112"/>
                  </a:lnTo>
                  <a:lnTo>
                    <a:pt x="418" y="2086"/>
                  </a:lnTo>
                  <a:lnTo>
                    <a:pt x="313" y="2007"/>
                  </a:lnTo>
                  <a:lnTo>
                    <a:pt x="261" y="1929"/>
                  </a:lnTo>
                  <a:lnTo>
                    <a:pt x="209" y="1825"/>
                  </a:lnTo>
                  <a:lnTo>
                    <a:pt x="183" y="1721"/>
                  </a:lnTo>
                  <a:lnTo>
                    <a:pt x="183" y="1616"/>
                  </a:lnTo>
                  <a:lnTo>
                    <a:pt x="209" y="1512"/>
                  </a:lnTo>
                  <a:lnTo>
                    <a:pt x="287" y="1278"/>
                  </a:lnTo>
                  <a:lnTo>
                    <a:pt x="418" y="1069"/>
                  </a:lnTo>
                  <a:lnTo>
                    <a:pt x="574" y="861"/>
                  </a:lnTo>
                  <a:lnTo>
                    <a:pt x="887" y="470"/>
                  </a:lnTo>
                  <a:lnTo>
                    <a:pt x="1043" y="313"/>
                  </a:lnTo>
                  <a:lnTo>
                    <a:pt x="1121" y="261"/>
                  </a:lnTo>
                  <a:lnTo>
                    <a:pt x="1200" y="235"/>
                  </a:lnTo>
                  <a:lnTo>
                    <a:pt x="1278" y="235"/>
                  </a:lnTo>
                  <a:lnTo>
                    <a:pt x="1356" y="261"/>
                  </a:lnTo>
                  <a:lnTo>
                    <a:pt x="1512" y="313"/>
                  </a:lnTo>
                  <a:lnTo>
                    <a:pt x="1669" y="391"/>
                  </a:lnTo>
                  <a:lnTo>
                    <a:pt x="1799" y="496"/>
                  </a:lnTo>
                  <a:lnTo>
                    <a:pt x="1982" y="678"/>
                  </a:lnTo>
                  <a:lnTo>
                    <a:pt x="2112" y="834"/>
                  </a:lnTo>
                  <a:lnTo>
                    <a:pt x="2268" y="1017"/>
                  </a:lnTo>
                  <a:lnTo>
                    <a:pt x="2399" y="1252"/>
                  </a:lnTo>
                  <a:lnTo>
                    <a:pt x="2581" y="1538"/>
                  </a:lnTo>
                  <a:lnTo>
                    <a:pt x="2764" y="1929"/>
                  </a:lnTo>
                  <a:lnTo>
                    <a:pt x="2894" y="2346"/>
                  </a:lnTo>
                  <a:lnTo>
                    <a:pt x="2972" y="2581"/>
                  </a:lnTo>
                  <a:lnTo>
                    <a:pt x="3024" y="2841"/>
                  </a:lnTo>
                  <a:lnTo>
                    <a:pt x="3076" y="3076"/>
                  </a:lnTo>
                  <a:lnTo>
                    <a:pt x="3102" y="3337"/>
                  </a:lnTo>
                  <a:lnTo>
                    <a:pt x="3128" y="3832"/>
                  </a:lnTo>
                  <a:lnTo>
                    <a:pt x="3102" y="4327"/>
                  </a:lnTo>
                  <a:lnTo>
                    <a:pt x="3050" y="4796"/>
                  </a:lnTo>
                  <a:lnTo>
                    <a:pt x="2972" y="5213"/>
                  </a:lnTo>
                  <a:lnTo>
                    <a:pt x="2894" y="5552"/>
                  </a:lnTo>
                  <a:lnTo>
                    <a:pt x="2816" y="5813"/>
                  </a:lnTo>
                  <a:lnTo>
                    <a:pt x="2764" y="6047"/>
                  </a:lnTo>
                  <a:lnTo>
                    <a:pt x="2764" y="6047"/>
                  </a:lnTo>
                  <a:lnTo>
                    <a:pt x="2868" y="5839"/>
                  </a:lnTo>
                  <a:lnTo>
                    <a:pt x="2972" y="5578"/>
                  </a:lnTo>
                  <a:lnTo>
                    <a:pt x="3076" y="5239"/>
                  </a:lnTo>
                  <a:lnTo>
                    <a:pt x="3181" y="4822"/>
                  </a:lnTo>
                  <a:lnTo>
                    <a:pt x="3259" y="4353"/>
                  </a:lnTo>
                  <a:lnTo>
                    <a:pt x="3311" y="3832"/>
                  </a:lnTo>
                  <a:lnTo>
                    <a:pt x="3311" y="3311"/>
                  </a:lnTo>
                  <a:lnTo>
                    <a:pt x="3285" y="3050"/>
                  </a:lnTo>
                  <a:lnTo>
                    <a:pt x="3233" y="2789"/>
                  </a:lnTo>
                  <a:lnTo>
                    <a:pt x="3181" y="2529"/>
                  </a:lnTo>
                  <a:lnTo>
                    <a:pt x="3128" y="2294"/>
                  </a:lnTo>
                  <a:lnTo>
                    <a:pt x="2972" y="1825"/>
                  </a:lnTo>
                  <a:lnTo>
                    <a:pt x="2816" y="1434"/>
                  </a:lnTo>
                  <a:lnTo>
                    <a:pt x="2633" y="1121"/>
                  </a:lnTo>
                  <a:lnTo>
                    <a:pt x="2503" y="861"/>
                  </a:lnTo>
                  <a:lnTo>
                    <a:pt x="2347" y="678"/>
                  </a:lnTo>
                  <a:lnTo>
                    <a:pt x="2190" y="470"/>
                  </a:lnTo>
                  <a:lnTo>
                    <a:pt x="1956" y="287"/>
                  </a:lnTo>
                  <a:lnTo>
                    <a:pt x="1799" y="183"/>
                  </a:lnTo>
                  <a:lnTo>
                    <a:pt x="1617" y="79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960430" y="2105604"/>
              <a:ext cx="48201" cy="40367"/>
            </a:xfrm>
            <a:custGeom>
              <a:avLst/>
              <a:gdLst/>
              <a:ahLst/>
              <a:cxnLst/>
              <a:rect l="l" t="t" r="r" b="b"/>
              <a:pathLst>
                <a:path w="966" h="809" extrusionOk="0">
                  <a:moveTo>
                    <a:pt x="27" y="1"/>
                  </a:moveTo>
                  <a:lnTo>
                    <a:pt x="1" y="53"/>
                  </a:lnTo>
                  <a:lnTo>
                    <a:pt x="1" y="131"/>
                  </a:lnTo>
                  <a:lnTo>
                    <a:pt x="1" y="235"/>
                  </a:lnTo>
                  <a:lnTo>
                    <a:pt x="27" y="366"/>
                  </a:lnTo>
                  <a:lnTo>
                    <a:pt x="105" y="496"/>
                  </a:lnTo>
                  <a:lnTo>
                    <a:pt x="183" y="600"/>
                  </a:lnTo>
                  <a:lnTo>
                    <a:pt x="262" y="679"/>
                  </a:lnTo>
                  <a:lnTo>
                    <a:pt x="288" y="705"/>
                  </a:lnTo>
                  <a:lnTo>
                    <a:pt x="366" y="731"/>
                  </a:lnTo>
                  <a:lnTo>
                    <a:pt x="470" y="783"/>
                  </a:lnTo>
                  <a:lnTo>
                    <a:pt x="600" y="809"/>
                  </a:lnTo>
                  <a:lnTo>
                    <a:pt x="913" y="809"/>
                  </a:lnTo>
                  <a:lnTo>
                    <a:pt x="965" y="783"/>
                  </a:lnTo>
                  <a:lnTo>
                    <a:pt x="939" y="731"/>
                  </a:lnTo>
                  <a:lnTo>
                    <a:pt x="861" y="705"/>
                  </a:lnTo>
                  <a:lnTo>
                    <a:pt x="653" y="600"/>
                  </a:lnTo>
                  <a:lnTo>
                    <a:pt x="574" y="548"/>
                  </a:lnTo>
                  <a:lnTo>
                    <a:pt x="496" y="496"/>
                  </a:lnTo>
                  <a:lnTo>
                    <a:pt x="418" y="444"/>
                  </a:lnTo>
                  <a:lnTo>
                    <a:pt x="340" y="418"/>
                  </a:lnTo>
                  <a:lnTo>
                    <a:pt x="288" y="340"/>
                  </a:lnTo>
                  <a:lnTo>
                    <a:pt x="209" y="262"/>
                  </a:lnTo>
                  <a:lnTo>
                    <a:pt x="105" y="105"/>
                  </a:lnTo>
                  <a:lnTo>
                    <a:pt x="53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956538" y="1980761"/>
              <a:ext cx="22154" cy="124893"/>
            </a:xfrm>
            <a:custGeom>
              <a:avLst/>
              <a:gdLst/>
              <a:ahLst/>
              <a:cxnLst/>
              <a:rect l="l" t="t" r="r" b="b"/>
              <a:pathLst>
                <a:path w="444" h="2503" extrusionOk="0">
                  <a:moveTo>
                    <a:pt x="314" y="1"/>
                  </a:moveTo>
                  <a:lnTo>
                    <a:pt x="314" y="53"/>
                  </a:lnTo>
                  <a:lnTo>
                    <a:pt x="287" y="209"/>
                  </a:lnTo>
                  <a:lnTo>
                    <a:pt x="287" y="392"/>
                  </a:lnTo>
                  <a:lnTo>
                    <a:pt x="235" y="626"/>
                  </a:lnTo>
                  <a:lnTo>
                    <a:pt x="131" y="1043"/>
                  </a:lnTo>
                  <a:lnTo>
                    <a:pt x="79" y="1226"/>
                  </a:lnTo>
                  <a:lnTo>
                    <a:pt x="53" y="1434"/>
                  </a:lnTo>
                  <a:lnTo>
                    <a:pt x="27" y="1877"/>
                  </a:lnTo>
                  <a:lnTo>
                    <a:pt x="1" y="2112"/>
                  </a:lnTo>
                  <a:lnTo>
                    <a:pt x="27" y="2320"/>
                  </a:lnTo>
                  <a:lnTo>
                    <a:pt x="79" y="2477"/>
                  </a:lnTo>
                  <a:lnTo>
                    <a:pt x="105" y="2503"/>
                  </a:lnTo>
                  <a:lnTo>
                    <a:pt x="131" y="2451"/>
                  </a:lnTo>
                  <a:lnTo>
                    <a:pt x="131" y="2320"/>
                  </a:lnTo>
                  <a:lnTo>
                    <a:pt x="209" y="1903"/>
                  </a:lnTo>
                  <a:lnTo>
                    <a:pt x="366" y="1278"/>
                  </a:lnTo>
                  <a:lnTo>
                    <a:pt x="392" y="1095"/>
                  </a:lnTo>
                  <a:lnTo>
                    <a:pt x="444" y="652"/>
                  </a:lnTo>
                  <a:lnTo>
                    <a:pt x="444" y="392"/>
                  </a:lnTo>
                  <a:lnTo>
                    <a:pt x="418" y="183"/>
                  </a:lnTo>
                  <a:lnTo>
                    <a:pt x="366" y="5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305856" y="2503587"/>
              <a:ext cx="386306" cy="382414"/>
            </a:xfrm>
            <a:custGeom>
              <a:avLst/>
              <a:gdLst/>
              <a:ahLst/>
              <a:cxnLst/>
              <a:rect l="l" t="t" r="r" b="b"/>
              <a:pathLst>
                <a:path w="7742" h="7664" extrusionOk="0">
                  <a:moveTo>
                    <a:pt x="6751" y="1"/>
                  </a:moveTo>
                  <a:lnTo>
                    <a:pt x="6386" y="53"/>
                  </a:lnTo>
                  <a:lnTo>
                    <a:pt x="5996" y="157"/>
                  </a:lnTo>
                  <a:lnTo>
                    <a:pt x="5526" y="313"/>
                  </a:lnTo>
                  <a:lnTo>
                    <a:pt x="5240" y="418"/>
                  </a:lnTo>
                  <a:lnTo>
                    <a:pt x="4979" y="548"/>
                  </a:lnTo>
                  <a:lnTo>
                    <a:pt x="4666" y="704"/>
                  </a:lnTo>
                  <a:lnTo>
                    <a:pt x="4379" y="887"/>
                  </a:lnTo>
                  <a:lnTo>
                    <a:pt x="4093" y="1095"/>
                  </a:lnTo>
                  <a:lnTo>
                    <a:pt x="3780" y="1330"/>
                  </a:lnTo>
                  <a:lnTo>
                    <a:pt x="3493" y="1591"/>
                  </a:lnTo>
                  <a:lnTo>
                    <a:pt x="3233" y="1903"/>
                  </a:lnTo>
                  <a:lnTo>
                    <a:pt x="2946" y="2216"/>
                  </a:lnTo>
                  <a:lnTo>
                    <a:pt x="2607" y="2503"/>
                  </a:lnTo>
                  <a:lnTo>
                    <a:pt x="2216" y="2790"/>
                  </a:lnTo>
                  <a:lnTo>
                    <a:pt x="1799" y="3050"/>
                  </a:lnTo>
                  <a:lnTo>
                    <a:pt x="1382" y="3311"/>
                  </a:lnTo>
                  <a:lnTo>
                    <a:pt x="913" y="3546"/>
                  </a:lnTo>
                  <a:lnTo>
                    <a:pt x="1" y="3963"/>
                  </a:lnTo>
                  <a:lnTo>
                    <a:pt x="418" y="4797"/>
                  </a:lnTo>
                  <a:lnTo>
                    <a:pt x="756" y="5500"/>
                  </a:lnTo>
                  <a:lnTo>
                    <a:pt x="1095" y="6204"/>
                  </a:lnTo>
                  <a:lnTo>
                    <a:pt x="1408" y="6934"/>
                  </a:lnTo>
                  <a:lnTo>
                    <a:pt x="1669" y="7664"/>
                  </a:lnTo>
                  <a:lnTo>
                    <a:pt x="2216" y="7403"/>
                  </a:lnTo>
                  <a:lnTo>
                    <a:pt x="2737" y="7090"/>
                  </a:lnTo>
                  <a:lnTo>
                    <a:pt x="3233" y="6778"/>
                  </a:lnTo>
                  <a:lnTo>
                    <a:pt x="3728" y="6465"/>
                  </a:lnTo>
                  <a:lnTo>
                    <a:pt x="4197" y="6126"/>
                  </a:lnTo>
                  <a:lnTo>
                    <a:pt x="4640" y="5813"/>
                  </a:lnTo>
                  <a:lnTo>
                    <a:pt x="5448" y="5135"/>
                  </a:lnTo>
                  <a:lnTo>
                    <a:pt x="6152" y="4484"/>
                  </a:lnTo>
                  <a:lnTo>
                    <a:pt x="6725" y="3910"/>
                  </a:lnTo>
                  <a:lnTo>
                    <a:pt x="6960" y="3624"/>
                  </a:lnTo>
                  <a:lnTo>
                    <a:pt x="7142" y="3363"/>
                  </a:lnTo>
                  <a:lnTo>
                    <a:pt x="7299" y="3155"/>
                  </a:lnTo>
                  <a:lnTo>
                    <a:pt x="7403" y="2946"/>
                  </a:lnTo>
                  <a:lnTo>
                    <a:pt x="7507" y="2659"/>
                  </a:lnTo>
                  <a:lnTo>
                    <a:pt x="7612" y="2373"/>
                  </a:lnTo>
                  <a:lnTo>
                    <a:pt x="7664" y="2112"/>
                  </a:lnTo>
                  <a:lnTo>
                    <a:pt x="7716" y="1825"/>
                  </a:lnTo>
                  <a:lnTo>
                    <a:pt x="7742" y="1565"/>
                  </a:lnTo>
                  <a:lnTo>
                    <a:pt x="7742" y="1330"/>
                  </a:lnTo>
                  <a:lnTo>
                    <a:pt x="7716" y="1095"/>
                  </a:lnTo>
                  <a:lnTo>
                    <a:pt x="7690" y="861"/>
                  </a:lnTo>
                  <a:lnTo>
                    <a:pt x="7612" y="678"/>
                  </a:lnTo>
                  <a:lnTo>
                    <a:pt x="7533" y="496"/>
                  </a:lnTo>
                  <a:lnTo>
                    <a:pt x="7455" y="340"/>
                  </a:lnTo>
                  <a:lnTo>
                    <a:pt x="7351" y="209"/>
                  </a:lnTo>
                  <a:lnTo>
                    <a:pt x="7221" y="105"/>
                  </a:lnTo>
                  <a:lnTo>
                    <a:pt x="7064" y="53"/>
                  </a:lnTo>
                  <a:lnTo>
                    <a:pt x="6908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305856" y="2503587"/>
              <a:ext cx="386306" cy="382414"/>
            </a:xfrm>
            <a:custGeom>
              <a:avLst/>
              <a:gdLst/>
              <a:ahLst/>
              <a:cxnLst/>
              <a:rect l="l" t="t" r="r" b="b"/>
              <a:pathLst>
                <a:path w="7742" h="7664" fill="none" extrusionOk="0">
                  <a:moveTo>
                    <a:pt x="6751" y="1"/>
                  </a:moveTo>
                  <a:lnTo>
                    <a:pt x="6751" y="1"/>
                  </a:lnTo>
                  <a:lnTo>
                    <a:pt x="6386" y="53"/>
                  </a:lnTo>
                  <a:lnTo>
                    <a:pt x="5996" y="157"/>
                  </a:lnTo>
                  <a:lnTo>
                    <a:pt x="5526" y="313"/>
                  </a:lnTo>
                  <a:lnTo>
                    <a:pt x="5240" y="418"/>
                  </a:lnTo>
                  <a:lnTo>
                    <a:pt x="4979" y="548"/>
                  </a:lnTo>
                  <a:lnTo>
                    <a:pt x="4666" y="704"/>
                  </a:lnTo>
                  <a:lnTo>
                    <a:pt x="4379" y="887"/>
                  </a:lnTo>
                  <a:lnTo>
                    <a:pt x="4093" y="1095"/>
                  </a:lnTo>
                  <a:lnTo>
                    <a:pt x="3780" y="1330"/>
                  </a:lnTo>
                  <a:lnTo>
                    <a:pt x="3493" y="1591"/>
                  </a:lnTo>
                  <a:lnTo>
                    <a:pt x="3233" y="1903"/>
                  </a:lnTo>
                  <a:lnTo>
                    <a:pt x="3233" y="1903"/>
                  </a:lnTo>
                  <a:lnTo>
                    <a:pt x="2946" y="2216"/>
                  </a:lnTo>
                  <a:lnTo>
                    <a:pt x="2607" y="2503"/>
                  </a:lnTo>
                  <a:lnTo>
                    <a:pt x="2216" y="2790"/>
                  </a:lnTo>
                  <a:lnTo>
                    <a:pt x="1799" y="3050"/>
                  </a:lnTo>
                  <a:lnTo>
                    <a:pt x="1382" y="3311"/>
                  </a:lnTo>
                  <a:lnTo>
                    <a:pt x="913" y="3546"/>
                  </a:lnTo>
                  <a:lnTo>
                    <a:pt x="1" y="3963"/>
                  </a:lnTo>
                  <a:lnTo>
                    <a:pt x="1" y="3963"/>
                  </a:lnTo>
                  <a:lnTo>
                    <a:pt x="418" y="4797"/>
                  </a:lnTo>
                  <a:lnTo>
                    <a:pt x="418" y="4797"/>
                  </a:lnTo>
                  <a:lnTo>
                    <a:pt x="756" y="5500"/>
                  </a:lnTo>
                  <a:lnTo>
                    <a:pt x="1095" y="6204"/>
                  </a:lnTo>
                  <a:lnTo>
                    <a:pt x="1408" y="6934"/>
                  </a:lnTo>
                  <a:lnTo>
                    <a:pt x="1669" y="7664"/>
                  </a:lnTo>
                  <a:lnTo>
                    <a:pt x="1669" y="7664"/>
                  </a:lnTo>
                  <a:lnTo>
                    <a:pt x="2216" y="7403"/>
                  </a:lnTo>
                  <a:lnTo>
                    <a:pt x="2737" y="7090"/>
                  </a:lnTo>
                  <a:lnTo>
                    <a:pt x="3233" y="6778"/>
                  </a:lnTo>
                  <a:lnTo>
                    <a:pt x="3728" y="6465"/>
                  </a:lnTo>
                  <a:lnTo>
                    <a:pt x="4197" y="6126"/>
                  </a:lnTo>
                  <a:lnTo>
                    <a:pt x="4640" y="5813"/>
                  </a:lnTo>
                  <a:lnTo>
                    <a:pt x="5448" y="5135"/>
                  </a:lnTo>
                  <a:lnTo>
                    <a:pt x="6152" y="4484"/>
                  </a:lnTo>
                  <a:lnTo>
                    <a:pt x="6725" y="3910"/>
                  </a:lnTo>
                  <a:lnTo>
                    <a:pt x="6960" y="3624"/>
                  </a:lnTo>
                  <a:lnTo>
                    <a:pt x="7142" y="3363"/>
                  </a:lnTo>
                  <a:lnTo>
                    <a:pt x="7299" y="3155"/>
                  </a:lnTo>
                  <a:lnTo>
                    <a:pt x="7403" y="2946"/>
                  </a:lnTo>
                  <a:lnTo>
                    <a:pt x="7403" y="2946"/>
                  </a:lnTo>
                  <a:lnTo>
                    <a:pt x="7507" y="2659"/>
                  </a:lnTo>
                  <a:lnTo>
                    <a:pt x="7612" y="2373"/>
                  </a:lnTo>
                  <a:lnTo>
                    <a:pt x="7664" y="2112"/>
                  </a:lnTo>
                  <a:lnTo>
                    <a:pt x="7716" y="1825"/>
                  </a:lnTo>
                  <a:lnTo>
                    <a:pt x="7742" y="1565"/>
                  </a:lnTo>
                  <a:lnTo>
                    <a:pt x="7742" y="1330"/>
                  </a:lnTo>
                  <a:lnTo>
                    <a:pt x="7716" y="1095"/>
                  </a:lnTo>
                  <a:lnTo>
                    <a:pt x="7690" y="861"/>
                  </a:lnTo>
                  <a:lnTo>
                    <a:pt x="7612" y="678"/>
                  </a:lnTo>
                  <a:lnTo>
                    <a:pt x="7533" y="496"/>
                  </a:lnTo>
                  <a:lnTo>
                    <a:pt x="7455" y="340"/>
                  </a:lnTo>
                  <a:lnTo>
                    <a:pt x="7351" y="209"/>
                  </a:lnTo>
                  <a:lnTo>
                    <a:pt x="7221" y="105"/>
                  </a:lnTo>
                  <a:lnTo>
                    <a:pt x="7064" y="53"/>
                  </a:lnTo>
                  <a:lnTo>
                    <a:pt x="6908" y="1"/>
                  </a:lnTo>
                  <a:lnTo>
                    <a:pt x="67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330556" y="2752026"/>
              <a:ext cx="15668" cy="32533"/>
            </a:xfrm>
            <a:custGeom>
              <a:avLst/>
              <a:gdLst/>
              <a:ahLst/>
              <a:cxnLst/>
              <a:rect l="l" t="t" r="r" b="b"/>
              <a:pathLst>
                <a:path w="314" h="65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330556" y="2752026"/>
              <a:ext cx="15668" cy="32533"/>
            </a:xfrm>
            <a:custGeom>
              <a:avLst/>
              <a:gdLst/>
              <a:ahLst/>
              <a:cxnLst/>
              <a:rect l="l" t="t" r="r" b="b"/>
              <a:pathLst>
                <a:path w="314" h="65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314" y="6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346174" y="2784510"/>
              <a:ext cx="42962" cy="101492"/>
            </a:xfrm>
            <a:custGeom>
              <a:avLst/>
              <a:gdLst/>
              <a:ahLst/>
              <a:cxnLst/>
              <a:rect l="l" t="t" r="r" b="b"/>
              <a:pathLst>
                <a:path w="861" h="2034" extrusionOk="0">
                  <a:moveTo>
                    <a:pt x="861" y="2008"/>
                  </a:moveTo>
                  <a:lnTo>
                    <a:pt x="861" y="2008"/>
                  </a:lnTo>
                  <a:lnTo>
                    <a:pt x="861" y="2034"/>
                  </a:lnTo>
                  <a:lnTo>
                    <a:pt x="861" y="2034"/>
                  </a:lnTo>
                  <a:lnTo>
                    <a:pt x="861" y="2008"/>
                  </a:lnTo>
                  <a:close/>
                  <a:moveTo>
                    <a:pt x="861" y="2008"/>
                  </a:moveTo>
                  <a:lnTo>
                    <a:pt x="861" y="2008"/>
                  </a:lnTo>
                  <a:lnTo>
                    <a:pt x="861" y="2008"/>
                  </a:lnTo>
                  <a:lnTo>
                    <a:pt x="861" y="2008"/>
                  </a:lnTo>
                  <a:lnTo>
                    <a:pt x="861" y="2008"/>
                  </a:lnTo>
                  <a:close/>
                  <a:moveTo>
                    <a:pt x="835" y="1982"/>
                  </a:moveTo>
                  <a:lnTo>
                    <a:pt x="835" y="1982"/>
                  </a:lnTo>
                  <a:lnTo>
                    <a:pt x="835" y="1982"/>
                  </a:lnTo>
                  <a:lnTo>
                    <a:pt x="835" y="1982"/>
                  </a:lnTo>
                  <a:lnTo>
                    <a:pt x="835" y="1982"/>
                  </a:lnTo>
                  <a:close/>
                  <a:moveTo>
                    <a:pt x="835" y="1956"/>
                  </a:moveTo>
                  <a:lnTo>
                    <a:pt x="835" y="1956"/>
                  </a:lnTo>
                  <a:lnTo>
                    <a:pt x="835" y="1956"/>
                  </a:lnTo>
                  <a:lnTo>
                    <a:pt x="835" y="1956"/>
                  </a:lnTo>
                  <a:lnTo>
                    <a:pt x="835" y="1956"/>
                  </a:lnTo>
                  <a:close/>
                  <a:moveTo>
                    <a:pt x="835" y="1929"/>
                  </a:moveTo>
                  <a:lnTo>
                    <a:pt x="835" y="1929"/>
                  </a:lnTo>
                  <a:lnTo>
                    <a:pt x="835" y="1929"/>
                  </a:lnTo>
                  <a:lnTo>
                    <a:pt x="835" y="1929"/>
                  </a:lnTo>
                  <a:lnTo>
                    <a:pt x="835" y="1929"/>
                  </a:lnTo>
                  <a:close/>
                  <a:moveTo>
                    <a:pt x="809" y="1903"/>
                  </a:moveTo>
                  <a:lnTo>
                    <a:pt x="809" y="1903"/>
                  </a:lnTo>
                  <a:lnTo>
                    <a:pt x="835" y="1903"/>
                  </a:lnTo>
                  <a:lnTo>
                    <a:pt x="835" y="1903"/>
                  </a:lnTo>
                  <a:lnTo>
                    <a:pt x="809" y="1903"/>
                  </a:lnTo>
                  <a:close/>
                  <a:moveTo>
                    <a:pt x="809" y="1877"/>
                  </a:moveTo>
                  <a:lnTo>
                    <a:pt x="809" y="1877"/>
                  </a:lnTo>
                  <a:lnTo>
                    <a:pt x="809" y="1877"/>
                  </a:lnTo>
                  <a:lnTo>
                    <a:pt x="809" y="1877"/>
                  </a:lnTo>
                  <a:lnTo>
                    <a:pt x="809" y="1877"/>
                  </a:lnTo>
                  <a:close/>
                  <a:moveTo>
                    <a:pt x="809" y="1851"/>
                  </a:moveTo>
                  <a:lnTo>
                    <a:pt x="809" y="1851"/>
                  </a:lnTo>
                  <a:lnTo>
                    <a:pt x="809" y="1877"/>
                  </a:lnTo>
                  <a:lnTo>
                    <a:pt x="809" y="1877"/>
                  </a:lnTo>
                  <a:lnTo>
                    <a:pt x="809" y="185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18" y="913"/>
                  </a:lnTo>
                  <a:lnTo>
                    <a:pt x="809" y="1851"/>
                  </a:lnTo>
                  <a:lnTo>
                    <a:pt x="809" y="1851"/>
                  </a:lnTo>
                  <a:lnTo>
                    <a:pt x="418" y="9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89085" y="2884654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389085" y="288465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387788" y="288335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387788" y="288205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387788" y="28807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386491" y="287946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386491" y="28781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386491" y="287687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346174" y="2784510"/>
              <a:ext cx="40367" cy="92410"/>
            </a:xfrm>
            <a:custGeom>
              <a:avLst/>
              <a:gdLst/>
              <a:ahLst/>
              <a:cxnLst/>
              <a:rect l="l" t="t" r="r" b="b"/>
              <a:pathLst>
                <a:path w="809" h="18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18" y="913"/>
                  </a:lnTo>
                  <a:lnTo>
                    <a:pt x="809" y="1851"/>
                  </a:lnTo>
                  <a:lnTo>
                    <a:pt x="809" y="1851"/>
                  </a:lnTo>
                  <a:lnTo>
                    <a:pt x="418" y="9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330556" y="2508776"/>
              <a:ext cx="284915" cy="377225"/>
            </a:xfrm>
            <a:custGeom>
              <a:avLst/>
              <a:gdLst/>
              <a:ahLst/>
              <a:cxnLst/>
              <a:rect l="l" t="t" r="r" b="b"/>
              <a:pathLst>
                <a:path w="5710" h="7560" extrusionOk="0">
                  <a:moveTo>
                    <a:pt x="5709" y="1"/>
                  </a:moveTo>
                  <a:lnTo>
                    <a:pt x="5214" y="131"/>
                  </a:lnTo>
                  <a:lnTo>
                    <a:pt x="4927" y="236"/>
                  </a:lnTo>
                  <a:lnTo>
                    <a:pt x="4640" y="366"/>
                  </a:lnTo>
                  <a:lnTo>
                    <a:pt x="4588" y="783"/>
                  </a:lnTo>
                  <a:lnTo>
                    <a:pt x="4484" y="1174"/>
                  </a:lnTo>
                  <a:lnTo>
                    <a:pt x="4354" y="1565"/>
                  </a:lnTo>
                  <a:lnTo>
                    <a:pt x="4223" y="1930"/>
                  </a:lnTo>
                  <a:lnTo>
                    <a:pt x="4223" y="1930"/>
                  </a:lnTo>
                  <a:lnTo>
                    <a:pt x="5031" y="861"/>
                  </a:lnTo>
                  <a:lnTo>
                    <a:pt x="5709" y="1"/>
                  </a:lnTo>
                  <a:close/>
                  <a:moveTo>
                    <a:pt x="2998" y="3598"/>
                  </a:moveTo>
                  <a:lnTo>
                    <a:pt x="2581" y="3911"/>
                  </a:lnTo>
                  <a:lnTo>
                    <a:pt x="2164" y="4197"/>
                  </a:lnTo>
                  <a:lnTo>
                    <a:pt x="1904" y="4354"/>
                  </a:lnTo>
                  <a:lnTo>
                    <a:pt x="1643" y="4458"/>
                  </a:lnTo>
                  <a:lnTo>
                    <a:pt x="1382" y="4562"/>
                  </a:lnTo>
                  <a:lnTo>
                    <a:pt x="1122" y="4667"/>
                  </a:lnTo>
                  <a:lnTo>
                    <a:pt x="835" y="4745"/>
                  </a:lnTo>
                  <a:lnTo>
                    <a:pt x="574" y="4797"/>
                  </a:lnTo>
                  <a:lnTo>
                    <a:pt x="288" y="4849"/>
                  </a:lnTo>
                  <a:lnTo>
                    <a:pt x="1" y="4875"/>
                  </a:lnTo>
                  <a:lnTo>
                    <a:pt x="314" y="5527"/>
                  </a:lnTo>
                  <a:lnTo>
                    <a:pt x="731" y="6439"/>
                  </a:lnTo>
                  <a:lnTo>
                    <a:pt x="1122" y="7377"/>
                  </a:lnTo>
                  <a:lnTo>
                    <a:pt x="1122" y="7403"/>
                  </a:lnTo>
                  <a:lnTo>
                    <a:pt x="1122" y="7429"/>
                  </a:lnTo>
                  <a:lnTo>
                    <a:pt x="1148" y="7429"/>
                  </a:lnTo>
                  <a:lnTo>
                    <a:pt x="1148" y="7455"/>
                  </a:lnTo>
                  <a:lnTo>
                    <a:pt x="1148" y="7482"/>
                  </a:lnTo>
                  <a:lnTo>
                    <a:pt x="1148" y="7508"/>
                  </a:lnTo>
                  <a:lnTo>
                    <a:pt x="1174" y="7534"/>
                  </a:lnTo>
                  <a:lnTo>
                    <a:pt x="1174" y="7560"/>
                  </a:lnTo>
                  <a:lnTo>
                    <a:pt x="1278" y="7508"/>
                  </a:lnTo>
                  <a:lnTo>
                    <a:pt x="1278" y="7169"/>
                  </a:lnTo>
                  <a:lnTo>
                    <a:pt x="1304" y="6830"/>
                  </a:lnTo>
                  <a:lnTo>
                    <a:pt x="1356" y="6491"/>
                  </a:lnTo>
                  <a:lnTo>
                    <a:pt x="1434" y="6152"/>
                  </a:lnTo>
                  <a:lnTo>
                    <a:pt x="1539" y="5944"/>
                  </a:lnTo>
                  <a:lnTo>
                    <a:pt x="1669" y="5657"/>
                  </a:lnTo>
                  <a:lnTo>
                    <a:pt x="2008" y="5058"/>
                  </a:lnTo>
                  <a:lnTo>
                    <a:pt x="2477" y="4354"/>
                  </a:lnTo>
                  <a:lnTo>
                    <a:pt x="2998" y="3598"/>
                  </a:lnTo>
                  <a:close/>
                </a:path>
              </a:pathLst>
            </a:custGeom>
            <a:solidFill>
              <a:srgbClr val="EA4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330556" y="2688257"/>
              <a:ext cx="149643" cy="197744"/>
            </a:xfrm>
            <a:custGeom>
              <a:avLst/>
              <a:gdLst/>
              <a:ahLst/>
              <a:cxnLst/>
              <a:rect l="l" t="t" r="r" b="b"/>
              <a:pathLst>
                <a:path w="2999" h="3963" fill="none" extrusionOk="0">
                  <a:moveTo>
                    <a:pt x="2998" y="1"/>
                  </a:moveTo>
                  <a:lnTo>
                    <a:pt x="2998" y="1"/>
                  </a:lnTo>
                  <a:lnTo>
                    <a:pt x="2581" y="314"/>
                  </a:lnTo>
                  <a:lnTo>
                    <a:pt x="2164" y="600"/>
                  </a:lnTo>
                  <a:lnTo>
                    <a:pt x="2164" y="600"/>
                  </a:lnTo>
                  <a:lnTo>
                    <a:pt x="1904" y="757"/>
                  </a:lnTo>
                  <a:lnTo>
                    <a:pt x="1643" y="861"/>
                  </a:lnTo>
                  <a:lnTo>
                    <a:pt x="1382" y="965"/>
                  </a:lnTo>
                  <a:lnTo>
                    <a:pt x="1122" y="1070"/>
                  </a:lnTo>
                  <a:lnTo>
                    <a:pt x="835" y="1148"/>
                  </a:lnTo>
                  <a:lnTo>
                    <a:pt x="574" y="1200"/>
                  </a:lnTo>
                  <a:lnTo>
                    <a:pt x="288" y="1252"/>
                  </a:lnTo>
                  <a:lnTo>
                    <a:pt x="1" y="1278"/>
                  </a:lnTo>
                  <a:lnTo>
                    <a:pt x="1" y="1278"/>
                  </a:lnTo>
                  <a:lnTo>
                    <a:pt x="314" y="1930"/>
                  </a:lnTo>
                  <a:lnTo>
                    <a:pt x="314" y="1930"/>
                  </a:lnTo>
                  <a:lnTo>
                    <a:pt x="731" y="2842"/>
                  </a:lnTo>
                  <a:lnTo>
                    <a:pt x="1122" y="3780"/>
                  </a:lnTo>
                  <a:lnTo>
                    <a:pt x="1122" y="3780"/>
                  </a:lnTo>
                  <a:lnTo>
                    <a:pt x="1122" y="3780"/>
                  </a:lnTo>
                  <a:lnTo>
                    <a:pt x="1122" y="3780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06"/>
                  </a:lnTo>
                  <a:lnTo>
                    <a:pt x="1122" y="3832"/>
                  </a:lnTo>
                  <a:lnTo>
                    <a:pt x="1122" y="3832"/>
                  </a:lnTo>
                  <a:lnTo>
                    <a:pt x="1148" y="3832"/>
                  </a:lnTo>
                  <a:lnTo>
                    <a:pt x="1148" y="3832"/>
                  </a:lnTo>
                  <a:lnTo>
                    <a:pt x="1148" y="3858"/>
                  </a:lnTo>
                  <a:lnTo>
                    <a:pt x="1148" y="3858"/>
                  </a:lnTo>
                  <a:lnTo>
                    <a:pt x="1148" y="3858"/>
                  </a:lnTo>
                  <a:lnTo>
                    <a:pt x="1148" y="3858"/>
                  </a:lnTo>
                  <a:lnTo>
                    <a:pt x="1148" y="3885"/>
                  </a:lnTo>
                  <a:lnTo>
                    <a:pt x="1148" y="3885"/>
                  </a:lnTo>
                  <a:lnTo>
                    <a:pt x="1148" y="3885"/>
                  </a:lnTo>
                  <a:lnTo>
                    <a:pt x="1148" y="3885"/>
                  </a:lnTo>
                  <a:lnTo>
                    <a:pt x="1148" y="3911"/>
                  </a:lnTo>
                  <a:lnTo>
                    <a:pt x="1148" y="3911"/>
                  </a:lnTo>
                  <a:lnTo>
                    <a:pt x="1148" y="3911"/>
                  </a:lnTo>
                  <a:lnTo>
                    <a:pt x="1148" y="3911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37"/>
                  </a:lnTo>
                  <a:lnTo>
                    <a:pt x="1174" y="3963"/>
                  </a:lnTo>
                  <a:lnTo>
                    <a:pt x="1174" y="3963"/>
                  </a:lnTo>
                  <a:lnTo>
                    <a:pt x="1174" y="3963"/>
                  </a:lnTo>
                  <a:lnTo>
                    <a:pt x="1174" y="3963"/>
                  </a:lnTo>
                  <a:lnTo>
                    <a:pt x="1278" y="3911"/>
                  </a:lnTo>
                  <a:lnTo>
                    <a:pt x="1278" y="3911"/>
                  </a:lnTo>
                  <a:lnTo>
                    <a:pt x="1278" y="3572"/>
                  </a:lnTo>
                  <a:lnTo>
                    <a:pt x="1304" y="3233"/>
                  </a:lnTo>
                  <a:lnTo>
                    <a:pt x="1356" y="2894"/>
                  </a:lnTo>
                  <a:lnTo>
                    <a:pt x="1434" y="2555"/>
                  </a:lnTo>
                  <a:lnTo>
                    <a:pt x="1434" y="2555"/>
                  </a:lnTo>
                  <a:lnTo>
                    <a:pt x="1539" y="2347"/>
                  </a:lnTo>
                  <a:lnTo>
                    <a:pt x="1669" y="2060"/>
                  </a:lnTo>
                  <a:lnTo>
                    <a:pt x="2008" y="1461"/>
                  </a:lnTo>
                  <a:lnTo>
                    <a:pt x="2477" y="757"/>
                  </a:lnTo>
                  <a:lnTo>
                    <a:pt x="29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1541273" y="2508776"/>
              <a:ext cx="74198" cy="96302"/>
            </a:xfrm>
            <a:custGeom>
              <a:avLst/>
              <a:gdLst/>
              <a:ahLst/>
              <a:cxnLst/>
              <a:rect l="l" t="t" r="r" b="b"/>
              <a:pathLst>
                <a:path w="1487" h="1930" fill="none" extrusionOk="0">
                  <a:moveTo>
                    <a:pt x="1486" y="1"/>
                  </a:moveTo>
                  <a:lnTo>
                    <a:pt x="1486" y="1"/>
                  </a:lnTo>
                  <a:lnTo>
                    <a:pt x="991" y="131"/>
                  </a:lnTo>
                  <a:lnTo>
                    <a:pt x="704" y="236"/>
                  </a:lnTo>
                  <a:lnTo>
                    <a:pt x="417" y="366"/>
                  </a:lnTo>
                  <a:lnTo>
                    <a:pt x="417" y="366"/>
                  </a:lnTo>
                  <a:lnTo>
                    <a:pt x="365" y="783"/>
                  </a:lnTo>
                  <a:lnTo>
                    <a:pt x="261" y="1174"/>
                  </a:lnTo>
                  <a:lnTo>
                    <a:pt x="261" y="1174"/>
                  </a:lnTo>
                  <a:lnTo>
                    <a:pt x="131" y="1565"/>
                  </a:lnTo>
                  <a:lnTo>
                    <a:pt x="0" y="1930"/>
                  </a:lnTo>
                  <a:lnTo>
                    <a:pt x="0" y="1930"/>
                  </a:lnTo>
                  <a:lnTo>
                    <a:pt x="808" y="861"/>
                  </a:lnTo>
                  <a:lnTo>
                    <a:pt x="14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387788" y="2448949"/>
              <a:ext cx="636043" cy="1494430"/>
            </a:xfrm>
            <a:custGeom>
              <a:avLst/>
              <a:gdLst/>
              <a:ahLst/>
              <a:cxnLst/>
              <a:rect l="l" t="t" r="r" b="b"/>
              <a:pathLst>
                <a:path w="12747" h="29950" extrusionOk="0">
                  <a:moveTo>
                    <a:pt x="6517" y="1"/>
                  </a:moveTo>
                  <a:lnTo>
                    <a:pt x="6282" y="27"/>
                  </a:lnTo>
                  <a:lnTo>
                    <a:pt x="6048" y="53"/>
                  </a:lnTo>
                  <a:lnTo>
                    <a:pt x="5839" y="105"/>
                  </a:lnTo>
                  <a:lnTo>
                    <a:pt x="5683" y="157"/>
                  </a:lnTo>
                  <a:lnTo>
                    <a:pt x="5396" y="288"/>
                  </a:lnTo>
                  <a:lnTo>
                    <a:pt x="5214" y="392"/>
                  </a:lnTo>
                  <a:lnTo>
                    <a:pt x="5162" y="444"/>
                  </a:lnTo>
                  <a:lnTo>
                    <a:pt x="4484" y="1304"/>
                  </a:lnTo>
                  <a:lnTo>
                    <a:pt x="3780" y="2190"/>
                  </a:lnTo>
                  <a:lnTo>
                    <a:pt x="2946" y="3285"/>
                  </a:lnTo>
                  <a:lnTo>
                    <a:pt x="2086" y="4432"/>
                  </a:lnTo>
                  <a:lnTo>
                    <a:pt x="1304" y="5579"/>
                  </a:lnTo>
                  <a:lnTo>
                    <a:pt x="965" y="6100"/>
                  </a:lnTo>
                  <a:lnTo>
                    <a:pt x="678" y="6595"/>
                  </a:lnTo>
                  <a:lnTo>
                    <a:pt x="444" y="7012"/>
                  </a:lnTo>
                  <a:lnTo>
                    <a:pt x="287" y="7351"/>
                  </a:lnTo>
                  <a:lnTo>
                    <a:pt x="209" y="7664"/>
                  </a:lnTo>
                  <a:lnTo>
                    <a:pt x="157" y="7977"/>
                  </a:lnTo>
                  <a:lnTo>
                    <a:pt x="131" y="8316"/>
                  </a:lnTo>
                  <a:lnTo>
                    <a:pt x="131" y="8628"/>
                  </a:lnTo>
                  <a:lnTo>
                    <a:pt x="157" y="8941"/>
                  </a:lnTo>
                  <a:lnTo>
                    <a:pt x="235" y="9280"/>
                  </a:lnTo>
                  <a:lnTo>
                    <a:pt x="313" y="9593"/>
                  </a:lnTo>
                  <a:lnTo>
                    <a:pt x="392" y="9880"/>
                  </a:lnTo>
                  <a:lnTo>
                    <a:pt x="626" y="10479"/>
                  </a:lnTo>
                  <a:lnTo>
                    <a:pt x="861" y="11000"/>
                  </a:lnTo>
                  <a:lnTo>
                    <a:pt x="1121" y="11469"/>
                  </a:lnTo>
                  <a:lnTo>
                    <a:pt x="1356" y="11834"/>
                  </a:lnTo>
                  <a:lnTo>
                    <a:pt x="1565" y="12173"/>
                  </a:lnTo>
                  <a:lnTo>
                    <a:pt x="1773" y="12538"/>
                  </a:lnTo>
                  <a:lnTo>
                    <a:pt x="1929" y="12955"/>
                  </a:lnTo>
                  <a:lnTo>
                    <a:pt x="2060" y="13398"/>
                  </a:lnTo>
                  <a:lnTo>
                    <a:pt x="2138" y="13894"/>
                  </a:lnTo>
                  <a:lnTo>
                    <a:pt x="2190" y="14415"/>
                  </a:lnTo>
                  <a:lnTo>
                    <a:pt x="2190" y="14988"/>
                  </a:lnTo>
                  <a:lnTo>
                    <a:pt x="2138" y="15640"/>
                  </a:lnTo>
                  <a:lnTo>
                    <a:pt x="2008" y="16682"/>
                  </a:lnTo>
                  <a:lnTo>
                    <a:pt x="1721" y="18403"/>
                  </a:lnTo>
                  <a:lnTo>
                    <a:pt x="991" y="22808"/>
                  </a:lnTo>
                  <a:lnTo>
                    <a:pt x="1" y="28672"/>
                  </a:lnTo>
                  <a:lnTo>
                    <a:pt x="287" y="28803"/>
                  </a:lnTo>
                  <a:lnTo>
                    <a:pt x="626" y="28933"/>
                  </a:lnTo>
                  <a:lnTo>
                    <a:pt x="1069" y="29115"/>
                  </a:lnTo>
                  <a:lnTo>
                    <a:pt x="1617" y="29298"/>
                  </a:lnTo>
                  <a:lnTo>
                    <a:pt x="2294" y="29480"/>
                  </a:lnTo>
                  <a:lnTo>
                    <a:pt x="3050" y="29663"/>
                  </a:lnTo>
                  <a:lnTo>
                    <a:pt x="3910" y="29819"/>
                  </a:lnTo>
                  <a:lnTo>
                    <a:pt x="4823" y="29923"/>
                  </a:lnTo>
                  <a:lnTo>
                    <a:pt x="5318" y="29949"/>
                  </a:lnTo>
                  <a:lnTo>
                    <a:pt x="6334" y="29949"/>
                  </a:lnTo>
                  <a:lnTo>
                    <a:pt x="6856" y="29923"/>
                  </a:lnTo>
                  <a:lnTo>
                    <a:pt x="7403" y="29897"/>
                  </a:lnTo>
                  <a:lnTo>
                    <a:pt x="7977" y="29819"/>
                  </a:lnTo>
                  <a:lnTo>
                    <a:pt x="8550" y="29715"/>
                  </a:lnTo>
                  <a:lnTo>
                    <a:pt x="9123" y="29611"/>
                  </a:lnTo>
                  <a:lnTo>
                    <a:pt x="9697" y="29454"/>
                  </a:lnTo>
                  <a:lnTo>
                    <a:pt x="10296" y="29272"/>
                  </a:lnTo>
                  <a:lnTo>
                    <a:pt x="10922" y="29037"/>
                  </a:lnTo>
                  <a:lnTo>
                    <a:pt x="11521" y="28803"/>
                  </a:lnTo>
                  <a:lnTo>
                    <a:pt x="12147" y="28516"/>
                  </a:lnTo>
                  <a:lnTo>
                    <a:pt x="12746" y="28177"/>
                  </a:lnTo>
                  <a:lnTo>
                    <a:pt x="10609" y="12799"/>
                  </a:lnTo>
                  <a:lnTo>
                    <a:pt x="10557" y="12330"/>
                  </a:lnTo>
                  <a:lnTo>
                    <a:pt x="10531" y="11756"/>
                  </a:lnTo>
                  <a:lnTo>
                    <a:pt x="10531" y="10271"/>
                  </a:lnTo>
                  <a:lnTo>
                    <a:pt x="10479" y="8550"/>
                  </a:lnTo>
                  <a:lnTo>
                    <a:pt x="10453" y="7612"/>
                  </a:lnTo>
                  <a:lnTo>
                    <a:pt x="10401" y="6674"/>
                  </a:lnTo>
                  <a:lnTo>
                    <a:pt x="10322" y="5735"/>
                  </a:lnTo>
                  <a:lnTo>
                    <a:pt x="10218" y="4797"/>
                  </a:lnTo>
                  <a:lnTo>
                    <a:pt x="10062" y="3937"/>
                  </a:lnTo>
                  <a:lnTo>
                    <a:pt x="9957" y="3520"/>
                  </a:lnTo>
                  <a:lnTo>
                    <a:pt x="9853" y="3103"/>
                  </a:lnTo>
                  <a:lnTo>
                    <a:pt x="9749" y="2712"/>
                  </a:lnTo>
                  <a:lnTo>
                    <a:pt x="9619" y="2347"/>
                  </a:lnTo>
                  <a:lnTo>
                    <a:pt x="9462" y="2008"/>
                  </a:lnTo>
                  <a:lnTo>
                    <a:pt x="9306" y="1695"/>
                  </a:lnTo>
                  <a:lnTo>
                    <a:pt x="9123" y="1408"/>
                  </a:lnTo>
                  <a:lnTo>
                    <a:pt x="8915" y="1148"/>
                  </a:lnTo>
                  <a:lnTo>
                    <a:pt x="8706" y="939"/>
                  </a:lnTo>
                  <a:lnTo>
                    <a:pt x="8472" y="731"/>
                  </a:lnTo>
                  <a:lnTo>
                    <a:pt x="8107" y="496"/>
                  </a:lnTo>
                  <a:lnTo>
                    <a:pt x="7742" y="314"/>
                  </a:lnTo>
                  <a:lnTo>
                    <a:pt x="7403" y="183"/>
                  </a:lnTo>
                  <a:lnTo>
                    <a:pt x="7090" y="79"/>
                  </a:lnTo>
                  <a:lnTo>
                    <a:pt x="6804" y="27"/>
                  </a:lnTo>
                  <a:lnTo>
                    <a:pt x="6517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1387788" y="2448949"/>
              <a:ext cx="636043" cy="1494430"/>
            </a:xfrm>
            <a:custGeom>
              <a:avLst/>
              <a:gdLst/>
              <a:ahLst/>
              <a:cxnLst/>
              <a:rect l="l" t="t" r="r" b="b"/>
              <a:pathLst>
                <a:path w="12747" h="29950" fill="none" extrusionOk="0">
                  <a:moveTo>
                    <a:pt x="5162" y="444"/>
                  </a:moveTo>
                  <a:lnTo>
                    <a:pt x="5162" y="444"/>
                  </a:lnTo>
                  <a:lnTo>
                    <a:pt x="4484" y="1304"/>
                  </a:lnTo>
                  <a:lnTo>
                    <a:pt x="3780" y="2190"/>
                  </a:lnTo>
                  <a:lnTo>
                    <a:pt x="2946" y="3285"/>
                  </a:lnTo>
                  <a:lnTo>
                    <a:pt x="2086" y="4432"/>
                  </a:lnTo>
                  <a:lnTo>
                    <a:pt x="1304" y="5579"/>
                  </a:lnTo>
                  <a:lnTo>
                    <a:pt x="965" y="6100"/>
                  </a:lnTo>
                  <a:lnTo>
                    <a:pt x="678" y="6595"/>
                  </a:lnTo>
                  <a:lnTo>
                    <a:pt x="444" y="7012"/>
                  </a:lnTo>
                  <a:lnTo>
                    <a:pt x="287" y="7351"/>
                  </a:lnTo>
                  <a:lnTo>
                    <a:pt x="287" y="7351"/>
                  </a:lnTo>
                  <a:lnTo>
                    <a:pt x="209" y="7664"/>
                  </a:lnTo>
                  <a:lnTo>
                    <a:pt x="157" y="7977"/>
                  </a:lnTo>
                  <a:lnTo>
                    <a:pt x="131" y="8316"/>
                  </a:lnTo>
                  <a:lnTo>
                    <a:pt x="131" y="8628"/>
                  </a:lnTo>
                  <a:lnTo>
                    <a:pt x="157" y="8941"/>
                  </a:lnTo>
                  <a:lnTo>
                    <a:pt x="235" y="9280"/>
                  </a:lnTo>
                  <a:lnTo>
                    <a:pt x="313" y="9593"/>
                  </a:lnTo>
                  <a:lnTo>
                    <a:pt x="392" y="9880"/>
                  </a:lnTo>
                  <a:lnTo>
                    <a:pt x="626" y="10479"/>
                  </a:lnTo>
                  <a:lnTo>
                    <a:pt x="861" y="11000"/>
                  </a:lnTo>
                  <a:lnTo>
                    <a:pt x="1121" y="11469"/>
                  </a:lnTo>
                  <a:lnTo>
                    <a:pt x="1356" y="11834"/>
                  </a:lnTo>
                  <a:lnTo>
                    <a:pt x="1356" y="11834"/>
                  </a:lnTo>
                  <a:lnTo>
                    <a:pt x="1565" y="12173"/>
                  </a:lnTo>
                  <a:lnTo>
                    <a:pt x="1773" y="12538"/>
                  </a:lnTo>
                  <a:lnTo>
                    <a:pt x="1929" y="12955"/>
                  </a:lnTo>
                  <a:lnTo>
                    <a:pt x="2060" y="13398"/>
                  </a:lnTo>
                  <a:lnTo>
                    <a:pt x="2138" y="13894"/>
                  </a:lnTo>
                  <a:lnTo>
                    <a:pt x="2190" y="14415"/>
                  </a:lnTo>
                  <a:lnTo>
                    <a:pt x="2190" y="14988"/>
                  </a:lnTo>
                  <a:lnTo>
                    <a:pt x="2138" y="15640"/>
                  </a:lnTo>
                  <a:lnTo>
                    <a:pt x="2138" y="15640"/>
                  </a:lnTo>
                  <a:lnTo>
                    <a:pt x="2008" y="16682"/>
                  </a:lnTo>
                  <a:lnTo>
                    <a:pt x="1721" y="18403"/>
                  </a:lnTo>
                  <a:lnTo>
                    <a:pt x="991" y="22808"/>
                  </a:lnTo>
                  <a:lnTo>
                    <a:pt x="1" y="28672"/>
                  </a:lnTo>
                  <a:lnTo>
                    <a:pt x="1" y="28672"/>
                  </a:lnTo>
                  <a:lnTo>
                    <a:pt x="287" y="28803"/>
                  </a:lnTo>
                  <a:lnTo>
                    <a:pt x="626" y="28933"/>
                  </a:lnTo>
                  <a:lnTo>
                    <a:pt x="1069" y="29115"/>
                  </a:lnTo>
                  <a:lnTo>
                    <a:pt x="1617" y="29298"/>
                  </a:lnTo>
                  <a:lnTo>
                    <a:pt x="2294" y="29480"/>
                  </a:lnTo>
                  <a:lnTo>
                    <a:pt x="3050" y="29663"/>
                  </a:lnTo>
                  <a:lnTo>
                    <a:pt x="3910" y="29819"/>
                  </a:lnTo>
                  <a:lnTo>
                    <a:pt x="4823" y="29923"/>
                  </a:lnTo>
                  <a:lnTo>
                    <a:pt x="5318" y="29949"/>
                  </a:lnTo>
                  <a:lnTo>
                    <a:pt x="5813" y="29949"/>
                  </a:lnTo>
                  <a:lnTo>
                    <a:pt x="6334" y="29949"/>
                  </a:lnTo>
                  <a:lnTo>
                    <a:pt x="6856" y="29923"/>
                  </a:lnTo>
                  <a:lnTo>
                    <a:pt x="7403" y="29897"/>
                  </a:lnTo>
                  <a:lnTo>
                    <a:pt x="7977" y="29819"/>
                  </a:lnTo>
                  <a:lnTo>
                    <a:pt x="8550" y="29715"/>
                  </a:lnTo>
                  <a:lnTo>
                    <a:pt x="9123" y="29611"/>
                  </a:lnTo>
                  <a:lnTo>
                    <a:pt x="9697" y="29454"/>
                  </a:lnTo>
                  <a:lnTo>
                    <a:pt x="10296" y="29272"/>
                  </a:lnTo>
                  <a:lnTo>
                    <a:pt x="10922" y="29037"/>
                  </a:lnTo>
                  <a:lnTo>
                    <a:pt x="11521" y="28803"/>
                  </a:lnTo>
                  <a:lnTo>
                    <a:pt x="12147" y="28516"/>
                  </a:lnTo>
                  <a:lnTo>
                    <a:pt x="12746" y="28177"/>
                  </a:lnTo>
                  <a:lnTo>
                    <a:pt x="12746" y="28177"/>
                  </a:lnTo>
                  <a:lnTo>
                    <a:pt x="10609" y="12799"/>
                  </a:lnTo>
                  <a:lnTo>
                    <a:pt x="10609" y="12799"/>
                  </a:lnTo>
                  <a:lnTo>
                    <a:pt x="10557" y="12330"/>
                  </a:lnTo>
                  <a:lnTo>
                    <a:pt x="10531" y="11756"/>
                  </a:lnTo>
                  <a:lnTo>
                    <a:pt x="10531" y="10271"/>
                  </a:lnTo>
                  <a:lnTo>
                    <a:pt x="10479" y="8550"/>
                  </a:lnTo>
                  <a:lnTo>
                    <a:pt x="10453" y="7612"/>
                  </a:lnTo>
                  <a:lnTo>
                    <a:pt x="10401" y="6674"/>
                  </a:lnTo>
                  <a:lnTo>
                    <a:pt x="10322" y="5735"/>
                  </a:lnTo>
                  <a:lnTo>
                    <a:pt x="10218" y="4797"/>
                  </a:lnTo>
                  <a:lnTo>
                    <a:pt x="10062" y="3937"/>
                  </a:lnTo>
                  <a:lnTo>
                    <a:pt x="9957" y="3520"/>
                  </a:lnTo>
                  <a:lnTo>
                    <a:pt x="9853" y="3103"/>
                  </a:lnTo>
                  <a:lnTo>
                    <a:pt x="9749" y="2712"/>
                  </a:lnTo>
                  <a:lnTo>
                    <a:pt x="9619" y="2347"/>
                  </a:lnTo>
                  <a:lnTo>
                    <a:pt x="9462" y="2008"/>
                  </a:lnTo>
                  <a:lnTo>
                    <a:pt x="9306" y="1695"/>
                  </a:lnTo>
                  <a:lnTo>
                    <a:pt x="9123" y="1408"/>
                  </a:lnTo>
                  <a:lnTo>
                    <a:pt x="8915" y="1148"/>
                  </a:lnTo>
                  <a:lnTo>
                    <a:pt x="8706" y="939"/>
                  </a:lnTo>
                  <a:lnTo>
                    <a:pt x="8472" y="731"/>
                  </a:lnTo>
                  <a:lnTo>
                    <a:pt x="8472" y="731"/>
                  </a:lnTo>
                  <a:lnTo>
                    <a:pt x="8107" y="496"/>
                  </a:lnTo>
                  <a:lnTo>
                    <a:pt x="7742" y="314"/>
                  </a:lnTo>
                  <a:lnTo>
                    <a:pt x="7403" y="183"/>
                  </a:lnTo>
                  <a:lnTo>
                    <a:pt x="7090" y="79"/>
                  </a:lnTo>
                  <a:lnTo>
                    <a:pt x="6804" y="27"/>
                  </a:lnTo>
                  <a:lnTo>
                    <a:pt x="6517" y="1"/>
                  </a:lnTo>
                  <a:lnTo>
                    <a:pt x="6282" y="27"/>
                  </a:lnTo>
                  <a:lnTo>
                    <a:pt x="6048" y="53"/>
                  </a:lnTo>
                  <a:lnTo>
                    <a:pt x="5839" y="105"/>
                  </a:lnTo>
                  <a:lnTo>
                    <a:pt x="5683" y="157"/>
                  </a:lnTo>
                  <a:lnTo>
                    <a:pt x="5396" y="288"/>
                  </a:lnTo>
                  <a:lnTo>
                    <a:pt x="5214" y="392"/>
                  </a:lnTo>
                  <a:lnTo>
                    <a:pt x="5162" y="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1455449" y="3039436"/>
              <a:ext cx="568382" cy="825903"/>
            </a:xfrm>
            <a:custGeom>
              <a:avLst/>
              <a:gdLst/>
              <a:ahLst/>
              <a:cxnLst/>
              <a:rect l="l" t="t" r="r" b="b"/>
              <a:pathLst>
                <a:path w="11391" h="16552" extrusionOk="0">
                  <a:moveTo>
                    <a:pt x="11026" y="16552"/>
                  </a:moveTo>
                  <a:lnTo>
                    <a:pt x="11026" y="16552"/>
                  </a:lnTo>
                  <a:lnTo>
                    <a:pt x="11026" y="16552"/>
                  </a:lnTo>
                  <a:lnTo>
                    <a:pt x="11026" y="16552"/>
                  </a:lnTo>
                  <a:lnTo>
                    <a:pt x="11026" y="16552"/>
                  </a:lnTo>
                  <a:close/>
                  <a:moveTo>
                    <a:pt x="11052" y="16552"/>
                  </a:moveTo>
                  <a:lnTo>
                    <a:pt x="11052" y="16552"/>
                  </a:lnTo>
                  <a:lnTo>
                    <a:pt x="11052" y="16552"/>
                  </a:lnTo>
                  <a:lnTo>
                    <a:pt x="11052" y="16552"/>
                  </a:lnTo>
                  <a:lnTo>
                    <a:pt x="11052" y="16552"/>
                  </a:lnTo>
                  <a:close/>
                  <a:moveTo>
                    <a:pt x="11078" y="16525"/>
                  </a:moveTo>
                  <a:lnTo>
                    <a:pt x="11078" y="16525"/>
                  </a:lnTo>
                  <a:lnTo>
                    <a:pt x="11052" y="16525"/>
                  </a:lnTo>
                  <a:lnTo>
                    <a:pt x="11052" y="16525"/>
                  </a:lnTo>
                  <a:lnTo>
                    <a:pt x="11078" y="16525"/>
                  </a:lnTo>
                  <a:close/>
                  <a:moveTo>
                    <a:pt x="11104" y="16499"/>
                  </a:moveTo>
                  <a:lnTo>
                    <a:pt x="11104" y="16499"/>
                  </a:lnTo>
                  <a:lnTo>
                    <a:pt x="11078" y="16525"/>
                  </a:lnTo>
                  <a:lnTo>
                    <a:pt x="11078" y="16525"/>
                  </a:lnTo>
                  <a:lnTo>
                    <a:pt x="11104" y="16499"/>
                  </a:lnTo>
                  <a:close/>
                  <a:moveTo>
                    <a:pt x="11130" y="16499"/>
                  </a:moveTo>
                  <a:lnTo>
                    <a:pt x="11130" y="16499"/>
                  </a:lnTo>
                  <a:lnTo>
                    <a:pt x="11104" y="16499"/>
                  </a:lnTo>
                  <a:lnTo>
                    <a:pt x="11104" y="16499"/>
                  </a:lnTo>
                  <a:lnTo>
                    <a:pt x="11130" y="16499"/>
                  </a:lnTo>
                  <a:close/>
                  <a:moveTo>
                    <a:pt x="11182" y="16473"/>
                  </a:moveTo>
                  <a:lnTo>
                    <a:pt x="11182" y="16473"/>
                  </a:lnTo>
                  <a:lnTo>
                    <a:pt x="11130" y="16499"/>
                  </a:lnTo>
                  <a:lnTo>
                    <a:pt x="11130" y="16499"/>
                  </a:lnTo>
                  <a:lnTo>
                    <a:pt x="11182" y="16473"/>
                  </a:lnTo>
                  <a:close/>
                  <a:moveTo>
                    <a:pt x="11338" y="16395"/>
                  </a:moveTo>
                  <a:lnTo>
                    <a:pt x="11338" y="16395"/>
                  </a:lnTo>
                  <a:lnTo>
                    <a:pt x="11182" y="16473"/>
                  </a:lnTo>
                  <a:lnTo>
                    <a:pt x="11182" y="16473"/>
                  </a:lnTo>
                  <a:lnTo>
                    <a:pt x="11338" y="16395"/>
                  </a:lnTo>
                  <a:close/>
                  <a:moveTo>
                    <a:pt x="11364" y="16369"/>
                  </a:moveTo>
                  <a:lnTo>
                    <a:pt x="11364" y="16369"/>
                  </a:lnTo>
                  <a:lnTo>
                    <a:pt x="11338" y="16395"/>
                  </a:lnTo>
                  <a:lnTo>
                    <a:pt x="11338" y="16395"/>
                  </a:lnTo>
                  <a:lnTo>
                    <a:pt x="11364" y="16369"/>
                  </a:lnTo>
                  <a:close/>
                  <a:moveTo>
                    <a:pt x="11390" y="16369"/>
                  </a:moveTo>
                  <a:lnTo>
                    <a:pt x="11390" y="16369"/>
                  </a:lnTo>
                  <a:lnTo>
                    <a:pt x="11364" y="16369"/>
                  </a:lnTo>
                  <a:lnTo>
                    <a:pt x="11364" y="16369"/>
                  </a:lnTo>
                  <a:lnTo>
                    <a:pt x="11390" y="1636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2005569" y="386529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2006866" y="386529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2006866" y="386399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2008164" y="3862695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2009461" y="386269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2010758" y="3861397"/>
              <a:ext cx="2645" cy="1347"/>
            </a:xfrm>
            <a:custGeom>
              <a:avLst/>
              <a:gdLst/>
              <a:ahLst/>
              <a:cxnLst/>
              <a:rect l="l" t="t" r="r" b="b"/>
              <a:pathLst>
                <a:path w="53" h="27" fill="none" extrusionOk="0">
                  <a:moveTo>
                    <a:pt x="53" y="0"/>
                  </a:moveTo>
                  <a:lnTo>
                    <a:pt x="53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2013353" y="3857505"/>
              <a:ext cx="7884" cy="3942"/>
            </a:xfrm>
            <a:custGeom>
              <a:avLst/>
              <a:gdLst/>
              <a:ahLst/>
              <a:cxnLst/>
              <a:rect l="l" t="t" r="r" b="b"/>
              <a:pathLst>
                <a:path w="158" h="79" fill="none" extrusionOk="0">
                  <a:moveTo>
                    <a:pt x="157" y="0"/>
                  </a:moveTo>
                  <a:lnTo>
                    <a:pt x="157" y="0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2021187" y="3856208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22484" y="385620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1455449" y="3039436"/>
              <a:ext cx="10429" cy="16965"/>
            </a:xfrm>
            <a:custGeom>
              <a:avLst/>
              <a:gdLst/>
              <a:ahLst/>
              <a:cxnLst/>
              <a:rect l="l" t="t" r="r" b="b"/>
              <a:pathLst>
                <a:path w="209" h="3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1455449" y="30394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1394275" y="2827422"/>
              <a:ext cx="629557" cy="1109471"/>
            </a:xfrm>
            <a:custGeom>
              <a:avLst/>
              <a:gdLst/>
              <a:ahLst/>
              <a:cxnLst/>
              <a:rect l="l" t="t" r="r" b="b"/>
              <a:pathLst>
                <a:path w="12617" h="22235" fill="none" extrusionOk="0">
                  <a:moveTo>
                    <a:pt x="105" y="1"/>
                  </a:moveTo>
                  <a:lnTo>
                    <a:pt x="105" y="1"/>
                  </a:lnTo>
                  <a:lnTo>
                    <a:pt x="53" y="288"/>
                  </a:lnTo>
                  <a:lnTo>
                    <a:pt x="1" y="600"/>
                  </a:lnTo>
                  <a:lnTo>
                    <a:pt x="1" y="913"/>
                  </a:lnTo>
                  <a:lnTo>
                    <a:pt x="27" y="1200"/>
                  </a:lnTo>
                  <a:lnTo>
                    <a:pt x="79" y="1513"/>
                  </a:lnTo>
                  <a:lnTo>
                    <a:pt x="131" y="1825"/>
                  </a:lnTo>
                  <a:lnTo>
                    <a:pt x="210" y="2112"/>
                  </a:lnTo>
                  <a:lnTo>
                    <a:pt x="314" y="2399"/>
                  </a:lnTo>
                  <a:lnTo>
                    <a:pt x="522" y="2946"/>
                  </a:lnTo>
                  <a:lnTo>
                    <a:pt x="757" y="3441"/>
                  </a:lnTo>
                  <a:lnTo>
                    <a:pt x="1018" y="3884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226" y="4249"/>
                  </a:lnTo>
                  <a:lnTo>
                    <a:pt x="1435" y="4588"/>
                  </a:lnTo>
                  <a:lnTo>
                    <a:pt x="1435" y="4588"/>
                  </a:lnTo>
                  <a:lnTo>
                    <a:pt x="1591" y="4875"/>
                  </a:lnTo>
                  <a:lnTo>
                    <a:pt x="1721" y="5162"/>
                  </a:lnTo>
                  <a:lnTo>
                    <a:pt x="1826" y="5474"/>
                  </a:lnTo>
                  <a:lnTo>
                    <a:pt x="1930" y="5813"/>
                  </a:lnTo>
                  <a:lnTo>
                    <a:pt x="1930" y="5813"/>
                  </a:lnTo>
                  <a:lnTo>
                    <a:pt x="2347" y="5761"/>
                  </a:lnTo>
                  <a:lnTo>
                    <a:pt x="2790" y="5735"/>
                  </a:lnTo>
                  <a:lnTo>
                    <a:pt x="2790" y="5735"/>
                  </a:lnTo>
                  <a:lnTo>
                    <a:pt x="3311" y="5761"/>
                  </a:lnTo>
                  <a:lnTo>
                    <a:pt x="3806" y="5839"/>
                  </a:lnTo>
                  <a:lnTo>
                    <a:pt x="4302" y="5970"/>
                  </a:lnTo>
                  <a:lnTo>
                    <a:pt x="4745" y="6152"/>
                  </a:lnTo>
                  <a:lnTo>
                    <a:pt x="5188" y="6361"/>
                  </a:lnTo>
                  <a:lnTo>
                    <a:pt x="5605" y="6621"/>
                  </a:lnTo>
                  <a:lnTo>
                    <a:pt x="5996" y="6908"/>
                  </a:lnTo>
                  <a:lnTo>
                    <a:pt x="6361" y="7221"/>
                  </a:lnTo>
                  <a:lnTo>
                    <a:pt x="6700" y="7586"/>
                  </a:lnTo>
                  <a:lnTo>
                    <a:pt x="6986" y="7977"/>
                  </a:lnTo>
                  <a:lnTo>
                    <a:pt x="7247" y="8394"/>
                  </a:lnTo>
                  <a:lnTo>
                    <a:pt x="7456" y="8837"/>
                  </a:lnTo>
                  <a:lnTo>
                    <a:pt x="7638" y="9306"/>
                  </a:lnTo>
                  <a:lnTo>
                    <a:pt x="7742" y="9775"/>
                  </a:lnTo>
                  <a:lnTo>
                    <a:pt x="7820" y="10270"/>
                  </a:lnTo>
                  <a:lnTo>
                    <a:pt x="7847" y="10792"/>
                  </a:lnTo>
                  <a:lnTo>
                    <a:pt x="7847" y="10792"/>
                  </a:lnTo>
                  <a:lnTo>
                    <a:pt x="7847" y="16526"/>
                  </a:lnTo>
                  <a:lnTo>
                    <a:pt x="7820" y="19393"/>
                  </a:lnTo>
                  <a:lnTo>
                    <a:pt x="7768" y="22234"/>
                  </a:lnTo>
                  <a:lnTo>
                    <a:pt x="7768" y="22234"/>
                  </a:lnTo>
                  <a:lnTo>
                    <a:pt x="8290" y="22156"/>
                  </a:lnTo>
                  <a:lnTo>
                    <a:pt x="8837" y="22052"/>
                  </a:lnTo>
                  <a:lnTo>
                    <a:pt x="9384" y="21921"/>
                  </a:lnTo>
                  <a:lnTo>
                    <a:pt x="9958" y="21739"/>
                  </a:lnTo>
                  <a:lnTo>
                    <a:pt x="10505" y="21556"/>
                  </a:lnTo>
                  <a:lnTo>
                    <a:pt x="11079" y="21348"/>
                  </a:lnTo>
                  <a:lnTo>
                    <a:pt x="11678" y="21087"/>
                  </a:lnTo>
                  <a:lnTo>
                    <a:pt x="12252" y="20801"/>
                  </a:lnTo>
                  <a:lnTo>
                    <a:pt x="12252" y="20801"/>
                  </a:lnTo>
                  <a:lnTo>
                    <a:pt x="12252" y="20801"/>
                  </a:lnTo>
                  <a:lnTo>
                    <a:pt x="12252" y="20801"/>
                  </a:lnTo>
                  <a:lnTo>
                    <a:pt x="12278" y="20801"/>
                  </a:lnTo>
                  <a:lnTo>
                    <a:pt x="12278" y="20801"/>
                  </a:lnTo>
                  <a:lnTo>
                    <a:pt x="12278" y="20801"/>
                  </a:lnTo>
                  <a:lnTo>
                    <a:pt x="12278" y="20801"/>
                  </a:lnTo>
                  <a:lnTo>
                    <a:pt x="12278" y="20774"/>
                  </a:lnTo>
                  <a:lnTo>
                    <a:pt x="12278" y="20774"/>
                  </a:lnTo>
                  <a:lnTo>
                    <a:pt x="12304" y="20774"/>
                  </a:lnTo>
                  <a:lnTo>
                    <a:pt x="12304" y="20774"/>
                  </a:lnTo>
                  <a:lnTo>
                    <a:pt x="12304" y="20774"/>
                  </a:lnTo>
                  <a:lnTo>
                    <a:pt x="12304" y="20774"/>
                  </a:lnTo>
                  <a:lnTo>
                    <a:pt x="12330" y="20748"/>
                  </a:lnTo>
                  <a:lnTo>
                    <a:pt x="12330" y="20748"/>
                  </a:lnTo>
                  <a:lnTo>
                    <a:pt x="12330" y="20748"/>
                  </a:lnTo>
                  <a:lnTo>
                    <a:pt x="12330" y="20748"/>
                  </a:lnTo>
                  <a:lnTo>
                    <a:pt x="12356" y="20748"/>
                  </a:lnTo>
                  <a:lnTo>
                    <a:pt x="12356" y="20748"/>
                  </a:lnTo>
                  <a:lnTo>
                    <a:pt x="12356" y="20748"/>
                  </a:lnTo>
                  <a:lnTo>
                    <a:pt x="12408" y="20722"/>
                  </a:lnTo>
                  <a:lnTo>
                    <a:pt x="12408" y="20722"/>
                  </a:lnTo>
                  <a:lnTo>
                    <a:pt x="12408" y="20722"/>
                  </a:lnTo>
                  <a:lnTo>
                    <a:pt x="12408" y="20722"/>
                  </a:lnTo>
                  <a:lnTo>
                    <a:pt x="12564" y="20644"/>
                  </a:lnTo>
                  <a:lnTo>
                    <a:pt x="12564" y="20644"/>
                  </a:lnTo>
                  <a:lnTo>
                    <a:pt x="12564" y="20644"/>
                  </a:lnTo>
                  <a:lnTo>
                    <a:pt x="12564" y="20644"/>
                  </a:lnTo>
                  <a:lnTo>
                    <a:pt x="12590" y="20618"/>
                  </a:lnTo>
                  <a:lnTo>
                    <a:pt x="12590" y="20618"/>
                  </a:lnTo>
                  <a:lnTo>
                    <a:pt x="12590" y="20618"/>
                  </a:lnTo>
                  <a:lnTo>
                    <a:pt x="12590" y="20618"/>
                  </a:lnTo>
                  <a:lnTo>
                    <a:pt x="12616" y="20618"/>
                  </a:lnTo>
                  <a:lnTo>
                    <a:pt x="12616" y="20618"/>
                  </a:lnTo>
                  <a:lnTo>
                    <a:pt x="12616" y="20592"/>
                  </a:lnTo>
                  <a:lnTo>
                    <a:pt x="12616" y="20592"/>
                  </a:lnTo>
                  <a:lnTo>
                    <a:pt x="10505" y="5422"/>
                  </a:lnTo>
                  <a:lnTo>
                    <a:pt x="10505" y="5422"/>
                  </a:lnTo>
                  <a:lnTo>
                    <a:pt x="10479" y="5266"/>
                  </a:lnTo>
                  <a:lnTo>
                    <a:pt x="10479" y="5266"/>
                  </a:lnTo>
                  <a:lnTo>
                    <a:pt x="10271" y="4666"/>
                  </a:lnTo>
                  <a:lnTo>
                    <a:pt x="9958" y="3806"/>
                  </a:lnTo>
                  <a:lnTo>
                    <a:pt x="9958" y="3806"/>
                  </a:lnTo>
                  <a:lnTo>
                    <a:pt x="9854" y="3937"/>
                  </a:lnTo>
                  <a:lnTo>
                    <a:pt x="9854" y="3937"/>
                  </a:lnTo>
                  <a:lnTo>
                    <a:pt x="9176" y="2190"/>
                  </a:lnTo>
                  <a:lnTo>
                    <a:pt x="8811" y="1226"/>
                  </a:lnTo>
                  <a:lnTo>
                    <a:pt x="8472" y="235"/>
                  </a:lnTo>
                  <a:lnTo>
                    <a:pt x="8472" y="235"/>
                  </a:lnTo>
                  <a:lnTo>
                    <a:pt x="7951" y="496"/>
                  </a:lnTo>
                  <a:lnTo>
                    <a:pt x="7403" y="705"/>
                  </a:lnTo>
                  <a:lnTo>
                    <a:pt x="6856" y="913"/>
                  </a:lnTo>
                  <a:lnTo>
                    <a:pt x="6309" y="1069"/>
                  </a:lnTo>
                  <a:lnTo>
                    <a:pt x="5761" y="1200"/>
                  </a:lnTo>
                  <a:lnTo>
                    <a:pt x="5214" y="1304"/>
                  </a:lnTo>
                  <a:lnTo>
                    <a:pt x="4693" y="1356"/>
                  </a:lnTo>
                  <a:lnTo>
                    <a:pt x="4145" y="1382"/>
                  </a:lnTo>
                  <a:lnTo>
                    <a:pt x="4145" y="1382"/>
                  </a:lnTo>
                  <a:lnTo>
                    <a:pt x="3624" y="1356"/>
                  </a:lnTo>
                  <a:lnTo>
                    <a:pt x="3103" y="1304"/>
                  </a:lnTo>
                  <a:lnTo>
                    <a:pt x="2581" y="1200"/>
                  </a:lnTo>
                  <a:lnTo>
                    <a:pt x="2060" y="1043"/>
                  </a:lnTo>
                  <a:lnTo>
                    <a:pt x="1565" y="861"/>
                  </a:lnTo>
                  <a:lnTo>
                    <a:pt x="1070" y="626"/>
                  </a:lnTo>
                  <a:lnTo>
                    <a:pt x="574" y="340"/>
                  </a:lnTo>
                  <a:lnTo>
                    <a:pt x="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1787068" y="2525691"/>
              <a:ext cx="587892" cy="1524319"/>
            </a:xfrm>
            <a:custGeom>
              <a:avLst/>
              <a:gdLst/>
              <a:ahLst/>
              <a:cxnLst/>
              <a:rect l="l" t="t" r="r" b="b"/>
              <a:pathLst>
                <a:path w="11782" h="30549" extrusionOk="0">
                  <a:moveTo>
                    <a:pt x="1330" y="1"/>
                  </a:moveTo>
                  <a:lnTo>
                    <a:pt x="1252" y="79"/>
                  </a:lnTo>
                  <a:lnTo>
                    <a:pt x="1069" y="314"/>
                  </a:lnTo>
                  <a:lnTo>
                    <a:pt x="783" y="652"/>
                  </a:lnTo>
                  <a:lnTo>
                    <a:pt x="652" y="887"/>
                  </a:lnTo>
                  <a:lnTo>
                    <a:pt x="496" y="1148"/>
                  </a:lnTo>
                  <a:lnTo>
                    <a:pt x="366" y="1434"/>
                  </a:lnTo>
                  <a:lnTo>
                    <a:pt x="235" y="1747"/>
                  </a:lnTo>
                  <a:lnTo>
                    <a:pt x="131" y="2086"/>
                  </a:lnTo>
                  <a:lnTo>
                    <a:pt x="53" y="2451"/>
                  </a:lnTo>
                  <a:lnTo>
                    <a:pt x="1" y="2868"/>
                  </a:lnTo>
                  <a:lnTo>
                    <a:pt x="1" y="3285"/>
                  </a:lnTo>
                  <a:lnTo>
                    <a:pt x="53" y="3728"/>
                  </a:lnTo>
                  <a:lnTo>
                    <a:pt x="131" y="4171"/>
                  </a:lnTo>
                  <a:lnTo>
                    <a:pt x="418" y="5162"/>
                  </a:lnTo>
                  <a:lnTo>
                    <a:pt x="730" y="6204"/>
                  </a:lnTo>
                  <a:lnTo>
                    <a:pt x="1095" y="7247"/>
                  </a:lnTo>
                  <a:lnTo>
                    <a:pt x="1486" y="8263"/>
                  </a:lnTo>
                  <a:lnTo>
                    <a:pt x="2164" y="10088"/>
                  </a:lnTo>
                  <a:lnTo>
                    <a:pt x="2425" y="10792"/>
                  </a:lnTo>
                  <a:lnTo>
                    <a:pt x="2607" y="11313"/>
                  </a:lnTo>
                  <a:lnTo>
                    <a:pt x="3337" y="13841"/>
                  </a:lnTo>
                  <a:lnTo>
                    <a:pt x="4666" y="18220"/>
                  </a:lnTo>
                  <a:lnTo>
                    <a:pt x="6517" y="24293"/>
                  </a:lnTo>
                  <a:lnTo>
                    <a:pt x="6543" y="24867"/>
                  </a:lnTo>
                  <a:lnTo>
                    <a:pt x="6569" y="25466"/>
                  </a:lnTo>
                  <a:lnTo>
                    <a:pt x="6621" y="26170"/>
                  </a:lnTo>
                  <a:lnTo>
                    <a:pt x="6725" y="26874"/>
                  </a:lnTo>
                  <a:lnTo>
                    <a:pt x="6804" y="27186"/>
                  </a:lnTo>
                  <a:lnTo>
                    <a:pt x="6882" y="27499"/>
                  </a:lnTo>
                  <a:lnTo>
                    <a:pt x="6986" y="27734"/>
                  </a:lnTo>
                  <a:lnTo>
                    <a:pt x="7116" y="27942"/>
                  </a:lnTo>
                  <a:lnTo>
                    <a:pt x="7168" y="28020"/>
                  </a:lnTo>
                  <a:lnTo>
                    <a:pt x="7247" y="28073"/>
                  </a:lnTo>
                  <a:lnTo>
                    <a:pt x="7325" y="28125"/>
                  </a:lnTo>
                  <a:lnTo>
                    <a:pt x="7403" y="28151"/>
                  </a:lnTo>
                  <a:lnTo>
                    <a:pt x="7559" y="28151"/>
                  </a:lnTo>
                  <a:lnTo>
                    <a:pt x="7690" y="28125"/>
                  </a:lnTo>
                  <a:lnTo>
                    <a:pt x="7768" y="28047"/>
                  </a:lnTo>
                  <a:lnTo>
                    <a:pt x="7846" y="27968"/>
                  </a:lnTo>
                  <a:lnTo>
                    <a:pt x="7898" y="27838"/>
                  </a:lnTo>
                  <a:lnTo>
                    <a:pt x="7924" y="27708"/>
                  </a:lnTo>
                  <a:lnTo>
                    <a:pt x="7950" y="27421"/>
                  </a:lnTo>
                  <a:lnTo>
                    <a:pt x="7950" y="27134"/>
                  </a:lnTo>
                  <a:lnTo>
                    <a:pt x="7898" y="26874"/>
                  </a:lnTo>
                  <a:lnTo>
                    <a:pt x="7846" y="26613"/>
                  </a:lnTo>
                  <a:lnTo>
                    <a:pt x="7924" y="26821"/>
                  </a:lnTo>
                  <a:lnTo>
                    <a:pt x="8159" y="27317"/>
                  </a:lnTo>
                  <a:lnTo>
                    <a:pt x="8498" y="28020"/>
                  </a:lnTo>
                  <a:lnTo>
                    <a:pt x="8732" y="28385"/>
                  </a:lnTo>
                  <a:lnTo>
                    <a:pt x="8967" y="28802"/>
                  </a:lnTo>
                  <a:lnTo>
                    <a:pt x="9228" y="29167"/>
                  </a:lnTo>
                  <a:lnTo>
                    <a:pt x="9488" y="29532"/>
                  </a:lnTo>
                  <a:lnTo>
                    <a:pt x="9775" y="29871"/>
                  </a:lnTo>
                  <a:lnTo>
                    <a:pt x="10062" y="30158"/>
                  </a:lnTo>
                  <a:lnTo>
                    <a:pt x="10348" y="30366"/>
                  </a:lnTo>
                  <a:lnTo>
                    <a:pt x="10505" y="30444"/>
                  </a:lnTo>
                  <a:lnTo>
                    <a:pt x="10661" y="30497"/>
                  </a:lnTo>
                  <a:lnTo>
                    <a:pt x="10818" y="30523"/>
                  </a:lnTo>
                  <a:lnTo>
                    <a:pt x="10974" y="30549"/>
                  </a:lnTo>
                  <a:lnTo>
                    <a:pt x="11104" y="30523"/>
                  </a:lnTo>
                  <a:lnTo>
                    <a:pt x="11261" y="30471"/>
                  </a:lnTo>
                  <a:lnTo>
                    <a:pt x="11391" y="30418"/>
                  </a:lnTo>
                  <a:lnTo>
                    <a:pt x="11521" y="30340"/>
                  </a:lnTo>
                  <a:lnTo>
                    <a:pt x="11600" y="30262"/>
                  </a:lnTo>
                  <a:lnTo>
                    <a:pt x="11678" y="30158"/>
                  </a:lnTo>
                  <a:lnTo>
                    <a:pt x="11730" y="30054"/>
                  </a:lnTo>
                  <a:lnTo>
                    <a:pt x="11756" y="29923"/>
                  </a:lnTo>
                  <a:lnTo>
                    <a:pt x="11782" y="29793"/>
                  </a:lnTo>
                  <a:lnTo>
                    <a:pt x="11782" y="29663"/>
                  </a:lnTo>
                  <a:lnTo>
                    <a:pt x="11730" y="29402"/>
                  </a:lnTo>
                  <a:lnTo>
                    <a:pt x="11626" y="29115"/>
                  </a:lnTo>
                  <a:lnTo>
                    <a:pt x="11495" y="28802"/>
                  </a:lnTo>
                  <a:lnTo>
                    <a:pt x="11339" y="28516"/>
                  </a:lnTo>
                  <a:lnTo>
                    <a:pt x="11182" y="28203"/>
                  </a:lnTo>
                  <a:lnTo>
                    <a:pt x="10974" y="27942"/>
                  </a:lnTo>
                  <a:lnTo>
                    <a:pt x="10635" y="27447"/>
                  </a:lnTo>
                  <a:lnTo>
                    <a:pt x="10244" y="27004"/>
                  </a:lnTo>
                  <a:lnTo>
                    <a:pt x="10453" y="27186"/>
                  </a:lnTo>
                  <a:lnTo>
                    <a:pt x="10661" y="27369"/>
                  </a:lnTo>
                  <a:lnTo>
                    <a:pt x="10896" y="27577"/>
                  </a:lnTo>
                  <a:lnTo>
                    <a:pt x="11156" y="27760"/>
                  </a:lnTo>
                  <a:lnTo>
                    <a:pt x="11391" y="27890"/>
                  </a:lnTo>
                  <a:lnTo>
                    <a:pt x="11495" y="27916"/>
                  </a:lnTo>
                  <a:lnTo>
                    <a:pt x="11573" y="27916"/>
                  </a:lnTo>
                  <a:lnTo>
                    <a:pt x="11652" y="27890"/>
                  </a:lnTo>
                  <a:lnTo>
                    <a:pt x="11704" y="27838"/>
                  </a:lnTo>
                  <a:lnTo>
                    <a:pt x="11704" y="27786"/>
                  </a:lnTo>
                  <a:lnTo>
                    <a:pt x="11704" y="27708"/>
                  </a:lnTo>
                  <a:lnTo>
                    <a:pt x="11652" y="27551"/>
                  </a:lnTo>
                  <a:lnTo>
                    <a:pt x="11547" y="27317"/>
                  </a:lnTo>
                  <a:lnTo>
                    <a:pt x="11391" y="27082"/>
                  </a:lnTo>
                  <a:lnTo>
                    <a:pt x="10974" y="26483"/>
                  </a:lnTo>
                  <a:lnTo>
                    <a:pt x="10479" y="25857"/>
                  </a:lnTo>
                  <a:lnTo>
                    <a:pt x="9540" y="24736"/>
                  </a:lnTo>
                  <a:lnTo>
                    <a:pt x="9123" y="24215"/>
                  </a:lnTo>
                  <a:lnTo>
                    <a:pt x="8837" y="23094"/>
                  </a:lnTo>
                  <a:lnTo>
                    <a:pt x="8159" y="20305"/>
                  </a:lnTo>
                  <a:lnTo>
                    <a:pt x="7768" y="18585"/>
                  </a:lnTo>
                  <a:lnTo>
                    <a:pt x="7403" y="16787"/>
                  </a:lnTo>
                  <a:lnTo>
                    <a:pt x="7090" y="15014"/>
                  </a:lnTo>
                  <a:lnTo>
                    <a:pt x="6934" y="14180"/>
                  </a:lnTo>
                  <a:lnTo>
                    <a:pt x="6830" y="13398"/>
                  </a:lnTo>
                  <a:lnTo>
                    <a:pt x="6725" y="12616"/>
                  </a:lnTo>
                  <a:lnTo>
                    <a:pt x="6543" y="11704"/>
                  </a:lnTo>
                  <a:lnTo>
                    <a:pt x="6334" y="10739"/>
                  </a:lnTo>
                  <a:lnTo>
                    <a:pt x="6100" y="9697"/>
                  </a:lnTo>
                  <a:lnTo>
                    <a:pt x="5813" y="8602"/>
                  </a:lnTo>
                  <a:lnTo>
                    <a:pt x="5500" y="7507"/>
                  </a:lnTo>
                  <a:lnTo>
                    <a:pt x="5161" y="6439"/>
                  </a:lnTo>
                  <a:lnTo>
                    <a:pt x="4797" y="5344"/>
                  </a:lnTo>
                  <a:lnTo>
                    <a:pt x="4406" y="4328"/>
                  </a:lnTo>
                  <a:lnTo>
                    <a:pt x="3989" y="3363"/>
                  </a:lnTo>
                  <a:lnTo>
                    <a:pt x="3571" y="2477"/>
                  </a:lnTo>
                  <a:lnTo>
                    <a:pt x="3363" y="2086"/>
                  </a:lnTo>
                  <a:lnTo>
                    <a:pt x="3128" y="1695"/>
                  </a:lnTo>
                  <a:lnTo>
                    <a:pt x="2920" y="1356"/>
                  </a:lnTo>
                  <a:lnTo>
                    <a:pt x="2685" y="1043"/>
                  </a:lnTo>
                  <a:lnTo>
                    <a:pt x="2477" y="757"/>
                  </a:lnTo>
                  <a:lnTo>
                    <a:pt x="2242" y="522"/>
                  </a:lnTo>
                  <a:lnTo>
                    <a:pt x="2008" y="340"/>
                  </a:lnTo>
                  <a:lnTo>
                    <a:pt x="1773" y="183"/>
                  </a:lnTo>
                  <a:lnTo>
                    <a:pt x="1564" y="79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1787068" y="2525691"/>
              <a:ext cx="587892" cy="1524319"/>
            </a:xfrm>
            <a:custGeom>
              <a:avLst/>
              <a:gdLst/>
              <a:ahLst/>
              <a:cxnLst/>
              <a:rect l="l" t="t" r="r" b="b"/>
              <a:pathLst>
                <a:path w="11782" h="30549" fill="none" extrusionOk="0">
                  <a:moveTo>
                    <a:pt x="1330" y="1"/>
                  </a:moveTo>
                  <a:lnTo>
                    <a:pt x="1330" y="1"/>
                  </a:lnTo>
                  <a:lnTo>
                    <a:pt x="1252" y="79"/>
                  </a:lnTo>
                  <a:lnTo>
                    <a:pt x="1069" y="314"/>
                  </a:lnTo>
                  <a:lnTo>
                    <a:pt x="783" y="652"/>
                  </a:lnTo>
                  <a:lnTo>
                    <a:pt x="652" y="887"/>
                  </a:lnTo>
                  <a:lnTo>
                    <a:pt x="496" y="1148"/>
                  </a:lnTo>
                  <a:lnTo>
                    <a:pt x="366" y="1434"/>
                  </a:lnTo>
                  <a:lnTo>
                    <a:pt x="235" y="1747"/>
                  </a:lnTo>
                  <a:lnTo>
                    <a:pt x="131" y="2086"/>
                  </a:lnTo>
                  <a:lnTo>
                    <a:pt x="53" y="2451"/>
                  </a:lnTo>
                  <a:lnTo>
                    <a:pt x="1" y="2868"/>
                  </a:lnTo>
                  <a:lnTo>
                    <a:pt x="1" y="3285"/>
                  </a:lnTo>
                  <a:lnTo>
                    <a:pt x="53" y="3728"/>
                  </a:lnTo>
                  <a:lnTo>
                    <a:pt x="131" y="4171"/>
                  </a:lnTo>
                  <a:lnTo>
                    <a:pt x="131" y="4171"/>
                  </a:lnTo>
                  <a:lnTo>
                    <a:pt x="418" y="5162"/>
                  </a:lnTo>
                  <a:lnTo>
                    <a:pt x="730" y="6204"/>
                  </a:lnTo>
                  <a:lnTo>
                    <a:pt x="1095" y="7247"/>
                  </a:lnTo>
                  <a:lnTo>
                    <a:pt x="1486" y="8263"/>
                  </a:lnTo>
                  <a:lnTo>
                    <a:pt x="2164" y="10088"/>
                  </a:lnTo>
                  <a:lnTo>
                    <a:pt x="2425" y="10792"/>
                  </a:lnTo>
                  <a:lnTo>
                    <a:pt x="2607" y="11313"/>
                  </a:lnTo>
                  <a:lnTo>
                    <a:pt x="2607" y="11313"/>
                  </a:lnTo>
                  <a:lnTo>
                    <a:pt x="3337" y="13841"/>
                  </a:lnTo>
                  <a:lnTo>
                    <a:pt x="4666" y="18220"/>
                  </a:lnTo>
                  <a:lnTo>
                    <a:pt x="6517" y="24293"/>
                  </a:lnTo>
                  <a:lnTo>
                    <a:pt x="6517" y="24293"/>
                  </a:lnTo>
                  <a:lnTo>
                    <a:pt x="6543" y="24867"/>
                  </a:lnTo>
                  <a:lnTo>
                    <a:pt x="6569" y="25466"/>
                  </a:lnTo>
                  <a:lnTo>
                    <a:pt x="6621" y="26170"/>
                  </a:lnTo>
                  <a:lnTo>
                    <a:pt x="6725" y="26874"/>
                  </a:lnTo>
                  <a:lnTo>
                    <a:pt x="6804" y="27186"/>
                  </a:lnTo>
                  <a:lnTo>
                    <a:pt x="6882" y="27499"/>
                  </a:lnTo>
                  <a:lnTo>
                    <a:pt x="6986" y="27734"/>
                  </a:lnTo>
                  <a:lnTo>
                    <a:pt x="7116" y="27942"/>
                  </a:lnTo>
                  <a:lnTo>
                    <a:pt x="7168" y="28020"/>
                  </a:lnTo>
                  <a:lnTo>
                    <a:pt x="7247" y="28073"/>
                  </a:lnTo>
                  <a:lnTo>
                    <a:pt x="7325" y="28125"/>
                  </a:lnTo>
                  <a:lnTo>
                    <a:pt x="7403" y="28151"/>
                  </a:lnTo>
                  <a:lnTo>
                    <a:pt x="7403" y="28151"/>
                  </a:lnTo>
                  <a:lnTo>
                    <a:pt x="7559" y="28151"/>
                  </a:lnTo>
                  <a:lnTo>
                    <a:pt x="7690" y="28125"/>
                  </a:lnTo>
                  <a:lnTo>
                    <a:pt x="7768" y="28047"/>
                  </a:lnTo>
                  <a:lnTo>
                    <a:pt x="7846" y="27968"/>
                  </a:lnTo>
                  <a:lnTo>
                    <a:pt x="7898" y="27838"/>
                  </a:lnTo>
                  <a:lnTo>
                    <a:pt x="7924" y="27708"/>
                  </a:lnTo>
                  <a:lnTo>
                    <a:pt x="7950" y="27421"/>
                  </a:lnTo>
                  <a:lnTo>
                    <a:pt x="7950" y="27134"/>
                  </a:lnTo>
                  <a:lnTo>
                    <a:pt x="7898" y="26874"/>
                  </a:lnTo>
                  <a:lnTo>
                    <a:pt x="7846" y="26613"/>
                  </a:lnTo>
                  <a:lnTo>
                    <a:pt x="7846" y="26613"/>
                  </a:lnTo>
                  <a:lnTo>
                    <a:pt x="7924" y="26821"/>
                  </a:lnTo>
                  <a:lnTo>
                    <a:pt x="8159" y="27317"/>
                  </a:lnTo>
                  <a:lnTo>
                    <a:pt x="8498" y="28020"/>
                  </a:lnTo>
                  <a:lnTo>
                    <a:pt x="8732" y="28385"/>
                  </a:lnTo>
                  <a:lnTo>
                    <a:pt x="8967" y="28802"/>
                  </a:lnTo>
                  <a:lnTo>
                    <a:pt x="9228" y="29167"/>
                  </a:lnTo>
                  <a:lnTo>
                    <a:pt x="9488" y="29532"/>
                  </a:lnTo>
                  <a:lnTo>
                    <a:pt x="9775" y="29871"/>
                  </a:lnTo>
                  <a:lnTo>
                    <a:pt x="10062" y="30158"/>
                  </a:lnTo>
                  <a:lnTo>
                    <a:pt x="10348" y="30366"/>
                  </a:lnTo>
                  <a:lnTo>
                    <a:pt x="10505" y="30444"/>
                  </a:lnTo>
                  <a:lnTo>
                    <a:pt x="10661" y="30497"/>
                  </a:lnTo>
                  <a:lnTo>
                    <a:pt x="10818" y="30523"/>
                  </a:lnTo>
                  <a:lnTo>
                    <a:pt x="10974" y="30549"/>
                  </a:lnTo>
                  <a:lnTo>
                    <a:pt x="11104" y="30523"/>
                  </a:lnTo>
                  <a:lnTo>
                    <a:pt x="11261" y="30471"/>
                  </a:lnTo>
                  <a:lnTo>
                    <a:pt x="11261" y="30471"/>
                  </a:lnTo>
                  <a:lnTo>
                    <a:pt x="11391" y="30418"/>
                  </a:lnTo>
                  <a:lnTo>
                    <a:pt x="11521" y="30340"/>
                  </a:lnTo>
                  <a:lnTo>
                    <a:pt x="11600" y="30262"/>
                  </a:lnTo>
                  <a:lnTo>
                    <a:pt x="11678" y="30158"/>
                  </a:lnTo>
                  <a:lnTo>
                    <a:pt x="11730" y="30054"/>
                  </a:lnTo>
                  <a:lnTo>
                    <a:pt x="11756" y="29923"/>
                  </a:lnTo>
                  <a:lnTo>
                    <a:pt x="11782" y="29793"/>
                  </a:lnTo>
                  <a:lnTo>
                    <a:pt x="11782" y="29663"/>
                  </a:lnTo>
                  <a:lnTo>
                    <a:pt x="11730" y="29402"/>
                  </a:lnTo>
                  <a:lnTo>
                    <a:pt x="11626" y="29115"/>
                  </a:lnTo>
                  <a:lnTo>
                    <a:pt x="11495" y="28802"/>
                  </a:lnTo>
                  <a:lnTo>
                    <a:pt x="11339" y="28516"/>
                  </a:lnTo>
                  <a:lnTo>
                    <a:pt x="11182" y="28203"/>
                  </a:lnTo>
                  <a:lnTo>
                    <a:pt x="10974" y="27942"/>
                  </a:lnTo>
                  <a:lnTo>
                    <a:pt x="10635" y="27447"/>
                  </a:lnTo>
                  <a:lnTo>
                    <a:pt x="10244" y="27004"/>
                  </a:lnTo>
                  <a:lnTo>
                    <a:pt x="10244" y="27004"/>
                  </a:lnTo>
                  <a:lnTo>
                    <a:pt x="10453" y="27186"/>
                  </a:lnTo>
                  <a:lnTo>
                    <a:pt x="10661" y="27369"/>
                  </a:lnTo>
                  <a:lnTo>
                    <a:pt x="10896" y="27577"/>
                  </a:lnTo>
                  <a:lnTo>
                    <a:pt x="11156" y="27760"/>
                  </a:lnTo>
                  <a:lnTo>
                    <a:pt x="11391" y="27890"/>
                  </a:lnTo>
                  <a:lnTo>
                    <a:pt x="11495" y="27916"/>
                  </a:lnTo>
                  <a:lnTo>
                    <a:pt x="11573" y="27916"/>
                  </a:lnTo>
                  <a:lnTo>
                    <a:pt x="11652" y="27890"/>
                  </a:lnTo>
                  <a:lnTo>
                    <a:pt x="11704" y="27838"/>
                  </a:lnTo>
                  <a:lnTo>
                    <a:pt x="11704" y="27838"/>
                  </a:lnTo>
                  <a:lnTo>
                    <a:pt x="11704" y="27786"/>
                  </a:lnTo>
                  <a:lnTo>
                    <a:pt x="11704" y="27708"/>
                  </a:lnTo>
                  <a:lnTo>
                    <a:pt x="11652" y="27551"/>
                  </a:lnTo>
                  <a:lnTo>
                    <a:pt x="11547" y="27317"/>
                  </a:lnTo>
                  <a:lnTo>
                    <a:pt x="11391" y="27082"/>
                  </a:lnTo>
                  <a:lnTo>
                    <a:pt x="10974" y="26483"/>
                  </a:lnTo>
                  <a:lnTo>
                    <a:pt x="10479" y="25857"/>
                  </a:lnTo>
                  <a:lnTo>
                    <a:pt x="9540" y="24736"/>
                  </a:lnTo>
                  <a:lnTo>
                    <a:pt x="9123" y="24215"/>
                  </a:lnTo>
                  <a:lnTo>
                    <a:pt x="9123" y="24215"/>
                  </a:lnTo>
                  <a:lnTo>
                    <a:pt x="8837" y="23094"/>
                  </a:lnTo>
                  <a:lnTo>
                    <a:pt x="8159" y="20305"/>
                  </a:lnTo>
                  <a:lnTo>
                    <a:pt x="7768" y="18585"/>
                  </a:lnTo>
                  <a:lnTo>
                    <a:pt x="7403" y="16787"/>
                  </a:lnTo>
                  <a:lnTo>
                    <a:pt x="7090" y="15014"/>
                  </a:lnTo>
                  <a:lnTo>
                    <a:pt x="6934" y="14180"/>
                  </a:lnTo>
                  <a:lnTo>
                    <a:pt x="6830" y="13398"/>
                  </a:lnTo>
                  <a:lnTo>
                    <a:pt x="6830" y="13398"/>
                  </a:lnTo>
                  <a:lnTo>
                    <a:pt x="6725" y="12616"/>
                  </a:lnTo>
                  <a:lnTo>
                    <a:pt x="6543" y="11704"/>
                  </a:lnTo>
                  <a:lnTo>
                    <a:pt x="6334" y="10739"/>
                  </a:lnTo>
                  <a:lnTo>
                    <a:pt x="6100" y="9697"/>
                  </a:lnTo>
                  <a:lnTo>
                    <a:pt x="5813" y="8602"/>
                  </a:lnTo>
                  <a:lnTo>
                    <a:pt x="5500" y="7507"/>
                  </a:lnTo>
                  <a:lnTo>
                    <a:pt x="5161" y="6439"/>
                  </a:lnTo>
                  <a:lnTo>
                    <a:pt x="4797" y="5344"/>
                  </a:lnTo>
                  <a:lnTo>
                    <a:pt x="4406" y="4328"/>
                  </a:lnTo>
                  <a:lnTo>
                    <a:pt x="3989" y="3363"/>
                  </a:lnTo>
                  <a:lnTo>
                    <a:pt x="3571" y="2477"/>
                  </a:lnTo>
                  <a:lnTo>
                    <a:pt x="3363" y="2086"/>
                  </a:lnTo>
                  <a:lnTo>
                    <a:pt x="3128" y="1695"/>
                  </a:lnTo>
                  <a:lnTo>
                    <a:pt x="2920" y="1356"/>
                  </a:lnTo>
                  <a:lnTo>
                    <a:pt x="2685" y="1043"/>
                  </a:lnTo>
                  <a:lnTo>
                    <a:pt x="2477" y="757"/>
                  </a:lnTo>
                  <a:lnTo>
                    <a:pt x="2242" y="522"/>
                  </a:lnTo>
                  <a:lnTo>
                    <a:pt x="2008" y="340"/>
                  </a:lnTo>
                  <a:lnTo>
                    <a:pt x="1773" y="183"/>
                  </a:lnTo>
                  <a:lnTo>
                    <a:pt x="1564" y="79"/>
                  </a:lnTo>
                  <a:lnTo>
                    <a:pt x="1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2348914" y="404606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2348914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2348914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2350211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2350211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2350211" y="404606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891104" y="2926268"/>
              <a:ext cx="483856" cy="1123742"/>
            </a:xfrm>
            <a:custGeom>
              <a:avLst/>
              <a:gdLst/>
              <a:ahLst/>
              <a:cxnLst/>
              <a:rect l="l" t="t" r="r" b="b"/>
              <a:pathLst>
                <a:path w="9697" h="22521" extrusionOk="0">
                  <a:moveTo>
                    <a:pt x="3572" y="1"/>
                  </a:moveTo>
                  <a:lnTo>
                    <a:pt x="3129" y="53"/>
                  </a:lnTo>
                  <a:lnTo>
                    <a:pt x="2685" y="131"/>
                  </a:lnTo>
                  <a:lnTo>
                    <a:pt x="2268" y="235"/>
                  </a:lnTo>
                  <a:lnTo>
                    <a:pt x="1851" y="418"/>
                  </a:lnTo>
                  <a:lnTo>
                    <a:pt x="1460" y="600"/>
                  </a:lnTo>
                  <a:lnTo>
                    <a:pt x="1069" y="835"/>
                  </a:lnTo>
                  <a:lnTo>
                    <a:pt x="705" y="1095"/>
                  </a:lnTo>
                  <a:lnTo>
                    <a:pt x="392" y="1382"/>
                  </a:lnTo>
                  <a:lnTo>
                    <a:pt x="183" y="1591"/>
                  </a:lnTo>
                  <a:lnTo>
                    <a:pt x="1" y="1825"/>
                  </a:lnTo>
                  <a:lnTo>
                    <a:pt x="314" y="2685"/>
                  </a:lnTo>
                  <a:lnTo>
                    <a:pt x="522" y="3285"/>
                  </a:lnTo>
                  <a:lnTo>
                    <a:pt x="1252" y="5813"/>
                  </a:lnTo>
                  <a:lnTo>
                    <a:pt x="2581" y="10192"/>
                  </a:lnTo>
                  <a:lnTo>
                    <a:pt x="4432" y="16265"/>
                  </a:lnTo>
                  <a:lnTo>
                    <a:pt x="4458" y="16839"/>
                  </a:lnTo>
                  <a:lnTo>
                    <a:pt x="4484" y="17438"/>
                  </a:lnTo>
                  <a:lnTo>
                    <a:pt x="4536" y="18142"/>
                  </a:lnTo>
                  <a:lnTo>
                    <a:pt x="4640" y="18846"/>
                  </a:lnTo>
                  <a:lnTo>
                    <a:pt x="4719" y="19158"/>
                  </a:lnTo>
                  <a:lnTo>
                    <a:pt x="4797" y="19471"/>
                  </a:lnTo>
                  <a:lnTo>
                    <a:pt x="4901" y="19706"/>
                  </a:lnTo>
                  <a:lnTo>
                    <a:pt x="5031" y="19914"/>
                  </a:lnTo>
                  <a:lnTo>
                    <a:pt x="5083" y="19992"/>
                  </a:lnTo>
                  <a:lnTo>
                    <a:pt x="5162" y="20045"/>
                  </a:lnTo>
                  <a:lnTo>
                    <a:pt x="5240" y="20097"/>
                  </a:lnTo>
                  <a:lnTo>
                    <a:pt x="5318" y="20123"/>
                  </a:lnTo>
                  <a:lnTo>
                    <a:pt x="5422" y="20123"/>
                  </a:lnTo>
                  <a:lnTo>
                    <a:pt x="5527" y="20097"/>
                  </a:lnTo>
                  <a:lnTo>
                    <a:pt x="5631" y="20071"/>
                  </a:lnTo>
                  <a:lnTo>
                    <a:pt x="5709" y="19992"/>
                  </a:lnTo>
                  <a:lnTo>
                    <a:pt x="5787" y="19888"/>
                  </a:lnTo>
                  <a:lnTo>
                    <a:pt x="5813" y="19784"/>
                  </a:lnTo>
                  <a:lnTo>
                    <a:pt x="5839" y="19680"/>
                  </a:lnTo>
                  <a:lnTo>
                    <a:pt x="5865" y="19393"/>
                  </a:lnTo>
                  <a:lnTo>
                    <a:pt x="5865" y="19106"/>
                  </a:lnTo>
                  <a:lnTo>
                    <a:pt x="5813" y="18846"/>
                  </a:lnTo>
                  <a:lnTo>
                    <a:pt x="5761" y="18585"/>
                  </a:lnTo>
                  <a:lnTo>
                    <a:pt x="6022" y="19211"/>
                  </a:lnTo>
                  <a:lnTo>
                    <a:pt x="6335" y="19836"/>
                  </a:lnTo>
                  <a:lnTo>
                    <a:pt x="6752" y="20566"/>
                  </a:lnTo>
                  <a:lnTo>
                    <a:pt x="6986" y="20931"/>
                  </a:lnTo>
                  <a:lnTo>
                    <a:pt x="7221" y="21270"/>
                  </a:lnTo>
                  <a:lnTo>
                    <a:pt x="7481" y="21608"/>
                  </a:lnTo>
                  <a:lnTo>
                    <a:pt x="7742" y="21895"/>
                  </a:lnTo>
                  <a:lnTo>
                    <a:pt x="8029" y="22156"/>
                  </a:lnTo>
                  <a:lnTo>
                    <a:pt x="8289" y="22338"/>
                  </a:lnTo>
                  <a:lnTo>
                    <a:pt x="8446" y="22416"/>
                  </a:lnTo>
                  <a:lnTo>
                    <a:pt x="8576" y="22469"/>
                  </a:lnTo>
                  <a:lnTo>
                    <a:pt x="8733" y="22495"/>
                  </a:lnTo>
                  <a:lnTo>
                    <a:pt x="8863" y="22521"/>
                  </a:lnTo>
                  <a:lnTo>
                    <a:pt x="9019" y="22495"/>
                  </a:lnTo>
                  <a:lnTo>
                    <a:pt x="9176" y="22443"/>
                  </a:lnTo>
                  <a:lnTo>
                    <a:pt x="9202" y="22443"/>
                  </a:lnTo>
                  <a:lnTo>
                    <a:pt x="9384" y="22338"/>
                  </a:lnTo>
                  <a:lnTo>
                    <a:pt x="9515" y="22234"/>
                  </a:lnTo>
                  <a:lnTo>
                    <a:pt x="9593" y="22078"/>
                  </a:lnTo>
                  <a:lnTo>
                    <a:pt x="9671" y="21947"/>
                  </a:lnTo>
                  <a:lnTo>
                    <a:pt x="9697" y="21765"/>
                  </a:lnTo>
                  <a:lnTo>
                    <a:pt x="9671" y="21582"/>
                  </a:lnTo>
                  <a:lnTo>
                    <a:pt x="9645" y="21400"/>
                  </a:lnTo>
                  <a:lnTo>
                    <a:pt x="9593" y="21218"/>
                  </a:lnTo>
                  <a:lnTo>
                    <a:pt x="8967" y="20618"/>
                  </a:lnTo>
                  <a:lnTo>
                    <a:pt x="8368" y="20019"/>
                  </a:lnTo>
                  <a:lnTo>
                    <a:pt x="7794" y="19367"/>
                  </a:lnTo>
                  <a:lnTo>
                    <a:pt x="7273" y="18715"/>
                  </a:lnTo>
                  <a:lnTo>
                    <a:pt x="6752" y="18038"/>
                  </a:lnTo>
                  <a:lnTo>
                    <a:pt x="6282" y="17334"/>
                  </a:lnTo>
                  <a:lnTo>
                    <a:pt x="5839" y="16604"/>
                  </a:lnTo>
                  <a:lnTo>
                    <a:pt x="5422" y="15874"/>
                  </a:lnTo>
                  <a:lnTo>
                    <a:pt x="5031" y="15092"/>
                  </a:lnTo>
                  <a:lnTo>
                    <a:pt x="4692" y="14336"/>
                  </a:lnTo>
                  <a:lnTo>
                    <a:pt x="4354" y="13528"/>
                  </a:lnTo>
                  <a:lnTo>
                    <a:pt x="4067" y="12720"/>
                  </a:lnTo>
                  <a:lnTo>
                    <a:pt x="3806" y="11912"/>
                  </a:lnTo>
                  <a:lnTo>
                    <a:pt x="3572" y="11078"/>
                  </a:lnTo>
                  <a:lnTo>
                    <a:pt x="3363" y="10244"/>
                  </a:lnTo>
                  <a:lnTo>
                    <a:pt x="3181" y="9410"/>
                  </a:lnTo>
                  <a:lnTo>
                    <a:pt x="2946" y="8237"/>
                  </a:lnTo>
                  <a:lnTo>
                    <a:pt x="2764" y="7064"/>
                  </a:lnTo>
                  <a:lnTo>
                    <a:pt x="2581" y="5865"/>
                  </a:lnTo>
                  <a:lnTo>
                    <a:pt x="2477" y="4666"/>
                  </a:lnTo>
                  <a:lnTo>
                    <a:pt x="2425" y="4145"/>
                  </a:lnTo>
                  <a:lnTo>
                    <a:pt x="2399" y="3546"/>
                  </a:lnTo>
                  <a:lnTo>
                    <a:pt x="2425" y="2972"/>
                  </a:lnTo>
                  <a:lnTo>
                    <a:pt x="2451" y="2685"/>
                  </a:lnTo>
                  <a:lnTo>
                    <a:pt x="2503" y="2399"/>
                  </a:lnTo>
                  <a:lnTo>
                    <a:pt x="2581" y="2112"/>
                  </a:lnTo>
                  <a:lnTo>
                    <a:pt x="2659" y="1851"/>
                  </a:lnTo>
                  <a:lnTo>
                    <a:pt x="2764" y="1591"/>
                  </a:lnTo>
                  <a:lnTo>
                    <a:pt x="2920" y="1356"/>
                  </a:lnTo>
                  <a:lnTo>
                    <a:pt x="3076" y="1148"/>
                  </a:lnTo>
                  <a:lnTo>
                    <a:pt x="3259" y="965"/>
                  </a:lnTo>
                  <a:lnTo>
                    <a:pt x="3493" y="809"/>
                  </a:lnTo>
                  <a:lnTo>
                    <a:pt x="3754" y="652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891104" y="2926268"/>
              <a:ext cx="483856" cy="1123742"/>
            </a:xfrm>
            <a:custGeom>
              <a:avLst/>
              <a:gdLst/>
              <a:ahLst/>
              <a:cxnLst/>
              <a:rect l="l" t="t" r="r" b="b"/>
              <a:pathLst>
                <a:path w="9697" h="22521" fill="none" extrusionOk="0">
                  <a:moveTo>
                    <a:pt x="3572" y="1"/>
                  </a:moveTo>
                  <a:lnTo>
                    <a:pt x="3572" y="1"/>
                  </a:lnTo>
                  <a:lnTo>
                    <a:pt x="3129" y="53"/>
                  </a:lnTo>
                  <a:lnTo>
                    <a:pt x="2685" y="131"/>
                  </a:lnTo>
                  <a:lnTo>
                    <a:pt x="2268" y="235"/>
                  </a:lnTo>
                  <a:lnTo>
                    <a:pt x="1851" y="418"/>
                  </a:lnTo>
                  <a:lnTo>
                    <a:pt x="1460" y="600"/>
                  </a:lnTo>
                  <a:lnTo>
                    <a:pt x="1069" y="835"/>
                  </a:lnTo>
                  <a:lnTo>
                    <a:pt x="705" y="1095"/>
                  </a:lnTo>
                  <a:lnTo>
                    <a:pt x="392" y="1382"/>
                  </a:lnTo>
                  <a:lnTo>
                    <a:pt x="392" y="1382"/>
                  </a:lnTo>
                  <a:lnTo>
                    <a:pt x="183" y="1591"/>
                  </a:lnTo>
                  <a:lnTo>
                    <a:pt x="1" y="1825"/>
                  </a:lnTo>
                  <a:lnTo>
                    <a:pt x="1" y="1825"/>
                  </a:lnTo>
                  <a:lnTo>
                    <a:pt x="314" y="2685"/>
                  </a:lnTo>
                  <a:lnTo>
                    <a:pt x="522" y="3285"/>
                  </a:lnTo>
                  <a:lnTo>
                    <a:pt x="522" y="3285"/>
                  </a:lnTo>
                  <a:lnTo>
                    <a:pt x="1252" y="5813"/>
                  </a:lnTo>
                  <a:lnTo>
                    <a:pt x="2581" y="10192"/>
                  </a:lnTo>
                  <a:lnTo>
                    <a:pt x="4432" y="16265"/>
                  </a:lnTo>
                  <a:lnTo>
                    <a:pt x="4432" y="16265"/>
                  </a:lnTo>
                  <a:lnTo>
                    <a:pt x="4458" y="16839"/>
                  </a:lnTo>
                  <a:lnTo>
                    <a:pt x="4484" y="17438"/>
                  </a:lnTo>
                  <a:lnTo>
                    <a:pt x="4536" y="18142"/>
                  </a:lnTo>
                  <a:lnTo>
                    <a:pt x="4640" y="18846"/>
                  </a:lnTo>
                  <a:lnTo>
                    <a:pt x="4719" y="19158"/>
                  </a:lnTo>
                  <a:lnTo>
                    <a:pt x="4797" y="19471"/>
                  </a:lnTo>
                  <a:lnTo>
                    <a:pt x="4901" y="19706"/>
                  </a:lnTo>
                  <a:lnTo>
                    <a:pt x="5031" y="19914"/>
                  </a:lnTo>
                  <a:lnTo>
                    <a:pt x="5083" y="19992"/>
                  </a:lnTo>
                  <a:lnTo>
                    <a:pt x="5162" y="20045"/>
                  </a:lnTo>
                  <a:lnTo>
                    <a:pt x="5240" y="20097"/>
                  </a:lnTo>
                  <a:lnTo>
                    <a:pt x="5318" y="20123"/>
                  </a:lnTo>
                  <a:lnTo>
                    <a:pt x="5318" y="20123"/>
                  </a:lnTo>
                  <a:lnTo>
                    <a:pt x="5422" y="20123"/>
                  </a:lnTo>
                  <a:lnTo>
                    <a:pt x="5422" y="20123"/>
                  </a:lnTo>
                  <a:lnTo>
                    <a:pt x="5527" y="20097"/>
                  </a:lnTo>
                  <a:lnTo>
                    <a:pt x="5631" y="20071"/>
                  </a:lnTo>
                  <a:lnTo>
                    <a:pt x="5709" y="19992"/>
                  </a:lnTo>
                  <a:lnTo>
                    <a:pt x="5787" y="19888"/>
                  </a:lnTo>
                  <a:lnTo>
                    <a:pt x="5813" y="19784"/>
                  </a:lnTo>
                  <a:lnTo>
                    <a:pt x="5839" y="19680"/>
                  </a:lnTo>
                  <a:lnTo>
                    <a:pt x="5865" y="19393"/>
                  </a:lnTo>
                  <a:lnTo>
                    <a:pt x="5865" y="19393"/>
                  </a:lnTo>
                  <a:lnTo>
                    <a:pt x="5865" y="19106"/>
                  </a:lnTo>
                  <a:lnTo>
                    <a:pt x="5813" y="18846"/>
                  </a:lnTo>
                  <a:lnTo>
                    <a:pt x="5761" y="18585"/>
                  </a:lnTo>
                  <a:lnTo>
                    <a:pt x="5761" y="18585"/>
                  </a:lnTo>
                  <a:lnTo>
                    <a:pt x="5761" y="18585"/>
                  </a:lnTo>
                  <a:lnTo>
                    <a:pt x="5761" y="18585"/>
                  </a:lnTo>
                  <a:lnTo>
                    <a:pt x="6022" y="19211"/>
                  </a:lnTo>
                  <a:lnTo>
                    <a:pt x="6335" y="19836"/>
                  </a:lnTo>
                  <a:lnTo>
                    <a:pt x="6752" y="20566"/>
                  </a:lnTo>
                  <a:lnTo>
                    <a:pt x="6986" y="20931"/>
                  </a:lnTo>
                  <a:lnTo>
                    <a:pt x="7221" y="21270"/>
                  </a:lnTo>
                  <a:lnTo>
                    <a:pt x="7481" y="21608"/>
                  </a:lnTo>
                  <a:lnTo>
                    <a:pt x="7742" y="21895"/>
                  </a:lnTo>
                  <a:lnTo>
                    <a:pt x="8029" y="22156"/>
                  </a:lnTo>
                  <a:lnTo>
                    <a:pt x="8289" y="22338"/>
                  </a:lnTo>
                  <a:lnTo>
                    <a:pt x="8446" y="22416"/>
                  </a:lnTo>
                  <a:lnTo>
                    <a:pt x="8576" y="22469"/>
                  </a:lnTo>
                  <a:lnTo>
                    <a:pt x="8733" y="22495"/>
                  </a:lnTo>
                  <a:lnTo>
                    <a:pt x="8863" y="22521"/>
                  </a:lnTo>
                  <a:lnTo>
                    <a:pt x="8863" y="22521"/>
                  </a:lnTo>
                  <a:lnTo>
                    <a:pt x="9019" y="22495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176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202" y="22443"/>
                  </a:lnTo>
                  <a:lnTo>
                    <a:pt x="9384" y="22338"/>
                  </a:lnTo>
                  <a:lnTo>
                    <a:pt x="9515" y="22234"/>
                  </a:lnTo>
                  <a:lnTo>
                    <a:pt x="9593" y="22078"/>
                  </a:lnTo>
                  <a:lnTo>
                    <a:pt x="9671" y="21947"/>
                  </a:lnTo>
                  <a:lnTo>
                    <a:pt x="9697" y="21765"/>
                  </a:lnTo>
                  <a:lnTo>
                    <a:pt x="9671" y="21582"/>
                  </a:lnTo>
                  <a:lnTo>
                    <a:pt x="9645" y="21400"/>
                  </a:lnTo>
                  <a:lnTo>
                    <a:pt x="9593" y="21218"/>
                  </a:lnTo>
                  <a:lnTo>
                    <a:pt x="9593" y="21218"/>
                  </a:lnTo>
                  <a:lnTo>
                    <a:pt x="8967" y="20618"/>
                  </a:lnTo>
                  <a:lnTo>
                    <a:pt x="8368" y="20019"/>
                  </a:lnTo>
                  <a:lnTo>
                    <a:pt x="7794" y="19367"/>
                  </a:lnTo>
                  <a:lnTo>
                    <a:pt x="7273" y="18715"/>
                  </a:lnTo>
                  <a:lnTo>
                    <a:pt x="6752" y="18038"/>
                  </a:lnTo>
                  <a:lnTo>
                    <a:pt x="6282" y="17334"/>
                  </a:lnTo>
                  <a:lnTo>
                    <a:pt x="5839" y="16604"/>
                  </a:lnTo>
                  <a:lnTo>
                    <a:pt x="5422" y="15874"/>
                  </a:lnTo>
                  <a:lnTo>
                    <a:pt x="5031" y="15092"/>
                  </a:lnTo>
                  <a:lnTo>
                    <a:pt x="4692" y="14336"/>
                  </a:lnTo>
                  <a:lnTo>
                    <a:pt x="4354" y="13528"/>
                  </a:lnTo>
                  <a:lnTo>
                    <a:pt x="4067" y="12720"/>
                  </a:lnTo>
                  <a:lnTo>
                    <a:pt x="3806" y="11912"/>
                  </a:lnTo>
                  <a:lnTo>
                    <a:pt x="3572" y="11078"/>
                  </a:lnTo>
                  <a:lnTo>
                    <a:pt x="3363" y="10244"/>
                  </a:lnTo>
                  <a:lnTo>
                    <a:pt x="3181" y="9410"/>
                  </a:lnTo>
                  <a:lnTo>
                    <a:pt x="3181" y="9410"/>
                  </a:lnTo>
                  <a:lnTo>
                    <a:pt x="2946" y="8237"/>
                  </a:lnTo>
                  <a:lnTo>
                    <a:pt x="2764" y="7064"/>
                  </a:lnTo>
                  <a:lnTo>
                    <a:pt x="2581" y="5865"/>
                  </a:lnTo>
                  <a:lnTo>
                    <a:pt x="2477" y="4666"/>
                  </a:lnTo>
                  <a:lnTo>
                    <a:pt x="2477" y="4666"/>
                  </a:lnTo>
                  <a:lnTo>
                    <a:pt x="2425" y="4145"/>
                  </a:lnTo>
                  <a:lnTo>
                    <a:pt x="2399" y="3546"/>
                  </a:lnTo>
                  <a:lnTo>
                    <a:pt x="2425" y="2972"/>
                  </a:lnTo>
                  <a:lnTo>
                    <a:pt x="2451" y="2685"/>
                  </a:lnTo>
                  <a:lnTo>
                    <a:pt x="2503" y="2399"/>
                  </a:lnTo>
                  <a:lnTo>
                    <a:pt x="2581" y="2112"/>
                  </a:lnTo>
                  <a:lnTo>
                    <a:pt x="2659" y="1851"/>
                  </a:lnTo>
                  <a:lnTo>
                    <a:pt x="2764" y="1591"/>
                  </a:lnTo>
                  <a:lnTo>
                    <a:pt x="2920" y="1356"/>
                  </a:lnTo>
                  <a:lnTo>
                    <a:pt x="3076" y="1148"/>
                  </a:lnTo>
                  <a:lnTo>
                    <a:pt x="3259" y="965"/>
                  </a:lnTo>
                  <a:lnTo>
                    <a:pt x="3493" y="809"/>
                  </a:lnTo>
                  <a:lnTo>
                    <a:pt x="3754" y="652"/>
                  </a:lnTo>
                  <a:lnTo>
                    <a:pt x="3754" y="652"/>
                  </a:lnTo>
                  <a:lnTo>
                    <a:pt x="35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2117439" y="3736554"/>
              <a:ext cx="241953" cy="318645"/>
            </a:xfrm>
            <a:custGeom>
              <a:avLst/>
              <a:gdLst/>
              <a:ahLst/>
              <a:cxnLst/>
              <a:rect l="l" t="t" r="r" b="b"/>
              <a:pathLst>
                <a:path w="4849" h="6386" extrusionOk="0">
                  <a:moveTo>
                    <a:pt x="104" y="0"/>
                  </a:moveTo>
                  <a:lnTo>
                    <a:pt x="78" y="130"/>
                  </a:lnTo>
                  <a:lnTo>
                    <a:pt x="52" y="443"/>
                  </a:lnTo>
                  <a:lnTo>
                    <a:pt x="0" y="912"/>
                  </a:lnTo>
                  <a:lnTo>
                    <a:pt x="0" y="1460"/>
                  </a:lnTo>
                  <a:lnTo>
                    <a:pt x="0" y="1746"/>
                  </a:lnTo>
                  <a:lnTo>
                    <a:pt x="0" y="2007"/>
                  </a:lnTo>
                  <a:lnTo>
                    <a:pt x="52" y="2268"/>
                  </a:lnTo>
                  <a:lnTo>
                    <a:pt x="78" y="2476"/>
                  </a:lnTo>
                  <a:lnTo>
                    <a:pt x="156" y="2815"/>
                  </a:lnTo>
                  <a:lnTo>
                    <a:pt x="183" y="2945"/>
                  </a:lnTo>
                  <a:lnTo>
                    <a:pt x="235" y="3076"/>
                  </a:lnTo>
                  <a:lnTo>
                    <a:pt x="287" y="3206"/>
                  </a:lnTo>
                  <a:lnTo>
                    <a:pt x="391" y="3389"/>
                  </a:lnTo>
                  <a:lnTo>
                    <a:pt x="495" y="3597"/>
                  </a:lnTo>
                  <a:lnTo>
                    <a:pt x="678" y="3806"/>
                  </a:lnTo>
                  <a:lnTo>
                    <a:pt x="808" y="3910"/>
                  </a:lnTo>
                  <a:lnTo>
                    <a:pt x="912" y="3936"/>
                  </a:lnTo>
                  <a:lnTo>
                    <a:pt x="965" y="3936"/>
                  </a:lnTo>
                  <a:lnTo>
                    <a:pt x="1017" y="3910"/>
                  </a:lnTo>
                  <a:lnTo>
                    <a:pt x="1121" y="3858"/>
                  </a:lnTo>
                  <a:lnTo>
                    <a:pt x="1173" y="3780"/>
                  </a:lnTo>
                  <a:lnTo>
                    <a:pt x="1251" y="3649"/>
                  </a:lnTo>
                  <a:lnTo>
                    <a:pt x="1303" y="3362"/>
                  </a:lnTo>
                  <a:lnTo>
                    <a:pt x="1329" y="3076"/>
                  </a:lnTo>
                  <a:lnTo>
                    <a:pt x="1329" y="2815"/>
                  </a:lnTo>
                  <a:lnTo>
                    <a:pt x="1329" y="2607"/>
                  </a:lnTo>
                  <a:lnTo>
                    <a:pt x="1329" y="2528"/>
                  </a:lnTo>
                  <a:lnTo>
                    <a:pt x="1564" y="3102"/>
                  </a:lnTo>
                  <a:lnTo>
                    <a:pt x="1851" y="3727"/>
                  </a:lnTo>
                  <a:lnTo>
                    <a:pt x="2242" y="4431"/>
                  </a:lnTo>
                  <a:lnTo>
                    <a:pt x="2450" y="4770"/>
                  </a:lnTo>
                  <a:lnTo>
                    <a:pt x="2659" y="5109"/>
                  </a:lnTo>
                  <a:lnTo>
                    <a:pt x="2867" y="5396"/>
                  </a:lnTo>
                  <a:lnTo>
                    <a:pt x="3102" y="5656"/>
                  </a:lnTo>
                  <a:lnTo>
                    <a:pt x="3284" y="5865"/>
                  </a:lnTo>
                  <a:lnTo>
                    <a:pt x="3467" y="6021"/>
                  </a:lnTo>
                  <a:lnTo>
                    <a:pt x="3623" y="6125"/>
                  </a:lnTo>
                  <a:lnTo>
                    <a:pt x="3806" y="6230"/>
                  </a:lnTo>
                  <a:lnTo>
                    <a:pt x="4014" y="6334"/>
                  </a:lnTo>
                  <a:lnTo>
                    <a:pt x="4144" y="6360"/>
                  </a:lnTo>
                  <a:lnTo>
                    <a:pt x="4249" y="6386"/>
                  </a:lnTo>
                  <a:lnTo>
                    <a:pt x="4327" y="6360"/>
                  </a:lnTo>
                  <a:lnTo>
                    <a:pt x="4379" y="6334"/>
                  </a:lnTo>
                  <a:lnTo>
                    <a:pt x="4457" y="6308"/>
                  </a:lnTo>
                  <a:lnTo>
                    <a:pt x="4483" y="6230"/>
                  </a:lnTo>
                  <a:lnTo>
                    <a:pt x="4640" y="6177"/>
                  </a:lnTo>
                  <a:lnTo>
                    <a:pt x="4692" y="6099"/>
                  </a:lnTo>
                  <a:lnTo>
                    <a:pt x="4744" y="6021"/>
                  </a:lnTo>
                  <a:lnTo>
                    <a:pt x="4796" y="5943"/>
                  </a:lnTo>
                  <a:lnTo>
                    <a:pt x="4822" y="5839"/>
                  </a:lnTo>
                  <a:lnTo>
                    <a:pt x="4848" y="5630"/>
                  </a:lnTo>
                  <a:lnTo>
                    <a:pt x="4796" y="5396"/>
                  </a:lnTo>
                  <a:lnTo>
                    <a:pt x="4744" y="5187"/>
                  </a:lnTo>
                  <a:lnTo>
                    <a:pt x="4666" y="5005"/>
                  </a:lnTo>
                  <a:lnTo>
                    <a:pt x="4509" y="4692"/>
                  </a:lnTo>
                  <a:lnTo>
                    <a:pt x="4353" y="4379"/>
                  </a:lnTo>
                  <a:lnTo>
                    <a:pt x="4144" y="4092"/>
                  </a:lnTo>
                  <a:lnTo>
                    <a:pt x="3675" y="3493"/>
                  </a:lnTo>
                  <a:lnTo>
                    <a:pt x="3154" y="2945"/>
                  </a:lnTo>
                  <a:lnTo>
                    <a:pt x="2972" y="2763"/>
                  </a:lnTo>
                  <a:lnTo>
                    <a:pt x="2893" y="2711"/>
                  </a:lnTo>
                  <a:lnTo>
                    <a:pt x="2919" y="2815"/>
                  </a:lnTo>
                  <a:lnTo>
                    <a:pt x="3076" y="2998"/>
                  </a:lnTo>
                  <a:lnTo>
                    <a:pt x="3519" y="3623"/>
                  </a:lnTo>
                  <a:lnTo>
                    <a:pt x="3936" y="4249"/>
                  </a:lnTo>
                  <a:lnTo>
                    <a:pt x="4118" y="4535"/>
                  </a:lnTo>
                  <a:lnTo>
                    <a:pt x="4301" y="4796"/>
                  </a:lnTo>
                  <a:lnTo>
                    <a:pt x="4457" y="5109"/>
                  </a:lnTo>
                  <a:lnTo>
                    <a:pt x="4535" y="5265"/>
                  </a:lnTo>
                  <a:lnTo>
                    <a:pt x="4614" y="5448"/>
                  </a:lnTo>
                  <a:lnTo>
                    <a:pt x="4666" y="5630"/>
                  </a:lnTo>
                  <a:lnTo>
                    <a:pt x="4666" y="5813"/>
                  </a:lnTo>
                  <a:lnTo>
                    <a:pt x="4640" y="5969"/>
                  </a:lnTo>
                  <a:lnTo>
                    <a:pt x="4561" y="6073"/>
                  </a:lnTo>
                  <a:lnTo>
                    <a:pt x="4533" y="6088"/>
                  </a:lnTo>
                  <a:lnTo>
                    <a:pt x="4533" y="6088"/>
                  </a:lnTo>
                  <a:lnTo>
                    <a:pt x="4509" y="5995"/>
                  </a:lnTo>
                  <a:lnTo>
                    <a:pt x="4483" y="5891"/>
                  </a:lnTo>
                  <a:lnTo>
                    <a:pt x="4431" y="5708"/>
                  </a:lnTo>
                  <a:lnTo>
                    <a:pt x="4353" y="5526"/>
                  </a:lnTo>
                  <a:lnTo>
                    <a:pt x="4170" y="5187"/>
                  </a:lnTo>
                  <a:lnTo>
                    <a:pt x="3962" y="4822"/>
                  </a:lnTo>
                  <a:lnTo>
                    <a:pt x="3519" y="4170"/>
                  </a:lnTo>
                  <a:lnTo>
                    <a:pt x="3102" y="3597"/>
                  </a:lnTo>
                  <a:lnTo>
                    <a:pt x="2763" y="3232"/>
                  </a:lnTo>
                  <a:lnTo>
                    <a:pt x="2685" y="3128"/>
                  </a:lnTo>
                  <a:lnTo>
                    <a:pt x="2633" y="3102"/>
                  </a:lnTo>
                  <a:lnTo>
                    <a:pt x="2737" y="3258"/>
                  </a:lnTo>
                  <a:lnTo>
                    <a:pt x="2998" y="3675"/>
                  </a:lnTo>
                  <a:lnTo>
                    <a:pt x="3389" y="4249"/>
                  </a:lnTo>
                  <a:lnTo>
                    <a:pt x="3780" y="4926"/>
                  </a:lnTo>
                  <a:lnTo>
                    <a:pt x="3988" y="5291"/>
                  </a:lnTo>
                  <a:lnTo>
                    <a:pt x="4144" y="5630"/>
                  </a:lnTo>
                  <a:lnTo>
                    <a:pt x="4197" y="5787"/>
                  </a:lnTo>
                  <a:lnTo>
                    <a:pt x="4249" y="5969"/>
                  </a:lnTo>
                  <a:lnTo>
                    <a:pt x="4275" y="6099"/>
                  </a:lnTo>
                  <a:lnTo>
                    <a:pt x="4249" y="6125"/>
                  </a:lnTo>
                  <a:lnTo>
                    <a:pt x="4197" y="6099"/>
                  </a:lnTo>
                  <a:lnTo>
                    <a:pt x="4092" y="6073"/>
                  </a:lnTo>
                  <a:lnTo>
                    <a:pt x="3936" y="5995"/>
                  </a:lnTo>
                  <a:lnTo>
                    <a:pt x="3780" y="5891"/>
                  </a:lnTo>
                  <a:lnTo>
                    <a:pt x="3727" y="5865"/>
                  </a:lnTo>
                  <a:lnTo>
                    <a:pt x="3623" y="5787"/>
                  </a:lnTo>
                  <a:lnTo>
                    <a:pt x="3467" y="5682"/>
                  </a:lnTo>
                  <a:lnTo>
                    <a:pt x="3284" y="5500"/>
                  </a:lnTo>
                  <a:lnTo>
                    <a:pt x="3076" y="5239"/>
                  </a:lnTo>
                  <a:lnTo>
                    <a:pt x="2841" y="4979"/>
                  </a:lnTo>
                  <a:lnTo>
                    <a:pt x="2633" y="4666"/>
                  </a:lnTo>
                  <a:lnTo>
                    <a:pt x="2398" y="4327"/>
                  </a:lnTo>
                  <a:lnTo>
                    <a:pt x="2007" y="3675"/>
                  </a:lnTo>
                  <a:lnTo>
                    <a:pt x="1694" y="3076"/>
                  </a:lnTo>
                  <a:lnTo>
                    <a:pt x="1434" y="2659"/>
                  </a:lnTo>
                  <a:lnTo>
                    <a:pt x="1329" y="2476"/>
                  </a:lnTo>
                  <a:lnTo>
                    <a:pt x="1277" y="2216"/>
                  </a:lnTo>
                  <a:lnTo>
                    <a:pt x="1251" y="2137"/>
                  </a:lnTo>
                  <a:lnTo>
                    <a:pt x="1225" y="2268"/>
                  </a:lnTo>
                  <a:lnTo>
                    <a:pt x="1225" y="2607"/>
                  </a:lnTo>
                  <a:lnTo>
                    <a:pt x="1173" y="3076"/>
                  </a:lnTo>
                  <a:lnTo>
                    <a:pt x="1121" y="3310"/>
                  </a:lnTo>
                  <a:lnTo>
                    <a:pt x="1069" y="3571"/>
                  </a:lnTo>
                  <a:lnTo>
                    <a:pt x="991" y="3675"/>
                  </a:lnTo>
                  <a:lnTo>
                    <a:pt x="938" y="3701"/>
                  </a:lnTo>
                  <a:lnTo>
                    <a:pt x="912" y="3701"/>
                  </a:lnTo>
                  <a:lnTo>
                    <a:pt x="834" y="3649"/>
                  </a:lnTo>
                  <a:lnTo>
                    <a:pt x="704" y="3467"/>
                  </a:lnTo>
                  <a:lnTo>
                    <a:pt x="626" y="3258"/>
                  </a:lnTo>
                  <a:lnTo>
                    <a:pt x="547" y="3102"/>
                  </a:lnTo>
                  <a:lnTo>
                    <a:pt x="495" y="2972"/>
                  </a:lnTo>
                  <a:lnTo>
                    <a:pt x="469" y="2841"/>
                  </a:lnTo>
                  <a:lnTo>
                    <a:pt x="417" y="2737"/>
                  </a:lnTo>
                  <a:lnTo>
                    <a:pt x="339" y="2424"/>
                  </a:lnTo>
                  <a:lnTo>
                    <a:pt x="287" y="2216"/>
                  </a:lnTo>
                  <a:lnTo>
                    <a:pt x="235" y="1981"/>
                  </a:lnTo>
                  <a:lnTo>
                    <a:pt x="209" y="1720"/>
                  </a:lnTo>
                  <a:lnTo>
                    <a:pt x="183" y="1460"/>
                  </a:lnTo>
                  <a:lnTo>
                    <a:pt x="183" y="912"/>
                  </a:lnTo>
                  <a:lnTo>
                    <a:pt x="156" y="443"/>
                  </a:lnTo>
                  <a:lnTo>
                    <a:pt x="130" y="13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2246175" y="3739149"/>
              <a:ext cx="134025" cy="306969"/>
            </a:xfrm>
            <a:custGeom>
              <a:avLst/>
              <a:gdLst/>
              <a:ahLst/>
              <a:cxnLst/>
              <a:rect l="l" t="t" r="r" b="b"/>
              <a:pathLst>
                <a:path w="2686" h="6152" extrusionOk="0">
                  <a:moveTo>
                    <a:pt x="1" y="0"/>
                  </a:moveTo>
                  <a:lnTo>
                    <a:pt x="53" y="131"/>
                  </a:lnTo>
                  <a:lnTo>
                    <a:pt x="235" y="443"/>
                  </a:lnTo>
                  <a:lnTo>
                    <a:pt x="548" y="834"/>
                  </a:lnTo>
                  <a:lnTo>
                    <a:pt x="939" y="1277"/>
                  </a:lnTo>
                  <a:lnTo>
                    <a:pt x="1304" y="1694"/>
                  </a:lnTo>
                  <a:lnTo>
                    <a:pt x="1617" y="2085"/>
                  </a:lnTo>
                  <a:lnTo>
                    <a:pt x="1825" y="2372"/>
                  </a:lnTo>
                  <a:lnTo>
                    <a:pt x="1903" y="2476"/>
                  </a:lnTo>
                  <a:lnTo>
                    <a:pt x="1981" y="2581"/>
                  </a:lnTo>
                  <a:lnTo>
                    <a:pt x="2164" y="2893"/>
                  </a:lnTo>
                  <a:lnTo>
                    <a:pt x="2268" y="3102"/>
                  </a:lnTo>
                  <a:lnTo>
                    <a:pt x="2346" y="3337"/>
                  </a:lnTo>
                  <a:lnTo>
                    <a:pt x="2372" y="3363"/>
                  </a:lnTo>
                  <a:lnTo>
                    <a:pt x="2372" y="3389"/>
                  </a:lnTo>
                  <a:lnTo>
                    <a:pt x="2346" y="3389"/>
                  </a:lnTo>
                  <a:lnTo>
                    <a:pt x="2294" y="3415"/>
                  </a:lnTo>
                  <a:lnTo>
                    <a:pt x="2164" y="3389"/>
                  </a:lnTo>
                  <a:lnTo>
                    <a:pt x="2034" y="3337"/>
                  </a:lnTo>
                  <a:lnTo>
                    <a:pt x="1929" y="3284"/>
                  </a:lnTo>
                  <a:lnTo>
                    <a:pt x="1695" y="3128"/>
                  </a:lnTo>
                  <a:lnTo>
                    <a:pt x="1330" y="2789"/>
                  </a:lnTo>
                  <a:lnTo>
                    <a:pt x="1252" y="2737"/>
                  </a:lnTo>
                  <a:lnTo>
                    <a:pt x="1069" y="2502"/>
                  </a:lnTo>
                  <a:lnTo>
                    <a:pt x="887" y="2294"/>
                  </a:lnTo>
                  <a:lnTo>
                    <a:pt x="809" y="2216"/>
                  </a:lnTo>
                  <a:lnTo>
                    <a:pt x="835" y="2320"/>
                  </a:lnTo>
                  <a:lnTo>
                    <a:pt x="965" y="2555"/>
                  </a:lnTo>
                  <a:lnTo>
                    <a:pt x="1408" y="3232"/>
                  </a:lnTo>
                  <a:lnTo>
                    <a:pt x="1825" y="3910"/>
                  </a:lnTo>
                  <a:lnTo>
                    <a:pt x="2008" y="4223"/>
                  </a:lnTo>
                  <a:lnTo>
                    <a:pt x="2190" y="4536"/>
                  </a:lnTo>
                  <a:lnTo>
                    <a:pt x="2346" y="4848"/>
                  </a:lnTo>
                  <a:lnTo>
                    <a:pt x="2425" y="5031"/>
                  </a:lnTo>
                  <a:lnTo>
                    <a:pt x="2477" y="5239"/>
                  </a:lnTo>
                  <a:lnTo>
                    <a:pt x="2503" y="5422"/>
                  </a:lnTo>
                  <a:lnTo>
                    <a:pt x="2503" y="5630"/>
                  </a:lnTo>
                  <a:lnTo>
                    <a:pt x="2477" y="5708"/>
                  </a:lnTo>
                  <a:lnTo>
                    <a:pt x="2451" y="5787"/>
                  </a:lnTo>
                  <a:lnTo>
                    <a:pt x="2346" y="5917"/>
                  </a:lnTo>
                  <a:lnTo>
                    <a:pt x="2242" y="5995"/>
                  </a:lnTo>
                  <a:lnTo>
                    <a:pt x="2164" y="6073"/>
                  </a:lnTo>
                  <a:lnTo>
                    <a:pt x="2086" y="6125"/>
                  </a:lnTo>
                  <a:lnTo>
                    <a:pt x="2112" y="6152"/>
                  </a:lnTo>
                  <a:lnTo>
                    <a:pt x="2190" y="6125"/>
                  </a:lnTo>
                  <a:lnTo>
                    <a:pt x="2294" y="6073"/>
                  </a:lnTo>
                  <a:lnTo>
                    <a:pt x="2425" y="5995"/>
                  </a:lnTo>
                  <a:lnTo>
                    <a:pt x="2555" y="5865"/>
                  </a:lnTo>
                  <a:lnTo>
                    <a:pt x="2607" y="5761"/>
                  </a:lnTo>
                  <a:lnTo>
                    <a:pt x="2659" y="5656"/>
                  </a:lnTo>
                  <a:lnTo>
                    <a:pt x="2685" y="5422"/>
                  </a:lnTo>
                  <a:lnTo>
                    <a:pt x="2685" y="5187"/>
                  </a:lnTo>
                  <a:lnTo>
                    <a:pt x="2633" y="4979"/>
                  </a:lnTo>
                  <a:lnTo>
                    <a:pt x="2581" y="4770"/>
                  </a:lnTo>
                  <a:lnTo>
                    <a:pt x="2425" y="4405"/>
                  </a:lnTo>
                  <a:lnTo>
                    <a:pt x="2268" y="4066"/>
                  </a:lnTo>
                  <a:lnTo>
                    <a:pt x="2060" y="3754"/>
                  </a:lnTo>
                  <a:lnTo>
                    <a:pt x="1773" y="3389"/>
                  </a:lnTo>
                  <a:lnTo>
                    <a:pt x="1773" y="3389"/>
                  </a:lnTo>
                  <a:lnTo>
                    <a:pt x="1929" y="3493"/>
                  </a:lnTo>
                  <a:lnTo>
                    <a:pt x="2112" y="3571"/>
                  </a:lnTo>
                  <a:lnTo>
                    <a:pt x="2268" y="3597"/>
                  </a:lnTo>
                  <a:lnTo>
                    <a:pt x="2503" y="3597"/>
                  </a:lnTo>
                  <a:lnTo>
                    <a:pt x="2633" y="3571"/>
                  </a:lnTo>
                  <a:lnTo>
                    <a:pt x="2659" y="3571"/>
                  </a:lnTo>
                  <a:lnTo>
                    <a:pt x="2659" y="3545"/>
                  </a:lnTo>
                  <a:lnTo>
                    <a:pt x="2633" y="3467"/>
                  </a:lnTo>
                  <a:lnTo>
                    <a:pt x="2581" y="3258"/>
                  </a:lnTo>
                  <a:lnTo>
                    <a:pt x="2477" y="2998"/>
                  </a:lnTo>
                  <a:lnTo>
                    <a:pt x="2399" y="2763"/>
                  </a:lnTo>
                  <a:lnTo>
                    <a:pt x="2216" y="2450"/>
                  </a:lnTo>
                  <a:lnTo>
                    <a:pt x="2138" y="2320"/>
                  </a:lnTo>
                  <a:lnTo>
                    <a:pt x="2060" y="2216"/>
                  </a:lnTo>
                  <a:lnTo>
                    <a:pt x="1825" y="1929"/>
                  </a:lnTo>
                  <a:lnTo>
                    <a:pt x="1486" y="1538"/>
                  </a:lnTo>
                  <a:lnTo>
                    <a:pt x="1095" y="1121"/>
                  </a:lnTo>
                  <a:lnTo>
                    <a:pt x="678" y="730"/>
                  </a:lnTo>
                  <a:lnTo>
                    <a:pt x="339" y="365"/>
                  </a:lnTo>
                  <a:lnTo>
                    <a:pt x="105" y="105"/>
                  </a:lnTo>
                  <a:lnTo>
                    <a:pt x="27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781879" y="2519205"/>
              <a:ext cx="293996" cy="504663"/>
            </a:xfrm>
            <a:custGeom>
              <a:avLst/>
              <a:gdLst/>
              <a:ahLst/>
              <a:cxnLst/>
              <a:rect l="l" t="t" r="r" b="b"/>
              <a:pathLst>
                <a:path w="5892" h="10114" extrusionOk="0">
                  <a:moveTo>
                    <a:pt x="1356" y="0"/>
                  </a:moveTo>
                  <a:lnTo>
                    <a:pt x="1225" y="53"/>
                  </a:lnTo>
                  <a:lnTo>
                    <a:pt x="1095" y="105"/>
                  </a:lnTo>
                  <a:lnTo>
                    <a:pt x="991" y="209"/>
                  </a:lnTo>
                  <a:lnTo>
                    <a:pt x="887" y="313"/>
                  </a:lnTo>
                  <a:lnTo>
                    <a:pt x="782" y="418"/>
                  </a:lnTo>
                  <a:lnTo>
                    <a:pt x="678" y="574"/>
                  </a:lnTo>
                  <a:lnTo>
                    <a:pt x="522" y="887"/>
                  </a:lnTo>
                  <a:lnTo>
                    <a:pt x="365" y="1278"/>
                  </a:lnTo>
                  <a:lnTo>
                    <a:pt x="235" y="1669"/>
                  </a:lnTo>
                  <a:lnTo>
                    <a:pt x="131" y="2086"/>
                  </a:lnTo>
                  <a:lnTo>
                    <a:pt x="79" y="2529"/>
                  </a:lnTo>
                  <a:lnTo>
                    <a:pt x="26" y="2946"/>
                  </a:lnTo>
                  <a:lnTo>
                    <a:pt x="0" y="3337"/>
                  </a:lnTo>
                  <a:lnTo>
                    <a:pt x="0" y="3702"/>
                  </a:lnTo>
                  <a:lnTo>
                    <a:pt x="0" y="4014"/>
                  </a:lnTo>
                  <a:lnTo>
                    <a:pt x="52" y="4275"/>
                  </a:lnTo>
                  <a:lnTo>
                    <a:pt x="235" y="4979"/>
                  </a:lnTo>
                  <a:lnTo>
                    <a:pt x="470" y="5735"/>
                  </a:lnTo>
                  <a:lnTo>
                    <a:pt x="1017" y="7273"/>
                  </a:lnTo>
                  <a:lnTo>
                    <a:pt x="1564" y="8758"/>
                  </a:lnTo>
                  <a:lnTo>
                    <a:pt x="2086" y="10114"/>
                  </a:lnTo>
                  <a:lnTo>
                    <a:pt x="2320" y="9827"/>
                  </a:lnTo>
                  <a:lnTo>
                    <a:pt x="2581" y="9540"/>
                  </a:lnTo>
                  <a:lnTo>
                    <a:pt x="2920" y="9253"/>
                  </a:lnTo>
                  <a:lnTo>
                    <a:pt x="3285" y="8967"/>
                  </a:lnTo>
                  <a:lnTo>
                    <a:pt x="3675" y="8732"/>
                  </a:lnTo>
                  <a:lnTo>
                    <a:pt x="4093" y="8524"/>
                  </a:lnTo>
                  <a:lnTo>
                    <a:pt x="4536" y="8367"/>
                  </a:lnTo>
                  <a:lnTo>
                    <a:pt x="4979" y="8263"/>
                  </a:lnTo>
                  <a:lnTo>
                    <a:pt x="5448" y="8185"/>
                  </a:lnTo>
                  <a:lnTo>
                    <a:pt x="5891" y="8159"/>
                  </a:lnTo>
                  <a:lnTo>
                    <a:pt x="5292" y="6126"/>
                  </a:lnTo>
                  <a:lnTo>
                    <a:pt x="4953" y="5083"/>
                  </a:lnTo>
                  <a:lnTo>
                    <a:pt x="4562" y="4014"/>
                  </a:lnTo>
                  <a:lnTo>
                    <a:pt x="4353" y="3519"/>
                  </a:lnTo>
                  <a:lnTo>
                    <a:pt x="4119" y="2998"/>
                  </a:lnTo>
                  <a:lnTo>
                    <a:pt x="3858" y="2503"/>
                  </a:lnTo>
                  <a:lnTo>
                    <a:pt x="3571" y="2034"/>
                  </a:lnTo>
                  <a:lnTo>
                    <a:pt x="3285" y="1590"/>
                  </a:lnTo>
                  <a:lnTo>
                    <a:pt x="2972" y="1147"/>
                  </a:lnTo>
                  <a:lnTo>
                    <a:pt x="2633" y="756"/>
                  </a:lnTo>
                  <a:lnTo>
                    <a:pt x="2268" y="391"/>
                  </a:lnTo>
                  <a:lnTo>
                    <a:pt x="2086" y="235"/>
                  </a:lnTo>
                  <a:lnTo>
                    <a:pt x="1929" y="131"/>
                  </a:lnTo>
                  <a:lnTo>
                    <a:pt x="1773" y="53"/>
                  </a:lnTo>
                  <a:lnTo>
                    <a:pt x="1642" y="27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781879" y="2519205"/>
              <a:ext cx="293996" cy="504663"/>
            </a:xfrm>
            <a:custGeom>
              <a:avLst/>
              <a:gdLst/>
              <a:ahLst/>
              <a:cxnLst/>
              <a:rect l="l" t="t" r="r" b="b"/>
              <a:pathLst>
                <a:path w="5892" h="10114" fill="none" extrusionOk="0">
                  <a:moveTo>
                    <a:pt x="2581" y="9540"/>
                  </a:moveTo>
                  <a:lnTo>
                    <a:pt x="2581" y="9540"/>
                  </a:lnTo>
                  <a:lnTo>
                    <a:pt x="2920" y="9253"/>
                  </a:lnTo>
                  <a:lnTo>
                    <a:pt x="3285" y="8967"/>
                  </a:lnTo>
                  <a:lnTo>
                    <a:pt x="3675" y="8732"/>
                  </a:lnTo>
                  <a:lnTo>
                    <a:pt x="4093" y="8524"/>
                  </a:lnTo>
                  <a:lnTo>
                    <a:pt x="4536" y="8367"/>
                  </a:lnTo>
                  <a:lnTo>
                    <a:pt x="4979" y="8263"/>
                  </a:lnTo>
                  <a:lnTo>
                    <a:pt x="5448" y="8185"/>
                  </a:lnTo>
                  <a:lnTo>
                    <a:pt x="5891" y="8159"/>
                  </a:lnTo>
                  <a:lnTo>
                    <a:pt x="5891" y="8159"/>
                  </a:lnTo>
                  <a:lnTo>
                    <a:pt x="5292" y="6126"/>
                  </a:lnTo>
                  <a:lnTo>
                    <a:pt x="4953" y="5083"/>
                  </a:lnTo>
                  <a:lnTo>
                    <a:pt x="4562" y="4014"/>
                  </a:lnTo>
                  <a:lnTo>
                    <a:pt x="4353" y="3519"/>
                  </a:lnTo>
                  <a:lnTo>
                    <a:pt x="4119" y="2998"/>
                  </a:lnTo>
                  <a:lnTo>
                    <a:pt x="3858" y="2503"/>
                  </a:lnTo>
                  <a:lnTo>
                    <a:pt x="3571" y="2034"/>
                  </a:lnTo>
                  <a:lnTo>
                    <a:pt x="3285" y="1590"/>
                  </a:lnTo>
                  <a:lnTo>
                    <a:pt x="2972" y="1147"/>
                  </a:lnTo>
                  <a:lnTo>
                    <a:pt x="2633" y="756"/>
                  </a:lnTo>
                  <a:lnTo>
                    <a:pt x="2268" y="391"/>
                  </a:lnTo>
                  <a:lnTo>
                    <a:pt x="2268" y="391"/>
                  </a:lnTo>
                  <a:lnTo>
                    <a:pt x="2086" y="235"/>
                  </a:lnTo>
                  <a:lnTo>
                    <a:pt x="1929" y="131"/>
                  </a:lnTo>
                  <a:lnTo>
                    <a:pt x="1773" y="53"/>
                  </a:lnTo>
                  <a:lnTo>
                    <a:pt x="1642" y="27"/>
                  </a:lnTo>
                  <a:lnTo>
                    <a:pt x="1486" y="0"/>
                  </a:lnTo>
                  <a:lnTo>
                    <a:pt x="1356" y="0"/>
                  </a:lnTo>
                  <a:lnTo>
                    <a:pt x="1225" y="53"/>
                  </a:lnTo>
                  <a:lnTo>
                    <a:pt x="1095" y="105"/>
                  </a:lnTo>
                  <a:lnTo>
                    <a:pt x="991" y="209"/>
                  </a:lnTo>
                  <a:lnTo>
                    <a:pt x="887" y="313"/>
                  </a:lnTo>
                  <a:lnTo>
                    <a:pt x="782" y="418"/>
                  </a:lnTo>
                  <a:lnTo>
                    <a:pt x="678" y="574"/>
                  </a:lnTo>
                  <a:lnTo>
                    <a:pt x="522" y="887"/>
                  </a:lnTo>
                  <a:lnTo>
                    <a:pt x="365" y="1278"/>
                  </a:lnTo>
                  <a:lnTo>
                    <a:pt x="235" y="1669"/>
                  </a:lnTo>
                  <a:lnTo>
                    <a:pt x="131" y="2086"/>
                  </a:lnTo>
                  <a:lnTo>
                    <a:pt x="79" y="2529"/>
                  </a:lnTo>
                  <a:lnTo>
                    <a:pt x="26" y="2946"/>
                  </a:lnTo>
                  <a:lnTo>
                    <a:pt x="0" y="3337"/>
                  </a:lnTo>
                  <a:lnTo>
                    <a:pt x="0" y="3702"/>
                  </a:lnTo>
                  <a:lnTo>
                    <a:pt x="0" y="4014"/>
                  </a:lnTo>
                  <a:lnTo>
                    <a:pt x="52" y="4275"/>
                  </a:lnTo>
                  <a:lnTo>
                    <a:pt x="52" y="4275"/>
                  </a:lnTo>
                  <a:lnTo>
                    <a:pt x="235" y="4979"/>
                  </a:lnTo>
                  <a:lnTo>
                    <a:pt x="470" y="5735"/>
                  </a:lnTo>
                  <a:lnTo>
                    <a:pt x="1017" y="7273"/>
                  </a:lnTo>
                  <a:lnTo>
                    <a:pt x="1564" y="8758"/>
                  </a:lnTo>
                  <a:lnTo>
                    <a:pt x="2086" y="10114"/>
                  </a:lnTo>
                  <a:lnTo>
                    <a:pt x="2086" y="10114"/>
                  </a:lnTo>
                  <a:lnTo>
                    <a:pt x="2320" y="9827"/>
                  </a:lnTo>
                  <a:lnTo>
                    <a:pt x="2581" y="95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1784473" y="273251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784473" y="273251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781879" y="2532228"/>
              <a:ext cx="293996" cy="491640"/>
            </a:xfrm>
            <a:custGeom>
              <a:avLst/>
              <a:gdLst/>
              <a:ahLst/>
              <a:cxnLst/>
              <a:rect l="l" t="t" r="r" b="b"/>
              <a:pathLst>
                <a:path w="5892" h="9853" extrusionOk="0">
                  <a:moveTo>
                    <a:pt x="913" y="0"/>
                  </a:moveTo>
                  <a:lnTo>
                    <a:pt x="782" y="157"/>
                  </a:lnTo>
                  <a:lnTo>
                    <a:pt x="652" y="365"/>
                  </a:lnTo>
                  <a:lnTo>
                    <a:pt x="522" y="600"/>
                  </a:lnTo>
                  <a:lnTo>
                    <a:pt x="417" y="860"/>
                  </a:lnTo>
                  <a:lnTo>
                    <a:pt x="313" y="1121"/>
                  </a:lnTo>
                  <a:lnTo>
                    <a:pt x="235" y="1408"/>
                  </a:lnTo>
                  <a:lnTo>
                    <a:pt x="105" y="2007"/>
                  </a:lnTo>
                  <a:lnTo>
                    <a:pt x="26" y="2607"/>
                  </a:lnTo>
                  <a:lnTo>
                    <a:pt x="0" y="3154"/>
                  </a:lnTo>
                  <a:lnTo>
                    <a:pt x="0" y="3649"/>
                  </a:lnTo>
                  <a:lnTo>
                    <a:pt x="26" y="3832"/>
                  </a:lnTo>
                  <a:lnTo>
                    <a:pt x="52" y="4014"/>
                  </a:lnTo>
                  <a:lnTo>
                    <a:pt x="235" y="4718"/>
                  </a:lnTo>
                  <a:lnTo>
                    <a:pt x="470" y="5474"/>
                  </a:lnTo>
                  <a:lnTo>
                    <a:pt x="1017" y="7012"/>
                  </a:lnTo>
                  <a:lnTo>
                    <a:pt x="1564" y="8497"/>
                  </a:lnTo>
                  <a:lnTo>
                    <a:pt x="2086" y="9853"/>
                  </a:lnTo>
                  <a:lnTo>
                    <a:pt x="2320" y="9566"/>
                  </a:lnTo>
                  <a:lnTo>
                    <a:pt x="2581" y="9279"/>
                  </a:lnTo>
                  <a:lnTo>
                    <a:pt x="2920" y="8992"/>
                  </a:lnTo>
                  <a:lnTo>
                    <a:pt x="3285" y="8706"/>
                  </a:lnTo>
                  <a:lnTo>
                    <a:pt x="3675" y="8471"/>
                  </a:lnTo>
                  <a:lnTo>
                    <a:pt x="4093" y="8263"/>
                  </a:lnTo>
                  <a:lnTo>
                    <a:pt x="4536" y="8106"/>
                  </a:lnTo>
                  <a:lnTo>
                    <a:pt x="4979" y="8002"/>
                  </a:lnTo>
                  <a:lnTo>
                    <a:pt x="5448" y="7924"/>
                  </a:lnTo>
                  <a:lnTo>
                    <a:pt x="5891" y="7898"/>
                  </a:lnTo>
                  <a:lnTo>
                    <a:pt x="5578" y="6751"/>
                  </a:lnTo>
                  <a:lnTo>
                    <a:pt x="5057" y="6725"/>
                  </a:lnTo>
                  <a:lnTo>
                    <a:pt x="4588" y="6647"/>
                  </a:lnTo>
                  <a:lnTo>
                    <a:pt x="4119" y="6516"/>
                  </a:lnTo>
                  <a:lnTo>
                    <a:pt x="3649" y="6334"/>
                  </a:lnTo>
                  <a:lnTo>
                    <a:pt x="3232" y="6125"/>
                  </a:lnTo>
                  <a:lnTo>
                    <a:pt x="2815" y="5865"/>
                  </a:lnTo>
                  <a:lnTo>
                    <a:pt x="2424" y="5552"/>
                  </a:lnTo>
                  <a:lnTo>
                    <a:pt x="2086" y="5239"/>
                  </a:lnTo>
                  <a:lnTo>
                    <a:pt x="1747" y="4874"/>
                  </a:lnTo>
                  <a:lnTo>
                    <a:pt x="1460" y="4483"/>
                  </a:lnTo>
                  <a:lnTo>
                    <a:pt x="1225" y="4066"/>
                  </a:lnTo>
                  <a:lnTo>
                    <a:pt x="1017" y="3649"/>
                  </a:lnTo>
                  <a:lnTo>
                    <a:pt x="834" y="3180"/>
                  </a:lnTo>
                  <a:lnTo>
                    <a:pt x="730" y="2711"/>
                  </a:lnTo>
                  <a:lnTo>
                    <a:pt x="652" y="2216"/>
                  </a:lnTo>
                  <a:lnTo>
                    <a:pt x="626" y="1720"/>
                  </a:lnTo>
                  <a:lnTo>
                    <a:pt x="626" y="1277"/>
                  </a:lnTo>
                  <a:lnTo>
                    <a:pt x="704" y="834"/>
                  </a:lnTo>
                  <a:lnTo>
                    <a:pt x="782" y="417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EA4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781879" y="2532228"/>
              <a:ext cx="293996" cy="491640"/>
            </a:xfrm>
            <a:custGeom>
              <a:avLst/>
              <a:gdLst/>
              <a:ahLst/>
              <a:cxnLst/>
              <a:rect l="l" t="t" r="r" b="b"/>
              <a:pathLst>
                <a:path w="5892" h="9853" fill="none" extrusionOk="0">
                  <a:moveTo>
                    <a:pt x="913" y="0"/>
                  </a:moveTo>
                  <a:lnTo>
                    <a:pt x="913" y="0"/>
                  </a:lnTo>
                  <a:lnTo>
                    <a:pt x="782" y="157"/>
                  </a:lnTo>
                  <a:lnTo>
                    <a:pt x="652" y="365"/>
                  </a:lnTo>
                  <a:lnTo>
                    <a:pt x="522" y="600"/>
                  </a:lnTo>
                  <a:lnTo>
                    <a:pt x="417" y="860"/>
                  </a:lnTo>
                  <a:lnTo>
                    <a:pt x="313" y="1121"/>
                  </a:lnTo>
                  <a:lnTo>
                    <a:pt x="235" y="1408"/>
                  </a:lnTo>
                  <a:lnTo>
                    <a:pt x="105" y="2007"/>
                  </a:lnTo>
                  <a:lnTo>
                    <a:pt x="26" y="2607"/>
                  </a:lnTo>
                  <a:lnTo>
                    <a:pt x="0" y="3154"/>
                  </a:lnTo>
                  <a:lnTo>
                    <a:pt x="0" y="3649"/>
                  </a:lnTo>
                  <a:lnTo>
                    <a:pt x="26" y="3832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52" y="4014"/>
                  </a:lnTo>
                  <a:lnTo>
                    <a:pt x="235" y="4718"/>
                  </a:lnTo>
                  <a:lnTo>
                    <a:pt x="470" y="5474"/>
                  </a:lnTo>
                  <a:lnTo>
                    <a:pt x="1017" y="7012"/>
                  </a:lnTo>
                  <a:lnTo>
                    <a:pt x="1564" y="8497"/>
                  </a:lnTo>
                  <a:lnTo>
                    <a:pt x="2086" y="9853"/>
                  </a:lnTo>
                  <a:lnTo>
                    <a:pt x="2086" y="9853"/>
                  </a:lnTo>
                  <a:lnTo>
                    <a:pt x="2320" y="9566"/>
                  </a:lnTo>
                  <a:lnTo>
                    <a:pt x="2581" y="9279"/>
                  </a:lnTo>
                  <a:lnTo>
                    <a:pt x="2581" y="9279"/>
                  </a:lnTo>
                  <a:lnTo>
                    <a:pt x="2920" y="8992"/>
                  </a:lnTo>
                  <a:lnTo>
                    <a:pt x="3285" y="8706"/>
                  </a:lnTo>
                  <a:lnTo>
                    <a:pt x="3675" y="8471"/>
                  </a:lnTo>
                  <a:lnTo>
                    <a:pt x="4093" y="8263"/>
                  </a:lnTo>
                  <a:lnTo>
                    <a:pt x="4536" y="8106"/>
                  </a:lnTo>
                  <a:lnTo>
                    <a:pt x="4979" y="8002"/>
                  </a:lnTo>
                  <a:lnTo>
                    <a:pt x="5448" y="7924"/>
                  </a:lnTo>
                  <a:lnTo>
                    <a:pt x="5891" y="7898"/>
                  </a:lnTo>
                  <a:lnTo>
                    <a:pt x="5891" y="7898"/>
                  </a:lnTo>
                  <a:lnTo>
                    <a:pt x="5891" y="7898"/>
                  </a:lnTo>
                  <a:lnTo>
                    <a:pt x="5578" y="6751"/>
                  </a:lnTo>
                  <a:lnTo>
                    <a:pt x="5578" y="6751"/>
                  </a:lnTo>
                  <a:lnTo>
                    <a:pt x="5057" y="6725"/>
                  </a:lnTo>
                  <a:lnTo>
                    <a:pt x="4588" y="6647"/>
                  </a:lnTo>
                  <a:lnTo>
                    <a:pt x="4119" y="6516"/>
                  </a:lnTo>
                  <a:lnTo>
                    <a:pt x="3649" y="6334"/>
                  </a:lnTo>
                  <a:lnTo>
                    <a:pt x="3232" y="6125"/>
                  </a:lnTo>
                  <a:lnTo>
                    <a:pt x="2815" y="5865"/>
                  </a:lnTo>
                  <a:lnTo>
                    <a:pt x="2424" y="5552"/>
                  </a:lnTo>
                  <a:lnTo>
                    <a:pt x="2086" y="5239"/>
                  </a:lnTo>
                  <a:lnTo>
                    <a:pt x="1747" y="4874"/>
                  </a:lnTo>
                  <a:lnTo>
                    <a:pt x="1460" y="4483"/>
                  </a:lnTo>
                  <a:lnTo>
                    <a:pt x="1225" y="4066"/>
                  </a:lnTo>
                  <a:lnTo>
                    <a:pt x="1017" y="3649"/>
                  </a:lnTo>
                  <a:lnTo>
                    <a:pt x="834" y="3180"/>
                  </a:lnTo>
                  <a:lnTo>
                    <a:pt x="730" y="2711"/>
                  </a:lnTo>
                  <a:lnTo>
                    <a:pt x="652" y="2216"/>
                  </a:lnTo>
                  <a:lnTo>
                    <a:pt x="626" y="1720"/>
                  </a:lnTo>
                  <a:lnTo>
                    <a:pt x="626" y="1720"/>
                  </a:lnTo>
                  <a:lnTo>
                    <a:pt x="626" y="1277"/>
                  </a:lnTo>
                  <a:lnTo>
                    <a:pt x="704" y="834"/>
                  </a:lnTo>
                  <a:lnTo>
                    <a:pt x="782" y="417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389085" y="2629728"/>
              <a:ext cx="136619" cy="433160"/>
            </a:xfrm>
            <a:custGeom>
              <a:avLst/>
              <a:gdLst/>
              <a:ahLst/>
              <a:cxnLst/>
              <a:rect l="l" t="t" r="r" b="b"/>
              <a:pathLst>
                <a:path w="2738" h="8681" extrusionOk="0">
                  <a:moveTo>
                    <a:pt x="2738" y="1"/>
                  </a:moveTo>
                  <a:lnTo>
                    <a:pt x="2685" y="53"/>
                  </a:lnTo>
                  <a:lnTo>
                    <a:pt x="2607" y="183"/>
                  </a:lnTo>
                  <a:lnTo>
                    <a:pt x="2294" y="627"/>
                  </a:lnTo>
                  <a:lnTo>
                    <a:pt x="1851" y="1252"/>
                  </a:lnTo>
                  <a:lnTo>
                    <a:pt x="1304" y="1956"/>
                  </a:lnTo>
                  <a:lnTo>
                    <a:pt x="1043" y="2321"/>
                  </a:lnTo>
                  <a:lnTo>
                    <a:pt x="809" y="2686"/>
                  </a:lnTo>
                  <a:lnTo>
                    <a:pt x="600" y="3051"/>
                  </a:lnTo>
                  <a:lnTo>
                    <a:pt x="444" y="3389"/>
                  </a:lnTo>
                  <a:lnTo>
                    <a:pt x="314" y="3676"/>
                  </a:lnTo>
                  <a:lnTo>
                    <a:pt x="209" y="3885"/>
                  </a:lnTo>
                  <a:lnTo>
                    <a:pt x="157" y="4093"/>
                  </a:lnTo>
                  <a:lnTo>
                    <a:pt x="131" y="4145"/>
                  </a:lnTo>
                  <a:lnTo>
                    <a:pt x="105" y="4302"/>
                  </a:lnTo>
                  <a:lnTo>
                    <a:pt x="53" y="4536"/>
                  </a:lnTo>
                  <a:lnTo>
                    <a:pt x="1" y="4875"/>
                  </a:lnTo>
                  <a:lnTo>
                    <a:pt x="1" y="5240"/>
                  </a:lnTo>
                  <a:lnTo>
                    <a:pt x="27" y="5657"/>
                  </a:lnTo>
                  <a:lnTo>
                    <a:pt x="131" y="6100"/>
                  </a:lnTo>
                  <a:lnTo>
                    <a:pt x="287" y="6543"/>
                  </a:lnTo>
                  <a:lnTo>
                    <a:pt x="444" y="6960"/>
                  </a:lnTo>
                  <a:lnTo>
                    <a:pt x="652" y="7377"/>
                  </a:lnTo>
                  <a:lnTo>
                    <a:pt x="1043" y="8029"/>
                  </a:lnTo>
                  <a:lnTo>
                    <a:pt x="1330" y="8498"/>
                  </a:lnTo>
                  <a:lnTo>
                    <a:pt x="1460" y="8681"/>
                  </a:lnTo>
                  <a:lnTo>
                    <a:pt x="1382" y="8472"/>
                  </a:lnTo>
                  <a:lnTo>
                    <a:pt x="1148" y="7977"/>
                  </a:lnTo>
                  <a:lnTo>
                    <a:pt x="809" y="7299"/>
                  </a:lnTo>
                  <a:lnTo>
                    <a:pt x="626" y="6908"/>
                  </a:lnTo>
                  <a:lnTo>
                    <a:pt x="470" y="6491"/>
                  </a:lnTo>
                  <a:lnTo>
                    <a:pt x="340" y="6048"/>
                  </a:lnTo>
                  <a:lnTo>
                    <a:pt x="261" y="5631"/>
                  </a:lnTo>
                  <a:lnTo>
                    <a:pt x="235" y="5240"/>
                  </a:lnTo>
                  <a:lnTo>
                    <a:pt x="261" y="4901"/>
                  </a:lnTo>
                  <a:lnTo>
                    <a:pt x="314" y="4588"/>
                  </a:lnTo>
                  <a:lnTo>
                    <a:pt x="366" y="4380"/>
                  </a:lnTo>
                  <a:lnTo>
                    <a:pt x="392" y="4223"/>
                  </a:lnTo>
                  <a:lnTo>
                    <a:pt x="418" y="4171"/>
                  </a:lnTo>
                  <a:lnTo>
                    <a:pt x="470" y="3989"/>
                  </a:lnTo>
                  <a:lnTo>
                    <a:pt x="548" y="3754"/>
                  </a:lnTo>
                  <a:lnTo>
                    <a:pt x="678" y="3494"/>
                  </a:lnTo>
                  <a:lnTo>
                    <a:pt x="809" y="3155"/>
                  </a:lnTo>
                  <a:lnTo>
                    <a:pt x="1017" y="2816"/>
                  </a:lnTo>
                  <a:lnTo>
                    <a:pt x="1226" y="2451"/>
                  </a:lnTo>
                  <a:lnTo>
                    <a:pt x="1486" y="2060"/>
                  </a:lnTo>
                  <a:lnTo>
                    <a:pt x="1982" y="1330"/>
                  </a:lnTo>
                  <a:lnTo>
                    <a:pt x="2399" y="679"/>
                  </a:lnTo>
                  <a:lnTo>
                    <a:pt x="2659" y="210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585482" y="3027710"/>
              <a:ext cx="232872" cy="69008"/>
            </a:xfrm>
            <a:custGeom>
              <a:avLst/>
              <a:gdLst/>
              <a:ahLst/>
              <a:cxnLst/>
              <a:rect l="l" t="t" r="r" b="b"/>
              <a:pathLst>
                <a:path w="4667" h="1383" extrusionOk="0">
                  <a:moveTo>
                    <a:pt x="1" y="1"/>
                  </a:moveTo>
                  <a:lnTo>
                    <a:pt x="79" y="53"/>
                  </a:lnTo>
                  <a:lnTo>
                    <a:pt x="365" y="157"/>
                  </a:lnTo>
                  <a:lnTo>
                    <a:pt x="730" y="288"/>
                  </a:lnTo>
                  <a:lnTo>
                    <a:pt x="1173" y="392"/>
                  </a:lnTo>
                  <a:lnTo>
                    <a:pt x="1590" y="522"/>
                  </a:lnTo>
                  <a:lnTo>
                    <a:pt x="1955" y="652"/>
                  </a:lnTo>
                  <a:lnTo>
                    <a:pt x="2294" y="809"/>
                  </a:lnTo>
                  <a:lnTo>
                    <a:pt x="2633" y="991"/>
                  </a:lnTo>
                  <a:lnTo>
                    <a:pt x="2998" y="1148"/>
                  </a:lnTo>
                  <a:lnTo>
                    <a:pt x="3207" y="1252"/>
                  </a:lnTo>
                  <a:lnTo>
                    <a:pt x="3441" y="1330"/>
                  </a:lnTo>
                  <a:lnTo>
                    <a:pt x="3676" y="1382"/>
                  </a:lnTo>
                  <a:lnTo>
                    <a:pt x="4145" y="1382"/>
                  </a:lnTo>
                  <a:lnTo>
                    <a:pt x="4327" y="1330"/>
                  </a:lnTo>
                  <a:lnTo>
                    <a:pt x="4484" y="1278"/>
                  </a:lnTo>
                  <a:lnTo>
                    <a:pt x="4588" y="1200"/>
                  </a:lnTo>
                  <a:lnTo>
                    <a:pt x="4666" y="1148"/>
                  </a:lnTo>
                  <a:lnTo>
                    <a:pt x="4562" y="1148"/>
                  </a:lnTo>
                  <a:lnTo>
                    <a:pt x="4301" y="1226"/>
                  </a:lnTo>
                  <a:lnTo>
                    <a:pt x="4119" y="1252"/>
                  </a:lnTo>
                  <a:lnTo>
                    <a:pt x="3936" y="1226"/>
                  </a:lnTo>
                  <a:lnTo>
                    <a:pt x="3728" y="1200"/>
                  </a:lnTo>
                  <a:lnTo>
                    <a:pt x="3519" y="1122"/>
                  </a:lnTo>
                  <a:lnTo>
                    <a:pt x="3102" y="939"/>
                  </a:lnTo>
                  <a:lnTo>
                    <a:pt x="2763" y="757"/>
                  </a:lnTo>
                  <a:lnTo>
                    <a:pt x="2425" y="574"/>
                  </a:lnTo>
                  <a:lnTo>
                    <a:pt x="2060" y="418"/>
                  </a:lnTo>
                  <a:lnTo>
                    <a:pt x="1877" y="340"/>
                  </a:lnTo>
                  <a:lnTo>
                    <a:pt x="1669" y="288"/>
                  </a:lnTo>
                  <a:lnTo>
                    <a:pt x="1226" y="183"/>
                  </a:lnTo>
                  <a:lnTo>
                    <a:pt x="392" y="53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625799" y="2585518"/>
              <a:ext cx="139214" cy="44259"/>
            </a:xfrm>
            <a:custGeom>
              <a:avLst/>
              <a:gdLst/>
              <a:ahLst/>
              <a:cxnLst/>
              <a:rect l="l" t="t" r="r" b="b"/>
              <a:pathLst>
                <a:path w="2790" h="887" extrusionOk="0">
                  <a:moveTo>
                    <a:pt x="2789" y="1"/>
                  </a:moveTo>
                  <a:lnTo>
                    <a:pt x="2737" y="27"/>
                  </a:lnTo>
                  <a:lnTo>
                    <a:pt x="2581" y="105"/>
                  </a:lnTo>
                  <a:lnTo>
                    <a:pt x="2372" y="235"/>
                  </a:lnTo>
                  <a:lnTo>
                    <a:pt x="2138" y="340"/>
                  </a:lnTo>
                  <a:lnTo>
                    <a:pt x="1877" y="444"/>
                  </a:lnTo>
                  <a:lnTo>
                    <a:pt x="1643" y="522"/>
                  </a:lnTo>
                  <a:lnTo>
                    <a:pt x="1434" y="574"/>
                  </a:lnTo>
                  <a:lnTo>
                    <a:pt x="1226" y="626"/>
                  </a:lnTo>
                  <a:lnTo>
                    <a:pt x="991" y="652"/>
                  </a:lnTo>
                  <a:lnTo>
                    <a:pt x="730" y="678"/>
                  </a:lnTo>
                  <a:lnTo>
                    <a:pt x="470" y="626"/>
                  </a:lnTo>
                  <a:lnTo>
                    <a:pt x="235" y="574"/>
                  </a:lnTo>
                  <a:lnTo>
                    <a:pt x="79" y="522"/>
                  </a:lnTo>
                  <a:lnTo>
                    <a:pt x="1" y="522"/>
                  </a:lnTo>
                  <a:lnTo>
                    <a:pt x="53" y="574"/>
                  </a:lnTo>
                  <a:lnTo>
                    <a:pt x="183" y="678"/>
                  </a:lnTo>
                  <a:lnTo>
                    <a:pt x="418" y="783"/>
                  </a:lnTo>
                  <a:lnTo>
                    <a:pt x="704" y="861"/>
                  </a:lnTo>
                  <a:lnTo>
                    <a:pt x="991" y="887"/>
                  </a:lnTo>
                  <a:lnTo>
                    <a:pt x="1252" y="887"/>
                  </a:lnTo>
                  <a:lnTo>
                    <a:pt x="1486" y="835"/>
                  </a:lnTo>
                  <a:lnTo>
                    <a:pt x="1564" y="835"/>
                  </a:lnTo>
                  <a:lnTo>
                    <a:pt x="1747" y="757"/>
                  </a:lnTo>
                  <a:lnTo>
                    <a:pt x="1955" y="652"/>
                  </a:lnTo>
                  <a:lnTo>
                    <a:pt x="2216" y="522"/>
                  </a:lnTo>
                  <a:lnTo>
                    <a:pt x="2451" y="366"/>
                  </a:lnTo>
                  <a:lnTo>
                    <a:pt x="2633" y="209"/>
                  </a:lnTo>
                  <a:lnTo>
                    <a:pt x="2763" y="79"/>
                  </a:lnTo>
                  <a:lnTo>
                    <a:pt x="2789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836516" y="1424104"/>
              <a:ext cx="628210" cy="936476"/>
            </a:xfrm>
            <a:custGeom>
              <a:avLst/>
              <a:gdLst/>
              <a:ahLst/>
              <a:cxnLst/>
              <a:rect l="l" t="t" r="r" b="b"/>
              <a:pathLst>
                <a:path w="12590" h="18768" extrusionOk="0">
                  <a:moveTo>
                    <a:pt x="3858" y="1"/>
                  </a:moveTo>
                  <a:lnTo>
                    <a:pt x="3519" y="27"/>
                  </a:lnTo>
                  <a:lnTo>
                    <a:pt x="3180" y="53"/>
                  </a:lnTo>
                  <a:lnTo>
                    <a:pt x="2867" y="131"/>
                  </a:lnTo>
                  <a:lnTo>
                    <a:pt x="2580" y="236"/>
                  </a:lnTo>
                  <a:lnTo>
                    <a:pt x="2320" y="340"/>
                  </a:lnTo>
                  <a:lnTo>
                    <a:pt x="2085" y="444"/>
                  </a:lnTo>
                  <a:lnTo>
                    <a:pt x="1877" y="600"/>
                  </a:lnTo>
                  <a:lnTo>
                    <a:pt x="1668" y="731"/>
                  </a:lnTo>
                  <a:lnTo>
                    <a:pt x="1512" y="887"/>
                  </a:lnTo>
                  <a:lnTo>
                    <a:pt x="1329" y="1044"/>
                  </a:lnTo>
                  <a:lnTo>
                    <a:pt x="1069" y="1382"/>
                  </a:lnTo>
                  <a:lnTo>
                    <a:pt x="860" y="1747"/>
                  </a:lnTo>
                  <a:lnTo>
                    <a:pt x="704" y="2060"/>
                  </a:lnTo>
                  <a:lnTo>
                    <a:pt x="600" y="2373"/>
                  </a:lnTo>
                  <a:lnTo>
                    <a:pt x="521" y="2660"/>
                  </a:lnTo>
                  <a:lnTo>
                    <a:pt x="469" y="2868"/>
                  </a:lnTo>
                  <a:lnTo>
                    <a:pt x="443" y="3050"/>
                  </a:lnTo>
                  <a:lnTo>
                    <a:pt x="339" y="4536"/>
                  </a:lnTo>
                  <a:lnTo>
                    <a:pt x="156" y="7925"/>
                  </a:lnTo>
                  <a:lnTo>
                    <a:pt x="52" y="9801"/>
                  </a:lnTo>
                  <a:lnTo>
                    <a:pt x="0" y="11574"/>
                  </a:lnTo>
                  <a:lnTo>
                    <a:pt x="0" y="12330"/>
                  </a:lnTo>
                  <a:lnTo>
                    <a:pt x="26" y="12981"/>
                  </a:lnTo>
                  <a:lnTo>
                    <a:pt x="52" y="13502"/>
                  </a:lnTo>
                  <a:lnTo>
                    <a:pt x="104" y="13841"/>
                  </a:lnTo>
                  <a:lnTo>
                    <a:pt x="235" y="14441"/>
                  </a:lnTo>
                  <a:lnTo>
                    <a:pt x="391" y="15092"/>
                  </a:lnTo>
                  <a:lnTo>
                    <a:pt x="521" y="15431"/>
                  </a:lnTo>
                  <a:lnTo>
                    <a:pt x="652" y="15796"/>
                  </a:lnTo>
                  <a:lnTo>
                    <a:pt x="808" y="16135"/>
                  </a:lnTo>
                  <a:lnTo>
                    <a:pt x="1017" y="16500"/>
                  </a:lnTo>
                  <a:lnTo>
                    <a:pt x="1277" y="16839"/>
                  </a:lnTo>
                  <a:lnTo>
                    <a:pt x="1590" y="17178"/>
                  </a:lnTo>
                  <a:lnTo>
                    <a:pt x="1929" y="17490"/>
                  </a:lnTo>
                  <a:lnTo>
                    <a:pt x="2346" y="17803"/>
                  </a:lnTo>
                  <a:lnTo>
                    <a:pt x="2841" y="18064"/>
                  </a:lnTo>
                  <a:lnTo>
                    <a:pt x="3415" y="18324"/>
                  </a:lnTo>
                  <a:lnTo>
                    <a:pt x="4040" y="18533"/>
                  </a:lnTo>
                  <a:lnTo>
                    <a:pt x="4770" y="18689"/>
                  </a:lnTo>
                  <a:lnTo>
                    <a:pt x="5161" y="18768"/>
                  </a:lnTo>
                  <a:lnTo>
                    <a:pt x="5526" y="18768"/>
                  </a:lnTo>
                  <a:lnTo>
                    <a:pt x="5839" y="18742"/>
                  </a:lnTo>
                  <a:lnTo>
                    <a:pt x="6125" y="18689"/>
                  </a:lnTo>
                  <a:lnTo>
                    <a:pt x="6360" y="18611"/>
                  </a:lnTo>
                  <a:lnTo>
                    <a:pt x="6568" y="18507"/>
                  </a:lnTo>
                  <a:lnTo>
                    <a:pt x="6725" y="18403"/>
                  </a:lnTo>
                  <a:lnTo>
                    <a:pt x="6881" y="18272"/>
                  </a:lnTo>
                  <a:lnTo>
                    <a:pt x="6985" y="18116"/>
                  </a:lnTo>
                  <a:lnTo>
                    <a:pt x="7090" y="17986"/>
                  </a:lnTo>
                  <a:lnTo>
                    <a:pt x="7194" y="17725"/>
                  </a:lnTo>
                  <a:lnTo>
                    <a:pt x="7246" y="17543"/>
                  </a:lnTo>
                  <a:lnTo>
                    <a:pt x="7272" y="17490"/>
                  </a:lnTo>
                  <a:lnTo>
                    <a:pt x="7741" y="17699"/>
                  </a:lnTo>
                  <a:lnTo>
                    <a:pt x="8211" y="17855"/>
                  </a:lnTo>
                  <a:lnTo>
                    <a:pt x="8628" y="17933"/>
                  </a:lnTo>
                  <a:lnTo>
                    <a:pt x="9045" y="17960"/>
                  </a:lnTo>
                  <a:lnTo>
                    <a:pt x="9410" y="17960"/>
                  </a:lnTo>
                  <a:lnTo>
                    <a:pt x="9774" y="17907"/>
                  </a:lnTo>
                  <a:lnTo>
                    <a:pt x="10113" y="17803"/>
                  </a:lnTo>
                  <a:lnTo>
                    <a:pt x="10426" y="17673"/>
                  </a:lnTo>
                  <a:lnTo>
                    <a:pt x="10713" y="17490"/>
                  </a:lnTo>
                  <a:lnTo>
                    <a:pt x="10973" y="17308"/>
                  </a:lnTo>
                  <a:lnTo>
                    <a:pt x="11208" y="17099"/>
                  </a:lnTo>
                  <a:lnTo>
                    <a:pt x="11417" y="16865"/>
                  </a:lnTo>
                  <a:lnTo>
                    <a:pt x="11625" y="16630"/>
                  </a:lnTo>
                  <a:lnTo>
                    <a:pt x="11781" y="16370"/>
                  </a:lnTo>
                  <a:lnTo>
                    <a:pt x="11938" y="16109"/>
                  </a:lnTo>
                  <a:lnTo>
                    <a:pt x="12042" y="15874"/>
                  </a:lnTo>
                  <a:lnTo>
                    <a:pt x="12120" y="15640"/>
                  </a:lnTo>
                  <a:lnTo>
                    <a:pt x="12172" y="15405"/>
                  </a:lnTo>
                  <a:lnTo>
                    <a:pt x="12172" y="15223"/>
                  </a:lnTo>
                  <a:lnTo>
                    <a:pt x="12172" y="15040"/>
                  </a:lnTo>
                  <a:lnTo>
                    <a:pt x="12120" y="14858"/>
                  </a:lnTo>
                  <a:lnTo>
                    <a:pt x="12042" y="14728"/>
                  </a:lnTo>
                  <a:lnTo>
                    <a:pt x="11964" y="14597"/>
                  </a:lnTo>
                  <a:lnTo>
                    <a:pt x="11860" y="14467"/>
                  </a:lnTo>
                  <a:lnTo>
                    <a:pt x="11651" y="14284"/>
                  </a:lnTo>
                  <a:lnTo>
                    <a:pt x="11443" y="14154"/>
                  </a:lnTo>
                  <a:lnTo>
                    <a:pt x="11260" y="14050"/>
                  </a:lnTo>
                  <a:lnTo>
                    <a:pt x="11651" y="13920"/>
                  </a:lnTo>
                  <a:lnTo>
                    <a:pt x="11964" y="13763"/>
                  </a:lnTo>
                  <a:lnTo>
                    <a:pt x="12198" y="13581"/>
                  </a:lnTo>
                  <a:lnTo>
                    <a:pt x="12381" y="13398"/>
                  </a:lnTo>
                  <a:lnTo>
                    <a:pt x="12511" y="13190"/>
                  </a:lnTo>
                  <a:lnTo>
                    <a:pt x="12563" y="12955"/>
                  </a:lnTo>
                  <a:lnTo>
                    <a:pt x="12589" y="12721"/>
                  </a:lnTo>
                  <a:lnTo>
                    <a:pt x="12563" y="12512"/>
                  </a:lnTo>
                  <a:lnTo>
                    <a:pt x="12485" y="12277"/>
                  </a:lnTo>
                  <a:lnTo>
                    <a:pt x="12381" y="12043"/>
                  </a:lnTo>
                  <a:lnTo>
                    <a:pt x="12225" y="11834"/>
                  </a:lnTo>
                  <a:lnTo>
                    <a:pt x="12042" y="11626"/>
                  </a:lnTo>
                  <a:lnTo>
                    <a:pt x="11860" y="11443"/>
                  </a:lnTo>
                  <a:lnTo>
                    <a:pt x="11625" y="11261"/>
                  </a:lnTo>
                  <a:lnTo>
                    <a:pt x="11390" y="11131"/>
                  </a:lnTo>
                  <a:lnTo>
                    <a:pt x="11130" y="11026"/>
                  </a:lnTo>
                  <a:lnTo>
                    <a:pt x="10921" y="10974"/>
                  </a:lnTo>
                  <a:lnTo>
                    <a:pt x="10713" y="10948"/>
                  </a:lnTo>
                  <a:lnTo>
                    <a:pt x="10530" y="10948"/>
                  </a:lnTo>
                  <a:lnTo>
                    <a:pt x="10322" y="11000"/>
                  </a:lnTo>
                  <a:lnTo>
                    <a:pt x="10139" y="11052"/>
                  </a:lnTo>
                  <a:lnTo>
                    <a:pt x="9983" y="11131"/>
                  </a:lnTo>
                  <a:lnTo>
                    <a:pt x="9670" y="11313"/>
                  </a:lnTo>
                  <a:lnTo>
                    <a:pt x="9279" y="11548"/>
                  </a:lnTo>
                  <a:lnTo>
                    <a:pt x="9123" y="11626"/>
                  </a:lnTo>
                  <a:lnTo>
                    <a:pt x="8966" y="11678"/>
                  </a:lnTo>
                  <a:lnTo>
                    <a:pt x="8810" y="11678"/>
                  </a:lnTo>
                  <a:lnTo>
                    <a:pt x="8732" y="11652"/>
                  </a:lnTo>
                  <a:lnTo>
                    <a:pt x="8654" y="11600"/>
                  </a:lnTo>
                  <a:lnTo>
                    <a:pt x="8602" y="11548"/>
                  </a:lnTo>
                  <a:lnTo>
                    <a:pt x="8523" y="11443"/>
                  </a:lnTo>
                  <a:lnTo>
                    <a:pt x="8419" y="11235"/>
                  </a:lnTo>
                  <a:lnTo>
                    <a:pt x="8367" y="11078"/>
                  </a:lnTo>
                  <a:lnTo>
                    <a:pt x="8367" y="10896"/>
                  </a:lnTo>
                  <a:lnTo>
                    <a:pt x="8367" y="10687"/>
                  </a:lnTo>
                  <a:lnTo>
                    <a:pt x="8393" y="10453"/>
                  </a:lnTo>
                  <a:lnTo>
                    <a:pt x="8523" y="9906"/>
                  </a:lnTo>
                  <a:lnTo>
                    <a:pt x="8706" y="9228"/>
                  </a:lnTo>
                  <a:lnTo>
                    <a:pt x="9123" y="7716"/>
                  </a:lnTo>
                  <a:lnTo>
                    <a:pt x="9305" y="6882"/>
                  </a:lnTo>
                  <a:lnTo>
                    <a:pt x="9462" y="6022"/>
                  </a:lnTo>
                  <a:lnTo>
                    <a:pt x="9514" y="5579"/>
                  </a:lnTo>
                  <a:lnTo>
                    <a:pt x="9540" y="5136"/>
                  </a:lnTo>
                  <a:lnTo>
                    <a:pt x="9566" y="4719"/>
                  </a:lnTo>
                  <a:lnTo>
                    <a:pt x="9566" y="4302"/>
                  </a:lnTo>
                  <a:lnTo>
                    <a:pt x="9540" y="3885"/>
                  </a:lnTo>
                  <a:lnTo>
                    <a:pt x="9462" y="3468"/>
                  </a:lnTo>
                  <a:lnTo>
                    <a:pt x="9357" y="3077"/>
                  </a:lnTo>
                  <a:lnTo>
                    <a:pt x="9227" y="2686"/>
                  </a:lnTo>
                  <a:lnTo>
                    <a:pt x="9071" y="2321"/>
                  </a:lnTo>
                  <a:lnTo>
                    <a:pt x="8862" y="1982"/>
                  </a:lnTo>
                  <a:lnTo>
                    <a:pt x="8602" y="1669"/>
                  </a:lnTo>
                  <a:lnTo>
                    <a:pt x="8315" y="1356"/>
                  </a:lnTo>
                  <a:lnTo>
                    <a:pt x="7950" y="1070"/>
                  </a:lnTo>
                  <a:lnTo>
                    <a:pt x="7559" y="835"/>
                  </a:lnTo>
                  <a:lnTo>
                    <a:pt x="7090" y="600"/>
                  </a:lnTo>
                  <a:lnTo>
                    <a:pt x="6595" y="418"/>
                  </a:lnTo>
                  <a:lnTo>
                    <a:pt x="6047" y="262"/>
                  </a:lnTo>
                  <a:lnTo>
                    <a:pt x="5552" y="157"/>
                  </a:lnTo>
                  <a:lnTo>
                    <a:pt x="5083" y="79"/>
                  </a:lnTo>
                  <a:lnTo>
                    <a:pt x="466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1836516" y="1424104"/>
              <a:ext cx="628210" cy="936476"/>
            </a:xfrm>
            <a:custGeom>
              <a:avLst/>
              <a:gdLst/>
              <a:ahLst/>
              <a:cxnLst/>
              <a:rect l="l" t="t" r="r" b="b"/>
              <a:pathLst>
                <a:path w="12590" h="18768" fill="none" extrusionOk="0">
                  <a:moveTo>
                    <a:pt x="443" y="3050"/>
                  </a:moveTo>
                  <a:lnTo>
                    <a:pt x="443" y="3050"/>
                  </a:lnTo>
                  <a:lnTo>
                    <a:pt x="469" y="2868"/>
                  </a:lnTo>
                  <a:lnTo>
                    <a:pt x="521" y="2660"/>
                  </a:lnTo>
                  <a:lnTo>
                    <a:pt x="600" y="2373"/>
                  </a:lnTo>
                  <a:lnTo>
                    <a:pt x="704" y="2060"/>
                  </a:lnTo>
                  <a:lnTo>
                    <a:pt x="860" y="1747"/>
                  </a:lnTo>
                  <a:lnTo>
                    <a:pt x="1069" y="1382"/>
                  </a:lnTo>
                  <a:lnTo>
                    <a:pt x="1329" y="1044"/>
                  </a:lnTo>
                  <a:lnTo>
                    <a:pt x="1512" y="887"/>
                  </a:lnTo>
                  <a:lnTo>
                    <a:pt x="1668" y="731"/>
                  </a:lnTo>
                  <a:lnTo>
                    <a:pt x="1877" y="600"/>
                  </a:lnTo>
                  <a:lnTo>
                    <a:pt x="2085" y="444"/>
                  </a:lnTo>
                  <a:lnTo>
                    <a:pt x="2320" y="340"/>
                  </a:lnTo>
                  <a:lnTo>
                    <a:pt x="2580" y="236"/>
                  </a:lnTo>
                  <a:lnTo>
                    <a:pt x="2867" y="131"/>
                  </a:lnTo>
                  <a:lnTo>
                    <a:pt x="3180" y="53"/>
                  </a:lnTo>
                  <a:lnTo>
                    <a:pt x="3519" y="27"/>
                  </a:lnTo>
                  <a:lnTo>
                    <a:pt x="3858" y="1"/>
                  </a:lnTo>
                  <a:lnTo>
                    <a:pt x="4249" y="1"/>
                  </a:lnTo>
                  <a:lnTo>
                    <a:pt x="4666" y="1"/>
                  </a:lnTo>
                  <a:lnTo>
                    <a:pt x="5083" y="79"/>
                  </a:lnTo>
                  <a:lnTo>
                    <a:pt x="5552" y="157"/>
                  </a:lnTo>
                  <a:lnTo>
                    <a:pt x="6047" y="262"/>
                  </a:lnTo>
                  <a:lnTo>
                    <a:pt x="6595" y="418"/>
                  </a:lnTo>
                  <a:lnTo>
                    <a:pt x="6595" y="418"/>
                  </a:lnTo>
                  <a:lnTo>
                    <a:pt x="7090" y="600"/>
                  </a:lnTo>
                  <a:lnTo>
                    <a:pt x="7559" y="835"/>
                  </a:lnTo>
                  <a:lnTo>
                    <a:pt x="7950" y="1070"/>
                  </a:lnTo>
                  <a:lnTo>
                    <a:pt x="8315" y="1356"/>
                  </a:lnTo>
                  <a:lnTo>
                    <a:pt x="8602" y="1669"/>
                  </a:lnTo>
                  <a:lnTo>
                    <a:pt x="8862" y="1982"/>
                  </a:lnTo>
                  <a:lnTo>
                    <a:pt x="9071" y="2321"/>
                  </a:lnTo>
                  <a:lnTo>
                    <a:pt x="9227" y="2686"/>
                  </a:lnTo>
                  <a:lnTo>
                    <a:pt x="9357" y="3077"/>
                  </a:lnTo>
                  <a:lnTo>
                    <a:pt x="9462" y="3468"/>
                  </a:lnTo>
                  <a:lnTo>
                    <a:pt x="9540" y="3885"/>
                  </a:lnTo>
                  <a:lnTo>
                    <a:pt x="9566" y="4302"/>
                  </a:lnTo>
                  <a:lnTo>
                    <a:pt x="9566" y="4719"/>
                  </a:lnTo>
                  <a:lnTo>
                    <a:pt x="9540" y="5136"/>
                  </a:lnTo>
                  <a:lnTo>
                    <a:pt x="9514" y="5579"/>
                  </a:lnTo>
                  <a:lnTo>
                    <a:pt x="9462" y="6022"/>
                  </a:lnTo>
                  <a:lnTo>
                    <a:pt x="9305" y="6882"/>
                  </a:lnTo>
                  <a:lnTo>
                    <a:pt x="9123" y="7716"/>
                  </a:lnTo>
                  <a:lnTo>
                    <a:pt x="8706" y="9228"/>
                  </a:lnTo>
                  <a:lnTo>
                    <a:pt x="8523" y="9906"/>
                  </a:lnTo>
                  <a:lnTo>
                    <a:pt x="8393" y="10453"/>
                  </a:lnTo>
                  <a:lnTo>
                    <a:pt x="8367" y="10687"/>
                  </a:lnTo>
                  <a:lnTo>
                    <a:pt x="8367" y="10896"/>
                  </a:lnTo>
                  <a:lnTo>
                    <a:pt x="8367" y="11078"/>
                  </a:lnTo>
                  <a:lnTo>
                    <a:pt x="8419" y="11235"/>
                  </a:lnTo>
                  <a:lnTo>
                    <a:pt x="8419" y="11235"/>
                  </a:lnTo>
                  <a:lnTo>
                    <a:pt x="8523" y="11443"/>
                  </a:lnTo>
                  <a:lnTo>
                    <a:pt x="8602" y="11548"/>
                  </a:lnTo>
                  <a:lnTo>
                    <a:pt x="8654" y="11600"/>
                  </a:lnTo>
                  <a:lnTo>
                    <a:pt x="8732" y="11652"/>
                  </a:lnTo>
                  <a:lnTo>
                    <a:pt x="8810" y="11678"/>
                  </a:lnTo>
                  <a:lnTo>
                    <a:pt x="8966" y="11678"/>
                  </a:lnTo>
                  <a:lnTo>
                    <a:pt x="9123" y="11626"/>
                  </a:lnTo>
                  <a:lnTo>
                    <a:pt x="9279" y="11548"/>
                  </a:lnTo>
                  <a:lnTo>
                    <a:pt x="9670" y="11313"/>
                  </a:lnTo>
                  <a:lnTo>
                    <a:pt x="9670" y="11313"/>
                  </a:lnTo>
                  <a:lnTo>
                    <a:pt x="9983" y="11131"/>
                  </a:lnTo>
                  <a:lnTo>
                    <a:pt x="10139" y="11052"/>
                  </a:lnTo>
                  <a:lnTo>
                    <a:pt x="10322" y="11000"/>
                  </a:lnTo>
                  <a:lnTo>
                    <a:pt x="10530" y="10948"/>
                  </a:lnTo>
                  <a:lnTo>
                    <a:pt x="10713" y="10948"/>
                  </a:lnTo>
                  <a:lnTo>
                    <a:pt x="10921" y="10974"/>
                  </a:lnTo>
                  <a:lnTo>
                    <a:pt x="11130" y="11026"/>
                  </a:lnTo>
                  <a:lnTo>
                    <a:pt x="11130" y="11026"/>
                  </a:lnTo>
                  <a:lnTo>
                    <a:pt x="11390" y="11131"/>
                  </a:lnTo>
                  <a:lnTo>
                    <a:pt x="11625" y="11261"/>
                  </a:lnTo>
                  <a:lnTo>
                    <a:pt x="11860" y="11443"/>
                  </a:lnTo>
                  <a:lnTo>
                    <a:pt x="12042" y="11626"/>
                  </a:lnTo>
                  <a:lnTo>
                    <a:pt x="12225" y="11834"/>
                  </a:lnTo>
                  <a:lnTo>
                    <a:pt x="12381" y="12043"/>
                  </a:lnTo>
                  <a:lnTo>
                    <a:pt x="12485" y="12277"/>
                  </a:lnTo>
                  <a:lnTo>
                    <a:pt x="12563" y="12512"/>
                  </a:lnTo>
                  <a:lnTo>
                    <a:pt x="12589" y="12721"/>
                  </a:lnTo>
                  <a:lnTo>
                    <a:pt x="12563" y="12955"/>
                  </a:lnTo>
                  <a:lnTo>
                    <a:pt x="12511" y="13190"/>
                  </a:lnTo>
                  <a:lnTo>
                    <a:pt x="12381" y="13398"/>
                  </a:lnTo>
                  <a:lnTo>
                    <a:pt x="12198" y="13581"/>
                  </a:lnTo>
                  <a:lnTo>
                    <a:pt x="11964" y="13763"/>
                  </a:lnTo>
                  <a:lnTo>
                    <a:pt x="11651" y="13920"/>
                  </a:lnTo>
                  <a:lnTo>
                    <a:pt x="11260" y="14050"/>
                  </a:lnTo>
                  <a:lnTo>
                    <a:pt x="11260" y="14050"/>
                  </a:lnTo>
                  <a:lnTo>
                    <a:pt x="11443" y="14154"/>
                  </a:lnTo>
                  <a:lnTo>
                    <a:pt x="11651" y="14284"/>
                  </a:lnTo>
                  <a:lnTo>
                    <a:pt x="11860" y="14467"/>
                  </a:lnTo>
                  <a:lnTo>
                    <a:pt x="11964" y="14597"/>
                  </a:lnTo>
                  <a:lnTo>
                    <a:pt x="12042" y="14728"/>
                  </a:lnTo>
                  <a:lnTo>
                    <a:pt x="12120" y="14858"/>
                  </a:lnTo>
                  <a:lnTo>
                    <a:pt x="12172" y="15040"/>
                  </a:lnTo>
                  <a:lnTo>
                    <a:pt x="12172" y="15223"/>
                  </a:lnTo>
                  <a:lnTo>
                    <a:pt x="12172" y="15405"/>
                  </a:lnTo>
                  <a:lnTo>
                    <a:pt x="12120" y="15640"/>
                  </a:lnTo>
                  <a:lnTo>
                    <a:pt x="12042" y="15874"/>
                  </a:lnTo>
                  <a:lnTo>
                    <a:pt x="12042" y="15874"/>
                  </a:lnTo>
                  <a:lnTo>
                    <a:pt x="11938" y="16109"/>
                  </a:lnTo>
                  <a:lnTo>
                    <a:pt x="11781" y="16370"/>
                  </a:lnTo>
                  <a:lnTo>
                    <a:pt x="11625" y="16630"/>
                  </a:lnTo>
                  <a:lnTo>
                    <a:pt x="11417" y="16865"/>
                  </a:lnTo>
                  <a:lnTo>
                    <a:pt x="11208" y="17099"/>
                  </a:lnTo>
                  <a:lnTo>
                    <a:pt x="10973" y="17308"/>
                  </a:lnTo>
                  <a:lnTo>
                    <a:pt x="10713" y="17490"/>
                  </a:lnTo>
                  <a:lnTo>
                    <a:pt x="10426" y="17673"/>
                  </a:lnTo>
                  <a:lnTo>
                    <a:pt x="10113" y="17803"/>
                  </a:lnTo>
                  <a:lnTo>
                    <a:pt x="9774" y="17907"/>
                  </a:lnTo>
                  <a:lnTo>
                    <a:pt x="9410" y="17960"/>
                  </a:lnTo>
                  <a:lnTo>
                    <a:pt x="9045" y="17960"/>
                  </a:lnTo>
                  <a:lnTo>
                    <a:pt x="8628" y="17933"/>
                  </a:lnTo>
                  <a:lnTo>
                    <a:pt x="8211" y="17855"/>
                  </a:lnTo>
                  <a:lnTo>
                    <a:pt x="7741" y="17699"/>
                  </a:lnTo>
                  <a:lnTo>
                    <a:pt x="7272" y="17490"/>
                  </a:lnTo>
                  <a:lnTo>
                    <a:pt x="7272" y="17490"/>
                  </a:lnTo>
                  <a:lnTo>
                    <a:pt x="7246" y="17543"/>
                  </a:lnTo>
                  <a:lnTo>
                    <a:pt x="7194" y="17725"/>
                  </a:lnTo>
                  <a:lnTo>
                    <a:pt x="7090" y="17986"/>
                  </a:lnTo>
                  <a:lnTo>
                    <a:pt x="6985" y="18116"/>
                  </a:lnTo>
                  <a:lnTo>
                    <a:pt x="6881" y="18272"/>
                  </a:lnTo>
                  <a:lnTo>
                    <a:pt x="6725" y="18403"/>
                  </a:lnTo>
                  <a:lnTo>
                    <a:pt x="6568" y="18507"/>
                  </a:lnTo>
                  <a:lnTo>
                    <a:pt x="6360" y="18611"/>
                  </a:lnTo>
                  <a:lnTo>
                    <a:pt x="6125" y="18689"/>
                  </a:lnTo>
                  <a:lnTo>
                    <a:pt x="5839" y="18742"/>
                  </a:lnTo>
                  <a:lnTo>
                    <a:pt x="5526" y="18768"/>
                  </a:lnTo>
                  <a:lnTo>
                    <a:pt x="5161" y="18768"/>
                  </a:lnTo>
                  <a:lnTo>
                    <a:pt x="4770" y="18689"/>
                  </a:lnTo>
                  <a:lnTo>
                    <a:pt x="4770" y="18689"/>
                  </a:lnTo>
                  <a:lnTo>
                    <a:pt x="4040" y="18533"/>
                  </a:lnTo>
                  <a:lnTo>
                    <a:pt x="3415" y="18324"/>
                  </a:lnTo>
                  <a:lnTo>
                    <a:pt x="2841" y="18064"/>
                  </a:lnTo>
                  <a:lnTo>
                    <a:pt x="2346" y="17803"/>
                  </a:lnTo>
                  <a:lnTo>
                    <a:pt x="1929" y="17490"/>
                  </a:lnTo>
                  <a:lnTo>
                    <a:pt x="1590" y="17178"/>
                  </a:lnTo>
                  <a:lnTo>
                    <a:pt x="1277" y="16839"/>
                  </a:lnTo>
                  <a:lnTo>
                    <a:pt x="1017" y="16500"/>
                  </a:lnTo>
                  <a:lnTo>
                    <a:pt x="808" y="16135"/>
                  </a:lnTo>
                  <a:lnTo>
                    <a:pt x="652" y="15796"/>
                  </a:lnTo>
                  <a:lnTo>
                    <a:pt x="521" y="15431"/>
                  </a:lnTo>
                  <a:lnTo>
                    <a:pt x="391" y="15092"/>
                  </a:lnTo>
                  <a:lnTo>
                    <a:pt x="235" y="14441"/>
                  </a:lnTo>
                  <a:lnTo>
                    <a:pt x="104" y="13841"/>
                  </a:lnTo>
                  <a:lnTo>
                    <a:pt x="104" y="13841"/>
                  </a:lnTo>
                  <a:lnTo>
                    <a:pt x="52" y="13502"/>
                  </a:lnTo>
                  <a:lnTo>
                    <a:pt x="26" y="12981"/>
                  </a:lnTo>
                  <a:lnTo>
                    <a:pt x="0" y="12330"/>
                  </a:lnTo>
                  <a:lnTo>
                    <a:pt x="0" y="11574"/>
                  </a:lnTo>
                  <a:lnTo>
                    <a:pt x="52" y="9801"/>
                  </a:lnTo>
                  <a:lnTo>
                    <a:pt x="156" y="7925"/>
                  </a:lnTo>
                  <a:lnTo>
                    <a:pt x="339" y="4536"/>
                  </a:lnTo>
                  <a:lnTo>
                    <a:pt x="443" y="30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1866405" y="1422807"/>
              <a:ext cx="598321" cy="910480"/>
            </a:xfrm>
            <a:custGeom>
              <a:avLst/>
              <a:gdLst/>
              <a:ahLst/>
              <a:cxnLst/>
              <a:rect l="l" t="t" r="r" b="b"/>
              <a:pathLst>
                <a:path w="11991" h="18247" extrusionOk="0">
                  <a:moveTo>
                    <a:pt x="783" y="1017"/>
                  </a:moveTo>
                  <a:lnTo>
                    <a:pt x="771" y="1030"/>
                  </a:lnTo>
                  <a:lnTo>
                    <a:pt x="784" y="1020"/>
                  </a:lnTo>
                  <a:lnTo>
                    <a:pt x="784" y="1020"/>
                  </a:lnTo>
                  <a:lnTo>
                    <a:pt x="783" y="1017"/>
                  </a:lnTo>
                  <a:close/>
                  <a:moveTo>
                    <a:pt x="771" y="1030"/>
                  </a:moveTo>
                  <a:lnTo>
                    <a:pt x="756" y="1043"/>
                  </a:lnTo>
                  <a:lnTo>
                    <a:pt x="730" y="1078"/>
                  </a:lnTo>
                  <a:lnTo>
                    <a:pt x="730" y="1078"/>
                  </a:lnTo>
                  <a:lnTo>
                    <a:pt x="771" y="1030"/>
                  </a:lnTo>
                  <a:close/>
                  <a:moveTo>
                    <a:pt x="730" y="1078"/>
                  </a:moveTo>
                  <a:lnTo>
                    <a:pt x="626" y="1200"/>
                  </a:lnTo>
                  <a:lnTo>
                    <a:pt x="496" y="1382"/>
                  </a:lnTo>
                  <a:lnTo>
                    <a:pt x="466" y="1431"/>
                  </a:lnTo>
                  <a:lnTo>
                    <a:pt x="466" y="1431"/>
                  </a:lnTo>
                  <a:lnTo>
                    <a:pt x="600" y="1252"/>
                  </a:lnTo>
                  <a:lnTo>
                    <a:pt x="730" y="1078"/>
                  </a:lnTo>
                  <a:close/>
                  <a:moveTo>
                    <a:pt x="466" y="1431"/>
                  </a:moveTo>
                  <a:lnTo>
                    <a:pt x="444" y="1460"/>
                  </a:lnTo>
                  <a:lnTo>
                    <a:pt x="313" y="1643"/>
                  </a:lnTo>
                  <a:lnTo>
                    <a:pt x="131" y="2034"/>
                  </a:lnTo>
                  <a:lnTo>
                    <a:pt x="287" y="1721"/>
                  </a:lnTo>
                  <a:lnTo>
                    <a:pt x="466" y="1431"/>
                  </a:lnTo>
                  <a:close/>
                  <a:moveTo>
                    <a:pt x="131" y="2034"/>
                  </a:moveTo>
                  <a:lnTo>
                    <a:pt x="105" y="2086"/>
                  </a:lnTo>
                  <a:lnTo>
                    <a:pt x="1" y="2399"/>
                  </a:lnTo>
                  <a:lnTo>
                    <a:pt x="131" y="2034"/>
                  </a:lnTo>
                  <a:close/>
                  <a:moveTo>
                    <a:pt x="8967" y="4197"/>
                  </a:moveTo>
                  <a:lnTo>
                    <a:pt x="8958" y="4199"/>
                  </a:lnTo>
                  <a:lnTo>
                    <a:pt x="8958" y="4199"/>
                  </a:lnTo>
                  <a:lnTo>
                    <a:pt x="8967" y="4302"/>
                  </a:lnTo>
                  <a:lnTo>
                    <a:pt x="8967" y="4197"/>
                  </a:lnTo>
                  <a:close/>
                  <a:moveTo>
                    <a:pt x="3467" y="1"/>
                  </a:moveTo>
                  <a:lnTo>
                    <a:pt x="3050" y="27"/>
                  </a:lnTo>
                  <a:lnTo>
                    <a:pt x="2659" y="79"/>
                  </a:lnTo>
                  <a:lnTo>
                    <a:pt x="2294" y="157"/>
                  </a:lnTo>
                  <a:lnTo>
                    <a:pt x="1981" y="262"/>
                  </a:lnTo>
                  <a:lnTo>
                    <a:pt x="1669" y="392"/>
                  </a:lnTo>
                  <a:lnTo>
                    <a:pt x="1408" y="522"/>
                  </a:lnTo>
                  <a:lnTo>
                    <a:pt x="1173" y="705"/>
                  </a:lnTo>
                  <a:lnTo>
                    <a:pt x="965" y="861"/>
                  </a:lnTo>
                  <a:lnTo>
                    <a:pt x="784" y="1020"/>
                  </a:lnTo>
                  <a:lnTo>
                    <a:pt x="784" y="1020"/>
                  </a:lnTo>
                  <a:lnTo>
                    <a:pt x="1017" y="1460"/>
                  </a:lnTo>
                  <a:lnTo>
                    <a:pt x="1278" y="1878"/>
                  </a:lnTo>
                  <a:lnTo>
                    <a:pt x="1564" y="2242"/>
                  </a:lnTo>
                  <a:lnTo>
                    <a:pt x="1851" y="2581"/>
                  </a:lnTo>
                  <a:lnTo>
                    <a:pt x="2190" y="2894"/>
                  </a:lnTo>
                  <a:lnTo>
                    <a:pt x="2529" y="3155"/>
                  </a:lnTo>
                  <a:lnTo>
                    <a:pt x="2920" y="3415"/>
                  </a:lnTo>
                  <a:lnTo>
                    <a:pt x="3311" y="3624"/>
                  </a:lnTo>
                  <a:lnTo>
                    <a:pt x="3702" y="3832"/>
                  </a:lnTo>
                  <a:lnTo>
                    <a:pt x="4119" y="3989"/>
                  </a:lnTo>
                  <a:lnTo>
                    <a:pt x="4562" y="4119"/>
                  </a:lnTo>
                  <a:lnTo>
                    <a:pt x="5005" y="4223"/>
                  </a:lnTo>
                  <a:lnTo>
                    <a:pt x="5448" y="4328"/>
                  </a:lnTo>
                  <a:lnTo>
                    <a:pt x="5917" y="4380"/>
                  </a:lnTo>
                  <a:lnTo>
                    <a:pt x="6386" y="4406"/>
                  </a:lnTo>
                  <a:lnTo>
                    <a:pt x="6856" y="4432"/>
                  </a:lnTo>
                  <a:lnTo>
                    <a:pt x="7377" y="4406"/>
                  </a:lnTo>
                  <a:lnTo>
                    <a:pt x="7898" y="4380"/>
                  </a:lnTo>
                  <a:lnTo>
                    <a:pt x="8446" y="4302"/>
                  </a:lnTo>
                  <a:lnTo>
                    <a:pt x="8958" y="4199"/>
                  </a:lnTo>
                  <a:lnTo>
                    <a:pt x="8958" y="4199"/>
                  </a:lnTo>
                  <a:lnTo>
                    <a:pt x="8941" y="3989"/>
                  </a:lnTo>
                  <a:lnTo>
                    <a:pt x="8889" y="3650"/>
                  </a:lnTo>
                  <a:lnTo>
                    <a:pt x="8837" y="3337"/>
                  </a:lnTo>
                  <a:lnTo>
                    <a:pt x="8732" y="3024"/>
                  </a:lnTo>
                  <a:lnTo>
                    <a:pt x="8628" y="2712"/>
                  </a:lnTo>
                  <a:lnTo>
                    <a:pt x="8498" y="2425"/>
                  </a:lnTo>
                  <a:lnTo>
                    <a:pt x="8341" y="2138"/>
                  </a:lnTo>
                  <a:lnTo>
                    <a:pt x="8159" y="1878"/>
                  </a:lnTo>
                  <a:lnTo>
                    <a:pt x="7950" y="1617"/>
                  </a:lnTo>
                  <a:lnTo>
                    <a:pt x="7716" y="1382"/>
                  </a:lnTo>
                  <a:lnTo>
                    <a:pt x="7429" y="1148"/>
                  </a:lnTo>
                  <a:lnTo>
                    <a:pt x="7116" y="939"/>
                  </a:lnTo>
                  <a:lnTo>
                    <a:pt x="6777" y="757"/>
                  </a:lnTo>
                  <a:lnTo>
                    <a:pt x="6413" y="600"/>
                  </a:lnTo>
                  <a:lnTo>
                    <a:pt x="5996" y="444"/>
                  </a:lnTo>
                  <a:lnTo>
                    <a:pt x="5266" y="262"/>
                  </a:lnTo>
                  <a:lnTo>
                    <a:pt x="4614" y="105"/>
                  </a:lnTo>
                  <a:lnTo>
                    <a:pt x="4015" y="27"/>
                  </a:lnTo>
                  <a:lnTo>
                    <a:pt x="3467" y="1"/>
                  </a:lnTo>
                  <a:close/>
                  <a:moveTo>
                    <a:pt x="8967" y="4719"/>
                  </a:moveTo>
                  <a:lnTo>
                    <a:pt x="8941" y="5240"/>
                  </a:lnTo>
                  <a:lnTo>
                    <a:pt x="8889" y="5761"/>
                  </a:lnTo>
                  <a:lnTo>
                    <a:pt x="8811" y="6309"/>
                  </a:lnTo>
                  <a:lnTo>
                    <a:pt x="8769" y="6583"/>
                  </a:lnTo>
                  <a:lnTo>
                    <a:pt x="8784" y="6517"/>
                  </a:lnTo>
                  <a:lnTo>
                    <a:pt x="8863" y="6048"/>
                  </a:lnTo>
                  <a:lnTo>
                    <a:pt x="8915" y="5579"/>
                  </a:lnTo>
                  <a:lnTo>
                    <a:pt x="8967" y="5110"/>
                  </a:lnTo>
                  <a:lnTo>
                    <a:pt x="8967" y="4719"/>
                  </a:lnTo>
                  <a:close/>
                  <a:moveTo>
                    <a:pt x="8769" y="6583"/>
                  </a:moveTo>
                  <a:lnTo>
                    <a:pt x="8576" y="7429"/>
                  </a:lnTo>
                  <a:lnTo>
                    <a:pt x="8367" y="8289"/>
                  </a:lnTo>
                  <a:lnTo>
                    <a:pt x="8228" y="8802"/>
                  </a:lnTo>
                  <a:lnTo>
                    <a:pt x="8367" y="8316"/>
                  </a:lnTo>
                  <a:lnTo>
                    <a:pt x="8602" y="7325"/>
                  </a:lnTo>
                  <a:lnTo>
                    <a:pt x="8732" y="6830"/>
                  </a:lnTo>
                  <a:lnTo>
                    <a:pt x="8769" y="6583"/>
                  </a:lnTo>
                  <a:close/>
                  <a:moveTo>
                    <a:pt x="8228" y="8802"/>
                  </a:moveTo>
                  <a:lnTo>
                    <a:pt x="8107" y="9228"/>
                  </a:lnTo>
                  <a:lnTo>
                    <a:pt x="7898" y="10010"/>
                  </a:lnTo>
                  <a:lnTo>
                    <a:pt x="7820" y="10375"/>
                  </a:lnTo>
                  <a:lnTo>
                    <a:pt x="7768" y="10661"/>
                  </a:lnTo>
                  <a:lnTo>
                    <a:pt x="7768" y="10713"/>
                  </a:lnTo>
                  <a:lnTo>
                    <a:pt x="7820" y="10453"/>
                  </a:lnTo>
                  <a:lnTo>
                    <a:pt x="7950" y="9827"/>
                  </a:lnTo>
                  <a:lnTo>
                    <a:pt x="8228" y="8802"/>
                  </a:lnTo>
                  <a:close/>
                  <a:moveTo>
                    <a:pt x="11599" y="11808"/>
                  </a:moveTo>
                  <a:lnTo>
                    <a:pt x="11591" y="11818"/>
                  </a:lnTo>
                  <a:lnTo>
                    <a:pt x="11730" y="12017"/>
                  </a:lnTo>
                  <a:lnTo>
                    <a:pt x="11824" y="12173"/>
                  </a:lnTo>
                  <a:lnTo>
                    <a:pt x="11824" y="12173"/>
                  </a:lnTo>
                  <a:lnTo>
                    <a:pt x="11782" y="12069"/>
                  </a:lnTo>
                  <a:lnTo>
                    <a:pt x="11599" y="11808"/>
                  </a:lnTo>
                  <a:close/>
                  <a:moveTo>
                    <a:pt x="11824" y="12173"/>
                  </a:moveTo>
                  <a:lnTo>
                    <a:pt x="11824" y="12173"/>
                  </a:lnTo>
                  <a:lnTo>
                    <a:pt x="11824" y="12173"/>
                  </a:lnTo>
                  <a:close/>
                  <a:moveTo>
                    <a:pt x="9931" y="10974"/>
                  </a:moveTo>
                  <a:lnTo>
                    <a:pt x="9801" y="11000"/>
                  </a:lnTo>
                  <a:lnTo>
                    <a:pt x="9540" y="11078"/>
                  </a:lnTo>
                  <a:lnTo>
                    <a:pt x="9280" y="11209"/>
                  </a:lnTo>
                  <a:lnTo>
                    <a:pt x="9071" y="11339"/>
                  </a:lnTo>
                  <a:lnTo>
                    <a:pt x="8680" y="11574"/>
                  </a:lnTo>
                  <a:lnTo>
                    <a:pt x="8498" y="11652"/>
                  </a:lnTo>
                  <a:lnTo>
                    <a:pt x="8341" y="11704"/>
                  </a:lnTo>
                  <a:lnTo>
                    <a:pt x="8393" y="11886"/>
                  </a:lnTo>
                  <a:lnTo>
                    <a:pt x="8472" y="12069"/>
                  </a:lnTo>
                  <a:lnTo>
                    <a:pt x="8576" y="12225"/>
                  </a:lnTo>
                  <a:lnTo>
                    <a:pt x="8706" y="12356"/>
                  </a:lnTo>
                  <a:lnTo>
                    <a:pt x="8863" y="12460"/>
                  </a:lnTo>
                  <a:lnTo>
                    <a:pt x="9019" y="12538"/>
                  </a:lnTo>
                  <a:lnTo>
                    <a:pt x="9228" y="12616"/>
                  </a:lnTo>
                  <a:lnTo>
                    <a:pt x="9410" y="12642"/>
                  </a:lnTo>
                  <a:lnTo>
                    <a:pt x="9957" y="12642"/>
                  </a:lnTo>
                  <a:lnTo>
                    <a:pt x="10218" y="12590"/>
                  </a:lnTo>
                  <a:lnTo>
                    <a:pt x="10479" y="12538"/>
                  </a:lnTo>
                  <a:lnTo>
                    <a:pt x="10739" y="12434"/>
                  </a:lnTo>
                  <a:lnTo>
                    <a:pt x="10974" y="12330"/>
                  </a:lnTo>
                  <a:lnTo>
                    <a:pt x="11208" y="12173"/>
                  </a:lnTo>
                  <a:lnTo>
                    <a:pt x="11417" y="12017"/>
                  </a:lnTo>
                  <a:lnTo>
                    <a:pt x="11591" y="11818"/>
                  </a:lnTo>
                  <a:lnTo>
                    <a:pt x="11547" y="11756"/>
                  </a:lnTo>
                  <a:lnTo>
                    <a:pt x="11339" y="11548"/>
                  </a:lnTo>
                  <a:lnTo>
                    <a:pt x="11104" y="11339"/>
                  </a:lnTo>
                  <a:lnTo>
                    <a:pt x="10818" y="11183"/>
                  </a:lnTo>
                  <a:lnTo>
                    <a:pt x="10531" y="11052"/>
                  </a:lnTo>
                  <a:lnTo>
                    <a:pt x="10296" y="10974"/>
                  </a:lnTo>
                  <a:close/>
                  <a:moveTo>
                    <a:pt x="11824" y="12173"/>
                  </a:moveTo>
                  <a:lnTo>
                    <a:pt x="11886" y="12330"/>
                  </a:lnTo>
                  <a:lnTo>
                    <a:pt x="11964" y="12616"/>
                  </a:lnTo>
                  <a:lnTo>
                    <a:pt x="11980" y="12694"/>
                  </a:lnTo>
                  <a:lnTo>
                    <a:pt x="11964" y="12538"/>
                  </a:lnTo>
                  <a:lnTo>
                    <a:pt x="11886" y="12277"/>
                  </a:lnTo>
                  <a:lnTo>
                    <a:pt x="11824" y="12173"/>
                  </a:lnTo>
                  <a:close/>
                  <a:moveTo>
                    <a:pt x="11980" y="12694"/>
                  </a:moveTo>
                  <a:lnTo>
                    <a:pt x="11990" y="12799"/>
                  </a:lnTo>
                  <a:lnTo>
                    <a:pt x="11990" y="12747"/>
                  </a:lnTo>
                  <a:lnTo>
                    <a:pt x="11980" y="12694"/>
                  </a:lnTo>
                  <a:close/>
                  <a:moveTo>
                    <a:pt x="11990" y="12877"/>
                  </a:moveTo>
                  <a:lnTo>
                    <a:pt x="11964" y="13007"/>
                  </a:lnTo>
                  <a:lnTo>
                    <a:pt x="11959" y="13033"/>
                  </a:lnTo>
                  <a:lnTo>
                    <a:pt x="11990" y="12955"/>
                  </a:lnTo>
                  <a:lnTo>
                    <a:pt x="11990" y="12877"/>
                  </a:lnTo>
                  <a:close/>
                  <a:moveTo>
                    <a:pt x="11959" y="13033"/>
                  </a:moveTo>
                  <a:lnTo>
                    <a:pt x="11938" y="13085"/>
                  </a:lnTo>
                  <a:lnTo>
                    <a:pt x="11917" y="13190"/>
                  </a:lnTo>
                  <a:lnTo>
                    <a:pt x="11938" y="13138"/>
                  </a:lnTo>
                  <a:lnTo>
                    <a:pt x="11959" y="13033"/>
                  </a:lnTo>
                  <a:close/>
                  <a:moveTo>
                    <a:pt x="11917" y="13190"/>
                  </a:moveTo>
                  <a:lnTo>
                    <a:pt x="11886" y="13268"/>
                  </a:lnTo>
                  <a:lnTo>
                    <a:pt x="11912" y="13216"/>
                  </a:lnTo>
                  <a:lnTo>
                    <a:pt x="11917" y="13190"/>
                  </a:lnTo>
                  <a:close/>
                  <a:moveTo>
                    <a:pt x="11886" y="13268"/>
                  </a:moveTo>
                  <a:lnTo>
                    <a:pt x="11808" y="13398"/>
                  </a:lnTo>
                  <a:lnTo>
                    <a:pt x="11834" y="13372"/>
                  </a:lnTo>
                  <a:lnTo>
                    <a:pt x="11886" y="13268"/>
                  </a:lnTo>
                  <a:close/>
                  <a:moveTo>
                    <a:pt x="11808" y="13398"/>
                  </a:moveTo>
                  <a:lnTo>
                    <a:pt x="11730" y="13476"/>
                  </a:lnTo>
                  <a:lnTo>
                    <a:pt x="11599" y="13607"/>
                  </a:lnTo>
                  <a:lnTo>
                    <a:pt x="11521" y="13685"/>
                  </a:lnTo>
                  <a:lnTo>
                    <a:pt x="11521" y="13685"/>
                  </a:lnTo>
                  <a:lnTo>
                    <a:pt x="11599" y="13633"/>
                  </a:lnTo>
                  <a:lnTo>
                    <a:pt x="11704" y="13502"/>
                  </a:lnTo>
                  <a:lnTo>
                    <a:pt x="11808" y="13398"/>
                  </a:lnTo>
                  <a:close/>
                  <a:moveTo>
                    <a:pt x="11521" y="13685"/>
                  </a:moveTo>
                  <a:lnTo>
                    <a:pt x="11443" y="13737"/>
                  </a:lnTo>
                  <a:lnTo>
                    <a:pt x="11287" y="13841"/>
                  </a:lnTo>
                  <a:lnTo>
                    <a:pt x="11469" y="13737"/>
                  </a:lnTo>
                  <a:lnTo>
                    <a:pt x="11521" y="13685"/>
                  </a:lnTo>
                  <a:close/>
                  <a:moveTo>
                    <a:pt x="9175" y="13528"/>
                  </a:moveTo>
                  <a:lnTo>
                    <a:pt x="8915" y="13581"/>
                  </a:lnTo>
                  <a:lnTo>
                    <a:pt x="8680" y="13659"/>
                  </a:lnTo>
                  <a:lnTo>
                    <a:pt x="8472" y="13763"/>
                  </a:lnTo>
                  <a:lnTo>
                    <a:pt x="8289" y="13893"/>
                  </a:lnTo>
                  <a:lnTo>
                    <a:pt x="8055" y="14076"/>
                  </a:lnTo>
                  <a:lnTo>
                    <a:pt x="7872" y="14284"/>
                  </a:lnTo>
                  <a:lnTo>
                    <a:pt x="7846" y="14336"/>
                  </a:lnTo>
                  <a:lnTo>
                    <a:pt x="7742" y="14493"/>
                  </a:lnTo>
                  <a:lnTo>
                    <a:pt x="7664" y="14649"/>
                  </a:lnTo>
                  <a:lnTo>
                    <a:pt x="7612" y="14832"/>
                  </a:lnTo>
                  <a:lnTo>
                    <a:pt x="7585" y="15014"/>
                  </a:lnTo>
                  <a:lnTo>
                    <a:pt x="7585" y="15197"/>
                  </a:lnTo>
                  <a:lnTo>
                    <a:pt x="7585" y="15379"/>
                  </a:lnTo>
                  <a:lnTo>
                    <a:pt x="7612" y="15588"/>
                  </a:lnTo>
                  <a:lnTo>
                    <a:pt x="7664" y="15770"/>
                  </a:lnTo>
                  <a:lnTo>
                    <a:pt x="7716" y="15926"/>
                  </a:lnTo>
                  <a:lnTo>
                    <a:pt x="7768" y="16057"/>
                  </a:lnTo>
                  <a:lnTo>
                    <a:pt x="7898" y="16265"/>
                  </a:lnTo>
                  <a:lnTo>
                    <a:pt x="8029" y="16448"/>
                  </a:lnTo>
                  <a:lnTo>
                    <a:pt x="8159" y="16630"/>
                  </a:lnTo>
                  <a:lnTo>
                    <a:pt x="8341" y="16813"/>
                  </a:lnTo>
                  <a:lnTo>
                    <a:pt x="8524" y="16943"/>
                  </a:lnTo>
                  <a:lnTo>
                    <a:pt x="8706" y="17073"/>
                  </a:lnTo>
                  <a:lnTo>
                    <a:pt x="8915" y="17151"/>
                  </a:lnTo>
                  <a:lnTo>
                    <a:pt x="9149" y="17230"/>
                  </a:lnTo>
                  <a:lnTo>
                    <a:pt x="9332" y="17256"/>
                  </a:lnTo>
                  <a:lnTo>
                    <a:pt x="9775" y="17256"/>
                  </a:lnTo>
                  <a:lnTo>
                    <a:pt x="10010" y="17204"/>
                  </a:lnTo>
                  <a:lnTo>
                    <a:pt x="10244" y="17125"/>
                  </a:lnTo>
                  <a:lnTo>
                    <a:pt x="10453" y="17021"/>
                  </a:lnTo>
                  <a:lnTo>
                    <a:pt x="10661" y="16891"/>
                  </a:lnTo>
                  <a:lnTo>
                    <a:pt x="10844" y="16734"/>
                  </a:lnTo>
                  <a:lnTo>
                    <a:pt x="10974" y="16552"/>
                  </a:lnTo>
                  <a:lnTo>
                    <a:pt x="11104" y="16317"/>
                  </a:lnTo>
                  <a:lnTo>
                    <a:pt x="11208" y="16109"/>
                  </a:lnTo>
                  <a:lnTo>
                    <a:pt x="11261" y="15874"/>
                  </a:lnTo>
                  <a:lnTo>
                    <a:pt x="11287" y="15640"/>
                  </a:lnTo>
                  <a:lnTo>
                    <a:pt x="11287" y="15405"/>
                  </a:lnTo>
                  <a:lnTo>
                    <a:pt x="11261" y="15197"/>
                  </a:lnTo>
                  <a:lnTo>
                    <a:pt x="11208" y="14962"/>
                  </a:lnTo>
                  <a:lnTo>
                    <a:pt x="11104" y="14754"/>
                  </a:lnTo>
                  <a:lnTo>
                    <a:pt x="10974" y="14545"/>
                  </a:lnTo>
                  <a:lnTo>
                    <a:pt x="10844" y="14336"/>
                  </a:lnTo>
                  <a:lnTo>
                    <a:pt x="10661" y="14154"/>
                  </a:lnTo>
                  <a:lnTo>
                    <a:pt x="10479" y="13972"/>
                  </a:lnTo>
                  <a:lnTo>
                    <a:pt x="10270" y="13841"/>
                  </a:lnTo>
                  <a:lnTo>
                    <a:pt x="10036" y="13711"/>
                  </a:lnTo>
                  <a:lnTo>
                    <a:pt x="9801" y="13607"/>
                  </a:lnTo>
                  <a:lnTo>
                    <a:pt x="9566" y="13555"/>
                  </a:lnTo>
                  <a:lnTo>
                    <a:pt x="9306" y="13528"/>
                  </a:lnTo>
                  <a:close/>
                  <a:moveTo>
                    <a:pt x="4770" y="14806"/>
                  </a:moveTo>
                  <a:lnTo>
                    <a:pt x="4640" y="14832"/>
                  </a:lnTo>
                  <a:lnTo>
                    <a:pt x="4510" y="14858"/>
                  </a:lnTo>
                  <a:lnTo>
                    <a:pt x="4379" y="14910"/>
                  </a:lnTo>
                  <a:lnTo>
                    <a:pt x="4249" y="14962"/>
                  </a:lnTo>
                  <a:lnTo>
                    <a:pt x="4067" y="15118"/>
                  </a:lnTo>
                  <a:lnTo>
                    <a:pt x="3936" y="15197"/>
                  </a:lnTo>
                  <a:lnTo>
                    <a:pt x="3806" y="15301"/>
                  </a:lnTo>
                  <a:lnTo>
                    <a:pt x="3702" y="15431"/>
                  </a:lnTo>
                  <a:lnTo>
                    <a:pt x="3598" y="15588"/>
                  </a:lnTo>
                  <a:lnTo>
                    <a:pt x="3545" y="15744"/>
                  </a:lnTo>
                  <a:lnTo>
                    <a:pt x="3467" y="15900"/>
                  </a:lnTo>
                  <a:lnTo>
                    <a:pt x="3441" y="16057"/>
                  </a:lnTo>
                  <a:lnTo>
                    <a:pt x="3415" y="16239"/>
                  </a:lnTo>
                  <a:lnTo>
                    <a:pt x="3389" y="16422"/>
                  </a:lnTo>
                  <a:lnTo>
                    <a:pt x="3441" y="16604"/>
                  </a:lnTo>
                  <a:lnTo>
                    <a:pt x="3493" y="16813"/>
                  </a:lnTo>
                  <a:lnTo>
                    <a:pt x="3571" y="16995"/>
                  </a:lnTo>
                  <a:lnTo>
                    <a:pt x="3806" y="17334"/>
                  </a:lnTo>
                  <a:lnTo>
                    <a:pt x="4041" y="17621"/>
                  </a:lnTo>
                  <a:lnTo>
                    <a:pt x="4119" y="17725"/>
                  </a:lnTo>
                  <a:lnTo>
                    <a:pt x="4197" y="17777"/>
                  </a:lnTo>
                  <a:lnTo>
                    <a:pt x="4406" y="17881"/>
                  </a:lnTo>
                  <a:lnTo>
                    <a:pt x="4640" y="18038"/>
                  </a:lnTo>
                  <a:lnTo>
                    <a:pt x="4927" y="18142"/>
                  </a:lnTo>
                  <a:lnTo>
                    <a:pt x="5135" y="18220"/>
                  </a:lnTo>
                  <a:lnTo>
                    <a:pt x="5370" y="18246"/>
                  </a:lnTo>
                  <a:lnTo>
                    <a:pt x="5552" y="18220"/>
                  </a:lnTo>
                  <a:lnTo>
                    <a:pt x="5761" y="18168"/>
                  </a:lnTo>
                  <a:lnTo>
                    <a:pt x="5943" y="18090"/>
                  </a:lnTo>
                  <a:lnTo>
                    <a:pt x="6100" y="18012"/>
                  </a:lnTo>
                  <a:lnTo>
                    <a:pt x="6256" y="17881"/>
                  </a:lnTo>
                  <a:lnTo>
                    <a:pt x="6413" y="17751"/>
                  </a:lnTo>
                  <a:lnTo>
                    <a:pt x="6543" y="17595"/>
                  </a:lnTo>
                  <a:lnTo>
                    <a:pt x="6647" y="17438"/>
                  </a:lnTo>
                  <a:lnTo>
                    <a:pt x="6725" y="17256"/>
                  </a:lnTo>
                  <a:lnTo>
                    <a:pt x="6804" y="17073"/>
                  </a:lnTo>
                  <a:lnTo>
                    <a:pt x="6830" y="16865"/>
                  </a:lnTo>
                  <a:lnTo>
                    <a:pt x="6856" y="16682"/>
                  </a:lnTo>
                  <a:lnTo>
                    <a:pt x="6856" y="16474"/>
                  </a:lnTo>
                  <a:lnTo>
                    <a:pt x="6804" y="16291"/>
                  </a:lnTo>
                  <a:lnTo>
                    <a:pt x="6725" y="16083"/>
                  </a:lnTo>
                  <a:lnTo>
                    <a:pt x="6621" y="15900"/>
                  </a:lnTo>
                  <a:lnTo>
                    <a:pt x="6517" y="15770"/>
                  </a:lnTo>
                  <a:lnTo>
                    <a:pt x="6386" y="15614"/>
                  </a:lnTo>
                  <a:lnTo>
                    <a:pt x="6256" y="15509"/>
                  </a:lnTo>
                  <a:lnTo>
                    <a:pt x="6126" y="15379"/>
                  </a:lnTo>
                  <a:lnTo>
                    <a:pt x="5813" y="15197"/>
                  </a:lnTo>
                  <a:lnTo>
                    <a:pt x="5500" y="15066"/>
                  </a:lnTo>
                  <a:lnTo>
                    <a:pt x="5318" y="14962"/>
                  </a:lnTo>
                  <a:lnTo>
                    <a:pt x="5161" y="14884"/>
                  </a:lnTo>
                  <a:lnTo>
                    <a:pt x="4953" y="14832"/>
                  </a:lnTo>
                  <a:lnTo>
                    <a:pt x="4770" y="14806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2110903" y="236053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2075825" y="2356639"/>
              <a:ext cx="35128" cy="3942"/>
            </a:xfrm>
            <a:custGeom>
              <a:avLst/>
              <a:gdLst/>
              <a:ahLst/>
              <a:cxnLst/>
              <a:rect l="l" t="t" r="r" b="b"/>
              <a:pathLst>
                <a:path w="704" h="7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65" y="79"/>
                  </a:lnTo>
                  <a:lnTo>
                    <a:pt x="704" y="79"/>
                  </a:lnTo>
                  <a:lnTo>
                    <a:pt x="704" y="79"/>
                  </a:lnTo>
                  <a:lnTo>
                    <a:pt x="365" y="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2291681" y="232021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2199371" y="2296811"/>
              <a:ext cx="92360" cy="23452"/>
            </a:xfrm>
            <a:custGeom>
              <a:avLst/>
              <a:gdLst/>
              <a:ahLst/>
              <a:cxnLst/>
              <a:rect l="l" t="t" r="r" b="b"/>
              <a:pathLst>
                <a:path w="1851" h="4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5" y="209"/>
                  </a:lnTo>
                  <a:lnTo>
                    <a:pt x="965" y="365"/>
                  </a:lnTo>
                  <a:lnTo>
                    <a:pt x="1434" y="443"/>
                  </a:lnTo>
                  <a:lnTo>
                    <a:pt x="1851" y="470"/>
                  </a:lnTo>
                  <a:lnTo>
                    <a:pt x="1851" y="470"/>
                  </a:lnTo>
                  <a:lnTo>
                    <a:pt x="1434" y="443"/>
                  </a:lnTo>
                  <a:lnTo>
                    <a:pt x="965" y="365"/>
                  </a:lnTo>
                  <a:lnTo>
                    <a:pt x="495" y="2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2436085" y="2217474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2437382" y="2186239"/>
              <a:ext cx="6537" cy="29988"/>
            </a:xfrm>
            <a:custGeom>
              <a:avLst/>
              <a:gdLst/>
              <a:ahLst/>
              <a:cxnLst/>
              <a:rect l="l" t="t" r="r" b="b"/>
              <a:pathLst>
                <a:path w="131" h="601" fill="none" extrusionOk="0">
                  <a:moveTo>
                    <a:pt x="130" y="1"/>
                  </a:moveTo>
                  <a:lnTo>
                    <a:pt x="130" y="1"/>
                  </a:lnTo>
                  <a:lnTo>
                    <a:pt x="130" y="131"/>
                  </a:lnTo>
                  <a:lnTo>
                    <a:pt x="104" y="262"/>
                  </a:lnTo>
                  <a:lnTo>
                    <a:pt x="78" y="418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78" y="418"/>
                  </a:lnTo>
                  <a:lnTo>
                    <a:pt x="104" y="262"/>
                  </a:lnTo>
                  <a:lnTo>
                    <a:pt x="130" y="131"/>
                  </a:lnTo>
                  <a:lnTo>
                    <a:pt x="130" y="1"/>
                  </a:lnTo>
                  <a:lnTo>
                    <a:pt x="1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2035508" y="2161539"/>
              <a:ext cx="172995" cy="171747"/>
            </a:xfrm>
            <a:custGeom>
              <a:avLst/>
              <a:gdLst/>
              <a:ahLst/>
              <a:cxnLst/>
              <a:rect l="l" t="t" r="r" b="b"/>
              <a:pathLst>
                <a:path w="3467" h="3442" fill="none" extrusionOk="0">
                  <a:moveTo>
                    <a:pt x="1381" y="1"/>
                  </a:moveTo>
                  <a:lnTo>
                    <a:pt x="1381" y="1"/>
                  </a:lnTo>
                  <a:lnTo>
                    <a:pt x="1251" y="27"/>
                  </a:lnTo>
                  <a:lnTo>
                    <a:pt x="1121" y="53"/>
                  </a:lnTo>
                  <a:lnTo>
                    <a:pt x="990" y="105"/>
                  </a:lnTo>
                  <a:lnTo>
                    <a:pt x="860" y="157"/>
                  </a:lnTo>
                  <a:lnTo>
                    <a:pt x="860" y="157"/>
                  </a:lnTo>
                  <a:lnTo>
                    <a:pt x="678" y="313"/>
                  </a:lnTo>
                  <a:lnTo>
                    <a:pt x="678" y="313"/>
                  </a:lnTo>
                  <a:lnTo>
                    <a:pt x="547" y="392"/>
                  </a:lnTo>
                  <a:lnTo>
                    <a:pt x="417" y="496"/>
                  </a:lnTo>
                  <a:lnTo>
                    <a:pt x="313" y="626"/>
                  </a:lnTo>
                  <a:lnTo>
                    <a:pt x="209" y="783"/>
                  </a:lnTo>
                  <a:lnTo>
                    <a:pt x="156" y="939"/>
                  </a:lnTo>
                  <a:lnTo>
                    <a:pt x="78" y="1095"/>
                  </a:lnTo>
                  <a:lnTo>
                    <a:pt x="52" y="1252"/>
                  </a:lnTo>
                  <a:lnTo>
                    <a:pt x="26" y="1434"/>
                  </a:lnTo>
                  <a:lnTo>
                    <a:pt x="26" y="1434"/>
                  </a:lnTo>
                  <a:lnTo>
                    <a:pt x="0" y="1617"/>
                  </a:lnTo>
                  <a:lnTo>
                    <a:pt x="52" y="1799"/>
                  </a:lnTo>
                  <a:lnTo>
                    <a:pt x="104" y="2008"/>
                  </a:lnTo>
                  <a:lnTo>
                    <a:pt x="182" y="2190"/>
                  </a:lnTo>
                  <a:lnTo>
                    <a:pt x="417" y="2529"/>
                  </a:lnTo>
                  <a:lnTo>
                    <a:pt x="652" y="2816"/>
                  </a:lnTo>
                  <a:lnTo>
                    <a:pt x="652" y="2816"/>
                  </a:lnTo>
                  <a:lnTo>
                    <a:pt x="730" y="2920"/>
                  </a:lnTo>
                  <a:lnTo>
                    <a:pt x="808" y="2972"/>
                  </a:lnTo>
                  <a:lnTo>
                    <a:pt x="1017" y="3076"/>
                  </a:lnTo>
                  <a:lnTo>
                    <a:pt x="1017" y="3076"/>
                  </a:lnTo>
                  <a:lnTo>
                    <a:pt x="1251" y="3233"/>
                  </a:lnTo>
                  <a:lnTo>
                    <a:pt x="1538" y="3337"/>
                  </a:lnTo>
                  <a:lnTo>
                    <a:pt x="1538" y="3337"/>
                  </a:lnTo>
                  <a:lnTo>
                    <a:pt x="1746" y="3415"/>
                  </a:lnTo>
                  <a:lnTo>
                    <a:pt x="1981" y="3441"/>
                  </a:lnTo>
                  <a:lnTo>
                    <a:pt x="1981" y="3441"/>
                  </a:lnTo>
                  <a:lnTo>
                    <a:pt x="2163" y="3415"/>
                  </a:lnTo>
                  <a:lnTo>
                    <a:pt x="2372" y="3363"/>
                  </a:lnTo>
                  <a:lnTo>
                    <a:pt x="2554" y="3285"/>
                  </a:lnTo>
                  <a:lnTo>
                    <a:pt x="2711" y="3207"/>
                  </a:lnTo>
                  <a:lnTo>
                    <a:pt x="2867" y="3076"/>
                  </a:lnTo>
                  <a:lnTo>
                    <a:pt x="3024" y="2946"/>
                  </a:lnTo>
                  <a:lnTo>
                    <a:pt x="3154" y="2790"/>
                  </a:lnTo>
                  <a:lnTo>
                    <a:pt x="3258" y="2633"/>
                  </a:lnTo>
                  <a:lnTo>
                    <a:pt x="3336" y="2451"/>
                  </a:lnTo>
                  <a:lnTo>
                    <a:pt x="3415" y="2268"/>
                  </a:lnTo>
                  <a:lnTo>
                    <a:pt x="3441" y="2060"/>
                  </a:lnTo>
                  <a:lnTo>
                    <a:pt x="3467" y="1877"/>
                  </a:lnTo>
                  <a:lnTo>
                    <a:pt x="3467" y="1669"/>
                  </a:lnTo>
                  <a:lnTo>
                    <a:pt x="3415" y="1486"/>
                  </a:lnTo>
                  <a:lnTo>
                    <a:pt x="3336" y="1278"/>
                  </a:lnTo>
                  <a:lnTo>
                    <a:pt x="3232" y="1095"/>
                  </a:lnTo>
                  <a:lnTo>
                    <a:pt x="3232" y="1095"/>
                  </a:lnTo>
                  <a:lnTo>
                    <a:pt x="3128" y="965"/>
                  </a:lnTo>
                  <a:lnTo>
                    <a:pt x="2997" y="809"/>
                  </a:lnTo>
                  <a:lnTo>
                    <a:pt x="2867" y="704"/>
                  </a:lnTo>
                  <a:lnTo>
                    <a:pt x="2737" y="574"/>
                  </a:lnTo>
                  <a:lnTo>
                    <a:pt x="2424" y="392"/>
                  </a:lnTo>
                  <a:lnTo>
                    <a:pt x="2111" y="261"/>
                  </a:lnTo>
                  <a:lnTo>
                    <a:pt x="2111" y="261"/>
                  </a:lnTo>
                  <a:lnTo>
                    <a:pt x="1929" y="157"/>
                  </a:lnTo>
                  <a:lnTo>
                    <a:pt x="1772" y="79"/>
                  </a:lnTo>
                  <a:lnTo>
                    <a:pt x="1564" y="27"/>
                  </a:lnTo>
                  <a:lnTo>
                    <a:pt x="1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2398362" y="2125114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2399660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2399660" y="2123817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400957" y="2123817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2402254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2402254" y="2123817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2404849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2404849" y="212252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2404849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2408741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2408741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2408741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2410038" y="212122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2411336" y="212122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2412633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2412633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2412633" y="211992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2415228" y="2118628"/>
              <a:ext cx="1397" cy="1347"/>
            </a:xfrm>
            <a:custGeom>
              <a:avLst/>
              <a:gdLst/>
              <a:ahLst/>
              <a:cxnLst/>
              <a:rect l="l" t="t" r="r" b="b"/>
              <a:pathLst>
                <a:path w="28" h="27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2416575" y="211862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419169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2419169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2419169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2419169" y="211733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421764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2425656" y="2114736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2426953" y="2113438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2428251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2428251" y="211343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2429548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2244877" y="2097820"/>
              <a:ext cx="184721" cy="186018"/>
            </a:xfrm>
            <a:custGeom>
              <a:avLst/>
              <a:gdLst/>
              <a:ahLst/>
              <a:cxnLst/>
              <a:rect l="l" t="t" r="r" b="b"/>
              <a:pathLst>
                <a:path w="3702" h="3728" fill="none" extrusionOk="0">
                  <a:moveTo>
                    <a:pt x="1721" y="0"/>
                  </a:moveTo>
                  <a:lnTo>
                    <a:pt x="1721" y="0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330" y="53"/>
                  </a:lnTo>
                  <a:lnTo>
                    <a:pt x="1095" y="131"/>
                  </a:lnTo>
                  <a:lnTo>
                    <a:pt x="887" y="235"/>
                  </a:lnTo>
                  <a:lnTo>
                    <a:pt x="704" y="365"/>
                  </a:lnTo>
                  <a:lnTo>
                    <a:pt x="704" y="365"/>
                  </a:lnTo>
                  <a:lnTo>
                    <a:pt x="470" y="548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261" y="808"/>
                  </a:lnTo>
                  <a:lnTo>
                    <a:pt x="261" y="808"/>
                  </a:lnTo>
                  <a:lnTo>
                    <a:pt x="157" y="965"/>
                  </a:lnTo>
                  <a:lnTo>
                    <a:pt x="79" y="1121"/>
                  </a:lnTo>
                  <a:lnTo>
                    <a:pt x="27" y="1304"/>
                  </a:lnTo>
                  <a:lnTo>
                    <a:pt x="0" y="1486"/>
                  </a:lnTo>
                  <a:lnTo>
                    <a:pt x="0" y="1669"/>
                  </a:lnTo>
                  <a:lnTo>
                    <a:pt x="0" y="1851"/>
                  </a:lnTo>
                  <a:lnTo>
                    <a:pt x="27" y="2060"/>
                  </a:lnTo>
                  <a:lnTo>
                    <a:pt x="79" y="2242"/>
                  </a:lnTo>
                  <a:lnTo>
                    <a:pt x="79" y="2242"/>
                  </a:lnTo>
                  <a:lnTo>
                    <a:pt x="131" y="2398"/>
                  </a:lnTo>
                  <a:lnTo>
                    <a:pt x="183" y="2529"/>
                  </a:lnTo>
                  <a:lnTo>
                    <a:pt x="183" y="2529"/>
                  </a:lnTo>
                  <a:lnTo>
                    <a:pt x="313" y="2737"/>
                  </a:lnTo>
                  <a:lnTo>
                    <a:pt x="444" y="2920"/>
                  </a:lnTo>
                  <a:lnTo>
                    <a:pt x="574" y="3102"/>
                  </a:lnTo>
                  <a:lnTo>
                    <a:pt x="756" y="3285"/>
                  </a:lnTo>
                  <a:lnTo>
                    <a:pt x="939" y="3415"/>
                  </a:lnTo>
                  <a:lnTo>
                    <a:pt x="1121" y="3545"/>
                  </a:lnTo>
                  <a:lnTo>
                    <a:pt x="1330" y="3623"/>
                  </a:lnTo>
                  <a:lnTo>
                    <a:pt x="1564" y="3702"/>
                  </a:lnTo>
                  <a:lnTo>
                    <a:pt x="1564" y="3702"/>
                  </a:lnTo>
                  <a:lnTo>
                    <a:pt x="1747" y="3728"/>
                  </a:lnTo>
                  <a:lnTo>
                    <a:pt x="1929" y="3728"/>
                  </a:lnTo>
                  <a:lnTo>
                    <a:pt x="1929" y="3728"/>
                  </a:lnTo>
                  <a:lnTo>
                    <a:pt x="2190" y="3728"/>
                  </a:lnTo>
                  <a:lnTo>
                    <a:pt x="2425" y="3676"/>
                  </a:lnTo>
                  <a:lnTo>
                    <a:pt x="2659" y="3597"/>
                  </a:lnTo>
                  <a:lnTo>
                    <a:pt x="2868" y="3493"/>
                  </a:lnTo>
                  <a:lnTo>
                    <a:pt x="3076" y="3363"/>
                  </a:lnTo>
                  <a:lnTo>
                    <a:pt x="3259" y="3206"/>
                  </a:lnTo>
                  <a:lnTo>
                    <a:pt x="3389" y="3024"/>
                  </a:lnTo>
                  <a:lnTo>
                    <a:pt x="3519" y="2789"/>
                  </a:lnTo>
                  <a:lnTo>
                    <a:pt x="3519" y="2789"/>
                  </a:lnTo>
                  <a:lnTo>
                    <a:pt x="3623" y="2581"/>
                  </a:lnTo>
                  <a:lnTo>
                    <a:pt x="3676" y="2346"/>
                  </a:lnTo>
                  <a:lnTo>
                    <a:pt x="3702" y="2112"/>
                  </a:lnTo>
                  <a:lnTo>
                    <a:pt x="3702" y="1877"/>
                  </a:lnTo>
                  <a:lnTo>
                    <a:pt x="3676" y="1669"/>
                  </a:lnTo>
                  <a:lnTo>
                    <a:pt x="3623" y="1434"/>
                  </a:lnTo>
                  <a:lnTo>
                    <a:pt x="3519" y="1226"/>
                  </a:lnTo>
                  <a:lnTo>
                    <a:pt x="3389" y="1017"/>
                  </a:lnTo>
                  <a:lnTo>
                    <a:pt x="3389" y="1017"/>
                  </a:lnTo>
                  <a:lnTo>
                    <a:pt x="3259" y="808"/>
                  </a:lnTo>
                  <a:lnTo>
                    <a:pt x="3076" y="626"/>
                  </a:lnTo>
                  <a:lnTo>
                    <a:pt x="2894" y="444"/>
                  </a:lnTo>
                  <a:lnTo>
                    <a:pt x="2685" y="313"/>
                  </a:lnTo>
                  <a:lnTo>
                    <a:pt x="2451" y="183"/>
                  </a:lnTo>
                  <a:lnTo>
                    <a:pt x="2216" y="79"/>
                  </a:lnTo>
                  <a:lnTo>
                    <a:pt x="1981" y="27"/>
                  </a:lnTo>
                  <a:lnTo>
                    <a:pt x="1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2255256" y="198076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253959" y="1979463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53959" y="197816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282600" y="1970382"/>
              <a:ext cx="182126" cy="143106"/>
            </a:xfrm>
            <a:custGeom>
              <a:avLst/>
              <a:gdLst/>
              <a:ahLst/>
              <a:cxnLst/>
              <a:rect l="l" t="t" r="r" b="b"/>
              <a:pathLst>
                <a:path w="3650" h="2868" fill="none" extrusionOk="0">
                  <a:moveTo>
                    <a:pt x="1747" y="0"/>
                  </a:moveTo>
                  <a:lnTo>
                    <a:pt x="1747" y="0"/>
                  </a:lnTo>
                  <a:lnTo>
                    <a:pt x="1590" y="0"/>
                  </a:lnTo>
                  <a:lnTo>
                    <a:pt x="1460" y="26"/>
                  </a:lnTo>
                  <a:lnTo>
                    <a:pt x="1199" y="104"/>
                  </a:lnTo>
                  <a:lnTo>
                    <a:pt x="939" y="235"/>
                  </a:lnTo>
                  <a:lnTo>
                    <a:pt x="730" y="365"/>
                  </a:lnTo>
                  <a:lnTo>
                    <a:pt x="730" y="365"/>
                  </a:lnTo>
                  <a:lnTo>
                    <a:pt x="339" y="600"/>
                  </a:lnTo>
                  <a:lnTo>
                    <a:pt x="157" y="678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52" y="912"/>
                  </a:lnTo>
                  <a:lnTo>
                    <a:pt x="131" y="1095"/>
                  </a:lnTo>
                  <a:lnTo>
                    <a:pt x="235" y="1251"/>
                  </a:lnTo>
                  <a:lnTo>
                    <a:pt x="365" y="1382"/>
                  </a:lnTo>
                  <a:lnTo>
                    <a:pt x="522" y="1486"/>
                  </a:lnTo>
                  <a:lnTo>
                    <a:pt x="678" y="1564"/>
                  </a:lnTo>
                  <a:lnTo>
                    <a:pt x="887" y="1642"/>
                  </a:lnTo>
                  <a:lnTo>
                    <a:pt x="1069" y="1668"/>
                  </a:lnTo>
                  <a:lnTo>
                    <a:pt x="1069" y="1668"/>
                  </a:lnTo>
                  <a:lnTo>
                    <a:pt x="1356" y="1668"/>
                  </a:lnTo>
                  <a:lnTo>
                    <a:pt x="1356" y="1668"/>
                  </a:lnTo>
                  <a:lnTo>
                    <a:pt x="1616" y="1668"/>
                  </a:lnTo>
                  <a:lnTo>
                    <a:pt x="1877" y="1616"/>
                  </a:lnTo>
                  <a:lnTo>
                    <a:pt x="2138" y="1564"/>
                  </a:lnTo>
                  <a:lnTo>
                    <a:pt x="2398" y="1460"/>
                  </a:lnTo>
                  <a:lnTo>
                    <a:pt x="2633" y="1356"/>
                  </a:lnTo>
                  <a:lnTo>
                    <a:pt x="2867" y="1199"/>
                  </a:lnTo>
                  <a:lnTo>
                    <a:pt x="3076" y="1043"/>
                  </a:lnTo>
                  <a:lnTo>
                    <a:pt x="3258" y="834"/>
                  </a:lnTo>
                  <a:lnTo>
                    <a:pt x="3258" y="834"/>
                  </a:lnTo>
                  <a:lnTo>
                    <a:pt x="3441" y="1095"/>
                  </a:lnTo>
                  <a:lnTo>
                    <a:pt x="3545" y="1356"/>
                  </a:lnTo>
                  <a:lnTo>
                    <a:pt x="3623" y="1642"/>
                  </a:lnTo>
                  <a:lnTo>
                    <a:pt x="3649" y="1773"/>
                  </a:lnTo>
                  <a:lnTo>
                    <a:pt x="3649" y="1903"/>
                  </a:lnTo>
                  <a:lnTo>
                    <a:pt x="3623" y="2033"/>
                  </a:lnTo>
                  <a:lnTo>
                    <a:pt x="3597" y="2164"/>
                  </a:lnTo>
                  <a:lnTo>
                    <a:pt x="3545" y="2294"/>
                  </a:lnTo>
                  <a:lnTo>
                    <a:pt x="3467" y="2424"/>
                  </a:lnTo>
                  <a:lnTo>
                    <a:pt x="3363" y="2528"/>
                  </a:lnTo>
                  <a:lnTo>
                    <a:pt x="3258" y="2659"/>
                  </a:lnTo>
                  <a:lnTo>
                    <a:pt x="3102" y="2763"/>
                  </a:lnTo>
                  <a:lnTo>
                    <a:pt x="2946" y="2867"/>
                  </a:lnTo>
                  <a:lnTo>
                    <a:pt x="2946" y="2867"/>
                  </a:lnTo>
                  <a:lnTo>
                    <a:pt x="3128" y="2763"/>
                  </a:lnTo>
                  <a:lnTo>
                    <a:pt x="3258" y="2633"/>
                  </a:lnTo>
                  <a:lnTo>
                    <a:pt x="3389" y="2502"/>
                  </a:lnTo>
                  <a:lnTo>
                    <a:pt x="3493" y="2398"/>
                  </a:lnTo>
                  <a:lnTo>
                    <a:pt x="3571" y="2242"/>
                  </a:lnTo>
                  <a:lnTo>
                    <a:pt x="3597" y="2111"/>
                  </a:lnTo>
                  <a:lnTo>
                    <a:pt x="3649" y="1981"/>
                  </a:lnTo>
                  <a:lnTo>
                    <a:pt x="3649" y="1825"/>
                  </a:lnTo>
                  <a:lnTo>
                    <a:pt x="3649" y="1825"/>
                  </a:lnTo>
                  <a:lnTo>
                    <a:pt x="3623" y="1564"/>
                  </a:lnTo>
                  <a:lnTo>
                    <a:pt x="3545" y="1303"/>
                  </a:lnTo>
                  <a:lnTo>
                    <a:pt x="3389" y="1043"/>
                  </a:lnTo>
                  <a:lnTo>
                    <a:pt x="3206" y="782"/>
                  </a:lnTo>
                  <a:lnTo>
                    <a:pt x="2998" y="574"/>
                  </a:lnTo>
                  <a:lnTo>
                    <a:pt x="2763" y="365"/>
                  </a:lnTo>
                  <a:lnTo>
                    <a:pt x="2477" y="209"/>
                  </a:lnTo>
                  <a:lnTo>
                    <a:pt x="2190" y="78"/>
                  </a:lnTo>
                  <a:lnTo>
                    <a:pt x="2190" y="78"/>
                  </a:lnTo>
                  <a:lnTo>
                    <a:pt x="1955" y="0"/>
                  </a:lnTo>
                  <a:lnTo>
                    <a:pt x="17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1866405" y="1422807"/>
              <a:ext cx="447431" cy="555409"/>
            </a:xfrm>
            <a:custGeom>
              <a:avLst/>
              <a:gdLst/>
              <a:ahLst/>
              <a:cxnLst/>
              <a:rect l="l" t="t" r="r" b="b"/>
              <a:pathLst>
                <a:path w="8967" h="11131" fill="none" extrusionOk="0">
                  <a:moveTo>
                    <a:pt x="3467" y="1"/>
                  </a:moveTo>
                  <a:lnTo>
                    <a:pt x="3467" y="1"/>
                  </a:lnTo>
                  <a:lnTo>
                    <a:pt x="3050" y="27"/>
                  </a:lnTo>
                  <a:lnTo>
                    <a:pt x="2659" y="79"/>
                  </a:lnTo>
                  <a:lnTo>
                    <a:pt x="2294" y="157"/>
                  </a:lnTo>
                  <a:lnTo>
                    <a:pt x="1981" y="262"/>
                  </a:lnTo>
                  <a:lnTo>
                    <a:pt x="1669" y="392"/>
                  </a:lnTo>
                  <a:lnTo>
                    <a:pt x="1408" y="522"/>
                  </a:lnTo>
                  <a:lnTo>
                    <a:pt x="1173" y="705"/>
                  </a:lnTo>
                  <a:lnTo>
                    <a:pt x="965" y="861"/>
                  </a:lnTo>
                  <a:lnTo>
                    <a:pt x="756" y="1043"/>
                  </a:lnTo>
                  <a:lnTo>
                    <a:pt x="600" y="1252"/>
                  </a:lnTo>
                  <a:lnTo>
                    <a:pt x="444" y="1460"/>
                  </a:lnTo>
                  <a:lnTo>
                    <a:pt x="313" y="1643"/>
                  </a:lnTo>
                  <a:lnTo>
                    <a:pt x="131" y="2034"/>
                  </a:lnTo>
                  <a:lnTo>
                    <a:pt x="1" y="2399"/>
                  </a:lnTo>
                  <a:lnTo>
                    <a:pt x="1" y="2399"/>
                  </a:lnTo>
                  <a:lnTo>
                    <a:pt x="1" y="2399"/>
                  </a:lnTo>
                  <a:lnTo>
                    <a:pt x="1" y="2399"/>
                  </a:lnTo>
                  <a:lnTo>
                    <a:pt x="105" y="2086"/>
                  </a:lnTo>
                  <a:lnTo>
                    <a:pt x="287" y="1721"/>
                  </a:lnTo>
                  <a:lnTo>
                    <a:pt x="496" y="1382"/>
                  </a:lnTo>
                  <a:lnTo>
                    <a:pt x="626" y="1200"/>
                  </a:lnTo>
                  <a:lnTo>
                    <a:pt x="783" y="1017"/>
                  </a:lnTo>
                  <a:lnTo>
                    <a:pt x="783" y="1017"/>
                  </a:lnTo>
                  <a:lnTo>
                    <a:pt x="1017" y="1460"/>
                  </a:lnTo>
                  <a:lnTo>
                    <a:pt x="1278" y="1878"/>
                  </a:lnTo>
                  <a:lnTo>
                    <a:pt x="1564" y="2242"/>
                  </a:lnTo>
                  <a:lnTo>
                    <a:pt x="1851" y="2581"/>
                  </a:lnTo>
                  <a:lnTo>
                    <a:pt x="2190" y="2894"/>
                  </a:lnTo>
                  <a:lnTo>
                    <a:pt x="2529" y="3155"/>
                  </a:lnTo>
                  <a:lnTo>
                    <a:pt x="2920" y="3415"/>
                  </a:lnTo>
                  <a:lnTo>
                    <a:pt x="3311" y="3624"/>
                  </a:lnTo>
                  <a:lnTo>
                    <a:pt x="3702" y="3832"/>
                  </a:lnTo>
                  <a:lnTo>
                    <a:pt x="4119" y="3989"/>
                  </a:lnTo>
                  <a:lnTo>
                    <a:pt x="4562" y="4119"/>
                  </a:lnTo>
                  <a:lnTo>
                    <a:pt x="5005" y="4223"/>
                  </a:lnTo>
                  <a:lnTo>
                    <a:pt x="5448" y="4328"/>
                  </a:lnTo>
                  <a:lnTo>
                    <a:pt x="5917" y="4380"/>
                  </a:lnTo>
                  <a:lnTo>
                    <a:pt x="6386" y="4406"/>
                  </a:lnTo>
                  <a:lnTo>
                    <a:pt x="6856" y="4432"/>
                  </a:lnTo>
                  <a:lnTo>
                    <a:pt x="6856" y="4432"/>
                  </a:lnTo>
                  <a:lnTo>
                    <a:pt x="7377" y="4406"/>
                  </a:lnTo>
                  <a:lnTo>
                    <a:pt x="7898" y="4380"/>
                  </a:lnTo>
                  <a:lnTo>
                    <a:pt x="8446" y="4302"/>
                  </a:lnTo>
                  <a:lnTo>
                    <a:pt x="8967" y="4197"/>
                  </a:lnTo>
                  <a:lnTo>
                    <a:pt x="8967" y="4197"/>
                  </a:lnTo>
                  <a:lnTo>
                    <a:pt x="8967" y="4719"/>
                  </a:lnTo>
                  <a:lnTo>
                    <a:pt x="8941" y="5240"/>
                  </a:lnTo>
                  <a:lnTo>
                    <a:pt x="8889" y="5761"/>
                  </a:lnTo>
                  <a:lnTo>
                    <a:pt x="8811" y="6309"/>
                  </a:lnTo>
                  <a:lnTo>
                    <a:pt x="8732" y="6830"/>
                  </a:lnTo>
                  <a:lnTo>
                    <a:pt x="8602" y="7325"/>
                  </a:lnTo>
                  <a:lnTo>
                    <a:pt x="8367" y="8316"/>
                  </a:lnTo>
                  <a:lnTo>
                    <a:pt x="8107" y="9228"/>
                  </a:lnTo>
                  <a:lnTo>
                    <a:pt x="7898" y="10010"/>
                  </a:lnTo>
                  <a:lnTo>
                    <a:pt x="7820" y="10375"/>
                  </a:lnTo>
                  <a:lnTo>
                    <a:pt x="7768" y="10661"/>
                  </a:lnTo>
                  <a:lnTo>
                    <a:pt x="7768" y="10922"/>
                  </a:lnTo>
                  <a:lnTo>
                    <a:pt x="7768" y="11131"/>
                  </a:lnTo>
                  <a:lnTo>
                    <a:pt x="7768" y="11131"/>
                  </a:lnTo>
                  <a:lnTo>
                    <a:pt x="7768" y="10948"/>
                  </a:lnTo>
                  <a:lnTo>
                    <a:pt x="7768" y="10948"/>
                  </a:lnTo>
                  <a:lnTo>
                    <a:pt x="7768" y="10713"/>
                  </a:lnTo>
                  <a:lnTo>
                    <a:pt x="7820" y="10453"/>
                  </a:lnTo>
                  <a:lnTo>
                    <a:pt x="7950" y="9827"/>
                  </a:lnTo>
                  <a:lnTo>
                    <a:pt x="8367" y="8289"/>
                  </a:lnTo>
                  <a:lnTo>
                    <a:pt x="8576" y="7429"/>
                  </a:lnTo>
                  <a:lnTo>
                    <a:pt x="8784" y="6517"/>
                  </a:lnTo>
                  <a:lnTo>
                    <a:pt x="8863" y="6048"/>
                  </a:lnTo>
                  <a:lnTo>
                    <a:pt x="8915" y="5579"/>
                  </a:lnTo>
                  <a:lnTo>
                    <a:pt x="8967" y="5110"/>
                  </a:lnTo>
                  <a:lnTo>
                    <a:pt x="8967" y="4640"/>
                  </a:lnTo>
                  <a:lnTo>
                    <a:pt x="8967" y="4640"/>
                  </a:lnTo>
                  <a:lnTo>
                    <a:pt x="8967" y="4302"/>
                  </a:lnTo>
                  <a:lnTo>
                    <a:pt x="8941" y="3989"/>
                  </a:lnTo>
                  <a:lnTo>
                    <a:pt x="8889" y="3650"/>
                  </a:lnTo>
                  <a:lnTo>
                    <a:pt x="8837" y="3337"/>
                  </a:lnTo>
                  <a:lnTo>
                    <a:pt x="8732" y="3024"/>
                  </a:lnTo>
                  <a:lnTo>
                    <a:pt x="8628" y="2712"/>
                  </a:lnTo>
                  <a:lnTo>
                    <a:pt x="8498" y="2425"/>
                  </a:lnTo>
                  <a:lnTo>
                    <a:pt x="8341" y="2138"/>
                  </a:lnTo>
                  <a:lnTo>
                    <a:pt x="8159" y="1878"/>
                  </a:lnTo>
                  <a:lnTo>
                    <a:pt x="7950" y="1617"/>
                  </a:lnTo>
                  <a:lnTo>
                    <a:pt x="7716" y="1382"/>
                  </a:lnTo>
                  <a:lnTo>
                    <a:pt x="7429" y="1148"/>
                  </a:lnTo>
                  <a:lnTo>
                    <a:pt x="7116" y="939"/>
                  </a:lnTo>
                  <a:lnTo>
                    <a:pt x="6777" y="757"/>
                  </a:lnTo>
                  <a:lnTo>
                    <a:pt x="6413" y="600"/>
                  </a:lnTo>
                  <a:lnTo>
                    <a:pt x="5996" y="444"/>
                  </a:lnTo>
                  <a:lnTo>
                    <a:pt x="5996" y="444"/>
                  </a:lnTo>
                  <a:lnTo>
                    <a:pt x="5266" y="262"/>
                  </a:lnTo>
                  <a:lnTo>
                    <a:pt x="4614" y="105"/>
                  </a:lnTo>
                  <a:lnTo>
                    <a:pt x="4015" y="27"/>
                  </a:lnTo>
                  <a:lnTo>
                    <a:pt x="34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2074478" y="1978166"/>
              <a:ext cx="362954" cy="382414"/>
            </a:xfrm>
            <a:custGeom>
              <a:avLst/>
              <a:gdLst/>
              <a:ahLst/>
              <a:cxnLst/>
              <a:rect l="l" t="t" r="r" b="b"/>
              <a:pathLst>
                <a:path w="7274" h="7664" extrusionOk="0">
                  <a:moveTo>
                    <a:pt x="731" y="7664"/>
                  </a:moveTo>
                  <a:lnTo>
                    <a:pt x="731" y="7664"/>
                  </a:lnTo>
                  <a:lnTo>
                    <a:pt x="731" y="7664"/>
                  </a:lnTo>
                  <a:lnTo>
                    <a:pt x="731" y="7664"/>
                  </a:lnTo>
                  <a:lnTo>
                    <a:pt x="731" y="7664"/>
                  </a:lnTo>
                  <a:lnTo>
                    <a:pt x="731" y="7664"/>
                  </a:lnTo>
                  <a:close/>
                  <a:moveTo>
                    <a:pt x="1" y="7585"/>
                  </a:moveTo>
                  <a:lnTo>
                    <a:pt x="1" y="7585"/>
                  </a:lnTo>
                  <a:lnTo>
                    <a:pt x="27" y="7585"/>
                  </a:lnTo>
                  <a:lnTo>
                    <a:pt x="27" y="7585"/>
                  </a:lnTo>
                  <a:lnTo>
                    <a:pt x="1" y="7585"/>
                  </a:lnTo>
                  <a:close/>
                  <a:moveTo>
                    <a:pt x="4354" y="6856"/>
                  </a:moveTo>
                  <a:lnTo>
                    <a:pt x="4354" y="6856"/>
                  </a:lnTo>
                  <a:lnTo>
                    <a:pt x="4354" y="6856"/>
                  </a:lnTo>
                  <a:lnTo>
                    <a:pt x="4354" y="6856"/>
                  </a:lnTo>
                  <a:lnTo>
                    <a:pt x="4354" y="6856"/>
                  </a:lnTo>
                  <a:lnTo>
                    <a:pt x="4354" y="6856"/>
                  </a:lnTo>
                  <a:close/>
                  <a:moveTo>
                    <a:pt x="2503" y="6386"/>
                  </a:moveTo>
                  <a:lnTo>
                    <a:pt x="2503" y="6386"/>
                  </a:lnTo>
                  <a:lnTo>
                    <a:pt x="2477" y="6439"/>
                  </a:lnTo>
                  <a:lnTo>
                    <a:pt x="2451" y="6595"/>
                  </a:lnTo>
                  <a:lnTo>
                    <a:pt x="2347" y="6803"/>
                  </a:lnTo>
                  <a:lnTo>
                    <a:pt x="2216" y="7038"/>
                  </a:lnTo>
                  <a:lnTo>
                    <a:pt x="2112" y="7168"/>
                  </a:lnTo>
                  <a:lnTo>
                    <a:pt x="1982" y="7273"/>
                  </a:lnTo>
                  <a:lnTo>
                    <a:pt x="1852" y="7377"/>
                  </a:lnTo>
                  <a:lnTo>
                    <a:pt x="1669" y="7481"/>
                  </a:lnTo>
                  <a:lnTo>
                    <a:pt x="1487" y="7559"/>
                  </a:lnTo>
                  <a:lnTo>
                    <a:pt x="1252" y="7611"/>
                  </a:lnTo>
                  <a:lnTo>
                    <a:pt x="1017" y="7664"/>
                  </a:lnTo>
                  <a:lnTo>
                    <a:pt x="731" y="7664"/>
                  </a:lnTo>
                  <a:lnTo>
                    <a:pt x="731" y="7664"/>
                  </a:lnTo>
                  <a:lnTo>
                    <a:pt x="1017" y="7664"/>
                  </a:lnTo>
                  <a:lnTo>
                    <a:pt x="1252" y="7611"/>
                  </a:lnTo>
                  <a:lnTo>
                    <a:pt x="1487" y="7559"/>
                  </a:lnTo>
                  <a:lnTo>
                    <a:pt x="1669" y="7481"/>
                  </a:lnTo>
                  <a:lnTo>
                    <a:pt x="1852" y="7377"/>
                  </a:lnTo>
                  <a:lnTo>
                    <a:pt x="1982" y="7273"/>
                  </a:lnTo>
                  <a:lnTo>
                    <a:pt x="2112" y="7168"/>
                  </a:lnTo>
                  <a:lnTo>
                    <a:pt x="2216" y="7038"/>
                  </a:lnTo>
                  <a:lnTo>
                    <a:pt x="2347" y="6803"/>
                  </a:lnTo>
                  <a:lnTo>
                    <a:pt x="2451" y="6595"/>
                  </a:lnTo>
                  <a:lnTo>
                    <a:pt x="2477" y="6439"/>
                  </a:lnTo>
                  <a:lnTo>
                    <a:pt x="2503" y="6386"/>
                  </a:lnTo>
                  <a:close/>
                  <a:moveTo>
                    <a:pt x="2503" y="6386"/>
                  </a:moveTo>
                  <a:lnTo>
                    <a:pt x="2503" y="6386"/>
                  </a:lnTo>
                  <a:lnTo>
                    <a:pt x="2503" y="6386"/>
                  </a:lnTo>
                  <a:lnTo>
                    <a:pt x="2503" y="6386"/>
                  </a:lnTo>
                  <a:lnTo>
                    <a:pt x="2503" y="6386"/>
                  </a:lnTo>
                  <a:close/>
                  <a:moveTo>
                    <a:pt x="7247" y="4823"/>
                  </a:moveTo>
                  <a:lnTo>
                    <a:pt x="7247" y="4823"/>
                  </a:lnTo>
                  <a:lnTo>
                    <a:pt x="7065" y="5187"/>
                  </a:lnTo>
                  <a:lnTo>
                    <a:pt x="6830" y="5526"/>
                  </a:lnTo>
                  <a:lnTo>
                    <a:pt x="6543" y="5891"/>
                  </a:lnTo>
                  <a:lnTo>
                    <a:pt x="6387" y="6048"/>
                  </a:lnTo>
                  <a:lnTo>
                    <a:pt x="6204" y="6204"/>
                  </a:lnTo>
                  <a:lnTo>
                    <a:pt x="6022" y="6334"/>
                  </a:lnTo>
                  <a:lnTo>
                    <a:pt x="5813" y="6465"/>
                  </a:lnTo>
                  <a:lnTo>
                    <a:pt x="5605" y="6595"/>
                  </a:lnTo>
                  <a:lnTo>
                    <a:pt x="5370" y="6673"/>
                  </a:lnTo>
                  <a:lnTo>
                    <a:pt x="5136" y="6751"/>
                  </a:lnTo>
                  <a:lnTo>
                    <a:pt x="4875" y="6829"/>
                  </a:lnTo>
                  <a:lnTo>
                    <a:pt x="4614" y="6856"/>
                  </a:lnTo>
                  <a:lnTo>
                    <a:pt x="4354" y="6856"/>
                  </a:lnTo>
                  <a:lnTo>
                    <a:pt x="4354" y="6856"/>
                  </a:lnTo>
                  <a:lnTo>
                    <a:pt x="4614" y="6856"/>
                  </a:lnTo>
                  <a:lnTo>
                    <a:pt x="4875" y="6829"/>
                  </a:lnTo>
                  <a:lnTo>
                    <a:pt x="5136" y="6751"/>
                  </a:lnTo>
                  <a:lnTo>
                    <a:pt x="5370" y="6673"/>
                  </a:lnTo>
                  <a:lnTo>
                    <a:pt x="5605" y="6595"/>
                  </a:lnTo>
                  <a:lnTo>
                    <a:pt x="5813" y="6465"/>
                  </a:lnTo>
                  <a:lnTo>
                    <a:pt x="6022" y="6334"/>
                  </a:lnTo>
                  <a:lnTo>
                    <a:pt x="6204" y="6204"/>
                  </a:lnTo>
                  <a:lnTo>
                    <a:pt x="6387" y="6048"/>
                  </a:lnTo>
                  <a:lnTo>
                    <a:pt x="6543" y="5891"/>
                  </a:lnTo>
                  <a:lnTo>
                    <a:pt x="6830" y="5526"/>
                  </a:lnTo>
                  <a:lnTo>
                    <a:pt x="7065" y="5187"/>
                  </a:lnTo>
                  <a:lnTo>
                    <a:pt x="7247" y="4823"/>
                  </a:lnTo>
                  <a:close/>
                  <a:moveTo>
                    <a:pt x="7273" y="4770"/>
                  </a:moveTo>
                  <a:lnTo>
                    <a:pt x="7273" y="4770"/>
                  </a:lnTo>
                  <a:lnTo>
                    <a:pt x="7273" y="4796"/>
                  </a:lnTo>
                  <a:lnTo>
                    <a:pt x="7273" y="4796"/>
                  </a:lnTo>
                  <a:lnTo>
                    <a:pt x="7273" y="4770"/>
                  </a:lnTo>
                  <a:close/>
                  <a:moveTo>
                    <a:pt x="6491" y="2946"/>
                  </a:move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close/>
                  <a:moveTo>
                    <a:pt x="6491" y="2946"/>
                  </a:move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lnTo>
                    <a:pt x="6491" y="2946"/>
                  </a:lnTo>
                  <a:close/>
                  <a:moveTo>
                    <a:pt x="6517" y="2946"/>
                  </a:move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close/>
                  <a:moveTo>
                    <a:pt x="6517" y="2946"/>
                  </a:move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lnTo>
                    <a:pt x="6517" y="2946"/>
                  </a:lnTo>
                  <a:close/>
                  <a:moveTo>
                    <a:pt x="6543" y="2920"/>
                  </a:move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close/>
                  <a:moveTo>
                    <a:pt x="6543" y="2920"/>
                  </a:move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close/>
                  <a:moveTo>
                    <a:pt x="6543" y="2920"/>
                  </a:move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lnTo>
                    <a:pt x="6543" y="2920"/>
                  </a:lnTo>
                  <a:close/>
                  <a:moveTo>
                    <a:pt x="6569" y="2920"/>
                  </a:move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close/>
                  <a:moveTo>
                    <a:pt x="6569" y="2920"/>
                  </a:move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lnTo>
                    <a:pt x="6569" y="2920"/>
                  </a:lnTo>
                  <a:close/>
                  <a:moveTo>
                    <a:pt x="6595" y="2920"/>
                  </a:move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close/>
                  <a:moveTo>
                    <a:pt x="6595" y="2920"/>
                  </a:move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lnTo>
                    <a:pt x="6595" y="2920"/>
                  </a:lnTo>
                  <a:close/>
                  <a:moveTo>
                    <a:pt x="6621" y="2920"/>
                  </a:moveTo>
                  <a:lnTo>
                    <a:pt x="6621" y="2920"/>
                  </a:lnTo>
                  <a:lnTo>
                    <a:pt x="6595" y="2920"/>
                  </a:lnTo>
                  <a:lnTo>
                    <a:pt x="6595" y="2920"/>
                  </a:lnTo>
                  <a:lnTo>
                    <a:pt x="6621" y="2920"/>
                  </a:lnTo>
                  <a:close/>
                  <a:moveTo>
                    <a:pt x="6621" y="2920"/>
                  </a:moveTo>
                  <a:lnTo>
                    <a:pt x="6621" y="2920"/>
                  </a:lnTo>
                  <a:lnTo>
                    <a:pt x="6621" y="2920"/>
                  </a:lnTo>
                  <a:lnTo>
                    <a:pt x="6621" y="2920"/>
                  </a:lnTo>
                  <a:lnTo>
                    <a:pt x="6621" y="2920"/>
                  </a:lnTo>
                  <a:close/>
                  <a:moveTo>
                    <a:pt x="6621" y="2894"/>
                  </a:moveTo>
                  <a:lnTo>
                    <a:pt x="6621" y="2894"/>
                  </a:lnTo>
                  <a:lnTo>
                    <a:pt x="6621" y="2894"/>
                  </a:lnTo>
                  <a:lnTo>
                    <a:pt x="6621" y="2894"/>
                  </a:lnTo>
                  <a:lnTo>
                    <a:pt x="6621" y="2894"/>
                  </a:lnTo>
                  <a:close/>
                  <a:moveTo>
                    <a:pt x="6648" y="2894"/>
                  </a:moveTo>
                  <a:lnTo>
                    <a:pt x="6648" y="2894"/>
                  </a:lnTo>
                  <a:lnTo>
                    <a:pt x="6621" y="2894"/>
                  </a:lnTo>
                  <a:lnTo>
                    <a:pt x="6621" y="2894"/>
                  </a:lnTo>
                  <a:lnTo>
                    <a:pt x="6648" y="2894"/>
                  </a:lnTo>
                  <a:close/>
                  <a:moveTo>
                    <a:pt x="6648" y="2894"/>
                  </a:move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close/>
                  <a:moveTo>
                    <a:pt x="6648" y="2894"/>
                  </a:move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lnTo>
                    <a:pt x="6648" y="2894"/>
                  </a:lnTo>
                  <a:close/>
                  <a:moveTo>
                    <a:pt x="6674" y="2894"/>
                  </a:moveTo>
                  <a:lnTo>
                    <a:pt x="6674" y="2894"/>
                  </a:lnTo>
                  <a:lnTo>
                    <a:pt x="6648" y="2894"/>
                  </a:lnTo>
                  <a:lnTo>
                    <a:pt x="6648" y="2894"/>
                  </a:lnTo>
                  <a:lnTo>
                    <a:pt x="6674" y="2894"/>
                  </a:lnTo>
                  <a:close/>
                  <a:moveTo>
                    <a:pt x="6674" y="2894"/>
                  </a:move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close/>
                  <a:moveTo>
                    <a:pt x="6674" y="2894"/>
                  </a:move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lnTo>
                    <a:pt x="6674" y="2894"/>
                  </a:lnTo>
                  <a:close/>
                  <a:moveTo>
                    <a:pt x="6700" y="2894"/>
                  </a:moveTo>
                  <a:lnTo>
                    <a:pt x="6700" y="2894"/>
                  </a:lnTo>
                  <a:lnTo>
                    <a:pt x="6674" y="2894"/>
                  </a:lnTo>
                  <a:lnTo>
                    <a:pt x="6674" y="2894"/>
                  </a:lnTo>
                  <a:lnTo>
                    <a:pt x="6700" y="2894"/>
                  </a:lnTo>
                  <a:close/>
                  <a:moveTo>
                    <a:pt x="6700" y="2894"/>
                  </a:moveTo>
                  <a:lnTo>
                    <a:pt x="6700" y="2894"/>
                  </a:lnTo>
                  <a:lnTo>
                    <a:pt x="6700" y="2894"/>
                  </a:lnTo>
                  <a:lnTo>
                    <a:pt x="6700" y="2894"/>
                  </a:lnTo>
                  <a:lnTo>
                    <a:pt x="6700" y="2894"/>
                  </a:lnTo>
                  <a:close/>
                  <a:moveTo>
                    <a:pt x="6700" y="2868"/>
                  </a:moveTo>
                  <a:lnTo>
                    <a:pt x="6700" y="2868"/>
                  </a:lnTo>
                  <a:lnTo>
                    <a:pt x="6700" y="2894"/>
                  </a:lnTo>
                  <a:lnTo>
                    <a:pt x="6700" y="2894"/>
                  </a:lnTo>
                  <a:lnTo>
                    <a:pt x="6700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00" y="2868"/>
                  </a:lnTo>
                  <a:lnTo>
                    <a:pt x="6700" y="2868"/>
                  </a:lnTo>
                  <a:lnTo>
                    <a:pt x="6726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close/>
                  <a:moveTo>
                    <a:pt x="6726" y="2868"/>
                  </a:move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lnTo>
                    <a:pt x="6726" y="2868"/>
                  </a:lnTo>
                  <a:close/>
                  <a:moveTo>
                    <a:pt x="6752" y="2868"/>
                  </a:move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close/>
                  <a:moveTo>
                    <a:pt x="6752" y="2868"/>
                  </a:move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close/>
                  <a:moveTo>
                    <a:pt x="6752" y="2868"/>
                  </a:move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lnTo>
                    <a:pt x="6752" y="2868"/>
                  </a:lnTo>
                  <a:close/>
                  <a:moveTo>
                    <a:pt x="6778" y="2868"/>
                  </a:moveTo>
                  <a:lnTo>
                    <a:pt x="6778" y="2868"/>
                  </a:lnTo>
                  <a:lnTo>
                    <a:pt x="6778" y="2868"/>
                  </a:lnTo>
                  <a:lnTo>
                    <a:pt x="6778" y="2868"/>
                  </a:lnTo>
                  <a:lnTo>
                    <a:pt x="6778" y="2868"/>
                  </a:lnTo>
                  <a:close/>
                  <a:moveTo>
                    <a:pt x="6778" y="2842"/>
                  </a:moveTo>
                  <a:lnTo>
                    <a:pt x="6778" y="2842"/>
                  </a:lnTo>
                  <a:lnTo>
                    <a:pt x="6778" y="2868"/>
                  </a:lnTo>
                  <a:lnTo>
                    <a:pt x="6778" y="2868"/>
                  </a:lnTo>
                  <a:lnTo>
                    <a:pt x="6778" y="2842"/>
                  </a:lnTo>
                  <a:close/>
                  <a:moveTo>
                    <a:pt x="6778" y="2842"/>
                  </a:moveTo>
                  <a:lnTo>
                    <a:pt x="6778" y="2842"/>
                  </a:lnTo>
                  <a:lnTo>
                    <a:pt x="6778" y="2842"/>
                  </a:lnTo>
                  <a:lnTo>
                    <a:pt x="6778" y="2842"/>
                  </a:lnTo>
                  <a:lnTo>
                    <a:pt x="6778" y="2842"/>
                  </a:lnTo>
                  <a:close/>
                  <a:moveTo>
                    <a:pt x="6804" y="2842"/>
                  </a:move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close/>
                  <a:moveTo>
                    <a:pt x="6804" y="2842"/>
                  </a:move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close/>
                  <a:moveTo>
                    <a:pt x="6804" y="2842"/>
                  </a:move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04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04" y="2842"/>
                  </a:lnTo>
                  <a:lnTo>
                    <a:pt x="6804" y="2842"/>
                  </a:lnTo>
                  <a:lnTo>
                    <a:pt x="6830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close/>
                  <a:moveTo>
                    <a:pt x="6830" y="2842"/>
                  </a:move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lnTo>
                    <a:pt x="6830" y="2842"/>
                  </a:lnTo>
                  <a:close/>
                  <a:moveTo>
                    <a:pt x="6856" y="2816"/>
                  </a:move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close/>
                  <a:moveTo>
                    <a:pt x="6856" y="2816"/>
                  </a:move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close/>
                  <a:moveTo>
                    <a:pt x="6856" y="2816"/>
                  </a:move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lnTo>
                    <a:pt x="6856" y="2816"/>
                  </a:lnTo>
                  <a:close/>
                  <a:moveTo>
                    <a:pt x="6882" y="2816"/>
                  </a:move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close/>
                  <a:moveTo>
                    <a:pt x="6882" y="2816"/>
                  </a:move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close/>
                  <a:moveTo>
                    <a:pt x="6882" y="2816"/>
                  </a:move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882" y="2816"/>
                  </a:lnTo>
                  <a:close/>
                  <a:moveTo>
                    <a:pt x="6908" y="2816"/>
                  </a:moveTo>
                  <a:lnTo>
                    <a:pt x="6908" y="2816"/>
                  </a:lnTo>
                  <a:lnTo>
                    <a:pt x="6882" y="2816"/>
                  </a:lnTo>
                  <a:lnTo>
                    <a:pt x="6882" y="2816"/>
                  </a:lnTo>
                  <a:lnTo>
                    <a:pt x="6908" y="2816"/>
                  </a:lnTo>
                  <a:close/>
                  <a:moveTo>
                    <a:pt x="6908" y="2816"/>
                  </a:moveTo>
                  <a:lnTo>
                    <a:pt x="6908" y="2816"/>
                  </a:lnTo>
                  <a:lnTo>
                    <a:pt x="6908" y="2816"/>
                  </a:lnTo>
                  <a:lnTo>
                    <a:pt x="6908" y="2816"/>
                  </a:lnTo>
                  <a:lnTo>
                    <a:pt x="6908" y="2816"/>
                  </a:lnTo>
                  <a:close/>
                  <a:moveTo>
                    <a:pt x="6908" y="2789"/>
                  </a:moveTo>
                  <a:lnTo>
                    <a:pt x="6908" y="2789"/>
                  </a:lnTo>
                  <a:lnTo>
                    <a:pt x="6908" y="2816"/>
                  </a:lnTo>
                  <a:lnTo>
                    <a:pt x="6908" y="2816"/>
                  </a:lnTo>
                  <a:lnTo>
                    <a:pt x="6908" y="2789"/>
                  </a:lnTo>
                  <a:close/>
                  <a:moveTo>
                    <a:pt x="6908" y="2789"/>
                  </a:moveTo>
                  <a:lnTo>
                    <a:pt x="6908" y="2789"/>
                  </a:lnTo>
                  <a:lnTo>
                    <a:pt x="6908" y="2789"/>
                  </a:lnTo>
                  <a:lnTo>
                    <a:pt x="6908" y="2789"/>
                  </a:lnTo>
                  <a:lnTo>
                    <a:pt x="6908" y="2789"/>
                  </a:lnTo>
                  <a:close/>
                  <a:moveTo>
                    <a:pt x="6934" y="2789"/>
                  </a:move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close/>
                  <a:moveTo>
                    <a:pt x="6934" y="2789"/>
                  </a:move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close/>
                  <a:moveTo>
                    <a:pt x="6934" y="2789"/>
                  </a:move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34" y="2789"/>
                  </a:lnTo>
                  <a:close/>
                  <a:moveTo>
                    <a:pt x="6960" y="2789"/>
                  </a:moveTo>
                  <a:lnTo>
                    <a:pt x="6960" y="2789"/>
                  </a:lnTo>
                  <a:lnTo>
                    <a:pt x="6934" y="2789"/>
                  </a:lnTo>
                  <a:lnTo>
                    <a:pt x="6934" y="2789"/>
                  </a:lnTo>
                  <a:lnTo>
                    <a:pt x="6960" y="2789"/>
                  </a:lnTo>
                  <a:close/>
                  <a:moveTo>
                    <a:pt x="6960" y="2789"/>
                  </a:move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close/>
                  <a:moveTo>
                    <a:pt x="6960" y="2789"/>
                  </a:move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lnTo>
                    <a:pt x="6960" y="2789"/>
                  </a:lnTo>
                  <a:close/>
                  <a:moveTo>
                    <a:pt x="6960" y="2763"/>
                  </a:moveTo>
                  <a:lnTo>
                    <a:pt x="6960" y="2763"/>
                  </a:lnTo>
                  <a:lnTo>
                    <a:pt x="6960" y="2789"/>
                  </a:lnTo>
                  <a:lnTo>
                    <a:pt x="6960" y="2789"/>
                  </a:lnTo>
                  <a:lnTo>
                    <a:pt x="6960" y="2763"/>
                  </a:lnTo>
                  <a:close/>
                  <a:moveTo>
                    <a:pt x="6986" y="2763"/>
                  </a:moveTo>
                  <a:lnTo>
                    <a:pt x="6986" y="2763"/>
                  </a:lnTo>
                  <a:lnTo>
                    <a:pt x="6960" y="2763"/>
                  </a:lnTo>
                  <a:lnTo>
                    <a:pt x="6960" y="2763"/>
                  </a:lnTo>
                  <a:lnTo>
                    <a:pt x="6986" y="2763"/>
                  </a:lnTo>
                  <a:close/>
                  <a:moveTo>
                    <a:pt x="6986" y="2763"/>
                  </a:move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close/>
                  <a:moveTo>
                    <a:pt x="6986" y="2763"/>
                  </a:move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lnTo>
                    <a:pt x="6986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6986" y="2763"/>
                  </a:lnTo>
                  <a:lnTo>
                    <a:pt x="6986" y="2763"/>
                  </a:lnTo>
                  <a:lnTo>
                    <a:pt x="7012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close/>
                  <a:moveTo>
                    <a:pt x="7012" y="2763"/>
                  </a:move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12" y="2763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12" y="2763"/>
                  </a:lnTo>
                  <a:lnTo>
                    <a:pt x="7012" y="2763"/>
                  </a:lnTo>
                  <a:lnTo>
                    <a:pt x="7038" y="2737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close/>
                  <a:moveTo>
                    <a:pt x="7038" y="2737"/>
                  </a:move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lnTo>
                    <a:pt x="7038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65" y="2737"/>
                  </a:move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lnTo>
                    <a:pt x="7065" y="2737"/>
                  </a:lnTo>
                  <a:close/>
                  <a:moveTo>
                    <a:pt x="7091" y="2711"/>
                  </a:moveTo>
                  <a:lnTo>
                    <a:pt x="7091" y="2711"/>
                  </a:lnTo>
                  <a:lnTo>
                    <a:pt x="7091" y="2711"/>
                  </a:lnTo>
                  <a:lnTo>
                    <a:pt x="7091" y="2711"/>
                  </a:lnTo>
                  <a:lnTo>
                    <a:pt x="7091" y="2711"/>
                  </a:lnTo>
                  <a:close/>
                  <a:moveTo>
                    <a:pt x="7091" y="2711"/>
                  </a:moveTo>
                  <a:lnTo>
                    <a:pt x="7091" y="2711"/>
                  </a:lnTo>
                  <a:lnTo>
                    <a:pt x="7091" y="2711"/>
                  </a:lnTo>
                  <a:lnTo>
                    <a:pt x="7091" y="2711"/>
                  </a:lnTo>
                  <a:close/>
                  <a:moveTo>
                    <a:pt x="7117" y="2711"/>
                  </a:move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close/>
                  <a:moveTo>
                    <a:pt x="7117" y="2711"/>
                  </a:move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lnTo>
                    <a:pt x="7117" y="2711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50" y="131"/>
                  </a:lnTo>
                  <a:lnTo>
                    <a:pt x="3650" y="131"/>
                  </a:lnTo>
                  <a:lnTo>
                    <a:pt x="3754" y="339"/>
                  </a:lnTo>
                  <a:lnTo>
                    <a:pt x="3859" y="470"/>
                  </a:lnTo>
                  <a:lnTo>
                    <a:pt x="3989" y="548"/>
                  </a:lnTo>
                  <a:lnTo>
                    <a:pt x="4119" y="574"/>
                  </a:lnTo>
                  <a:lnTo>
                    <a:pt x="4119" y="574"/>
                  </a:lnTo>
                  <a:lnTo>
                    <a:pt x="4171" y="574"/>
                  </a:lnTo>
                  <a:lnTo>
                    <a:pt x="4171" y="574"/>
                  </a:lnTo>
                  <a:lnTo>
                    <a:pt x="4171" y="574"/>
                  </a:lnTo>
                  <a:lnTo>
                    <a:pt x="4171" y="574"/>
                  </a:lnTo>
                  <a:lnTo>
                    <a:pt x="4119" y="574"/>
                  </a:lnTo>
                  <a:lnTo>
                    <a:pt x="4119" y="574"/>
                  </a:lnTo>
                  <a:lnTo>
                    <a:pt x="3989" y="548"/>
                  </a:lnTo>
                  <a:lnTo>
                    <a:pt x="3859" y="470"/>
                  </a:lnTo>
                  <a:lnTo>
                    <a:pt x="3754" y="339"/>
                  </a:lnTo>
                  <a:lnTo>
                    <a:pt x="3650" y="131"/>
                  </a:lnTo>
                  <a:lnTo>
                    <a:pt x="3650" y="131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105"/>
                  </a:move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105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105"/>
                  </a:lnTo>
                  <a:lnTo>
                    <a:pt x="3624" y="105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79"/>
                  </a:move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lnTo>
                    <a:pt x="3624" y="79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624" y="53"/>
                  </a:move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lnTo>
                    <a:pt x="3624" y="53"/>
                  </a:lnTo>
                  <a:close/>
                  <a:moveTo>
                    <a:pt x="3598" y="27"/>
                  </a:move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close/>
                  <a:moveTo>
                    <a:pt x="3598" y="27"/>
                  </a:move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close/>
                  <a:moveTo>
                    <a:pt x="3598" y="27"/>
                  </a:move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lnTo>
                    <a:pt x="3598" y="27"/>
                  </a:lnTo>
                  <a:close/>
                  <a:moveTo>
                    <a:pt x="3598" y="1"/>
                  </a:moveTo>
                  <a:lnTo>
                    <a:pt x="3598" y="1"/>
                  </a:lnTo>
                  <a:lnTo>
                    <a:pt x="3598" y="1"/>
                  </a:lnTo>
                  <a:lnTo>
                    <a:pt x="3598" y="1"/>
                  </a:lnTo>
                  <a:lnTo>
                    <a:pt x="3598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2110903" y="236053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074478" y="2356639"/>
              <a:ext cx="1397" cy="50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291681" y="232021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10903" y="2296811"/>
              <a:ext cx="88518" cy="63769"/>
            </a:xfrm>
            <a:custGeom>
              <a:avLst/>
              <a:gdLst/>
              <a:ahLst/>
              <a:cxnLst/>
              <a:rect l="l" t="t" r="r" b="b"/>
              <a:pathLst>
                <a:path w="1774" h="1278" fill="none" extrusionOk="0">
                  <a:moveTo>
                    <a:pt x="1773" y="0"/>
                  </a:moveTo>
                  <a:lnTo>
                    <a:pt x="1773" y="0"/>
                  </a:lnTo>
                  <a:lnTo>
                    <a:pt x="1747" y="53"/>
                  </a:lnTo>
                  <a:lnTo>
                    <a:pt x="1721" y="209"/>
                  </a:lnTo>
                  <a:lnTo>
                    <a:pt x="1617" y="417"/>
                  </a:lnTo>
                  <a:lnTo>
                    <a:pt x="1486" y="652"/>
                  </a:lnTo>
                  <a:lnTo>
                    <a:pt x="1382" y="782"/>
                  </a:lnTo>
                  <a:lnTo>
                    <a:pt x="1252" y="887"/>
                  </a:lnTo>
                  <a:lnTo>
                    <a:pt x="1122" y="991"/>
                  </a:lnTo>
                  <a:lnTo>
                    <a:pt x="939" y="1095"/>
                  </a:lnTo>
                  <a:lnTo>
                    <a:pt x="757" y="1173"/>
                  </a:lnTo>
                  <a:lnTo>
                    <a:pt x="522" y="1225"/>
                  </a:lnTo>
                  <a:lnTo>
                    <a:pt x="287" y="1278"/>
                  </a:lnTo>
                  <a:lnTo>
                    <a:pt x="1" y="1278"/>
                  </a:lnTo>
                  <a:lnTo>
                    <a:pt x="1" y="1278"/>
                  </a:lnTo>
                  <a:lnTo>
                    <a:pt x="287" y="1278"/>
                  </a:lnTo>
                  <a:lnTo>
                    <a:pt x="522" y="1225"/>
                  </a:lnTo>
                  <a:lnTo>
                    <a:pt x="757" y="1173"/>
                  </a:lnTo>
                  <a:lnTo>
                    <a:pt x="939" y="1095"/>
                  </a:lnTo>
                  <a:lnTo>
                    <a:pt x="1122" y="991"/>
                  </a:lnTo>
                  <a:lnTo>
                    <a:pt x="1252" y="887"/>
                  </a:lnTo>
                  <a:lnTo>
                    <a:pt x="1382" y="782"/>
                  </a:lnTo>
                  <a:lnTo>
                    <a:pt x="1486" y="652"/>
                  </a:lnTo>
                  <a:lnTo>
                    <a:pt x="1617" y="417"/>
                  </a:lnTo>
                  <a:lnTo>
                    <a:pt x="1721" y="209"/>
                  </a:lnTo>
                  <a:lnTo>
                    <a:pt x="1747" y="53"/>
                  </a:lnTo>
                  <a:lnTo>
                    <a:pt x="17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2199371" y="229681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2291681" y="2218772"/>
              <a:ext cx="144403" cy="101492"/>
            </a:xfrm>
            <a:custGeom>
              <a:avLst/>
              <a:gdLst/>
              <a:ahLst/>
              <a:cxnLst/>
              <a:rect l="l" t="t" r="r" b="b"/>
              <a:pathLst>
                <a:path w="2894" h="2034" fill="none" extrusionOk="0">
                  <a:moveTo>
                    <a:pt x="2894" y="1"/>
                  </a:moveTo>
                  <a:lnTo>
                    <a:pt x="2894" y="1"/>
                  </a:lnTo>
                  <a:lnTo>
                    <a:pt x="2712" y="365"/>
                  </a:lnTo>
                  <a:lnTo>
                    <a:pt x="2477" y="704"/>
                  </a:lnTo>
                  <a:lnTo>
                    <a:pt x="2190" y="1069"/>
                  </a:lnTo>
                  <a:lnTo>
                    <a:pt x="2034" y="1226"/>
                  </a:lnTo>
                  <a:lnTo>
                    <a:pt x="1851" y="1382"/>
                  </a:lnTo>
                  <a:lnTo>
                    <a:pt x="1669" y="1512"/>
                  </a:lnTo>
                  <a:lnTo>
                    <a:pt x="1460" y="1643"/>
                  </a:lnTo>
                  <a:lnTo>
                    <a:pt x="1252" y="1773"/>
                  </a:lnTo>
                  <a:lnTo>
                    <a:pt x="1017" y="1851"/>
                  </a:lnTo>
                  <a:lnTo>
                    <a:pt x="783" y="1929"/>
                  </a:lnTo>
                  <a:lnTo>
                    <a:pt x="522" y="2007"/>
                  </a:lnTo>
                  <a:lnTo>
                    <a:pt x="261" y="2034"/>
                  </a:lnTo>
                  <a:lnTo>
                    <a:pt x="1" y="2034"/>
                  </a:lnTo>
                  <a:lnTo>
                    <a:pt x="1" y="2034"/>
                  </a:lnTo>
                  <a:lnTo>
                    <a:pt x="261" y="2034"/>
                  </a:lnTo>
                  <a:lnTo>
                    <a:pt x="522" y="2007"/>
                  </a:lnTo>
                  <a:lnTo>
                    <a:pt x="783" y="1929"/>
                  </a:lnTo>
                  <a:lnTo>
                    <a:pt x="1017" y="1851"/>
                  </a:lnTo>
                  <a:lnTo>
                    <a:pt x="1252" y="1773"/>
                  </a:lnTo>
                  <a:lnTo>
                    <a:pt x="1460" y="1643"/>
                  </a:lnTo>
                  <a:lnTo>
                    <a:pt x="1669" y="1512"/>
                  </a:lnTo>
                  <a:lnTo>
                    <a:pt x="1851" y="1382"/>
                  </a:lnTo>
                  <a:lnTo>
                    <a:pt x="2034" y="1226"/>
                  </a:lnTo>
                  <a:lnTo>
                    <a:pt x="2190" y="1069"/>
                  </a:lnTo>
                  <a:lnTo>
                    <a:pt x="2477" y="704"/>
                  </a:lnTo>
                  <a:lnTo>
                    <a:pt x="2712" y="365"/>
                  </a:lnTo>
                  <a:lnTo>
                    <a:pt x="28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437382" y="2216177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398362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2399660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2399660" y="2125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400957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2402254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2402254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403552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2403552" y="2123817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2404849" y="21238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2404849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2404849" y="212252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2406146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2406146" y="212252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2407444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2407444" y="212252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2408741" y="212252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2408741" y="2121222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2408741" y="212122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2410038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2411336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2412633" y="21212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2412633" y="2119925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2412633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2413930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2413930" y="2119925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7" y="1"/>
                  </a:moveTo>
                  <a:lnTo>
                    <a:pt x="2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2415228" y="21199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2416575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2417872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2417872" y="2118628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2419169" y="211862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2419169" y="211733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2419169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2420467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2420467" y="2117330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2421764" y="21173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2421764" y="2116033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2421764" y="2116033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2423061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2423061" y="2116033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2424359" y="21160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2424359" y="2114736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2425656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426953" y="211473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2428251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2428251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2429548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2429548" y="211343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2255256" y="1983355"/>
              <a:ext cx="27394" cy="23452"/>
            </a:xfrm>
            <a:custGeom>
              <a:avLst/>
              <a:gdLst/>
              <a:ahLst/>
              <a:cxnLst/>
              <a:rect l="l" t="t" r="r" b="b"/>
              <a:pathLst>
                <a:path w="549" h="4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31" y="235"/>
                  </a:lnTo>
                  <a:lnTo>
                    <a:pt x="236" y="366"/>
                  </a:lnTo>
                  <a:lnTo>
                    <a:pt x="366" y="444"/>
                  </a:lnTo>
                  <a:lnTo>
                    <a:pt x="496" y="470"/>
                  </a:lnTo>
                  <a:lnTo>
                    <a:pt x="496" y="470"/>
                  </a:lnTo>
                  <a:lnTo>
                    <a:pt x="548" y="470"/>
                  </a:lnTo>
                  <a:lnTo>
                    <a:pt x="548" y="470"/>
                  </a:lnTo>
                  <a:lnTo>
                    <a:pt x="548" y="470"/>
                  </a:lnTo>
                  <a:lnTo>
                    <a:pt x="548" y="470"/>
                  </a:lnTo>
                  <a:lnTo>
                    <a:pt x="496" y="470"/>
                  </a:lnTo>
                  <a:lnTo>
                    <a:pt x="496" y="470"/>
                  </a:lnTo>
                  <a:lnTo>
                    <a:pt x="366" y="444"/>
                  </a:lnTo>
                  <a:lnTo>
                    <a:pt x="236" y="366"/>
                  </a:lnTo>
                  <a:lnTo>
                    <a:pt x="131" y="235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2255256" y="19833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2255256" y="1982058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2255256" y="19820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2255256" y="198076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2253959" y="19794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2253959" y="197816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866405" y="1473553"/>
              <a:ext cx="598321" cy="887028"/>
            </a:xfrm>
            <a:custGeom>
              <a:avLst/>
              <a:gdLst/>
              <a:ahLst/>
              <a:cxnLst/>
              <a:rect l="l" t="t" r="r" b="b"/>
              <a:pathLst>
                <a:path w="11991" h="17777" extrusionOk="0">
                  <a:moveTo>
                    <a:pt x="9306" y="12511"/>
                  </a:moveTo>
                  <a:lnTo>
                    <a:pt x="9566" y="12538"/>
                  </a:lnTo>
                  <a:lnTo>
                    <a:pt x="9801" y="12590"/>
                  </a:lnTo>
                  <a:lnTo>
                    <a:pt x="10036" y="12694"/>
                  </a:lnTo>
                  <a:lnTo>
                    <a:pt x="10270" y="12824"/>
                  </a:lnTo>
                  <a:lnTo>
                    <a:pt x="10479" y="12955"/>
                  </a:lnTo>
                  <a:lnTo>
                    <a:pt x="10661" y="13137"/>
                  </a:lnTo>
                  <a:lnTo>
                    <a:pt x="10844" y="13319"/>
                  </a:lnTo>
                  <a:lnTo>
                    <a:pt x="10974" y="13528"/>
                  </a:lnTo>
                  <a:lnTo>
                    <a:pt x="11104" y="13737"/>
                  </a:lnTo>
                  <a:lnTo>
                    <a:pt x="11208" y="13945"/>
                  </a:lnTo>
                  <a:lnTo>
                    <a:pt x="11261" y="14180"/>
                  </a:lnTo>
                  <a:lnTo>
                    <a:pt x="11287" y="14388"/>
                  </a:lnTo>
                  <a:lnTo>
                    <a:pt x="11287" y="14623"/>
                  </a:lnTo>
                  <a:lnTo>
                    <a:pt x="11261" y="14857"/>
                  </a:lnTo>
                  <a:lnTo>
                    <a:pt x="11208" y="15092"/>
                  </a:lnTo>
                  <a:lnTo>
                    <a:pt x="11104" y="15300"/>
                  </a:lnTo>
                  <a:lnTo>
                    <a:pt x="10974" y="15535"/>
                  </a:lnTo>
                  <a:lnTo>
                    <a:pt x="10844" y="15717"/>
                  </a:lnTo>
                  <a:lnTo>
                    <a:pt x="10661" y="15874"/>
                  </a:lnTo>
                  <a:lnTo>
                    <a:pt x="10453" y="16004"/>
                  </a:lnTo>
                  <a:lnTo>
                    <a:pt x="10244" y="16108"/>
                  </a:lnTo>
                  <a:lnTo>
                    <a:pt x="10010" y="16187"/>
                  </a:lnTo>
                  <a:lnTo>
                    <a:pt x="9775" y="16239"/>
                  </a:lnTo>
                  <a:lnTo>
                    <a:pt x="9332" y="16239"/>
                  </a:lnTo>
                  <a:lnTo>
                    <a:pt x="9149" y="16213"/>
                  </a:lnTo>
                  <a:lnTo>
                    <a:pt x="8915" y="16134"/>
                  </a:lnTo>
                  <a:lnTo>
                    <a:pt x="8706" y="16056"/>
                  </a:lnTo>
                  <a:lnTo>
                    <a:pt x="8524" y="15926"/>
                  </a:lnTo>
                  <a:lnTo>
                    <a:pt x="8341" y="15796"/>
                  </a:lnTo>
                  <a:lnTo>
                    <a:pt x="8159" y="15613"/>
                  </a:lnTo>
                  <a:lnTo>
                    <a:pt x="8029" y="15431"/>
                  </a:lnTo>
                  <a:lnTo>
                    <a:pt x="7898" y="15248"/>
                  </a:lnTo>
                  <a:lnTo>
                    <a:pt x="7768" y="15040"/>
                  </a:lnTo>
                  <a:lnTo>
                    <a:pt x="7716" y="14909"/>
                  </a:lnTo>
                  <a:lnTo>
                    <a:pt x="7664" y="14753"/>
                  </a:lnTo>
                  <a:lnTo>
                    <a:pt x="7612" y="14571"/>
                  </a:lnTo>
                  <a:lnTo>
                    <a:pt x="7585" y="14362"/>
                  </a:lnTo>
                  <a:lnTo>
                    <a:pt x="7585" y="14180"/>
                  </a:lnTo>
                  <a:lnTo>
                    <a:pt x="7585" y="13997"/>
                  </a:lnTo>
                  <a:lnTo>
                    <a:pt x="7612" y="13815"/>
                  </a:lnTo>
                  <a:lnTo>
                    <a:pt x="7664" y="13632"/>
                  </a:lnTo>
                  <a:lnTo>
                    <a:pt x="7742" y="13476"/>
                  </a:lnTo>
                  <a:lnTo>
                    <a:pt x="7846" y="13319"/>
                  </a:lnTo>
                  <a:lnTo>
                    <a:pt x="7872" y="13267"/>
                  </a:lnTo>
                  <a:lnTo>
                    <a:pt x="8055" y="13059"/>
                  </a:lnTo>
                  <a:lnTo>
                    <a:pt x="8289" y="12876"/>
                  </a:lnTo>
                  <a:lnTo>
                    <a:pt x="8472" y="12746"/>
                  </a:lnTo>
                  <a:lnTo>
                    <a:pt x="8680" y="12642"/>
                  </a:lnTo>
                  <a:lnTo>
                    <a:pt x="8915" y="12564"/>
                  </a:lnTo>
                  <a:lnTo>
                    <a:pt x="9175" y="12511"/>
                  </a:lnTo>
                  <a:close/>
                  <a:moveTo>
                    <a:pt x="4770" y="13789"/>
                  </a:moveTo>
                  <a:lnTo>
                    <a:pt x="4953" y="13815"/>
                  </a:lnTo>
                  <a:lnTo>
                    <a:pt x="5161" y="13867"/>
                  </a:lnTo>
                  <a:lnTo>
                    <a:pt x="5318" y="13945"/>
                  </a:lnTo>
                  <a:lnTo>
                    <a:pt x="5500" y="14049"/>
                  </a:lnTo>
                  <a:lnTo>
                    <a:pt x="5813" y="14180"/>
                  </a:lnTo>
                  <a:lnTo>
                    <a:pt x="6126" y="14362"/>
                  </a:lnTo>
                  <a:lnTo>
                    <a:pt x="6256" y="14492"/>
                  </a:lnTo>
                  <a:lnTo>
                    <a:pt x="6386" y="14597"/>
                  </a:lnTo>
                  <a:lnTo>
                    <a:pt x="6517" y="14753"/>
                  </a:lnTo>
                  <a:lnTo>
                    <a:pt x="6621" y="14883"/>
                  </a:lnTo>
                  <a:lnTo>
                    <a:pt x="6725" y="15066"/>
                  </a:lnTo>
                  <a:lnTo>
                    <a:pt x="6804" y="15274"/>
                  </a:lnTo>
                  <a:lnTo>
                    <a:pt x="6856" y="15457"/>
                  </a:lnTo>
                  <a:lnTo>
                    <a:pt x="6856" y="15665"/>
                  </a:lnTo>
                  <a:lnTo>
                    <a:pt x="6830" y="15848"/>
                  </a:lnTo>
                  <a:lnTo>
                    <a:pt x="6804" y="16056"/>
                  </a:lnTo>
                  <a:lnTo>
                    <a:pt x="6725" y="16239"/>
                  </a:lnTo>
                  <a:lnTo>
                    <a:pt x="6647" y="16421"/>
                  </a:lnTo>
                  <a:lnTo>
                    <a:pt x="6543" y="16578"/>
                  </a:lnTo>
                  <a:lnTo>
                    <a:pt x="6413" y="16734"/>
                  </a:lnTo>
                  <a:lnTo>
                    <a:pt x="6256" y="16864"/>
                  </a:lnTo>
                  <a:lnTo>
                    <a:pt x="6100" y="16995"/>
                  </a:lnTo>
                  <a:lnTo>
                    <a:pt x="5943" y="17073"/>
                  </a:lnTo>
                  <a:lnTo>
                    <a:pt x="5761" y="17151"/>
                  </a:lnTo>
                  <a:lnTo>
                    <a:pt x="5552" y="17203"/>
                  </a:lnTo>
                  <a:lnTo>
                    <a:pt x="5370" y="17229"/>
                  </a:lnTo>
                  <a:lnTo>
                    <a:pt x="5135" y="17203"/>
                  </a:lnTo>
                  <a:lnTo>
                    <a:pt x="4927" y="17125"/>
                  </a:lnTo>
                  <a:lnTo>
                    <a:pt x="4640" y="17021"/>
                  </a:lnTo>
                  <a:lnTo>
                    <a:pt x="4406" y="16864"/>
                  </a:lnTo>
                  <a:lnTo>
                    <a:pt x="4197" y="16760"/>
                  </a:lnTo>
                  <a:lnTo>
                    <a:pt x="4119" y="16708"/>
                  </a:lnTo>
                  <a:lnTo>
                    <a:pt x="4041" y="16604"/>
                  </a:lnTo>
                  <a:lnTo>
                    <a:pt x="3806" y="16317"/>
                  </a:lnTo>
                  <a:lnTo>
                    <a:pt x="3571" y="15978"/>
                  </a:lnTo>
                  <a:lnTo>
                    <a:pt x="3493" y="15796"/>
                  </a:lnTo>
                  <a:lnTo>
                    <a:pt x="3441" y="15587"/>
                  </a:lnTo>
                  <a:lnTo>
                    <a:pt x="3389" y="15405"/>
                  </a:lnTo>
                  <a:lnTo>
                    <a:pt x="3415" y="15222"/>
                  </a:lnTo>
                  <a:lnTo>
                    <a:pt x="3441" y="15040"/>
                  </a:lnTo>
                  <a:lnTo>
                    <a:pt x="3467" y="14883"/>
                  </a:lnTo>
                  <a:lnTo>
                    <a:pt x="3545" y="14727"/>
                  </a:lnTo>
                  <a:lnTo>
                    <a:pt x="3598" y="14571"/>
                  </a:lnTo>
                  <a:lnTo>
                    <a:pt x="3702" y="14414"/>
                  </a:lnTo>
                  <a:lnTo>
                    <a:pt x="3806" y="14284"/>
                  </a:lnTo>
                  <a:lnTo>
                    <a:pt x="3936" y="14180"/>
                  </a:lnTo>
                  <a:lnTo>
                    <a:pt x="4067" y="14101"/>
                  </a:lnTo>
                  <a:lnTo>
                    <a:pt x="4249" y="13945"/>
                  </a:lnTo>
                  <a:lnTo>
                    <a:pt x="4379" y="13893"/>
                  </a:lnTo>
                  <a:lnTo>
                    <a:pt x="4510" y="13841"/>
                  </a:lnTo>
                  <a:lnTo>
                    <a:pt x="4640" y="13815"/>
                  </a:lnTo>
                  <a:lnTo>
                    <a:pt x="4770" y="13789"/>
                  </a:lnTo>
                  <a:close/>
                  <a:moveTo>
                    <a:pt x="783" y="0"/>
                  </a:moveTo>
                  <a:lnTo>
                    <a:pt x="626" y="183"/>
                  </a:lnTo>
                  <a:lnTo>
                    <a:pt x="496" y="365"/>
                  </a:lnTo>
                  <a:lnTo>
                    <a:pt x="287" y="704"/>
                  </a:lnTo>
                  <a:lnTo>
                    <a:pt x="105" y="1069"/>
                  </a:lnTo>
                  <a:lnTo>
                    <a:pt x="1" y="1382"/>
                  </a:lnTo>
                  <a:lnTo>
                    <a:pt x="496" y="1538"/>
                  </a:lnTo>
                  <a:lnTo>
                    <a:pt x="991" y="1747"/>
                  </a:lnTo>
                  <a:lnTo>
                    <a:pt x="1434" y="1955"/>
                  </a:lnTo>
                  <a:lnTo>
                    <a:pt x="1877" y="2216"/>
                  </a:lnTo>
                  <a:lnTo>
                    <a:pt x="2320" y="2477"/>
                  </a:lnTo>
                  <a:lnTo>
                    <a:pt x="2711" y="2763"/>
                  </a:lnTo>
                  <a:lnTo>
                    <a:pt x="3102" y="3076"/>
                  </a:lnTo>
                  <a:lnTo>
                    <a:pt x="3467" y="3415"/>
                  </a:lnTo>
                  <a:lnTo>
                    <a:pt x="3806" y="3754"/>
                  </a:lnTo>
                  <a:lnTo>
                    <a:pt x="4145" y="4119"/>
                  </a:lnTo>
                  <a:lnTo>
                    <a:pt x="4432" y="4484"/>
                  </a:lnTo>
                  <a:lnTo>
                    <a:pt x="4718" y="4848"/>
                  </a:lnTo>
                  <a:lnTo>
                    <a:pt x="4953" y="5213"/>
                  </a:lnTo>
                  <a:lnTo>
                    <a:pt x="5187" y="5604"/>
                  </a:lnTo>
                  <a:lnTo>
                    <a:pt x="5396" y="5969"/>
                  </a:lnTo>
                  <a:lnTo>
                    <a:pt x="5552" y="6334"/>
                  </a:lnTo>
                  <a:lnTo>
                    <a:pt x="5657" y="6595"/>
                  </a:lnTo>
                  <a:lnTo>
                    <a:pt x="5761" y="6829"/>
                  </a:lnTo>
                  <a:lnTo>
                    <a:pt x="5813" y="7090"/>
                  </a:lnTo>
                  <a:lnTo>
                    <a:pt x="5865" y="7325"/>
                  </a:lnTo>
                  <a:lnTo>
                    <a:pt x="5865" y="7559"/>
                  </a:lnTo>
                  <a:lnTo>
                    <a:pt x="5891" y="7794"/>
                  </a:lnTo>
                  <a:lnTo>
                    <a:pt x="5865" y="8002"/>
                  </a:lnTo>
                  <a:lnTo>
                    <a:pt x="5839" y="8211"/>
                  </a:lnTo>
                  <a:lnTo>
                    <a:pt x="5735" y="8628"/>
                  </a:lnTo>
                  <a:lnTo>
                    <a:pt x="5605" y="9019"/>
                  </a:lnTo>
                  <a:lnTo>
                    <a:pt x="5422" y="9358"/>
                  </a:lnTo>
                  <a:lnTo>
                    <a:pt x="5214" y="9670"/>
                  </a:lnTo>
                  <a:lnTo>
                    <a:pt x="4979" y="9957"/>
                  </a:lnTo>
                  <a:lnTo>
                    <a:pt x="4744" y="10218"/>
                  </a:lnTo>
                  <a:lnTo>
                    <a:pt x="4510" y="10452"/>
                  </a:lnTo>
                  <a:lnTo>
                    <a:pt x="4275" y="10635"/>
                  </a:lnTo>
                  <a:lnTo>
                    <a:pt x="3910" y="10922"/>
                  </a:lnTo>
                  <a:lnTo>
                    <a:pt x="3676" y="11052"/>
                  </a:lnTo>
                  <a:lnTo>
                    <a:pt x="3676" y="11078"/>
                  </a:lnTo>
                  <a:lnTo>
                    <a:pt x="3493" y="11026"/>
                  </a:lnTo>
                  <a:lnTo>
                    <a:pt x="3493" y="11026"/>
                  </a:lnTo>
                  <a:lnTo>
                    <a:pt x="3598" y="11260"/>
                  </a:lnTo>
                  <a:lnTo>
                    <a:pt x="3650" y="11521"/>
                  </a:lnTo>
                  <a:lnTo>
                    <a:pt x="3702" y="11808"/>
                  </a:lnTo>
                  <a:lnTo>
                    <a:pt x="3702" y="12094"/>
                  </a:lnTo>
                  <a:lnTo>
                    <a:pt x="3702" y="12407"/>
                  </a:lnTo>
                  <a:lnTo>
                    <a:pt x="3650" y="12720"/>
                  </a:lnTo>
                  <a:lnTo>
                    <a:pt x="3571" y="13033"/>
                  </a:lnTo>
                  <a:lnTo>
                    <a:pt x="3441" y="13346"/>
                  </a:lnTo>
                  <a:lnTo>
                    <a:pt x="3285" y="13658"/>
                  </a:lnTo>
                  <a:lnTo>
                    <a:pt x="3102" y="13919"/>
                  </a:lnTo>
                  <a:lnTo>
                    <a:pt x="2894" y="14180"/>
                  </a:lnTo>
                  <a:lnTo>
                    <a:pt x="2633" y="14388"/>
                  </a:lnTo>
                  <a:lnTo>
                    <a:pt x="2346" y="14571"/>
                  </a:lnTo>
                  <a:lnTo>
                    <a:pt x="2008" y="14701"/>
                  </a:lnTo>
                  <a:lnTo>
                    <a:pt x="1643" y="14779"/>
                  </a:lnTo>
                  <a:lnTo>
                    <a:pt x="1434" y="14805"/>
                  </a:lnTo>
                  <a:lnTo>
                    <a:pt x="1226" y="14831"/>
                  </a:lnTo>
                  <a:lnTo>
                    <a:pt x="809" y="14805"/>
                  </a:lnTo>
                  <a:lnTo>
                    <a:pt x="365" y="14701"/>
                  </a:lnTo>
                  <a:lnTo>
                    <a:pt x="157" y="15014"/>
                  </a:lnTo>
                  <a:lnTo>
                    <a:pt x="365" y="15431"/>
                  </a:lnTo>
                  <a:lnTo>
                    <a:pt x="652" y="15848"/>
                  </a:lnTo>
                  <a:lnTo>
                    <a:pt x="835" y="16030"/>
                  </a:lnTo>
                  <a:lnTo>
                    <a:pt x="1017" y="16239"/>
                  </a:lnTo>
                  <a:lnTo>
                    <a:pt x="1226" y="16421"/>
                  </a:lnTo>
                  <a:lnTo>
                    <a:pt x="1460" y="16604"/>
                  </a:lnTo>
                  <a:lnTo>
                    <a:pt x="1695" y="16760"/>
                  </a:lnTo>
                  <a:lnTo>
                    <a:pt x="1981" y="16942"/>
                  </a:lnTo>
                  <a:lnTo>
                    <a:pt x="2268" y="17099"/>
                  </a:lnTo>
                  <a:lnTo>
                    <a:pt x="2607" y="17229"/>
                  </a:lnTo>
                  <a:lnTo>
                    <a:pt x="2946" y="17386"/>
                  </a:lnTo>
                  <a:lnTo>
                    <a:pt x="3337" y="17490"/>
                  </a:lnTo>
                  <a:lnTo>
                    <a:pt x="3728" y="17620"/>
                  </a:lnTo>
                  <a:lnTo>
                    <a:pt x="4171" y="17698"/>
                  </a:lnTo>
                  <a:lnTo>
                    <a:pt x="4197" y="17698"/>
                  </a:lnTo>
                  <a:lnTo>
                    <a:pt x="4562" y="17777"/>
                  </a:lnTo>
                  <a:lnTo>
                    <a:pt x="5187" y="17777"/>
                  </a:lnTo>
                  <a:lnTo>
                    <a:pt x="5422" y="17724"/>
                  </a:lnTo>
                  <a:lnTo>
                    <a:pt x="5657" y="17672"/>
                  </a:lnTo>
                  <a:lnTo>
                    <a:pt x="5839" y="17594"/>
                  </a:lnTo>
                  <a:lnTo>
                    <a:pt x="6022" y="17490"/>
                  </a:lnTo>
                  <a:lnTo>
                    <a:pt x="6152" y="17386"/>
                  </a:lnTo>
                  <a:lnTo>
                    <a:pt x="6282" y="17281"/>
                  </a:lnTo>
                  <a:lnTo>
                    <a:pt x="6386" y="17151"/>
                  </a:lnTo>
                  <a:lnTo>
                    <a:pt x="6517" y="16916"/>
                  </a:lnTo>
                  <a:lnTo>
                    <a:pt x="6621" y="16708"/>
                  </a:lnTo>
                  <a:lnTo>
                    <a:pt x="6647" y="16552"/>
                  </a:lnTo>
                  <a:lnTo>
                    <a:pt x="6673" y="16499"/>
                  </a:lnTo>
                  <a:lnTo>
                    <a:pt x="7168" y="16708"/>
                  </a:lnTo>
                  <a:lnTo>
                    <a:pt x="7638" y="16864"/>
                  </a:lnTo>
                  <a:lnTo>
                    <a:pt x="8107" y="16942"/>
                  </a:lnTo>
                  <a:lnTo>
                    <a:pt x="8524" y="16969"/>
                  </a:lnTo>
                  <a:lnTo>
                    <a:pt x="8784" y="16969"/>
                  </a:lnTo>
                  <a:lnTo>
                    <a:pt x="9045" y="16942"/>
                  </a:lnTo>
                  <a:lnTo>
                    <a:pt x="9306" y="16864"/>
                  </a:lnTo>
                  <a:lnTo>
                    <a:pt x="9540" y="16786"/>
                  </a:lnTo>
                  <a:lnTo>
                    <a:pt x="9775" y="16708"/>
                  </a:lnTo>
                  <a:lnTo>
                    <a:pt x="9983" y="16578"/>
                  </a:lnTo>
                  <a:lnTo>
                    <a:pt x="10192" y="16447"/>
                  </a:lnTo>
                  <a:lnTo>
                    <a:pt x="10374" y="16317"/>
                  </a:lnTo>
                  <a:lnTo>
                    <a:pt x="10557" y="16161"/>
                  </a:lnTo>
                  <a:lnTo>
                    <a:pt x="10713" y="16004"/>
                  </a:lnTo>
                  <a:lnTo>
                    <a:pt x="11000" y="15639"/>
                  </a:lnTo>
                  <a:lnTo>
                    <a:pt x="11235" y="15300"/>
                  </a:lnTo>
                  <a:lnTo>
                    <a:pt x="11417" y="14936"/>
                  </a:lnTo>
                  <a:lnTo>
                    <a:pt x="11443" y="14909"/>
                  </a:lnTo>
                  <a:lnTo>
                    <a:pt x="11443" y="14883"/>
                  </a:lnTo>
                  <a:lnTo>
                    <a:pt x="11521" y="14701"/>
                  </a:lnTo>
                  <a:lnTo>
                    <a:pt x="11547" y="14545"/>
                  </a:lnTo>
                  <a:lnTo>
                    <a:pt x="11573" y="14414"/>
                  </a:lnTo>
                  <a:lnTo>
                    <a:pt x="11573" y="14284"/>
                  </a:lnTo>
                  <a:lnTo>
                    <a:pt x="11573" y="14128"/>
                  </a:lnTo>
                  <a:lnTo>
                    <a:pt x="11547" y="13971"/>
                  </a:lnTo>
                  <a:lnTo>
                    <a:pt x="11495" y="13841"/>
                  </a:lnTo>
                  <a:lnTo>
                    <a:pt x="11443" y="13710"/>
                  </a:lnTo>
                  <a:lnTo>
                    <a:pt x="11287" y="13502"/>
                  </a:lnTo>
                  <a:lnTo>
                    <a:pt x="11130" y="13346"/>
                  </a:lnTo>
                  <a:lnTo>
                    <a:pt x="10948" y="13215"/>
                  </a:lnTo>
                  <a:lnTo>
                    <a:pt x="10791" y="13137"/>
                  </a:lnTo>
                  <a:lnTo>
                    <a:pt x="10661" y="13059"/>
                  </a:lnTo>
                  <a:lnTo>
                    <a:pt x="10687" y="13059"/>
                  </a:lnTo>
                  <a:lnTo>
                    <a:pt x="10713" y="13033"/>
                  </a:lnTo>
                  <a:lnTo>
                    <a:pt x="10791" y="13033"/>
                  </a:lnTo>
                  <a:lnTo>
                    <a:pt x="10791" y="13007"/>
                  </a:lnTo>
                  <a:lnTo>
                    <a:pt x="10870" y="13007"/>
                  </a:lnTo>
                  <a:lnTo>
                    <a:pt x="10870" y="12981"/>
                  </a:lnTo>
                  <a:lnTo>
                    <a:pt x="10948" y="12981"/>
                  </a:lnTo>
                  <a:lnTo>
                    <a:pt x="10948" y="12955"/>
                  </a:lnTo>
                  <a:lnTo>
                    <a:pt x="11000" y="12955"/>
                  </a:lnTo>
                  <a:lnTo>
                    <a:pt x="11026" y="12929"/>
                  </a:lnTo>
                  <a:lnTo>
                    <a:pt x="11078" y="12929"/>
                  </a:lnTo>
                  <a:lnTo>
                    <a:pt x="11078" y="12902"/>
                  </a:lnTo>
                  <a:lnTo>
                    <a:pt x="11130" y="12902"/>
                  </a:lnTo>
                  <a:lnTo>
                    <a:pt x="11130" y="12876"/>
                  </a:lnTo>
                  <a:lnTo>
                    <a:pt x="11182" y="12876"/>
                  </a:lnTo>
                  <a:lnTo>
                    <a:pt x="11208" y="12850"/>
                  </a:lnTo>
                  <a:lnTo>
                    <a:pt x="11235" y="12850"/>
                  </a:lnTo>
                  <a:lnTo>
                    <a:pt x="11261" y="12824"/>
                  </a:lnTo>
                  <a:lnTo>
                    <a:pt x="11287" y="12824"/>
                  </a:lnTo>
                  <a:lnTo>
                    <a:pt x="11443" y="12720"/>
                  </a:lnTo>
                  <a:lnTo>
                    <a:pt x="11599" y="12616"/>
                  </a:lnTo>
                  <a:lnTo>
                    <a:pt x="11704" y="12485"/>
                  </a:lnTo>
                  <a:lnTo>
                    <a:pt x="11808" y="12381"/>
                  </a:lnTo>
                  <a:lnTo>
                    <a:pt x="11886" y="12251"/>
                  </a:lnTo>
                  <a:lnTo>
                    <a:pt x="11938" y="12121"/>
                  </a:lnTo>
                  <a:lnTo>
                    <a:pt x="11964" y="11990"/>
                  </a:lnTo>
                  <a:lnTo>
                    <a:pt x="11990" y="11860"/>
                  </a:lnTo>
                  <a:lnTo>
                    <a:pt x="11990" y="11730"/>
                  </a:lnTo>
                  <a:lnTo>
                    <a:pt x="11964" y="11599"/>
                  </a:lnTo>
                  <a:lnTo>
                    <a:pt x="11886" y="11313"/>
                  </a:lnTo>
                  <a:lnTo>
                    <a:pt x="11782" y="11052"/>
                  </a:lnTo>
                  <a:lnTo>
                    <a:pt x="11599" y="10791"/>
                  </a:lnTo>
                  <a:lnTo>
                    <a:pt x="11417" y="11000"/>
                  </a:lnTo>
                  <a:lnTo>
                    <a:pt x="11208" y="11156"/>
                  </a:lnTo>
                  <a:lnTo>
                    <a:pt x="10974" y="11313"/>
                  </a:lnTo>
                  <a:lnTo>
                    <a:pt x="10739" y="11417"/>
                  </a:lnTo>
                  <a:lnTo>
                    <a:pt x="10479" y="11521"/>
                  </a:lnTo>
                  <a:lnTo>
                    <a:pt x="10218" y="11573"/>
                  </a:lnTo>
                  <a:lnTo>
                    <a:pt x="9957" y="11625"/>
                  </a:lnTo>
                  <a:lnTo>
                    <a:pt x="9410" y="11625"/>
                  </a:lnTo>
                  <a:lnTo>
                    <a:pt x="9228" y="11599"/>
                  </a:lnTo>
                  <a:lnTo>
                    <a:pt x="9019" y="11521"/>
                  </a:lnTo>
                  <a:lnTo>
                    <a:pt x="8863" y="11443"/>
                  </a:lnTo>
                  <a:lnTo>
                    <a:pt x="8706" y="11339"/>
                  </a:lnTo>
                  <a:lnTo>
                    <a:pt x="8576" y="11208"/>
                  </a:lnTo>
                  <a:lnTo>
                    <a:pt x="8472" y="11052"/>
                  </a:lnTo>
                  <a:lnTo>
                    <a:pt x="8393" y="10869"/>
                  </a:lnTo>
                  <a:lnTo>
                    <a:pt x="8341" y="10687"/>
                  </a:lnTo>
                  <a:lnTo>
                    <a:pt x="8289" y="10687"/>
                  </a:lnTo>
                  <a:lnTo>
                    <a:pt x="8159" y="10661"/>
                  </a:lnTo>
                  <a:lnTo>
                    <a:pt x="8029" y="10583"/>
                  </a:lnTo>
                  <a:lnTo>
                    <a:pt x="7924" y="10452"/>
                  </a:lnTo>
                  <a:lnTo>
                    <a:pt x="7820" y="10244"/>
                  </a:lnTo>
                  <a:lnTo>
                    <a:pt x="7794" y="10218"/>
                  </a:lnTo>
                  <a:lnTo>
                    <a:pt x="7794" y="10192"/>
                  </a:lnTo>
                  <a:lnTo>
                    <a:pt x="7794" y="10166"/>
                  </a:lnTo>
                  <a:lnTo>
                    <a:pt x="7768" y="10140"/>
                  </a:lnTo>
                  <a:lnTo>
                    <a:pt x="7768" y="10114"/>
                  </a:lnTo>
                  <a:lnTo>
                    <a:pt x="7768" y="9905"/>
                  </a:lnTo>
                  <a:lnTo>
                    <a:pt x="7768" y="9644"/>
                  </a:lnTo>
                  <a:lnTo>
                    <a:pt x="7820" y="9358"/>
                  </a:lnTo>
                  <a:lnTo>
                    <a:pt x="7898" y="8993"/>
                  </a:lnTo>
                  <a:lnTo>
                    <a:pt x="8107" y="8211"/>
                  </a:lnTo>
                  <a:lnTo>
                    <a:pt x="8367" y="7299"/>
                  </a:lnTo>
                  <a:lnTo>
                    <a:pt x="8602" y="6308"/>
                  </a:lnTo>
                  <a:lnTo>
                    <a:pt x="8732" y="5813"/>
                  </a:lnTo>
                  <a:lnTo>
                    <a:pt x="8811" y="5292"/>
                  </a:lnTo>
                  <a:lnTo>
                    <a:pt x="8889" y="4744"/>
                  </a:lnTo>
                  <a:lnTo>
                    <a:pt x="8941" y="4223"/>
                  </a:lnTo>
                  <a:lnTo>
                    <a:pt x="8967" y="3702"/>
                  </a:lnTo>
                  <a:lnTo>
                    <a:pt x="8967" y="3180"/>
                  </a:lnTo>
                  <a:lnTo>
                    <a:pt x="8446" y="3285"/>
                  </a:lnTo>
                  <a:lnTo>
                    <a:pt x="7898" y="3363"/>
                  </a:lnTo>
                  <a:lnTo>
                    <a:pt x="7377" y="3389"/>
                  </a:lnTo>
                  <a:lnTo>
                    <a:pt x="6856" y="3415"/>
                  </a:lnTo>
                  <a:lnTo>
                    <a:pt x="6386" y="3389"/>
                  </a:lnTo>
                  <a:lnTo>
                    <a:pt x="5917" y="3363"/>
                  </a:lnTo>
                  <a:lnTo>
                    <a:pt x="5448" y="3311"/>
                  </a:lnTo>
                  <a:lnTo>
                    <a:pt x="5005" y="3206"/>
                  </a:lnTo>
                  <a:lnTo>
                    <a:pt x="4562" y="3102"/>
                  </a:lnTo>
                  <a:lnTo>
                    <a:pt x="4119" y="2972"/>
                  </a:lnTo>
                  <a:lnTo>
                    <a:pt x="3702" y="2815"/>
                  </a:lnTo>
                  <a:lnTo>
                    <a:pt x="3311" y="2607"/>
                  </a:lnTo>
                  <a:lnTo>
                    <a:pt x="2920" y="2398"/>
                  </a:lnTo>
                  <a:lnTo>
                    <a:pt x="2529" y="2138"/>
                  </a:lnTo>
                  <a:lnTo>
                    <a:pt x="2190" y="1877"/>
                  </a:lnTo>
                  <a:lnTo>
                    <a:pt x="1851" y="1564"/>
                  </a:lnTo>
                  <a:lnTo>
                    <a:pt x="1564" y="1225"/>
                  </a:lnTo>
                  <a:lnTo>
                    <a:pt x="1278" y="861"/>
                  </a:lnTo>
                  <a:lnTo>
                    <a:pt x="1017" y="443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2035508" y="2161539"/>
              <a:ext cx="172995" cy="171747"/>
            </a:xfrm>
            <a:custGeom>
              <a:avLst/>
              <a:gdLst/>
              <a:ahLst/>
              <a:cxnLst/>
              <a:rect l="l" t="t" r="r" b="b"/>
              <a:pathLst>
                <a:path w="3467" h="3442" fill="none" extrusionOk="0">
                  <a:moveTo>
                    <a:pt x="1981" y="3441"/>
                  </a:moveTo>
                  <a:lnTo>
                    <a:pt x="1981" y="3441"/>
                  </a:lnTo>
                  <a:lnTo>
                    <a:pt x="1746" y="3415"/>
                  </a:lnTo>
                  <a:lnTo>
                    <a:pt x="1538" y="3337"/>
                  </a:lnTo>
                  <a:lnTo>
                    <a:pt x="1538" y="3337"/>
                  </a:lnTo>
                  <a:lnTo>
                    <a:pt x="1251" y="3233"/>
                  </a:lnTo>
                  <a:lnTo>
                    <a:pt x="1017" y="3076"/>
                  </a:lnTo>
                  <a:lnTo>
                    <a:pt x="1017" y="3076"/>
                  </a:lnTo>
                  <a:lnTo>
                    <a:pt x="808" y="2972"/>
                  </a:lnTo>
                  <a:lnTo>
                    <a:pt x="730" y="2920"/>
                  </a:lnTo>
                  <a:lnTo>
                    <a:pt x="652" y="2816"/>
                  </a:lnTo>
                  <a:lnTo>
                    <a:pt x="652" y="2816"/>
                  </a:lnTo>
                  <a:lnTo>
                    <a:pt x="417" y="2529"/>
                  </a:lnTo>
                  <a:lnTo>
                    <a:pt x="182" y="2190"/>
                  </a:lnTo>
                  <a:lnTo>
                    <a:pt x="104" y="2008"/>
                  </a:lnTo>
                  <a:lnTo>
                    <a:pt x="52" y="1799"/>
                  </a:lnTo>
                  <a:lnTo>
                    <a:pt x="0" y="1617"/>
                  </a:lnTo>
                  <a:lnTo>
                    <a:pt x="26" y="1434"/>
                  </a:lnTo>
                  <a:lnTo>
                    <a:pt x="26" y="1434"/>
                  </a:lnTo>
                  <a:lnTo>
                    <a:pt x="52" y="1252"/>
                  </a:lnTo>
                  <a:lnTo>
                    <a:pt x="78" y="1095"/>
                  </a:lnTo>
                  <a:lnTo>
                    <a:pt x="156" y="939"/>
                  </a:lnTo>
                  <a:lnTo>
                    <a:pt x="209" y="783"/>
                  </a:lnTo>
                  <a:lnTo>
                    <a:pt x="313" y="626"/>
                  </a:lnTo>
                  <a:lnTo>
                    <a:pt x="417" y="496"/>
                  </a:lnTo>
                  <a:lnTo>
                    <a:pt x="547" y="392"/>
                  </a:lnTo>
                  <a:lnTo>
                    <a:pt x="678" y="313"/>
                  </a:lnTo>
                  <a:lnTo>
                    <a:pt x="678" y="313"/>
                  </a:lnTo>
                  <a:lnTo>
                    <a:pt x="860" y="157"/>
                  </a:lnTo>
                  <a:lnTo>
                    <a:pt x="860" y="157"/>
                  </a:lnTo>
                  <a:lnTo>
                    <a:pt x="990" y="105"/>
                  </a:lnTo>
                  <a:lnTo>
                    <a:pt x="1121" y="53"/>
                  </a:lnTo>
                  <a:lnTo>
                    <a:pt x="1251" y="27"/>
                  </a:lnTo>
                  <a:lnTo>
                    <a:pt x="1381" y="1"/>
                  </a:lnTo>
                  <a:lnTo>
                    <a:pt x="1381" y="1"/>
                  </a:lnTo>
                  <a:lnTo>
                    <a:pt x="1564" y="27"/>
                  </a:lnTo>
                  <a:lnTo>
                    <a:pt x="1772" y="79"/>
                  </a:lnTo>
                  <a:lnTo>
                    <a:pt x="1929" y="157"/>
                  </a:lnTo>
                  <a:lnTo>
                    <a:pt x="2111" y="261"/>
                  </a:lnTo>
                  <a:lnTo>
                    <a:pt x="2111" y="261"/>
                  </a:lnTo>
                  <a:lnTo>
                    <a:pt x="2424" y="392"/>
                  </a:lnTo>
                  <a:lnTo>
                    <a:pt x="2737" y="574"/>
                  </a:lnTo>
                  <a:lnTo>
                    <a:pt x="2867" y="704"/>
                  </a:lnTo>
                  <a:lnTo>
                    <a:pt x="2997" y="809"/>
                  </a:lnTo>
                  <a:lnTo>
                    <a:pt x="3128" y="965"/>
                  </a:lnTo>
                  <a:lnTo>
                    <a:pt x="3232" y="1095"/>
                  </a:lnTo>
                  <a:lnTo>
                    <a:pt x="3232" y="1095"/>
                  </a:lnTo>
                  <a:lnTo>
                    <a:pt x="3336" y="1278"/>
                  </a:lnTo>
                  <a:lnTo>
                    <a:pt x="3415" y="1486"/>
                  </a:lnTo>
                  <a:lnTo>
                    <a:pt x="3467" y="1669"/>
                  </a:lnTo>
                  <a:lnTo>
                    <a:pt x="3467" y="1877"/>
                  </a:lnTo>
                  <a:lnTo>
                    <a:pt x="3441" y="2060"/>
                  </a:lnTo>
                  <a:lnTo>
                    <a:pt x="3415" y="2268"/>
                  </a:lnTo>
                  <a:lnTo>
                    <a:pt x="3336" y="2451"/>
                  </a:lnTo>
                  <a:lnTo>
                    <a:pt x="3258" y="2633"/>
                  </a:lnTo>
                  <a:lnTo>
                    <a:pt x="3154" y="2790"/>
                  </a:lnTo>
                  <a:lnTo>
                    <a:pt x="3024" y="2946"/>
                  </a:lnTo>
                  <a:lnTo>
                    <a:pt x="2867" y="3076"/>
                  </a:lnTo>
                  <a:lnTo>
                    <a:pt x="2711" y="3207"/>
                  </a:lnTo>
                  <a:lnTo>
                    <a:pt x="2554" y="3285"/>
                  </a:lnTo>
                  <a:lnTo>
                    <a:pt x="2372" y="3363"/>
                  </a:lnTo>
                  <a:lnTo>
                    <a:pt x="2163" y="3415"/>
                  </a:lnTo>
                  <a:lnTo>
                    <a:pt x="1981" y="3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2244877" y="2097820"/>
              <a:ext cx="184721" cy="186018"/>
            </a:xfrm>
            <a:custGeom>
              <a:avLst/>
              <a:gdLst/>
              <a:ahLst/>
              <a:cxnLst/>
              <a:rect l="l" t="t" r="r" b="b"/>
              <a:pathLst>
                <a:path w="3702" h="3728" fill="none" extrusionOk="0">
                  <a:moveTo>
                    <a:pt x="1929" y="3728"/>
                  </a:moveTo>
                  <a:lnTo>
                    <a:pt x="1929" y="3728"/>
                  </a:lnTo>
                  <a:lnTo>
                    <a:pt x="1747" y="3728"/>
                  </a:lnTo>
                  <a:lnTo>
                    <a:pt x="1564" y="3702"/>
                  </a:lnTo>
                  <a:lnTo>
                    <a:pt x="1564" y="3702"/>
                  </a:lnTo>
                  <a:lnTo>
                    <a:pt x="1330" y="3623"/>
                  </a:lnTo>
                  <a:lnTo>
                    <a:pt x="1121" y="3545"/>
                  </a:lnTo>
                  <a:lnTo>
                    <a:pt x="939" y="3415"/>
                  </a:lnTo>
                  <a:lnTo>
                    <a:pt x="756" y="3285"/>
                  </a:lnTo>
                  <a:lnTo>
                    <a:pt x="574" y="3102"/>
                  </a:lnTo>
                  <a:lnTo>
                    <a:pt x="444" y="2920"/>
                  </a:lnTo>
                  <a:lnTo>
                    <a:pt x="313" y="2737"/>
                  </a:lnTo>
                  <a:lnTo>
                    <a:pt x="183" y="2529"/>
                  </a:lnTo>
                  <a:lnTo>
                    <a:pt x="183" y="2529"/>
                  </a:lnTo>
                  <a:lnTo>
                    <a:pt x="131" y="2398"/>
                  </a:lnTo>
                  <a:lnTo>
                    <a:pt x="79" y="2242"/>
                  </a:lnTo>
                  <a:lnTo>
                    <a:pt x="79" y="2242"/>
                  </a:lnTo>
                  <a:lnTo>
                    <a:pt x="27" y="2060"/>
                  </a:lnTo>
                  <a:lnTo>
                    <a:pt x="0" y="1851"/>
                  </a:lnTo>
                  <a:lnTo>
                    <a:pt x="0" y="1669"/>
                  </a:lnTo>
                  <a:lnTo>
                    <a:pt x="0" y="1486"/>
                  </a:lnTo>
                  <a:lnTo>
                    <a:pt x="27" y="1304"/>
                  </a:lnTo>
                  <a:lnTo>
                    <a:pt x="79" y="1121"/>
                  </a:lnTo>
                  <a:lnTo>
                    <a:pt x="157" y="965"/>
                  </a:lnTo>
                  <a:lnTo>
                    <a:pt x="261" y="808"/>
                  </a:lnTo>
                  <a:lnTo>
                    <a:pt x="261" y="808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287" y="756"/>
                  </a:lnTo>
                  <a:lnTo>
                    <a:pt x="470" y="548"/>
                  </a:lnTo>
                  <a:lnTo>
                    <a:pt x="704" y="365"/>
                  </a:lnTo>
                  <a:lnTo>
                    <a:pt x="704" y="365"/>
                  </a:lnTo>
                  <a:lnTo>
                    <a:pt x="887" y="235"/>
                  </a:lnTo>
                  <a:lnTo>
                    <a:pt x="1095" y="131"/>
                  </a:lnTo>
                  <a:lnTo>
                    <a:pt x="1330" y="53"/>
                  </a:lnTo>
                  <a:lnTo>
                    <a:pt x="1590" y="0"/>
                  </a:lnTo>
                  <a:lnTo>
                    <a:pt x="1590" y="0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1981" y="27"/>
                  </a:lnTo>
                  <a:lnTo>
                    <a:pt x="2216" y="79"/>
                  </a:lnTo>
                  <a:lnTo>
                    <a:pt x="2451" y="183"/>
                  </a:lnTo>
                  <a:lnTo>
                    <a:pt x="2685" y="313"/>
                  </a:lnTo>
                  <a:lnTo>
                    <a:pt x="2894" y="444"/>
                  </a:lnTo>
                  <a:lnTo>
                    <a:pt x="3076" y="626"/>
                  </a:lnTo>
                  <a:lnTo>
                    <a:pt x="3259" y="808"/>
                  </a:lnTo>
                  <a:lnTo>
                    <a:pt x="3389" y="1017"/>
                  </a:lnTo>
                  <a:lnTo>
                    <a:pt x="3389" y="1017"/>
                  </a:lnTo>
                  <a:lnTo>
                    <a:pt x="3519" y="1226"/>
                  </a:lnTo>
                  <a:lnTo>
                    <a:pt x="3623" y="1434"/>
                  </a:lnTo>
                  <a:lnTo>
                    <a:pt x="3676" y="1669"/>
                  </a:lnTo>
                  <a:lnTo>
                    <a:pt x="3702" y="1877"/>
                  </a:lnTo>
                  <a:lnTo>
                    <a:pt x="3702" y="2112"/>
                  </a:lnTo>
                  <a:lnTo>
                    <a:pt x="3676" y="2346"/>
                  </a:lnTo>
                  <a:lnTo>
                    <a:pt x="3623" y="2581"/>
                  </a:lnTo>
                  <a:lnTo>
                    <a:pt x="3519" y="2789"/>
                  </a:lnTo>
                  <a:lnTo>
                    <a:pt x="3519" y="2789"/>
                  </a:lnTo>
                  <a:lnTo>
                    <a:pt x="3389" y="3024"/>
                  </a:lnTo>
                  <a:lnTo>
                    <a:pt x="3259" y="3206"/>
                  </a:lnTo>
                  <a:lnTo>
                    <a:pt x="3076" y="3363"/>
                  </a:lnTo>
                  <a:lnTo>
                    <a:pt x="2868" y="3493"/>
                  </a:lnTo>
                  <a:lnTo>
                    <a:pt x="2659" y="3597"/>
                  </a:lnTo>
                  <a:lnTo>
                    <a:pt x="2425" y="3676"/>
                  </a:lnTo>
                  <a:lnTo>
                    <a:pt x="2190" y="3728"/>
                  </a:lnTo>
                  <a:lnTo>
                    <a:pt x="1929" y="3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866405" y="1473553"/>
              <a:ext cx="598321" cy="887028"/>
            </a:xfrm>
            <a:custGeom>
              <a:avLst/>
              <a:gdLst/>
              <a:ahLst/>
              <a:cxnLst/>
              <a:rect l="l" t="t" r="r" b="b"/>
              <a:pathLst>
                <a:path w="11991" h="17777" fill="none" extrusionOk="0">
                  <a:moveTo>
                    <a:pt x="783" y="0"/>
                  </a:moveTo>
                  <a:lnTo>
                    <a:pt x="783" y="0"/>
                  </a:lnTo>
                  <a:lnTo>
                    <a:pt x="626" y="183"/>
                  </a:lnTo>
                  <a:lnTo>
                    <a:pt x="496" y="365"/>
                  </a:lnTo>
                  <a:lnTo>
                    <a:pt x="287" y="704"/>
                  </a:lnTo>
                  <a:lnTo>
                    <a:pt x="105" y="1069"/>
                  </a:lnTo>
                  <a:lnTo>
                    <a:pt x="1" y="1382"/>
                  </a:lnTo>
                  <a:lnTo>
                    <a:pt x="1" y="1382"/>
                  </a:lnTo>
                  <a:lnTo>
                    <a:pt x="496" y="1538"/>
                  </a:lnTo>
                  <a:lnTo>
                    <a:pt x="991" y="1747"/>
                  </a:lnTo>
                  <a:lnTo>
                    <a:pt x="1434" y="1955"/>
                  </a:lnTo>
                  <a:lnTo>
                    <a:pt x="1877" y="2216"/>
                  </a:lnTo>
                  <a:lnTo>
                    <a:pt x="2320" y="2477"/>
                  </a:lnTo>
                  <a:lnTo>
                    <a:pt x="2711" y="2763"/>
                  </a:lnTo>
                  <a:lnTo>
                    <a:pt x="3102" y="3076"/>
                  </a:lnTo>
                  <a:lnTo>
                    <a:pt x="3467" y="3415"/>
                  </a:lnTo>
                  <a:lnTo>
                    <a:pt x="3806" y="3754"/>
                  </a:lnTo>
                  <a:lnTo>
                    <a:pt x="4145" y="4119"/>
                  </a:lnTo>
                  <a:lnTo>
                    <a:pt x="4432" y="4484"/>
                  </a:lnTo>
                  <a:lnTo>
                    <a:pt x="4718" y="4848"/>
                  </a:lnTo>
                  <a:lnTo>
                    <a:pt x="4953" y="5213"/>
                  </a:lnTo>
                  <a:lnTo>
                    <a:pt x="5187" y="5604"/>
                  </a:lnTo>
                  <a:lnTo>
                    <a:pt x="5396" y="5969"/>
                  </a:lnTo>
                  <a:lnTo>
                    <a:pt x="5552" y="6334"/>
                  </a:lnTo>
                  <a:lnTo>
                    <a:pt x="5552" y="6334"/>
                  </a:lnTo>
                  <a:lnTo>
                    <a:pt x="5657" y="6595"/>
                  </a:lnTo>
                  <a:lnTo>
                    <a:pt x="5761" y="6829"/>
                  </a:lnTo>
                  <a:lnTo>
                    <a:pt x="5813" y="7090"/>
                  </a:lnTo>
                  <a:lnTo>
                    <a:pt x="5865" y="7325"/>
                  </a:lnTo>
                  <a:lnTo>
                    <a:pt x="5865" y="7559"/>
                  </a:lnTo>
                  <a:lnTo>
                    <a:pt x="5891" y="7794"/>
                  </a:lnTo>
                  <a:lnTo>
                    <a:pt x="5865" y="8002"/>
                  </a:lnTo>
                  <a:lnTo>
                    <a:pt x="5839" y="8211"/>
                  </a:lnTo>
                  <a:lnTo>
                    <a:pt x="5735" y="8628"/>
                  </a:lnTo>
                  <a:lnTo>
                    <a:pt x="5605" y="9019"/>
                  </a:lnTo>
                  <a:lnTo>
                    <a:pt x="5422" y="9358"/>
                  </a:lnTo>
                  <a:lnTo>
                    <a:pt x="5214" y="9670"/>
                  </a:lnTo>
                  <a:lnTo>
                    <a:pt x="4979" y="9957"/>
                  </a:lnTo>
                  <a:lnTo>
                    <a:pt x="4744" y="10218"/>
                  </a:lnTo>
                  <a:lnTo>
                    <a:pt x="4510" y="10452"/>
                  </a:lnTo>
                  <a:lnTo>
                    <a:pt x="4275" y="10635"/>
                  </a:lnTo>
                  <a:lnTo>
                    <a:pt x="3910" y="1092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52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676" y="11078"/>
                  </a:lnTo>
                  <a:lnTo>
                    <a:pt x="3493" y="11026"/>
                  </a:lnTo>
                  <a:lnTo>
                    <a:pt x="3493" y="11026"/>
                  </a:lnTo>
                  <a:lnTo>
                    <a:pt x="3598" y="11260"/>
                  </a:lnTo>
                  <a:lnTo>
                    <a:pt x="3650" y="11521"/>
                  </a:lnTo>
                  <a:lnTo>
                    <a:pt x="3702" y="11808"/>
                  </a:lnTo>
                  <a:lnTo>
                    <a:pt x="3702" y="12094"/>
                  </a:lnTo>
                  <a:lnTo>
                    <a:pt x="3702" y="12407"/>
                  </a:lnTo>
                  <a:lnTo>
                    <a:pt x="3650" y="12720"/>
                  </a:lnTo>
                  <a:lnTo>
                    <a:pt x="3571" y="13033"/>
                  </a:lnTo>
                  <a:lnTo>
                    <a:pt x="3441" y="13346"/>
                  </a:lnTo>
                  <a:lnTo>
                    <a:pt x="3285" y="13658"/>
                  </a:lnTo>
                  <a:lnTo>
                    <a:pt x="3102" y="13919"/>
                  </a:lnTo>
                  <a:lnTo>
                    <a:pt x="2894" y="14180"/>
                  </a:lnTo>
                  <a:lnTo>
                    <a:pt x="2633" y="14388"/>
                  </a:lnTo>
                  <a:lnTo>
                    <a:pt x="2346" y="14571"/>
                  </a:lnTo>
                  <a:lnTo>
                    <a:pt x="2008" y="14701"/>
                  </a:lnTo>
                  <a:lnTo>
                    <a:pt x="1643" y="14779"/>
                  </a:lnTo>
                  <a:lnTo>
                    <a:pt x="1434" y="14805"/>
                  </a:lnTo>
                  <a:lnTo>
                    <a:pt x="1226" y="14831"/>
                  </a:lnTo>
                  <a:lnTo>
                    <a:pt x="1226" y="14831"/>
                  </a:lnTo>
                  <a:lnTo>
                    <a:pt x="809" y="14805"/>
                  </a:lnTo>
                  <a:lnTo>
                    <a:pt x="365" y="14701"/>
                  </a:lnTo>
                  <a:lnTo>
                    <a:pt x="365" y="14701"/>
                  </a:lnTo>
                  <a:lnTo>
                    <a:pt x="157" y="15014"/>
                  </a:lnTo>
                  <a:lnTo>
                    <a:pt x="157" y="15014"/>
                  </a:lnTo>
                  <a:lnTo>
                    <a:pt x="365" y="15431"/>
                  </a:lnTo>
                  <a:lnTo>
                    <a:pt x="652" y="15848"/>
                  </a:lnTo>
                  <a:lnTo>
                    <a:pt x="835" y="16030"/>
                  </a:lnTo>
                  <a:lnTo>
                    <a:pt x="1017" y="16239"/>
                  </a:lnTo>
                  <a:lnTo>
                    <a:pt x="1226" y="16421"/>
                  </a:lnTo>
                  <a:lnTo>
                    <a:pt x="1460" y="16604"/>
                  </a:lnTo>
                  <a:lnTo>
                    <a:pt x="1695" y="16760"/>
                  </a:lnTo>
                  <a:lnTo>
                    <a:pt x="1981" y="16942"/>
                  </a:lnTo>
                  <a:lnTo>
                    <a:pt x="2268" y="17099"/>
                  </a:lnTo>
                  <a:lnTo>
                    <a:pt x="2607" y="17229"/>
                  </a:lnTo>
                  <a:lnTo>
                    <a:pt x="2946" y="17386"/>
                  </a:lnTo>
                  <a:lnTo>
                    <a:pt x="3337" y="17490"/>
                  </a:lnTo>
                  <a:lnTo>
                    <a:pt x="3728" y="17620"/>
                  </a:lnTo>
                  <a:lnTo>
                    <a:pt x="4171" y="17698"/>
                  </a:lnTo>
                  <a:lnTo>
                    <a:pt x="4171" y="17698"/>
                  </a:lnTo>
                  <a:lnTo>
                    <a:pt x="4171" y="17698"/>
                  </a:lnTo>
                  <a:lnTo>
                    <a:pt x="4197" y="17698"/>
                  </a:lnTo>
                  <a:lnTo>
                    <a:pt x="4197" y="17698"/>
                  </a:lnTo>
                  <a:lnTo>
                    <a:pt x="4562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4901" y="17777"/>
                  </a:lnTo>
                  <a:lnTo>
                    <a:pt x="5187" y="17777"/>
                  </a:lnTo>
                  <a:lnTo>
                    <a:pt x="5422" y="17724"/>
                  </a:lnTo>
                  <a:lnTo>
                    <a:pt x="5657" y="17672"/>
                  </a:lnTo>
                  <a:lnTo>
                    <a:pt x="5839" y="17594"/>
                  </a:lnTo>
                  <a:lnTo>
                    <a:pt x="6022" y="17490"/>
                  </a:lnTo>
                  <a:lnTo>
                    <a:pt x="6152" y="17386"/>
                  </a:lnTo>
                  <a:lnTo>
                    <a:pt x="6282" y="17281"/>
                  </a:lnTo>
                  <a:lnTo>
                    <a:pt x="6386" y="17151"/>
                  </a:lnTo>
                  <a:lnTo>
                    <a:pt x="6517" y="16916"/>
                  </a:lnTo>
                  <a:lnTo>
                    <a:pt x="6621" y="16708"/>
                  </a:lnTo>
                  <a:lnTo>
                    <a:pt x="6647" y="16552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6673" y="16499"/>
                  </a:lnTo>
                  <a:lnTo>
                    <a:pt x="7168" y="16708"/>
                  </a:lnTo>
                  <a:lnTo>
                    <a:pt x="7638" y="16864"/>
                  </a:lnTo>
                  <a:lnTo>
                    <a:pt x="8107" y="16942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524" y="16969"/>
                  </a:lnTo>
                  <a:lnTo>
                    <a:pt x="8784" y="16969"/>
                  </a:lnTo>
                  <a:lnTo>
                    <a:pt x="9045" y="16942"/>
                  </a:lnTo>
                  <a:lnTo>
                    <a:pt x="9306" y="16864"/>
                  </a:lnTo>
                  <a:lnTo>
                    <a:pt x="9540" y="16786"/>
                  </a:lnTo>
                  <a:lnTo>
                    <a:pt x="9775" y="16708"/>
                  </a:lnTo>
                  <a:lnTo>
                    <a:pt x="9983" y="16578"/>
                  </a:lnTo>
                  <a:lnTo>
                    <a:pt x="10192" y="16447"/>
                  </a:lnTo>
                  <a:lnTo>
                    <a:pt x="10374" y="16317"/>
                  </a:lnTo>
                  <a:lnTo>
                    <a:pt x="10557" y="16161"/>
                  </a:lnTo>
                  <a:lnTo>
                    <a:pt x="10713" y="16004"/>
                  </a:lnTo>
                  <a:lnTo>
                    <a:pt x="11000" y="15639"/>
                  </a:lnTo>
                  <a:lnTo>
                    <a:pt x="11235" y="15300"/>
                  </a:lnTo>
                  <a:lnTo>
                    <a:pt x="11417" y="14936"/>
                  </a:lnTo>
                  <a:lnTo>
                    <a:pt x="11417" y="14936"/>
                  </a:lnTo>
                  <a:lnTo>
                    <a:pt x="11443" y="14909"/>
                  </a:lnTo>
                  <a:lnTo>
                    <a:pt x="11443" y="14909"/>
                  </a:lnTo>
                  <a:lnTo>
                    <a:pt x="11443" y="14883"/>
                  </a:lnTo>
                  <a:lnTo>
                    <a:pt x="11443" y="14883"/>
                  </a:lnTo>
                  <a:lnTo>
                    <a:pt x="11443" y="14883"/>
                  </a:lnTo>
                  <a:lnTo>
                    <a:pt x="11443" y="14883"/>
                  </a:lnTo>
                  <a:lnTo>
                    <a:pt x="11521" y="14701"/>
                  </a:lnTo>
                  <a:lnTo>
                    <a:pt x="11547" y="14545"/>
                  </a:lnTo>
                  <a:lnTo>
                    <a:pt x="11573" y="14414"/>
                  </a:lnTo>
                  <a:lnTo>
                    <a:pt x="11573" y="14284"/>
                  </a:lnTo>
                  <a:lnTo>
                    <a:pt x="11573" y="14284"/>
                  </a:lnTo>
                  <a:lnTo>
                    <a:pt x="11573" y="14128"/>
                  </a:lnTo>
                  <a:lnTo>
                    <a:pt x="11547" y="13971"/>
                  </a:lnTo>
                  <a:lnTo>
                    <a:pt x="11495" y="13841"/>
                  </a:lnTo>
                  <a:lnTo>
                    <a:pt x="11443" y="13710"/>
                  </a:lnTo>
                  <a:lnTo>
                    <a:pt x="11287" y="13502"/>
                  </a:lnTo>
                  <a:lnTo>
                    <a:pt x="11130" y="13346"/>
                  </a:lnTo>
                  <a:lnTo>
                    <a:pt x="10948" y="13215"/>
                  </a:lnTo>
                  <a:lnTo>
                    <a:pt x="10791" y="13137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61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687" y="13059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13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39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65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33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791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18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44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3007"/>
                  </a:lnTo>
                  <a:lnTo>
                    <a:pt x="10870" y="12981"/>
                  </a:lnTo>
                  <a:lnTo>
                    <a:pt x="10870" y="12981"/>
                  </a:lnTo>
                  <a:lnTo>
                    <a:pt x="10870" y="12981"/>
                  </a:lnTo>
                  <a:lnTo>
                    <a:pt x="10870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896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22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81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48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0974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00" y="12955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26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52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29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078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04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902"/>
                  </a:lnTo>
                  <a:lnTo>
                    <a:pt x="11130" y="12876"/>
                  </a:lnTo>
                  <a:lnTo>
                    <a:pt x="11130" y="12876"/>
                  </a:lnTo>
                  <a:lnTo>
                    <a:pt x="11130" y="12876"/>
                  </a:lnTo>
                  <a:lnTo>
                    <a:pt x="11130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56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182" y="12876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08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35" y="12850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61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287" y="12824"/>
                  </a:lnTo>
                  <a:lnTo>
                    <a:pt x="11443" y="12720"/>
                  </a:lnTo>
                  <a:lnTo>
                    <a:pt x="11599" y="12616"/>
                  </a:lnTo>
                  <a:lnTo>
                    <a:pt x="11704" y="12485"/>
                  </a:lnTo>
                  <a:lnTo>
                    <a:pt x="11808" y="12381"/>
                  </a:lnTo>
                  <a:lnTo>
                    <a:pt x="11886" y="12251"/>
                  </a:lnTo>
                  <a:lnTo>
                    <a:pt x="11938" y="12121"/>
                  </a:lnTo>
                  <a:lnTo>
                    <a:pt x="11964" y="11990"/>
                  </a:lnTo>
                  <a:lnTo>
                    <a:pt x="11990" y="11860"/>
                  </a:lnTo>
                  <a:lnTo>
                    <a:pt x="11990" y="11730"/>
                  </a:lnTo>
                  <a:lnTo>
                    <a:pt x="11964" y="11599"/>
                  </a:lnTo>
                  <a:lnTo>
                    <a:pt x="11886" y="11313"/>
                  </a:lnTo>
                  <a:lnTo>
                    <a:pt x="11782" y="11052"/>
                  </a:lnTo>
                  <a:lnTo>
                    <a:pt x="11599" y="10791"/>
                  </a:lnTo>
                  <a:lnTo>
                    <a:pt x="11599" y="10791"/>
                  </a:lnTo>
                  <a:lnTo>
                    <a:pt x="11417" y="11000"/>
                  </a:lnTo>
                  <a:lnTo>
                    <a:pt x="11208" y="11156"/>
                  </a:lnTo>
                  <a:lnTo>
                    <a:pt x="10974" y="11313"/>
                  </a:lnTo>
                  <a:lnTo>
                    <a:pt x="10739" y="11417"/>
                  </a:lnTo>
                  <a:lnTo>
                    <a:pt x="10479" y="11521"/>
                  </a:lnTo>
                  <a:lnTo>
                    <a:pt x="10218" y="11573"/>
                  </a:lnTo>
                  <a:lnTo>
                    <a:pt x="9957" y="11625"/>
                  </a:lnTo>
                  <a:lnTo>
                    <a:pt x="9697" y="11625"/>
                  </a:lnTo>
                  <a:lnTo>
                    <a:pt x="9697" y="11625"/>
                  </a:lnTo>
                  <a:lnTo>
                    <a:pt x="9410" y="11625"/>
                  </a:lnTo>
                  <a:lnTo>
                    <a:pt x="9410" y="11625"/>
                  </a:lnTo>
                  <a:lnTo>
                    <a:pt x="9228" y="11599"/>
                  </a:lnTo>
                  <a:lnTo>
                    <a:pt x="9019" y="11521"/>
                  </a:lnTo>
                  <a:lnTo>
                    <a:pt x="8863" y="11443"/>
                  </a:lnTo>
                  <a:lnTo>
                    <a:pt x="8706" y="11339"/>
                  </a:lnTo>
                  <a:lnTo>
                    <a:pt x="8576" y="11208"/>
                  </a:lnTo>
                  <a:lnTo>
                    <a:pt x="8472" y="11052"/>
                  </a:lnTo>
                  <a:lnTo>
                    <a:pt x="8393" y="10869"/>
                  </a:lnTo>
                  <a:lnTo>
                    <a:pt x="8341" y="10687"/>
                  </a:lnTo>
                  <a:lnTo>
                    <a:pt x="8341" y="10687"/>
                  </a:lnTo>
                  <a:lnTo>
                    <a:pt x="8289" y="10687"/>
                  </a:lnTo>
                  <a:lnTo>
                    <a:pt x="8289" y="10687"/>
                  </a:lnTo>
                  <a:lnTo>
                    <a:pt x="8159" y="10661"/>
                  </a:lnTo>
                  <a:lnTo>
                    <a:pt x="8029" y="10583"/>
                  </a:lnTo>
                  <a:lnTo>
                    <a:pt x="7924" y="10452"/>
                  </a:lnTo>
                  <a:lnTo>
                    <a:pt x="7820" y="10244"/>
                  </a:lnTo>
                  <a:lnTo>
                    <a:pt x="7820" y="10244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218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92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94" y="10166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40"/>
                  </a:lnTo>
                  <a:lnTo>
                    <a:pt x="7768" y="10114"/>
                  </a:lnTo>
                  <a:lnTo>
                    <a:pt x="7768" y="10114"/>
                  </a:lnTo>
                  <a:lnTo>
                    <a:pt x="7768" y="10114"/>
                  </a:lnTo>
                  <a:lnTo>
                    <a:pt x="7768" y="10114"/>
                  </a:lnTo>
                  <a:lnTo>
                    <a:pt x="7768" y="9905"/>
                  </a:lnTo>
                  <a:lnTo>
                    <a:pt x="7768" y="9644"/>
                  </a:lnTo>
                  <a:lnTo>
                    <a:pt x="7820" y="9358"/>
                  </a:lnTo>
                  <a:lnTo>
                    <a:pt x="7898" y="8993"/>
                  </a:lnTo>
                  <a:lnTo>
                    <a:pt x="8107" y="8211"/>
                  </a:lnTo>
                  <a:lnTo>
                    <a:pt x="8367" y="7299"/>
                  </a:lnTo>
                  <a:lnTo>
                    <a:pt x="8602" y="6308"/>
                  </a:lnTo>
                  <a:lnTo>
                    <a:pt x="8732" y="5813"/>
                  </a:lnTo>
                  <a:lnTo>
                    <a:pt x="8811" y="5292"/>
                  </a:lnTo>
                  <a:lnTo>
                    <a:pt x="8889" y="4744"/>
                  </a:lnTo>
                  <a:lnTo>
                    <a:pt x="8941" y="4223"/>
                  </a:lnTo>
                  <a:lnTo>
                    <a:pt x="8967" y="3702"/>
                  </a:lnTo>
                  <a:lnTo>
                    <a:pt x="8967" y="3180"/>
                  </a:lnTo>
                  <a:lnTo>
                    <a:pt x="8967" y="3180"/>
                  </a:lnTo>
                  <a:lnTo>
                    <a:pt x="8446" y="3285"/>
                  </a:lnTo>
                  <a:lnTo>
                    <a:pt x="7898" y="3363"/>
                  </a:lnTo>
                  <a:lnTo>
                    <a:pt x="7377" y="3389"/>
                  </a:lnTo>
                  <a:lnTo>
                    <a:pt x="6856" y="3415"/>
                  </a:lnTo>
                  <a:lnTo>
                    <a:pt x="6856" y="3415"/>
                  </a:lnTo>
                  <a:lnTo>
                    <a:pt x="6386" y="3389"/>
                  </a:lnTo>
                  <a:lnTo>
                    <a:pt x="5917" y="3363"/>
                  </a:lnTo>
                  <a:lnTo>
                    <a:pt x="5448" y="3311"/>
                  </a:lnTo>
                  <a:lnTo>
                    <a:pt x="5005" y="3206"/>
                  </a:lnTo>
                  <a:lnTo>
                    <a:pt x="4562" y="3102"/>
                  </a:lnTo>
                  <a:lnTo>
                    <a:pt x="4119" y="2972"/>
                  </a:lnTo>
                  <a:lnTo>
                    <a:pt x="3702" y="2815"/>
                  </a:lnTo>
                  <a:lnTo>
                    <a:pt x="3311" y="2607"/>
                  </a:lnTo>
                  <a:lnTo>
                    <a:pt x="2920" y="2398"/>
                  </a:lnTo>
                  <a:lnTo>
                    <a:pt x="2529" y="2138"/>
                  </a:lnTo>
                  <a:lnTo>
                    <a:pt x="2190" y="1877"/>
                  </a:lnTo>
                  <a:lnTo>
                    <a:pt x="1851" y="1564"/>
                  </a:lnTo>
                  <a:lnTo>
                    <a:pt x="1564" y="1225"/>
                  </a:lnTo>
                  <a:lnTo>
                    <a:pt x="1278" y="861"/>
                  </a:lnTo>
                  <a:lnTo>
                    <a:pt x="1017" y="443"/>
                  </a:lnTo>
                  <a:lnTo>
                    <a:pt x="7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869000" y="1420212"/>
              <a:ext cx="451373" cy="615236"/>
            </a:xfrm>
            <a:custGeom>
              <a:avLst/>
              <a:gdLst/>
              <a:ahLst/>
              <a:cxnLst/>
              <a:rect l="l" t="t" r="r" b="b"/>
              <a:pathLst>
                <a:path w="9046" h="12330" extrusionOk="0">
                  <a:moveTo>
                    <a:pt x="3702" y="1"/>
                  </a:moveTo>
                  <a:lnTo>
                    <a:pt x="3233" y="53"/>
                  </a:lnTo>
                  <a:lnTo>
                    <a:pt x="2764" y="131"/>
                  </a:lnTo>
                  <a:lnTo>
                    <a:pt x="2320" y="261"/>
                  </a:lnTo>
                  <a:lnTo>
                    <a:pt x="1929" y="444"/>
                  </a:lnTo>
                  <a:lnTo>
                    <a:pt x="1539" y="626"/>
                  </a:lnTo>
                  <a:lnTo>
                    <a:pt x="1226" y="861"/>
                  </a:lnTo>
                  <a:lnTo>
                    <a:pt x="939" y="1095"/>
                  </a:lnTo>
                  <a:lnTo>
                    <a:pt x="678" y="1330"/>
                  </a:lnTo>
                  <a:lnTo>
                    <a:pt x="470" y="1565"/>
                  </a:lnTo>
                  <a:lnTo>
                    <a:pt x="183" y="1982"/>
                  </a:lnTo>
                  <a:lnTo>
                    <a:pt x="1" y="2373"/>
                  </a:lnTo>
                  <a:lnTo>
                    <a:pt x="235" y="2008"/>
                  </a:lnTo>
                  <a:lnTo>
                    <a:pt x="548" y="1617"/>
                  </a:lnTo>
                  <a:lnTo>
                    <a:pt x="757" y="1408"/>
                  </a:lnTo>
                  <a:lnTo>
                    <a:pt x="991" y="1174"/>
                  </a:lnTo>
                  <a:lnTo>
                    <a:pt x="1278" y="965"/>
                  </a:lnTo>
                  <a:lnTo>
                    <a:pt x="1617" y="757"/>
                  </a:lnTo>
                  <a:lnTo>
                    <a:pt x="1982" y="574"/>
                  </a:lnTo>
                  <a:lnTo>
                    <a:pt x="2373" y="418"/>
                  </a:lnTo>
                  <a:lnTo>
                    <a:pt x="2816" y="287"/>
                  </a:lnTo>
                  <a:lnTo>
                    <a:pt x="3259" y="235"/>
                  </a:lnTo>
                  <a:lnTo>
                    <a:pt x="3702" y="183"/>
                  </a:lnTo>
                  <a:lnTo>
                    <a:pt x="4171" y="209"/>
                  </a:lnTo>
                  <a:lnTo>
                    <a:pt x="4640" y="261"/>
                  </a:lnTo>
                  <a:lnTo>
                    <a:pt x="5083" y="366"/>
                  </a:lnTo>
                  <a:lnTo>
                    <a:pt x="5500" y="496"/>
                  </a:lnTo>
                  <a:lnTo>
                    <a:pt x="5917" y="652"/>
                  </a:lnTo>
                  <a:lnTo>
                    <a:pt x="6308" y="835"/>
                  </a:lnTo>
                  <a:lnTo>
                    <a:pt x="6673" y="1017"/>
                  </a:lnTo>
                  <a:lnTo>
                    <a:pt x="6986" y="1226"/>
                  </a:lnTo>
                  <a:lnTo>
                    <a:pt x="7273" y="1434"/>
                  </a:lnTo>
                  <a:lnTo>
                    <a:pt x="7533" y="1669"/>
                  </a:lnTo>
                  <a:lnTo>
                    <a:pt x="7742" y="1877"/>
                  </a:lnTo>
                  <a:lnTo>
                    <a:pt x="7898" y="2060"/>
                  </a:lnTo>
                  <a:lnTo>
                    <a:pt x="8029" y="2242"/>
                  </a:lnTo>
                  <a:lnTo>
                    <a:pt x="8211" y="2503"/>
                  </a:lnTo>
                  <a:lnTo>
                    <a:pt x="8263" y="2581"/>
                  </a:lnTo>
                  <a:lnTo>
                    <a:pt x="8315" y="2685"/>
                  </a:lnTo>
                  <a:lnTo>
                    <a:pt x="8368" y="2816"/>
                  </a:lnTo>
                  <a:lnTo>
                    <a:pt x="8446" y="2972"/>
                  </a:lnTo>
                  <a:lnTo>
                    <a:pt x="8524" y="3181"/>
                  </a:lnTo>
                  <a:lnTo>
                    <a:pt x="8602" y="3415"/>
                  </a:lnTo>
                  <a:lnTo>
                    <a:pt x="8680" y="3702"/>
                  </a:lnTo>
                  <a:lnTo>
                    <a:pt x="8732" y="4041"/>
                  </a:lnTo>
                  <a:lnTo>
                    <a:pt x="8785" y="4406"/>
                  </a:lnTo>
                  <a:lnTo>
                    <a:pt x="8785" y="4771"/>
                  </a:lnTo>
                  <a:lnTo>
                    <a:pt x="8759" y="5188"/>
                  </a:lnTo>
                  <a:lnTo>
                    <a:pt x="8706" y="5605"/>
                  </a:lnTo>
                  <a:lnTo>
                    <a:pt x="8628" y="6048"/>
                  </a:lnTo>
                  <a:lnTo>
                    <a:pt x="8524" y="6491"/>
                  </a:lnTo>
                  <a:lnTo>
                    <a:pt x="8263" y="7403"/>
                  </a:lnTo>
                  <a:lnTo>
                    <a:pt x="8003" y="8315"/>
                  </a:lnTo>
                  <a:lnTo>
                    <a:pt x="7794" y="9202"/>
                  </a:lnTo>
                  <a:lnTo>
                    <a:pt x="7716" y="9645"/>
                  </a:lnTo>
                  <a:lnTo>
                    <a:pt x="7664" y="10062"/>
                  </a:lnTo>
                  <a:lnTo>
                    <a:pt x="7638" y="10453"/>
                  </a:lnTo>
                  <a:lnTo>
                    <a:pt x="7612" y="10844"/>
                  </a:lnTo>
                  <a:lnTo>
                    <a:pt x="7638" y="11183"/>
                  </a:lnTo>
                  <a:lnTo>
                    <a:pt x="7664" y="11495"/>
                  </a:lnTo>
                  <a:lnTo>
                    <a:pt x="7742" y="11756"/>
                  </a:lnTo>
                  <a:lnTo>
                    <a:pt x="7820" y="11964"/>
                  </a:lnTo>
                  <a:lnTo>
                    <a:pt x="7898" y="12147"/>
                  </a:lnTo>
                  <a:lnTo>
                    <a:pt x="7977" y="12251"/>
                  </a:lnTo>
                  <a:lnTo>
                    <a:pt x="8081" y="12329"/>
                  </a:lnTo>
                  <a:lnTo>
                    <a:pt x="8003" y="12225"/>
                  </a:lnTo>
                  <a:lnTo>
                    <a:pt x="7951" y="12121"/>
                  </a:lnTo>
                  <a:lnTo>
                    <a:pt x="7872" y="11938"/>
                  </a:lnTo>
                  <a:lnTo>
                    <a:pt x="7794" y="11730"/>
                  </a:lnTo>
                  <a:lnTo>
                    <a:pt x="7768" y="11469"/>
                  </a:lnTo>
                  <a:lnTo>
                    <a:pt x="7716" y="11156"/>
                  </a:lnTo>
                  <a:lnTo>
                    <a:pt x="7716" y="10844"/>
                  </a:lnTo>
                  <a:lnTo>
                    <a:pt x="7742" y="10479"/>
                  </a:lnTo>
                  <a:lnTo>
                    <a:pt x="7794" y="10088"/>
                  </a:lnTo>
                  <a:lnTo>
                    <a:pt x="7872" y="9671"/>
                  </a:lnTo>
                  <a:lnTo>
                    <a:pt x="7951" y="9254"/>
                  </a:lnTo>
                  <a:lnTo>
                    <a:pt x="8185" y="8368"/>
                  </a:lnTo>
                  <a:lnTo>
                    <a:pt x="8446" y="7455"/>
                  </a:lnTo>
                  <a:lnTo>
                    <a:pt x="8732" y="6543"/>
                  </a:lnTo>
                  <a:lnTo>
                    <a:pt x="8863" y="6100"/>
                  </a:lnTo>
                  <a:lnTo>
                    <a:pt x="8941" y="5657"/>
                  </a:lnTo>
                  <a:lnTo>
                    <a:pt x="9019" y="5214"/>
                  </a:lnTo>
                  <a:lnTo>
                    <a:pt x="9045" y="4797"/>
                  </a:lnTo>
                  <a:lnTo>
                    <a:pt x="9019" y="4380"/>
                  </a:lnTo>
                  <a:lnTo>
                    <a:pt x="8993" y="3989"/>
                  </a:lnTo>
                  <a:lnTo>
                    <a:pt x="8941" y="3650"/>
                  </a:lnTo>
                  <a:lnTo>
                    <a:pt x="8863" y="3337"/>
                  </a:lnTo>
                  <a:lnTo>
                    <a:pt x="8785" y="3076"/>
                  </a:lnTo>
                  <a:lnTo>
                    <a:pt x="8706" y="2868"/>
                  </a:lnTo>
                  <a:lnTo>
                    <a:pt x="8628" y="2685"/>
                  </a:lnTo>
                  <a:lnTo>
                    <a:pt x="8550" y="2555"/>
                  </a:lnTo>
                  <a:lnTo>
                    <a:pt x="8498" y="2451"/>
                  </a:lnTo>
                  <a:lnTo>
                    <a:pt x="8446" y="2347"/>
                  </a:lnTo>
                  <a:lnTo>
                    <a:pt x="8263" y="2086"/>
                  </a:lnTo>
                  <a:lnTo>
                    <a:pt x="8107" y="1903"/>
                  </a:lnTo>
                  <a:lnTo>
                    <a:pt x="7924" y="1695"/>
                  </a:lnTo>
                  <a:lnTo>
                    <a:pt x="7716" y="1460"/>
                  </a:lnTo>
                  <a:lnTo>
                    <a:pt x="7455" y="1226"/>
                  </a:lnTo>
                  <a:lnTo>
                    <a:pt x="7142" y="1017"/>
                  </a:lnTo>
                  <a:lnTo>
                    <a:pt x="6804" y="809"/>
                  </a:lnTo>
                  <a:lnTo>
                    <a:pt x="6413" y="600"/>
                  </a:lnTo>
                  <a:lnTo>
                    <a:pt x="6022" y="418"/>
                  </a:lnTo>
                  <a:lnTo>
                    <a:pt x="5579" y="261"/>
                  </a:lnTo>
                  <a:lnTo>
                    <a:pt x="5135" y="157"/>
                  </a:lnTo>
                  <a:lnTo>
                    <a:pt x="4666" y="53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2247472" y="1965143"/>
              <a:ext cx="221146" cy="154832"/>
            </a:xfrm>
            <a:custGeom>
              <a:avLst/>
              <a:gdLst/>
              <a:ahLst/>
              <a:cxnLst/>
              <a:rect l="l" t="t" r="r" b="b"/>
              <a:pathLst>
                <a:path w="4432" h="3103" extrusionOk="0">
                  <a:moveTo>
                    <a:pt x="2868" y="1"/>
                  </a:moveTo>
                  <a:lnTo>
                    <a:pt x="2555" y="27"/>
                  </a:lnTo>
                  <a:lnTo>
                    <a:pt x="2242" y="105"/>
                  </a:lnTo>
                  <a:lnTo>
                    <a:pt x="1591" y="366"/>
                  </a:lnTo>
                  <a:lnTo>
                    <a:pt x="939" y="600"/>
                  </a:lnTo>
                  <a:lnTo>
                    <a:pt x="652" y="679"/>
                  </a:lnTo>
                  <a:lnTo>
                    <a:pt x="522" y="705"/>
                  </a:lnTo>
                  <a:lnTo>
                    <a:pt x="392" y="705"/>
                  </a:lnTo>
                  <a:lnTo>
                    <a:pt x="261" y="679"/>
                  </a:lnTo>
                  <a:lnTo>
                    <a:pt x="183" y="626"/>
                  </a:lnTo>
                  <a:lnTo>
                    <a:pt x="131" y="574"/>
                  </a:lnTo>
                  <a:lnTo>
                    <a:pt x="79" y="522"/>
                  </a:lnTo>
                  <a:lnTo>
                    <a:pt x="27" y="392"/>
                  </a:lnTo>
                  <a:lnTo>
                    <a:pt x="1" y="366"/>
                  </a:lnTo>
                  <a:lnTo>
                    <a:pt x="1" y="418"/>
                  </a:lnTo>
                  <a:lnTo>
                    <a:pt x="27" y="522"/>
                  </a:lnTo>
                  <a:lnTo>
                    <a:pt x="53" y="626"/>
                  </a:lnTo>
                  <a:lnTo>
                    <a:pt x="131" y="705"/>
                  </a:lnTo>
                  <a:lnTo>
                    <a:pt x="235" y="757"/>
                  </a:lnTo>
                  <a:lnTo>
                    <a:pt x="366" y="809"/>
                  </a:lnTo>
                  <a:lnTo>
                    <a:pt x="678" y="809"/>
                  </a:lnTo>
                  <a:lnTo>
                    <a:pt x="991" y="757"/>
                  </a:lnTo>
                  <a:lnTo>
                    <a:pt x="1330" y="652"/>
                  </a:lnTo>
                  <a:lnTo>
                    <a:pt x="1643" y="548"/>
                  </a:lnTo>
                  <a:lnTo>
                    <a:pt x="2294" y="340"/>
                  </a:lnTo>
                  <a:lnTo>
                    <a:pt x="2607" y="262"/>
                  </a:lnTo>
                  <a:lnTo>
                    <a:pt x="2972" y="262"/>
                  </a:lnTo>
                  <a:lnTo>
                    <a:pt x="3050" y="288"/>
                  </a:lnTo>
                  <a:lnTo>
                    <a:pt x="3181" y="366"/>
                  </a:lnTo>
                  <a:lnTo>
                    <a:pt x="3285" y="418"/>
                  </a:lnTo>
                  <a:lnTo>
                    <a:pt x="3311" y="444"/>
                  </a:lnTo>
                  <a:lnTo>
                    <a:pt x="3441" y="522"/>
                  </a:lnTo>
                  <a:lnTo>
                    <a:pt x="3571" y="626"/>
                  </a:lnTo>
                  <a:lnTo>
                    <a:pt x="3754" y="783"/>
                  </a:lnTo>
                  <a:lnTo>
                    <a:pt x="3910" y="991"/>
                  </a:lnTo>
                  <a:lnTo>
                    <a:pt x="4067" y="1252"/>
                  </a:lnTo>
                  <a:lnTo>
                    <a:pt x="4145" y="1382"/>
                  </a:lnTo>
                  <a:lnTo>
                    <a:pt x="4197" y="1539"/>
                  </a:lnTo>
                  <a:lnTo>
                    <a:pt x="4223" y="1695"/>
                  </a:lnTo>
                  <a:lnTo>
                    <a:pt x="4223" y="1878"/>
                  </a:lnTo>
                  <a:lnTo>
                    <a:pt x="4223" y="2034"/>
                  </a:lnTo>
                  <a:lnTo>
                    <a:pt x="4197" y="2190"/>
                  </a:lnTo>
                  <a:lnTo>
                    <a:pt x="4145" y="2347"/>
                  </a:lnTo>
                  <a:lnTo>
                    <a:pt x="4093" y="2503"/>
                  </a:lnTo>
                  <a:lnTo>
                    <a:pt x="4015" y="2607"/>
                  </a:lnTo>
                  <a:lnTo>
                    <a:pt x="3910" y="2712"/>
                  </a:lnTo>
                  <a:lnTo>
                    <a:pt x="3676" y="2842"/>
                  </a:lnTo>
                  <a:lnTo>
                    <a:pt x="3285" y="3024"/>
                  </a:lnTo>
                  <a:lnTo>
                    <a:pt x="3181" y="3077"/>
                  </a:lnTo>
                  <a:lnTo>
                    <a:pt x="3128" y="3103"/>
                  </a:lnTo>
                  <a:lnTo>
                    <a:pt x="3128" y="3103"/>
                  </a:lnTo>
                  <a:lnTo>
                    <a:pt x="3311" y="3077"/>
                  </a:lnTo>
                  <a:lnTo>
                    <a:pt x="3702" y="2946"/>
                  </a:lnTo>
                  <a:lnTo>
                    <a:pt x="3832" y="2894"/>
                  </a:lnTo>
                  <a:lnTo>
                    <a:pt x="3989" y="2816"/>
                  </a:lnTo>
                  <a:lnTo>
                    <a:pt x="4119" y="2712"/>
                  </a:lnTo>
                  <a:lnTo>
                    <a:pt x="4223" y="2581"/>
                  </a:lnTo>
                  <a:lnTo>
                    <a:pt x="4301" y="2425"/>
                  </a:lnTo>
                  <a:lnTo>
                    <a:pt x="4380" y="2242"/>
                  </a:lnTo>
                  <a:lnTo>
                    <a:pt x="4406" y="2060"/>
                  </a:lnTo>
                  <a:lnTo>
                    <a:pt x="4432" y="1878"/>
                  </a:lnTo>
                  <a:lnTo>
                    <a:pt x="4432" y="1695"/>
                  </a:lnTo>
                  <a:lnTo>
                    <a:pt x="4406" y="1487"/>
                  </a:lnTo>
                  <a:lnTo>
                    <a:pt x="4353" y="1330"/>
                  </a:lnTo>
                  <a:lnTo>
                    <a:pt x="4275" y="1148"/>
                  </a:lnTo>
                  <a:lnTo>
                    <a:pt x="4223" y="991"/>
                  </a:lnTo>
                  <a:lnTo>
                    <a:pt x="4119" y="861"/>
                  </a:lnTo>
                  <a:lnTo>
                    <a:pt x="4041" y="731"/>
                  </a:lnTo>
                  <a:lnTo>
                    <a:pt x="3936" y="626"/>
                  </a:lnTo>
                  <a:lnTo>
                    <a:pt x="3858" y="522"/>
                  </a:lnTo>
                  <a:lnTo>
                    <a:pt x="3754" y="444"/>
                  </a:lnTo>
                  <a:lnTo>
                    <a:pt x="3624" y="314"/>
                  </a:lnTo>
                  <a:lnTo>
                    <a:pt x="3467" y="209"/>
                  </a:lnTo>
                  <a:lnTo>
                    <a:pt x="3441" y="183"/>
                  </a:lnTo>
                  <a:lnTo>
                    <a:pt x="3337" y="131"/>
                  </a:lnTo>
                  <a:lnTo>
                    <a:pt x="3259" y="79"/>
                  </a:lnTo>
                  <a:lnTo>
                    <a:pt x="3154" y="27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2243580" y="2090036"/>
              <a:ext cx="206825" cy="235416"/>
            </a:xfrm>
            <a:custGeom>
              <a:avLst/>
              <a:gdLst/>
              <a:ahLst/>
              <a:cxnLst/>
              <a:rect l="l" t="t" r="r" b="b"/>
              <a:pathLst>
                <a:path w="4145" h="4718" extrusionOk="0">
                  <a:moveTo>
                    <a:pt x="1408" y="0"/>
                  </a:moveTo>
                  <a:lnTo>
                    <a:pt x="1460" y="26"/>
                  </a:lnTo>
                  <a:lnTo>
                    <a:pt x="1590" y="78"/>
                  </a:lnTo>
                  <a:lnTo>
                    <a:pt x="2086" y="235"/>
                  </a:lnTo>
                  <a:lnTo>
                    <a:pt x="2398" y="339"/>
                  </a:lnTo>
                  <a:lnTo>
                    <a:pt x="2737" y="495"/>
                  </a:lnTo>
                  <a:lnTo>
                    <a:pt x="3076" y="678"/>
                  </a:lnTo>
                  <a:lnTo>
                    <a:pt x="3415" y="912"/>
                  </a:lnTo>
                  <a:lnTo>
                    <a:pt x="3545" y="1043"/>
                  </a:lnTo>
                  <a:lnTo>
                    <a:pt x="3676" y="1199"/>
                  </a:lnTo>
                  <a:lnTo>
                    <a:pt x="3780" y="1355"/>
                  </a:lnTo>
                  <a:lnTo>
                    <a:pt x="3858" y="1512"/>
                  </a:lnTo>
                  <a:lnTo>
                    <a:pt x="3884" y="1694"/>
                  </a:lnTo>
                  <a:lnTo>
                    <a:pt x="3910" y="1851"/>
                  </a:lnTo>
                  <a:lnTo>
                    <a:pt x="3910" y="2007"/>
                  </a:lnTo>
                  <a:lnTo>
                    <a:pt x="3884" y="2163"/>
                  </a:lnTo>
                  <a:lnTo>
                    <a:pt x="3806" y="2398"/>
                  </a:lnTo>
                  <a:lnTo>
                    <a:pt x="3728" y="2607"/>
                  </a:lnTo>
                  <a:lnTo>
                    <a:pt x="3649" y="2711"/>
                  </a:lnTo>
                  <a:lnTo>
                    <a:pt x="3623" y="2763"/>
                  </a:lnTo>
                  <a:lnTo>
                    <a:pt x="3597" y="2789"/>
                  </a:lnTo>
                  <a:lnTo>
                    <a:pt x="3545" y="2919"/>
                  </a:lnTo>
                  <a:lnTo>
                    <a:pt x="3415" y="3102"/>
                  </a:lnTo>
                  <a:lnTo>
                    <a:pt x="3259" y="3336"/>
                  </a:lnTo>
                  <a:lnTo>
                    <a:pt x="3050" y="3571"/>
                  </a:lnTo>
                  <a:lnTo>
                    <a:pt x="2789" y="3832"/>
                  </a:lnTo>
                  <a:lnTo>
                    <a:pt x="2477" y="4066"/>
                  </a:lnTo>
                  <a:lnTo>
                    <a:pt x="2138" y="4275"/>
                  </a:lnTo>
                  <a:lnTo>
                    <a:pt x="1747" y="4431"/>
                  </a:lnTo>
                  <a:lnTo>
                    <a:pt x="1382" y="4535"/>
                  </a:lnTo>
                  <a:lnTo>
                    <a:pt x="1017" y="4587"/>
                  </a:lnTo>
                  <a:lnTo>
                    <a:pt x="678" y="4561"/>
                  </a:lnTo>
                  <a:lnTo>
                    <a:pt x="391" y="4535"/>
                  </a:lnTo>
                  <a:lnTo>
                    <a:pt x="183" y="4483"/>
                  </a:lnTo>
                  <a:lnTo>
                    <a:pt x="0" y="4457"/>
                  </a:lnTo>
                  <a:lnTo>
                    <a:pt x="157" y="4535"/>
                  </a:lnTo>
                  <a:lnTo>
                    <a:pt x="391" y="4614"/>
                  </a:lnTo>
                  <a:lnTo>
                    <a:pt x="678" y="4666"/>
                  </a:lnTo>
                  <a:lnTo>
                    <a:pt x="1017" y="4718"/>
                  </a:lnTo>
                  <a:lnTo>
                    <a:pt x="1408" y="4692"/>
                  </a:lnTo>
                  <a:lnTo>
                    <a:pt x="1799" y="4614"/>
                  </a:lnTo>
                  <a:lnTo>
                    <a:pt x="2007" y="4535"/>
                  </a:lnTo>
                  <a:lnTo>
                    <a:pt x="2216" y="4457"/>
                  </a:lnTo>
                  <a:lnTo>
                    <a:pt x="2424" y="4353"/>
                  </a:lnTo>
                  <a:lnTo>
                    <a:pt x="2607" y="4249"/>
                  </a:lnTo>
                  <a:lnTo>
                    <a:pt x="2946" y="4014"/>
                  </a:lnTo>
                  <a:lnTo>
                    <a:pt x="3232" y="3753"/>
                  </a:lnTo>
                  <a:lnTo>
                    <a:pt x="3467" y="3493"/>
                  </a:lnTo>
                  <a:lnTo>
                    <a:pt x="3649" y="3258"/>
                  </a:lnTo>
                  <a:lnTo>
                    <a:pt x="3780" y="3076"/>
                  </a:lnTo>
                  <a:lnTo>
                    <a:pt x="3858" y="2945"/>
                  </a:lnTo>
                  <a:lnTo>
                    <a:pt x="3884" y="2893"/>
                  </a:lnTo>
                  <a:lnTo>
                    <a:pt x="3910" y="2841"/>
                  </a:lnTo>
                  <a:lnTo>
                    <a:pt x="3962" y="2711"/>
                  </a:lnTo>
                  <a:lnTo>
                    <a:pt x="4067" y="2502"/>
                  </a:lnTo>
                  <a:lnTo>
                    <a:pt x="4145" y="2216"/>
                  </a:lnTo>
                  <a:lnTo>
                    <a:pt x="4145" y="2033"/>
                  </a:lnTo>
                  <a:lnTo>
                    <a:pt x="4145" y="1825"/>
                  </a:lnTo>
                  <a:lnTo>
                    <a:pt x="4119" y="1642"/>
                  </a:lnTo>
                  <a:lnTo>
                    <a:pt x="4067" y="1434"/>
                  </a:lnTo>
                  <a:lnTo>
                    <a:pt x="3962" y="1225"/>
                  </a:lnTo>
                  <a:lnTo>
                    <a:pt x="3858" y="1069"/>
                  </a:lnTo>
                  <a:lnTo>
                    <a:pt x="3702" y="886"/>
                  </a:lnTo>
                  <a:lnTo>
                    <a:pt x="3519" y="756"/>
                  </a:lnTo>
                  <a:lnTo>
                    <a:pt x="3363" y="626"/>
                  </a:lnTo>
                  <a:lnTo>
                    <a:pt x="3154" y="521"/>
                  </a:lnTo>
                  <a:lnTo>
                    <a:pt x="2789" y="339"/>
                  </a:lnTo>
                  <a:lnTo>
                    <a:pt x="2424" y="209"/>
                  </a:lnTo>
                  <a:lnTo>
                    <a:pt x="2112" y="104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2041994" y="2164134"/>
              <a:ext cx="169103" cy="202933"/>
            </a:xfrm>
            <a:custGeom>
              <a:avLst/>
              <a:gdLst/>
              <a:ahLst/>
              <a:cxnLst/>
              <a:rect l="l" t="t" r="r" b="b"/>
              <a:pathLst>
                <a:path w="3389" h="4067" extrusionOk="0">
                  <a:moveTo>
                    <a:pt x="1486" y="1"/>
                  </a:moveTo>
                  <a:lnTo>
                    <a:pt x="1330" y="27"/>
                  </a:lnTo>
                  <a:lnTo>
                    <a:pt x="1486" y="53"/>
                  </a:lnTo>
                  <a:lnTo>
                    <a:pt x="1668" y="79"/>
                  </a:lnTo>
                  <a:lnTo>
                    <a:pt x="1903" y="131"/>
                  </a:lnTo>
                  <a:lnTo>
                    <a:pt x="2164" y="209"/>
                  </a:lnTo>
                  <a:lnTo>
                    <a:pt x="2450" y="366"/>
                  </a:lnTo>
                  <a:lnTo>
                    <a:pt x="2581" y="444"/>
                  </a:lnTo>
                  <a:lnTo>
                    <a:pt x="2685" y="548"/>
                  </a:lnTo>
                  <a:lnTo>
                    <a:pt x="2789" y="678"/>
                  </a:lnTo>
                  <a:lnTo>
                    <a:pt x="2894" y="809"/>
                  </a:lnTo>
                  <a:lnTo>
                    <a:pt x="2972" y="965"/>
                  </a:lnTo>
                  <a:lnTo>
                    <a:pt x="3050" y="1096"/>
                  </a:lnTo>
                  <a:lnTo>
                    <a:pt x="3128" y="1408"/>
                  </a:lnTo>
                  <a:lnTo>
                    <a:pt x="3128" y="1565"/>
                  </a:lnTo>
                  <a:lnTo>
                    <a:pt x="3128" y="1721"/>
                  </a:lnTo>
                  <a:lnTo>
                    <a:pt x="3128" y="1982"/>
                  </a:lnTo>
                  <a:lnTo>
                    <a:pt x="3076" y="2216"/>
                  </a:lnTo>
                  <a:lnTo>
                    <a:pt x="3050" y="2373"/>
                  </a:lnTo>
                  <a:lnTo>
                    <a:pt x="2998" y="2529"/>
                  </a:lnTo>
                  <a:lnTo>
                    <a:pt x="2920" y="2659"/>
                  </a:lnTo>
                  <a:lnTo>
                    <a:pt x="2867" y="2816"/>
                  </a:lnTo>
                  <a:lnTo>
                    <a:pt x="2737" y="3024"/>
                  </a:lnTo>
                  <a:lnTo>
                    <a:pt x="2581" y="3233"/>
                  </a:lnTo>
                  <a:lnTo>
                    <a:pt x="2372" y="3441"/>
                  </a:lnTo>
                  <a:lnTo>
                    <a:pt x="2112" y="3650"/>
                  </a:lnTo>
                  <a:lnTo>
                    <a:pt x="1799" y="3780"/>
                  </a:lnTo>
                  <a:lnTo>
                    <a:pt x="1642" y="3832"/>
                  </a:lnTo>
                  <a:lnTo>
                    <a:pt x="1486" y="3884"/>
                  </a:lnTo>
                  <a:lnTo>
                    <a:pt x="1173" y="3911"/>
                  </a:lnTo>
                  <a:lnTo>
                    <a:pt x="860" y="3911"/>
                  </a:lnTo>
                  <a:lnTo>
                    <a:pt x="574" y="3858"/>
                  </a:lnTo>
                  <a:lnTo>
                    <a:pt x="339" y="3806"/>
                  </a:lnTo>
                  <a:lnTo>
                    <a:pt x="157" y="3754"/>
                  </a:lnTo>
                  <a:lnTo>
                    <a:pt x="0" y="3728"/>
                  </a:lnTo>
                  <a:lnTo>
                    <a:pt x="0" y="3728"/>
                  </a:lnTo>
                  <a:lnTo>
                    <a:pt x="131" y="3806"/>
                  </a:lnTo>
                  <a:lnTo>
                    <a:pt x="313" y="3884"/>
                  </a:lnTo>
                  <a:lnTo>
                    <a:pt x="548" y="3963"/>
                  </a:lnTo>
                  <a:lnTo>
                    <a:pt x="834" y="4041"/>
                  </a:lnTo>
                  <a:lnTo>
                    <a:pt x="1173" y="4067"/>
                  </a:lnTo>
                  <a:lnTo>
                    <a:pt x="1512" y="4067"/>
                  </a:lnTo>
                  <a:lnTo>
                    <a:pt x="1695" y="4041"/>
                  </a:lnTo>
                  <a:lnTo>
                    <a:pt x="1877" y="3989"/>
                  </a:lnTo>
                  <a:lnTo>
                    <a:pt x="2216" y="3832"/>
                  </a:lnTo>
                  <a:lnTo>
                    <a:pt x="2372" y="3728"/>
                  </a:lnTo>
                  <a:lnTo>
                    <a:pt x="2529" y="3624"/>
                  </a:lnTo>
                  <a:lnTo>
                    <a:pt x="2763" y="3389"/>
                  </a:lnTo>
                  <a:lnTo>
                    <a:pt x="2946" y="3155"/>
                  </a:lnTo>
                  <a:lnTo>
                    <a:pt x="3102" y="2946"/>
                  </a:lnTo>
                  <a:lnTo>
                    <a:pt x="3180" y="2764"/>
                  </a:lnTo>
                  <a:lnTo>
                    <a:pt x="3258" y="2607"/>
                  </a:lnTo>
                  <a:lnTo>
                    <a:pt x="3311" y="2451"/>
                  </a:lnTo>
                  <a:lnTo>
                    <a:pt x="3337" y="2268"/>
                  </a:lnTo>
                  <a:lnTo>
                    <a:pt x="3389" y="2008"/>
                  </a:lnTo>
                  <a:lnTo>
                    <a:pt x="3389" y="1695"/>
                  </a:lnTo>
                  <a:lnTo>
                    <a:pt x="3389" y="1539"/>
                  </a:lnTo>
                  <a:lnTo>
                    <a:pt x="3337" y="1382"/>
                  </a:lnTo>
                  <a:lnTo>
                    <a:pt x="3311" y="1200"/>
                  </a:lnTo>
                  <a:lnTo>
                    <a:pt x="3232" y="1017"/>
                  </a:lnTo>
                  <a:lnTo>
                    <a:pt x="3154" y="861"/>
                  </a:lnTo>
                  <a:lnTo>
                    <a:pt x="3050" y="705"/>
                  </a:lnTo>
                  <a:lnTo>
                    <a:pt x="2946" y="548"/>
                  </a:lnTo>
                  <a:lnTo>
                    <a:pt x="2815" y="418"/>
                  </a:lnTo>
                  <a:lnTo>
                    <a:pt x="2659" y="314"/>
                  </a:lnTo>
                  <a:lnTo>
                    <a:pt x="2529" y="209"/>
                  </a:lnTo>
                  <a:lnTo>
                    <a:pt x="2372" y="131"/>
                  </a:lnTo>
                  <a:lnTo>
                    <a:pt x="2216" y="79"/>
                  </a:lnTo>
                  <a:lnTo>
                    <a:pt x="1929" y="27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1392977" y="1623095"/>
              <a:ext cx="586645" cy="967712"/>
            </a:xfrm>
            <a:custGeom>
              <a:avLst/>
              <a:gdLst/>
              <a:ahLst/>
              <a:cxnLst/>
              <a:rect l="l" t="t" r="r" b="b"/>
              <a:pathLst>
                <a:path w="11757" h="19394" extrusionOk="0">
                  <a:moveTo>
                    <a:pt x="5735" y="1"/>
                  </a:moveTo>
                  <a:lnTo>
                    <a:pt x="5579" y="27"/>
                  </a:lnTo>
                  <a:lnTo>
                    <a:pt x="5162" y="131"/>
                  </a:lnTo>
                  <a:lnTo>
                    <a:pt x="4562" y="288"/>
                  </a:lnTo>
                  <a:lnTo>
                    <a:pt x="4223" y="418"/>
                  </a:lnTo>
                  <a:lnTo>
                    <a:pt x="3832" y="548"/>
                  </a:lnTo>
                  <a:lnTo>
                    <a:pt x="3468" y="731"/>
                  </a:lnTo>
                  <a:lnTo>
                    <a:pt x="3077" y="913"/>
                  </a:lnTo>
                  <a:lnTo>
                    <a:pt x="2712" y="1148"/>
                  </a:lnTo>
                  <a:lnTo>
                    <a:pt x="2347" y="1408"/>
                  </a:lnTo>
                  <a:lnTo>
                    <a:pt x="1982" y="1695"/>
                  </a:lnTo>
                  <a:lnTo>
                    <a:pt x="1695" y="2008"/>
                  </a:lnTo>
                  <a:lnTo>
                    <a:pt x="1408" y="2373"/>
                  </a:lnTo>
                  <a:lnTo>
                    <a:pt x="1304" y="2581"/>
                  </a:lnTo>
                  <a:lnTo>
                    <a:pt x="1200" y="2764"/>
                  </a:lnTo>
                  <a:lnTo>
                    <a:pt x="1017" y="3181"/>
                  </a:lnTo>
                  <a:lnTo>
                    <a:pt x="887" y="3598"/>
                  </a:lnTo>
                  <a:lnTo>
                    <a:pt x="757" y="4015"/>
                  </a:lnTo>
                  <a:lnTo>
                    <a:pt x="653" y="4432"/>
                  </a:lnTo>
                  <a:lnTo>
                    <a:pt x="574" y="4849"/>
                  </a:lnTo>
                  <a:lnTo>
                    <a:pt x="496" y="5292"/>
                  </a:lnTo>
                  <a:lnTo>
                    <a:pt x="392" y="6152"/>
                  </a:lnTo>
                  <a:lnTo>
                    <a:pt x="314" y="7012"/>
                  </a:lnTo>
                  <a:lnTo>
                    <a:pt x="262" y="7898"/>
                  </a:lnTo>
                  <a:lnTo>
                    <a:pt x="209" y="8759"/>
                  </a:lnTo>
                  <a:lnTo>
                    <a:pt x="131" y="9619"/>
                  </a:lnTo>
                  <a:lnTo>
                    <a:pt x="53" y="10322"/>
                  </a:lnTo>
                  <a:lnTo>
                    <a:pt x="27" y="10974"/>
                  </a:lnTo>
                  <a:lnTo>
                    <a:pt x="1" y="11287"/>
                  </a:lnTo>
                  <a:lnTo>
                    <a:pt x="27" y="11574"/>
                  </a:lnTo>
                  <a:lnTo>
                    <a:pt x="79" y="11860"/>
                  </a:lnTo>
                  <a:lnTo>
                    <a:pt x="131" y="12121"/>
                  </a:lnTo>
                  <a:lnTo>
                    <a:pt x="236" y="12382"/>
                  </a:lnTo>
                  <a:lnTo>
                    <a:pt x="366" y="12642"/>
                  </a:lnTo>
                  <a:lnTo>
                    <a:pt x="548" y="12877"/>
                  </a:lnTo>
                  <a:lnTo>
                    <a:pt x="757" y="13111"/>
                  </a:lnTo>
                  <a:lnTo>
                    <a:pt x="1017" y="13320"/>
                  </a:lnTo>
                  <a:lnTo>
                    <a:pt x="1330" y="13502"/>
                  </a:lnTo>
                  <a:lnTo>
                    <a:pt x="1695" y="13685"/>
                  </a:lnTo>
                  <a:lnTo>
                    <a:pt x="2112" y="13841"/>
                  </a:lnTo>
                  <a:lnTo>
                    <a:pt x="2633" y="13998"/>
                  </a:lnTo>
                  <a:lnTo>
                    <a:pt x="3155" y="14128"/>
                  </a:lnTo>
                  <a:lnTo>
                    <a:pt x="3676" y="14284"/>
                  </a:lnTo>
                  <a:lnTo>
                    <a:pt x="3911" y="14363"/>
                  </a:lnTo>
                  <a:lnTo>
                    <a:pt x="4145" y="14467"/>
                  </a:lnTo>
                  <a:lnTo>
                    <a:pt x="4380" y="14597"/>
                  </a:lnTo>
                  <a:lnTo>
                    <a:pt x="4562" y="14727"/>
                  </a:lnTo>
                  <a:lnTo>
                    <a:pt x="4745" y="14884"/>
                  </a:lnTo>
                  <a:lnTo>
                    <a:pt x="4875" y="15066"/>
                  </a:lnTo>
                  <a:lnTo>
                    <a:pt x="5005" y="15301"/>
                  </a:lnTo>
                  <a:lnTo>
                    <a:pt x="5084" y="15535"/>
                  </a:lnTo>
                  <a:lnTo>
                    <a:pt x="5136" y="15822"/>
                  </a:lnTo>
                  <a:lnTo>
                    <a:pt x="5136" y="16161"/>
                  </a:lnTo>
                  <a:lnTo>
                    <a:pt x="5110" y="16500"/>
                  </a:lnTo>
                  <a:lnTo>
                    <a:pt x="5058" y="16865"/>
                  </a:lnTo>
                  <a:lnTo>
                    <a:pt x="5005" y="17256"/>
                  </a:lnTo>
                  <a:lnTo>
                    <a:pt x="4979" y="17673"/>
                  </a:lnTo>
                  <a:lnTo>
                    <a:pt x="4979" y="18064"/>
                  </a:lnTo>
                  <a:lnTo>
                    <a:pt x="5005" y="18272"/>
                  </a:lnTo>
                  <a:lnTo>
                    <a:pt x="5031" y="18455"/>
                  </a:lnTo>
                  <a:lnTo>
                    <a:pt x="5084" y="18611"/>
                  </a:lnTo>
                  <a:lnTo>
                    <a:pt x="5162" y="18794"/>
                  </a:lnTo>
                  <a:lnTo>
                    <a:pt x="5240" y="18924"/>
                  </a:lnTo>
                  <a:lnTo>
                    <a:pt x="5370" y="19054"/>
                  </a:lnTo>
                  <a:lnTo>
                    <a:pt x="5501" y="19158"/>
                  </a:lnTo>
                  <a:lnTo>
                    <a:pt x="5631" y="19237"/>
                  </a:lnTo>
                  <a:lnTo>
                    <a:pt x="5787" y="19289"/>
                  </a:lnTo>
                  <a:lnTo>
                    <a:pt x="5970" y="19341"/>
                  </a:lnTo>
                  <a:lnTo>
                    <a:pt x="6152" y="19367"/>
                  </a:lnTo>
                  <a:lnTo>
                    <a:pt x="6335" y="19393"/>
                  </a:lnTo>
                  <a:lnTo>
                    <a:pt x="6700" y="19393"/>
                  </a:lnTo>
                  <a:lnTo>
                    <a:pt x="7091" y="19315"/>
                  </a:lnTo>
                  <a:lnTo>
                    <a:pt x="7247" y="19263"/>
                  </a:lnTo>
                  <a:lnTo>
                    <a:pt x="7429" y="19185"/>
                  </a:lnTo>
                  <a:lnTo>
                    <a:pt x="7586" y="19106"/>
                  </a:lnTo>
                  <a:lnTo>
                    <a:pt x="7716" y="19002"/>
                  </a:lnTo>
                  <a:lnTo>
                    <a:pt x="7846" y="18898"/>
                  </a:lnTo>
                  <a:lnTo>
                    <a:pt x="7925" y="18794"/>
                  </a:lnTo>
                  <a:lnTo>
                    <a:pt x="8055" y="18585"/>
                  </a:lnTo>
                  <a:lnTo>
                    <a:pt x="8133" y="18403"/>
                  </a:lnTo>
                  <a:lnTo>
                    <a:pt x="8211" y="18194"/>
                  </a:lnTo>
                  <a:lnTo>
                    <a:pt x="8264" y="17959"/>
                  </a:lnTo>
                  <a:lnTo>
                    <a:pt x="8316" y="17516"/>
                  </a:lnTo>
                  <a:lnTo>
                    <a:pt x="8316" y="17073"/>
                  </a:lnTo>
                  <a:lnTo>
                    <a:pt x="8316" y="16135"/>
                  </a:lnTo>
                  <a:lnTo>
                    <a:pt x="8342" y="15692"/>
                  </a:lnTo>
                  <a:lnTo>
                    <a:pt x="8368" y="15457"/>
                  </a:lnTo>
                  <a:lnTo>
                    <a:pt x="8420" y="15249"/>
                  </a:lnTo>
                  <a:lnTo>
                    <a:pt x="8654" y="14336"/>
                  </a:lnTo>
                  <a:lnTo>
                    <a:pt x="8759" y="13945"/>
                  </a:lnTo>
                  <a:lnTo>
                    <a:pt x="8863" y="13528"/>
                  </a:lnTo>
                  <a:lnTo>
                    <a:pt x="9019" y="13111"/>
                  </a:lnTo>
                  <a:lnTo>
                    <a:pt x="9254" y="12668"/>
                  </a:lnTo>
                  <a:lnTo>
                    <a:pt x="9541" y="12173"/>
                  </a:lnTo>
                  <a:lnTo>
                    <a:pt x="9906" y="11626"/>
                  </a:lnTo>
                  <a:lnTo>
                    <a:pt x="10192" y="11183"/>
                  </a:lnTo>
                  <a:lnTo>
                    <a:pt x="10427" y="10740"/>
                  </a:lnTo>
                  <a:lnTo>
                    <a:pt x="10635" y="10270"/>
                  </a:lnTo>
                  <a:lnTo>
                    <a:pt x="10792" y="9749"/>
                  </a:lnTo>
                  <a:lnTo>
                    <a:pt x="10948" y="9228"/>
                  </a:lnTo>
                  <a:lnTo>
                    <a:pt x="11105" y="8706"/>
                  </a:lnTo>
                  <a:lnTo>
                    <a:pt x="11339" y="7638"/>
                  </a:lnTo>
                  <a:lnTo>
                    <a:pt x="11496" y="6960"/>
                  </a:lnTo>
                  <a:lnTo>
                    <a:pt x="11626" y="6230"/>
                  </a:lnTo>
                  <a:lnTo>
                    <a:pt x="11730" y="5501"/>
                  </a:lnTo>
                  <a:lnTo>
                    <a:pt x="11730" y="5110"/>
                  </a:lnTo>
                  <a:lnTo>
                    <a:pt x="11756" y="4745"/>
                  </a:lnTo>
                  <a:lnTo>
                    <a:pt x="11730" y="4380"/>
                  </a:lnTo>
                  <a:lnTo>
                    <a:pt x="11704" y="4015"/>
                  </a:lnTo>
                  <a:lnTo>
                    <a:pt x="11626" y="3676"/>
                  </a:lnTo>
                  <a:lnTo>
                    <a:pt x="11548" y="3337"/>
                  </a:lnTo>
                  <a:lnTo>
                    <a:pt x="11417" y="2998"/>
                  </a:lnTo>
                  <a:lnTo>
                    <a:pt x="11261" y="2686"/>
                  </a:lnTo>
                  <a:lnTo>
                    <a:pt x="11052" y="2425"/>
                  </a:lnTo>
                  <a:lnTo>
                    <a:pt x="10818" y="2138"/>
                  </a:lnTo>
                  <a:lnTo>
                    <a:pt x="10557" y="1904"/>
                  </a:lnTo>
                  <a:lnTo>
                    <a:pt x="10271" y="1643"/>
                  </a:lnTo>
                  <a:lnTo>
                    <a:pt x="9984" y="1434"/>
                  </a:lnTo>
                  <a:lnTo>
                    <a:pt x="9697" y="1226"/>
                  </a:lnTo>
                  <a:lnTo>
                    <a:pt x="9410" y="1043"/>
                  </a:lnTo>
                  <a:lnTo>
                    <a:pt x="9124" y="861"/>
                  </a:lnTo>
                  <a:lnTo>
                    <a:pt x="8811" y="705"/>
                  </a:lnTo>
                  <a:lnTo>
                    <a:pt x="8498" y="574"/>
                  </a:lnTo>
                  <a:lnTo>
                    <a:pt x="8185" y="444"/>
                  </a:lnTo>
                  <a:lnTo>
                    <a:pt x="7846" y="340"/>
                  </a:lnTo>
                  <a:lnTo>
                    <a:pt x="7508" y="235"/>
                  </a:lnTo>
                  <a:lnTo>
                    <a:pt x="7169" y="157"/>
                  </a:lnTo>
                  <a:lnTo>
                    <a:pt x="6465" y="53"/>
                  </a:lnTo>
                  <a:lnTo>
                    <a:pt x="5735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1392977" y="1623095"/>
              <a:ext cx="586645" cy="967712"/>
            </a:xfrm>
            <a:custGeom>
              <a:avLst/>
              <a:gdLst/>
              <a:ahLst/>
              <a:cxnLst/>
              <a:rect l="l" t="t" r="r" b="b"/>
              <a:pathLst>
                <a:path w="11757" h="19394" fill="none" extrusionOk="0">
                  <a:moveTo>
                    <a:pt x="5735" y="1"/>
                  </a:moveTo>
                  <a:lnTo>
                    <a:pt x="5735" y="1"/>
                  </a:lnTo>
                  <a:lnTo>
                    <a:pt x="5579" y="27"/>
                  </a:lnTo>
                  <a:lnTo>
                    <a:pt x="5162" y="131"/>
                  </a:lnTo>
                  <a:lnTo>
                    <a:pt x="4562" y="288"/>
                  </a:lnTo>
                  <a:lnTo>
                    <a:pt x="4223" y="418"/>
                  </a:lnTo>
                  <a:lnTo>
                    <a:pt x="3832" y="548"/>
                  </a:lnTo>
                  <a:lnTo>
                    <a:pt x="3468" y="731"/>
                  </a:lnTo>
                  <a:lnTo>
                    <a:pt x="3077" y="913"/>
                  </a:lnTo>
                  <a:lnTo>
                    <a:pt x="2712" y="1148"/>
                  </a:lnTo>
                  <a:lnTo>
                    <a:pt x="2347" y="1408"/>
                  </a:lnTo>
                  <a:lnTo>
                    <a:pt x="1982" y="1695"/>
                  </a:lnTo>
                  <a:lnTo>
                    <a:pt x="1695" y="2008"/>
                  </a:lnTo>
                  <a:lnTo>
                    <a:pt x="1408" y="2373"/>
                  </a:lnTo>
                  <a:lnTo>
                    <a:pt x="1304" y="2581"/>
                  </a:lnTo>
                  <a:lnTo>
                    <a:pt x="1200" y="2764"/>
                  </a:lnTo>
                  <a:lnTo>
                    <a:pt x="1200" y="2764"/>
                  </a:lnTo>
                  <a:lnTo>
                    <a:pt x="1017" y="3181"/>
                  </a:lnTo>
                  <a:lnTo>
                    <a:pt x="887" y="3598"/>
                  </a:lnTo>
                  <a:lnTo>
                    <a:pt x="757" y="4015"/>
                  </a:lnTo>
                  <a:lnTo>
                    <a:pt x="653" y="4432"/>
                  </a:lnTo>
                  <a:lnTo>
                    <a:pt x="574" y="4849"/>
                  </a:lnTo>
                  <a:lnTo>
                    <a:pt x="496" y="5292"/>
                  </a:lnTo>
                  <a:lnTo>
                    <a:pt x="392" y="6152"/>
                  </a:lnTo>
                  <a:lnTo>
                    <a:pt x="314" y="7012"/>
                  </a:lnTo>
                  <a:lnTo>
                    <a:pt x="262" y="7898"/>
                  </a:lnTo>
                  <a:lnTo>
                    <a:pt x="209" y="8759"/>
                  </a:lnTo>
                  <a:lnTo>
                    <a:pt x="131" y="9619"/>
                  </a:lnTo>
                  <a:lnTo>
                    <a:pt x="131" y="9619"/>
                  </a:lnTo>
                  <a:lnTo>
                    <a:pt x="53" y="10322"/>
                  </a:lnTo>
                  <a:lnTo>
                    <a:pt x="27" y="10974"/>
                  </a:lnTo>
                  <a:lnTo>
                    <a:pt x="1" y="11287"/>
                  </a:lnTo>
                  <a:lnTo>
                    <a:pt x="27" y="11574"/>
                  </a:lnTo>
                  <a:lnTo>
                    <a:pt x="79" y="11860"/>
                  </a:lnTo>
                  <a:lnTo>
                    <a:pt x="131" y="12121"/>
                  </a:lnTo>
                  <a:lnTo>
                    <a:pt x="236" y="12382"/>
                  </a:lnTo>
                  <a:lnTo>
                    <a:pt x="366" y="12642"/>
                  </a:lnTo>
                  <a:lnTo>
                    <a:pt x="548" y="12877"/>
                  </a:lnTo>
                  <a:lnTo>
                    <a:pt x="757" y="13111"/>
                  </a:lnTo>
                  <a:lnTo>
                    <a:pt x="1017" y="13320"/>
                  </a:lnTo>
                  <a:lnTo>
                    <a:pt x="1330" y="13502"/>
                  </a:lnTo>
                  <a:lnTo>
                    <a:pt x="1695" y="13685"/>
                  </a:lnTo>
                  <a:lnTo>
                    <a:pt x="2112" y="13841"/>
                  </a:lnTo>
                  <a:lnTo>
                    <a:pt x="2112" y="13841"/>
                  </a:lnTo>
                  <a:lnTo>
                    <a:pt x="2633" y="13998"/>
                  </a:lnTo>
                  <a:lnTo>
                    <a:pt x="3155" y="14128"/>
                  </a:lnTo>
                  <a:lnTo>
                    <a:pt x="3676" y="14284"/>
                  </a:lnTo>
                  <a:lnTo>
                    <a:pt x="3911" y="14363"/>
                  </a:lnTo>
                  <a:lnTo>
                    <a:pt x="4145" y="14467"/>
                  </a:lnTo>
                  <a:lnTo>
                    <a:pt x="4380" y="14597"/>
                  </a:lnTo>
                  <a:lnTo>
                    <a:pt x="4562" y="14727"/>
                  </a:lnTo>
                  <a:lnTo>
                    <a:pt x="4745" y="14884"/>
                  </a:lnTo>
                  <a:lnTo>
                    <a:pt x="4875" y="15066"/>
                  </a:lnTo>
                  <a:lnTo>
                    <a:pt x="5005" y="15301"/>
                  </a:lnTo>
                  <a:lnTo>
                    <a:pt x="5084" y="15535"/>
                  </a:lnTo>
                  <a:lnTo>
                    <a:pt x="5136" y="15822"/>
                  </a:lnTo>
                  <a:lnTo>
                    <a:pt x="5136" y="16161"/>
                  </a:lnTo>
                  <a:lnTo>
                    <a:pt x="5136" y="16161"/>
                  </a:lnTo>
                  <a:lnTo>
                    <a:pt x="5110" y="16500"/>
                  </a:lnTo>
                  <a:lnTo>
                    <a:pt x="5058" y="16865"/>
                  </a:lnTo>
                  <a:lnTo>
                    <a:pt x="5005" y="17256"/>
                  </a:lnTo>
                  <a:lnTo>
                    <a:pt x="4979" y="17673"/>
                  </a:lnTo>
                  <a:lnTo>
                    <a:pt x="4979" y="18064"/>
                  </a:lnTo>
                  <a:lnTo>
                    <a:pt x="5005" y="18272"/>
                  </a:lnTo>
                  <a:lnTo>
                    <a:pt x="5031" y="18455"/>
                  </a:lnTo>
                  <a:lnTo>
                    <a:pt x="5084" y="18611"/>
                  </a:lnTo>
                  <a:lnTo>
                    <a:pt x="5162" y="18794"/>
                  </a:lnTo>
                  <a:lnTo>
                    <a:pt x="5240" y="18924"/>
                  </a:lnTo>
                  <a:lnTo>
                    <a:pt x="5370" y="19054"/>
                  </a:lnTo>
                  <a:lnTo>
                    <a:pt x="5370" y="19054"/>
                  </a:lnTo>
                  <a:lnTo>
                    <a:pt x="5501" y="19158"/>
                  </a:lnTo>
                  <a:lnTo>
                    <a:pt x="5631" y="19237"/>
                  </a:lnTo>
                  <a:lnTo>
                    <a:pt x="5787" y="19289"/>
                  </a:lnTo>
                  <a:lnTo>
                    <a:pt x="5970" y="19341"/>
                  </a:lnTo>
                  <a:lnTo>
                    <a:pt x="6152" y="19367"/>
                  </a:lnTo>
                  <a:lnTo>
                    <a:pt x="6335" y="19393"/>
                  </a:lnTo>
                  <a:lnTo>
                    <a:pt x="6700" y="19393"/>
                  </a:lnTo>
                  <a:lnTo>
                    <a:pt x="7091" y="19315"/>
                  </a:lnTo>
                  <a:lnTo>
                    <a:pt x="7247" y="19263"/>
                  </a:lnTo>
                  <a:lnTo>
                    <a:pt x="7429" y="19185"/>
                  </a:lnTo>
                  <a:lnTo>
                    <a:pt x="7586" y="19106"/>
                  </a:lnTo>
                  <a:lnTo>
                    <a:pt x="7716" y="19002"/>
                  </a:lnTo>
                  <a:lnTo>
                    <a:pt x="7846" y="18898"/>
                  </a:lnTo>
                  <a:lnTo>
                    <a:pt x="7925" y="18794"/>
                  </a:lnTo>
                  <a:lnTo>
                    <a:pt x="7925" y="18794"/>
                  </a:lnTo>
                  <a:lnTo>
                    <a:pt x="8055" y="18585"/>
                  </a:lnTo>
                  <a:lnTo>
                    <a:pt x="8133" y="18403"/>
                  </a:lnTo>
                  <a:lnTo>
                    <a:pt x="8211" y="18194"/>
                  </a:lnTo>
                  <a:lnTo>
                    <a:pt x="8264" y="17959"/>
                  </a:lnTo>
                  <a:lnTo>
                    <a:pt x="8316" y="17516"/>
                  </a:lnTo>
                  <a:lnTo>
                    <a:pt x="8316" y="17073"/>
                  </a:lnTo>
                  <a:lnTo>
                    <a:pt x="8316" y="16135"/>
                  </a:lnTo>
                  <a:lnTo>
                    <a:pt x="8342" y="15692"/>
                  </a:lnTo>
                  <a:lnTo>
                    <a:pt x="8368" y="15457"/>
                  </a:lnTo>
                  <a:lnTo>
                    <a:pt x="8420" y="15249"/>
                  </a:lnTo>
                  <a:lnTo>
                    <a:pt x="8420" y="15249"/>
                  </a:lnTo>
                  <a:lnTo>
                    <a:pt x="8654" y="14336"/>
                  </a:lnTo>
                  <a:lnTo>
                    <a:pt x="8759" y="13945"/>
                  </a:lnTo>
                  <a:lnTo>
                    <a:pt x="8863" y="13528"/>
                  </a:lnTo>
                  <a:lnTo>
                    <a:pt x="9019" y="13111"/>
                  </a:lnTo>
                  <a:lnTo>
                    <a:pt x="9254" y="12668"/>
                  </a:lnTo>
                  <a:lnTo>
                    <a:pt x="9541" y="12173"/>
                  </a:lnTo>
                  <a:lnTo>
                    <a:pt x="9906" y="11626"/>
                  </a:lnTo>
                  <a:lnTo>
                    <a:pt x="9906" y="11626"/>
                  </a:lnTo>
                  <a:lnTo>
                    <a:pt x="10192" y="11183"/>
                  </a:lnTo>
                  <a:lnTo>
                    <a:pt x="10427" y="10740"/>
                  </a:lnTo>
                  <a:lnTo>
                    <a:pt x="10635" y="10270"/>
                  </a:lnTo>
                  <a:lnTo>
                    <a:pt x="10792" y="9749"/>
                  </a:lnTo>
                  <a:lnTo>
                    <a:pt x="10948" y="9228"/>
                  </a:lnTo>
                  <a:lnTo>
                    <a:pt x="11105" y="8706"/>
                  </a:lnTo>
                  <a:lnTo>
                    <a:pt x="11339" y="7638"/>
                  </a:lnTo>
                  <a:lnTo>
                    <a:pt x="11339" y="7638"/>
                  </a:lnTo>
                  <a:lnTo>
                    <a:pt x="11496" y="6960"/>
                  </a:lnTo>
                  <a:lnTo>
                    <a:pt x="11626" y="6230"/>
                  </a:lnTo>
                  <a:lnTo>
                    <a:pt x="11730" y="5501"/>
                  </a:lnTo>
                  <a:lnTo>
                    <a:pt x="11730" y="5110"/>
                  </a:lnTo>
                  <a:lnTo>
                    <a:pt x="11756" y="4745"/>
                  </a:lnTo>
                  <a:lnTo>
                    <a:pt x="11730" y="4380"/>
                  </a:lnTo>
                  <a:lnTo>
                    <a:pt x="11704" y="4015"/>
                  </a:lnTo>
                  <a:lnTo>
                    <a:pt x="11626" y="3676"/>
                  </a:lnTo>
                  <a:lnTo>
                    <a:pt x="11548" y="3337"/>
                  </a:lnTo>
                  <a:lnTo>
                    <a:pt x="11417" y="2998"/>
                  </a:lnTo>
                  <a:lnTo>
                    <a:pt x="11261" y="2686"/>
                  </a:lnTo>
                  <a:lnTo>
                    <a:pt x="11052" y="2425"/>
                  </a:lnTo>
                  <a:lnTo>
                    <a:pt x="10818" y="2138"/>
                  </a:lnTo>
                  <a:lnTo>
                    <a:pt x="10818" y="2138"/>
                  </a:lnTo>
                  <a:lnTo>
                    <a:pt x="10557" y="1904"/>
                  </a:lnTo>
                  <a:lnTo>
                    <a:pt x="10271" y="1643"/>
                  </a:lnTo>
                  <a:lnTo>
                    <a:pt x="9984" y="1434"/>
                  </a:lnTo>
                  <a:lnTo>
                    <a:pt x="9697" y="1226"/>
                  </a:lnTo>
                  <a:lnTo>
                    <a:pt x="9410" y="1043"/>
                  </a:lnTo>
                  <a:lnTo>
                    <a:pt x="9124" y="861"/>
                  </a:lnTo>
                  <a:lnTo>
                    <a:pt x="8811" y="705"/>
                  </a:lnTo>
                  <a:lnTo>
                    <a:pt x="8498" y="574"/>
                  </a:lnTo>
                  <a:lnTo>
                    <a:pt x="8185" y="444"/>
                  </a:lnTo>
                  <a:lnTo>
                    <a:pt x="7846" y="340"/>
                  </a:lnTo>
                  <a:lnTo>
                    <a:pt x="7508" y="235"/>
                  </a:lnTo>
                  <a:lnTo>
                    <a:pt x="7169" y="157"/>
                  </a:lnTo>
                  <a:lnTo>
                    <a:pt x="6465" y="53"/>
                  </a:lnTo>
                  <a:lnTo>
                    <a:pt x="57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34736" y="2084797"/>
              <a:ext cx="93708" cy="53390"/>
            </a:xfrm>
            <a:custGeom>
              <a:avLst/>
              <a:gdLst/>
              <a:ahLst/>
              <a:cxnLst/>
              <a:rect l="l" t="t" r="r" b="b"/>
              <a:pathLst>
                <a:path w="1878" h="1070" extrusionOk="0">
                  <a:moveTo>
                    <a:pt x="1382" y="1"/>
                  </a:moveTo>
                  <a:lnTo>
                    <a:pt x="1382" y="79"/>
                  </a:lnTo>
                  <a:lnTo>
                    <a:pt x="1382" y="157"/>
                  </a:lnTo>
                  <a:lnTo>
                    <a:pt x="1330" y="261"/>
                  </a:lnTo>
                  <a:lnTo>
                    <a:pt x="1278" y="392"/>
                  </a:lnTo>
                  <a:lnTo>
                    <a:pt x="1174" y="470"/>
                  </a:lnTo>
                  <a:lnTo>
                    <a:pt x="1044" y="574"/>
                  </a:lnTo>
                  <a:lnTo>
                    <a:pt x="835" y="600"/>
                  </a:lnTo>
                  <a:lnTo>
                    <a:pt x="731" y="626"/>
                  </a:lnTo>
                  <a:lnTo>
                    <a:pt x="548" y="600"/>
                  </a:lnTo>
                  <a:lnTo>
                    <a:pt x="392" y="548"/>
                  </a:lnTo>
                  <a:lnTo>
                    <a:pt x="288" y="470"/>
                  </a:lnTo>
                  <a:lnTo>
                    <a:pt x="210" y="392"/>
                  </a:lnTo>
                  <a:lnTo>
                    <a:pt x="105" y="235"/>
                  </a:lnTo>
                  <a:lnTo>
                    <a:pt x="79" y="157"/>
                  </a:lnTo>
                  <a:lnTo>
                    <a:pt x="27" y="392"/>
                  </a:lnTo>
                  <a:lnTo>
                    <a:pt x="1" y="600"/>
                  </a:lnTo>
                  <a:lnTo>
                    <a:pt x="53" y="757"/>
                  </a:lnTo>
                  <a:lnTo>
                    <a:pt x="131" y="861"/>
                  </a:lnTo>
                  <a:lnTo>
                    <a:pt x="236" y="965"/>
                  </a:lnTo>
                  <a:lnTo>
                    <a:pt x="392" y="1017"/>
                  </a:lnTo>
                  <a:lnTo>
                    <a:pt x="548" y="1043"/>
                  </a:lnTo>
                  <a:lnTo>
                    <a:pt x="731" y="1069"/>
                  </a:lnTo>
                  <a:lnTo>
                    <a:pt x="939" y="1043"/>
                  </a:lnTo>
                  <a:lnTo>
                    <a:pt x="1122" y="1017"/>
                  </a:lnTo>
                  <a:lnTo>
                    <a:pt x="1513" y="939"/>
                  </a:lnTo>
                  <a:lnTo>
                    <a:pt x="1773" y="809"/>
                  </a:lnTo>
                  <a:lnTo>
                    <a:pt x="1852" y="757"/>
                  </a:lnTo>
                  <a:lnTo>
                    <a:pt x="1878" y="705"/>
                  </a:lnTo>
                  <a:lnTo>
                    <a:pt x="1878" y="626"/>
                  </a:lnTo>
                  <a:lnTo>
                    <a:pt x="1826" y="496"/>
                  </a:lnTo>
                  <a:lnTo>
                    <a:pt x="1643" y="261"/>
                  </a:lnTo>
                  <a:lnTo>
                    <a:pt x="1461" y="79"/>
                  </a:lnTo>
                  <a:lnTo>
                    <a:pt x="1382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534736" y="2084797"/>
              <a:ext cx="93708" cy="53390"/>
            </a:xfrm>
            <a:custGeom>
              <a:avLst/>
              <a:gdLst/>
              <a:ahLst/>
              <a:cxnLst/>
              <a:rect l="l" t="t" r="r" b="b"/>
              <a:pathLst>
                <a:path w="1878" h="1070" fill="none" extrusionOk="0">
                  <a:moveTo>
                    <a:pt x="1382" y="1"/>
                  </a:moveTo>
                  <a:lnTo>
                    <a:pt x="1382" y="1"/>
                  </a:lnTo>
                  <a:lnTo>
                    <a:pt x="1382" y="79"/>
                  </a:lnTo>
                  <a:lnTo>
                    <a:pt x="1382" y="157"/>
                  </a:lnTo>
                  <a:lnTo>
                    <a:pt x="1330" y="261"/>
                  </a:lnTo>
                  <a:lnTo>
                    <a:pt x="1278" y="392"/>
                  </a:lnTo>
                  <a:lnTo>
                    <a:pt x="1174" y="470"/>
                  </a:lnTo>
                  <a:lnTo>
                    <a:pt x="1044" y="574"/>
                  </a:lnTo>
                  <a:lnTo>
                    <a:pt x="835" y="600"/>
                  </a:lnTo>
                  <a:lnTo>
                    <a:pt x="835" y="600"/>
                  </a:lnTo>
                  <a:lnTo>
                    <a:pt x="731" y="626"/>
                  </a:lnTo>
                  <a:lnTo>
                    <a:pt x="731" y="626"/>
                  </a:lnTo>
                  <a:lnTo>
                    <a:pt x="548" y="600"/>
                  </a:lnTo>
                  <a:lnTo>
                    <a:pt x="392" y="548"/>
                  </a:lnTo>
                  <a:lnTo>
                    <a:pt x="288" y="470"/>
                  </a:lnTo>
                  <a:lnTo>
                    <a:pt x="210" y="392"/>
                  </a:lnTo>
                  <a:lnTo>
                    <a:pt x="105" y="235"/>
                  </a:lnTo>
                  <a:lnTo>
                    <a:pt x="79" y="157"/>
                  </a:lnTo>
                  <a:lnTo>
                    <a:pt x="79" y="157"/>
                  </a:lnTo>
                  <a:lnTo>
                    <a:pt x="27" y="392"/>
                  </a:lnTo>
                  <a:lnTo>
                    <a:pt x="1" y="600"/>
                  </a:lnTo>
                  <a:lnTo>
                    <a:pt x="53" y="757"/>
                  </a:lnTo>
                  <a:lnTo>
                    <a:pt x="131" y="861"/>
                  </a:lnTo>
                  <a:lnTo>
                    <a:pt x="236" y="965"/>
                  </a:lnTo>
                  <a:lnTo>
                    <a:pt x="392" y="1017"/>
                  </a:lnTo>
                  <a:lnTo>
                    <a:pt x="548" y="1043"/>
                  </a:lnTo>
                  <a:lnTo>
                    <a:pt x="731" y="1069"/>
                  </a:lnTo>
                  <a:lnTo>
                    <a:pt x="731" y="1069"/>
                  </a:lnTo>
                  <a:lnTo>
                    <a:pt x="939" y="1043"/>
                  </a:lnTo>
                  <a:lnTo>
                    <a:pt x="1122" y="1017"/>
                  </a:lnTo>
                  <a:lnTo>
                    <a:pt x="1513" y="939"/>
                  </a:lnTo>
                  <a:lnTo>
                    <a:pt x="1773" y="809"/>
                  </a:lnTo>
                  <a:lnTo>
                    <a:pt x="1852" y="757"/>
                  </a:lnTo>
                  <a:lnTo>
                    <a:pt x="1878" y="705"/>
                  </a:lnTo>
                  <a:lnTo>
                    <a:pt x="1878" y="705"/>
                  </a:lnTo>
                  <a:lnTo>
                    <a:pt x="1878" y="626"/>
                  </a:lnTo>
                  <a:lnTo>
                    <a:pt x="1826" y="496"/>
                  </a:lnTo>
                  <a:lnTo>
                    <a:pt x="1643" y="261"/>
                  </a:lnTo>
                  <a:lnTo>
                    <a:pt x="1461" y="79"/>
                  </a:lnTo>
                  <a:lnTo>
                    <a:pt x="13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537381" y="2071824"/>
              <a:ext cx="91063" cy="45556"/>
            </a:xfrm>
            <a:custGeom>
              <a:avLst/>
              <a:gdLst/>
              <a:ahLst/>
              <a:cxnLst/>
              <a:rect l="l" t="t" r="r" b="b"/>
              <a:pathLst>
                <a:path w="1825" h="913" extrusionOk="0">
                  <a:moveTo>
                    <a:pt x="626" y="0"/>
                  </a:moveTo>
                  <a:lnTo>
                    <a:pt x="521" y="26"/>
                  </a:lnTo>
                  <a:lnTo>
                    <a:pt x="391" y="52"/>
                  </a:lnTo>
                  <a:lnTo>
                    <a:pt x="287" y="131"/>
                  </a:lnTo>
                  <a:lnTo>
                    <a:pt x="157" y="209"/>
                  </a:lnTo>
                  <a:lnTo>
                    <a:pt x="78" y="339"/>
                  </a:lnTo>
                  <a:lnTo>
                    <a:pt x="26" y="443"/>
                  </a:lnTo>
                  <a:lnTo>
                    <a:pt x="0" y="574"/>
                  </a:lnTo>
                  <a:lnTo>
                    <a:pt x="0" y="678"/>
                  </a:lnTo>
                  <a:lnTo>
                    <a:pt x="0" y="834"/>
                  </a:lnTo>
                  <a:lnTo>
                    <a:pt x="26" y="886"/>
                  </a:lnTo>
                  <a:lnTo>
                    <a:pt x="52" y="834"/>
                  </a:lnTo>
                  <a:lnTo>
                    <a:pt x="78" y="678"/>
                  </a:lnTo>
                  <a:lnTo>
                    <a:pt x="130" y="495"/>
                  </a:lnTo>
                  <a:lnTo>
                    <a:pt x="209" y="391"/>
                  </a:lnTo>
                  <a:lnTo>
                    <a:pt x="261" y="313"/>
                  </a:lnTo>
                  <a:lnTo>
                    <a:pt x="365" y="261"/>
                  </a:lnTo>
                  <a:lnTo>
                    <a:pt x="443" y="209"/>
                  </a:lnTo>
                  <a:lnTo>
                    <a:pt x="808" y="209"/>
                  </a:lnTo>
                  <a:lnTo>
                    <a:pt x="1017" y="261"/>
                  </a:lnTo>
                  <a:lnTo>
                    <a:pt x="1199" y="339"/>
                  </a:lnTo>
                  <a:lnTo>
                    <a:pt x="1408" y="443"/>
                  </a:lnTo>
                  <a:lnTo>
                    <a:pt x="1564" y="600"/>
                  </a:lnTo>
                  <a:lnTo>
                    <a:pt x="1720" y="756"/>
                  </a:lnTo>
                  <a:lnTo>
                    <a:pt x="1799" y="860"/>
                  </a:lnTo>
                  <a:lnTo>
                    <a:pt x="1825" y="912"/>
                  </a:lnTo>
                  <a:lnTo>
                    <a:pt x="1825" y="860"/>
                  </a:lnTo>
                  <a:lnTo>
                    <a:pt x="1773" y="704"/>
                  </a:lnTo>
                  <a:lnTo>
                    <a:pt x="1668" y="521"/>
                  </a:lnTo>
                  <a:lnTo>
                    <a:pt x="1486" y="339"/>
                  </a:lnTo>
                  <a:lnTo>
                    <a:pt x="1277" y="183"/>
                  </a:lnTo>
                  <a:lnTo>
                    <a:pt x="1069" y="78"/>
                  </a:lnTo>
                  <a:lnTo>
                    <a:pt x="912" y="26"/>
                  </a:lnTo>
                  <a:lnTo>
                    <a:pt x="860" y="26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790960" y="2125114"/>
              <a:ext cx="33880" cy="18262"/>
            </a:xfrm>
            <a:custGeom>
              <a:avLst/>
              <a:gdLst/>
              <a:ahLst/>
              <a:cxnLst/>
              <a:rect l="l" t="t" r="r" b="b"/>
              <a:pathLst>
                <a:path w="679" h="366" extrusionOk="0">
                  <a:moveTo>
                    <a:pt x="183" y="1"/>
                  </a:moveTo>
                  <a:lnTo>
                    <a:pt x="105" y="53"/>
                  </a:lnTo>
                  <a:lnTo>
                    <a:pt x="27" y="105"/>
                  </a:lnTo>
                  <a:lnTo>
                    <a:pt x="1" y="183"/>
                  </a:lnTo>
                  <a:lnTo>
                    <a:pt x="27" y="261"/>
                  </a:lnTo>
                  <a:lnTo>
                    <a:pt x="79" y="314"/>
                  </a:lnTo>
                  <a:lnTo>
                    <a:pt x="183" y="366"/>
                  </a:lnTo>
                  <a:lnTo>
                    <a:pt x="470" y="366"/>
                  </a:lnTo>
                  <a:lnTo>
                    <a:pt x="574" y="314"/>
                  </a:lnTo>
                  <a:lnTo>
                    <a:pt x="652" y="261"/>
                  </a:lnTo>
                  <a:lnTo>
                    <a:pt x="678" y="183"/>
                  </a:lnTo>
                  <a:lnTo>
                    <a:pt x="652" y="105"/>
                  </a:lnTo>
                  <a:lnTo>
                    <a:pt x="574" y="53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790960" y="2125114"/>
              <a:ext cx="33880" cy="18262"/>
            </a:xfrm>
            <a:custGeom>
              <a:avLst/>
              <a:gdLst/>
              <a:ahLst/>
              <a:cxnLst/>
              <a:rect l="l" t="t" r="r" b="b"/>
              <a:pathLst>
                <a:path w="679" h="366" fill="none" extrusionOk="0">
                  <a:moveTo>
                    <a:pt x="314" y="1"/>
                  </a:moveTo>
                  <a:lnTo>
                    <a:pt x="314" y="1"/>
                  </a:lnTo>
                  <a:lnTo>
                    <a:pt x="183" y="1"/>
                  </a:lnTo>
                  <a:lnTo>
                    <a:pt x="105" y="53"/>
                  </a:lnTo>
                  <a:lnTo>
                    <a:pt x="27" y="105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27" y="261"/>
                  </a:lnTo>
                  <a:lnTo>
                    <a:pt x="79" y="314"/>
                  </a:lnTo>
                  <a:lnTo>
                    <a:pt x="183" y="366"/>
                  </a:lnTo>
                  <a:lnTo>
                    <a:pt x="314" y="366"/>
                  </a:lnTo>
                  <a:lnTo>
                    <a:pt x="314" y="366"/>
                  </a:lnTo>
                  <a:lnTo>
                    <a:pt x="340" y="366"/>
                  </a:lnTo>
                  <a:lnTo>
                    <a:pt x="340" y="366"/>
                  </a:lnTo>
                  <a:lnTo>
                    <a:pt x="470" y="366"/>
                  </a:lnTo>
                  <a:lnTo>
                    <a:pt x="574" y="314"/>
                  </a:lnTo>
                  <a:lnTo>
                    <a:pt x="652" y="261"/>
                  </a:lnTo>
                  <a:lnTo>
                    <a:pt x="678" y="183"/>
                  </a:lnTo>
                  <a:lnTo>
                    <a:pt x="678" y="183"/>
                  </a:lnTo>
                  <a:lnTo>
                    <a:pt x="652" y="105"/>
                  </a:lnTo>
                  <a:lnTo>
                    <a:pt x="574" y="53"/>
                  </a:lnTo>
                  <a:lnTo>
                    <a:pt x="47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406001" y="2087392"/>
              <a:ext cx="33880" cy="19560"/>
            </a:xfrm>
            <a:custGeom>
              <a:avLst/>
              <a:gdLst/>
              <a:ahLst/>
              <a:cxnLst/>
              <a:rect l="l" t="t" r="r" b="b"/>
              <a:pathLst>
                <a:path w="679" h="392" extrusionOk="0">
                  <a:moveTo>
                    <a:pt x="183" y="1"/>
                  </a:moveTo>
                  <a:lnTo>
                    <a:pt x="79" y="53"/>
                  </a:lnTo>
                  <a:lnTo>
                    <a:pt x="27" y="79"/>
                  </a:lnTo>
                  <a:lnTo>
                    <a:pt x="1" y="157"/>
                  </a:lnTo>
                  <a:lnTo>
                    <a:pt x="27" y="236"/>
                  </a:lnTo>
                  <a:lnTo>
                    <a:pt x="79" y="288"/>
                  </a:lnTo>
                  <a:lnTo>
                    <a:pt x="183" y="340"/>
                  </a:lnTo>
                  <a:lnTo>
                    <a:pt x="313" y="392"/>
                  </a:lnTo>
                  <a:lnTo>
                    <a:pt x="392" y="392"/>
                  </a:lnTo>
                  <a:lnTo>
                    <a:pt x="496" y="366"/>
                  </a:lnTo>
                  <a:lnTo>
                    <a:pt x="574" y="340"/>
                  </a:lnTo>
                  <a:lnTo>
                    <a:pt x="652" y="288"/>
                  </a:lnTo>
                  <a:lnTo>
                    <a:pt x="678" y="236"/>
                  </a:lnTo>
                  <a:lnTo>
                    <a:pt x="652" y="157"/>
                  </a:lnTo>
                  <a:lnTo>
                    <a:pt x="574" y="79"/>
                  </a:lnTo>
                  <a:lnTo>
                    <a:pt x="496" y="27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406001" y="2087392"/>
              <a:ext cx="33880" cy="19560"/>
            </a:xfrm>
            <a:custGeom>
              <a:avLst/>
              <a:gdLst/>
              <a:ahLst/>
              <a:cxnLst/>
              <a:rect l="l" t="t" r="r" b="b"/>
              <a:pathLst>
                <a:path w="679" h="392" fill="none" extrusionOk="0">
                  <a:moveTo>
                    <a:pt x="287" y="1"/>
                  </a:moveTo>
                  <a:lnTo>
                    <a:pt x="287" y="1"/>
                  </a:lnTo>
                  <a:lnTo>
                    <a:pt x="183" y="1"/>
                  </a:lnTo>
                  <a:lnTo>
                    <a:pt x="79" y="53"/>
                  </a:lnTo>
                  <a:lnTo>
                    <a:pt x="27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27" y="236"/>
                  </a:lnTo>
                  <a:lnTo>
                    <a:pt x="79" y="288"/>
                  </a:lnTo>
                  <a:lnTo>
                    <a:pt x="183" y="340"/>
                  </a:lnTo>
                  <a:lnTo>
                    <a:pt x="313" y="392"/>
                  </a:lnTo>
                  <a:lnTo>
                    <a:pt x="313" y="392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496" y="366"/>
                  </a:lnTo>
                  <a:lnTo>
                    <a:pt x="574" y="340"/>
                  </a:lnTo>
                  <a:lnTo>
                    <a:pt x="652" y="288"/>
                  </a:lnTo>
                  <a:lnTo>
                    <a:pt x="678" y="236"/>
                  </a:lnTo>
                  <a:lnTo>
                    <a:pt x="678" y="236"/>
                  </a:lnTo>
                  <a:lnTo>
                    <a:pt x="652" y="157"/>
                  </a:lnTo>
                  <a:lnTo>
                    <a:pt x="574" y="79"/>
                  </a:lnTo>
                  <a:lnTo>
                    <a:pt x="496" y="27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2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98650" y="1998973"/>
              <a:ext cx="58580" cy="92410"/>
            </a:xfrm>
            <a:custGeom>
              <a:avLst/>
              <a:gdLst/>
              <a:ahLst/>
              <a:cxnLst/>
              <a:rect l="l" t="t" r="r" b="b"/>
              <a:pathLst>
                <a:path w="1174" h="1852" extrusionOk="0">
                  <a:moveTo>
                    <a:pt x="652" y="1"/>
                  </a:moveTo>
                  <a:lnTo>
                    <a:pt x="521" y="27"/>
                  </a:lnTo>
                  <a:lnTo>
                    <a:pt x="417" y="53"/>
                  </a:lnTo>
                  <a:lnTo>
                    <a:pt x="313" y="131"/>
                  </a:lnTo>
                  <a:lnTo>
                    <a:pt x="209" y="261"/>
                  </a:lnTo>
                  <a:lnTo>
                    <a:pt x="131" y="392"/>
                  </a:lnTo>
                  <a:lnTo>
                    <a:pt x="78" y="522"/>
                  </a:lnTo>
                  <a:lnTo>
                    <a:pt x="26" y="704"/>
                  </a:lnTo>
                  <a:lnTo>
                    <a:pt x="0" y="887"/>
                  </a:lnTo>
                  <a:lnTo>
                    <a:pt x="0" y="1069"/>
                  </a:lnTo>
                  <a:lnTo>
                    <a:pt x="26" y="1252"/>
                  </a:lnTo>
                  <a:lnTo>
                    <a:pt x="78" y="1408"/>
                  </a:lnTo>
                  <a:lnTo>
                    <a:pt x="131" y="1564"/>
                  </a:lnTo>
                  <a:lnTo>
                    <a:pt x="209" y="1669"/>
                  </a:lnTo>
                  <a:lnTo>
                    <a:pt x="313" y="1773"/>
                  </a:lnTo>
                  <a:lnTo>
                    <a:pt x="417" y="1825"/>
                  </a:lnTo>
                  <a:lnTo>
                    <a:pt x="521" y="1851"/>
                  </a:lnTo>
                  <a:lnTo>
                    <a:pt x="652" y="1851"/>
                  </a:lnTo>
                  <a:lnTo>
                    <a:pt x="756" y="1799"/>
                  </a:lnTo>
                  <a:lnTo>
                    <a:pt x="860" y="1721"/>
                  </a:lnTo>
                  <a:lnTo>
                    <a:pt x="965" y="1617"/>
                  </a:lnTo>
                  <a:lnTo>
                    <a:pt x="1043" y="1486"/>
                  </a:lnTo>
                  <a:lnTo>
                    <a:pt x="1095" y="1330"/>
                  </a:lnTo>
                  <a:lnTo>
                    <a:pt x="1147" y="1147"/>
                  </a:lnTo>
                  <a:lnTo>
                    <a:pt x="1173" y="965"/>
                  </a:lnTo>
                  <a:lnTo>
                    <a:pt x="1173" y="783"/>
                  </a:lnTo>
                  <a:lnTo>
                    <a:pt x="1147" y="600"/>
                  </a:lnTo>
                  <a:lnTo>
                    <a:pt x="1121" y="444"/>
                  </a:lnTo>
                  <a:lnTo>
                    <a:pt x="1043" y="313"/>
                  </a:lnTo>
                  <a:lnTo>
                    <a:pt x="965" y="183"/>
                  </a:lnTo>
                  <a:lnTo>
                    <a:pt x="886" y="105"/>
                  </a:lnTo>
                  <a:lnTo>
                    <a:pt x="782" y="2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80437" y="1983355"/>
              <a:ext cx="45556" cy="36475"/>
            </a:xfrm>
            <a:custGeom>
              <a:avLst/>
              <a:gdLst/>
              <a:ahLst/>
              <a:cxnLst/>
              <a:rect l="l" t="t" r="r" b="b"/>
              <a:pathLst>
                <a:path w="913" h="731" extrusionOk="0">
                  <a:moveTo>
                    <a:pt x="78" y="1"/>
                  </a:moveTo>
                  <a:lnTo>
                    <a:pt x="52" y="27"/>
                  </a:lnTo>
                  <a:lnTo>
                    <a:pt x="26" y="105"/>
                  </a:lnTo>
                  <a:lnTo>
                    <a:pt x="0" y="209"/>
                  </a:lnTo>
                  <a:lnTo>
                    <a:pt x="26" y="366"/>
                  </a:lnTo>
                  <a:lnTo>
                    <a:pt x="78" y="470"/>
                  </a:lnTo>
                  <a:lnTo>
                    <a:pt x="157" y="574"/>
                  </a:lnTo>
                  <a:lnTo>
                    <a:pt x="209" y="626"/>
                  </a:lnTo>
                  <a:lnTo>
                    <a:pt x="235" y="652"/>
                  </a:lnTo>
                  <a:lnTo>
                    <a:pt x="339" y="705"/>
                  </a:lnTo>
                  <a:lnTo>
                    <a:pt x="469" y="731"/>
                  </a:lnTo>
                  <a:lnTo>
                    <a:pt x="600" y="731"/>
                  </a:lnTo>
                  <a:lnTo>
                    <a:pt x="730" y="705"/>
                  </a:lnTo>
                  <a:lnTo>
                    <a:pt x="834" y="652"/>
                  </a:lnTo>
                  <a:lnTo>
                    <a:pt x="886" y="600"/>
                  </a:lnTo>
                  <a:lnTo>
                    <a:pt x="913" y="574"/>
                  </a:lnTo>
                  <a:lnTo>
                    <a:pt x="860" y="574"/>
                  </a:lnTo>
                  <a:lnTo>
                    <a:pt x="808" y="600"/>
                  </a:lnTo>
                  <a:lnTo>
                    <a:pt x="600" y="600"/>
                  </a:lnTo>
                  <a:lnTo>
                    <a:pt x="496" y="574"/>
                  </a:lnTo>
                  <a:lnTo>
                    <a:pt x="417" y="548"/>
                  </a:lnTo>
                  <a:lnTo>
                    <a:pt x="339" y="496"/>
                  </a:lnTo>
                  <a:lnTo>
                    <a:pt x="339" y="470"/>
                  </a:lnTo>
                  <a:lnTo>
                    <a:pt x="287" y="444"/>
                  </a:lnTo>
                  <a:lnTo>
                    <a:pt x="209" y="392"/>
                  </a:lnTo>
                  <a:lnTo>
                    <a:pt x="157" y="314"/>
                  </a:lnTo>
                  <a:lnTo>
                    <a:pt x="131" y="209"/>
                  </a:lnTo>
                  <a:lnTo>
                    <a:pt x="105" y="105"/>
                  </a:lnTo>
                  <a:lnTo>
                    <a:pt x="105" y="53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705136" y="1961251"/>
              <a:ext cx="16965" cy="48201"/>
            </a:xfrm>
            <a:custGeom>
              <a:avLst/>
              <a:gdLst/>
              <a:ahLst/>
              <a:cxnLst/>
              <a:rect l="l" t="t" r="r" b="b"/>
              <a:pathLst>
                <a:path w="340" h="966" extrusionOk="0">
                  <a:moveTo>
                    <a:pt x="261" y="1"/>
                  </a:moveTo>
                  <a:lnTo>
                    <a:pt x="209" y="27"/>
                  </a:lnTo>
                  <a:lnTo>
                    <a:pt x="131" y="105"/>
                  </a:lnTo>
                  <a:lnTo>
                    <a:pt x="79" y="209"/>
                  </a:lnTo>
                  <a:lnTo>
                    <a:pt x="27" y="313"/>
                  </a:lnTo>
                  <a:lnTo>
                    <a:pt x="1" y="392"/>
                  </a:lnTo>
                  <a:lnTo>
                    <a:pt x="1" y="496"/>
                  </a:lnTo>
                  <a:lnTo>
                    <a:pt x="1" y="600"/>
                  </a:lnTo>
                  <a:lnTo>
                    <a:pt x="27" y="678"/>
                  </a:lnTo>
                  <a:lnTo>
                    <a:pt x="79" y="783"/>
                  </a:lnTo>
                  <a:lnTo>
                    <a:pt x="157" y="887"/>
                  </a:lnTo>
                  <a:lnTo>
                    <a:pt x="235" y="939"/>
                  </a:lnTo>
                  <a:lnTo>
                    <a:pt x="313" y="965"/>
                  </a:lnTo>
                  <a:lnTo>
                    <a:pt x="339" y="939"/>
                  </a:lnTo>
                  <a:lnTo>
                    <a:pt x="339" y="913"/>
                  </a:lnTo>
                  <a:lnTo>
                    <a:pt x="287" y="861"/>
                  </a:lnTo>
                  <a:lnTo>
                    <a:pt x="235" y="809"/>
                  </a:lnTo>
                  <a:lnTo>
                    <a:pt x="209" y="730"/>
                  </a:lnTo>
                  <a:lnTo>
                    <a:pt x="183" y="574"/>
                  </a:lnTo>
                  <a:lnTo>
                    <a:pt x="183" y="496"/>
                  </a:lnTo>
                  <a:lnTo>
                    <a:pt x="183" y="418"/>
                  </a:lnTo>
                  <a:lnTo>
                    <a:pt x="209" y="261"/>
                  </a:lnTo>
                  <a:lnTo>
                    <a:pt x="261" y="79"/>
                  </a:lnTo>
                  <a:lnTo>
                    <a:pt x="287" y="27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1451507" y="1983355"/>
              <a:ext cx="58580" cy="92410"/>
            </a:xfrm>
            <a:custGeom>
              <a:avLst/>
              <a:gdLst/>
              <a:ahLst/>
              <a:cxnLst/>
              <a:rect l="l" t="t" r="r" b="b"/>
              <a:pathLst>
                <a:path w="1174" h="1852" extrusionOk="0">
                  <a:moveTo>
                    <a:pt x="652" y="1"/>
                  </a:moveTo>
                  <a:lnTo>
                    <a:pt x="522" y="27"/>
                  </a:lnTo>
                  <a:lnTo>
                    <a:pt x="418" y="79"/>
                  </a:lnTo>
                  <a:lnTo>
                    <a:pt x="314" y="157"/>
                  </a:lnTo>
                  <a:lnTo>
                    <a:pt x="209" y="261"/>
                  </a:lnTo>
                  <a:lnTo>
                    <a:pt x="131" y="392"/>
                  </a:lnTo>
                  <a:lnTo>
                    <a:pt x="53" y="548"/>
                  </a:lnTo>
                  <a:lnTo>
                    <a:pt x="27" y="705"/>
                  </a:lnTo>
                  <a:lnTo>
                    <a:pt x="1" y="887"/>
                  </a:lnTo>
                  <a:lnTo>
                    <a:pt x="1" y="1096"/>
                  </a:lnTo>
                  <a:lnTo>
                    <a:pt x="27" y="1252"/>
                  </a:lnTo>
                  <a:lnTo>
                    <a:pt x="53" y="1408"/>
                  </a:lnTo>
                  <a:lnTo>
                    <a:pt x="131" y="1565"/>
                  </a:lnTo>
                  <a:lnTo>
                    <a:pt x="209" y="1669"/>
                  </a:lnTo>
                  <a:lnTo>
                    <a:pt x="288" y="1773"/>
                  </a:lnTo>
                  <a:lnTo>
                    <a:pt x="392" y="1825"/>
                  </a:lnTo>
                  <a:lnTo>
                    <a:pt x="522" y="1851"/>
                  </a:lnTo>
                  <a:lnTo>
                    <a:pt x="626" y="1851"/>
                  </a:lnTo>
                  <a:lnTo>
                    <a:pt x="757" y="1799"/>
                  </a:lnTo>
                  <a:lnTo>
                    <a:pt x="861" y="1721"/>
                  </a:lnTo>
                  <a:lnTo>
                    <a:pt x="965" y="1617"/>
                  </a:lnTo>
                  <a:lnTo>
                    <a:pt x="1043" y="1486"/>
                  </a:lnTo>
                  <a:lnTo>
                    <a:pt x="1096" y="1330"/>
                  </a:lnTo>
                  <a:lnTo>
                    <a:pt x="1148" y="1174"/>
                  </a:lnTo>
                  <a:lnTo>
                    <a:pt x="1174" y="965"/>
                  </a:lnTo>
                  <a:lnTo>
                    <a:pt x="1174" y="783"/>
                  </a:lnTo>
                  <a:lnTo>
                    <a:pt x="1148" y="626"/>
                  </a:lnTo>
                  <a:lnTo>
                    <a:pt x="1096" y="444"/>
                  </a:lnTo>
                  <a:lnTo>
                    <a:pt x="1043" y="314"/>
                  </a:lnTo>
                  <a:lnTo>
                    <a:pt x="965" y="183"/>
                  </a:lnTo>
                  <a:lnTo>
                    <a:pt x="861" y="105"/>
                  </a:lnTo>
                  <a:lnTo>
                    <a:pt x="757" y="2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1433295" y="1969085"/>
              <a:ext cx="44309" cy="36425"/>
            </a:xfrm>
            <a:custGeom>
              <a:avLst/>
              <a:gdLst/>
              <a:ahLst/>
              <a:cxnLst/>
              <a:rect l="l" t="t" r="r" b="b"/>
              <a:pathLst>
                <a:path w="888" h="730" extrusionOk="0">
                  <a:moveTo>
                    <a:pt x="53" y="0"/>
                  </a:moveTo>
                  <a:lnTo>
                    <a:pt x="27" y="78"/>
                  </a:lnTo>
                  <a:lnTo>
                    <a:pt x="1" y="209"/>
                  </a:lnTo>
                  <a:lnTo>
                    <a:pt x="27" y="339"/>
                  </a:lnTo>
                  <a:lnTo>
                    <a:pt x="79" y="469"/>
                  </a:lnTo>
                  <a:lnTo>
                    <a:pt x="131" y="547"/>
                  </a:lnTo>
                  <a:lnTo>
                    <a:pt x="209" y="626"/>
                  </a:lnTo>
                  <a:lnTo>
                    <a:pt x="236" y="626"/>
                  </a:lnTo>
                  <a:lnTo>
                    <a:pt x="340" y="678"/>
                  </a:lnTo>
                  <a:lnTo>
                    <a:pt x="444" y="704"/>
                  </a:lnTo>
                  <a:lnTo>
                    <a:pt x="600" y="730"/>
                  </a:lnTo>
                  <a:lnTo>
                    <a:pt x="731" y="678"/>
                  </a:lnTo>
                  <a:lnTo>
                    <a:pt x="809" y="626"/>
                  </a:lnTo>
                  <a:lnTo>
                    <a:pt x="887" y="573"/>
                  </a:lnTo>
                  <a:lnTo>
                    <a:pt x="887" y="547"/>
                  </a:lnTo>
                  <a:lnTo>
                    <a:pt x="861" y="547"/>
                  </a:lnTo>
                  <a:lnTo>
                    <a:pt x="783" y="573"/>
                  </a:lnTo>
                  <a:lnTo>
                    <a:pt x="600" y="573"/>
                  </a:lnTo>
                  <a:lnTo>
                    <a:pt x="496" y="547"/>
                  </a:lnTo>
                  <a:lnTo>
                    <a:pt x="418" y="521"/>
                  </a:lnTo>
                  <a:lnTo>
                    <a:pt x="340" y="469"/>
                  </a:lnTo>
                  <a:lnTo>
                    <a:pt x="314" y="469"/>
                  </a:lnTo>
                  <a:lnTo>
                    <a:pt x="262" y="417"/>
                  </a:lnTo>
                  <a:lnTo>
                    <a:pt x="209" y="365"/>
                  </a:lnTo>
                  <a:lnTo>
                    <a:pt x="157" y="287"/>
                  </a:lnTo>
                  <a:lnTo>
                    <a:pt x="105" y="183"/>
                  </a:lnTo>
                  <a:lnTo>
                    <a:pt x="105" y="104"/>
                  </a:lnTo>
                  <a:lnTo>
                    <a:pt x="79" y="2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1456746" y="1945633"/>
              <a:ext cx="18262" cy="48201"/>
            </a:xfrm>
            <a:custGeom>
              <a:avLst/>
              <a:gdLst/>
              <a:ahLst/>
              <a:cxnLst/>
              <a:rect l="l" t="t" r="r" b="b"/>
              <a:pathLst>
                <a:path w="366" h="966" extrusionOk="0">
                  <a:moveTo>
                    <a:pt x="287" y="1"/>
                  </a:moveTo>
                  <a:lnTo>
                    <a:pt x="209" y="53"/>
                  </a:lnTo>
                  <a:lnTo>
                    <a:pt x="156" y="105"/>
                  </a:lnTo>
                  <a:lnTo>
                    <a:pt x="78" y="209"/>
                  </a:lnTo>
                  <a:lnTo>
                    <a:pt x="52" y="314"/>
                  </a:lnTo>
                  <a:lnTo>
                    <a:pt x="26" y="418"/>
                  </a:lnTo>
                  <a:lnTo>
                    <a:pt x="0" y="496"/>
                  </a:lnTo>
                  <a:lnTo>
                    <a:pt x="26" y="600"/>
                  </a:lnTo>
                  <a:lnTo>
                    <a:pt x="52" y="705"/>
                  </a:lnTo>
                  <a:lnTo>
                    <a:pt x="104" y="809"/>
                  </a:lnTo>
                  <a:lnTo>
                    <a:pt x="183" y="887"/>
                  </a:lnTo>
                  <a:lnTo>
                    <a:pt x="261" y="939"/>
                  </a:lnTo>
                  <a:lnTo>
                    <a:pt x="339" y="965"/>
                  </a:lnTo>
                  <a:lnTo>
                    <a:pt x="365" y="939"/>
                  </a:lnTo>
                  <a:lnTo>
                    <a:pt x="339" y="913"/>
                  </a:lnTo>
                  <a:lnTo>
                    <a:pt x="313" y="887"/>
                  </a:lnTo>
                  <a:lnTo>
                    <a:pt x="261" y="809"/>
                  </a:lnTo>
                  <a:lnTo>
                    <a:pt x="235" y="731"/>
                  </a:lnTo>
                  <a:lnTo>
                    <a:pt x="209" y="574"/>
                  </a:lnTo>
                  <a:lnTo>
                    <a:pt x="209" y="496"/>
                  </a:lnTo>
                  <a:lnTo>
                    <a:pt x="209" y="418"/>
                  </a:lnTo>
                  <a:lnTo>
                    <a:pt x="209" y="262"/>
                  </a:lnTo>
                  <a:lnTo>
                    <a:pt x="261" y="105"/>
                  </a:lnTo>
                  <a:lnTo>
                    <a:pt x="313" y="5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1511334" y="2165431"/>
              <a:ext cx="132727" cy="52093"/>
            </a:xfrm>
            <a:custGeom>
              <a:avLst/>
              <a:gdLst/>
              <a:ahLst/>
              <a:cxnLst/>
              <a:rect l="l" t="t" r="r" b="b"/>
              <a:pathLst>
                <a:path w="2660" h="1044" extrusionOk="0">
                  <a:moveTo>
                    <a:pt x="1" y="1"/>
                  </a:moveTo>
                  <a:lnTo>
                    <a:pt x="27" y="79"/>
                  </a:lnTo>
                  <a:lnTo>
                    <a:pt x="105" y="235"/>
                  </a:lnTo>
                  <a:lnTo>
                    <a:pt x="261" y="470"/>
                  </a:lnTo>
                  <a:lnTo>
                    <a:pt x="366" y="574"/>
                  </a:lnTo>
                  <a:lnTo>
                    <a:pt x="496" y="679"/>
                  </a:lnTo>
                  <a:lnTo>
                    <a:pt x="757" y="861"/>
                  </a:lnTo>
                  <a:lnTo>
                    <a:pt x="887" y="939"/>
                  </a:lnTo>
                  <a:lnTo>
                    <a:pt x="1017" y="965"/>
                  </a:lnTo>
                  <a:lnTo>
                    <a:pt x="1122" y="1017"/>
                  </a:lnTo>
                  <a:lnTo>
                    <a:pt x="1200" y="1043"/>
                  </a:lnTo>
                  <a:lnTo>
                    <a:pt x="1669" y="1043"/>
                  </a:lnTo>
                  <a:lnTo>
                    <a:pt x="1825" y="991"/>
                  </a:lnTo>
                  <a:lnTo>
                    <a:pt x="1956" y="939"/>
                  </a:lnTo>
                  <a:lnTo>
                    <a:pt x="2112" y="861"/>
                  </a:lnTo>
                  <a:lnTo>
                    <a:pt x="2242" y="783"/>
                  </a:lnTo>
                  <a:lnTo>
                    <a:pt x="2347" y="679"/>
                  </a:lnTo>
                  <a:lnTo>
                    <a:pt x="2529" y="496"/>
                  </a:lnTo>
                  <a:lnTo>
                    <a:pt x="2633" y="340"/>
                  </a:lnTo>
                  <a:lnTo>
                    <a:pt x="2659" y="262"/>
                  </a:lnTo>
                  <a:lnTo>
                    <a:pt x="2607" y="314"/>
                  </a:lnTo>
                  <a:lnTo>
                    <a:pt x="2477" y="444"/>
                  </a:lnTo>
                  <a:lnTo>
                    <a:pt x="2295" y="600"/>
                  </a:lnTo>
                  <a:lnTo>
                    <a:pt x="2164" y="679"/>
                  </a:lnTo>
                  <a:lnTo>
                    <a:pt x="2034" y="731"/>
                  </a:lnTo>
                  <a:lnTo>
                    <a:pt x="1773" y="835"/>
                  </a:lnTo>
                  <a:lnTo>
                    <a:pt x="1643" y="861"/>
                  </a:lnTo>
                  <a:lnTo>
                    <a:pt x="1304" y="861"/>
                  </a:lnTo>
                  <a:lnTo>
                    <a:pt x="1226" y="835"/>
                  </a:lnTo>
                  <a:lnTo>
                    <a:pt x="1069" y="809"/>
                  </a:lnTo>
                  <a:lnTo>
                    <a:pt x="835" y="705"/>
                  </a:lnTo>
                  <a:lnTo>
                    <a:pt x="574" y="574"/>
                  </a:lnTo>
                  <a:lnTo>
                    <a:pt x="366" y="392"/>
                  </a:lnTo>
                  <a:lnTo>
                    <a:pt x="183" y="209"/>
                  </a:lnTo>
                  <a:lnTo>
                    <a:pt x="53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1448913" y="1885806"/>
              <a:ext cx="46904" cy="23502"/>
            </a:xfrm>
            <a:custGeom>
              <a:avLst/>
              <a:gdLst/>
              <a:ahLst/>
              <a:cxnLst/>
              <a:rect l="l" t="t" r="r" b="b"/>
              <a:pathLst>
                <a:path w="940" h="471" extrusionOk="0">
                  <a:moveTo>
                    <a:pt x="392" y="1"/>
                  </a:moveTo>
                  <a:lnTo>
                    <a:pt x="287" y="27"/>
                  </a:lnTo>
                  <a:lnTo>
                    <a:pt x="183" y="105"/>
                  </a:lnTo>
                  <a:lnTo>
                    <a:pt x="105" y="183"/>
                  </a:lnTo>
                  <a:lnTo>
                    <a:pt x="53" y="288"/>
                  </a:lnTo>
                  <a:lnTo>
                    <a:pt x="1" y="366"/>
                  </a:lnTo>
                  <a:lnTo>
                    <a:pt x="1" y="444"/>
                  </a:lnTo>
                  <a:lnTo>
                    <a:pt x="27" y="470"/>
                  </a:lnTo>
                  <a:lnTo>
                    <a:pt x="79" y="470"/>
                  </a:lnTo>
                  <a:lnTo>
                    <a:pt x="131" y="444"/>
                  </a:lnTo>
                  <a:lnTo>
                    <a:pt x="261" y="366"/>
                  </a:lnTo>
                  <a:lnTo>
                    <a:pt x="392" y="314"/>
                  </a:lnTo>
                  <a:lnTo>
                    <a:pt x="444" y="314"/>
                  </a:lnTo>
                  <a:lnTo>
                    <a:pt x="522" y="288"/>
                  </a:lnTo>
                  <a:lnTo>
                    <a:pt x="652" y="262"/>
                  </a:lnTo>
                  <a:lnTo>
                    <a:pt x="913" y="262"/>
                  </a:lnTo>
                  <a:lnTo>
                    <a:pt x="939" y="236"/>
                  </a:lnTo>
                  <a:lnTo>
                    <a:pt x="939" y="183"/>
                  </a:lnTo>
                  <a:lnTo>
                    <a:pt x="887" y="131"/>
                  </a:lnTo>
                  <a:lnTo>
                    <a:pt x="809" y="79"/>
                  </a:lnTo>
                  <a:lnTo>
                    <a:pt x="704" y="27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1701244" y="1906613"/>
              <a:ext cx="48151" cy="19560"/>
            </a:xfrm>
            <a:custGeom>
              <a:avLst/>
              <a:gdLst/>
              <a:ahLst/>
              <a:cxnLst/>
              <a:rect l="l" t="t" r="r" b="b"/>
              <a:pathLst>
                <a:path w="965" h="392" extrusionOk="0">
                  <a:moveTo>
                    <a:pt x="443" y="1"/>
                  </a:moveTo>
                  <a:lnTo>
                    <a:pt x="261" y="27"/>
                  </a:lnTo>
                  <a:lnTo>
                    <a:pt x="157" y="53"/>
                  </a:lnTo>
                  <a:lnTo>
                    <a:pt x="79" y="105"/>
                  </a:lnTo>
                  <a:lnTo>
                    <a:pt x="26" y="131"/>
                  </a:lnTo>
                  <a:lnTo>
                    <a:pt x="0" y="183"/>
                  </a:lnTo>
                  <a:lnTo>
                    <a:pt x="26" y="209"/>
                  </a:lnTo>
                  <a:lnTo>
                    <a:pt x="105" y="236"/>
                  </a:lnTo>
                  <a:lnTo>
                    <a:pt x="261" y="262"/>
                  </a:lnTo>
                  <a:lnTo>
                    <a:pt x="469" y="340"/>
                  </a:lnTo>
                  <a:lnTo>
                    <a:pt x="548" y="340"/>
                  </a:lnTo>
                  <a:lnTo>
                    <a:pt x="704" y="366"/>
                  </a:lnTo>
                  <a:lnTo>
                    <a:pt x="860" y="392"/>
                  </a:lnTo>
                  <a:lnTo>
                    <a:pt x="965" y="392"/>
                  </a:lnTo>
                  <a:lnTo>
                    <a:pt x="965" y="340"/>
                  </a:lnTo>
                  <a:lnTo>
                    <a:pt x="939" y="288"/>
                  </a:lnTo>
                  <a:lnTo>
                    <a:pt x="887" y="209"/>
                  </a:lnTo>
                  <a:lnTo>
                    <a:pt x="808" y="131"/>
                  </a:lnTo>
                  <a:lnTo>
                    <a:pt x="626" y="53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1875536" y="1992487"/>
              <a:ext cx="175589" cy="221146"/>
            </a:xfrm>
            <a:custGeom>
              <a:avLst/>
              <a:gdLst/>
              <a:ahLst/>
              <a:cxnLst/>
              <a:rect l="l" t="t" r="r" b="b"/>
              <a:pathLst>
                <a:path w="3519" h="4432" extrusionOk="0">
                  <a:moveTo>
                    <a:pt x="2189" y="0"/>
                  </a:moveTo>
                  <a:lnTo>
                    <a:pt x="2033" y="52"/>
                  </a:lnTo>
                  <a:lnTo>
                    <a:pt x="1851" y="104"/>
                  </a:lnTo>
                  <a:lnTo>
                    <a:pt x="1694" y="183"/>
                  </a:lnTo>
                  <a:lnTo>
                    <a:pt x="1538" y="287"/>
                  </a:lnTo>
                  <a:lnTo>
                    <a:pt x="1303" y="522"/>
                  </a:lnTo>
                  <a:lnTo>
                    <a:pt x="1095" y="730"/>
                  </a:lnTo>
                  <a:lnTo>
                    <a:pt x="938" y="965"/>
                  </a:lnTo>
                  <a:lnTo>
                    <a:pt x="0" y="4249"/>
                  </a:lnTo>
                  <a:lnTo>
                    <a:pt x="313" y="4327"/>
                  </a:lnTo>
                  <a:lnTo>
                    <a:pt x="626" y="4405"/>
                  </a:lnTo>
                  <a:lnTo>
                    <a:pt x="912" y="4431"/>
                  </a:lnTo>
                  <a:lnTo>
                    <a:pt x="1173" y="4431"/>
                  </a:lnTo>
                  <a:lnTo>
                    <a:pt x="1434" y="4405"/>
                  </a:lnTo>
                  <a:lnTo>
                    <a:pt x="1668" y="4353"/>
                  </a:lnTo>
                  <a:lnTo>
                    <a:pt x="1903" y="4275"/>
                  </a:lnTo>
                  <a:lnTo>
                    <a:pt x="2111" y="4197"/>
                  </a:lnTo>
                  <a:lnTo>
                    <a:pt x="2294" y="4092"/>
                  </a:lnTo>
                  <a:lnTo>
                    <a:pt x="2476" y="3962"/>
                  </a:lnTo>
                  <a:lnTo>
                    <a:pt x="2659" y="3832"/>
                  </a:lnTo>
                  <a:lnTo>
                    <a:pt x="2789" y="3675"/>
                  </a:lnTo>
                  <a:lnTo>
                    <a:pt x="2945" y="3519"/>
                  </a:lnTo>
                  <a:lnTo>
                    <a:pt x="3050" y="3337"/>
                  </a:lnTo>
                  <a:lnTo>
                    <a:pt x="3154" y="3154"/>
                  </a:lnTo>
                  <a:lnTo>
                    <a:pt x="3258" y="2972"/>
                  </a:lnTo>
                  <a:lnTo>
                    <a:pt x="3388" y="2581"/>
                  </a:lnTo>
                  <a:lnTo>
                    <a:pt x="3493" y="2190"/>
                  </a:lnTo>
                  <a:lnTo>
                    <a:pt x="3519" y="1773"/>
                  </a:lnTo>
                  <a:lnTo>
                    <a:pt x="3519" y="1408"/>
                  </a:lnTo>
                  <a:lnTo>
                    <a:pt x="3467" y="1043"/>
                  </a:lnTo>
                  <a:lnTo>
                    <a:pt x="3362" y="730"/>
                  </a:lnTo>
                  <a:lnTo>
                    <a:pt x="3284" y="600"/>
                  </a:lnTo>
                  <a:lnTo>
                    <a:pt x="3206" y="469"/>
                  </a:lnTo>
                  <a:lnTo>
                    <a:pt x="3102" y="365"/>
                  </a:lnTo>
                  <a:lnTo>
                    <a:pt x="2997" y="261"/>
                  </a:lnTo>
                  <a:lnTo>
                    <a:pt x="2789" y="131"/>
                  </a:lnTo>
                  <a:lnTo>
                    <a:pt x="2580" y="52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1875536" y="1992487"/>
              <a:ext cx="175589" cy="221146"/>
            </a:xfrm>
            <a:custGeom>
              <a:avLst/>
              <a:gdLst/>
              <a:ahLst/>
              <a:cxnLst/>
              <a:rect l="l" t="t" r="r" b="b"/>
              <a:pathLst>
                <a:path w="3519" h="4432" fill="none" extrusionOk="0">
                  <a:moveTo>
                    <a:pt x="938" y="965"/>
                  </a:moveTo>
                  <a:lnTo>
                    <a:pt x="938" y="965"/>
                  </a:lnTo>
                  <a:lnTo>
                    <a:pt x="1095" y="730"/>
                  </a:lnTo>
                  <a:lnTo>
                    <a:pt x="1303" y="522"/>
                  </a:lnTo>
                  <a:lnTo>
                    <a:pt x="1538" y="287"/>
                  </a:lnTo>
                  <a:lnTo>
                    <a:pt x="1694" y="183"/>
                  </a:lnTo>
                  <a:lnTo>
                    <a:pt x="1851" y="104"/>
                  </a:lnTo>
                  <a:lnTo>
                    <a:pt x="2033" y="52"/>
                  </a:lnTo>
                  <a:lnTo>
                    <a:pt x="2189" y="0"/>
                  </a:lnTo>
                  <a:lnTo>
                    <a:pt x="2398" y="0"/>
                  </a:lnTo>
                  <a:lnTo>
                    <a:pt x="2580" y="52"/>
                  </a:lnTo>
                  <a:lnTo>
                    <a:pt x="2789" y="131"/>
                  </a:lnTo>
                  <a:lnTo>
                    <a:pt x="2997" y="261"/>
                  </a:lnTo>
                  <a:lnTo>
                    <a:pt x="2997" y="261"/>
                  </a:lnTo>
                  <a:lnTo>
                    <a:pt x="3102" y="365"/>
                  </a:lnTo>
                  <a:lnTo>
                    <a:pt x="3206" y="469"/>
                  </a:lnTo>
                  <a:lnTo>
                    <a:pt x="3284" y="600"/>
                  </a:lnTo>
                  <a:lnTo>
                    <a:pt x="3362" y="730"/>
                  </a:lnTo>
                  <a:lnTo>
                    <a:pt x="3467" y="1043"/>
                  </a:lnTo>
                  <a:lnTo>
                    <a:pt x="3519" y="1408"/>
                  </a:lnTo>
                  <a:lnTo>
                    <a:pt x="3519" y="1773"/>
                  </a:lnTo>
                  <a:lnTo>
                    <a:pt x="3493" y="2190"/>
                  </a:lnTo>
                  <a:lnTo>
                    <a:pt x="3388" y="2581"/>
                  </a:lnTo>
                  <a:lnTo>
                    <a:pt x="3258" y="2972"/>
                  </a:lnTo>
                  <a:lnTo>
                    <a:pt x="3154" y="3154"/>
                  </a:lnTo>
                  <a:lnTo>
                    <a:pt x="3050" y="3337"/>
                  </a:lnTo>
                  <a:lnTo>
                    <a:pt x="2945" y="3519"/>
                  </a:lnTo>
                  <a:lnTo>
                    <a:pt x="2789" y="3675"/>
                  </a:lnTo>
                  <a:lnTo>
                    <a:pt x="2659" y="3832"/>
                  </a:lnTo>
                  <a:lnTo>
                    <a:pt x="2476" y="3962"/>
                  </a:lnTo>
                  <a:lnTo>
                    <a:pt x="2294" y="4092"/>
                  </a:lnTo>
                  <a:lnTo>
                    <a:pt x="2111" y="4197"/>
                  </a:lnTo>
                  <a:lnTo>
                    <a:pt x="1903" y="4275"/>
                  </a:lnTo>
                  <a:lnTo>
                    <a:pt x="1668" y="4353"/>
                  </a:lnTo>
                  <a:lnTo>
                    <a:pt x="1434" y="4405"/>
                  </a:lnTo>
                  <a:lnTo>
                    <a:pt x="1173" y="4431"/>
                  </a:lnTo>
                  <a:lnTo>
                    <a:pt x="912" y="4431"/>
                  </a:lnTo>
                  <a:lnTo>
                    <a:pt x="626" y="4405"/>
                  </a:lnTo>
                  <a:lnTo>
                    <a:pt x="313" y="4327"/>
                  </a:lnTo>
                  <a:lnTo>
                    <a:pt x="0" y="4249"/>
                  </a:lnTo>
                  <a:lnTo>
                    <a:pt x="938" y="9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1913209" y="2049719"/>
              <a:ext cx="104136" cy="111870"/>
            </a:xfrm>
            <a:custGeom>
              <a:avLst/>
              <a:gdLst/>
              <a:ahLst/>
              <a:cxnLst/>
              <a:rect l="l" t="t" r="r" b="b"/>
              <a:pathLst>
                <a:path w="2087" h="2242" extrusionOk="0">
                  <a:moveTo>
                    <a:pt x="1669" y="0"/>
                  </a:moveTo>
                  <a:lnTo>
                    <a:pt x="1513" y="26"/>
                  </a:lnTo>
                  <a:lnTo>
                    <a:pt x="1330" y="78"/>
                  </a:lnTo>
                  <a:lnTo>
                    <a:pt x="1200" y="183"/>
                  </a:lnTo>
                  <a:lnTo>
                    <a:pt x="1070" y="261"/>
                  </a:lnTo>
                  <a:lnTo>
                    <a:pt x="861" y="469"/>
                  </a:lnTo>
                  <a:lnTo>
                    <a:pt x="679" y="678"/>
                  </a:lnTo>
                  <a:lnTo>
                    <a:pt x="522" y="886"/>
                  </a:lnTo>
                  <a:lnTo>
                    <a:pt x="392" y="1147"/>
                  </a:lnTo>
                  <a:lnTo>
                    <a:pt x="235" y="1408"/>
                  </a:lnTo>
                  <a:lnTo>
                    <a:pt x="105" y="1720"/>
                  </a:lnTo>
                  <a:lnTo>
                    <a:pt x="27" y="1981"/>
                  </a:lnTo>
                  <a:lnTo>
                    <a:pt x="1" y="2163"/>
                  </a:lnTo>
                  <a:lnTo>
                    <a:pt x="1" y="2242"/>
                  </a:lnTo>
                  <a:lnTo>
                    <a:pt x="53" y="2190"/>
                  </a:lnTo>
                  <a:lnTo>
                    <a:pt x="131" y="2007"/>
                  </a:lnTo>
                  <a:lnTo>
                    <a:pt x="392" y="1512"/>
                  </a:lnTo>
                  <a:lnTo>
                    <a:pt x="731" y="1043"/>
                  </a:lnTo>
                  <a:lnTo>
                    <a:pt x="887" y="834"/>
                  </a:lnTo>
                  <a:lnTo>
                    <a:pt x="1043" y="626"/>
                  </a:lnTo>
                  <a:lnTo>
                    <a:pt x="1200" y="443"/>
                  </a:lnTo>
                  <a:lnTo>
                    <a:pt x="1304" y="339"/>
                  </a:lnTo>
                  <a:lnTo>
                    <a:pt x="1434" y="261"/>
                  </a:lnTo>
                  <a:lnTo>
                    <a:pt x="1565" y="183"/>
                  </a:lnTo>
                  <a:lnTo>
                    <a:pt x="1669" y="156"/>
                  </a:lnTo>
                  <a:lnTo>
                    <a:pt x="1799" y="156"/>
                  </a:lnTo>
                  <a:lnTo>
                    <a:pt x="1904" y="209"/>
                  </a:lnTo>
                  <a:lnTo>
                    <a:pt x="2034" y="313"/>
                  </a:lnTo>
                  <a:lnTo>
                    <a:pt x="2086" y="339"/>
                  </a:lnTo>
                  <a:lnTo>
                    <a:pt x="2086" y="287"/>
                  </a:lnTo>
                  <a:lnTo>
                    <a:pt x="2034" y="209"/>
                  </a:lnTo>
                  <a:lnTo>
                    <a:pt x="1956" y="104"/>
                  </a:lnTo>
                  <a:lnTo>
                    <a:pt x="1825" y="26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1937958" y="2103010"/>
              <a:ext cx="55935" cy="55985"/>
            </a:xfrm>
            <a:custGeom>
              <a:avLst/>
              <a:gdLst/>
              <a:ahLst/>
              <a:cxnLst/>
              <a:rect l="l" t="t" r="r" b="b"/>
              <a:pathLst>
                <a:path w="1121" h="1122" extrusionOk="0">
                  <a:moveTo>
                    <a:pt x="443" y="1"/>
                  </a:moveTo>
                  <a:lnTo>
                    <a:pt x="261" y="27"/>
                  </a:lnTo>
                  <a:lnTo>
                    <a:pt x="104" y="79"/>
                  </a:lnTo>
                  <a:lnTo>
                    <a:pt x="26" y="131"/>
                  </a:lnTo>
                  <a:lnTo>
                    <a:pt x="0" y="157"/>
                  </a:lnTo>
                  <a:lnTo>
                    <a:pt x="52" y="183"/>
                  </a:lnTo>
                  <a:lnTo>
                    <a:pt x="130" y="157"/>
                  </a:lnTo>
                  <a:lnTo>
                    <a:pt x="261" y="157"/>
                  </a:lnTo>
                  <a:lnTo>
                    <a:pt x="417" y="183"/>
                  </a:lnTo>
                  <a:lnTo>
                    <a:pt x="547" y="235"/>
                  </a:lnTo>
                  <a:lnTo>
                    <a:pt x="652" y="314"/>
                  </a:lnTo>
                  <a:lnTo>
                    <a:pt x="730" y="392"/>
                  </a:lnTo>
                  <a:lnTo>
                    <a:pt x="808" y="470"/>
                  </a:lnTo>
                  <a:lnTo>
                    <a:pt x="860" y="574"/>
                  </a:lnTo>
                  <a:lnTo>
                    <a:pt x="912" y="704"/>
                  </a:lnTo>
                  <a:lnTo>
                    <a:pt x="965" y="861"/>
                  </a:lnTo>
                  <a:lnTo>
                    <a:pt x="991" y="991"/>
                  </a:lnTo>
                  <a:lnTo>
                    <a:pt x="991" y="1095"/>
                  </a:lnTo>
                  <a:lnTo>
                    <a:pt x="1017" y="1122"/>
                  </a:lnTo>
                  <a:lnTo>
                    <a:pt x="1043" y="1095"/>
                  </a:lnTo>
                  <a:lnTo>
                    <a:pt x="1095" y="991"/>
                  </a:lnTo>
                  <a:lnTo>
                    <a:pt x="1121" y="835"/>
                  </a:lnTo>
                  <a:lnTo>
                    <a:pt x="1095" y="678"/>
                  </a:lnTo>
                  <a:lnTo>
                    <a:pt x="1069" y="496"/>
                  </a:lnTo>
                  <a:lnTo>
                    <a:pt x="991" y="340"/>
                  </a:lnTo>
                  <a:lnTo>
                    <a:pt x="938" y="235"/>
                  </a:lnTo>
                  <a:lnTo>
                    <a:pt x="912" y="209"/>
                  </a:lnTo>
                  <a:lnTo>
                    <a:pt x="782" y="105"/>
                  </a:lnTo>
                  <a:lnTo>
                    <a:pt x="626" y="27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1391680" y="2162837"/>
              <a:ext cx="261463" cy="230277"/>
            </a:xfrm>
            <a:custGeom>
              <a:avLst/>
              <a:gdLst/>
              <a:ahLst/>
              <a:cxnLst/>
              <a:rect l="l" t="t" r="r" b="b"/>
              <a:pathLst>
                <a:path w="5240" h="4615" extrusionOk="0">
                  <a:moveTo>
                    <a:pt x="53" y="1"/>
                  </a:moveTo>
                  <a:lnTo>
                    <a:pt x="27" y="157"/>
                  </a:lnTo>
                  <a:lnTo>
                    <a:pt x="1" y="340"/>
                  </a:lnTo>
                  <a:lnTo>
                    <a:pt x="1" y="600"/>
                  </a:lnTo>
                  <a:lnTo>
                    <a:pt x="1" y="887"/>
                  </a:lnTo>
                  <a:lnTo>
                    <a:pt x="53" y="1200"/>
                  </a:lnTo>
                  <a:lnTo>
                    <a:pt x="157" y="1539"/>
                  </a:lnTo>
                  <a:lnTo>
                    <a:pt x="235" y="1721"/>
                  </a:lnTo>
                  <a:lnTo>
                    <a:pt x="314" y="1877"/>
                  </a:lnTo>
                  <a:lnTo>
                    <a:pt x="418" y="2034"/>
                  </a:lnTo>
                  <a:lnTo>
                    <a:pt x="548" y="2190"/>
                  </a:lnTo>
                  <a:lnTo>
                    <a:pt x="809" y="2425"/>
                  </a:lnTo>
                  <a:lnTo>
                    <a:pt x="1070" y="2633"/>
                  </a:lnTo>
                  <a:lnTo>
                    <a:pt x="1330" y="2764"/>
                  </a:lnTo>
                  <a:lnTo>
                    <a:pt x="1747" y="2946"/>
                  </a:lnTo>
                  <a:lnTo>
                    <a:pt x="1904" y="3024"/>
                  </a:lnTo>
                  <a:lnTo>
                    <a:pt x="2477" y="3207"/>
                  </a:lnTo>
                  <a:lnTo>
                    <a:pt x="3050" y="3363"/>
                  </a:lnTo>
                  <a:lnTo>
                    <a:pt x="3728" y="3572"/>
                  </a:lnTo>
                  <a:lnTo>
                    <a:pt x="4041" y="3702"/>
                  </a:lnTo>
                  <a:lnTo>
                    <a:pt x="4354" y="3832"/>
                  </a:lnTo>
                  <a:lnTo>
                    <a:pt x="4614" y="4015"/>
                  </a:lnTo>
                  <a:lnTo>
                    <a:pt x="4849" y="4171"/>
                  </a:lnTo>
                  <a:lnTo>
                    <a:pt x="5005" y="4354"/>
                  </a:lnTo>
                  <a:lnTo>
                    <a:pt x="5136" y="4484"/>
                  </a:lnTo>
                  <a:lnTo>
                    <a:pt x="5214" y="4588"/>
                  </a:lnTo>
                  <a:lnTo>
                    <a:pt x="5240" y="4614"/>
                  </a:lnTo>
                  <a:lnTo>
                    <a:pt x="5240" y="4562"/>
                  </a:lnTo>
                  <a:lnTo>
                    <a:pt x="5188" y="4458"/>
                  </a:lnTo>
                  <a:lnTo>
                    <a:pt x="5084" y="4301"/>
                  </a:lnTo>
                  <a:lnTo>
                    <a:pt x="4927" y="4093"/>
                  </a:lnTo>
                  <a:lnTo>
                    <a:pt x="4719" y="3884"/>
                  </a:lnTo>
                  <a:lnTo>
                    <a:pt x="4432" y="3702"/>
                  </a:lnTo>
                  <a:lnTo>
                    <a:pt x="4119" y="3519"/>
                  </a:lnTo>
                  <a:lnTo>
                    <a:pt x="3806" y="3363"/>
                  </a:lnTo>
                  <a:lnTo>
                    <a:pt x="3467" y="3233"/>
                  </a:lnTo>
                  <a:lnTo>
                    <a:pt x="3129" y="3128"/>
                  </a:lnTo>
                  <a:lnTo>
                    <a:pt x="2555" y="2946"/>
                  </a:lnTo>
                  <a:lnTo>
                    <a:pt x="1982" y="2738"/>
                  </a:lnTo>
                  <a:lnTo>
                    <a:pt x="1851" y="2685"/>
                  </a:lnTo>
                  <a:lnTo>
                    <a:pt x="1460" y="2529"/>
                  </a:lnTo>
                  <a:lnTo>
                    <a:pt x="1200" y="2399"/>
                  </a:lnTo>
                  <a:lnTo>
                    <a:pt x="965" y="2242"/>
                  </a:lnTo>
                  <a:lnTo>
                    <a:pt x="705" y="2034"/>
                  </a:lnTo>
                  <a:lnTo>
                    <a:pt x="496" y="1773"/>
                  </a:lnTo>
                  <a:lnTo>
                    <a:pt x="392" y="1617"/>
                  </a:lnTo>
                  <a:lnTo>
                    <a:pt x="340" y="1486"/>
                  </a:lnTo>
                  <a:lnTo>
                    <a:pt x="209" y="1174"/>
                  </a:lnTo>
                  <a:lnTo>
                    <a:pt x="131" y="861"/>
                  </a:lnTo>
                  <a:lnTo>
                    <a:pt x="105" y="574"/>
                  </a:lnTo>
                  <a:lnTo>
                    <a:pt x="79" y="340"/>
                  </a:lnTo>
                  <a:lnTo>
                    <a:pt x="79" y="1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1443723" y="1698540"/>
              <a:ext cx="474775" cy="381117"/>
            </a:xfrm>
            <a:custGeom>
              <a:avLst/>
              <a:gdLst/>
              <a:ahLst/>
              <a:cxnLst/>
              <a:rect l="l" t="t" r="r" b="b"/>
              <a:pathLst>
                <a:path w="9515" h="7638" extrusionOk="0">
                  <a:moveTo>
                    <a:pt x="3545" y="1"/>
                  </a:moveTo>
                  <a:lnTo>
                    <a:pt x="3154" y="27"/>
                  </a:lnTo>
                  <a:lnTo>
                    <a:pt x="2789" y="79"/>
                  </a:lnTo>
                  <a:lnTo>
                    <a:pt x="2451" y="157"/>
                  </a:lnTo>
                  <a:lnTo>
                    <a:pt x="2112" y="235"/>
                  </a:lnTo>
                  <a:lnTo>
                    <a:pt x="1825" y="339"/>
                  </a:lnTo>
                  <a:lnTo>
                    <a:pt x="1564" y="444"/>
                  </a:lnTo>
                  <a:lnTo>
                    <a:pt x="1304" y="574"/>
                  </a:lnTo>
                  <a:lnTo>
                    <a:pt x="1069" y="730"/>
                  </a:lnTo>
                  <a:lnTo>
                    <a:pt x="861" y="861"/>
                  </a:lnTo>
                  <a:lnTo>
                    <a:pt x="678" y="1017"/>
                  </a:lnTo>
                  <a:lnTo>
                    <a:pt x="522" y="1174"/>
                  </a:lnTo>
                  <a:lnTo>
                    <a:pt x="235" y="1512"/>
                  </a:lnTo>
                  <a:lnTo>
                    <a:pt x="0" y="1851"/>
                  </a:lnTo>
                  <a:lnTo>
                    <a:pt x="261" y="1591"/>
                  </a:lnTo>
                  <a:lnTo>
                    <a:pt x="548" y="1330"/>
                  </a:lnTo>
                  <a:lnTo>
                    <a:pt x="913" y="1095"/>
                  </a:lnTo>
                  <a:lnTo>
                    <a:pt x="1330" y="887"/>
                  </a:lnTo>
                  <a:lnTo>
                    <a:pt x="1799" y="704"/>
                  </a:lnTo>
                  <a:lnTo>
                    <a:pt x="2346" y="574"/>
                  </a:lnTo>
                  <a:lnTo>
                    <a:pt x="2972" y="496"/>
                  </a:lnTo>
                  <a:lnTo>
                    <a:pt x="3650" y="470"/>
                  </a:lnTo>
                  <a:lnTo>
                    <a:pt x="4353" y="496"/>
                  </a:lnTo>
                  <a:lnTo>
                    <a:pt x="4301" y="600"/>
                  </a:lnTo>
                  <a:lnTo>
                    <a:pt x="4249" y="913"/>
                  </a:lnTo>
                  <a:lnTo>
                    <a:pt x="4223" y="1121"/>
                  </a:lnTo>
                  <a:lnTo>
                    <a:pt x="4223" y="1356"/>
                  </a:lnTo>
                  <a:lnTo>
                    <a:pt x="4223" y="1617"/>
                  </a:lnTo>
                  <a:lnTo>
                    <a:pt x="4249" y="1877"/>
                  </a:lnTo>
                  <a:lnTo>
                    <a:pt x="4301" y="2112"/>
                  </a:lnTo>
                  <a:lnTo>
                    <a:pt x="4405" y="2372"/>
                  </a:lnTo>
                  <a:lnTo>
                    <a:pt x="4562" y="2607"/>
                  </a:lnTo>
                  <a:lnTo>
                    <a:pt x="4744" y="2816"/>
                  </a:lnTo>
                  <a:lnTo>
                    <a:pt x="4875" y="2894"/>
                  </a:lnTo>
                  <a:lnTo>
                    <a:pt x="5005" y="2998"/>
                  </a:lnTo>
                  <a:lnTo>
                    <a:pt x="5161" y="3050"/>
                  </a:lnTo>
                  <a:lnTo>
                    <a:pt x="5318" y="3128"/>
                  </a:lnTo>
                  <a:lnTo>
                    <a:pt x="5500" y="3180"/>
                  </a:lnTo>
                  <a:lnTo>
                    <a:pt x="5709" y="3207"/>
                  </a:lnTo>
                  <a:lnTo>
                    <a:pt x="5917" y="3233"/>
                  </a:lnTo>
                  <a:lnTo>
                    <a:pt x="6178" y="3233"/>
                  </a:lnTo>
                  <a:lnTo>
                    <a:pt x="6621" y="3207"/>
                  </a:lnTo>
                  <a:lnTo>
                    <a:pt x="7116" y="3154"/>
                  </a:lnTo>
                  <a:lnTo>
                    <a:pt x="7116" y="3154"/>
                  </a:lnTo>
                  <a:lnTo>
                    <a:pt x="7038" y="3285"/>
                  </a:lnTo>
                  <a:lnTo>
                    <a:pt x="6960" y="3441"/>
                  </a:lnTo>
                  <a:lnTo>
                    <a:pt x="6882" y="3676"/>
                  </a:lnTo>
                  <a:lnTo>
                    <a:pt x="6829" y="3936"/>
                  </a:lnTo>
                  <a:lnTo>
                    <a:pt x="6829" y="4275"/>
                  </a:lnTo>
                  <a:lnTo>
                    <a:pt x="6829" y="4458"/>
                  </a:lnTo>
                  <a:lnTo>
                    <a:pt x="6856" y="4666"/>
                  </a:lnTo>
                  <a:lnTo>
                    <a:pt x="6908" y="4875"/>
                  </a:lnTo>
                  <a:lnTo>
                    <a:pt x="6986" y="5109"/>
                  </a:lnTo>
                  <a:lnTo>
                    <a:pt x="7090" y="5318"/>
                  </a:lnTo>
                  <a:lnTo>
                    <a:pt x="7194" y="5500"/>
                  </a:lnTo>
                  <a:lnTo>
                    <a:pt x="7299" y="5657"/>
                  </a:lnTo>
                  <a:lnTo>
                    <a:pt x="7429" y="5813"/>
                  </a:lnTo>
                  <a:lnTo>
                    <a:pt x="7664" y="6048"/>
                  </a:lnTo>
                  <a:lnTo>
                    <a:pt x="7924" y="6256"/>
                  </a:lnTo>
                  <a:lnTo>
                    <a:pt x="8185" y="6386"/>
                  </a:lnTo>
                  <a:lnTo>
                    <a:pt x="8393" y="6465"/>
                  </a:lnTo>
                  <a:lnTo>
                    <a:pt x="8654" y="6569"/>
                  </a:lnTo>
                  <a:lnTo>
                    <a:pt x="8758" y="6386"/>
                  </a:lnTo>
                  <a:lnTo>
                    <a:pt x="8863" y="6230"/>
                  </a:lnTo>
                  <a:lnTo>
                    <a:pt x="8993" y="6100"/>
                  </a:lnTo>
                  <a:lnTo>
                    <a:pt x="8810" y="6022"/>
                  </a:lnTo>
                  <a:lnTo>
                    <a:pt x="8602" y="5943"/>
                  </a:lnTo>
                  <a:lnTo>
                    <a:pt x="8341" y="5813"/>
                  </a:lnTo>
                  <a:lnTo>
                    <a:pt x="8081" y="5631"/>
                  </a:lnTo>
                  <a:lnTo>
                    <a:pt x="7924" y="5526"/>
                  </a:lnTo>
                  <a:lnTo>
                    <a:pt x="7794" y="5370"/>
                  </a:lnTo>
                  <a:lnTo>
                    <a:pt x="7664" y="5214"/>
                  </a:lnTo>
                  <a:lnTo>
                    <a:pt x="7533" y="5057"/>
                  </a:lnTo>
                  <a:lnTo>
                    <a:pt x="7429" y="4849"/>
                  </a:lnTo>
                  <a:lnTo>
                    <a:pt x="7325" y="4640"/>
                  </a:lnTo>
                  <a:lnTo>
                    <a:pt x="7247" y="4379"/>
                  </a:lnTo>
                  <a:lnTo>
                    <a:pt x="7194" y="4145"/>
                  </a:lnTo>
                  <a:lnTo>
                    <a:pt x="7168" y="3910"/>
                  </a:lnTo>
                  <a:lnTo>
                    <a:pt x="7142" y="3702"/>
                  </a:lnTo>
                  <a:lnTo>
                    <a:pt x="7168" y="3467"/>
                  </a:lnTo>
                  <a:lnTo>
                    <a:pt x="7194" y="3259"/>
                  </a:lnTo>
                  <a:lnTo>
                    <a:pt x="7247" y="3102"/>
                  </a:lnTo>
                  <a:lnTo>
                    <a:pt x="7299" y="2946"/>
                  </a:lnTo>
                  <a:lnTo>
                    <a:pt x="7403" y="2737"/>
                  </a:lnTo>
                  <a:lnTo>
                    <a:pt x="7455" y="2685"/>
                  </a:lnTo>
                  <a:lnTo>
                    <a:pt x="6960" y="2737"/>
                  </a:lnTo>
                  <a:lnTo>
                    <a:pt x="6491" y="2763"/>
                  </a:lnTo>
                  <a:lnTo>
                    <a:pt x="6204" y="2763"/>
                  </a:lnTo>
                  <a:lnTo>
                    <a:pt x="5943" y="2711"/>
                  </a:lnTo>
                  <a:lnTo>
                    <a:pt x="5709" y="2659"/>
                  </a:lnTo>
                  <a:lnTo>
                    <a:pt x="5500" y="2607"/>
                  </a:lnTo>
                  <a:lnTo>
                    <a:pt x="5318" y="2503"/>
                  </a:lnTo>
                  <a:lnTo>
                    <a:pt x="5161" y="2399"/>
                  </a:lnTo>
                  <a:lnTo>
                    <a:pt x="5031" y="2294"/>
                  </a:lnTo>
                  <a:lnTo>
                    <a:pt x="4901" y="2164"/>
                  </a:lnTo>
                  <a:lnTo>
                    <a:pt x="4822" y="2008"/>
                  </a:lnTo>
                  <a:lnTo>
                    <a:pt x="4744" y="1877"/>
                  </a:lnTo>
                  <a:lnTo>
                    <a:pt x="4666" y="1721"/>
                  </a:lnTo>
                  <a:lnTo>
                    <a:pt x="4614" y="1564"/>
                  </a:lnTo>
                  <a:lnTo>
                    <a:pt x="4562" y="1252"/>
                  </a:lnTo>
                  <a:lnTo>
                    <a:pt x="4536" y="939"/>
                  </a:lnTo>
                  <a:lnTo>
                    <a:pt x="4562" y="574"/>
                  </a:lnTo>
                  <a:lnTo>
                    <a:pt x="4614" y="287"/>
                  </a:lnTo>
                  <a:lnTo>
                    <a:pt x="4666" y="27"/>
                  </a:lnTo>
                  <a:lnTo>
                    <a:pt x="3988" y="1"/>
                  </a:lnTo>
                  <a:close/>
                  <a:moveTo>
                    <a:pt x="8628" y="6595"/>
                  </a:moveTo>
                  <a:lnTo>
                    <a:pt x="8472" y="6804"/>
                  </a:lnTo>
                  <a:lnTo>
                    <a:pt x="8367" y="6934"/>
                  </a:lnTo>
                  <a:lnTo>
                    <a:pt x="8289" y="7090"/>
                  </a:lnTo>
                  <a:lnTo>
                    <a:pt x="8289" y="7168"/>
                  </a:lnTo>
                  <a:lnTo>
                    <a:pt x="8289" y="7247"/>
                  </a:lnTo>
                  <a:lnTo>
                    <a:pt x="8289" y="7325"/>
                  </a:lnTo>
                  <a:lnTo>
                    <a:pt x="8341" y="7403"/>
                  </a:lnTo>
                  <a:lnTo>
                    <a:pt x="8393" y="7455"/>
                  </a:lnTo>
                  <a:lnTo>
                    <a:pt x="8498" y="7507"/>
                  </a:lnTo>
                  <a:lnTo>
                    <a:pt x="8602" y="7559"/>
                  </a:lnTo>
                  <a:lnTo>
                    <a:pt x="8758" y="7612"/>
                  </a:lnTo>
                  <a:lnTo>
                    <a:pt x="8993" y="7638"/>
                  </a:lnTo>
                  <a:lnTo>
                    <a:pt x="9201" y="7585"/>
                  </a:lnTo>
                  <a:lnTo>
                    <a:pt x="9410" y="7533"/>
                  </a:lnTo>
                  <a:lnTo>
                    <a:pt x="9514" y="7116"/>
                  </a:lnTo>
                  <a:lnTo>
                    <a:pt x="9306" y="7142"/>
                  </a:lnTo>
                  <a:lnTo>
                    <a:pt x="9097" y="7142"/>
                  </a:lnTo>
                  <a:lnTo>
                    <a:pt x="8863" y="7064"/>
                  </a:lnTo>
                  <a:lnTo>
                    <a:pt x="8706" y="6986"/>
                  </a:lnTo>
                  <a:lnTo>
                    <a:pt x="8628" y="6856"/>
                  </a:lnTo>
                  <a:lnTo>
                    <a:pt x="8602" y="6751"/>
                  </a:lnTo>
                  <a:lnTo>
                    <a:pt x="8628" y="6595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1857324" y="2027565"/>
              <a:ext cx="61174" cy="52093"/>
            </a:xfrm>
            <a:custGeom>
              <a:avLst/>
              <a:gdLst/>
              <a:ahLst/>
              <a:cxnLst/>
              <a:rect l="l" t="t" r="r" b="b"/>
              <a:pathLst>
                <a:path w="1226" h="1044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183" y="210"/>
                  </a:lnTo>
                  <a:lnTo>
                    <a:pt x="78" y="340"/>
                  </a:lnTo>
                  <a:lnTo>
                    <a:pt x="0" y="496"/>
                  </a:lnTo>
                  <a:lnTo>
                    <a:pt x="0" y="574"/>
                  </a:lnTo>
                  <a:lnTo>
                    <a:pt x="0" y="653"/>
                  </a:lnTo>
                  <a:lnTo>
                    <a:pt x="0" y="731"/>
                  </a:lnTo>
                  <a:lnTo>
                    <a:pt x="52" y="809"/>
                  </a:lnTo>
                  <a:lnTo>
                    <a:pt x="104" y="861"/>
                  </a:lnTo>
                  <a:lnTo>
                    <a:pt x="209" y="913"/>
                  </a:lnTo>
                  <a:lnTo>
                    <a:pt x="313" y="965"/>
                  </a:lnTo>
                  <a:lnTo>
                    <a:pt x="469" y="1018"/>
                  </a:lnTo>
                  <a:lnTo>
                    <a:pt x="469" y="1018"/>
                  </a:lnTo>
                  <a:lnTo>
                    <a:pt x="704" y="1044"/>
                  </a:lnTo>
                  <a:lnTo>
                    <a:pt x="704" y="1044"/>
                  </a:lnTo>
                  <a:lnTo>
                    <a:pt x="912" y="991"/>
                  </a:lnTo>
                  <a:lnTo>
                    <a:pt x="1121" y="939"/>
                  </a:lnTo>
                  <a:lnTo>
                    <a:pt x="1225" y="522"/>
                  </a:lnTo>
                  <a:lnTo>
                    <a:pt x="1225" y="522"/>
                  </a:lnTo>
                  <a:lnTo>
                    <a:pt x="1017" y="548"/>
                  </a:lnTo>
                  <a:lnTo>
                    <a:pt x="1017" y="548"/>
                  </a:lnTo>
                  <a:lnTo>
                    <a:pt x="808" y="548"/>
                  </a:lnTo>
                  <a:lnTo>
                    <a:pt x="808" y="548"/>
                  </a:lnTo>
                  <a:lnTo>
                    <a:pt x="574" y="470"/>
                  </a:lnTo>
                  <a:lnTo>
                    <a:pt x="417" y="392"/>
                  </a:lnTo>
                  <a:lnTo>
                    <a:pt x="339" y="262"/>
                  </a:lnTo>
                  <a:lnTo>
                    <a:pt x="313" y="157"/>
                  </a:lnTo>
                  <a:lnTo>
                    <a:pt x="313" y="157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1443723" y="1698540"/>
              <a:ext cx="448728" cy="327777"/>
            </a:xfrm>
            <a:custGeom>
              <a:avLst/>
              <a:gdLst/>
              <a:ahLst/>
              <a:cxnLst/>
              <a:rect l="l" t="t" r="r" b="b"/>
              <a:pathLst>
                <a:path w="8993" h="6569" fill="none" extrusionOk="0">
                  <a:moveTo>
                    <a:pt x="3988" y="1"/>
                  </a:moveTo>
                  <a:lnTo>
                    <a:pt x="3988" y="1"/>
                  </a:lnTo>
                  <a:lnTo>
                    <a:pt x="3545" y="1"/>
                  </a:lnTo>
                  <a:lnTo>
                    <a:pt x="3154" y="27"/>
                  </a:lnTo>
                  <a:lnTo>
                    <a:pt x="2789" y="79"/>
                  </a:lnTo>
                  <a:lnTo>
                    <a:pt x="2451" y="157"/>
                  </a:lnTo>
                  <a:lnTo>
                    <a:pt x="2112" y="235"/>
                  </a:lnTo>
                  <a:lnTo>
                    <a:pt x="1825" y="339"/>
                  </a:lnTo>
                  <a:lnTo>
                    <a:pt x="1564" y="444"/>
                  </a:lnTo>
                  <a:lnTo>
                    <a:pt x="1304" y="574"/>
                  </a:lnTo>
                  <a:lnTo>
                    <a:pt x="1069" y="730"/>
                  </a:lnTo>
                  <a:lnTo>
                    <a:pt x="861" y="861"/>
                  </a:lnTo>
                  <a:lnTo>
                    <a:pt x="678" y="1017"/>
                  </a:lnTo>
                  <a:lnTo>
                    <a:pt x="522" y="1174"/>
                  </a:lnTo>
                  <a:lnTo>
                    <a:pt x="235" y="1512"/>
                  </a:lnTo>
                  <a:lnTo>
                    <a:pt x="0" y="1851"/>
                  </a:lnTo>
                  <a:lnTo>
                    <a:pt x="0" y="1851"/>
                  </a:lnTo>
                  <a:lnTo>
                    <a:pt x="261" y="1591"/>
                  </a:lnTo>
                  <a:lnTo>
                    <a:pt x="548" y="1330"/>
                  </a:lnTo>
                  <a:lnTo>
                    <a:pt x="913" y="1095"/>
                  </a:lnTo>
                  <a:lnTo>
                    <a:pt x="1330" y="887"/>
                  </a:lnTo>
                  <a:lnTo>
                    <a:pt x="1799" y="704"/>
                  </a:lnTo>
                  <a:lnTo>
                    <a:pt x="2346" y="574"/>
                  </a:lnTo>
                  <a:lnTo>
                    <a:pt x="2972" y="496"/>
                  </a:lnTo>
                  <a:lnTo>
                    <a:pt x="3650" y="470"/>
                  </a:lnTo>
                  <a:lnTo>
                    <a:pt x="3650" y="470"/>
                  </a:lnTo>
                  <a:lnTo>
                    <a:pt x="4353" y="496"/>
                  </a:lnTo>
                  <a:lnTo>
                    <a:pt x="4353" y="496"/>
                  </a:lnTo>
                  <a:lnTo>
                    <a:pt x="4301" y="600"/>
                  </a:lnTo>
                  <a:lnTo>
                    <a:pt x="4249" y="913"/>
                  </a:lnTo>
                  <a:lnTo>
                    <a:pt x="4223" y="1121"/>
                  </a:lnTo>
                  <a:lnTo>
                    <a:pt x="4223" y="1356"/>
                  </a:lnTo>
                  <a:lnTo>
                    <a:pt x="4223" y="1617"/>
                  </a:lnTo>
                  <a:lnTo>
                    <a:pt x="4249" y="1877"/>
                  </a:lnTo>
                  <a:lnTo>
                    <a:pt x="4301" y="2112"/>
                  </a:lnTo>
                  <a:lnTo>
                    <a:pt x="4405" y="2372"/>
                  </a:lnTo>
                  <a:lnTo>
                    <a:pt x="4562" y="2607"/>
                  </a:lnTo>
                  <a:lnTo>
                    <a:pt x="4744" y="2816"/>
                  </a:lnTo>
                  <a:lnTo>
                    <a:pt x="4875" y="2894"/>
                  </a:lnTo>
                  <a:lnTo>
                    <a:pt x="5005" y="2998"/>
                  </a:lnTo>
                  <a:lnTo>
                    <a:pt x="5161" y="3050"/>
                  </a:lnTo>
                  <a:lnTo>
                    <a:pt x="5318" y="3128"/>
                  </a:lnTo>
                  <a:lnTo>
                    <a:pt x="5500" y="3180"/>
                  </a:lnTo>
                  <a:lnTo>
                    <a:pt x="5709" y="3207"/>
                  </a:lnTo>
                  <a:lnTo>
                    <a:pt x="5917" y="3233"/>
                  </a:lnTo>
                  <a:lnTo>
                    <a:pt x="6178" y="3233"/>
                  </a:lnTo>
                  <a:lnTo>
                    <a:pt x="6178" y="3233"/>
                  </a:lnTo>
                  <a:lnTo>
                    <a:pt x="6621" y="3207"/>
                  </a:lnTo>
                  <a:lnTo>
                    <a:pt x="7116" y="3154"/>
                  </a:lnTo>
                  <a:lnTo>
                    <a:pt x="7116" y="3154"/>
                  </a:lnTo>
                  <a:lnTo>
                    <a:pt x="7038" y="3285"/>
                  </a:lnTo>
                  <a:lnTo>
                    <a:pt x="6960" y="3441"/>
                  </a:lnTo>
                  <a:lnTo>
                    <a:pt x="6882" y="3676"/>
                  </a:lnTo>
                  <a:lnTo>
                    <a:pt x="6829" y="3936"/>
                  </a:lnTo>
                  <a:lnTo>
                    <a:pt x="6829" y="4275"/>
                  </a:lnTo>
                  <a:lnTo>
                    <a:pt x="6829" y="4458"/>
                  </a:lnTo>
                  <a:lnTo>
                    <a:pt x="6856" y="4666"/>
                  </a:lnTo>
                  <a:lnTo>
                    <a:pt x="6908" y="4875"/>
                  </a:lnTo>
                  <a:lnTo>
                    <a:pt x="6986" y="5109"/>
                  </a:lnTo>
                  <a:lnTo>
                    <a:pt x="6986" y="5109"/>
                  </a:lnTo>
                  <a:lnTo>
                    <a:pt x="7090" y="5318"/>
                  </a:lnTo>
                  <a:lnTo>
                    <a:pt x="7194" y="5500"/>
                  </a:lnTo>
                  <a:lnTo>
                    <a:pt x="7299" y="5657"/>
                  </a:lnTo>
                  <a:lnTo>
                    <a:pt x="7429" y="5813"/>
                  </a:lnTo>
                  <a:lnTo>
                    <a:pt x="7664" y="6048"/>
                  </a:lnTo>
                  <a:lnTo>
                    <a:pt x="7924" y="6256"/>
                  </a:lnTo>
                  <a:lnTo>
                    <a:pt x="8185" y="6386"/>
                  </a:lnTo>
                  <a:lnTo>
                    <a:pt x="8393" y="6465"/>
                  </a:lnTo>
                  <a:lnTo>
                    <a:pt x="8654" y="6569"/>
                  </a:lnTo>
                  <a:lnTo>
                    <a:pt x="8654" y="6569"/>
                  </a:lnTo>
                  <a:lnTo>
                    <a:pt x="8758" y="6386"/>
                  </a:lnTo>
                  <a:lnTo>
                    <a:pt x="8863" y="6230"/>
                  </a:lnTo>
                  <a:lnTo>
                    <a:pt x="8993" y="6100"/>
                  </a:lnTo>
                  <a:lnTo>
                    <a:pt x="8993" y="6100"/>
                  </a:lnTo>
                  <a:lnTo>
                    <a:pt x="8810" y="6022"/>
                  </a:lnTo>
                  <a:lnTo>
                    <a:pt x="8602" y="5943"/>
                  </a:lnTo>
                  <a:lnTo>
                    <a:pt x="8341" y="5813"/>
                  </a:lnTo>
                  <a:lnTo>
                    <a:pt x="8081" y="5631"/>
                  </a:lnTo>
                  <a:lnTo>
                    <a:pt x="7924" y="5526"/>
                  </a:lnTo>
                  <a:lnTo>
                    <a:pt x="7794" y="5370"/>
                  </a:lnTo>
                  <a:lnTo>
                    <a:pt x="7664" y="5214"/>
                  </a:lnTo>
                  <a:lnTo>
                    <a:pt x="7533" y="5057"/>
                  </a:lnTo>
                  <a:lnTo>
                    <a:pt x="7429" y="4849"/>
                  </a:lnTo>
                  <a:lnTo>
                    <a:pt x="7325" y="4640"/>
                  </a:lnTo>
                  <a:lnTo>
                    <a:pt x="7325" y="4640"/>
                  </a:lnTo>
                  <a:lnTo>
                    <a:pt x="7247" y="4379"/>
                  </a:lnTo>
                  <a:lnTo>
                    <a:pt x="7194" y="4145"/>
                  </a:lnTo>
                  <a:lnTo>
                    <a:pt x="7168" y="3910"/>
                  </a:lnTo>
                  <a:lnTo>
                    <a:pt x="7142" y="3702"/>
                  </a:lnTo>
                  <a:lnTo>
                    <a:pt x="7142" y="3702"/>
                  </a:lnTo>
                  <a:lnTo>
                    <a:pt x="7168" y="3467"/>
                  </a:lnTo>
                  <a:lnTo>
                    <a:pt x="7194" y="3259"/>
                  </a:lnTo>
                  <a:lnTo>
                    <a:pt x="7247" y="3102"/>
                  </a:lnTo>
                  <a:lnTo>
                    <a:pt x="7299" y="2946"/>
                  </a:lnTo>
                  <a:lnTo>
                    <a:pt x="7403" y="2737"/>
                  </a:lnTo>
                  <a:lnTo>
                    <a:pt x="7455" y="2685"/>
                  </a:lnTo>
                  <a:lnTo>
                    <a:pt x="7455" y="2685"/>
                  </a:lnTo>
                  <a:lnTo>
                    <a:pt x="6960" y="2737"/>
                  </a:lnTo>
                  <a:lnTo>
                    <a:pt x="6491" y="2763"/>
                  </a:lnTo>
                  <a:lnTo>
                    <a:pt x="6491" y="2763"/>
                  </a:lnTo>
                  <a:lnTo>
                    <a:pt x="6204" y="2763"/>
                  </a:lnTo>
                  <a:lnTo>
                    <a:pt x="5943" y="2711"/>
                  </a:lnTo>
                  <a:lnTo>
                    <a:pt x="5709" y="2659"/>
                  </a:lnTo>
                  <a:lnTo>
                    <a:pt x="5500" y="2607"/>
                  </a:lnTo>
                  <a:lnTo>
                    <a:pt x="5318" y="2503"/>
                  </a:lnTo>
                  <a:lnTo>
                    <a:pt x="5161" y="2399"/>
                  </a:lnTo>
                  <a:lnTo>
                    <a:pt x="5031" y="2294"/>
                  </a:lnTo>
                  <a:lnTo>
                    <a:pt x="4901" y="2164"/>
                  </a:lnTo>
                  <a:lnTo>
                    <a:pt x="4822" y="2008"/>
                  </a:lnTo>
                  <a:lnTo>
                    <a:pt x="4744" y="1877"/>
                  </a:lnTo>
                  <a:lnTo>
                    <a:pt x="4666" y="1721"/>
                  </a:lnTo>
                  <a:lnTo>
                    <a:pt x="4614" y="1564"/>
                  </a:lnTo>
                  <a:lnTo>
                    <a:pt x="4562" y="1252"/>
                  </a:lnTo>
                  <a:lnTo>
                    <a:pt x="4536" y="939"/>
                  </a:lnTo>
                  <a:lnTo>
                    <a:pt x="4536" y="939"/>
                  </a:lnTo>
                  <a:lnTo>
                    <a:pt x="4562" y="574"/>
                  </a:lnTo>
                  <a:lnTo>
                    <a:pt x="4614" y="287"/>
                  </a:lnTo>
                  <a:lnTo>
                    <a:pt x="4666" y="27"/>
                  </a:lnTo>
                  <a:lnTo>
                    <a:pt x="4666" y="27"/>
                  </a:lnTo>
                  <a:lnTo>
                    <a:pt x="39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1913209" y="2010699"/>
              <a:ext cx="44309" cy="63769"/>
            </a:xfrm>
            <a:custGeom>
              <a:avLst/>
              <a:gdLst/>
              <a:ahLst/>
              <a:cxnLst/>
              <a:rect l="l" t="t" r="r" b="b"/>
              <a:pathLst>
                <a:path w="888" h="1278" extrusionOk="0">
                  <a:moveTo>
                    <a:pt x="887" y="0"/>
                  </a:moveTo>
                  <a:lnTo>
                    <a:pt x="835" y="183"/>
                  </a:lnTo>
                  <a:lnTo>
                    <a:pt x="731" y="365"/>
                  </a:lnTo>
                  <a:lnTo>
                    <a:pt x="809" y="391"/>
                  </a:lnTo>
                  <a:lnTo>
                    <a:pt x="887" y="0"/>
                  </a:lnTo>
                  <a:close/>
                  <a:moveTo>
                    <a:pt x="470" y="678"/>
                  </a:moveTo>
                  <a:lnTo>
                    <a:pt x="314" y="808"/>
                  </a:lnTo>
                  <a:lnTo>
                    <a:pt x="105" y="860"/>
                  </a:lnTo>
                  <a:lnTo>
                    <a:pt x="1" y="1277"/>
                  </a:lnTo>
                  <a:lnTo>
                    <a:pt x="157" y="1147"/>
                  </a:lnTo>
                  <a:lnTo>
                    <a:pt x="314" y="991"/>
                  </a:lnTo>
                  <a:lnTo>
                    <a:pt x="392" y="834"/>
                  </a:lnTo>
                  <a:lnTo>
                    <a:pt x="470" y="678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1913209" y="2044480"/>
              <a:ext cx="23502" cy="29988"/>
            </a:xfrm>
            <a:custGeom>
              <a:avLst/>
              <a:gdLst/>
              <a:ahLst/>
              <a:cxnLst/>
              <a:rect l="l" t="t" r="r" b="b"/>
              <a:pathLst>
                <a:path w="471" h="601" fill="none" extrusionOk="0">
                  <a:moveTo>
                    <a:pt x="470" y="1"/>
                  </a:moveTo>
                  <a:lnTo>
                    <a:pt x="470" y="1"/>
                  </a:lnTo>
                  <a:lnTo>
                    <a:pt x="314" y="131"/>
                  </a:lnTo>
                  <a:lnTo>
                    <a:pt x="105" y="183"/>
                  </a:lnTo>
                  <a:lnTo>
                    <a:pt x="1" y="600"/>
                  </a:lnTo>
                  <a:lnTo>
                    <a:pt x="1" y="600"/>
                  </a:lnTo>
                  <a:lnTo>
                    <a:pt x="157" y="470"/>
                  </a:lnTo>
                  <a:lnTo>
                    <a:pt x="314" y="314"/>
                  </a:lnTo>
                  <a:lnTo>
                    <a:pt x="392" y="157"/>
                  </a:lnTo>
                  <a:lnTo>
                    <a:pt x="4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1949634" y="2010699"/>
              <a:ext cx="7884" cy="19560"/>
            </a:xfrm>
            <a:custGeom>
              <a:avLst/>
              <a:gdLst/>
              <a:ahLst/>
              <a:cxnLst/>
              <a:rect l="l" t="t" r="r" b="b"/>
              <a:pathLst>
                <a:path w="158" h="392" fill="none" extrusionOk="0">
                  <a:moveTo>
                    <a:pt x="157" y="0"/>
                  </a:moveTo>
                  <a:lnTo>
                    <a:pt x="157" y="0"/>
                  </a:lnTo>
                  <a:lnTo>
                    <a:pt x="105" y="183"/>
                  </a:lnTo>
                  <a:lnTo>
                    <a:pt x="1" y="365"/>
                  </a:lnTo>
                  <a:lnTo>
                    <a:pt x="79" y="391"/>
                  </a:lnTo>
                  <a:lnTo>
                    <a:pt x="79" y="391"/>
                  </a:lnTo>
                  <a:lnTo>
                    <a:pt x="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1366981" y="1529488"/>
              <a:ext cx="793420" cy="525471"/>
            </a:xfrm>
            <a:custGeom>
              <a:avLst/>
              <a:gdLst/>
              <a:ahLst/>
              <a:cxnLst/>
              <a:rect l="l" t="t" r="r" b="b"/>
              <a:pathLst>
                <a:path w="15901" h="10531" extrusionOk="0">
                  <a:moveTo>
                    <a:pt x="7924" y="0"/>
                  </a:moveTo>
                  <a:lnTo>
                    <a:pt x="7481" y="26"/>
                  </a:lnTo>
                  <a:lnTo>
                    <a:pt x="7038" y="78"/>
                  </a:lnTo>
                  <a:lnTo>
                    <a:pt x="6569" y="157"/>
                  </a:lnTo>
                  <a:lnTo>
                    <a:pt x="6100" y="261"/>
                  </a:lnTo>
                  <a:lnTo>
                    <a:pt x="5631" y="391"/>
                  </a:lnTo>
                  <a:lnTo>
                    <a:pt x="5135" y="548"/>
                  </a:lnTo>
                  <a:lnTo>
                    <a:pt x="5057" y="521"/>
                  </a:lnTo>
                  <a:lnTo>
                    <a:pt x="4823" y="391"/>
                  </a:lnTo>
                  <a:lnTo>
                    <a:pt x="4484" y="235"/>
                  </a:lnTo>
                  <a:lnTo>
                    <a:pt x="4249" y="183"/>
                  </a:lnTo>
                  <a:lnTo>
                    <a:pt x="4015" y="104"/>
                  </a:lnTo>
                  <a:lnTo>
                    <a:pt x="3754" y="52"/>
                  </a:lnTo>
                  <a:lnTo>
                    <a:pt x="3154" y="52"/>
                  </a:lnTo>
                  <a:lnTo>
                    <a:pt x="2868" y="78"/>
                  </a:lnTo>
                  <a:lnTo>
                    <a:pt x="2529" y="157"/>
                  </a:lnTo>
                  <a:lnTo>
                    <a:pt x="2216" y="261"/>
                  </a:lnTo>
                  <a:lnTo>
                    <a:pt x="1877" y="443"/>
                  </a:lnTo>
                  <a:lnTo>
                    <a:pt x="1538" y="652"/>
                  </a:lnTo>
                  <a:lnTo>
                    <a:pt x="1226" y="912"/>
                  </a:lnTo>
                  <a:lnTo>
                    <a:pt x="991" y="1199"/>
                  </a:lnTo>
                  <a:lnTo>
                    <a:pt x="809" y="1486"/>
                  </a:lnTo>
                  <a:lnTo>
                    <a:pt x="704" y="1773"/>
                  </a:lnTo>
                  <a:lnTo>
                    <a:pt x="626" y="2085"/>
                  </a:lnTo>
                  <a:lnTo>
                    <a:pt x="600" y="2372"/>
                  </a:lnTo>
                  <a:lnTo>
                    <a:pt x="600" y="2685"/>
                  </a:lnTo>
                  <a:lnTo>
                    <a:pt x="626" y="2945"/>
                  </a:lnTo>
                  <a:lnTo>
                    <a:pt x="678" y="3232"/>
                  </a:lnTo>
                  <a:lnTo>
                    <a:pt x="730" y="3467"/>
                  </a:lnTo>
                  <a:lnTo>
                    <a:pt x="887" y="3884"/>
                  </a:lnTo>
                  <a:lnTo>
                    <a:pt x="1017" y="4171"/>
                  </a:lnTo>
                  <a:lnTo>
                    <a:pt x="1069" y="4249"/>
                  </a:lnTo>
                  <a:lnTo>
                    <a:pt x="861" y="4275"/>
                  </a:lnTo>
                  <a:lnTo>
                    <a:pt x="678" y="4327"/>
                  </a:lnTo>
                  <a:lnTo>
                    <a:pt x="470" y="4405"/>
                  </a:lnTo>
                  <a:lnTo>
                    <a:pt x="366" y="4457"/>
                  </a:lnTo>
                  <a:lnTo>
                    <a:pt x="261" y="4535"/>
                  </a:lnTo>
                  <a:lnTo>
                    <a:pt x="183" y="4640"/>
                  </a:lnTo>
                  <a:lnTo>
                    <a:pt x="105" y="4744"/>
                  </a:lnTo>
                  <a:lnTo>
                    <a:pt x="53" y="4874"/>
                  </a:lnTo>
                  <a:lnTo>
                    <a:pt x="1" y="5031"/>
                  </a:lnTo>
                  <a:lnTo>
                    <a:pt x="1" y="5187"/>
                  </a:lnTo>
                  <a:lnTo>
                    <a:pt x="27" y="5396"/>
                  </a:lnTo>
                  <a:lnTo>
                    <a:pt x="53" y="5604"/>
                  </a:lnTo>
                  <a:lnTo>
                    <a:pt x="105" y="5787"/>
                  </a:lnTo>
                  <a:lnTo>
                    <a:pt x="261" y="6125"/>
                  </a:lnTo>
                  <a:lnTo>
                    <a:pt x="418" y="6386"/>
                  </a:lnTo>
                  <a:lnTo>
                    <a:pt x="600" y="6595"/>
                  </a:lnTo>
                  <a:lnTo>
                    <a:pt x="783" y="6725"/>
                  </a:lnTo>
                  <a:lnTo>
                    <a:pt x="913" y="6829"/>
                  </a:lnTo>
                  <a:lnTo>
                    <a:pt x="1069" y="6907"/>
                  </a:lnTo>
                  <a:lnTo>
                    <a:pt x="1069" y="6751"/>
                  </a:lnTo>
                  <a:lnTo>
                    <a:pt x="1095" y="6568"/>
                  </a:lnTo>
                  <a:lnTo>
                    <a:pt x="1121" y="6308"/>
                  </a:lnTo>
                  <a:lnTo>
                    <a:pt x="1200" y="6021"/>
                  </a:lnTo>
                  <a:lnTo>
                    <a:pt x="1304" y="5708"/>
                  </a:lnTo>
                  <a:lnTo>
                    <a:pt x="1460" y="5370"/>
                  </a:lnTo>
                  <a:lnTo>
                    <a:pt x="1669" y="5005"/>
                  </a:lnTo>
                  <a:lnTo>
                    <a:pt x="1955" y="4666"/>
                  </a:lnTo>
                  <a:lnTo>
                    <a:pt x="2112" y="4509"/>
                  </a:lnTo>
                  <a:lnTo>
                    <a:pt x="2294" y="4353"/>
                  </a:lnTo>
                  <a:lnTo>
                    <a:pt x="2477" y="4197"/>
                  </a:lnTo>
                  <a:lnTo>
                    <a:pt x="2711" y="4040"/>
                  </a:lnTo>
                  <a:lnTo>
                    <a:pt x="2946" y="3910"/>
                  </a:lnTo>
                  <a:lnTo>
                    <a:pt x="3207" y="3806"/>
                  </a:lnTo>
                  <a:lnTo>
                    <a:pt x="3493" y="3675"/>
                  </a:lnTo>
                  <a:lnTo>
                    <a:pt x="3806" y="3597"/>
                  </a:lnTo>
                  <a:lnTo>
                    <a:pt x="4145" y="3519"/>
                  </a:lnTo>
                  <a:lnTo>
                    <a:pt x="4484" y="3441"/>
                  </a:lnTo>
                  <a:lnTo>
                    <a:pt x="4875" y="3415"/>
                  </a:lnTo>
                  <a:lnTo>
                    <a:pt x="5292" y="3389"/>
                  </a:lnTo>
                  <a:lnTo>
                    <a:pt x="5735" y="3389"/>
                  </a:lnTo>
                  <a:lnTo>
                    <a:pt x="6204" y="3415"/>
                  </a:lnTo>
                  <a:lnTo>
                    <a:pt x="6178" y="3545"/>
                  </a:lnTo>
                  <a:lnTo>
                    <a:pt x="6100" y="3910"/>
                  </a:lnTo>
                  <a:lnTo>
                    <a:pt x="6074" y="4171"/>
                  </a:lnTo>
                  <a:lnTo>
                    <a:pt x="6074" y="4431"/>
                  </a:lnTo>
                  <a:lnTo>
                    <a:pt x="6100" y="4718"/>
                  </a:lnTo>
                  <a:lnTo>
                    <a:pt x="6178" y="5005"/>
                  </a:lnTo>
                  <a:lnTo>
                    <a:pt x="6282" y="5265"/>
                  </a:lnTo>
                  <a:lnTo>
                    <a:pt x="6334" y="5396"/>
                  </a:lnTo>
                  <a:lnTo>
                    <a:pt x="6439" y="5526"/>
                  </a:lnTo>
                  <a:lnTo>
                    <a:pt x="6543" y="5656"/>
                  </a:lnTo>
                  <a:lnTo>
                    <a:pt x="6647" y="5760"/>
                  </a:lnTo>
                  <a:lnTo>
                    <a:pt x="6778" y="5865"/>
                  </a:lnTo>
                  <a:lnTo>
                    <a:pt x="6934" y="5943"/>
                  </a:lnTo>
                  <a:lnTo>
                    <a:pt x="7116" y="6021"/>
                  </a:lnTo>
                  <a:lnTo>
                    <a:pt x="7325" y="6073"/>
                  </a:lnTo>
                  <a:lnTo>
                    <a:pt x="7533" y="6125"/>
                  </a:lnTo>
                  <a:lnTo>
                    <a:pt x="7768" y="6151"/>
                  </a:lnTo>
                  <a:lnTo>
                    <a:pt x="8341" y="6151"/>
                  </a:lnTo>
                  <a:lnTo>
                    <a:pt x="8654" y="6125"/>
                  </a:lnTo>
                  <a:lnTo>
                    <a:pt x="8993" y="6073"/>
                  </a:lnTo>
                  <a:lnTo>
                    <a:pt x="8915" y="6204"/>
                  </a:lnTo>
                  <a:lnTo>
                    <a:pt x="8837" y="6360"/>
                  </a:lnTo>
                  <a:lnTo>
                    <a:pt x="8758" y="6568"/>
                  </a:lnTo>
                  <a:lnTo>
                    <a:pt x="8706" y="6855"/>
                  </a:lnTo>
                  <a:lnTo>
                    <a:pt x="8680" y="7194"/>
                  </a:lnTo>
                  <a:lnTo>
                    <a:pt x="8706" y="7377"/>
                  </a:lnTo>
                  <a:lnTo>
                    <a:pt x="8732" y="7585"/>
                  </a:lnTo>
                  <a:lnTo>
                    <a:pt x="8785" y="7794"/>
                  </a:lnTo>
                  <a:lnTo>
                    <a:pt x="8863" y="8028"/>
                  </a:lnTo>
                  <a:lnTo>
                    <a:pt x="8967" y="8237"/>
                  </a:lnTo>
                  <a:lnTo>
                    <a:pt x="9071" y="8445"/>
                  </a:lnTo>
                  <a:lnTo>
                    <a:pt x="9202" y="8602"/>
                  </a:lnTo>
                  <a:lnTo>
                    <a:pt x="9332" y="8758"/>
                  </a:lnTo>
                  <a:lnTo>
                    <a:pt x="9462" y="8914"/>
                  </a:lnTo>
                  <a:lnTo>
                    <a:pt x="9619" y="9019"/>
                  </a:lnTo>
                  <a:lnTo>
                    <a:pt x="9879" y="9201"/>
                  </a:lnTo>
                  <a:lnTo>
                    <a:pt x="10140" y="9331"/>
                  </a:lnTo>
                  <a:lnTo>
                    <a:pt x="10348" y="9410"/>
                  </a:lnTo>
                  <a:lnTo>
                    <a:pt x="10531" y="9488"/>
                  </a:lnTo>
                  <a:lnTo>
                    <a:pt x="10401" y="9618"/>
                  </a:lnTo>
                  <a:lnTo>
                    <a:pt x="10296" y="9748"/>
                  </a:lnTo>
                  <a:lnTo>
                    <a:pt x="10192" y="9931"/>
                  </a:lnTo>
                  <a:lnTo>
                    <a:pt x="10166" y="10009"/>
                  </a:lnTo>
                  <a:lnTo>
                    <a:pt x="10140" y="10113"/>
                  </a:lnTo>
                  <a:lnTo>
                    <a:pt x="10166" y="10192"/>
                  </a:lnTo>
                  <a:lnTo>
                    <a:pt x="10192" y="10270"/>
                  </a:lnTo>
                  <a:lnTo>
                    <a:pt x="10244" y="10348"/>
                  </a:lnTo>
                  <a:lnTo>
                    <a:pt x="10322" y="10426"/>
                  </a:lnTo>
                  <a:lnTo>
                    <a:pt x="10453" y="10478"/>
                  </a:lnTo>
                  <a:lnTo>
                    <a:pt x="10635" y="10530"/>
                  </a:lnTo>
                  <a:lnTo>
                    <a:pt x="11000" y="10530"/>
                  </a:lnTo>
                  <a:lnTo>
                    <a:pt x="11130" y="10504"/>
                  </a:lnTo>
                  <a:lnTo>
                    <a:pt x="11261" y="10452"/>
                  </a:lnTo>
                  <a:lnTo>
                    <a:pt x="11391" y="10374"/>
                  </a:lnTo>
                  <a:lnTo>
                    <a:pt x="11495" y="10270"/>
                  </a:lnTo>
                  <a:lnTo>
                    <a:pt x="11652" y="10087"/>
                  </a:lnTo>
                  <a:lnTo>
                    <a:pt x="11756" y="9879"/>
                  </a:lnTo>
                  <a:lnTo>
                    <a:pt x="11834" y="9696"/>
                  </a:lnTo>
                  <a:lnTo>
                    <a:pt x="11860" y="9514"/>
                  </a:lnTo>
                  <a:lnTo>
                    <a:pt x="13685" y="9957"/>
                  </a:lnTo>
                  <a:lnTo>
                    <a:pt x="13815" y="9879"/>
                  </a:lnTo>
                  <a:lnTo>
                    <a:pt x="14154" y="9618"/>
                  </a:lnTo>
                  <a:lnTo>
                    <a:pt x="14388" y="9436"/>
                  </a:lnTo>
                  <a:lnTo>
                    <a:pt x="14623" y="9227"/>
                  </a:lnTo>
                  <a:lnTo>
                    <a:pt x="14884" y="8966"/>
                  </a:lnTo>
                  <a:lnTo>
                    <a:pt x="15118" y="8680"/>
                  </a:lnTo>
                  <a:lnTo>
                    <a:pt x="15353" y="8367"/>
                  </a:lnTo>
                  <a:lnTo>
                    <a:pt x="15561" y="8002"/>
                  </a:lnTo>
                  <a:lnTo>
                    <a:pt x="15718" y="7611"/>
                  </a:lnTo>
                  <a:lnTo>
                    <a:pt x="15770" y="7403"/>
                  </a:lnTo>
                  <a:lnTo>
                    <a:pt x="15822" y="7194"/>
                  </a:lnTo>
                  <a:lnTo>
                    <a:pt x="15874" y="6959"/>
                  </a:lnTo>
                  <a:lnTo>
                    <a:pt x="15900" y="6725"/>
                  </a:lnTo>
                  <a:lnTo>
                    <a:pt x="15900" y="6490"/>
                  </a:lnTo>
                  <a:lnTo>
                    <a:pt x="15874" y="6256"/>
                  </a:lnTo>
                  <a:lnTo>
                    <a:pt x="15822" y="5995"/>
                  </a:lnTo>
                  <a:lnTo>
                    <a:pt x="15770" y="5734"/>
                  </a:lnTo>
                  <a:lnTo>
                    <a:pt x="15692" y="5474"/>
                  </a:lnTo>
                  <a:lnTo>
                    <a:pt x="15561" y="5213"/>
                  </a:lnTo>
                  <a:lnTo>
                    <a:pt x="15301" y="4640"/>
                  </a:lnTo>
                  <a:lnTo>
                    <a:pt x="14962" y="4092"/>
                  </a:lnTo>
                  <a:lnTo>
                    <a:pt x="14571" y="3519"/>
                  </a:lnTo>
                  <a:lnTo>
                    <a:pt x="14102" y="2972"/>
                  </a:lnTo>
                  <a:lnTo>
                    <a:pt x="13607" y="2424"/>
                  </a:lnTo>
                  <a:lnTo>
                    <a:pt x="13059" y="1929"/>
                  </a:lnTo>
                  <a:lnTo>
                    <a:pt x="12772" y="1668"/>
                  </a:lnTo>
                  <a:lnTo>
                    <a:pt x="12460" y="1460"/>
                  </a:lnTo>
                  <a:lnTo>
                    <a:pt x="12147" y="1225"/>
                  </a:lnTo>
                  <a:lnTo>
                    <a:pt x="11808" y="1043"/>
                  </a:lnTo>
                  <a:lnTo>
                    <a:pt x="11469" y="834"/>
                  </a:lnTo>
                  <a:lnTo>
                    <a:pt x="11130" y="678"/>
                  </a:lnTo>
                  <a:lnTo>
                    <a:pt x="10765" y="521"/>
                  </a:lnTo>
                  <a:lnTo>
                    <a:pt x="10374" y="391"/>
                  </a:lnTo>
                  <a:lnTo>
                    <a:pt x="9983" y="261"/>
                  </a:lnTo>
                  <a:lnTo>
                    <a:pt x="9593" y="157"/>
                  </a:lnTo>
                  <a:lnTo>
                    <a:pt x="9202" y="78"/>
                  </a:lnTo>
                  <a:lnTo>
                    <a:pt x="8785" y="26"/>
                  </a:lnTo>
                  <a:lnTo>
                    <a:pt x="8367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1366981" y="1529488"/>
              <a:ext cx="793420" cy="525471"/>
            </a:xfrm>
            <a:custGeom>
              <a:avLst/>
              <a:gdLst/>
              <a:ahLst/>
              <a:cxnLst/>
              <a:rect l="l" t="t" r="r" b="b"/>
              <a:pathLst>
                <a:path w="15901" h="10531" fill="none" extrusionOk="0">
                  <a:moveTo>
                    <a:pt x="6204" y="3415"/>
                  </a:moveTo>
                  <a:lnTo>
                    <a:pt x="6204" y="3415"/>
                  </a:lnTo>
                  <a:lnTo>
                    <a:pt x="6178" y="3545"/>
                  </a:lnTo>
                  <a:lnTo>
                    <a:pt x="6100" y="3910"/>
                  </a:lnTo>
                  <a:lnTo>
                    <a:pt x="6074" y="4171"/>
                  </a:lnTo>
                  <a:lnTo>
                    <a:pt x="6074" y="4431"/>
                  </a:lnTo>
                  <a:lnTo>
                    <a:pt x="6100" y="4718"/>
                  </a:lnTo>
                  <a:lnTo>
                    <a:pt x="6178" y="5005"/>
                  </a:lnTo>
                  <a:lnTo>
                    <a:pt x="6282" y="5265"/>
                  </a:lnTo>
                  <a:lnTo>
                    <a:pt x="6334" y="5396"/>
                  </a:lnTo>
                  <a:lnTo>
                    <a:pt x="6439" y="5526"/>
                  </a:lnTo>
                  <a:lnTo>
                    <a:pt x="6543" y="5656"/>
                  </a:lnTo>
                  <a:lnTo>
                    <a:pt x="6647" y="5760"/>
                  </a:lnTo>
                  <a:lnTo>
                    <a:pt x="6778" y="5865"/>
                  </a:lnTo>
                  <a:lnTo>
                    <a:pt x="6934" y="5943"/>
                  </a:lnTo>
                  <a:lnTo>
                    <a:pt x="7116" y="6021"/>
                  </a:lnTo>
                  <a:lnTo>
                    <a:pt x="7325" y="6073"/>
                  </a:lnTo>
                  <a:lnTo>
                    <a:pt x="7533" y="6125"/>
                  </a:lnTo>
                  <a:lnTo>
                    <a:pt x="7768" y="6151"/>
                  </a:lnTo>
                  <a:lnTo>
                    <a:pt x="8029" y="6151"/>
                  </a:lnTo>
                  <a:lnTo>
                    <a:pt x="8341" y="6151"/>
                  </a:lnTo>
                  <a:lnTo>
                    <a:pt x="8654" y="6125"/>
                  </a:lnTo>
                  <a:lnTo>
                    <a:pt x="8993" y="6073"/>
                  </a:lnTo>
                  <a:lnTo>
                    <a:pt x="8993" y="6073"/>
                  </a:lnTo>
                  <a:lnTo>
                    <a:pt x="8915" y="6204"/>
                  </a:lnTo>
                  <a:lnTo>
                    <a:pt x="8837" y="6360"/>
                  </a:lnTo>
                  <a:lnTo>
                    <a:pt x="8758" y="6568"/>
                  </a:lnTo>
                  <a:lnTo>
                    <a:pt x="8706" y="6855"/>
                  </a:lnTo>
                  <a:lnTo>
                    <a:pt x="8680" y="7194"/>
                  </a:lnTo>
                  <a:lnTo>
                    <a:pt x="8706" y="7377"/>
                  </a:lnTo>
                  <a:lnTo>
                    <a:pt x="8732" y="7585"/>
                  </a:lnTo>
                  <a:lnTo>
                    <a:pt x="8785" y="7794"/>
                  </a:lnTo>
                  <a:lnTo>
                    <a:pt x="8863" y="8028"/>
                  </a:lnTo>
                  <a:lnTo>
                    <a:pt x="8863" y="8028"/>
                  </a:lnTo>
                  <a:lnTo>
                    <a:pt x="8967" y="8237"/>
                  </a:lnTo>
                  <a:lnTo>
                    <a:pt x="9071" y="8445"/>
                  </a:lnTo>
                  <a:lnTo>
                    <a:pt x="9202" y="8602"/>
                  </a:lnTo>
                  <a:lnTo>
                    <a:pt x="9332" y="8758"/>
                  </a:lnTo>
                  <a:lnTo>
                    <a:pt x="9462" y="8914"/>
                  </a:lnTo>
                  <a:lnTo>
                    <a:pt x="9619" y="9019"/>
                  </a:lnTo>
                  <a:lnTo>
                    <a:pt x="9879" y="9201"/>
                  </a:lnTo>
                  <a:lnTo>
                    <a:pt x="10140" y="9331"/>
                  </a:lnTo>
                  <a:lnTo>
                    <a:pt x="10348" y="9410"/>
                  </a:lnTo>
                  <a:lnTo>
                    <a:pt x="10531" y="9488"/>
                  </a:lnTo>
                  <a:lnTo>
                    <a:pt x="10531" y="9488"/>
                  </a:lnTo>
                  <a:lnTo>
                    <a:pt x="10401" y="9618"/>
                  </a:lnTo>
                  <a:lnTo>
                    <a:pt x="10296" y="9748"/>
                  </a:lnTo>
                  <a:lnTo>
                    <a:pt x="10192" y="9931"/>
                  </a:lnTo>
                  <a:lnTo>
                    <a:pt x="10166" y="10009"/>
                  </a:lnTo>
                  <a:lnTo>
                    <a:pt x="10140" y="10113"/>
                  </a:lnTo>
                  <a:lnTo>
                    <a:pt x="10166" y="10192"/>
                  </a:lnTo>
                  <a:lnTo>
                    <a:pt x="10192" y="10270"/>
                  </a:lnTo>
                  <a:lnTo>
                    <a:pt x="10244" y="10348"/>
                  </a:lnTo>
                  <a:lnTo>
                    <a:pt x="10322" y="10426"/>
                  </a:lnTo>
                  <a:lnTo>
                    <a:pt x="10453" y="10478"/>
                  </a:lnTo>
                  <a:lnTo>
                    <a:pt x="10635" y="10530"/>
                  </a:lnTo>
                  <a:lnTo>
                    <a:pt x="10635" y="10530"/>
                  </a:lnTo>
                  <a:lnTo>
                    <a:pt x="10818" y="10530"/>
                  </a:lnTo>
                  <a:lnTo>
                    <a:pt x="11000" y="10530"/>
                  </a:lnTo>
                  <a:lnTo>
                    <a:pt x="11130" y="10504"/>
                  </a:lnTo>
                  <a:lnTo>
                    <a:pt x="11261" y="10452"/>
                  </a:lnTo>
                  <a:lnTo>
                    <a:pt x="11391" y="10374"/>
                  </a:lnTo>
                  <a:lnTo>
                    <a:pt x="11495" y="10270"/>
                  </a:lnTo>
                  <a:lnTo>
                    <a:pt x="11652" y="10087"/>
                  </a:lnTo>
                  <a:lnTo>
                    <a:pt x="11756" y="9879"/>
                  </a:lnTo>
                  <a:lnTo>
                    <a:pt x="11834" y="9696"/>
                  </a:lnTo>
                  <a:lnTo>
                    <a:pt x="11860" y="9514"/>
                  </a:lnTo>
                  <a:lnTo>
                    <a:pt x="13685" y="9957"/>
                  </a:lnTo>
                  <a:lnTo>
                    <a:pt x="13685" y="9957"/>
                  </a:lnTo>
                  <a:lnTo>
                    <a:pt x="13815" y="9879"/>
                  </a:lnTo>
                  <a:lnTo>
                    <a:pt x="14154" y="9618"/>
                  </a:lnTo>
                  <a:lnTo>
                    <a:pt x="14388" y="9436"/>
                  </a:lnTo>
                  <a:lnTo>
                    <a:pt x="14623" y="9227"/>
                  </a:lnTo>
                  <a:lnTo>
                    <a:pt x="14884" y="8966"/>
                  </a:lnTo>
                  <a:lnTo>
                    <a:pt x="15118" y="8680"/>
                  </a:lnTo>
                  <a:lnTo>
                    <a:pt x="15353" y="8367"/>
                  </a:lnTo>
                  <a:lnTo>
                    <a:pt x="15561" y="8002"/>
                  </a:lnTo>
                  <a:lnTo>
                    <a:pt x="15718" y="7611"/>
                  </a:lnTo>
                  <a:lnTo>
                    <a:pt x="15770" y="7403"/>
                  </a:lnTo>
                  <a:lnTo>
                    <a:pt x="15822" y="7194"/>
                  </a:lnTo>
                  <a:lnTo>
                    <a:pt x="15874" y="6959"/>
                  </a:lnTo>
                  <a:lnTo>
                    <a:pt x="15900" y="6725"/>
                  </a:lnTo>
                  <a:lnTo>
                    <a:pt x="15900" y="6490"/>
                  </a:lnTo>
                  <a:lnTo>
                    <a:pt x="15874" y="6256"/>
                  </a:lnTo>
                  <a:lnTo>
                    <a:pt x="15822" y="5995"/>
                  </a:lnTo>
                  <a:lnTo>
                    <a:pt x="15770" y="5734"/>
                  </a:lnTo>
                  <a:lnTo>
                    <a:pt x="15692" y="5474"/>
                  </a:lnTo>
                  <a:lnTo>
                    <a:pt x="15561" y="5213"/>
                  </a:lnTo>
                  <a:lnTo>
                    <a:pt x="15561" y="5213"/>
                  </a:lnTo>
                  <a:lnTo>
                    <a:pt x="15301" y="4640"/>
                  </a:lnTo>
                  <a:lnTo>
                    <a:pt x="14962" y="4092"/>
                  </a:lnTo>
                  <a:lnTo>
                    <a:pt x="14571" y="3519"/>
                  </a:lnTo>
                  <a:lnTo>
                    <a:pt x="14102" y="2972"/>
                  </a:lnTo>
                  <a:lnTo>
                    <a:pt x="13607" y="2424"/>
                  </a:lnTo>
                  <a:lnTo>
                    <a:pt x="13059" y="1929"/>
                  </a:lnTo>
                  <a:lnTo>
                    <a:pt x="12772" y="1668"/>
                  </a:lnTo>
                  <a:lnTo>
                    <a:pt x="12460" y="1460"/>
                  </a:lnTo>
                  <a:lnTo>
                    <a:pt x="12147" y="1225"/>
                  </a:lnTo>
                  <a:lnTo>
                    <a:pt x="11808" y="1043"/>
                  </a:lnTo>
                  <a:lnTo>
                    <a:pt x="11469" y="834"/>
                  </a:lnTo>
                  <a:lnTo>
                    <a:pt x="11130" y="678"/>
                  </a:lnTo>
                  <a:lnTo>
                    <a:pt x="10765" y="521"/>
                  </a:lnTo>
                  <a:lnTo>
                    <a:pt x="10374" y="391"/>
                  </a:lnTo>
                  <a:lnTo>
                    <a:pt x="9983" y="261"/>
                  </a:lnTo>
                  <a:lnTo>
                    <a:pt x="9593" y="157"/>
                  </a:lnTo>
                  <a:lnTo>
                    <a:pt x="9202" y="78"/>
                  </a:lnTo>
                  <a:lnTo>
                    <a:pt x="8785" y="26"/>
                  </a:lnTo>
                  <a:lnTo>
                    <a:pt x="8367" y="0"/>
                  </a:lnTo>
                  <a:lnTo>
                    <a:pt x="7924" y="0"/>
                  </a:lnTo>
                  <a:lnTo>
                    <a:pt x="7481" y="26"/>
                  </a:lnTo>
                  <a:lnTo>
                    <a:pt x="7038" y="78"/>
                  </a:lnTo>
                  <a:lnTo>
                    <a:pt x="6569" y="157"/>
                  </a:lnTo>
                  <a:lnTo>
                    <a:pt x="6100" y="261"/>
                  </a:lnTo>
                  <a:lnTo>
                    <a:pt x="5631" y="391"/>
                  </a:lnTo>
                  <a:lnTo>
                    <a:pt x="5135" y="548"/>
                  </a:lnTo>
                  <a:lnTo>
                    <a:pt x="5135" y="548"/>
                  </a:lnTo>
                  <a:lnTo>
                    <a:pt x="5057" y="521"/>
                  </a:lnTo>
                  <a:lnTo>
                    <a:pt x="4823" y="391"/>
                  </a:lnTo>
                  <a:lnTo>
                    <a:pt x="4484" y="235"/>
                  </a:lnTo>
                  <a:lnTo>
                    <a:pt x="4249" y="183"/>
                  </a:lnTo>
                  <a:lnTo>
                    <a:pt x="4015" y="104"/>
                  </a:lnTo>
                  <a:lnTo>
                    <a:pt x="3754" y="52"/>
                  </a:lnTo>
                  <a:lnTo>
                    <a:pt x="3467" y="52"/>
                  </a:lnTo>
                  <a:lnTo>
                    <a:pt x="3154" y="52"/>
                  </a:lnTo>
                  <a:lnTo>
                    <a:pt x="2868" y="78"/>
                  </a:lnTo>
                  <a:lnTo>
                    <a:pt x="2529" y="157"/>
                  </a:lnTo>
                  <a:lnTo>
                    <a:pt x="2216" y="261"/>
                  </a:lnTo>
                  <a:lnTo>
                    <a:pt x="1877" y="443"/>
                  </a:lnTo>
                  <a:lnTo>
                    <a:pt x="1538" y="652"/>
                  </a:lnTo>
                  <a:lnTo>
                    <a:pt x="1538" y="652"/>
                  </a:lnTo>
                  <a:lnTo>
                    <a:pt x="1226" y="912"/>
                  </a:lnTo>
                  <a:lnTo>
                    <a:pt x="991" y="1199"/>
                  </a:lnTo>
                  <a:lnTo>
                    <a:pt x="809" y="1486"/>
                  </a:lnTo>
                  <a:lnTo>
                    <a:pt x="704" y="1773"/>
                  </a:lnTo>
                  <a:lnTo>
                    <a:pt x="626" y="2085"/>
                  </a:lnTo>
                  <a:lnTo>
                    <a:pt x="600" y="2372"/>
                  </a:lnTo>
                  <a:lnTo>
                    <a:pt x="600" y="2685"/>
                  </a:lnTo>
                  <a:lnTo>
                    <a:pt x="626" y="2945"/>
                  </a:lnTo>
                  <a:lnTo>
                    <a:pt x="678" y="3232"/>
                  </a:lnTo>
                  <a:lnTo>
                    <a:pt x="730" y="3467"/>
                  </a:lnTo>
                  <a:lnTo>
                    <a:pt x="887" y="3884"/>
                  </a:lnTo>
                  <a:lnTo>
                    <a:pt x="1017" y="4171"/>
                  </a:lnTo>
                  <a:lnTo>
                    <a:pt x="1069" y="4249"/>
                  </a:lnTo>
                  <a:lnTo>
                    <a:pt x="1069" y="4249"/>
                  </a:lnTo>
                  <a:lnTo>
                    <a:pt x="861" y="4275"/>
                  </a:lnTo>
                  <a:lnTo>
                    <a:pt x="678" y="4327"/>
                  </a:lnTo>
                  <a:lnTo>
                    <a:pt x="470" y="4405"/>
                  </a:lnTo>
                  <a:lnTo>
                    <a:pt x="366" y="4457"/>
                  </a:lnTo>
                  <a:lnTo>
                    <a:pt x="261" y="4535"/>
                  </a:lnTo>
                  <a:lnTo>
                    <a:pt x="183" y="4640"/>
                  </a:lnTo>
                  <a:lnTo>
                    <a:pt x="105" y="4744"/>
                  </a:lnTo>
                  <a:lnTo>
                    <a:pt x="53" y="4874"/>
                  </a:lnTo>
                  <a:lnTo>
                    <a:pt x="1" y="5031"/>
                  </a:lnTo>
                  <a:lnTo>
                    <a:pt x="1" y="5187"/>
                  </a:lnTo>
                  <a:lnTo>
                    <a:pt x="27" y="5396"/>
                  </a:lnTo>
                  <a:lnTo>
                    <a:pt x="27" y="5396"/>
                  </a:lnTo>
                  <a:lnTo>
                    <a:pt x="53" y="5604"/>
                  </a:lnTo>
                  <a:lnTo>
                    <a:pt x="105" y="5787"/>
                  </a:lnTo>
                  <a:lnTo>
                    <a:pt x="261" y="6125"/>
                  </a:lnTo>
                  <a:lnTo>
                    <a:pt x="418" y="6386"/>
                  </a:lnTo>
                  <a:lnTo>
                    <a:pt x="600" y="6595"/>
                  </a:lnTo>
                  <a:lnTo>
                    <a:pt x="783" y="6725"/>
                  </a:lnTo>
                  <a:lnTo>
                    <a:pt x="913" y="6829"/>
                  </a:lnTo>
                  <a:lnTo>
                    <a:pt x="1069" y="6907"/>
                  </a:lnTo>
                  <a:lnTo>
                    <a:pt x="1069" y="6907"/>
                  </a:lnTo>
                  <a:lnTo>
                    <a:pt x="1069" y="6751"/>
                  </a:lnTo>
                  <a:lnTo>
                    <a:pt x="1095" y="6568"/>
                  </a:lnTo>
                  <a:lnTo>
                    <a:pt x="1121" y="6308"/>
                  </a:lnTo>
                  <a:lnTo>
                    <a:pt x="1200" y="6021"/>
                  </a:lnTo>
                  <a:lnTo>
                    <a:pt x="1304" y="5708"/>
                  </a:lnTo>
                  <a:lnTo>
                    <a:pt x="1460" y="5370"/>
                  </a:lnTo>
                  <a:lnTo>
                    <a:pt x="1669" y="5005"/>
                  </a:lnTo>
                  <a:lnTo>
                    <a:pt x="1955" y="4666"/>
                  </a:lnTo>
                  <a:lnTo>
                    <a:pt x="2112" y="4509"/>
                  </a:lnTo>
                  <a:lnTo>
                    <a:pt x="2294" y="4353"/>
                  </a:lnTo>
                  <a:lnTo>
                    <a:pt x="2477" y="4197"/>
                  </a:lnTo>
                  <a:lnTo>
                    <a:pt x="2711" y="4040"/>
                  </a:lnTo>
                  <a:lnTo>
                    <a:pt x="2946" y="3910"/>
                  </a:lnTo>
                  <a:lnTo>
                    <a:pt x="3207" y="3806"/>
                  </a:lnTo>
                  <a:lnTo>
                    <a:pt x="3493" y="3675"/>
                  </a:lnTo>
                  <a:lnTo>
                    <a:pt x="3806" y="3597"/>
                  </a:lnTo>
                  <a:lnTo>
                    <a:pt x="4145" y="3519"/>
                  </a:lnTo>
                  <a:lnTo>
                    <a:pt x="4484" y="3441"/>
                  </a:lnTo>
                  <a:lnTo>
                    <a:pt x="4875" y="3415"/>
                  </a:lnTo>
                  <a:lnTo>
                    <a:pt x="5292" y="3389"/>
                  </a:lnTo>
                  <a:lnTo>
                    <a:pt x="5735" y="3389"/>
                  </a:lnTo>
                  <a:lnTo>
                    <a:pt x="6204" y="34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2049778" y="2024970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1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2049778" y="20262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2049778" y="20249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2049778" y="20249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2049778" y="20249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1366981" y="1547700"/>
              <a:ext cx="792123" cy="507258"/>
            </a:xfrm>
            <a:custGeom>
              <a:avLst/>
              <a:gdLst/>
              <a:ahLst/>
              <a:cxnLst/>
              <a:rect l="l" t="t" r="r" b="b"/>
              <a:pathLst>
                <a:path w="15875" h="10166" extrusionOk="0">
                  <a:moveTo>
                    <a:pt x="4797" y="0"/>
                  </a:moveTo>
                  <a:lnTo>
                    <a:pt x="4744" y="235"/>
                  </a:lnTo>
                  <a:lnTo>
                    <a:pt x="4692" y="443"/>
                  </a:lnTo>
                  <a:lnTo>
                    <a:pt x="4588" y="652"/>
                  </a:lnTo>
                  <a:lnTo>
                    <a:pt x="4510" y="860"/>
                  </a:lnTo>
                  <a:lnTo>
                    <a:pt x="4380" y="1043"/>
                  </a:lnTo>
                  <a:lnTo>
                    <a:pt x="4249" y="1225"/>
                  </a:lnTo>
                  <a:lnTo>
                    <a:pt x="4093" y="1382"/>
                  </a:lnTo>
                  <a:lnTo>
                    <a:pt x="3910" y="1538"/>
                  </a:lnTo>
                  <a:lnTo>
                    <a:pt x="3572" y="1799"/>
                  </a:lnTo>
                  <a:lnTo>
                    <a:pt x="3233" y="2033"/>
                  </a:lnTo>
                  <a:lnTo>
                    <a:pt x="3050" y="2137"/>
                  </a:lnTo>
                  <a:lnTo>
                    <a:pt x="2868" y="2242"/>
                  </a:lnTo>
                  <a:lnTo>
                    <a:pt x="2685" y="2320"/>
                  </a:lnTo>
                  <a:lnTo>
                    <a:pt x="2477" y="2372"/>
                  </a:lnTo>
                  <a:lnTo>
                    <a:pt x="2216" y="2424"/>
                  </a:lnTo>
                  <a:lnTo>
                    <a:pt x="1955" y="2450"/>
                  </a:lnTo>
                  <a:lnTo>
                    <a:pt x="1643" y="2424"/>
                  </a:lnTo>
                  <a:lnTo>
                    <a:pt x="1304" y="2346"/>
                  </a:lnTo>
                  <a:lnTo>
                    <a:pt x="1017" y="2216"/>
                  </a:lnTo>
                  <a:lnTo>
                    <a:pt x="861" y="2111"/>
                  </a:lnTo>
                  <a:lnTo>
                    <a:pt x="730" y="2007"/>
                  </a:lnTo>
                  <a:lnTo>
                    <a:pt x="600" y="1903"/>
                  </a:lnTo>
                  <a:lnTo>
                    <a:pt x="600" y="2294"/>
                  </a:lnTo>
                  <a:lnTo>
                    <a:pt x="626" y="2659"/>
                  </a:lnTo>
                  <a:lnTo>
                    <a:pt x="704" y="2998"/>
                  </a:lnTo>
                  <a:lnTo>
                    <a:pt x="783" y="3284"/>
                  </a:lnTo>
                  <a:lnTo>
                    <a:pt x="887" y="3545"/>
                  </a:lnTo>
                  <a:lnTo>
                    <a:pt x="965" y="3727"/>
                  </a:lnTo>
                  <a:lnTo>
                    <a:pt x="1069" y="3884"/>
                  </a:lnTo>
                  <a:lnTo>
                    <a:pt x="887" y="3910"/>
                  </a:lnTo>
                  <a:lnTo>
                    <a:pt x="730" y="3936"/>
                  </a:lnTo>
                  <a:lnTo>
                    <a:pt x="522" y="4014"/>
                  </a:lnTo>
                  <a:lnTo>
                    <a:pt x="339" y="4118"/>
                  </a:lnTo>
                  <a:lnTo>
                    <a:pt x="235" y="4197"/>
                  </a:lnTo>
                  <a:lnTo>
                    <a:pt x="157" y="4275"/>
                  </a:lnTo>
                  <a:lnTo>
                    <a:pt x="105" y="4379"/>
                  </a:lnTo>
                  <a:lnTo>
                    <a:pt x="53" y="4509"/>
                  </a:lnTo>
                  <a:lnTo>
                    <a:pt x="1" y="4640"/>
                  </a:lnTo>
                  <a:lnTo>
                    <a:pt x="1" y="4796"/>
                  </a:lnTo>
                  <a:lnTo>
                    <a:pt x="27" y="5031"/>
                  </a:lnTo>
                  <a:lnTo>
                    <a:pt x="53" y="5239"/>
                  </a:lnTo>
                  <a:lnTo>
                    <a:pt x="105" y="5422"/>
                  </a:lnTo>
                  <a:lnTo>
                    <a:pt x="261" y="5760"/>
                  </a:lnTo>
                  <a:lnTo>
                    <a:pt x="418" y="6021"/>
                  </a:lnTo>
                  <a:lnTo>
                    <a:pt x="600" y="6230"/>
                  </a:lnTo>
                  <a:lnTo>
                    <a:pt x="783" y="6360"/>
                  </a:lnTo>
                  <a:lnTo>
                    <a:pt x="913" y="6464"/>
                  </a:lnTo>
                  <a:lnTo>
                    <a:pt x="1069" y="6542"/>
                  </a:lnTo>
                  <a:lnTo>
                    <a:pt x="1069" y="6334"/>
                  </a:lnTo>
                  <a:lnTo>
                    <a:pt x="1147" y="5917"/>
                  </a:lnTo>
                  <a:lnTo>
                    <a:pt x="1200" y="5656"/>
                  </a:lnTo>
                  <a:lnTo>
                    <a:pt x="1304" y="5343"/>
                  </a:lnTo>
                  <a:lnTo>
                    <a:pt x="1460" y="5031"/>
                  </a:lnTo>
                  <a:lnTo>
                    <a:pt x="1643" y="4718"/>
                  </a:lnTo>
                  <a:lnTo>
                    <a:pt x="1877" y="4405"/>
                  </a:lnTo>
                  <a:lnTo>
                    <a:pt x="2164" y="4092"/>
                  </a:lnTo>
                  <a:lnTo>
                    <a:pt x="2346" y="3936"/>
                  </a:lnTo>
                  <a:lnTo>
                    <a:pt x="2529" y="3806"/>
                  </a:lnTo>
                  <a:lnTo>
                    <a:pt x="2737" y="3675"/>
                  </a:lnTo>
                  <a:lnTo>
                    <a:pt x="2972" y="3545"/>
                  </a:lnTo>
                  <a:lnTo>
                    <a:pt x="3207" y="3441"/>
                  </a:lnTo>
                  <a:lnTo>
                    <a:pt x="3467" y="3336"/>
                  </a:lnTo>
                  <a:lnTo>
                    <a:pt x="3754" y="3232"/>
                  </a:lnTo>
                  <a:lnTo>
                    <a:pt x="4067" y="3154"/>
                  </a:lnTo>
                  <a:lnTo>
                    <a:pt x="4380" y="3102"/>
                  </a:lnTo>
                  <a:lnTo>
                    <a:pt x="4744" y="3050"/>
                  </a:lnTo>
                  <a:lnTo>
                    <a:pt x="5109" y="3024"/>
                  </a:lnTo>
                  <a:lnTo>
                    <a:pt x="5526" y="3024"/>
                  </a:lnTo>
                  <a:lnTo>
                    <a:pt x="6204" y="3050"/>
                  </a:lnTo>
                  <a:lnTo>
                    <a:pt x="6152" y="3310"/>
                  </a:lnTo>
                  <a:lnTo>
                    <a:pt x="6100" y="3597"/>
                  </a:lnTo>
                  <a:lnTo>
                    <a:pt x="6074" y="3962"/>
                  </a:lnTo>
                  <a:lnTo>
                    <a:pt x="6100" y="4275"/>
                  </a:lnTo>
                  <a:lnTo>
                    <a:pt x="6152" y="4587"/>
                  </a:lnTo>
                  <a:lnTo>
                    <a:pt x="6204" y="4744"/>
                  </a:lnTo>
                  <a:lnTo>
                    <a:pt x="6282" y="4900"/>
                  </a:lnTo>
                  <a:lnTo>
                    <a:pt x="6360" y="5031"/>
                  </a:lnTo>
                  <a:lnTo>
                    <a:pt x="6439" y="5187"/>
                  </a:lnTo>
                  <a:lnTo>
                    <a:pt x="6569" y="5317"/>
                  </a:lnTo>
                  <a:lnTo>
                    <a:pt x="6699" y="5422"/>
                  </a:lnTo>
                  <a:lnTo>
                    <a:pt x="6856" y="5526"/>
                  </a:lnTo>
                  <a:lnTo>
                    <a:pt x="7038" y="5630"/>
                  </a:lnTo>
                  <a:lnTo>
                    <a:pt x="7247" y="5682"/>
                  </a:lnTo>
                  <a:lnTo>
                    <a:pt x="7481" y="5734"/>
                  </a:lnTo>
                  <a:lnTo>
                    <a:pt x="7742" y="5786"/>
                  </a:lnTo>
                  <a:lnTo>
                    <a:pt x="8029" y="5786"/>
                  </a:lnTo>
                  <a:lnTo>
                    <a:pt x="8498" y="5760"/>
                  </a:lnTo>
                  <a:lnTo>
                    <a:pt x="8993" y="5708"/>
                  </a:lnTo>
                  <a:lnTo>
                    <a:pt x="8941" y="5760"/>
                  </a:lnTo>
                  <a:lnTo>
                    <a:pt x="8837" y="5969"/>
                  </a:lnTo>
                  <a:lnTo>
                    <a:pt x="8785" y="6125"/>
                  </a:lnTo>
                  <a:lnTo>
                    <a:pt x="8732" y="6282"/>
                  </a:lnTo>
                  <a:lnTo>
                    <a:pt x="8706" y="6490"/>
                  </a:lnTo>
                  <a:lnTo>
                    <a:pt x="8680" y="6725"/>
                  </a:lnTo>
                  <a:lnTo>
                    <a:pt x="8706" y="6933"/>
                  </a:lnTo>
                  <a:lnTo>
                    <a:pt x="8732" y="7168"/>
                  </a:lnTo>
                  <a:lnTo>
                    <a:pt x="8785" y="7402"/>
                  </a:lnTo>
                  <a:lnTo>
                    <a:pt x="8863" y="7663"/>
                  </a:lnTo>
                  <a:lnTo>
                    <a:pt x="8967" y="7872"/>
                  </a:lnTo>
                  <a:lnTo>
                    <a:pt x="9071" y="8080"/>
                  </a:lnTo>
                  <a:lnTo>
                    <a:pt x="9202" y="8237"/>
                  </a:lnTo>
                  <a:lnTo>
                    <a:pt x="9332" y="8393"/>
                  </a:lnTo>
                  <a:lnTo>
                    <a:pt x="9462" y="8549"/>
                  </a:lnTo>
                  <a:lnTo>
                    <a:pt x="9619" y="8654"/>
                  </a:lnTo>
                  <a:lnTo>
                    <a:pt x="9879" y="8836"/>
                  </a:lnTo>
                  <a:lnTo>
                    <a:pt x="10140" y="8966"/>
                  </a:lnTo>
                  <a:lnTo>
                    <a:pt x="10348" y="9045"/>
                  </a:lnTo>
                  <a:lnTo>
                    <a:pt x="10531" y="9123"/>
                  </a:lnTo>
                  <a:lnTo>
                    <a:pt x="10479" y="9175"/>
                  </a:lnTo>
                  <a:lnTo>
                    <a:pt x="10348" y="9331"/>
                  </a:lnTo>
                  <a:lnTo>
                    <a:pt x="10218" y="9540"/>
                  </a:lnTo>
                  <a:lnTo>
                    <a:pt x="10166" y="9644"/>
                  </a:lnTo>
                  <a:lnTo>
                    <a:pt x="10140" y="9774"/>
                  </a:lnTo>
                  <a:lnTo>
                    <a:pt x="10166" y="9879"/>
                  </a:lnTo>
                  <a:lnTo>
                    <a:pt x="10244" y="10009"/>
                  </a:lnTo>
                  <a:lnTo>
                    <a:pt x="10401" y="10087"/>
                  </a:lnTo>
                  <a:lnTo>
                    <a:pt x="10635" y="10165"/>
                  </a:lnTo>
                  <a:lnTo>
                    <a:pt x="11000" y="10165"/>
                  </a:lnTo>
                  <a:lnTo>
                    <a:pt x="11130" y="10139"/>
                  </a:lnTo>
                  <a:lnTo>
                    <a:pt x="11261" y="10087"/>
                  </a:lnTo>
                  <a:lnTo>
                    <a:pt x="11365" y="10009"/>
                  </a:lnTo>
                  <a:lnTo>
                    <a:pt x="11469" y="9931"/>
                  </a:lnTo>
                  <a:lnTo>
                    <a:pt x="11547" y="9853"/>
                  </a:lnTo>
                  <a:lnTo>
                    <a:pt x="11678" y="9644"/>
                  </a:lnTo>
                  <a:lnTo>
                    <a:pt x="11782" y="9462"/>
                  </a:lnTo>
                  <a:lnTo>
                    <a:pt x="11834" y="9305"/>
                  </a:lnTo>
                  <a:lnTo>
                    <a:pt x="11860" y="9149"/>
                  </a:lnTo>
                  <a:lnTo>
                    <a:pt x="13685" y="9592"/>
                  </a:lnTo>
                  <a:lnTo>
                    <a:pt x="13685" y="9566"/>
                  </a:lnTo>
                  <a:lnTo>
                    <a:pt x="13893" y="9462"/>
                  </a:lnTo>
                  <a:lnTo>
                    <a:pt x="14206" y="9227"/>
                  </a:lnTo>
                  <a:lnTo>
                    <a:pt x="14597" y="8862"/>
                  </a:lnTo>
                  <a:lnTo>
                    <a:pt x="14832" y="8654"/>
                  </a:lnTo>
                  <a:lnTo>
                    <a:pt x="15040" y="8419"/>
                  </a:lnTo>
                  <a:lnTo>
                    <a:pt x="15249" y="8158"/>
                  </a:lnTo>
                  <a:lnTo>
                    <a:pt x="15431" y="7872"/>
                  </a:lnTo>
                  <a:lnTo>
                    <a:pt x="15587" y="7559"/>
                  </a:lnTo>
                  <a:lnTo>
                    <a:pt x="15718" y="7220"/>
                  </a:lnTo>
                  <a:lnTo>
                    <a:pt x="15822" y="6855"/>
                  </a:lnTo>
                  <a:lnTo>
                    <a:pt x="15874" y="6464"/>
                  </a:lnTo>
                  <a:lnTo>
                    <a:pt x="15874" y="6073"/>
                  </a:lnTo>
                  <a:lnTo>
                    <a:pt x="15822" y="5630"/>
                  </a:lnTo>
                  <a:lnTo>
                    <a:pt x="15483" y="5734"/>
                  </a:lnTo>
                  <a:lnTo>
                    <a:pt x="15118" y="5786"/>
                  </a:lnTo>
                  <a:lnTo>
                    <a:pt x="14753" y="5839"/>
                  </a:lnTo>
                  <a:lnTo>
                    <a:pt x="14206" y="5839"/>
                  </a:lnTo>
                  <a:lnTo>
                    <a:pt x="13659" y="5813"/>
                  </a:lnTo>
                  <a:lnTo>
                    <a:pt x="13111" y="5734"/>
                  </a:lnTo>
                  <a:lnTo>
                    <a:pt x="12564" y="5630"/>
                  </a:lnTo>
                  <a:lnTo>
                    <a:pt x="12043" y="5500"/>
                  </a:lnTo>
                  <a:lnTo>
                    <a:pt x="11495" y="5317"/>
                  </a:lnTo>
                  <a:lnTo>
                    <a:pt x="11000" y="5109"/>
                  </a:lnTo>
                  <a:lnTo>
                    <a:pt x="10505" y="4874"/>
                  </a:lnTo>
                  <a:lnTo>
                    <a:pt x="10010" y="4587"/>
                  </a:lnTo>
                  <a:lnTo>
                    <a:pt x="9462" y="4249"/>
                  </a:lnTo>
                  <a:lnTo>
                    <a:pt x="8941" y="3858"/>
                  </a:lnTo>
                  <a:lnTo>
                    <a:pt x="8420" y="3441"/>
                  </a:lnTo>
                  <a:lnTo>
                    <a:pt x="7924" y="3024"/>
                  </a:lnTo>
                  <a:lnTo>
                    <a:pt x="7429" y="2554"/>
                  </a:lnTo>
                  <a:lnTo>
                    <a:pt x="6986" y="2085"/>
                  </a:lnTo>
                  <a:lnTo>
                    <a:pt x="6595" y="1564"/>
                  </a:lnTo>
                  <a:lnTo>
                    <a:pt x="6204" y="1043"/>
                  </a:lnTo>
                  <a:lnTo>
                    <a:pt x="5891" y="678"/>
                  </a:lnTo>
                  <a:lnTo>
                    <a:pt x="5605" y="313"/>
                  </a:lnTo>
                  <a:lnTo>
                    <a:pt x="5448" y="78"/>
                  </a:lnTo>
                  <a:lnTo>
                    <a:pt x="5135" y="183"/>
                  </a:lnTo>
                  <a:lnTo>
                    <a:pt x="5057" y="130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1366981" y="1547700"/>
              <a:ext cx="792123" cy="507258"/>
            </a:xfrm>
            <a:custGeom>
              <a:avLst/>
              <a:gdLst/>
              <a:ahLst/>
              <a:cxnLst/>
              <a:rect l="l" t="t" r="r" b="b"/>
              <a:pathLst>
                <a:path w="15875" h="10166" fill="none" extrusionOk="0">
                  <a:moveTo>
                    <a:pt x="4797" y="0"/>
                  </a:moveTo>
                  <a:lnTo>
                    <a:pt x="4797" y="0"/>
                  </a:lnTo>
                  <a:lnTo>
                    <a:pt x="4744" y="235"/>
                  </a:lnTo>
                  <a:lnTo>
                    <a:pt x="4692" y="443"/>
                  </a:lnTo>
                  <a:lnTo>
                    <a:pt x="4588" y="652"/>
                  </a:lnTo>
                  <a:lnTo>
                    <a:pt x="4510" y="860"/>
                  </a:lnTo>
                  <a:lnTo>
                    <a:pt x="4380" y="1043"/>
                  </a:lnTo>
                  <a:lnTo>
                    <a:pt x="4249" y="1225"/>
                  </a:lnTo>
                  <a:lnTo>
                    <a:pt x="4093" y="1382"/>
                  </a:lnTo>
                  <a:lnTo>
                    <a:pt x="3910" y="1538"/>
                  </a:lnTo>
                  <a:lnTo>
                    <a:pt x="3910" y="1538"/>
                  </a:lnTo>
                  <a:lnTo>
                    <a:pt x="3572" y="1799"/>
                  </a:lnTo>
                  <a:lnTo>
                    <a:pt x="3233" y="2033"/>
                  </a:lnTo>
                  <a:lnTo>
                    <a:pt x="3233" y="2033"/>
                  </a:lnTo>
                  <a:lnTo>
                    <a:pt x="3050" y="2137"/>
                  </a:lnTo>
                  <a:lnTo>
                    <a:pt x="2868" y="2242"/>
                  </a:lnTo>
                  <a:lnTo>
                    <a:pt x="2685" y="2320"/>
                  </a:lnTo>
                  <a:lnTo>
                    <a:pt x="2477" y="2372"/>
                  </a:lnTo>
                  <a:lnTo>
                    <a:pt x="2477" y="2372"/>
                  </a:lnTo>
                  <a:lnTo>
                    <a:pt x="2216" y="2424"/>
                  </a:lnTo>
                  <a:lnTo>
                    <a:pt x="1955" y="2450"/>
                  </a:lnTo>
                  <a:lnTo>
                    <a:pt x="1955" y="2450"/>
                  </a:lnTo>
                  <a:lnTo>
                    <a:pt x="1643" y="2424"/>
                  </a:lnTo>
                  <a:lnTo>
                    <a:pt x="1304" y="2346"/>
                  </a:lnTo>
                  <a:lnTo>
                    <a:pt x="1017" y="2216"/>
                  </a:lnTo>
                  <a:lnTo>
                    <a:pt x="861" y="2111"/>
                  </a:lnTo>
                  <a:lnTo>
                    <a:pt x="730" y="2007"/>
                  </a:lnTo>
                  <a:lnTo>
                    <a:pt x="730" y="2007"/>
                  </a:lnTo>
                  <a:lnTo>
                    <a:pt x="600" y="1903"/>
                  </a:lnTo>
                  <a:lnTo>
                    <a:pt x="600" y="1903"/>
                  </a:lnTo>
                  <a:lnTo>
                    <a:pt x="600" y="2294"/>
                  </a:lnTo>
                  <a:lnTo>
                    <a:pt x="626" y="2659"/>
                  </a:lnTo>
                  <a:lnTo>
                    <a:pt x="704" y="2998"/>
                  </a:lnTo>
                  <a:lnTo>
                    <a:pt x="783" y="3284"/>
                  </a:lnTo>
                  <a:lnTo>
                    <a:pt x="887" y="3545"/>
                  </a:lnTo>
                  <a:lnTo>
                    <a:pt x="965" y="3727"/>
                  </a:lnTo>
                  <a:lnTo>
                    <a:pt x="1069" y="3884"/>
                  </a:lnTo>
                  <a:lnTo>
                    <a:pt x="1069" y="3884"/>
                  </a:lnTo>
                  <a:lnTo>
                    <a:pt x="1069" y="3884"/>
                  </a:lnTo>
                  <a:lnTo>
                    <a:pt x="1069" y="3884"/>
                  </a:lnTo>
                  <a:lnTo>
                    <a:pt x="887" y="3910"/>
                  </a:lnTo>
                  <a:lnTo>
                    <a:pt x="730" y="3936"/>
                  </a:lnTo>
                  <a:lnTo>
                    <a:pt x="522" y="4014"/>
                  </a:lnTo>
                  <a:lnTo>
                    <a:pt x="339" y="4118"/>
                  </a:lnTo>
                  <a:lnTo>
                    <a:pt x="235" y="4197"/>
                  </a:lnTo>
                  <a:lnTo>
                    <a:pt x="157" y="4275"/>
                  </a:lnTo>
                  <a:lnTo>
                    <a:pt x="105" y="4379"/>
                  </a:lnTo>
                  <a:lnTo>
                    <a:pt x="53" y="4509"/>
                  </a:lnTo>
                  <a:lnTo>
                    <a:pt x="1" y="4640"/>
                  </a:lnTo>
                  <a:lnTo>
                    <a:pt x="1" y="4796"/>
                  </a:lnTo>
                  <a:lnTo>
                    <a:pt x="1" y="4796"/>
                  </a:lnTo>
                  <a:lnTo>
                    <a:pt x="27" y="5031"/>
                  </a:lnTo>
                  <a:lnTo>
                    <a:pt x="27" y="5031"/>
                  </a:lnTo>
                  <a:lnTo>
                    <a:pt x="53" y="5239"/>
                  </a:lnTo>
                  <a:lnTo>
                    <a:pt x="105" y="5422"/>
                  </a:lnTo>
                  <a:lnTo>
                    <a:pt x="261" y="5760"/>
                  </a:lnTo>
                  <a:lnTo>
                    <a:pt x="418" y="6021"/>
                  </a:lnTo>
                  <a:lnTo>
                    <a:pt x="600" y="6230"/>
                  </a:lnTo>
                  <a:lnTo>
                    <a:pt x="783" y="6360"/>
                  </a:lnTo>
                  <a:lnTo>
                    <a:pt x="913" y="6464"/>
                  </a:lnTo>
                  <a:lnTo>
                    <a:pt x="1069" y="6542"/>
                  </a:lnTo>
                  <a:lnTo>
                    <a:pt x="1069" y="6542"/>
                  </a:lnTo>
                  <a:lnTo>
                    <a:pt x="1069" y="6542"/>
                  </a:lnTo>
                  <a:lnTo>
                    <a:pt x="1069" y="6542"/>
                  </a:lnTo>
                  <a:lnTo>
                    <a:pt x="1069" y="6334"/>
                  </a:lnTo>
                  <a:lnTo>
                    <a:pt x="1147" y="5917"/>
                  </a:lnTo>
                  <a:lnTo>
                    <a:pt x="1200" y="5656"/>
                  </a:lnTo>
                  <a:lnTo>
                    <a:pt x="1304" y="5343"/>
                  </a:lnTo>
                  <a:lnTo>
                    <a:pt x="1460" y="5031"/>
                  </a:lnTo>
                  <a:lnTo>
                    <a:pt x="1643" y="4718"/>
                  </a:lnTo>
                  <a:lnTo>
                    <a:pt x="1877" y="4405"/>
                  </a:lnTo>
                  <a:lnTo>
                    <a:pt x="2164" y="4092"/>
                  </a:lnTo>
                  <a:lnTo>
                    <a:pt x="2346" y="3936"/>
                  </a:lnTo>
                  <a:lnTo>
                    <a:pt x="2529" y="3806"/>
                  </a:lnTo>
                  <a:lnTo>
                    <a:pt x="2737" y="3675"/>
                  </a:lnTo>
                  <a:lnTo>
                    <a:pt x="2972" y="3545"/>
                  </a:lnTo>
                  <a:lnTo>
                    <a:pt x="3207" y="3441"/>
                  </a:lnTo>
                  <a:lnTo>
                    <a:pt x="3467" y="3336"/>
                  </a:lnTo>
                  <a:lnTo>
                    <a:pt x="3754" y="3232"/>
                  </a:lnTo>
                  <a:lnTo>
                    <a:pt x="4067" y="3154"/>
                  </a:lnTo>
                  <a:lnTo>
                    <a:pt x="4380" y="3102"/>
                  </a:lnTo>
                  <a:lnTo>
                    <a:pt x="4744" y="3050"/>
                  </a:lnTo>
                  <a:lnTo>
                    <a:pt x="5109" y="3024"/>
                  </a:lnTo>
                  <a:lnTo>
                    <a:pt x="5526" y="3024"/>
                  </a:lnTo>
                  <a:lnTo>
                    <a:pt x="5526" y="3024"/>
                  </a:lnTo>
                  <a:lnTo>
                    <a:pt x="6204" y="3050"/>
                  </a:lnTo>
                  <a:lnTo>
                    <a:pt x="6204" y="3050"/>
                  </a:lnTo>
                  <a:lnTo>
                    <a:pt x="6204" y="3050"/>
                  </a:lnTo>
                  <a:lnTo>
                    <a:pt x="6204" y="3050"/>
                  </a:lnTo>
                  <a:lnTo>
                    <a:pt x="6152" y="3310"/>
                  </a:lnTo>
                  <a:lnTo>
                    <a:pt x="6100" y="3597"/>
                  </a:lnTo>
                  <a:lnTo>
                    <a:pt x="6074" y="3962"/>
                  </a:lnTo>
                  <a:lnTo>
                    <a:pt x="6074" y="3962"/>
                  </a:lnTo>
                  <a:lnTo>
                    <a:pt x="6100" y="4275"/>
                  </a:lnTo>
                  <a:lnTo>
                    <a:pt x="6152" y="4587"/>
                  </a:lnTo>
                  <a:lnTo>
                    <a:pt x="6204" y="4744"/>
                  </a:lnTo>
                  <a:lnTo>
                    <a:pt x="6282" y="4900"/>
                  </a:lnTo>
                  <a:lnTo>
                    <a:pt x="6360" y="5031"/>
                  </a:lnTo>
                  <a:lnTo>
                    <a:pt x="6439" y="5187"/>
                  </a:lnTo>
                  <a:lnTo>
                    <a:pt x="6569" y="5317"/>
                  </a:lnTo>
                  <a:lnTo>
                    <a:pt x="6699" y="5422"/>
                  </a:lnTo>
                  <a:lnTo>
                    <a:pt x="6856" y="5526"/>
                  </a:lnTo>
                  <a:lnTo>
                    <a:pt x="7038" y="5630"/>
                  </a:lnTo>
                  <a:lnTo>
                    <a:pt x="7247" y="5682"/>
                  </a:lnTo>
                  <a:lnTo>
                    <a:pt x="7481" y="5734"/>
                  </a:lnTo>
                  <a:lnTo>
                    <a:pt x="7742" y="5786"/>
                  </a:lnTo>
                  <a:lnTo>
                    <a:pt x="8029" y="5786"/>
                  </a:lnTo>
                  <a:lnTo>
                    <a:pt x="8029" y="5786"/>
                  </a:lnTo>
                  <a:lnTo>
                    <a:pt x="8498" y="5760"/>
                  </a:lnTo>
                  <a:lnTo>
                    <a:pt x="8993" y="5708"/>
                  </a:lnTo>
                  <a:lnTo>
                    <a:pt x="8993" y="5708"/>
                  </a:lnTo>
                  <a:lnTo>
                    <a:pt x="8993" y="5708"/>
                  </a:lnTo>
                  <a:lnTo>
                    <a:pt x="8993" y="5708"/>
                  </a:lnTo>
                  <a:lnTo>
                    <a:pt x="8941" y="5760"/>
                  </a:lnTo>
                  <a:lnTo>
                    <a:pt x="8837" y="5969"/>
                  </a:lnTo>
                  <a:lnTo>
                    <a:pt x="8785" y="6125"/>
                  </a:lnTo>
                  <a:lnTo>
                    <a:pt x="8732" y="6282"/>
                  </a:lnTo>
                  <a:lnTo>
                    <a:pt x="8706" y="6490"/>
                  </a:lnTo>
                  <a:lnTo>
                    <a:pt x="8680" y="6725"/>
                  </a:lnTo>
                  <a:lnTo>
                    <a:pt x="8680" y="6725"/>
                  </a:lnTo>
                  <a:lnTo>
                    <a:pt x="8706" y="6933"/>
                  </a:lnTo>
                  <a:lnTo>
                    <a:pt x="8732" y="7168"/>
                  </a:lnTo>
                  <a:lnTo>
                    <a:pt x="8785" y="7402"/>
                  </a:lnTo>
                  <a:lnTo>
                    <a:pt x="8863" y="7663"/>
                  </a:lnTo>
                  <a:lnTo>
                    <a:pt x="8863" y="7663"/>
                  </a:lnTo>
                  <a:lnTo>
                    <a:pt x="8967" y="7872"/>
                  </a:lnTo>
                  <a:lnTo>
                    <a:pt x="9071" y="8080"/>
                  </a:lnTo>
                  <a:lnTo>
                    <a:pt x="9202" y="8237"/>
                  </a:lnTo>
                  <a:lnTo>
                    <a:pt x="9332" y="8393"/>
                  </a:lnTo>
                  <a:lnTo>
                    <a:pt x="9462" y="8549"/>
                  </a:lnTo>
                  <a:lnTo>
                    <a:pt x="9619" y="8654"/>
                  </a:lnTo>
                  <a:lnTo>
                    <a:pt x="9879" y="8836"/>
                  </a:lnTo>
                  <a:lnTo>
                    <a:pt x="10140" y="8966"/>
                  </a:lnTo>
                  <a:lnTo>
                    <a:pt x="10348" y="9045"/>
                  </a:lnTo>
                  <a:lnTo>
                    <a:pt x="10531" y="9123"/>
                  </a:lnTo>
                  <a:lnTo>
                    <a:pt x="10531" y="9123"/>
                  </a:lnTo>
                  <a:lnTo>
                    <a:pt x="10531" y="9123"/>
                  </a:lnTo>
                  <a:lnTo>
                    <a:pt x="10531" y="9123"/>
                  </a:lnTo>
                  <a:lnTo>
                    <a:pt x="10479" y="9175"/>
                  </a:lnTo>
                  <a:lnTo>
                    <a:pt x="10348" y="9331"/>
                  </a:lnTo>
                  <a:lnTo>
                    <a:pt x="10218" y="9540"/>
                  </a:lnTo>
                  <a:lnTo>
                    <a:pt x="10166" y="9644"/>
                  </a:lnTo>
                  <a:lnTo>
                    <a:pt x="10140" y="9774"/>
                  </a:lnTo>
                  <a:lnTo>
                    <a:pt x="10140" y="9774"/>
                  </a:lnTo>
                  <a:lnTo>
                    <a:pt x="10166" y="9879"/>
                  </a:lnTo>
                  <a:lnTo>
                    <a:pt x="10244" y="10009"/>
                  </a:lnTo>
                  <a:lnTo>
                    <a:pt x="10401" y="10087"/>
                  </a:lnTo>
                  <a:lnTo>
                    <a:pt x="10635" y="10165"/>
                  </a:lnTo>
                  <a:lnTo>
                    <a:pt x="10635" y="10165"/>
                  </a:lnTo>
                  <a:lnTo>
                    <a:pt x="10844" y="10165"/>
                  </a:lnTo>
                  <a:lnTo>
                    <a:pt x="10844" y="10165"/>
                  </a:lnTo>
                  <a:lnTo>
                    <a:pt x="11000" y="10165"/>
                  </a:lnTo>
                  <a:lnTo>
                    <a:pt x="11130" y="10139"/>
                  </a:lnTo>
                  <a:lnTo>
                    <a:pt x="11261" y="10087"/>
                  </a:lnTo>
                  <a:lnTo>
                    <a:pt x="11365" y="10009"/>
                  </a:lnTo>
                  <a:lnTo>
                    <a:pt x="11469" y="9931"/>
                  </a:lnTo>
                  <a:lnTo>
                    <a:pt x="11547" y="9853"/>
                  </a:lnTo>
                  <a:lnTo>
                    <a:pt x="11678" y="9644"/>
                  </a:lnTo>
                  <a:lnTo>
                    <a:pt x="11782" y="9462"/>
                  </a:lnTo>
                  <a:lnTo>
                    <a:pt x="11834" y="9305"/>
                  </a:lnTo>
                  <a:lnTo>
                    <a:pt x="11860" y="9149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92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685" y="9566"/>
                  </a:lnTo>
                  <a:lnTo>
                    <a:pt x="13893" y="9462"/>
                  </a:lnTo>
                  <a:lnTo>
                    <a:pt x="14206" y="9227"/>
                  </a:lnTo>
                  <a:lnTo>
                    <a:pt x="14597" y="8862"/>
                  </a:lnTo>
                  <a:lnTo>
                    <a:pt x="14832" y="8654"/>
                  </a:lnTo>
                  <a:lnTo>
                    <a:pt x="15040" y="8419"/>
                  </a:lnTo>
                  <a:lnTo>
                    <a:pt x="15249" y="8158"/>
                  </a:lnTo>
                  <a:lnTo>
                    <a:pt x="15431" y="7872"/>
                  </a:lnTo>
                  <a:lnTo>
                    <a:pt x="15587" y="7559"/>
                  </a:lnTo>
                  <a:lnTo>
                    <a:pt x="15718" y="7220"/>
                  </a:lnTo>
                  <a:lnTo>
                    <a:pt x="15822" y="6855"/>
                  </a:lnTo>
                  <a:lnTo>
                    <a:pt x="15874" y="6464"/>
                  </a:lnTo>
                  <a:lnTo>
                    <a:pt x="15874" y="6073"/>
                  </a:lnTo>
                  <a:lnTo>
                    <a:pt x="15822" y="5630"/>
                  </a:lnTo>
                  <a:lnTo>
                    <a:pt x="15822" y="5630"/>
                  </a:lnTo>
                  <a:lnTo>
                    <a:pt x="15483" y="5734"/>
                  </a:lnTo>
                  <a:lnTo>
                    <a:pt x="15118" y="5786"/>
                  </a:lnTo>
                  <a:lnTo>
                    <a:pt x="14753" y="5839"/>
                  </a:lnTo>
                  <a:lnTo>
                    <a:pt x="14362" y="5839"/>
                  </a:lnTo>
                  <a:lnTo>
                    <a:pt x="14362" y="5839"/>
                  </a:lnTo>
                  <a:lnTo>
                    <a:pt x="14206" y="5839"/>
                  </a:lnTo>
                  <a:lnTo>
                    <a:pt x="14206" y="5839"/>
                  </a:lnTo>
                  <a:lnTo>
                    <a:pt x="13659" y="5813"/>
                  </a:lnTo>
                  <a:lnTo>
                    <a:pt x="13111" y="5734"/>
                  </a:lnTo>
                  <a:lnTo>
                    <a:pt x="12564" y="5630"/>
                  </a:lnTo>
                  <a:lnTo>
                    <a:pt x="12043" y="5500"/>
                  </a:lnTo>
                  <a:lnTo>
                    <a:pt x="11495" y="5317"/>
                  </a:lnTo>
                  <a:lnTo>
                    <a:pt x="11000" y="5109"/>
                  </a:lnTo>
                  <a:lnTo>
                    <a:pt x="10505" y="4874"/>
                  </a:lnTo>
                  <a:lnTo>
                    <a:pt x="10010" y="4587"/>
                  </a:lnTo>
                  <a:lnTo>
                    <a:pt x="10010" y="4587"/>
                  </a:lnTo>
                  <a:lnTo>
                    <a:pt x="9462" y="4249"/>
                  </a:lnTo>
                  <a:lnTo>
                    <a:pt x="8941" y="3858"/>
                  </a:lnTo>
                  <a:lnTo>
                    <a:pt x="8420" y="3441"/>
                  </a:lnTo>
                  <a:lnTo>
                    <a:pt x="7924" y="3024"/>
                  </a:lnTo>
                  <a:lnTo>
                    <a:pt x="7429" y="2554"/>
                  </a:lnTo>
                  <a:lnTo>
                    <a:pt x="6986" y="2085"/>
                  </a:lnTo>
                  <a:lnTo>
                    <a:pt x="6595" y="1564"/>
                  </a:lnTo>
                  <a:lnTo>
                    <a:pt x="6204" y="1043"/>
                  </a:lnTo>
                  <a:lnTo>
                    <a:pt x="6204" y="1043"/>
                  </a:lnTo>
                  <a:lnTo>
                    <a:pt x="5891" y="678"/>
                  </a:lnTo>
                  <a:lnTo>
                    <a:pt x="5605" y="313"/>
                  </a:lnTo>
                  <a:lnTo>
                    <a:pt x="5605" y="313"/>
                  </a:lnTo>
                  <a:lnTo>
                    <a:pt x="5448" y="78"/>
                  </a:lnTo>
                  <a:lnTo>
                    <a:pt x="5448" y="78"/>
                  </a:lnTo>
                  <a:lnTo>
                    <a:pt x="5135" y="183"/>
                  </a:lnTo>
                  <a:lnTo>
                    <a:pt x="5135" y="183"/>
                  </a:lnTo>
                  <a:lnTo>
                    <a:pt x="5135" y="183"/>
                  </a:lnTo>
                  <a:lnTo>
                    <a:pt x="5135" y="183"/>
                  </a:lnTo>
                  <a:lnTo>
                    <a:pt x="5057" y="130"/>
                  </a:lnTo>
                  <a:lnTo>
                    <a:pt x="47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1663522" y="1645200"/>
              <a:ext cx="175639" cy="200338"/>
            </a:xfrm>
            <a:custGeom>
              <a:avLst/>
              <a:gdLst/>
              <a:ahLst/>
              <a:cxnLst/>
              <a:rect l="l" t="t" r="r" b="b"/>
              <a:pathLst>
                <a:path w="3520" h="4015" extrusionOk="0">
                  <a:moveTo>
                    <a:pt x="808" y="1"/>
                  </a:moveTo>
                  <a:lnTo>
                    <a:pt x="704" y="105"/>
                  </a:lnTo>
                  <a:lnTo>
                    <a:pt x="522" y="444"/>
                  </a:lnTo>
                  <a:lnTo>
                    <a:pt x="287" y="939"/>
                  </a:lnTo>
                  <a:lnTo>
                    <a:pt x="183" y="1226"/>
                  </a:lnTo>
                  <a:lnTo>
                    <a:pt x="79" y="1539"/>
                  </a:lnTo>
                  <a:lnTo>
                    <a:pt x="26" y="1852"/>
                  </a:lnTo>
                  <a:lnTo>
                    <a:pt x="0" y="2164"/>
                  </a:lnTo>
                  <a:lnTo>
                    <a:pt x="53" y="2477"/>
                  </a:lnTo>
                  <a:lnTo>
                    <a:pt x="131" y="2738"/>
                  </a:lnTo>
                  <a:lnTo>
                    <a:pt x="209" y="2946"/>
                  </a:lnTo>
                  <a:lnTo>
                    <a:pt x="313" y="3103"/>
                  </a:lnTo>
                  <a:lnTo>
                    <a:pt x="365" y="3207"/>
                  </a:lnTo>
                  <a:lnTo>
                    <a:pt x="391" y="3233"/>
                  </a:lnTo>
                  <a:lnTo>
                    <a:pt x="496" y="3337"/>
                  </a:lnTo>
                  <a:lnTo>
                    <a:pt x="626" y="3468"/>
                  </a:lnTo>
                  <a:lnTo>
                    <a:pt x="808" y="3598"/>
                  </a:lnTo>
                  <a:lnTo>
                    <a:pt x="1043" y="3754"/>
                  </a:lnTo>
                  <a:lnTo>
                    <a:pt x="1304" y="3885"/>
                  </a:lnTo>
                  <a:lnTo>
                    <a:pt x="1616" y="3963"/>
                  </a:lnTo>
                  <a:lnTo>
                    <a:pt x="1773" y="3989"/>
                  </a:lnTo>
                  <a:lnTo>
                    <a:pt x="1955" y="4015"/>
                  </a:lnTo>
                  <a:lnTo>
                    <a:pt x="2268" y="4015"/>
                  </a:lnTo>
                  <a:lnTo>
                    <a:pt x="2581" y="3963"/>
                  </a:lnTo>
                  <a:lnTo>
                    <a:pt x="2868" y="3885"/>
                  </a:lnTo>
                  <a:lnTo>
                    <a:pt x="3102" y="3754"/>
                  </a:lnTo>
                  <a:lnTo>
                    <a:pt x="3285" y="3624"/>
                  </a:lnTo>
                  <a:lnTo>
                    <a:pt x="3415" y="3520"/>
                  </a:lnTo>
                  <a:lnTo>
                    <a:pt x="3493" y="3441"/>
                  </a:lnTo>
                  <a:lnTo>
                    <a:pt x="3519" y="3415"/>
                  </a:lnTo>
                  <a:lnTo>
                    <a:pt x="3467" y="3415"/>
                  </a:lnTo>
                  <a:lnTo>
                    <a:pt x="3389" y="3494"/>
                  </a:lnTo>
                  <a:lnTo>
                    <a:pt x="3232" y="3572"/>
                  </a:lnTo>
                  <a:lnTo>
                    <a:pt x="3050" y="3676"/>
                  </a:lnTo>
                  <a:lnTo>
                    <a:pt x="2815" y="3754"/>
                  </a:lnTo>
                  <a:lnTo>
                    <a:pt x="2555" y="3806"/>
                  </a:lnTo>
                  <a:lnTo>
                    <a:pt x="2268" y="3832"/>
                  </a:lnTo>
                  <a:lnTo>
                    <a:pt x="1955" y="3806"/>
                  </a:lnTo>
                  <a:lnTo>
                    <a:pt x="1825" y="3780"/>
                  </a:lnTo>
                  <a:lnTo>
                    <a:pt x="1669" y="3754"/>
                  </a:lnTo>
                  <a:lnTo>
                    <a:pt x="1408" y="3650"/>
                  </a:lnTo>
                  <a:lnTo>
                    <a:pt x="1147" y="3546"/>
                  </a:lnTo>
                  <a:lnTo>
                    <a:pt x="965" y="3389"/>
                  </a:lnTo>
                  <a:lnTo>
                    <a:pt x="808" y="3259"/>
                  </a:lnTo>
                  <a:lnTo>
                    <a:pt x="704" y="3155"/>
                  </a:lnTo>
                  <a:lnTo>
                    <a:pt x="626" y="3051"/>
                  </a:lnTo>
                  <a:lnTo>
                    <a:pt x="522" y="2946"/>
                  </a:lnTo>
                  <a:lnTo>
                    <a:pt x="444" y="2816"/>
                  </a:lnTo>
                  <a:lnTo>
                    <a:pt x="365" y="2633"/>
                  </a:lnTo>
                  <a:lnTo>
                    <a:pt x="287" y="2425"/>
                  </a:lnTo>
                  <a:lnTo>
                    <a:pt x="235" y="2164"/>
                  </a:lnTo>
                  <a:lnTo>
                    <a:pt x="235" y="1878"/>
                  </a:lnTo>
                  <a:lnTo>
                    <a:pt x="287" y="1565"/>
                  </a:lnTo>
                  <a:lnTo>
                    <a:pt x="339" y="1278"/>
                  </a:lnTo>
                  <a:lnTo>
                    <a:pt x="444" y="991"/>
                  </a:lnTo>
                  <a:lnTo>
                    <a:pt x="626" y="496"/>
                  </a:lnTo>
                  <a:lnTo>
                    <a:pt x="756" y="131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789663" y="1827326"/>
              <a:ext cx="134025" cy="169103"/>
            </a:xfrm>
            <a:custGeom>
              <a:avLst/>
              <a:gdLst/>
              <a:ahLst/>
              <a:cxnLst/>
              <a:rect l="l" t="t" r="r" b="b"/>
              <a:pathLst>
                <a:path w="2686" h="3389" extrusionOk="0">
                  <a:moveTo>
                    <a:pt x="470" y="0"/>
                  </a:moveTo>
                  <a:lnTo>
                    <a:pt x="392" y="78"/>
                  </a:lnTo>
                  <a:lnTo>
                    <a:pt x="235" y="339"/>
                  </a:lnTo>
                  <a:lnTo>
                    <a:pt x="131" y="521"/>
                  </a:lnTo>
                  <a:lnTo>
                    <a:pt x="79" y="730"/>
                  </a:lnTo>
                  <a:lnTo>
                    <a:pt x="27" y="964"/>
                  </a:lnTo>
                  <a:lnTo>
                    <a:pt x="1" y="1225"/>
                  </a:lnTo>
                  <a:lnTo>
                    <a:pt x="1" y="1486"/>
                  </a:lnTo>
                  <a:lnTo>
                    <a:pt x="27" y="1720"/>
                  </a:lnTo>
                  <a:lnTo>
                    <a:pt x="79" y="1955"/>
                  </a:lnTo>
                  <a:lnTo>
                    <a:pt x="157" y="2137"/>
                  </a:lnTo>
                  <a:lnTo>
                    <a:pt x="235" y="2294"/>
                  </a:lnTo>
                  <a:lnTo>
                    <a:pt x="287" y="2424"/>
                  </a:lnTo>
                  <a:lnTo>
                    <a:pt x="366" y="2528"/>
                  </a:lnTo>
                  <a:lnTo>
                    <a:pt x="444" y="2606"/>
                  </a:lnTo>
                  <a:lnTo>
                    <a:pt x="652" y="2841"/>
                  </a:lnTo>
                  <a:lnTo>
                    <a:pt x="809" y="2971"/>
                  </a:lnTo>
                  <a:lnTo>
                    <a:pt x="1017" y="3102"/>
                  </a:lnTo>
                  <a:lnTo>
                    <a:pt x="1226" y="3206"/>
                  </a:lnTo>
                  <a:lnTo>
                    <a:pt x="1460" y="3310"/>
                  </a:lnTo>
                  <a:lnTo>
                    <a:pt x="1721" y="3362"/>
                  </a:lnTo>
                  <a:lnTo>
                    <a:pt x="1956" y="3388"/>
                  </a:lnTo>
                  <a:lnTo>
                    <a:pt x="2086" y="3388"/>
                  </a:lnTo>
                  <a:lnTo>
                    <a:pt x="2190" y="3362"/>
                  </a:lnTo>
                  <a:lnTo>
                    <a:pt x="2294" y="3336"/>
                  </a:lnTo>
                  <a:lnTo>
                    <a:pt x="2399" y="3284"/>
                  </a:lnTo>
                  <a:lnTo>
                    <a:pt x="2477" y="3232"/>
                  </a:lnTo>
                  <a:lnTo>
                    <a:pt x="2529" y="3180"/>
                  </a:lnTo>
                  <a:lnTo>
                    <a:pt x="2633" y="3076"/>
                  </a:lnTo>
                  <a:lnTo>
                    <a:pt x="2685" y="2997"/>
                  </a:lnTo>
                  <a:lnTo>
                    <a:pt x="2659" y="2997"/>
                  </a:lnTo>
                  <a:lnTo>
                    <a:pt x="2581" y="3050"/>
                  </a:lnTo>
                  <a:lnTo>
                    <a:pt x="2477" y="3102"/>
                  </a:lnTo>
                  <a:lnTo>
                    <a:pt x="2347" y="3180"/>
                  </a:lnTo>
                  <a:lnTo>
                    <a:pt x="2268" y="3206"/>
                  </a:lnTo>
                  <a:lnTo>
                    <a:pt x="2164" y="3232"/>
                  </a:lnTo>
                  <a:lnTo>
                    <a:pt x="1956" y="3232"/>
                  </a:lnTo>
                  <a:lnTo>
                    <a:pt x="1747" y="3180"/>
                  </a:lnTo>
                  <a:lnTo>
                    <a:pt x="1539" y="3128"/>
                  </a:lnTo>
                  <a:lnTo>
                    <a:pt x="1330" y="3024"/>
                  </a:lnTo>
                  <a:lnTo>
                    <a:pt x="1148" y="2893"/>
                  </a:lnTo>
                  <a:lnTo>
                    <a:pt x="965" y="2763"/>
                  </a:lnTo>
                  <a:lnTo>
                    <a:pt x="835" y="2633"/>
                  </a:lnTo>
                  <a:lnTo>
                    <a:pt x="652" y="2424"/>
                  </a:lnTo>
                  <a:lnTo>
                    <a:pt x="574" y="2346"/>
                  </a:lnTo>
                  <a:lnTo>
                    <a:pt x="522" y="2268"/>
                  </a:lnTo>
                  <a:lnTo>
                    <a:pt x="392" y="2033"/>
                  </a:lnTo>
                  <a:lnTo>
                    <a:pt x="314" y="1851"/>
                  </a:lnTo>
                  <a:lnTo>
                    <a:pt x="261" y="1668"/>
                  </a:lnTo>
                  <a:lnTo>
                    <a:pt x="209" y="1460"/>
                  </a:lnTo>
                  <a:lnTo>
                    <a:pt x="183" y="1225"/>
                  </a:lnTo>
                  <a:lnTo>
                    <a:pt x="209" y="990"/>
                  </a:lnTo>
                  <a:lnTo>
                    <a:pt x="235" y="782"/>
                  </a:lnTo>
                  <a:lnTo>
                    <a:pt x="261" y="573"/>
                  </a:lnTo>
                  <a:lnTo>
                    <a:pt x="340" y="391"/>
                  </a:lnTo>
                  <a:lnTo>
                    <a:pt x="444" y="104"/>
                  </a:lnTo>
                  <a:lnTo>
                    <a:pt x="470" y="26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1872892" y="1962548"/>
              <a:ext cx="104136" cy="95005"/>
            </a:xfrm>
            <a:custGeom>
              <a:avLst/>
              <a:gdLst/>
              <a:ahLst/>
              <a:cxnLst/>
              <a:rect l="l" t="t" r="r" b="b"/>
              <a:pathLst>
                <a:path w="2087" h="1904" extrusionOk="0">
                  <a:moveTo>
                    <a:pt x="2060" y="1"/>
                  </a:moveTo>
                  <a:lnTo>
                    <a:pt x="2034" y="79"/>
                  </a:lnTo>
                  <a:lnTo>
                    <a:pt x="1982" y="287"/>
                  </a:lnTo>
                  <a:lnTo>
                    <a:pt x="1878" y="574"/>
                  </a:lnTo>
                  <a:lnTo>
                    <a:pt x="1721" y="913"/>
                  </a:lnTo>
                  <a:lnTo>
                    <a:pt x="1513" y="1200"/>
                  </a:lnTo>
                  <a:lnTo>
                    <a:pt x="1304" y="1408"/>
                  </a:lnTo>
                  <a:lnTo>
                    <a:pt x="1148" y="1513"/>
                  </a:lnTo>
                  <a:lnTo>
                    <a:pt x="1070" y="1565"/>
                  </a:lnTo>
                  <a:lnTo>
                    <a:pt x="1017" y="1591"/>
                  </a:lnTo>
                  <a:lnTo>
                    <a:pt x="939" y="1617"/>
                  </a:lnTo>
                  <a:lnTo>
                    <a:pt x="835" y="1643"/>
                  </a:lnTo>
                  <a:lnTo>
                    <a:pt x="705" y="1669"/>
                  </a:lnTo>
                  <a:lnTo>
                    <a:pt x="548" y="1669"/>
                  </a:lnTo>
                  <a:lnTo>
                    <a:pt x="392" y="1617"/>
                  </a:lnTo>
                  <a:lnTo>
                    <a:pt x="262" y="1539"/>
                  </a:lnTo>
                  <a:lnTo>
                    <a:pt x="235" y="1486"/>
                  </a:lnTo>
                  <a:lnTo>
                    <a:pt x="183" y="1434"/>
                  </a:lnTo>
                  <a:lnTo>
                    <a:pt x="183" y="1278"/>
                  </a:lnTo>
                  <a:lnTo>
                    <a:pt x="209" y="1148"/>
                  </a:lnTo>
                  <a:lnTo>
                    <a:pt x="262" y="1017"/>
                  </a:lnTo>
                  <a:lnTo>
                    <a:pt x="366" y="835"/>
                  </a:lnTo>
                  <a:lnTo>
                    <a:pt x="392" y="783"/>
                  </a:lnTo>
                  <a:lnTo>
                    <a:pt x="392" y="757"/>
                  </a:lnTo>
                  <a:lnTo>
                    <a:pt x="314" y="783"/>
                  </a:lnTo>
                  <a:lnTo>
                    <a:pt x="235" y="861"/>
                  </a:lnTo>
                  <a:lnTo>
                    <a:pt x="157" y="965"/>
                  </a:lnTo>
                  <a:lnTo>
                    <a:pt x="79" y="1095"/>
                  </a:lnTo>
                  <a:lnTo>
                    <a:pt x="27" y="1278"/>
                  </a:lnTo>
                  <a:lnTo>
                    <a:pt x="1" y="1382"/>
                  </a:lnTo>
                  <a:lnTo>
                    <a:pt x="27" y="1486"/>
                  </a:lnTo>
                  <a:lnTo>
                    <a:pt x="53" y="1591"/>
                  </a:lnTo>
                  <a:lnTo>
                    <a:pt x="131" y="1695"/>
                  </a:lnTo>
                  <a:lnTo>
                    <a:pt x="209" y="1773"/>
                  </a:lnTo>
                  <a:lnTo>
                    <a:pt x="314" y="1825"/>
                  </a:lnTo>
                  <a:lnTo>
                    <a:pt x="496" y="1903"/>
                  </a:lnTo>
                  <a:lnTo>
                    <a:pt x="861" y="1903"/>
                  </a:lnTo>
                  <a:lnTo>
                    <a:pt x="1017" y="1877"/>
                  </a:lnTo>
                  <a:lnTo>
                    <a:pt x="1122" y="1851"/>
                  </a:lnTo>
                  <a:lnTo>
                    <a:pt x="1200" y="1799"/>
                  </a:lnTo>
                  <a:lnTo>
                    <a:pt x="1278" y="1747"/>
                  </a:lnTo>
                  <a:lnTo>
                    <a:pt x="1487" y="1591"/>
                  </a:lnTo>
                  <a:lnTo>
                    <a:pt x="1591" y="1486"/>
                  </a:lnTo>
                  <a:lnTo>
                    <a:pt x="1695" y="1330"/>
                  </a:lnTo>
                  <a:lnTo>
                    <a:pt x="1799" y="1174"/>
                  </a:lnTo>
                  <a:lnTo>
                    <a:pt x="1904" y="991"/>
                  </a:lnTo>
                  <a:lnTo>
                    <a:pt x="1956" y="809"/>
                  </a:lnTo>
                  <a:lnTo>
                    <a:pt x="2034" y="626"/>
                  </a:lnTo>
                  <a:lnTo>
                    <a:pt x="2086" y="314"/>
                  </a:lnTo>
                  <a:lnTo>
                    <a:pt x="2086" y="79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1396919" y="1526893"/>
              <a:ext cx="228930" cy="225038"/>
            </a:xfrm>
            <a:custGeom>
              <a:avLst/>
              <a:gdLst/>
              <a:ahLst/>
              <a:cxnLst/>
              <a:rect l="l" t="t" r="r" b="b"/>
              <a:pathLst>
                <a:path w="4588" h="4510" extrusionOk="0">
                  <a:moveTo>
                    <a:pt x="2424" y="0"/>
                  </a:moveTo>
                  <a:lnTo>
                    <a:pt x="2033" y="26"/>
                  </a:lnTo>
                  <a:lnTo>
                    <a:pt x="1694" y="130"/>
                  </a:lnTo>
                  <a:lnTo>
                    <a:pt x="1382" y="261"/>
                  </a:lnTo>
                  <a:lnTo>
                    <a:pt x="1147" y="391"/>
                  </a:lnTo>
                  <a:lnTo>
                    <a:pt x="965" y="495"/>
                  </a:lnTo>
                  <a:lnTo>
                    <a:pt x="860" y="600"/>
                  </a:lnTo>
                  <a:lnTo>
                    <a:pt x="808" y="626"/>
                  </a:lnTo>
                  <a:lnTo>
                    <a:pt x="678" y="756"/>
                  </a:lnTo>
                  <a:lnTo>
                    <a:pt x="547" y="912"/>
                  </a:lnTo>
                  <a:lnTo>
                    <a:pt x="469" y="1017"/>
                  </a:lnTo>
                  <a:lnTo>
                    <a:pt x="391" y="1147"/>
                  </a:lnTo>
                  <a:lnTo>
                    <a:pt x="313" y="1277"/>
                  </a:lnTo>
                  <a:lnTo>
                    <a:pt x="235" y="1408"/>
                  </a:lnTo>
                  <a:lnTo>
                    <a:pt x="157" y="1590"/>
                  </a:lnTo>
                  <a:lnTo>
                    <a:pt x="104" y="1772"/>
                  </a:lnTo>
                  <a:lnTo>
                    <a:pt x="26" y="2137"/>
                  </a:lnTo>
                  <a:lnTo>
                    <a:pt x="0" y="2346"/>
                  </a:lnTo>
                  <a:lnTo>
                    <a:pt x="26" y="2528"/>
                  </a:lnTo>
                  <a:lnTo>
                    <a:pt x="52" y="2919"/>
                  </a:lnTo>
                  <a:lnTo>
                    <a:pt x="157" y="3310"/>
                  </a:lnTo>
                  <a:lnTo>
                    <a:pt x="261" y="3623"/>
                  </a:lnTo>
                  <a:lnTo>
                    <a:pt x="365" y="3936"/>
                  </a:lnTo>
                  <a:lnTo>
                    <a:pt x="547" y="4353"/>
                  </a:lnTo>
                  <a:lnTo>
                    <a:pt x="652" y="4509"/>
                  </a:lnTo>
                  <a:lnTo>
                    <a:pt x="600" y="4327"/>
                  </a:lnTo>
                  <a:lnTo>
                    <a:pt x="469" y="3884"/>
                  </a:lnTo>
                  <a:lnTo>
                    <a:pt x="391" y="3597"/>
                  </a:lnTo>
                  <a:lnTo>
                    <a:pt x="313" y="3258"/>
                  </a:lnTo>
                  <a:lnTo>
                    <a:pt x="235" y="2893"/>
                  </a:lnTo>
                  <a:lnTo>
                    <a:pt x="209" y="2528"/>
                  </a:lnTo>
                  <a:lnTo>
                    <a:pt x="235" y="2163"/>
                  </a:lnTo>
                  <a:lnTo>
                    <a:pt x="313" y="1825"/>
                  </a:lnTo>
                  <a:lnTo>
                    <a:pt x="365" y="1668"/>
                  </a:lnTo>
                  <a:lnTo>
                    <a:pt x="443" y="1538"/>
                  </a:lnTo>
                  <a:lnTo>
                    <a:pt x="521" y="1408"/>
                  </a:lnTo>
                  <a:lnTo>
                    <a:pt x="600" y="1277"/>
                  </a:lnTo>
                  <a:lnTo>
                    <a:pt x="678" y="1173"/>
                  </a:lnTo>
                  <a:lnTo>
                    <a:pt x="756" y="1095"/>
                  </a:lnTo>
                  <a:lnTo>
                    <a:pt x="886" y="938"/>
                  </a:lnTo>
                  <a:lnTo>
                    <a:pt x="1017" y="834"/>
                  </a:lnTo>
                  <a:lnTo>
                    <a:pt x="1043" y="808"/>
                  </a:lnTo>
                  <a:lnTo>
                    <a:pt x="1121" y="730"/>
                  </a:lnTo>
                  <a:lnTo>
                    <a:pt x="1277" y="600"/>
                  </a:lnTo>
                  <a:lnTo>
                    <a:pt x="1512" y="495"/>
                  </a:lnTo>
                  <a:lnTo>
                    <a:pt x="1773" y="365"/>
                  </a:lnTo>
                  <a:lnTo>
                    <a:pt x="2085" y="261"/>
                  </a:lnTo>
                  <a:lnTo>
                    <a:pt x="2424" y="209"/>
                  </a:lnTo>
                  <a:lnTo>
                    <a:pt x="2789" y="209"/>
                  </a:lnTo>
                  <a:lnTo>
                    <a:pt x="3154" y="261"/>
                  </a:lnTo>
                  <a:lnTo>
                    <a:pt x="3519" y="365"/>
                  </a:lnTo>
                  <a:lnTo>
                    <a:pt x="3832" y="495"/>
                  </a:lnTo>
                  <a:lnTo>
                    <a:pt x="4092" y="652"/>
                  </a:lnTo>
                  <a:lnTo>
                    <a:pt x="4301" y="808"/>
                  </a:lnTo>
                  <a:lnTo>
                    <a:pt x="4457" y="938"/>
                  </a:lnTo>
                  <a:lnTo>
                    <a:pt x="4535" y="1017"/>
                  </a:lnTo>
                  <a:lnTo>
                    <a:pt x="4588" y="1043"/>
                  </a:lnTo>
                  <a:lnTo>
                    <a:pt x="4483" y="886"/>
                  </a:lnTo>
                  <a:lnTo>
                    <a:pt x="4353" y="730"/>
                  </a:lnTo>
                  <a:lnTo>
                    <a:pt x="4144" y="547"/>
                  </a:lnTo>
                  <a:lnTo>
                    <a:pt x="3884" y="365"/>
                  </a:lnTo>
                  <a:lnTo>
                    <a:pt x="3571" y="209"/>
                  </a:lnTo>
                  <a:lnTo>
                    <a:pt x="3206" y="78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1625799" y="1517762"/>
              <a:ext cx="399330" cy="156129"/>
            </a:xfrm>
            <a:custGeom>
              <a:avLst/>
              <a:gdLst/>
              <a:ahLst/>
              <a:cxnLst/>
              <a:rect l="l" t="t" r="r" b="b"/>
              <a:pathLst>
                <a:path w="8003" h="3129" extrusionOk="0">
                  <a:moveTo>
                    <a:pt x="2998" y="1"/>
                  </a:moveTo>
                  <a:lnTo>
                    <a:pt x="2581" y="27"/>
                  </a:lnTo>
                  <a:lnTo>
                    <a:pt x="2138" y="53"/>
                  </a:lnTo>
                  <a:lnTo>
                    <a:pt x="1721" y="131"/>
                  </a:lnTo>
                  <a:lnTo>
                    <a:pt x="1304" y="235"/>
                  </a:lnTo>
                  <a:lnTo>
                    <a:pt x="913" y="365"/>
                  </a:lnTo>
                  <a:lnTo>
                    <a:pt x="600" y="522"/>
                  </a:lnTo>
                  <a:lnTo>
                    <a:pt x="339" y="652"/>
                  </a:lnTo>
                  <a:lnTo>
                    <a:pt x="157" y="809"/>
                  </a:lnTo>
                  <a:lnTo>
                    <a:pt x="1" y="939"/>
                  </a:lnTo>
                  <a:lnTo>
                    <a:pt x="53" y="913"/>
                  </a:lnTo>
                  <a:lnTo>
                    <a:pt x="183" y="835"/>
                  </a:lnTo>
                  <a:lnTo>
                    <a:pt x="365" y="730"/>
                  </a:lnTo>
                  <a:lnTo>
                    <a:pt x="652" y="600"/>
                  </a:lnTo>
                  <a:lnTo>
                    <a:pt x="965" y="496"/>
                  </a:lnTo>
                  <a:lnTo>
                    <a:pt x="1330" y="392"/>
                  </a:lnTo>
                  <a:lnTo>
                    <a:pt x="1747" y="287"/>
                  </a:lnTo>
                  <a:lnTo>
                    <a:pt x="2164" y="261"/>
                  </a:lnTo>
                  <a:lnTo>
                    <a:pt x="2581" y="235"/>
                  </a:lnTo>
                  <a:lnTo>
                    <a:pt x="2998" y="235"/>
                  </a:lnTo>
                  <a:lnTo>
                    <a:pt x="3389" y="287"/>
                  </a:lnTo>
                  <a:lnTo>
                    <a:pt x="3728" y="339"/>
                  </a:lnTo>
                  <a:lnTo>
                    <a:pt x="4223" y="444"/>
                  </a:lnTo>
                  <a:lnTo>
                    <a:pt x="4432" y="496"/>
                  </a:lnTo>
                  <a:lnTo>
                    <a:pt x="4614" y="548"/>
                  </a:lnTo>
                  <a:lnTo>
                    <a:pt x="5109" y="704"/>
                  </a:lnTo>
                  <a:lnTo>
                    <a:pt x="5422" y="809"/>
                  </a:lnTo>
                  <a:lnTo>
                    <a:pt x="5787" y="991"/>
                  </a:lnTo>
                  <a:lnTo>
                    <a:pt x="6152" y="1173"/>
                  </a:lnTo>
                  <a:lnTo>
                    <a:pt x="6517" y="1408"/>
                  </a:lnTo>
                  <a:lnTo>
                    <a:pt x="6856" y="1669"/>
                  </a:lnTo>
                  <a:lnTo>
                    <a:pt x="7168" y="1929"/>
                  </a:lnTo>
                  <a:lnTo>
                    <a:pt x="7429" y="2216"/>
                  </a:lnTo>
                  <a:lnTo>
                    <a:pt x="7638" y="2503"/>
                  </a:lnTo>
                  <a:lnTo>
                    <a:pt x="7794" y="2737"/>
                  </a:lnTo>
                  <a:lnTo>
                    <a:pt x="7898" y="2946"/>
                  </a:lnTo>
                  <a:lnTo>
                    <a:pt x="7976" y="3076"/>
                  </a:lnTo>
                  <a:lnTo>
                    <a:pt x="8002" y="3128"/>
                  </a:lnTo>
                  <a:lnTo>
                    <a:pt x="7950" y="2920"/>
                  </a:lnTo>
                  <a:lnTo>
                    <a:pt x="7872" y="2711"/>
                  </a:lnTo>
                  <a:lnTo>
                    <a:pt x="7716" y="2451"/>
                  </a:lnTo>
                  <a:lnTo>
                    <a:pt x="7533" y="2138"/>
                  </a:lnTo>
                  <a:lnTo>
                    <a:pt x="7273" y="1825"/>
                  </a:lnTo>
                  <a:lnTo>
                    <a:pt x="6960" y="1538"/>
                  </a:lnTo>
                  <a:lnTo>
                    <a:pt x="6621" y="1252"/>
                  </a:lnTo>
                  <a:lnTo>
                    <a:pt x="6256" y="991"/>
                  </a:lnTo>
                  <a:lnTo>
                    <a:pt x="5891" y="783"/>
                  </a:lnTo>
                  <a:lnTo>
                    <a:pt x="5526" y="600"/>
                  </a:lnTo>
                  <a:lnTo>
                    <a:pt x="5187" y="444"/>
                  </a:lnTo>
                  <a:lnTo>
                    <a:pt x="4692" y="261"/>
                  </a:lnTo>
                  <a:lnTo>
                    <a:pt x="4484" y="209"/>
                  </a:lnTo>
                  <a:lnTo>
                    <a:pt x="4301" y="157"/>
                  </a:lnTo>
                  <a:lnTo>
                    <a:pt x="3754" y="79"/>
                  </a:lnTo>
                  <a:lnTo>
                    <a:pt x="3415" y="27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2041994" y="1734966"/>
              <a:ext cx="119704" cy="293996"/>
            </a:xfrm>
            <a:custGeom>
              <a:avLst/>
              <a:gdLst/>
              <a:ahLst/>
              <a:cxnLst/>
              <a:rect l="l" t="t" r="r" b="b"/>
              <a:pathLst>
                <a:path w="2399" h="5892" extrusionOk="0">
                  <a:moveTo>
                    <a:pt x="1278" y="0"/>
                  </a:moveTo>
                  <a:lnTo>
                    <a:pt x="1304" y="26"/>
                  </a:lnTo>
                  <a:lnTo>
                    <a:pt x="1382" y="105"/>
                  </a:lnTo>
                  <a:lnTo>
                    <a:pt x="1512" y="235"/>
                  </a:lnTo>
                  <a:lnTo>
                    <a:pt x="1642" y="417"/>
                  </a:lnTo>
                  <a:lnTo>
                    <a:pt x="1773" y="626"/>
                  </a:lnTo>
                  <a:lnTo>
                    <a:pt x="1903" y="887"/>
                  </a:lnTo>
                  <a:lnTo>
                    <a:pt x="1981" y="1199"/>
                  </a:lnTo>
                  <a:lnTo>
                    <a:pt x="2059" y="1512"/>
                  </a:lnTo>
                  <a:lnTo>
                    <a:pt x="2112" y="1825"/>
                  </a:lnTo>
                  <a:lnTo>
                    <a:pt x="2138" y="2138"/>
                  </a:lnTo>
                  <a:lnTo>
                    <a:pt x="2138" y="2424"/>
                  </a:lnTo>
                  <a:lnTo>
                    <a:pt x="2138" y="2685"/>
                  </a:lnTo>
                  <a:lnTo>
                    <a:pt x="2086" y="3076"/>
                  </a:lnTo>
                  <a:lnTo>
                    <a:pt x="2033" y="3206"/>
                  </a:lnTo>
                  <a:lnTo>
                    <a:pt x="2007" y="3363"/>
                  </a:lnTo>
                  <a:lnTo>
                    <a:pt x="1955" y="3519"/>
                  </a:lnTo>
                  <a:lnTo>
                    <a:pt x="1877" y="3728"/>
                  </a:lnTo>
                  <a:lnTo>
                    <a:pt x="1799" y="3962"/>
                  </a:lnTo>
                  <a:lnTo>
                    <a:pt x="1668" y="4223"/>
                  </a:lnTo>
                  <a:lnTo>
                    <a:pt x="1486" y="4484"/>
                  </a:lnTo>
                  <a:lnTo>
                    <a:pt x="1304" y="4744"/>
                  </a:lnTo>
                  <a:lnTo>
                    <a:pt x="1095" y="4979"/>
                  </a:lnTo>
                  <a:lnTo>
                    <a:pt x="887" y="5213"/>
                  </a:lnTo>
                  <a:lnTo>
                    <a:pt x="652" y="5396"/>
                  </a:lnTo>
                  <a:lnTo>
                    <a:pt x="443" y="5552"/>
                  </a:lnTo>
                  <a:lnTo>
                    <a:pt x="365" y="5630"/>
                  </a:lnTo>
                  <a:lnTo>
                    <a:pt x="261" y="5683"/>
                  </a:lnTo>
                  <a:lnTo>
                    <a:pt x="131" y="5787"/>
                  </a:lnTo>
                  <a:lnTo>
                    <a:pt x="0" y="5891"/>
                  </a:lnTo>
                  <a:lnTo>
                    <a:pt x="0" y="5891"/>
                  </a:lnTo>
                  <a:lnTo>
                    <a:pt x="157" y="5839"/>
                  </a:lnTo>
                  <a:lnTo>
                    <a:pt x="313" y="5761"/>
                  </a:lnTo>
                  <a:lnTo>
                    <a:pt x="417" y="5709"/>
                  </a:lnTo>
                  <a:lnTo>
                    <a:pt x="522" y="5656"/>
                  </a:lnTo>
                  <a:lnTo>
                    <a:pt x="730" y="5500"/>
                  </a:lnTo>
                  <a:lnTo>
                    <a:pt x="991" y="5318"/>
                  </a:lnTo>
                  <a:lnTo>
                    <a:pt x="1225" y="5109"/>
                  </a:lnTo>
                  <a:lnTo>
                    <a:pt x="1460" y="4875"/>
                  </a:lnTo>
                  <a:lnTo>
                    <a:pt x="1668" y="4614"/>
                  </a:lnTo>
                  <a:lnTo>
                    <a:pt x="1851" y="4327"/>
                  </a:lnTo>
                  <a:lnTo>
                    <a:pt x="2007" y="4067"/>
                  </a:lnTo>
                  <a:lnTo>
                    <a:pt x="2138" y="3832"/>
                  </a:lnTo>
                  <a:lnTo>
                    <a:pt x="2216" y="3597"/>
                  </a:lnTo>
                  <a:lnTo>
                    <a:pt x="2268" y="3441"/>
                  </a:lnTo>
                  <a:lnTo>
                    <a:pt x="2320" y="3285"/>
                  </a:lnTo>
                  <a:lnTo>
                    <a:pt x="2346" y="3128"/>
                  </a:lnTo>
                  <a:lnTo>
                    <a:pt x="2372" y="2946"/>
                  </a:lnTo>
                  <a:lnTo>
                    <a:pt x="2398" y="2711"/>
                  </a:lnTo>
                  <a:lnTo>
                    <a:pt x="2398" y="2424"/>
                  </a:lnTo>
                  <a:lnTo>
                    <a:pt x="2372" y="2112"/>
                  </a:lnTo>
                  <a:lnTo>
                    <a:pt x="2320" y="1799"/>
                  </a:lnTo>
                  <a:lnTo>
                    <a:pt x="2268" y="1460"/>
                  </a:lnTo>
                  <a:lnTo>
                    <a:pt x="2164" y="1147"/>
                  </a:lnTo>
                  <a:lnTo>
                    <a:pt x="2033" y="834"/>
                  </a:lnTo>
                  <a:lnTo>
                    <a:pt x="1903" y="574"/>
                  </a:lnTo>
                  <a:lnTo>
                    <a:pt x="1721" y="339"/>
                  </a:lnTo>
                  <a:lnTo>
                    <a:pt x="1564" y="183"/>
                  </a:lnTo>
                  <a:lnTo>
                    <a:pt x="1434" y="53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6"/>
          <p:cNvGrpSpPr/>
          <p:nvPr/>
        </p:nvGrpSpPr>
        <p:grpSpPr>
          <a:xfrm>
            <a:off x="145642" y="1241636"/>
            <a:ext cx="1913347" cy="4067175"/>
            <a:chOff x="-1898999" y="573551"/>
            <a:chExt cx="1582848" cy="3364638"/>
          </a:xfrm>
        </p:grpSpPr>
        <p:sp>
          <p:nvSpPr>
            <p:cNvPr id="591" name="Google Shape;591;p36"/>
            <p:cNvSpPr/>
            <p:nvPr/>
          </p:nvSpPr>
          <p:spPr>
            <a:xfrm>
              <a:off x="-643927" y="1806469"/>
              <a:ext cx="223740" cy="251084"/>
            </a:xfrm>
            <a:custGeom>
              <a:avLst/>
              <a:gdLst/>
              <a:ahLst/>
              <a:cxnLst/>
              <a:rect l="l" t="t" r="r" b="b"/>
              <a:pathLst>
                <a:path w="4484" h="5032" extrusionOk="0">
                  <a:moveTo>
                    <a:pt x="365" y="1"/>
                  </a:moveTo>
                  <a:lnTo>
                    <a:pt x="157" y="27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53" y="522"/>
                  </a:lnTo>
                  <a:lnTo>
                    <a:pt x="235" y="1461"/>
                  </a:lnTo>
                  <a:lnTo>
                    <a:pt x="339" y="1956"/>
                  </a:lnTo>
                  <a:lnTo>
                    <a:pt x="496" y="2399"/>
                  </a:lnTo>
                  <a:lnTo>
                    <a:pt x="548" y="2581"/>
                  </a:lnTo>
                  <a:lnTo>
                    <a:pt x="626" y="2738"/>
                  </a:lnTo>
                  <a:lnTo>
                    <a:pt x="704" y="2816"/>
                  </a:lnTo>
                  <a:lnTo>
                    <a:pt x="782" y="2868"/>
                  </a:lnTo>
                  <a:lnTo>
                    <a:pt x="1017" y="3181"/>
                  </a:lnTo>
                  <a:lnTo>
                    <a:pt x="1252" y="3468"/>
                  </a:lnTo>
                  <a:lnTo>
                    <a:pt x="1512" y="3754"/>
                  </a:lnTo>
                  <a:lnTo>
                    <a:pt x="1643" y="3859"/>
                  </a:lnTo>
                  <a:lnTo>
                    <a:pt x="1773" y="3963"/>
                  </a:lnTo>
                  <a:lnTo>
                    <a:pt x="1877" y="4015"/>
                  </a:lnTo>
                  <a:lnTo>
                    <a:pt x="1981" y="4015"/>
                  </a:lnTo>
                  <a:lnTo>
                    <a:pt x="2007" y="3989"/>
                  </a:lnTo>
                  <a:lnTo>
                    <a:pt x="2060" y="3963"/>
                  </a:lnTo>
                  <a:lnTo>
                    <a:pt x="2112" y="3832"/>
                  </a:lnTo>
                  <a:lnTo>
                    <a:pt x="2138" y="3650"/>
                  </a:lnTo>
                  <a:lnTo>
                    <a:pt x="2112" y="3389"/>
                  </a:lnTo>
                  <a:lnTo>
                    <a:pt x="2112" y="3389"/>
                  </a:lnTo>
                  <a:lnTo>
                    <a:pt x="2372" y="3702"/>
                  </a:lnTo>
                  <a:lnTo>
                    <a:pt x="2633" y="4015"/>
                  </a:lnTo>
                  <a:lnTo>
                    <a:pt x="2946" y="4380"/>
                  </a:lnTo>
                  <a:lnTo>
                    <a:pt x="3285" y="4693"/>
                  </a:lnTo>
                  <a:lnTo>
                    <a:pt x="3467" y="4823"/>
                  </a:lnTo>
                  <a:lnTo>
                    <a:pt x="3623" y="4927"/>
                  </a:lnTo>
                  <a:lnTo>
                    <a:pt x="3780" y="5005"/>
                  </a:lnTo>
                  <a:lnTo>
                    <a:pt x="3936" y="5031"/>
                  </a:lnTo>
                  <a:lnTo>
                    <a:pt x="4067" y="5005"/>
                  </a:lnTo>
                  <a:lnTo>
                    <a:pt x="4119" y="4953"/>
                  </a:lnTo>
                  <a:lnTo>
                    <a:pt x="4171" y="4927"/>
                  </a:lnTo>
                  <a:lnTo>
                    <a:pt x="4249" y="4797"/>
                  </a:lnTo>
                  <a:lnTo>
                    <a:pt x="4327" y="4641"/>
                  </a:lnTo>
                  <a:lnTo>
                    <a:pt x="4405" y="4458"/>
                  </a:lnTo>
                  <a:lnTo>
                    <a:pt x="4431" y="4276"/>
                  </a:lnTo>
                  <a:lnTo>
                    <a:pt x="4458" y="4041"/>
                  </a:lnTo>
                  <a:lnTo>
                    <a:pt x="4484" y="3832"/>
                  </a:lnTo>
                  <a:lnTo>
                    <a:pt x="4458" y="3572"/>
                  </a:lnTo>
                  <a:lnTo>
                    <a:pt x="4405" y="3311"/>
                  </a:lnTo>
                  <a:lnTo>
                    <a:pt x="4327" y="3024"/>
                  </a:lnTo>
                  <a:lnTo>
                    <a:pt x="4223" y="2764"/>
                  </a:lnTo>
                  <a:lnTo>
                    <a:pt x="4067" y="2477"/>
                  </a:lnTo>
                  <a:lnTo>
                    <a:pt x="3910" y="2190"/>
                  </a:lnTo>
                  <a:lnTo>
                    <a:pt x="3676" y="1904"/>
                  </a:lnTo>
                  <a:lnTo>
                    <a:pt x="3415" y="1591"/>
                  </a:lnTo>
                  <a:lnTo>
                    <a:pt x="3128" y="1330"/>
                  </a:lnTo>
                  <a:lnTo>
                    <a:pt x="2763" y="1044"/>
                  </a:lnTo>
                  <a:lnTo>
                    <a:pt x="2424" y="783"/>
                  </a:lnTo>
                  <a:lnTo>
                    <a:pt x="2086" y="574"/>
                  </a:lnTo>
                  <a:lnTo>
                    <a:pt x="1773" y="418"/>
                  </a:lnTo>
                  <a:lnTo>
                    <a:pt x="1512" y="288"/>
                  </a:lnTo>
                  <a:lnTo>
                    <a:pt x="1252" y="183"/>
                  </a:lnTo>
                  <a:lnTo>
                    <a:pt x="1017" y="105"/>
                  </a:lnTo>
                  <a:lnTo>
                    <a:pt x="834" y="53"/>
                  </a:lnTo>
                  <a:lnTo>
                    <a:pt x="652" y="27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643927" y="1806469"/>
              <a:ext cx="223740" cy="251084"/>
            </a:xfrm>
            <a:custGeom>
              <a:avLst/>
              <a:gdLst/>
              <a:ahLst/>
              <a:cxnLst/>
              <a:rect l="l" t="t" r="r" b="b"/>
              <a:pathLst>
                <a:path w="4484" h="5032" fill="none" extrusionOk="0">
                  <a:moveTo>
                    <a:pt x="782" y="2868"/>
                  </a:moveTo>
                  <a:lnTo>
                    <a:pt x="782" y="2868"/>
                  </a:lnTo>
                  <a:lnTo>
                    <a:pt x="1017" y="3181"/>
                  </a:lnTo>
                  <a:lnTo>
                    <a:pt x="1252" y="3468"/>
                  </a:lnTo>
                  <a:lnTo>
                    <a:pt x="1512" y="3754"/>
                  </a:lnTo>
                  <a:lnTo>
                    <a:pt x="1643" y="3859"/>
                  </a:lnTo>
                  <a:lnTo>
                    <a:pt x="1773" y="3963"/>
                  </a:lnTo>
                  <a:lnTo>
                    <a:pt x="1877" y="4015"/>
                  </a:lnTo>
                  <a:lnTo>
                    <a:pt x="1981" y="4015"/>
                  </a:lnTo>
                  <a:lnTo>
                    <a:pt x="2007" y="3989"/>
                  </a:lnTo>
                  <a:lnTo>
                    <a:pt x="2060" y="3963"/>
                  </a:lnTo>
                  <a:lnTo>
                    <a:pt x="2112" y="3832"/>
                  </a:lnTo>
                  <a:lnTo>
                    <a:pt x="2138" y="3650"/>
                  </a:lnTo>
                  <a:lnTo>
                    <a:pt x="2112" y="3389"/>
                  </a:lnTo>
                  <a:lnTo>
                    <a:pt x="2112" y="3389"/>
                  </a:lnTo>
                  <a:lnTo>
                    <a:pt x="2372" y="3702"/>
                  </a:lnTo>
                  <a:lnTo>
                    <a:pt x="2633" y="4015"/>
                  </a:lnTo>
                  <a:lnTo>
                    <a:pt x="2946" y="4380"/>
                  </a:lnTo>
                  <a:lnTo>
                    <a:pt x="3285" y="4693"/>
                  </a:lnTo>
                  <a:lnTo>
                    <a:pt x="3467" y="4823"/>
                  </a:lnTo>
                  <a:lnTo>
                    <a:pt x="3623" y="4927"/>
                  </a:lnTo>
                  <a:lnTo>
                    <a:pt x="3780" y="5005"/>
                  </a:lnTo>
                  <a:lnTo>
                    <a:pt x="3936" y="5031"/>
                  </a:lnTo>
                  <a:lnTo>
                    <a:pt x="4067" y="5005"/>
                  </a:lnTo>
                  <a:lnTo>
                    <a:pt x="4119" y="4953"/>
                  </a:lnTo>
                  <a:lnTo>
                    <a:pt x="4171" y="4927"/>
                  </a:lnTo>
                  <a:lnTo>
                    <a:pt x="4171" y="4927"/>
                  </a:lnTo>
                  <a:lnTo>
                    <a:pt x="4249" y="4797"/>
                  </a:lnTo>
                  <a:lnTo>
                    <a:pt x="4327" y="4641"/>
                  </a:lnTo>
                  <a:lnTo>
                    <a:pt x="4405" y="4458"/>
                  </a:lnTo>
                  <a:lnTo>
                    <a:pt x="4431" y="4276"/>
                  </a:lnTo>
                  <a:lnTo>
                    <a:pt x="4458" y="4041"/>
                  </a:lnTo>
                  <a:lnTo>
                    <a:pt x="4484" y="3832"/>
                  </a:lnTo>
                  <a:lnTo>
                    <a:pt x="4458" y="3572"/>
                  </a:lnTo>
                  <a:lnTo>
                    <a:pt x="4405" y="3311"/>
                  </a:lnTo>
                  <a:lnTo>
                    <a:pt x="4327" y="3024"/>
                  </a:lnTo>
                  <a:lnTo>
                    <a:pt x="4223" y="2764"/>
                  </a:lnTo>
                  <a:lnTo>
                    <a:pt x="4067" y="2477"/>
                  </a:lnTo>
                  <a:lnTo>
                    <a:pt x="3910" y="2190"/>
                  </a:lnTo>
                  <a:lnTo>
                    <a:pt x="3676" y="1904"/>
                  </a:lnTo>
                  <a:lnTo>
                    <a:pt x="3415" y="1591"/>
                  </a:lnTo>
                  <a:lnTo>
                    <a:pt x="3128" y="1330"/>
                  </a:lnTo>
                  <a:lnTo>
                    <a:pt x="2763" y="1044"/>
                  </a:lnTo>
                  <a:lnTo>
                    <a:pt x="2763" y="1044"/>
                  </a:lnTo>
                  <a:lnTo>
                    <a:pt x="2424" y="783"/>
                  </a:lnTo>
                  <a:lnTo>
                    <a:pt x="2086" y="574"/>
                  </a:lnTo>
                  <a:lnTo>
                    <a:pt x="1773" y="418"/>
                  </a:lnTo>
                  <a:lnTo>
                    <a:pt x="1512" y="288"/>
                  </a:lnTo>
                  <a:lnTo>
                    <a:pt x="1252" y="183"/>
                  </a:lnTo>
                  <a:lnTo>
                    <a:pt x="1017" y="105"/>
                  </a:lnTo>
                  <a:lnTo>
                    <a:pt x="834" y="53"/>
                  </a:lnTo>
                  <a:lnTo>
                    <a:pt x="652" y="27"/>
                  </a:lnTo>
                  <a:lnTo>
                    <a:pt x="365" y="1"/>
                  </a:lnTo>
                  <a:lnTo>
                    <a:pt x="157" y="27"/>
                  </a:lnTo>
                  <a:lnTo>
                    <a:pt x="26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53" y="522"/>
                  </a:lnTo>
                  <a:lnTo>
                    <a:pt x="235" y="1461"/>
                  </a:lnTo>
                  <a:lnTo>
                    <a:pt x="339" y="1956"/>
                  </a:lnTo>
                  <a:lnTo>
                    <a:pt x="496" y="2399"/>
                  </a:lnTo>
                  <a:lnTo>
                    <a:pt x="548" y="2581"/>
                  </a:lnTo>
                  <a:lnTo>
                    <a:pt x="626" y="2738"/>
                  </a:lnTo>
                  <a:lnTo>
                    <a:pt x="704" y="2816"/>
                  </a:lnTo>
                  <a:lnTo>
                    <a:pt x="782" y="2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606204" y="1923528"/>
              <a:ext cx="79387" cy="89815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887" y="1"/>
                  </a:moveTo>
                  <a:lnTo>
                    <a:pt x="913" y="79"/>
                  </a:lnTo>
                  <a:lnTo>
                    <a:pt x="991" y="261"/>
                  </a:lnTo>
                  <a:lnTo>
                    <a:pt x="1121" y="496"/>
                  </a:lnTo>
                  <a:lnTo>
                    <a:pt x="1225" y="809"/>
                  </a:lnTo>
                  <a:lnTo>
                    <a:pt x="1304" y="1096"/>
                  </a:lnTo>
                  <a:lnTo>
                    <a:pt x="1330" y="1226"/>
                  </a:lnTo>
                  <a:lnTo>
                    <a:pt x="1330" y="1330"/>
                  </a:lnTo>
                  <a:lnTo>
                    <a:pt x="1304" y="1408"/>
                  </a:lnTo>
                  <a:lnTo>
                    <a:pt x="1277" y="1460"/>
                  </a:lnTo>
                  <a:lnTo>
                    <a:pt x="1251" y="1486"/>
                  </a:lnTo>
                  <a:lnTo>
                    <a:pt x="1225" y="1513"/>
                  </a:lnTo>
                  <a:lnTo>
                    <a:pt x="1173" y="1539"/>
                  </a:lnTo>
                  <a:lnTo>
                    <a:pt x="991" y="1539"/>
                  </a:lnTo>
                  <a:lnTo>
                    <a:pt x="860" y="1513"/>
                  </a:lnTo>
                  <a:lnTo>
                    <a:pt x="730" y="1434"/>
                  </a:lnTo>
                  <a:lnTo>
                    <a:pt x="600" y="1356"/>
                  </a:lnTo>
                  <a:lnTo>
                    <a:pt x="365" y="1174"/>
                  </a:lnTo>
                  <a:lnTo>
                    <a:pt x="183" y="965"/>
                  </a:lnTo>
                  <a:lnTo>
                    <a:pt x="52" y="809"/>
                  </a:lnTo>
                  <a:lnTo>
                    <a:pt x="0" y="757"/>
                  </a:lnTo>
                  <a:lnTo>
                    <a:pt x="0" y="783"/>
                  </a:lnTo>
                  <a:lnTo>
                    <a:pt x="0" y="835"/>
                  </a:lnTo>
                  <a:lnTo>
                    <a:pt x="78" y="1017"/>
                  </a:lnTo>
                  <a:lnTo>
                    <a:pt x="261" y="1278"/>
                  </a:lnTo>
                  <a:lnTo>
                    <a:pt x="496" y="1513"/>
                  </a:lnTo>
                  <a:lnTo>
                    <a:pt x="626" y="1617"/>
                  </a:lnTo>
                  <a:lnTo>
                    <a:pt x="782" y="1721"/>
                  </a:lnTo>
                  <a:lnTo>
                    <a:pt x="939" y="1773"/>
                  </a:lnTo>
                  <a:lnTo>
                    <a:pt x="1095" y="1799"/>
                  </a:lnTo>
                  <a:lnTo>
                    <a:pt x="1225" y="1799"/>
                  </a:lnTo>
                  <a:lnTo>
                    <a:pt x="1356" y="1773"/>
                  </a:lnTo>
                  <a:lnTo>
                    <a:pt x="1408" y="1721"/>
                  </a:lnTo>
                  <a:lnTo>
                    <a:pt x="1434" y="1695"/>
                  </a:lnTo>
                  <a:lnTo>
                    <a:pt x="1460" y="1695"/>
                  </a:lnTo>
                  <a:lnTo>
                    <a:pt x="1512" y="1617"/>
                  </a:lnTo>
                  <a:lnTo>
                    <a:pt x="1564" y="1513"/>
                  </a:lnTo>
                  <a:lnTo>
                    <a:pt x="1590" y="1356"/>
                  </a:lnTo>
                  <a:lnTo>
                    <a:pt x="1564" y="1200"/>
                  </a:lnTo>
                  <a:lnTo>
                    <a:pt x="1538" y="1043"/>
                  </a:lnTo>
                  <a:lnTo>
                    <a:pt x="1408" y="731"/>
                  </a:lnTo>
                  <a:lnTo>
                    <a:pt x="1251" y="444"/>
                  </a:lnTo>
                  <a:lnTo>
                    <a:pt x="1095" y="183"/>
                  </a:lnTo>
                  <a:lnTo>
                    <a:pt x="965" y="53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547675" y="1829921"/>
              <a:ext cx="133975" cy="232822"/>
            </a:xfrm>
            <a:custGeom>
              <a:avLst/>
              <a:gdLst/>
              <a:ahLst/>
              <a:cxnLst/>
              <a:rect l="l" t="t" r="r" b="b"/>
              <a:pathLst>
                <a:path w="2685" h="4666" extrusionOk="0">
                  <a:moveTo>
                    <a:pt x="0" y="0"/>
                  </a:moveTo>
                  <a:lnTo>
                    <a:pt x="131" y="130"/>
                  </a:lnTo>
                  <a:lnTo>
                    <a:pt x="522" y="391"/>
                  </a:lnTo>
                  <a:lnTo>
                    <a:pt x="1017" y="782"/>
                  </a:lnTo>
                  <a:lnTo>
                    <a:pt x="1303" y="1017"/>
                  </a:lnTo>
                  <a:lnTo>
                    <a:pt x="1564" y="1277"/>
                  </a:lnTo>
                  <a:lnTo>
                    <a:pt x="1799" y="1564"/>
                  </a:lnTo>
                  <a:lnTo>
                    <a:pt x="1981" y="1877"/>
                  </a:lnTo>
                  <a:lnTo>
                    <a:pt x="2138" y="2164"/>
                  </a:lnTo>
                  <a:lnTo>
                    <a:pt x="2242" y="2424"/>
                  </a:lnTo>
                  <a:lnTo>
                    <a:pt x="2320" y="2685"/>
                  </a:lnTo>
                  <a:lnTo>
                    <a:pt x="2372" y="2867"/>
                  </a:lnTo>
                  <a:lnTo>
                    <a:pt x="2372" y="2972"/>
                  </a:lnTo>
                  <a:lnTo>
                    <a:pt x="2398" y="3024"/>
                  </a:lnTo>
                  <a:lnTo>
                    <a:pt x="2398" y="3180"/>
                  </a:lnTo>
                  <a:lnTo>
                    <a:pt x="2424" y="3389"/>
                  </a:lnTo>
                  <a:lnTo>
                    <a:pt x="2424" y="3623"/>
                  </a:lnTo>
                  <a:lnTo>
                    <a:pt x="2398" y="3910"/>
                  </a:lnTo>
                  <a:lnTo>
                    <a:pt x="2346" y="4066"/>
                  </a:lnTo>
                  <a:lnTo>
                    <a:pt x="2294" y="4223"/>
                  </a:lnTo>
                  <a:lnTo>
                    <a:pt x="2242" y="4353"/>
                  </a:lnTo>
                  <a:lnTo>
                    <a:pt x="2138" y="4431"/>
                  </a:lnTo>
                  <a:lnTo>
                    <a:pt x="2085" y="4457"/>
                  </a:lnTo>
                  <a:lnTo>
                    <a:pt x="2033" y="4431"/>
                  </a:lnTo>
                  <a:lnTo>
                    <a:pt x="1903" y="4353"/>
                  </a:lnTo>
                  <a:lnTo>
                    <a:pt x="1590" y="4144"/>
                  </a:lnTo>
                  <a:lnTo>
                    <a:pt x="1303" y="3910"/>
                  </a:lnTo>
                  <a:lnTo>
                    <a:pt x="834" y="3467"/>
                  </a:lnTo>
                  <a:lnTo>
                    <a:pt x="652" y="3284"/>
                  </a:lnTo>
                  <a:lnTo>
                    <a:pt x="495" y="3154"/>
                  </a:lnTo>
                  <a:lnTo>
                    <a:pt x="339" y="3076"/>
                  </a:lnTo>
                  <a:lnTo>
                    <a:pt x="365" y="3128"/>
                  </a:lnTo>
                  <a:lnTo>
                    <a:pt x="443" y="3206"/>
                  </a:lnTo>
                  <a:lnTo>
                    <a:pt x="756" y="3545"/>
                  </a:lnTo>
                  <a:lnTo>
                    <a:pt x="1199" y="4040"/>
                  </a:lnTo>
                  <a:lnTo>
                    <a:pt x="1460" y="4301"/>
                  </a:lnTo>
                  <a:lnTo>
                    <a:pt x="1773" y="4509"/>
                  </a:lnTo>
                  <a:lnTo>
                    <a:pt x="1955" y="4640"/>
                  </a:lnTo>
                  <a:lnTo>
                    <a:pt x="2085" y="4666"/>
                  </a:lnTo>
                  <a:lnTo>
                    <a:pt x="2164" y="4666"/>
                  </a:lnTo>
                  <a:lnTo>
                    <a:pt x="2216" y="4640"/>
                  </a:lnTo>
                  <a:lnTo>
                    <a:pt x="2320" y="4588"/>
                  </a:lnTo>
                  <a:lnTo>
                    <a:pt x="2424" y="4483"/>
                  </a:lnTo>
                  <a:lnTo>
                    <a:pt x="2529" y="4327"/>
                  </a:lnTo>
                  <a:lnTo>
                    <a:pt x="2581" y="4144"/>
                  </a:lnTo>
                  <a:lnTo>
                    <a:pt x="2633" y="3962"/>
                  </a:lnTo>
                  <a:lnTo>
                    <a:pt x="2685" y="3649"/>
                  </a:lnTo>
                  <a:lnTo>
                    <a:pt x="2685" y="3389"/>
                  </a:lnTo>
                  <a:lnTo>
                    <a:pt x="2685" y="3180"/>
                  </a:lnTo>
                  <a:lnTo>
                    <a:pt x="2659" y="2998"/>
                  </a:lnTo>
                  <a:lnTo>
                    <a:pt x="2659" y="2945"/>
                  </a:lnTo>
                  <a:lnTo>
                    <a:pt x="2633" y="2815"/>
                  </a:lnTo>
                  <a:lnTo>
                    <a:pt x="2581" y="2607"/>
                  </a:lnTo>
                  <a:lnTo>
                    <a:pt x="2502" y="2346"/>
                  </a:lnTo>
                  <a:lnTo>
                    <a:pt x="2372" y="2059"/>
                  </a:lnTo>
                  <a:lnTo>
                    <a:pt x="2190" y="1746"/>
                  </a:lnTo>
                  <a:lnTo>
                    <a:pt x="1955" y="1434"/>
                  </a:lnTo>
                  <a:lnTo>
                    <a:pt x="1694" y="1147"/>
                  </a:lnTo>
                  <a:lnTo>
                    <a:pt x="1408" y="886"/>
                  </a:lnTo>
                  <a:lnTo>
                    <a:pt x="1121" y="652"/>
                  </a:lnTo>
                  <a:lnTo>
                    <a:pt x="834" y="469"/>
                  </a:lnTo>
                  <a:lnTo>
                    <a:pt x="574" y="287"/>
                  </a:lnTo>
                  <a:lnTo>
                    <a:pt x="157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547675" y="1829921"/>
              <a:ext cx="133975" cy="232822"/>
            </a:xfrm>
            <a:custGeom>
              <a:avLst/>
              <a:gdLst/>
              <a:ahLst/>
              <a:cxnLst/>
              <a:rect l="l" t="t" r="r" b="b"/>
              <a:pathLst>
                <a:path w="2685" h="46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57" y="78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834" y="469"/>
                  </a:lnTo>
                  <a:lnTo>
                    <a:pt x="1121" y="652"/>
                  </a:lnTo>
                  <a:lnTo>
                    <a:pt x="1408" y="886"/>
                  </a:lnTo>
                  <a:lnTo>
                    <a:pt x="1694" y="1147"/>
                  </a:lnTo>
                  <a:lnTo>
                    <a:pt x="1694" y="1147"/>
                  </a:lnTo>
                  <a:lnTo>
                    <a:pt x="1955" y="1434"/>
                  </a:lnTo>
                  <a:lnTo>
                    <a:pt x="2190" y="1746"/>
                  </a:lnTo>
                  <a:lnTo>
                    <a:pt x="2372" y="2059"/>
                  </a:lnTo>
                  <a:lnTo>
                    <a:pt x="2502" y="2346"/>
                  </a:lnTo>
                  <a:lnTo>
                    <a:pt x="2502" y="2346"/>
                  </a:lnTo>
                  <a:lnTo>
                    <a:pt x="2581" y="2607"/>
                  </a:lnTo>
                  <a:lnTo>
                    <a:pt x="2633" y="2815"/>
                  </a:lnTo>
                  <a:lnTo>
                    <a:pt x="2633" y="2815"/>
                  </a:lnTo>
                  <a:lnTo>
                    <a:pt x="2659" y="2945"/>
                  </a:lnTo>
                  <a:lnTo>
                    <a:pt x="2659" y="2945"/>
                  </a:lnTo>
                  <a:lnTo>
                    <a:pt x="2659" y="2998"/>
                  </a:lnTo>
                  <a:lnTo>
                    <a:pt x="2659" y="2998"/>
                  </a:lnTo>
                  <a:lnTo>
                    <a:pt x="2685" y="3180"/>
                  </a:lnTo>
                  <a:lnTo>
                    <a:pt x="2685" y="3180"/>
                  </a:lnTo>
                  <a:lnTo>
                    <a:pt x="2685" y="3389"/>
                  </a:lnTo>
                  <a:lnTo>
                    <a:pt x="2685" y="3649"/>
                  </a:lnTo>
                  <a:lnTo>
                    <a:pt x="2685" y="3649"/>
                  </a:lnTo>
                  <a:lnTo>
                    <a:pt x="2633" y="3962"/>
                  </a:lnTo>
                  <a:lnTo>
                    <a:pt x="2581" y="4144"/>
                  </a:lnTo>
                  <a:lnTo>
                    <a:pt x="2529" y="4327"/>
                  </a:lnTo>
                  <a:lnTo>
                    <a:pt x="2529" y="4327"/>
                  </a:lnTo>
                  <a:lnTo>
                    <a:pt x="2424" y="4483"/>
                  </a:lnTo>
                  <a:lnTo>
                    <a:pt x="2320" y="4588"/>
                  </a:lnTo>
                  <a:lnTo>
                    <a:pt x="2216" y="4640"/>
                  </a:lnTo>
                  <a:lnTo>
                    <a:pt x="2216" y="4640"/>
                  </a:lnTo>
                  <a:lnTo>
                    <a:pt x="2164" y="4666"/>
                  </a:lnTo>
                  <a:lnTo>
                    <a:pt x="2085" y="4666"/>
                  </a:lnTo>
                  <a:lnTo>
                    <a:pt x="1955" y="4640"/>
                  </a:lnTo>
                  <a:lnTo>
                    <a:pt x="1955" y="4640"/>
                  </a:lnTo>
                  <a:lnTo>
                    <a:pt x="1773" y="4509"/>
                  </a:lnTo>
                  <a:lnTo>
                    <a:pt x="1773" y="4509"/>
                  </a:lnTo>
                  <a:lnTo>
                    <a:pt x="1460" y="4301"/>
                  </a:lnTo>
                  <a:lnTo>
                    <a:pt x="1199" y="4040"/>
                  </a:lnTo>
                  <a:lnTo>
                    <a:pt x="756" y="3545"/>
                  </a:lnTo>
                  <a:lnTo>
                    <a:pt x="756" y="3545"/>
                  </a:lnTo>
                  <a:lnTo>
                    <a:pt x="443" y="3206"/>
                  </a:lnTo>
                  <a:lnTo>
                    <a:pt x="365" y="3128"/>
                  </a:lnTo>
                  <a:lnTo>
                    <a:pt x="339" y="3076"/>
                  </a:lnTo>
                  <a:lnTo>
                    <a:pt x="339" y="3076"/>
                  </a:lnTo>
                  <a:lnTo>
                    <a:pt x="495" y="3154"/>
                  </a:lnTo>
                  <a:lnTo>
                    <a:pt x="652" y="3284"/>
                  </a:lnTo>
                  <a:lnTo>
                    <a:pt x="834" y="3467"/>
                  </a:lnTo>
                  <a:lnTo>
                    <a:pt x="834" y="3467"/>
                  </a:lnTo>
                  <a:lnTo>
                    <a:pt x="1303" y="3910"/>
                  </a:lnTo>
                  <a:lnTo>
                    <a:pt x="1590" y="4144"/>
                  </a:lnTo>
                  <a:lnTo>
                    <a:pt x="1903" y="4353"/>
                  </a:lnTo>
                  <a:lnTo>
                    <a:pt x="1903" y="4353"/>
                  </a:lnTo>
                  <a:lnTo>
                    <a:pt x="2033" y="4431"/>
                  </a:lnTo>
                  <a:lnTo>
                    <a:pt x="2033" y="4431"/>
                  </a:lnTo>
                  <a:lnTo>
                    <a:pt x="2085" y="4457"/>
                  </a:lnTo>
                  <a:lnTo>
                    <a:pt x="2138" y="4431"/>
                  </a:lnTo>
                  <a:lnTo>
                    <a:pt x="2138" y="4431"/>
                  </a:lnTo>
                  <a:lnTo>
                    <a:pt x="2242" y="4353"/>
                  </a:lnTo>
                  <a:lnTo>
                    <a:pt x="2294" y="4223"/>
                  </a:lnTo>
                  <a:lnTo>
                    <a:pt x="2294" y="4223"/>
                  </a:lnTo>
                  <a:lnTo>
                    <a:pt x="2346" y="4066"/>
                  </a:lnTo>
                  <a:lnTo>
                    <a:pt x="2398" y="3910"/>
                  </a:lnTo>
                  <a:lnTo>
                    <a:pt x="2424" y="3623"/>
                  </a:lnTo>
                  <a:lnTo>
                    <a:pt x="2424" y="3623"/>
                  </a:lnTo>
                  <a:lnTo>
                    <a:pt x="2424" y="3389"/>
                  </a:lnTo>
                  <a:lnTo>
                    <a:pt x="2398" y="3180"/>
                  </a:lnTo>
                  <a:lnTo>
                    <a:pt x="2398" y="3180"/>
                  </a:lnTo>
                  <a:lnTo>
                    <a:pt x="2398" y="3024"/>
                  </a:lnTo>
                  <a:lnTo>
                    <a:pt x="2398" y="3024"/>
                  </a:lnTo>
                  <a:lnTo>
                    <a:pt x="2372" y="2972"/>
                  </a:lnTo>
                  <a:lnTo>
                    <a:pt x="2372" y="2972"/>
                  </a:lnTo>
                  <a:lnTo>
                    <a:pt x="2372" y="2867"/>
                  </a:lnTo>
                  <a:lnTo>
                    <a:pt x="2372" y="2867"/>
                  </a:lnTo>
                  <a:lnTo>
                    <a:pt x="2320" y="2685"/>
                  </a:lnTo>
                  <a:lnTo>
                    <a:pt x="2242" y="2424"/>
                  </a:lnTo>
                  <a:lnTo>
                    <a:pt x="2242" y="2424"/>
                  </a:lnTo>
                  <a:lnTo>
                    <a:pt x="2138" y="2164"/>
                  </a:lnTo>
                  <a:lnTo>
                    <a:pt x="1981" y="1877"/>
                  </a:lnTo>
                  <a:lnTo>
                    <a:pt x="1799" y="1564"/>
                  </a:lnTo>
                  <a:lnTo>
                    <a:pt x="1564" y="1277"/>
                  </a:lnTo>
                  <a:lnTo>
                    <a:pt x="1564" y="1277"/>
                  </a:lnTo>
                  <a:lnTo>
                    <a:pt x="1303" y="1017"/>
                  </a:lnTo>
                  <a:lnTo>
                    <a:pt x="1017" y="782"/>
                  </a:lnTo>
                  <a:lnTo>
                    <a:pt x="522" y="391"/>
                  </a:lnTo>
                  <a:lnTo>
                    <a:pt x="522" y="391"/>
                  </a:lnTo>
                  <a:lnTo>
                    <a:pt x="131" y="1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521678" y="1902721"/>
              <a:ext cx="84576" cy="141809"/>
            </a:xfrm>
            <a:custGeom>
              <a:avLst/>
              <a:gdLst/>
              <a:ahLst/>
              <a:cxnLst/>
              <a:rect l="l" t="t" r="r" b="b"/>
              <a:pathLst>
                <a:path w="1695" h="2842" extrusionOk="0">
                  <a:moveTo>
                    <a:pt x="1" y="1"/>
                  </a:moveTo>
                  <a:lnTo>
                    <a:pt x="53" y="79"/>
                  </a:lnTo>
                  <a:lnTo>
                    <a:pt x="183" y="209"/>
                  </a:lnTo>
                  <a:lnTo>
                    <a:pt x="574" y="652"/>
                  </a:lnTo>
                  <a:lnTo>
                    <a:pt x="756" y="887"/>
                  </a:lnTo>
                  <a:lnTo>
                    <a:pt x="913" y="1095"/>
                  </a:lnTo>
                  <a:lnTo>
                    <a:pt x="1017" y="1252"/>
                  </a:lnTo>
                  <a:lnTo>
                    <a:pt x="1069" y="1304"/>
                  </a:lnTo>
                  <a:lnTo>
                    <a:pt x="1200" y="1539"/>
                  </a:lnTo>
                  <a:lnTo>
                    <a:pt x="1330" y="1747"/>
                  </a:lnTo>
                  <a:lnTo>
                    <a:pt x="1460" y="2034"/>
                  </a:lnTo>
                  <a:lnTo>
                    <a:pt x="1538" y="2321"/>
                  </a:lnTo>
                  <a:lnTo>
                    <a:pt x="1590" y="2581"/>
                  </a:lnTo>
                  <a:lnTo>
                    <a:pt x="1617" y="2764"/>
                  </a:lnTo>
                  <a:lnTo>
                    <a:pt x="1643" y="2842"/>
                  </a:lnTo>
                  <a:lnTo>
                    <a:pt x="1695" y="2764"/>
                  </a:lnTo>
                  <a:lnTo>
                    <a:pt x="1695" y="2581"/>
                  </a:lnTo>
                  <a:lnTo>
                    <a:pt x="1695" y="2294"/>
                  </a:lnTo>
                  <a:lnTo>
                    <a:pt x="1643" y="1982"/>
                  </a:lnTo>
                  <a:lnTo>
                    <a:pt x="1538" y="1669"/>
                  </a:lnTo>
                  <a:lnTo>
                    <a:pt x="1434" y="1408"/>
                  </a:lnTo>
                  <a:lnTo>
                    <a:pt x="1304" y="1148"/>
                  </a:lnTo>
                  <a:lnTo>
                    <a:pt x="1252" y="1095"/>
                  </a:lnTo>
                  <a:lnTo>
                    <a:pt x="1121" y="939"/>
                  </a:lnTo>
                  <a:lnTo>
                    <a:pt x="939" y="731"/>
                  </a:lnTo>
                  <a:lnTo>
                    <a:pt x="704" y="522"/>
                  </a:lnTo>
                  <a:lnTo>
                    <a:pt x="470" y="314"/>
                  </a:lnTo>
                  <a:lnTo>
                    <a:pt x="235" y="131"/>
                  </a:lnTo>
                  <a:lnTo>
                    <a:pt x="79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521678" y="1902721"/>
              <a:ext cx="84576" cy="141809"/>
            </a:xfrm>
            <a:custGeom>
              <a:avLst/>
              <a:gdLst/>
              <a:ahLst/>
              <a:cxnLst/>
              <a:rect l="l" t="t" r="r" b="b"/>
              <a:pathLst>
                <a:path w="1695" h="2842" fill="none" extrusionOk="0">
                  <a:moveTo>
                    <a:pt x="1643" y="2842"/>
                  </a:moveTo>
                  <a:lnTo>
                    <a:pt x="1643" y="2842"/>
                  </a:lnTo>
                  <a:lnTo>
                    <a:pt x="1617" y="2764"/>
                  </a:lnTo>
                  <a:lnTo>
                    <a:pt x="1590" y="2581"/>
                  </a:lnTo>
                  <a:lnTo>
                    <a:pt x="1590" y="2581"/>
                  </a:lnTo>
                  <a:lnTo>
                    <a:pt x="1538" y="2321"/>
                  </a:lnTo>
                  <a:lnTo>
                    <a:pt x="1460" y="2034"/>
                  </a:lnTo>
                  <a:lnTo>
                    <a:pt x="1460" y="2034"/>
                  </a:lnTo>
                  <a:lnTo>
                    <a:pt x="1330" y="1747"/>
                  </a:lnTo>
                  <a:lnTo>
                    <a:pt x="1200" y="1539"/>
                  </a:lnTo>
                  <a:lnTo>
                    <a:pt x="1200" y="1539"/>
                  </a:lnTo>
                  <a:lnTo>
                    <a:pt x="1069" y="1304"/>
                  </a:lnTo>
                  <a:lnTo>
                    <a:pt x="1069" y="1304"/>
                  </a:lnTo>
                  <a:lnTo>
                    <a:pt x="1017" y="1252"/>
                  </a:lnTo>
                  <a:lnTo>
                    <a:pt x="1017" y="1252"/>
                  </a:lnTo>
                  <a:lnTo>
                    <a:pt x="913" y="1095"/>
                  </a:lnTo>
                  <a:lnTo>
                    <a:pt x="913" y="1095"/>
                  </a:lnTo>
                  <a:lnTo>
                    <a:pt x="756" y="887"/>
                  </a:lnTo>
                  <a:lnTo>
                    <a:pt x="574" y="652"/>
                  </a:lnTo>
                  <a:lnTo>
                    <a:pt x="574" y="652"/>
                  </a:lnTo>
                  <a:lnTo>
                    <a:pt x="183" y="209"/>
                  </a:lnTo>
                  <a:lnTo>
                    <a:pt x="53" y="79"/>
                  </a:lnTo>
                  <a:lnTo>
                    <a:pt x="1" y="1"/>
                  </a:lnTo>
                  <a:lnTo>
                    <a:pt x="1" y="1"/>
                  </a:lnTo>
                  <a:lnTo>
                    <a:pt x="79" y="27"/>
                  </a:lnTo>
                  <a:lnTo>
                    <a:pt x="235" y="131"/>
                  </a:lnTo>
                  <a:lnTo>
                    <a:pt x="470" y="314"/>
                  </a:lnTo>
                  <a:lnTo>
                    <a:pt x="704" y="522"/>
                  </a:lnTo>
                  <a:lnTo>
                    <a:pt x="704" y="522"/>
                  </a:lnTo>
                  <a:lnTo>
                    <a:pt x="939" y="731"/>
                  </a:lnTo>
                  <a:lnTo>
                    <a:pt x="1121" y="939"/>
                  </a:lnTo>
                  <a:lnTo>
                    <a:pt x="1121" y="939"/>
                  </a:lnTo>
                  <a:lnTo>
                    <a:pt x="1252" y="1095"/>
                  </a:lnTo>
                  <a:lnTo>
                    <a:pt x="1252" y="1095"/>
                  </a:lnTo>
                  <a:lnTo>
                    <a:pt x="1304" y="1148"/>
                  </a:lnTo>
                  <a:lnTo>
                    <a:pt x="1304" y="1148"/>
                  </a:lnTo>
                  <a:lnTo>
                    <a:pt x="1434" y="1408"/>
                  </a:lnTo>
                  <a:lnTo>
                    <a:pt x="1434" y="1408"/>
                  </a:lnTo>
                  <a:lnTo>
                    <a:pt x="1538" y="1669"/>
                  </a:lnTo>
                  <a:lnTo>
                    <a:pt x="1643" y="1982"/>
                  </a:lnTo>
                  <a:lnTo>
                    <a:pt x="1643" y="1982"/>
                  </a:lnTo>
                  <a:lnTo>
                    <a:pt x="1695" y="2294"/>
                  </a:lnTo>
                  <a:lnTo>
                    <a:pt x="1695" y="2581"/>
                  </a:lnTo>
                  <a:lnTo>
                    <a:pt x="1695" y="2581"/>
                  </a:lnTo>
                  <a:lnTo>
                    <a:pt x="1695" y="2764"/>
                  </a:lnTo>
                  <a:lnTo>
                    <a:pt x="1643" y="28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-500871" y="1881914"/>
              <a:ext cx="75495" cy="84576"/>
            </a:xfrm>
            <a:custGeom>
              <a:avLst/>
              <a:gdLst/>
              <a:ahLst/>
              <a:cxnLst/>
              <a:rect l="l" t="t" r="r" b="b"/>
              <a:pathLst>
                <a:path w="1513" h="1695" extrusionOk="0">
                  <a:moveTo>
                    <a:pt x="1" y="1"/>
                  </a:moveTo>
                  <a:lnTo>
                    <a:pt x="27" y="53"/>
                  </a:lnTo>
                  <a:lnTo>
                    <a:pt x="131" y="131"/>
                  </a:lnTo>
                  <a:lnTo>
                    <a:pt x="287" y="261"/>
                  </a:lnTo>
                  <a:lnTo>
                    <a:pt x="418" y="392"/>
                  </a:lnTo>
                  <a:lnTo>
                    <a:pt x="574" y="548"/>
                  </a:lnTo>
                  <a:lnTo>
                    <a:pt x="678" y="678"/>
                  </a:lnTo>
                  <a:lnTo>
                    <a:pt x="783" y="809"/>
                  </a:lnTo>
                  <a:lnTo>
                    <a:pt x="1121" y="1252"/>
                  </a:lnTo>
                  <a:lnTo>
                    <a:pt x="1382" y="1565"/>
                  </a:lnTo>
                  <a:lnTo>
                    <a:pt x="1460" y="1669"/>
                  </a:lnTo>
                  <a:lnTo>
                    <a:pt x="1512" y="1695"/>
                  </a:lnTo>
                  <a:lnTo>
                    <a:pt x="1512" y="1617"/>
                  </a:lnTo>
                  <a:lnTo>
                    <a:pt x="1460" y="1512"/>
                  </a:lnTo>
                  <a:lnTo>
                    <a:pt x="1304" y="1148"/>
                  </a:lnTo>
                  <a:lnTo>
                    <a:pt x="1095" y="783"/>
                  </a:lnTo>
                  <a:lnTo>
                    <a:pt x="991" y="626"/>
                  </a:lnTo>
                  <a:lnTo>
                    <a:pt x="861" y="496"/>
                  </a:lnTo>
                  <a:lnTo>
                    <a:pt x="730" y="366"/>
                  </a:lnTo>
                  <a:lnTo>
                    <a:pt x="548" y="235"/>
                  </a:lnTo>
                  <a:lnTo>
                    <a:pt x="365" y="131"/>
                  </a:lnTo>
                  <a:lnTo>
                    <a:pt x="183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500871" y="1881914"/>
              <a:ext cx="75495" cy="84576"/>
            </a:xfrm>
            <a:custGeom>
              <a:avLst/>
              <a:gdLst/>
              <a:ahLst/>
              <a:cxnLst/>
              <a:rect l="l" t="t" r="r" b="b"/>
              <a:pathLst>
                <a:path w="1513" h="1695" fill="none" extrusionOk="0">
                  <a:moveTo>
                    <a:pt x="1512" y="1695"/>
                  </a:moveTo>
                  <a:lnTo>
                    <a:pt x="1512" y="1695"/>
                  </a:lnTo>
                  <a:lnTo>
                    <a:pt x="1460" y="1669"/>
                  </a:lnTo>
                  <a:lnTo>
                    <a:pt x="1382" y="1565"/>
                  </a:lnTo>
                  <a:lnTo>
                    <a:pt x="1121" y="1252"/>
                  </a:lnTo>
                  <a:lnTo>
                    <a:pt x="1121" y="1252"/>
                  </a:lnTo>
                  <a:lnTo>
                    <a:pt x="783" y="809"/>
                  </a:lnTo>
                  <a:lnTo>
                    <a:pt x="783" y="809"/>
                  </a:lnTo>
                  <a:lnTo>
                    <a:pt x="678" y="678"/>
                  </a:lnTo>
                  <a:lnTo>
                    <a:pt x="678" y="678"/>
                  </a:lnTo>
                  <a:lnTo>
                    <a:pt x="574" y="548"/>
                  </a:lnTo>
                  <a:lnTo>
                    <a:pt x="574" y="548"/>
                  </a:lnTo>
                  <a:lnTo>
                    <a:pt x="418" y="392"/>
                  </a:lnTo>
                  <a:lnTo>
                    <a:pt x="418" y="392"/>
                  </a:lnTo>
                  <a:lnTo>
                    <a:pt x="287" y="261"/>
                  </a:lnTo>
                  <a:lnTo>
                    <a:pt x="131" y="131"/>
                  </a:lnTo>
                  <a:lnTo>
                    <a:pt x="27" y="53"/>
                  </a:lnTo>
                  <a:lnTo>
                    <a:pt x="1" y="1"/>
                  </a:lnTo>
                  <a:lnTo>
                    <a:pt x="1" y="1"/>
                  </a:lnTo>
                  <a:lnTo>
                    <a:pt x="53" y="1"/>
                  </a:lnTo>
                  <a:lnTo>
                    <a:pt x="183" y="53"/>
                  </a:lnTo>
                  <a:lnTo>
                    <a:pt x="365" y="131"/>
                  </a:lnTo>
                  <a:lnTo>
                    <a:pt x="548" y="235"/>
                  </a:lnTo>
                  <a:lnTo>
                    <a:pt x="548" y="235"/>
                  </a:lnTo>
                  <a:lnTo>
                    <a:pt x="730" y="366"/>
                  </a:lnTo>
                  <a:lnTo>
                    <a:pt x="730" y="366"/>
                  </a:lnTo>
                  <a:lnTo>
                    <a:pt x="861" y="496"/>
                  </a:lnTo>
                  <a:lnTo>
                    <a:pt x="861" y="496"/>
                  </a:lnTo>
                  <a:lnTo>
                    <a:pt x="991" y="626"/>
                  </a:lnTo>
                  <a:lnTo>
                    <a:pt x="991" y="626"/>
                  </a:lnTo>
                  <a:lnTo>
                    <a:pt x="1095" y="783"/>
                  </a:lnTo>
                  <a:lnTo>
                    <a:pt x="1304" y="1148"/>
                  </a:lnTo>
                  <a:lnTo>
                    <a:pt x="1304" y="1148"/>
                  </a:lnTo>
                  <a:lnTo>
                    <a:pt x="1460" y="1512"/>
                  </a:lnTo>
                  <a:lnTo>
                    <a:pt x="1512" y="1617"/>
                  </a:lnTo>
                  <a:lnTo>
                    <a:pt x="1512" y="16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431912" y="1988595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431912" y="1988595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431912" y="1988595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-1563438" y="1413726"/>
              <a:ext cx="587892" cy="812880"/>
            </a:xfrm>
            <a:custGeom>
              <a:avLst/>
              <a:gdLst/>
              <a:ahLst/>
              <a:cxnLst/>
              <a:rect l="l" t="t" r="r" b="b"/>
              <a:pathLst>
                <a:path w="11782" h="16291" extrusionOk="0">
                  <a:moveTo>
                    <a:pt x="4275" y="0"/>
                  </a:moveTo>
                  <a:lnTo>
                    <a:pt x="3936" y="53"/>
                  </a:lnTo>
                  <a:lnTo>
                    <a:pt x="3571" y="105"/>
                  </a:lnTo>
                  <a:lnTo>
                    <a:pt x="3467" y="105"/>
                  </a:lnTo>
                  <a:lnTo>
                    <a:pt x="3206" y="131"/>
                  </a:lnTo>
                  <a:lnTo>
                    <a:pt x="3024" y="183"/>
                  </a:lnTo>
                  <a:lnTo>
                    <a:pt x="2816" y="235"/>
                  </a:lnTo>
                  <a:lnTo>
                    <a:pt x="2581" y="339"/>
                  </a:lnTo>
                  <a:lnTo>
                    <a:pt x="2320" y="470"/>
                  </a:lnTo>
                  <a:lnTo>
                    <a:pt x="2060" y="652"/>
                  </a:lnTo>
                  <a:lnTo>
                    <a:pt x="1799" y="887"/>
                  </a:lnTo>
                  <a:lnTo>
                    <a:pt x="1512" y="1173"/>
                  </a:lnTo>
                  <a:lnTo>
                    <a:pt x="1252" y="1512"/>
                  </a:lnTo>
                  <a:lnTo>
                    <a:pt x="991" y="1929"/>
                  </a:lnTo>
                  <a:lnTo>
                    <a:pt x="756" y="2398"/>
                  </a:lnTo>
                  <a:lnTo>
                    <a:pt x="522" y="2972"/>
                  </a:lnTo>
                  <a:lnTo>
                    <a:pt x="339" y="3597"/>
                  </a:lnTo>
                  <a:lnTo>
                    <a:pt x="183" y="4327"/>
                  </a:lnTo>
                  <a:lnTo>
                    <a:pt x="79" y="5109"/>
                  </a:lnTo>
                  <a:lnTo>
                    <a:pt x="1" y="5943"/>
                  </a:lnTo>
                  <a:lnTo>
                    <a:pt x="1" y="6777"/>
                  </a:lnTo>
                  <a:lnTo>
                    <a:pt x="27" y="7663"/>
                  </a:lnTo>
                  <a:lnTo>
                    <a:pt x="105" y="8550"/>
                  </a:lnTo>
                  <a:lnTo>
                    <a:pt x="235" y="9436"/>
                  </a:lnTo>
                  <a:lnTo>
                    <a:pt x="391" y="10296"/>
                  </a:lnTo>
                  <a:lnTo>
                    <a:pt x="626" y="11156"/>
                  </a:lnTo>
                  <a:lnTo>
                    <a:pt x="887" y="11938"/>
                  </a:lnTo>
                  <a:lnTo>
                    <a:pt x="1043" y="12329"/>
                  </a:lnTo>
                  <a:lnTo>
                    <a:pt x="1199" y="12720"/>
                  </a:lnTo>
                  <a:lnTo>
                    <a:pt x="1382" y="13059"/>
                  </a:lnTo>
                  <a:lnTo>
                    <a:pt x="1564" y="13398"/>
                  </a:lnTo>
                  <a:lnTo>
                    <a:pt x="1773" y="13737"/>
                  </a:lnTo>
                  <a:lnTo>
                    <a:pt x="1981" y="14023"/>
                  </a:lnTo>
                  <a:lnTo>
                    <a:pt x="2190" y="14310"/>
                  </a:lnTo>
                  <a:lnTo>
                    <a:pt x="2425" y="14571"/>
                  </a:lnTo>
                  <a:lnTo>
                    <a:pt x="2685" y="14805"/>
                  </a:lnTo>
                  <a:lnTo>
                    <a:pt x="2946" y="15014"/>
                  </a:lnTo>
                  <a:lnTo>
                    <a:pt x="3206" y="15196"/>
                  </a:lnTo>
                  <a:lnTo>
                    <a:pt x="3493" y="15353"/>
                  </a:lnTo>
                  <a:lnTo>
                    <a:pt x="4093" y="15613"/>
                  </a:lnTo>
                  <a:lnTo>
                    <a:pt x="4692" y="15822"/>
                  </a:lnTo>
                  <a:lnTo>
                    <a:pt x="5318" y="16004"/>
                  </a:lnTo>
                  <a:lnTo>
                    <a:pt x="5969" y="16135"/>
                  </a:lnTo>
                  <a:lnTo>
                    <a:pt x="6621" y="16213"/>
                  </a:lnTo>
                  <a:lnTo>
                    <a:pt x="7247" y="16265"/>
                  </a:lnTo>
                  <a:lnTo>
                    <a:pt x="7872" y="16291"/>
                  </a:lnTo>
                  <a:lnTo>
                    <a:pt x="8498" y="16265"/>
                  </a:lnTo>
                  <a:lnTo>
                    <a:pt x="9071" y="16187"/>
                  </a:lnTo>
                  <a:lnTo>
                    <a:pt x="9592" y="16082"/>
                  </a:lnTo>
                  <a:lnTo>
                    <a:pt x="10088" y="15952"/>
                  </a:lnTo>
                  <a:lnTo>
                    <a:pt x="10531" y="15770"/>
                  </a:lnTo>
                  <a:lnTo>
                    <a:pt x="10922" y="15561"/>
                  </a:lnTo>
                  <a:lnTo>
                    <a:pt x="11078" y="15457"/>
                  </a:lnTo>
                  <a:lnTo>
                    <a:pt x="11234" y="15327"/>
                  </a:lnTo>
                  <a:lnTo>
                    <a:pt x="11365" y="15196"/>
                  </a:lnTo>
                  <a:lnTo>
                    <a:pt x="11469" y="15040"/>
                  </a:lnTo>
                  <a:lnTo>
                    <a:pt x="11573" y="14909"/>
                  </a:lnTo>
                  <a:lnTo>
                    <a:pt x="11652" y="14727"/>
                  </a:lnTo>
                  <a:lnTo>
                    <a:pt x="11704" y="14545"/>
                  </a:lnTo>
                  <a:lnTo>
                    <a:pt x="11730" y="14258"/>
                  </a:lnTo>
                  <a:lnTo>
                    <a:pt x="11756" y="13945"/>
                  </a:lnTo>
                  <a:lnTo>
                    <a:pt x="11782" y="13554"/>
                  </a:lnTo>
                  <a:lnTo>
                    <a:pt x="11782" y="12616"/>
                  </a:lnTo>
                  <a:lnTo>
                    <a:pt x="11704" y="11495"/>
                  </a:lnTo>
                  <a:lnTo>
                    <a:pt x="11573" y="10270"/>
                  </a:lnTo>
                  <a:lnTo>
                    <a:pt x="11469" y="9618"/>
                  </a:lnTo>
                  <a:lnTo>
                    <a:pt x="11365" y="8941"/>
                  </a:lnTo>
                  <a:lnTo>
                    <a:pt x="11234" y="8263"/>
                  </a:lnTo>
                  <a:lnTo>
                    <a:pt x="11078" y="7585"/>
                  </a:lnTo>
                  <a:lnTo>
                    <a:pt x="10896" y="6882"/>
                  </a:lnTo>
                  <a:lnTo>
                    <a:pt x="10687" y="6204"/>
                  </a:lnTo>
                  <a:lnTo>
                    <a:pt x="10479" y="5526"/>
                  </a:lnTo>
                  <a:lnTo>
                    <a:pt x="10218" y="4875"/>
                  </a:lnTo>
                  <a:lnTo>
                    <a:pt x="9931" y="4223"/>
                  </a:lnTo>
                  <a:lnTo>
                    <a:pt x="9645" y="3623"/>
                  </a:lnTo>
                  <a:lnTo>
                    <a:pt x="9306" y="3024"/>
                  </a:lnTo>
                  <a:lnTo>
                    <a:pt x="8941" y="2477"/>
                  </a:lnTo>
                  <a:lnTo>
                    <a:pt x="8550" y="1981"/>
                  </a:lnTo>
                  <a:lnTo>
                    <a:pt x="8133" y="1512"/>
                  </a:lnTo>
                  <a:lnTo>
                    <a:pt x="7690" y="1095"/>
                  </a:lnTo>
                  <a:lnTo>
                    <a:pt x="7455" y="913"/>
                  </a:lnTo>
                  <a:lnTo>
                    <a:pt x="7194" y="756"/>
                  </a:lnTo>
                  <a:lnTo>
                    <a:pt x="6960" y="600"/>
                  </a:lnTo>
                  <a:lnTo>
                    <a:pt x="6699" y="470"/>
                  </a:lnTo>
                  <a:lnTo>
                    <a:pt x="6412" y="339"/>
                  </a:lnTo>
                  <a:lnTo>
                    <a:pt x="6126" y="235"/>
                  </a:lnTo>
                  <a:lnTo>
                    <a:pt x="5839" y="157"/>
                  </a:lnTo>
                  <a:lnTo>
                    <a:pt x="5552" y="79"/>
                  </a:lnTo>
                  <a:lnTo>
                    <a:pt x="5240" y="26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-1563438" y="1413726"/>
              <a:ext cx="587892" cy="812880"/>
            </a:xfrm>
            <a:custGeom>
              <a:avLst/>
              <a:gdLst/>
              <a:ahLst/>
              <a:cxnLst/>
              <a:rect l="l" t="t" r="r" b="b"/>
              <a:pathLst>
                <a:path w="11782" h="16291" fill="none" extrusionOk="0">
                  <a:moveTo>
                    <a:pt x="3571" y="105"/>
                  </a:moveTo>
                  <a:lnTo>
                    <a:pt x="3571" y="105"/>
                  </a:lnTo>
                  <a:lnTo>
                    <a:pt x="3467" y="105"/>
                  </a:lnTo>
                  <a:lnTo>
                    <a:pt x="3206" y="131"/>
                  </a:lnTo>
                  <a:lnTo>
                    <a:pt x="3024" y="183"/>
                  </a:lnTo>
                  <a:lnTo>
                    <a:pt x="2816" y="235"/>
                  </a:lnTo>
                  <a:lnTo>
                    <a:pt x="2581" y="339"/>
                  </a:lnTo>
                  <a:lnTo>
                    <a:pt x="2320" y="470"/>
                  </a:lnTo>
                  <a:lnTo>
                    <a:pt x="2060" y="652"/>
                  </a:lnTo>
                  <a:lnTo>
                    <a:pt x="1799" y="887"/>
                  </a:lnTo>
                  <a:lnTo>
                    <a:pt x="1512" y="1173"/>
                  </a:lnTo>
                  <a:lnTo>
                    <a:pt x="1252" y="1512"/>
                  </a:lnTo>
                  <a:lnTo>
                    <a:pt x="991" y="1929"/>
                  </a:lnTo>
                  <a:lnTo>
                    <a:pt x="756" y="2398"/>
                  </a:lnTo>
                  <a:lnTo>
                    <a:pt x="522" y="2972"/>
                  </a:lnTo>
                  <a:lnTo>
                    <a:pt x="339" y="3597"/>
                  </a:lnTo>
                  <a:lnTo>
                    <a:pt x="339" y="3597"/>
                  </a:lnTo>
                  <a:lnTo>
                    <a:pt x="183" y="4327"/>
                  </a:lnTo>
                  <a:lnTo>
                    <a:pt x="79" y="5109"/>
                  </a:lnTo>
                  <a:lnTo>
                    <a:pt x="1" y="5943"/>
                  </a:lnTo>
                  <a:lnTo>
                    <a:pt x="1" y="6777"/>
                  </a:lnTo>
                  <a:lnTo>
                    <a:pt x="27" y="7663"/>
                  </a:lnTo>
                  <a:lnTo>
                    <a:pt x="105" y="8550"/>
                  </a:lnTo>
                  <a:lnTo>
                    <a:pt x="235" y="9436"/>
                  </a:lnTo>
                  <a:lnTo>
                    <a:pt x="391" y="10296"/>
                  </a:lnTo>
                  <a:lnTo>
                    <a:pt x="626" y="11156"/>
                  </a:lnTo>
                  <a:lnTo>
                    <a:pt x="887" y="11938"/>
                  </a:lnTo>
                  <a:lnTo>
                    <a:pt x="1043" y="12329"/>
                  </a:lnTo>
                  <a:lnTo>
                    <a:pt x="1199" y="12720"/>
                  </a:lnTo>
                  <a:lnTo>
                    <a:pt x="1382" y="13059"/>
                  </a:lnTo>
                  <a:lnTo>
                    <a:pt x="1564" y="13398"/>
                  </a:lnTo>
                  <a:lnTo>
                    <a:pt x="1773" y="13737"/>
                  </a:lnTo>
                  <a:lnTo>
                    <a:pt x="1981" y="14023"/>
                  </a:lnTo>
                  <a:lnTo>
                    <a:pt x="2190" y="14310"/>
                  </a:lnTo>
                  <a:lnTo>
                    <a:pt x="2425" y="14571"/>
                  </a:lnTo>
                  <a:lnTo>
                    <a:pt x="2685" y="14805"/>
                  </a:lnTo>
                  <a:lnTo>
                    <a:pt x="2946" y="15014"/>
                  </a:lnTo>
                  <a:lnTo>
                    <a:pt x="3206" y="15196"/>
                  </a:lnTo>
                  <a:lnTo>
                    <a:pt x="3493" y="15353"/>
                  </a:lnTo>
                  <a:lnTo>
                    <a:pt x="3493" y="15353"/>
                  </a:lnTo>
                  <a:lnTo>
                    <a:pt x="4093" y="15613"/>
                  </a:lnTo>
                  <a:lnTo>
                    <a:pt x="4692" y="15822"/>
                  </a:lnTo>
                  <a:lnTo>
                    <a:pt x="5318" y="16004"/>
                  </a:lnTo>
                  <a:lnTo>
                    <a:pt x="5969" y="16135"/>
                  </a:lnTo>
                  <a:lnTo>
                    <a:pt x="6621" y="16213"/>
                  </a:lnTo>
                  <a:lnTo>
                    <a:pt x="7247" y="16265"/>
                  </a:lnTo>
                  <a:lnTo>
                    <a:pt x="7872" y="16291"/>
                  </a:lnTo>
                  <a:lnTo>
                    <a:pt x="8498" y="16265"/>
                  </a:lnTo>
                  <a:lnTo>
                    <a:pt x="9071" y="16187"/>
                  </a:lnTo>
                  <a:lnTo>
                    <a:pt x="9592" y="16082"/>
                  </a:lnTo>
                  <a:lnTo>
                    <a:pt x="10088" y="15952"/>
                  </a:lnTo>
                  <a:lnTo>
                    <a:pt x="10531" y="15770"/>
                  </a:lnTo>
                  <a:lnTo>
                    <a:pt x="10922" y="15561"/>
                  </a:lnTo>
                  <a:lnTo>
                    <a:pt x="11078" y="15457"/>
                  </a:lnTo>
                  <a:lnTo>
                    <a:pt x="11234" y="15327"/>
                  </a:lnTo>
                  <a:lnTo>
                    <a:pt x="11365" y="15196"/>
                  </a:lnTo>
                  <a:lnTo>
                    <a:pt x="11469" y="15040"/>
                  </a:lnTo>
                  <a:lnTo>
                    <a:pt x="11573" y="14909"/>
                  </a:lnTo>
                  <a:lnTo>
                    <a:pt x="11652" y="14727"/>
                  </a:lnTo>
                  <a:lnTo>
                    <a:pt x="11652" y="14727"/>
                  </a:lnTo>
                  <a:lnTo>
                    <a:pt x="11704" y="14545"/>
                  </a:lnTo>
                  <a:lnTo>
                    <a:pt x="11730" y="14258"/>
                  </a:lnTo>
                  <a:lnTo>
                    <a:pt x="11756" y="13945"/>
                  </a:lnTo>
                  <a:lnTo>
                    <a:pt x="11782" y="13554"/>
                  </a:lnTo>
                  <a:lnTo>
                    <a:pt x="11782" y="12616"/>
                  </a:lnTo>
                  <a:lnTo>
                    <a:pt x="11704" y="11495"/>
                  </a:lnTo>
                  <a:lnTo>
                    <a:pt x="11573" y="10270"/>
                  </a:lnTo>
                  <a:lnTo>
                    <a:pt x="11469" y="9618"/>
                  </a:lnTo>
                  <a:lnTo>
                    <a:pt x="11365" y="8941"/>
                  </a:lnTo>
                  <a:lnTo>
                    <a:pt x="11234" y="8263"/>
                  </a:lnTo>
                  <a:lnTo>
                    <a:pt x="11078" y="7585"/>
                  </a:lnTo>
                  <a:lnTo>
                    <a:pt x="10896" y="6882"/>
                  </a:lnTo>
                  <a:lnTo>
                    <a:pt x="10687" y="6204"/>
                  </a:lnTo>
                  <a:lnTo>
                    <a:pt x="10479" y="5526"/>
                  </a:lnTo>
                  <a:lnTo>
                    <a:pt x="10218" y="4875"/>
                  </a:lnTo>
                  <a:lnTo>
                    <a:pt x="9931" y="4223"/>
                  </a:lnTo>
                  <a:lnTo>
                    <a:pt x="9645" y="3623"/>
                  </a:lnTo>
                  <a:lnTo>
                    <a:pt x="9306" y="3024"/>
                  </a:lnTo>
                  <a:lnTo>
                    <a:pt x="8941" y="2477"/>
                  </a:lnTo>
                  <a:lnTo>
                    <a:pt x="8550" y="1981"/>
                  </a:lnTo>
                  <a:lnTo>
                    <a:pt x="8133" y="1512"/>
                  </a:lnTo>
                  <a:lnTo>
                    <a:pt x="7690" y="1095"/>
                  </a:lnTo>
                  <a:lnTo>
                    <a:pt x="7455" y="913"/>
                  </a:lnTo>
                  <a:lnTo>
                    <a:pt x="7194" y="756"/>
                  </a:lnTo>
                  <a:lnTo>
                    <a:pt x="6960" y="600"/>
                  </a:lnTo>
                  <a:lnTo>
                    <a:pt x="6699" y="470"/>
                  </a:lnTo>
                  <a:lnTo>
                    <a:pt x="6412" y="339"/>
                  </a:lnTo>
                  <a:lnTo>
                    <a:pt x="6126" y="235"/>
                  </a:lnTo>
                  <a:lnTo>
                    <a:pt x="5839" y="157"/>
                  </a:lnTo>
                  <a:lnTo>
                    <a:pt x="5552" y="79"/>
                  </a:lnTo>
                  <a:lnTo>
                    <a:pt x="5240" y="26"/>
                  </a:lnTo>
                  <a:lnTo>
                    <a:pt x="4927" y="0"/>
                  </a:lnTo>
                  <a:lnTo>
                    <a:pt x="4614" y="0"/>
                  </a:lnTo>
                  <a:lnTo>
                    <a:pt x="4275" y="0"/>
                  </a:lnTo>
                  <a:lnTo>
                    <a:pt x="3936" y="53"/>
                  </a:lnTo>
                  <a:lnTo>
                    <a:pt x="3571" y="1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-1507503" y="1416320"/>
              <a:ext cx="306969" cy="766076"/>
            </a:xfrm>
            <a:custGeom>
              <a:avLst/>
              <a:gdLst/>
              <a:ahLst/>
              <a:cxnLst/>
              <a:rect l="l" t="t" r="r" b="b"/>
              <a:pathLst>
                <a:path w="6152" h="15353" extrusionOk="0">
                  <a:moveTo>
                    <a:pt x="4223" y="1"/>
                  </a:moveTo>
                  <a:lnTo>
                    <a:pt x="4171" y="209"/>
                  </a:lnTo>
                  <a:lnTo>
                    <a:pt x="4171" y="444"/>
                  </a:lnTo>
                  <a:lnTo>
                    <a:pt x="4457" y="261"/>
                  </a:lnTo>
                  <a:lnTo>
                    <a:pt x="4744" y="105"/>
                  </a:lnTo>
                  <a:lnTo>
                    <a:pt x="4483" y="53"/>
                  </a:lnTo>
                  <a:lnTo>
                    <a:pt x="4223" y="1"/>
                  </a:lnTo>
                  <a:close/>
                  <a:moveTo>
                    <a:pt x="1382" y="313"/>
                  </a:moveTo>
                  <a:lnTo>
                    <a:pt x="1043" y="522"/>
                  </a:lnTo>
                  <a:lnTo>
                    <a:pt x="887" y="652"/>
                  </a:lnTo>
                  <a:lnTo>
                    <a:pt x="704" y="809"/>
                  </a:lnTo>
                  <a:lnTo>
                    <a:pt x="522" y="965"/>
                  </a:lnTo>
                  <a:lnTo>
                    <a:pt x="339" y="1173"/>
                  </a:lnTo>
                  <a:lnTo>
                    <a:pt x="183" y="1382"/>
                  </a:lnTo>
                  <a:lnTo>
                    <a:pt x="0" y="1643"/>
                  </a:lnTo>
                  <a:lnTo>
                    <a:pt x="339" y="1564"/>
                  </a:lnTo>
                  <a:lnTo>
                    <a:pt x="704" y="1512"/>
                  </a:lnTo>
                  <a:lnTo>
                    <a:pt x="991" y="1538"/>
                  </a:lnTo>
                  <a:lnTo>
                    <a:pt x="1304" y="1617"/>
                  </a:lnTo>
                  <a:lnTo>
                    <a:pt x="1564" y="1721"/>
                  </a:lnTo>
                  <a:lnTo>
                    <a:pt x="1825" y="1851"/>
                  </a:lnTo>
                  <a:lnTo>
                    <a:pt x="2059" y="2034"/>
                  </a:lnTo>
                  <a:lnTo>
                    <a:pt x="2268" y="2242"/>
                  </a:lnTo>
                  <a:lnTo>
                    <a:pt x="2450" y="2477"/>
                  </a:lnTo>
                  <a:lnTo>
                    <a:pt x="2581" y="2737"/>
                  </a:lnTo>
                  <a:lnTo>
                    <a:pt x="2711" y="2320"/>
                  </a:lnTo>
                  <a:lnTo>
                    <a:pt x="2867" y="1955"/>
                  </a:lnTo>
                  <a:lnTo>
                    <a:pt x="3050" y="1617"/>
                  </a:lnTo>
                  <a:lnTo>
                    <a:pt x="3258" y="1304"/>
                  </a:lnTo>
                  <a:lnTo>
                    <a:pt x="3128" y="1330"/>
                  </a:lnTo>
                  <a:lnTo>
                    <a:pt x="2607" y="1304"/>
                  </a:lnTo>
                  <a:lnTo>
                    <a:pt x="2346" y="1278"/>
                  </a:lnTo>
                  <a:lnTo>
                    <a:pt x="2112" y="1226"/>
                  </a:lnTo>
                  <a:lnTo>
                    <a:pt x="1929" y="1121"/>
                  </a:lnTo>
                  <a:lnTo>
                    <a:pt x="1773" y="1017"/>
                  </a:lnTo>
                  <a:lnTo>
                    <a:pt x="1642" y="861"/>
                  </a:lnTo>
                  <a:lnTo>
                    <a:pt x="1538" y="704"/>
                  </a:lnTo>
                  <a:lnTo>
                    <a:pt x="1460" y="522"/>
                  </a:lnTo>
                  <a:lnTo>
                    <a:pt x="1382" y="313"/>
                  </a:lnTo>
                  <a:close/>
                  <a:moveTo>
                    <a:pt x="4301" y="8602"/>
                  </a:moveTo>
                  <a:lnTo>
                    <a:pt x="4223" y="8628"/>
                  </a:lnTo>
                  <a:lnTo>
                    <a:pt x="4353" y="8680"/>
                  </a:lnTo>
                  <a:lnTo>
                    <a:pt x="4301" y="8602"/>
                  </a:lnTo>
                  <a:close/>
                  <a:moveTo>
                    <a:pt x="2320" y="5083"/>
                  </a:moveTo>
                  <a:lnTo>
                    <a:pt x="2190" y="5709"/>
                  </a:lnTo>
                  <a:lnTo>
                    <a:pt x="2059" y="6360"/>
                  </a:lnTo>
                  <a:lnTo>
                    <a:pt x="1981" y="7064"/>
                  </a:lnTo>
                  <a:lnTo>
                    <a:pt x="1955" y="7403"/>
                  </a:lnTo>
                  <a:lnTo>
                    <a:pt x="1929" y="7742"/>
                  </a:lnTo>
                  <a:lnTo>
                    <a:pt x="1955" y="8263"/>
                  </a:lnTo>
                  <a:lnTo>
                    <a:pt x="2007" y="8498"/>
                  </a:lnTo>
                  <a:lnTo>
                    <a:pt x="2033" y="8758"/>
                  </a:lnTo>
                  <a:lnTo>
                    <a:pt x="2112" y="8967"/>
                  </a:lnTo>
                  <a:lnTo>
                    <a:pt x="2190" y="9201"/>
                  </a:lnTo>
                  <a:lnTo>
                    <a:pt x="2294" y="9410"/>
                  </a:lnTo>
                  <a:lnTo>
                    <a:pt x="2398" y="9618"/>
                  </a:lnTo>
                  <a:lnTo>
                    <a:pt x="2503" y="9332"/>
                  </a:lnTo>
                  <a:lnTo>
                    <a:pt x="2633" y="9097"/>
                  </a:lnTo>
                  <a:lnTo>
                    <a:pt x="2815" y="8889"/>
                  </a:lnTo>
                  <a:lnTo>
                    <a:pt x="2998" y="8732"/>
                  </a:lnTo>
                  <a:lnTo>
                    <a:pt x="2894" y="8524"/>
                  </a:lnTo>
                  <a:lnTo>
                    <a:pt x="2763" y="8237"/>
                  </a:lnTo>
                  <a:lnTo>
                    <a:pt x="2659" y="7846"/>
                  </a:lnTo>
                  <a:lnTo>
                    <a:pt x="2529" y="7325"/>
                  </a:lnTo>
                  <a:lnTo>
                    <a:pt x="2424" y="6699"/>
                  </a:lnTo>
                  <a:lnTo>
                    <a:pt x="2346" y="5943"/>
                  </a:lnTo>
                  <a:lnTo>
                    <a:pt x="2320" y="5526"/>
                  </a:lnTo>
                  <a:lnTo>
                    <a:pt x="2320" y="5083"/>
                  </a:lnTo>
                  <a:close/>
                  <a:moveTo>
                    <a:pt x="5995" y="13554"/>
                  </a:moveTo>
                  <a:lnTo>
                    <a:pt x="5604" y="13606"/>
                  </a:lnTo>
                  <a:lnTo>
                    <a:pt x="5735" y="14076"/>
                  </a:lnTo>
                  <a:lnTo>
                    <a:pt x="5813" y="14310"/>
                  </a:lnTo>
                  <a:lnTo>
                    <a:pt x="5917" y="14493"/>
                  </a:lnTo>
                  <a:lnTo>
                    <a:pt x="5995" y="14753"/>
                  </a:lnTo>
                  <a:lnTo>
                    <a:pt x="6152" y="15353"/>
                  </a:lnTo>
                  <a:lnTo>
                    <a:pt x="6073" y="13737"/>
                  </a:lnTo>
                  <a:lnTo>
                    <a:pt x="5995" y="13554"/>
                  </a:lnTo>
                  <a:close/>
                </a:path>
              </a:pathLst>
            </a:custGeom>
            <a:solidFill>
              <a:srgbClr val="EA4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-1227877" y="2092631"/>
              <a:ext cx="27344" cy="89766"/>
            </a:xfrm>
            <a:custGeom>
              <a:avLst/>
              <a:gdLst/>
              <a:ahLst/>
              <a:cxnLst/>
              <a:rect l="l" t="t" r="r" b="b"/>
              <a:pathLst>
                <a:path w="548" h="1799" fill="none" extrusionOk="0">
                  <a:moveTo>
                    <a:pt x="391" y="0"/>
                  </a:moveTo>
                  <a:lnTo>
                    <a:pt x="391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31" y="522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209" y="756"/>
                  </a:lnTo>
                  <a:lnTo>
                    <a:pt x="313" y="939"/>
                  </a:lnTo>
                  <a:lnTo>
                    <a:pt x="391" y="1199"/>
                  </a:lnTo>
                  <a:lnTo>
                    <a:pt x="548" y="1799"/>
                  </a:lnTo>
                  <a:lnTo>
                    <a:pt x="469" y="183"/>
                  </a:lnTo>
                  <a:lnTo>
                    <a:pt x="469" y="183"/>
                  </a:lnTo>
                  <a:lnTo>
                    <a:pt x="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-1296836" y="1845489"/>
              <a:ext cx="6586" cy="3992"/>
            </a:xfrm>
            <a:custGeom>
              <a:avLst/>
              <a:gdLst/>
              <a:ahLst/>
              <a:cxnLst/>
              <a:rect l="l" t="t" r="r" b="b"/>
              <a:pathLst>
                <a:path w="132" h="80" fill="none" extrusionOk="0">
                  <a:moveTo>
                    <a:pt x="79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31" y="79"/>
                  </a:lnTo>
                  <a:lnTo>
                    <a:pt x="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-1411251" y="1669949"/>
              <a:ext cx="53340" cy="226335"/>
            </a:xfrm>
            <a:custGeom>
              <a:avLst/>
              <a:gdLst/>
              <a:ahLst/>
              <a:cxnLst/>
              <a:rect l="l" t="t" r="r" b="b"/>
              <a:pathLst>
                <a:path w="1069" h="4536" fill="none" extrusionOk="0">
                  <a:moveTo>
                    <a:pt x="391" y="0"/>
                  </a:moveTo>
                  <a:lnTo>
                    <a:pt x="391" y="0"/>
                  </a:lnTo>
                  <a:lnTo>
                    <a:pt x="261" y="626"/>
                  </a:lnTo>
                  <a:lnTo>
                    <a:pt x="130" y="1277"/>
                  </a:lnTo>
                  <a:lnTo>
                    <a:pt x="52" y="1981"/>
                  </a:lnTo>
                  <a:lnTo>
                    <a:pt x="26" y="2320"/>
                  </a:lnTo>
                  <a:lnTo>
                    <a:pt x="0" y="2659"/>
                  </a:lnTo>
                  <a:lnTo>
                    <a:pt x="0" y="2659"/>
                  </a:lnTo>
                  <a:lnTo>
                    <a:pt x="26" y="3180"/>
                  </a:lnTo>
                  <a:lnTo>
                    <a:pt x="78" y="3415"/>
                  </a:lnTo>
                  <a:lnTo>
                    <a:pt x="104" y="3675"/>
                  </a:lnTo>
                  <a:lnTo>
                    <a:pt x="183" y="3884"/>
                  </a:lnTo>
                  <a:lnTo>
                    <a:pt x="261" y="4118"/>
                  </a:lnTo>
                  <a:lnTo>
                    <a:pt x="365" y="4327"/>
                  </a:lnTo>
                  <a:lnTo>
                    <a:pt x="469" y="4535"/>
                  </a:lnTo>
                  <a:lnTo>
                    <a:pt x="469" y="4535"/>
                  </a:lnTo>
                  <a:lnTo>
                    <a:pt x="574" y="4249"/>
                  </a:lnTo>
                  <a:lnTo>
                    <a:pt x="704" y="4014"/>
                  </a:lnTo>
                  <a:lnTo>
                    <a:pt x="886" y="3806"/>
                  </a:lnTo>
                  <a:lnTo>
                    <a:pt x="1069" y="3649"/>
                  </a:lnTo>
                  <a:lnTo>
                    <a:pt x="1069" y="3649"/>
                  </a:lnTo>
                  <a:lnTo>
                    <a:pt x="1069" y="3649"/>
                  </a:lnTo>
                  <a:lnTo>
                    <a:pt x="965" y="3441"/>
                  </a:lnTo>
                  <a:lnTo>
                    <a:pt x="834" y="3154"/>
                  </a:lnTo>
                  <a:lnTo>
                    <a:pt x="730" y="2763"/>
                  </a:lnTo>
                  <a:lnTo>
                    <a:pt x="600" y="2242"/>
                  </a:lnTo>
                  <a:lnTo>
                    <a:pt x="495" y="1616"/>
                  </a:lnTo>
                  <a:lnTo>
                    <a:pt x="417" y="860"/>
                  </a:lnTo>
                  <a:lnTo>
                    <a:pt x="391" y="443"/>
                  </a:lnTo>
                  <a:lnTo>
                    <a:pt x="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-1507503" y="1431938"/>
              <a:ext cx="162616" cy="121001"/>
            </a:xfrm>
            <a:custGeom>
              <a:avLst/>
              <a:gdLst/>
              <a:ahLst/>
              <a:cxnLst/>
              <a:rect l="l" t="t" r="r" b="b"/>
              <a:pathLst>
                <a:path w="3259" h="2425" fill="none" extrusionOk="0">
                  <a:moveTo>
                    <a:pt x="1382" y="0"/>
                  </a:moveTo>
                  <a:lnTo>
                    <a:pt x="1382" y="0"/>
                  </a:lnTo>
                  <a:lnTo>
                    <a:pt x="1043" y="209"/>
                  </a:lnTo>
                  <a:lnTo>
                    <a:pt x="887" y="339"/>
                  </a:lnTo>
                  <a:lnTo>
                    <a:pt x="704" y="496"/>
                  </a:lnTo>
                  <a:lnTo>
                    <a:pt x="522" y="652"/>
                  </a:lnTo>
                  <a:lnTo>
                    <a:pt x="339" y="860"/>
                  </a:lnTo>
                  <a:lnTo>
                    <a:pt x="183" y="1069"/>
                  </a:lnTo>
                  <a:lnTo>
                    <a:pt x="0" y="1330"/>
                  </a:lnTo>
                  <a:lnTo>
                    <a:pt x="0" y="1330"/>
                  </a:lnTo>
                  <a:lnTo>
                    <a:pt x="339" y="1251"/>
                  </a:lnTo>
                  <a:lnTo>
                    <a:pt x="704" y="1199"/>
                  </a:lnTo>
                  <a:lnTo>
                    <a:pt x="704" y="1199"/>
                  </a:lnTo>
                  <a:lnTo>
                    <a:pt x="991" y="1225"/>
                  </a:lnTo>
                  <a:lnTo>
                    <a:pt x="1304" y="1304"/>
                  </a:lnTo>
                  <a:lnTo>
                    <a:pt x="1564" y="1408"/>
                  </a:lnTo>
                  <a:lnTo>
                    <a:pt x="1825" y="1538"/>
                  </a:lnTo>
                  <a:lnTo>
                    <a:pt x="2059" y="1721"/>
                  </a:lnTo>
                  <a:lnTo>
                    <a:pt x="2268" y="1929"/>
                  </a:lnTo>
                  <a:lnTo>
                    <a:pt x="2450" y="2164"/>
                  </a:lnTo>
                  <a:lnTo>
                    <a:pt x="2581" y="2424"/>
                  </a:lnTo>
                  <a:lnTo>
                    <a:pt x="2581" y="2424"/>
                  </a:lnTo>
                  <a:lnTo>
                    <a:pt x="2711" y="2007"/>
                  </a:lnTo>
                  <a:lnTo>
                    <a:pt x="2867" y="1642"/>
                  </a:lnTo>
                  <a:lnTo>
                    <a:pt x="3050" y="1304"/>
                  </a:lnTo>
                  <a:lnTo>
                    <a:pt x="3258" y="991"/>
                  </a:lnTo>
                  <a:lnTo>
                    <a:pt x="3258" y="991"/>
                  </a:lnTo>
                  <a:lnTo>
                    <a:pt x="3128" y="1017"/>
                  </a:lnTo>
                  <a:lnTo>
                    <a:pt x="3128" y="1017"/>
                  </a:lnTo>
                  <a:lnTo>
                    <a:pt x="2607" y="991"/>
                  </a:lnTo>
                  <a:lnTo>
                    <a:pt x="2607" y="991"/>
                  </a:lnTo>
                  <a:lnTo>
                    <a:pt x="2346" y="965"/>
                  </a:lnTo>
                  <a:lnTo>
                    <a:pt x="2112" y="913"/>
                  </a:lnTo>
                  <a:lnTo>
                    <a:pt x="1929" y="808"/>
                  </a:lnTo>
                  <a:lnTo>
                    <a:pt x="1773" y="704"/>
                  </a:lnTo>
                  <a:lnTo>
                    <a:pt x="1642" y="548"/>
                  </a:lnTo>
                  <a:lnTo>
                    <a:pt x="1538" y="391"/>
                  </a:lnTo>
                  <a:lnTo>
                    <a:pt x="1460" y="209"/>
                  </a:lnTo>
                  <a:lnTo>
                    <a:pt x="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-1299430" y="1416320"/>
              <a:ext cx="28691" cy="22154"/>
            </a:xfrm>
            <a:custGeom>
              <a:avLst/>
              <a:gdLst/>
              <a:ahLst/>
              <a:cxnLst/>
              <a:rect l="l" t="t" r="r" b="b"/>
              <a:pathLst>
                <a:path w="575" h="444" fill="none" extrusionOk="0">
                  <a:moveTo>
                    <a:pt x="53" y="1"/>
                  </a:moveTo>
                  <a:lnTo>
                    <a:pt x="53" y="1"/>
                  </a:lnTo>
                  <a:lnTo>
                    <a:pt x="1" y="209"/>
                  </a:lnTo>
                  <a:lnTo>
                    <a:pt x="1" y="444"/>
                  </a:lnTo>
                  <a:lnTo>
                    <a:pt x="1" y="444"/>
                  </a:lnTo>
                  <a:lnTo>
                    <a:pt x="287" y="261"/>
                  </a:lnTo>
                  <a:lnTo>
                    <a:pt x="574" y="105"/>
                  </a:lnTo>
                  <a:lnTo>
                    <a:pt x="574" y="105"/>
                  </a:lnTo>
                  <a:lnTo>
                    <a:pt x="313" y="53"/>
                  </a:lnTo>
                  <a:lnTo>
                    <a:pt x="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-1313751" y="582633"/>
              <a:ext cx="338205" cy="344742"/>
            </a:xfrm>
            <a:custGeom>
              <a:avLst/>
              <a:gdLst/>
              <a:ahLst/>
              <a:cxnLst/>
              <a:rect l="l" t="t" r="r" b="b"/>
              <a:pathLst>
                <a:path w="6778" h="6909" extrusionOk="0">
                  <a:moveTo>
                    <a:pt x="3077" y="1"/>
                  </a:moveTo>
                  <a:lnTo>
                    <a:pt x="2764" y="27"/>
                  </a:lnTo>
                  <a:lnTo>
                    <a:pt x="2503" y="105"/>
                  </a:lnTo>
                  <a:lnTo>
                    <a:pt x="2295" y="210"/>
                  </a:lnTo>
                  <a:lnTo>
                    <a:pt x="2138" y="340"/>
                  </a:lnTo>
                  <a:lnTo>
                    <a:pt x="2008" y="470"/>
                  </a:lnTo>
                  <a:lnTo>
                    <a:pt x="1904" y="653"/>
                  </a:lnTo>
                  <a:lnTo>
                    <a:pt x="1852" y="809"/>
                  </a:lnTo>
                  <a:lnTo>
                    <a:pt x="1799" y="991"/>
                  </a:lnTo>
                  <a:lnTo>
                    <a:pt x="1773" y="1174"/>
                  </a:lnTo>
                  <a:lnTo>
                    <a:pt x="1773" y="1356"/>
                  </a:lnTo>
                  <a:lnTo>
                    <a:pt x="1799" y="1669"/>
                  </a:lnTo>
                  <a:lnTo>
                    <a:pt x="1826" y="1878"/>
                  </a:lnTo>
                  <a:lnTo>
                    <a:pt x="1852" y="1982"/>
                  </a:lnTo>
                  <a:lnTo>
                    <a:pt x="1721" y="1878"/>
                  </a:lnTo>
                  <a:lnTo>
                    <a:pt x="1591" y="1826"/>
                  </a:lnTo>
                  <a:lnTo>
                    <a:pt x="1382" y="1773"/>
                  </a:lnTo>
                  <a:lnTo>
                    <a:pt x="1278" y="1773"/>
                  </a:lnTo>
                  <a:lnTo>
                    <a:pt x="1148" y="1799"/>
                  </a:lnTo>
                  <a:lnTo>
                    <a:pt x="1018" y="1826"/>
                  </a:lnTo>
                  <a:lnTo>
                    <a:pt x="887" y="1878"/>
                  </a:lnTo>
                  <a:lnTo>
                    <a:pt x="731" y="1930"/>
                  </a:lnTo>
                  <a:lnTo>
                    <a:pt x="574" y="2034"/>
                  </a:lnTo>
                  <a:lnTo>
                    <a:pt x="418" y="2190"/>
                  </a:lnTo>
                  <a:lnTo>
                    <a:pt x="262" y="2347"/>
                  </a:lnTo>
                  <a:lnTo>
                    <a:pt x="183" y="2451"/>
                  </a:lnTo>
                  <a:lnTo>
                    <a:pt x="131" y="2555"/>
                  </a:lnTo>
                  <a:lnTo>
                    <a:pt x="53" y="2790"/>
                  </a:lnTo>
                  <a:lnTo>
                    <a:pt x="1" y="3077"/>
                  </a:lnTo>
                  <a:lnTo>
                    <a:pt x="1" y="3363"/>
                  </a:lnTo>
                  <a:lnTo>
                    <a:pt x="27" y="3676"/>
                  </a:lnTo>
                  <a:lnTo>
                    <a:pt x="131" y="3989"/>
                  </a:lnTo>
                  <a:lnTo>
                    <a:pt x="236" y="4328"/>
                  </a:lnTo>
                  <a:lnTo>
                    <a:pt x="392" y="4641"/>
                  </a:lnTo>
                  <a:lnTo>
                    <a:pt x="600" y="4953"/>
                  </a:lnTo>
                  <a:lnTo>
                    <a:pt x="809" y="5266"/>
                  </a:lnTo>
                  <a:lnTo>
                    <a:pt x="1070" y="5553"/>
                  </a:lnTo>
                  <a:lnTo>
                    <a:pt x="1356" y="5787"/>
                  </a:lnTo>
                  <a:lnTo>
                    <a:pt x="1669" y="6022"/>
                  </a:lnTo>
                  <a:lnTo>
                    <a:pt x="2008" y="6178"/>
                  </a:lnTo>
                  <a:lnTo>
                    <a:pt x="2373" y="6309"/>
                  </a:lnTo>
                  <a:lnTo>
                    <a:pt x="2738" y="6387"/>
                  </a:lnTo>
                  <a:lnTo>
                    <a:pt x="3051" y="6543"/>
                  </a:lnTo>
                  <a:lnTo>
                    <a:pt x="3389" y="6674"/>
                  </a:lnTo>
                  <a:lnTo>
                    <a:pt x="3806" y="6804"/>
                  </a:lnTo>
                  <a:lnTo>
                    <a:pt x="4015" y="6856"/>
                  </a:lnTo>
                  <a:lnTo>
                    <a:pt x="4223" y="6908"/>
                  </a:lnTo>
                  <a:lnTo>
                    <a:pt x="4667" y="6908"/>
                  </a:lnTo>
                  <a:lnTo>
                    <a:pt x="4849" y="6856"/>
                  </a:lnTo>
                  <a:lnTo>
                    <a:pt x="5032" y="6804"/>
                  </a:lnTo>
                  <a:lnTo>
                    <a:pt x="5188" y="6674"/>
                  </a:lnTo>
                  <a:lnTo>
                    <a:pt x="5318" y="6517"/>
                  </a:lnTo>
                  <a:lnTo>
                    <a:pt x="5422" y="6361"/>
                  </a:lnTo>
                  <a:lnTo>
                    <a:pt x="5501" y="6204"/>
                  </a:lnTo>
                  <a:lnTo>
                    <a:pt x="5527" y="6048"/>
                  </a:lnTo>
                  <a:lnTo>
                    <a:pt x="5553" y="5918"/>
                  </a:lnTo>
                  <a:lnTo>
                    <a:pt x="5553" y="5787"/>
                  </a:lnTo>
                  <a:lnTo>
                    <a:pt x="5553" y="5683"/>
                  </a:lnTo>
                  <a:lnTo>
                    <a:pt x="5475" y="5501"/>
                  </a:lnTo>
                  <a:lnTo>
                    <a:pt x="5370" y="5344"/>
                  </a:lnTo>
                  <a:lnTo>
                    <a:pt x="5266" y="5240"/>
                  </a:lnTo>
                  <a:lnTo>
                    <a:pt x="5162" y="5162"/>
                  </a:lnTo>
                  <a:lnTo>
                    <a:pt x="5240" y="5188"/>
                  </a:lnTo>
                  <a:lnTo>
                    <a:pt x="5422" y="5162"/>
                  </a:lnTo>
                  <a:lnTo>
                    <a:pt x="5709" y="5136"/>
                  </a:lnTo>
                  <a:lnTo>
                    <a:pt x="5866" y="5084"/>
                  </a:lnTo>
                  <a:lnTo>
                    <a:pt x="6022" y="5031"/>
                  </a:lnTo>
                  <a:lnTo>
                    <a:pt x="6178" y="4953"/>
                  </a:lnTo>
                  <a:lnTo>
                    <a:pt x="6335" y="4849"/>
                  </a:lnTo>
                  <a:lnTo>
                    <a:pt x="6465" y="4719"/>
                  </a:lnTo>
                  <a:lnTo>
                    <a:pt x="6595" y="4536"/>
                  </a:lnTo>
                  <a:lnTo>
                    <a:pt x="6674" y="4354"/>
                  </a:lnTo>
                  <a:lnTo>
                    <a:pt x="6752" y="4119"/>
                  </a:lnTo>
                  <a:lnTo>
                    <a:pt x="6778" y="3859"/>
                  </a:lnTo>
                  <a:lnTo>
                    <a:pt x="6778" y="3546"/>
                  </a:lnTo>
                  <a:lnTo>
                    <a:pt x="6726" y="3259"/>
                  </a:lnTo>
                  <a:lnTo>
                    <a:pt x="6621" y="2998"/>
                  </a:lnTo>
                  <a:lnTo>
                    <a:pt x="6517" y="2816"/>
                  </a:lnTo>
                  <a:lnTo>
                    <a:pt x="6361" y="2660"/>
                  </a:lnTo>
                  <a:lnTo>
                    <a:pt x="6178" y="2529"/>
                  </a:lnTo>
                  <a:lnTo>
                    <a:pt x="5996" y="2451"/>
                  </a:lnTo>
                  <a:lnTo>
                    <a:pt x="5787" y="2399"/>
                  </a:lnTo>
                  <a:lnTo>
                    <a:pt x="5579" y="2347"/>
                  </a:lnTo>
                  <a:lnTo>
                    <a:pt x="5162" y="2347"/>
                  </a:lnTo>
                  <a:lnTo>
                    <a:pt x="4823" y="2399"/>
                  </a:lnTo>
                  <a:lnTo>
                    <a:pt x="4588" y="2451"/>
                  </a:lnTo>
                  <a:lnTo>
                    <a:pt x="4484" y="2477"/>
                  </a:lnTo>
                  <a:lnTo>
                    <a:pt x="4484" y="2477"/>
                  </a:lnTo>
                  <a:lnTo>
                    <a:pt x="4510" y="2373"/>
                  </a:lnTo>
                  <a:lnTo>
                    <a:pt x="4510" y="2086"/>
                  </a:lnTo>
                  <a:lnTo>
                    <a:pt x="4510" y="1695"/>
                  </a:lnTo>
                  <a:lnTo>
                    <a:pt x="4484" y="1461"/>
                  </a:lnTo>
                  <a:lnTo>
                    <a:pt x="4432" y="1226"/>
                  </a:lnTo>
                  <a:lnTo>
                    <a:pt x="4380" y="991"/>
                  </a:lnTo>
                  <a:lnTo>
                    <a:pt x="4302" y="783"/>
                  </a:lnTo>
                  <a:lnTo>
                    <a:pt x="4197" y="548"/>
                  </a:lnTo>
                  <a:lnTo>
                    <a:pt x="4041" y="366"/>
                  </a:lnTo>
                  <a:lnTo>
                    <a:pt x="3859" y="210"/>
                  </a:lnTo>
                  <a:lnTo>
                    <a:pt x="3650" y="105"/>
                  </a:lnTo>
                  <a:lnTo>
                    <a:pt x="3389" y="27"/>
                  </a:lnTo>
                  <a:lnTo>
                    <a:pt x="3077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-1313751" y="582633"/>
              <a:ext cx="338205" cy="344742"/>
            </a:xfrm>
            <a:custGeom>
              <a:avLst/>
              <a:gdLst/>
              <a:ahLst/>
              <a:cxnLst/>
              <a:rect l="l" t="t" r="r" b="b"/>
              <a:pathLst>
                <a:path w="6778" h="6909" fill="none" extrusionOk="0">
                  <a:moveTo>
                    <a:pt x="2738" y="6387"/>
                  </a:moveTo>
                  <a:lnTo>
                    <a:pt x="2738" y="6387"/>
                  </a:lnTo>
                  <a:lnTo>
                    <a:pt x="3051" y="6543"/>
                  </a:lnTo>
                  <a:lnTo>
                    <a:pt x="3389" y="6674"/>
                  </a:lnTo>
                  <a:lnTo>
                    <a:pt x="3806" y="6804"/>
                  </a:lnTo>
                  <a:lnTo>
                    <a:pt x="4015" y="6856"/>
                  </a:lnTo>
                  <a:lnTo>
                    <a:pt x="4223" y="6908"/>
                  </a:lnTo>
                  <a:lnTo>
                    <a:pt x="4458" y="6908"/>
                  </a:lnTo>
                  <a:lnTo>
                    <a:pt x="4667" y="6908"/>
                  </a:lnTo>
                  <a:lnTo>
                    <a:pt x="4849" y="6856"/>
                  </a:lnTo>
                  <a:lnTo>
                    <a:pt x="5032" y="6804"/>
                  </a:lnTo>
                  <a:lnTo>
                    <a:pt x="5188" y="6674"/>
                  </a:lnTo>
                  <a:lnTo>
                    <a:pt x="5318" y="6517"/>
                  </a:lnTo>
                  <a:lnTo>
                    <a:pt x="5318" y="6517"/>
                  </a:lnTo>
                  <a:lnTo>
                    <a:pt x="5422" y="6361"/>
                  </a:lnTo>
                  <a:lnTo>
                    <a:pt x="5501" y="6204"/>
                  </a:lnTo>
                  <a:lnTo>
                    <a:pt x="5527" y="6048"/>
                  </a:lnTo>
                  <a:lnTo>
                    <a:pt x="5553" y="5918"/>
                  </a:lnTo>
                  <a:lnTo>
                    <a:pt x="5553" y="5787"/>
                  </a:lnTo>
                  <a:lnTo>
                    <a:pt x="5553" y="5683"/>
                  </a:lnTo>
                  <a:lnTo>
                    <a:pt x="5475" y="5501"/>
                  </a:lnTo>
                  <a:lnTo>
                    <a:pt x="5370" y="5344"/>
                  </a:lnTo>
                  <a:lnTo>
                    <a:pt x="5266" y="5240"/>
                  </a:lnTo>
                  <a:lnTo>
                    <a:pt x="5162" y="5162"/>
                  </a:lnTo>
                  <a:lnTo>
                    <a:pt x="5162" y="5162"/>
                  </a:lnTo>
                  <a:lnTo>
                    <a:pt x="5240" y="5188"/>
                  </a:lnTo>
                  <a:lnTo>
                    <a:pt x="5422" y="5162"/>
                  </a:lnTo>
                  <a:lnTo>
                    <a:pt x="5709" y="5136"/>
                  </a:lnTo>
                  <a:lnTo>
                    <a:pt x="5866" y="5084"/>
                  </a:lnTo>
                  <a:lnTo>
                    <a:pt x="6022" y="5031"/>
                  </a:lnTo>
                  <a:lnTo>
                    <a:pt x="6178" y="4953"/>
                  </a:lnTo>
                  <a:lnTo>
                    <a:pt x="6335" y="4849"/>
                  </a:lnTo>
                  <a:lnTo>
                    <a:pt x="6465" y="4719"/>
                  </a:lnTo>
                  <a:lnTo>
                    <a:pt x="6595" y="4536"/>
                  </a:lnTo>
                  <a:lnTo>
                    <a:pt x="6674" y="4354"/>
                  </a:lnTo>
                  <a:lnTo>
                    <a:pt x="6752" y="4119"/>
                  </a:lnTo>
                  <a:lnTo>
                    <a:pt x="6778" y="3859"/>
                  </a:lnTo>
                  <a:lnTo>
                    <a:pt x="6778" y="3546"/>
                  </a:lnTo>
                  <a:lnTo>
                    <a:pt x="6778" y="3546"/>
                  </a:lnTo>
                  <a:lnTo>
                    <a:pt x="6726" y="3259"/>
                  </a:lnTo>
                  <a:lnTo>
                    <a:pt x="6621" y="2998"/>
                  </a:lnTo>
                  <a:lnTo>
                    <a:pt x="6517" y="2816"/>
                  </a:lnTo>
                  <a:lnTo>
                    <a:pt x="6361" y="2660"/>
                  </a:lnTo>
                  <a:lnTo>
                    <a:pt x="6178" y="2529"/>
                  </a:lnTo>
                  <a:lnTo>
                    <a:pt x="5996" y="2451"/>
                  </a:lnTo>
                  <a:lnTo>
                    <a:pt x="5787" y="2399"/>
                  </a:lnTo>
                  <a:lnTo>
                    <a:pt x="5579" y="2347"/>
                  </a:lnTo>
                  <a:lnTo>
                    <a:pt x="5370" y="2347"/>
                  </a:lnTo>
                  <a:lnTo>
                    <a:pt x="5162" y="2347"/>
                  </a:lnTo>
                  <a:lnTo>
                    <a:pt x="4823" y="2399"/>
                  </a:lnTo>
                  <a:lnTo>
                    <a:pt x="4588" y="2451"/>
                  </a:lnTo>
                  <a:lnTo>
                    <a:pt x="4484" y="2477"/>
                  </a:lnTo>
                  <a:lnTo>
                    <a:pt x="4484" y="2477"/>
                  </a:lnTo>
                  <a:lnTo>
                    <a:pt x="4510" y="2373"/>
                  </a:lnTo>
                  <a:lnTo>
                    <a:pt x="4510" y="2086"/>
                  </a:lnTo>
                  <a:lnTo>
                    <a:pt x="4510" y="1695"/>
                  </a:lnTo>
                  <a:lnTo>
                    <a:pt x="4484" y="1461"/>
                  </a:lnTo>
                  <a:lnTo>
                    <a:pt x="4432" y="1226"/>
                  </a:lnTo>
                  <a:lnTo>
                    <a:pt x="4380" y="991"/>
                  </a:lnTo>
                  <a:lnTo>
                    <a:pt x="4302" y="783"/>
                  </a:lnTo>
                  <a:lnTo>
                    <a:pt x="4197" y="548"/>
                  </a:lnTo>
                  <a:lnTo>
                    <a:pt x="4041" y="366"/>
                  </a:lnTo>
                  <a:lnTo>
                    <a:pt x="3859" y="210"/>
                  </a:lnTo>
                  <a:lnTo>
                    <a:pt x="3650" y="105"/>
                  </a:lnTo>
                  <a:lnTo>
                    <a:pt x="3389" y="27"/>
                  </a:lnTo>
                  <a:lnTo>
                    <a:pt x="3077" y="1"/>
                  </a:lnTo>
                  <a:lnTo>
                    <a:pt x="3077" y="1"/>
                  </a:lnTo>
                  <a:lnTo>
                    <a:pt x="2764" y="27"/>
                  </a:lnTo>
                  <a:lnTo>
                    <a:pt x="2503" y="105"/>
                  </a:lnTo>
                  <a:lnTo>
                    <a:pt x="2295" y="210"/>
                  </a:lnTo>
                  <a:lnTo>
                    <a:pt x="2138" y="340"/>
                  </a:lnTo>
                  <a:lnTo>
                    <a:pt x="2008" y="470"/>
                  </a:lnTo>
                  <a:lnTo>
                    <a:pt x="1904" y="653"/>
                  </a:lnTo>
                  <a:lnTo>
                    <a:pt x="1852" y="809"/>
                  </a:lnTo>
                  <a:lnTo>
                    <a:pt x="1799" y="991"/>
                  </a:lnTo>
                  <a:lnTo>
                    <a:pt x="1773" y="1174"/>
                  </a:lnTo>
                  <a:lnTo>
                    <a:pt x="1773" y="1356"/>
                  </a:lnTo>
                  <a:lnTo>
                    <a:pt x="1799" y="1669"/>
                  </a:lnTo>
                  <a:lnTo>
                    <a:pt x="1826" y="1878"/>
                  </a:lnTo>
                  <a:lnTo>
                    <a:pt x="1852" y="1982"/>
                  </a:lnTo>
                  <a:lnTo>
                    <a:pt x="1852" y="1982"/>
                  </a:lnTo>
                  <a:lnTo>
                    <a:pt x="1721" y="1878"/>
                  </a:lnTo>
                  <a:lnTo>
                    <a:pt x="1591" y="1826"/>
                  </a:lnTo>
                  <a:lnTo>
                    <a:pt x="1382" y="1773"/>
                  </a:lnTo>
                  <a:lnTo>
                    <a:pt x="1278" y="1773"/>
                  </a:lnTo>
                  <a:lnTo>
                    <a:pt x="1148" y="1799"/>
                  </a:lnTo>
                  <a:lnTo>
                    <a:pt x="1018" y="1826"/>
                  </a:lnTo>
                  <a:lnTo>
                    <a:pt x="887" y="1878"/>
                  </a:lnTo>
                  <a:lnTo>
                    <a:pt x="731" y="1930"/>
                  </a:lnTo>
                  <a:lnTo>
                    <a:pt x="574" y="2034"/>
                  </a:lnTo>
                  <a:lnTo>
                    <a:pt x="418" y="2190"/>
                  </a:lnTo>
                  <a:lnTo>
                    <a:pt x="262" y="2347"/>
                  </a:lnTo>
                  <a:lnTo>
                    <a:pt x="262" y="2347"/>
                  </a:lnTo>
                  <a:lnTo>
                    <a:pt x="183" y="2451"/>
                  </a:lnTo>
                  <a:lnTo>
                    <a:pt x="131" y="2555"/>
                  </a:lnTo>
                  <a:lnTo>
                    <a:pt x="53" y="2790"/>
                  </a:lnTo>
                  <a:lnTo>
                    <a:pt x="1" y="3077"/>
                  </a:lnTo>
                  <a:lnTo>
                    <a:pt x="1" y="3363"/>
                  </a:lnTo>
                  <a:lnTo>
                    <a:pt x="27" y="3676"/>
                  </a:lnTo>
                  <a:lnTo>
                    <a:pt x="131" y="3989"/>
                  </a:lnTo>
                  <a:lnTo>
                    <a:pt x="236" y="4328"/>
                  </a:lnTo>
                  <a:lnTo>
                    <a:pt x="392" y="4641"/>
                  </a:lnTo>
                  <a:lnTo>
                    <a:pt x="600" y="4953"/>
                  </a:lnTo>
                  <a:lnTo>
                    <a:pt x="809" y="5266"/>
                  </a:lnTo>
                  <a:lnTo>
                    <a:pt x="1070" y="5553"/>
                  </a:lnTo>
                  <a:lnTo>
                    <a:pt x="1356" y="5787"/>
                  </a:lnTo>
                  <a:lnTo>
                    <a:pt x="1669" y="6022"/>
                  </a:lnTo>
                  <a:lnTo>
                    <a:pt x="2008" y="6178"/>
                  </a:lnTo>
                  <a:lnTo>
                    <a:pt x="2373" y="6309"/>
                  </a:lnTo>
                  <a:lnTo>
                    <a:pt x="2738" y="63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-1225283" y="582633"/>
              <a:ext cx="136619" cy="117109"/>
            </a:xfrm>
            <a:custGeom>
              <a:avLst/>
              <a:gdLst/>
              <a:ahLst/>
              <a:cxnLst/>
              <a:rect l="l" t="t" r="r" b="b"/>
              <a:pathLst>
                <a:path w="2738" h="2347" extrusionOk="0">
                  <a:moveTo>
                    <a:pt x="124" y="672"/>
                  </a:moveTo>
                  <a:lnTo>
                    <a:pt x="105" y="705"/>
                  </a:lnTo>
                  <a:lnTo>
                    <a:pt x="53" y="861"/>
                  </a:lnTo>
                  <a:lnTo>
                    <a:pt x="26" y="991"/>
                  </a:lnTo>
                  <a:lnTo>
                    <a:pt x="53" y="887"/>
                  </a:lnTo>
                  <a:lnTo>
                    <a:pt x="124" y="672"/>
                  </a:lnTo>
                  <a:close/>
                  <a:moveTo>
                    <a:pt x="26" y="991"/>
                  </a:moveTo>
                  <a:lnTo>
                    <a:pt x="0" y="1096"/>
                  </a:lnTo>
                  <a:lnTo>
                    <a:pt x="0" y="1278"/>
                  </a:lnTo>
                  <a:lnTo>
                    <a:pt x="26" y="991"/>
                  </a:lnTo>
                  <a:close/>
                  <a:moveTo>
                    <a:pt x="0" y="1330"/>
                  </a:moveTo>
                  <a:lnTo>
                    <a:pt x="0" y="1539"/>
                  </a:lnTo>
                  <a:lnTo>
                    <a:pt x="53" y="1773"/>
                  </a:lnTo>
                  <a:lnTo>
                    <a:pt x="26" y="1565"/>
                  </a:lnTo>
                  <a:lnTo>
                    <a:pt x="0" y="1330"/>
                  </a:lnTo>
                  <a:close/>
                  <a:moveTo>
                    <a:pt x="1304" y="1"/>
                  </a:moveTo>
                  <a:lnTo>
                    <a:pt x="1095" y="27"/>
                  </a:lnTo>
                  <a:lnTo>
                    <a:pt x="939" y="53"/>
                  </a:lnTo>
                  <a:lnTo>
                    <a:pt x="782" y="79"/>
                  </a:lnTo>
                  <a:lnTo>
                    <a:pt x="626" y="131"/>
                  </a:lnTo>
                  <a:lnTo>
                    <a:pt x="522" y="210"/>
                  </a:lnTo>
                  <a:lnTo>
                    <a:pt x="417" y="288"/>
                  </a:lnTo>
                  <a:lnTo>
                    <a:pt x="313" y="366"/>
                  </a:lnTo>
                  <a:lnTo>
                    <a:pt x="235" y="470"/>
                  </a:lnTo>
                  <a:lnTo>
                    <a:pt x="131" y="653"/>
                  </a:lnTo>
                  <a:lnTo>
                    <a:pt x="124" y="672"/>
                  </a:lnTo>
                  <a:lnTo>
                    <a:pt x="183" y="574"/>
                  </a:lnTo>
                  <a:lnTo>
                    <a:pt x="261" y="444"/>
                  </a:lnTo>
                  <a:lnTo>
                    <a:pt x="365" y="340"/>
                  </a:lnTo>
                  <a:lnTo>
                    <a:pt x="496" y="236"/>
                  </a:lnTo>
                  <a:lnTo>
                    <a:pt x="470" y="392"/>
                  </a:lnTo>
                  <a:lnTo>
                    <a:pt x="443" y="574"/>
                  </a:lnTo>
                  <a:lnTo>
                    <a:pt x="496" y="887"/>
                  </a:lnTo>
                  <a:lnTo>
                    <a:pt x="574" y="1200"/>
                  </a:lnTo>
                  <a:lnTo>
                    <a:pt x="730" y="1513"/>
                  </a:lnTo>
                  <a:lnTo>
                    <a:pt x="913" y="1773"/>
                  </a:lnTo>
                  <a:lnTo>
                    <a:pt x="1147" y="1982"/>
                  </a:lnTo>
                  <a:lnTo>
                    <a:pt x="1278" y="2086"/>
                  </a:lnTo>
                  <a:lnTo>
                    <a:pt x="1434" y="2164"/>
                  </a:lnTo>
                  <a:lnTo>
                    <a:pt x="1590" y="2243"/>
                  </a:lnTo>
                  <a:lnTo>
                    <a:pt x="1747" y="2295"/>
                  </a:lnTo>
                  <a:lnTo>
                    <a:pt x="1981" y="2321"/>
                  </a:lnTo>
                  <a:lnTo>
                    <a:pt x="2190" y="2347"/>
                  </a:lnTo>
                  <a:lnTo>
                    <a:pt x="2477" y="2321"/>
                  </a:lnTo>
                  <a:lnTo>
                    <a:pt x="2737" y="2269"/>
                  </a:lnTo>
                  <a:lnTo>
                    <a:pt x="2737" y="1982"/>
                  </a:lnTo>
                  <a:lnTo>
                    <a:pt x="2737" y="1695"/>
                  </a:lnTo>
                  <a:lnTo>
                    <a:pt x="2711" y="1356"/>
                  </a:lnTo>
                  <a:lnTo>
                    <a:pt x="2633" y="1044"/>
                  </a:lnTo>
                  <a:lnTo>
                    <a:pt x="2503" y="731"/>
                  </a:lnTo>
                  <a:lnTo>
                    <a:pt x="2424" y="574"/>
                  </a:lnTo>
                  <a:lnTo>
                    <a:pt x="2320" y="444"/>
                  </a:lnTo>
                  <a:lnTo>
                    <a:pt x="2216" y="314"/>
                  </a:lnTo>
                  <a:lnTo>
                    <a:pt x="2086" y="210"/>
                  </a:lnTo>
                  <a:lnTo>
                    <a:pt x="1929" y="131"/>
                  </a:lnTo>
                  <a:lnTo>
                    <a:pt x="1747" y="53"/>
                  </a:lnTo>
                  <a:lnTo>
                    <a:pt x="1564" y="27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-1090010" y="695800"/>
              <a:ext cx="1347" cy="10478"/>
            </a:xfrm>
            <a:custGeom>
              <a:avLst/>
              <a:gdLst/>
              <a:ahLst/>
              <a:cxnLst/>
              <a:rect l="l" t="t" r="r" b="b"/>
              <a:pathLst>
                <a:path w="27" h="210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-1225283" y="582633"/>
              <a:ext cx="136619" cy="117109"/>
            </a:xfrm>
            <a:custGeom>
              <a:avLst/>
              <a:gdLst/>
              <a:ahLst/>
              <a:cxnLst/>
              <a:rect l="l" t="t" r="r" b="b"/>
              <a:pathLst>
                <a:path w="2738" h="2347" fill="none" extrusionOk="0">
                  <a:moveTo>
                    <a:pt x="1330" y="1"/>
                  </a:moveTo>
                  <a:lnTo>
                    <a:pt x="1330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095" y="27"/>
                  </a:lnTo>
                  <a:lnTo>
                    <a:pt x="939" y="53"/>
                  </a:lnTo>
                  <a:lnTo>
                    <a:pt x="782" y="79"/>
                  </a:lnTo>
                  <a:lnTo>
                    <a:pt x="626" y="131"/>
                  </a:lnTo>
                  <a:lnTo>
                    <a:pt x="522" y="210"/>
                  </a:lnTo>
                  <a:lnTo>
                    <a:pt x="417" y="288"/>
                  </a:lnTo>
                  <a:lnTo>
                    <a:pt x="313" y="366"/>
                  </a:lnTo>
                  <a:lnTo>
                    <a:pt x="235" y="470"/>
                  </a:lnTo>
                  <a:lnTo>
                    <a:pt x="131" y="653"/>
                  </a:lnTo>
                  <a:lnTo>
                    <a:pt x="53" y="887"/>
                  </a:lnTo>
                  <a:lnTo>
                    <a:pt x="0" y="1096"/>
                  </a:lnTo>
                  <a:lnTo>
                    <a:pt x="0" y="1330"/>
                  </a:lnTo>
                  <a:lnTo>
                    <a:pt x="0" y="1330"/>
                  </a:lnTo>
                  <a:lnTo>
                    <a:pt x="26" y="1565"/>
                  </a:lnTo>
                  <a:lnTo>
                    <a:pt x="53" y="1773"/>
                  </a:lnTo>
                  <a:lnTo>
                    <a:pt x="79" y="1982"/>
                  </a:lnTo>
                  <a:lnTo>
                    <a:pt x="79" y="1982"/>
                  </a:lnTo>
                  <a:lnTo>
                    <a:pt x="53" y="1773"/>
                  </a:lnTo>
                  <a:lnTo>
                    <a:pt x="0" y="1539"/>
                  </a:lnTo>
                  <a:lnTo>
                    <a:pt x="0" y="1278"/>
                  </a:lnTo>
                  <a:lnTo>
                    <a:pt x="26" y="991"/>
                  </a:lnTo>
                  <a:lnTo>
                    <a:pt x="53" y="861"/>
                  </a:lnTo>
                  <a:lnTo>
                    <a:pt x="105" y="705"/>
                  </a:lnTo>
                  <a:lnTo>
                    <a:pt x="183" y="574"/>
                  </a:lnTo>
                  <a:lnTo>
                    <a:pt x="261" y="444"/>
                  </a:lnTo>
                  <a:lnTo>
                    <a:pt x="365" y="340"/>
                  </a:lnTo>
                  <a:lnTo>
                    <a:pt x="496" y="236"/>
                  </a:lnTo>
                  <a:lnTo>
                    <a:pt x="496" y="236"/>
                  </a:lnTo>
                  <a:lnTo>
                    <a:pt x="470" y="392"/>
                  </a:lnTo>
                  <a:lnTo>
                    <a:pt x="443" y="574"/>
                  </a:lnTo>
                  <a:lnTo>
                    <a:pt x="496" y="887"/>
                  </a:lnTo>
                  <a:lnTo>
                    <a:pt x="574" y="1200"/>
                  </a:lnTo>
                  <a:lnTo>
                    <a:pt x="730" y="1513"/>
                  </a:lnTo>
                  <a:lnTo>
                    <a:pt x="913" y="1773"/>
                  </a:lnTo>
                  <a:lnTo>
                    <a:pt x="1147" y="1982"/>
                  </a:lnTo>
                  <a:lnTo>
                    <a:pt x="1278" y="2086"/>
                  </a:lnTo>
                  <a:lnTo>
                    <a:pt x="1434" y="2164"/>
                  </a:lnTo>
                  <a:lnTo>
                    <a:pt x="1590" y="2243"/>
                  </a:lnTo>
                  <a:lnTo>
                    <a:pt x="1747" y="2295"/>
                  </a:lnTo>
                  <a:lnTo>
                    <a:pt x="1747" y="2295"/>
                  </a:lnTo>
                  <a:lnTo>
                    <a:pt x="1981" y="2321"/>
                  </a:lnTo>
                  <a:lnTo>
                    <a:pt x="2190" y="2347"/>
                  </a:lnTo>
                  <a:lnTo>
                    <a:pt x="2190" y="2347"/>
                  </a:lnTo>
                  <a:lnTo>
                    <a:pt x="2477" y="2321"/>
                  </a:lnTo>
                  <a:lnTo>
                    <a:pt x="2737" y="2269"/>
                  </a:lnTo>
                  <a:lnTo>
                    <a:pt x="2737" y="2269"/>
                  </a:lnTo>
                  <a:lnTo>
                    <a:pt x="2737" y="1982"/>
                  </a:lnTo>
                  <a:lnTo>
                    <a:pt x="2737" y="1982"/>
                  </a:lnTo>
                  <a:lnTo>
                    <a:pt x="2737" y="1695"/>
                  </a:lnTo>
                  <a:lnTo>
                    <a:pt x="2711" y="1356"/>
                  </a:lnTo>
                  <a:lnTo>
                    <a:pt x="2633" y="1044"/>
                  </a:lnTo>
                  <a:lnTo>
                    <a:pt x="2503" y="731"/>
                  </a:lnTo>
                  <a:lnTo>
                    <a:pt x="2424" y="574"/>
                  </a:lnTo>
                  <a:lnTo>
                    <a:pt x="2320" y="444"/>
                  </a:lnTo>
                  <a:lnTo>
                    <a:pt x="2216" y="314"/>
                  </a:lnTo>
                  <a:lnTo>
                    <a:pt x="2086" y="210"/>
                  </a:lnTo>
                  <a:lnTo>
                    <a:pt x="1929" y="131"/>
                  </a:lnTo>
                  <a:lnTo>
                    <a:pt x="1747" y="53"/>
                  </a:lnTo>
                  <a:lnTo>
                    <a:pt x="1564" y="27"/>
                  </a:lnTo>
                  <a:lnTo>
                    <a:pt x="1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-1090010" y="699692"/>
              <a:ext cx="114465" cy="141809"/>
            </a:xfrm>
            <a:custGeom>
              <a:avLst/>
              <a:gdLst/>
              <a:ahLst/>
              <a:cxnLst/>
              <a:rect l="l" t="t" r="r" b="b"/>
              <a:pathLst>
                <a:path w="2294" h="2842" extrusionOk="0">
                  <a:moveTo>
                    <a:pt x="313" y="53"/>
                  </a:moveTo>
                  <a:lnTo>
                    <a:pt x="0" y="131"/>
                  </a:lnTo>
                  <a:lnTo>
                    <a:pt x="0" y="131"/>
                  </a:lnTo>
                  <a:lnTo>
                    <a:pt x="261" y="79"/>
                  </a:lnTo>
                  <a:lnTo>
                    <a:pt x="310" y="70"/>
                  </a:lnTo>
                  <a:lnTo>
                    <a:pt x="313" y="53"/>
                  </a:lnTo>
                  <a:close/>
                  <a:moveTo>
                    <a:pt x="860" y="1"/>
                  </a:moveTo>
                  <a:lnTo>
                    <a:pt x="548" y="27"/>
                  </a:lnTo>
                  <a:lnTo>
                    <a:pt x="310" y="70"/>
                  </a:lnTo>
                  <a:lnTo>
                    <a:pt x="287" y="209"/>
                  </a:lnTo>
                  <a:lnTo>
                    <a:pt x="287" y="366"/>
                  </a:lnTo>
                  <a:lnTo>
                    <a:pt x="287" y="548"/>
                  </a:lnTo>
                  <a:lnTo>
                    <a:pt x="339" y="731"/>
                  </a:lnTo>
                  <a:lnTo>
                    <a:pt x="365" y="913"/>
                  </a:lnTo>
                  <a:lnTo>
                    <a:pt x="443" y="1069"/>
                  </a:lnTo>
                  <a:lnTo>
                    <a:pt x="495" y="1226"/>
                  </a:lnTo>
                  <a:lnTo>
                    <a:pt x="600" y="1356"/>
                  </a:lnTo>
                  <a:lnTo>
                    <a:pt x="704" y="1513"/>
                  </a:lnTo>
                  <a:lnTo>
                    <a:pt x="808" y="1617"/>
                  </a:lnTo>
                  <a:lnTo>
                    <a:pt x="938" y="1747"/>
                  </a:lnTo>
                  <a:lnTo>
                    <a:pt x="1069" y="1851"/>
                  </a:lnTo>
                  <a:lnTo>
                    <a:pt x="1225" y="1930"/>
                  </a:lnTo>
                  <a:lnTo>
                    <a:pt x="1382" y="2008"/>
                  </a:lnTo>
                  <a:lnTo>
                    <a:pt x="1538" y="2060"/>
                  </a:lnTo>
                  <a:lnTo>
                    <a:pt x="1720" y="2112"/>
                  </a:lnTo>
                  <a:lnTo>
                    <a:pt x="1877" y="2138"/>
                  </a:lnTo>
                  <a:lnTo>
                    <a:pt x="2137" y="2138"/>
                  </a:lnTo>
                  <a:lnTo>
                    <a:pt x="2190" y="2034"/>
                  </a:lnTo>
                  <a:lnTo>
                    <a:pt x="2242" y="1851"/>
                  </a:lnTo>
                  <a:lnTo>
                    <a:pt x="2294" y="1669"/>
                  </a:lnTo>
                  <a:lnTo>
                    <a:pt x="2294" y="1434"/>
                  </a:lnTo>
                  <a:lnTo>
                    <a:pt x="2294" y="1200"/>
                  </a:lnTo>
                  <a:lnTo>
                    <a:pt x="2268" y="1043"/>
                  </a:lnTo>
                  <a:lnTo>
                    <a:pt x="2242" y="887"/>
                  </a:lnTo>
                  <a:lnTo>
                    <a:pt x="2190" y="731"/>
                  </a:lnTo>
                  <a:lnTo>
                    <a:pt x="2111" y="600"/>
                  </a:lnTo>
                  <a:lnTo>
                    <a:pt x="2059" y="496"/>
                  </a:lnTo>
                  <a:lnTo>
                    <a:pt x="1955" y="392"/>
                  </a:lnTo>
                  <a:lnTo>
                    <a:pt x="1773" y="235"/>
                  </a:lnTo>
                  <a:lnTo>
                    <a:pt x="1564" y="131"/>
                  </a:lnTo>
                  <a:lnTo>
                    <a:pt x="1329" y="53"/>
                  </a:lnTo>
                  <a:lnTo>
                    <a:pt x="1095" y="27"/>
                  </a:lnTo>
                  <a:lnTo>
                    <a:pt x="860" y="1"/>
                  </a:lnTo>
                  <a:close/>
                  <a:moveTo>
                    <a:pt x="2137" y="2138"/>
                  </a:moveTo>
                  <a:lnTo>
                    <a:pt x="1981" y="2347"/>
                  </a:lnTo>
                  <a:lnTo>
                    <a:pt x="1880" y="2465"/>
                  </a:lnTo>
                  <a:lnTo>
                    <a:pt x="1880" y="2465"/>
                  </a:lnTo>
                  <a:lnTo>
                    <a:pt x="1903" y="2451"/>
                  </a:lnTo>
                  <a:lnTo>
                    <a:pt x="2007" y="2321"/>
                  </a:lnTo>
                  <a:lnTo>
                    <a:pt x="2111" y="2190"/>
                  </a:lnTo>
                  <a:lnTo>
                    <a:pt x="2137" y="2138"/>
                  </a:lnTo>
                  <a:close/>
                  <a:moveTo>
                    <a:pt x="1880" y="2465"/>
                  </a:moveTo>
                  <a:lnTo>
                    <a:pt x="1773" y="2529"/>
                  </a:lnTo>
                  <a:lnTo>
                    <a:pt x="1668" y="2607"/>
                  </a:lnTo>
                  <a:lnTo>
                    <a:pt x="1668" y="2607"/>
                  </a:lnTo>
                  <a:lnTo>
                    <a:pt x="1825" y="2529"/>
                  </a:lnTo>
                  <a:lnTo>
                    <a:pt x="1880" y="2465"/>
                  </a:lnTo>
                  <a:close/>
                  <a:moveTo>
                    <a:pt x="1668" y="2607"/>
                  </a:moveTo>
                  <a:lnTo>
                    <a:pt x="1616" y="2633"/>
                  </a:lnTo>
                  <a:lnTo>
                    <a:pt x="1408" y="2738"/>
                  </a:lnTo>
                  <a:lnTo>
                    <a:pt x="1668" y="2607"/>
                  </a:lnTo>
                  <a:lnTo>
                    <a:pt x="1668" y="2607"/>
                  </a:lnTo>
                  <a:close/>
                  <a:moveTo>
                    <a:pt x="1408" y="2738"/>
                  </a:moveTo>
                  <a:lnTo>
                    <a:pt x="1147" y="2790"/>
                  </a:lnTo>
                  <a:lnTo>
                    <a:pt x="912" y="2816"/>
                  </a:lnTo>
                  <a:lnTo>
                    <a:pt x="756" y="2842"/>
                  </a:lnTo>
                  <a:lnTo>
                    <a:pt x="756" y="2842"/>
                  </a:lnTo>
                  <a:lnTo>
                    <a:pt x="1043" y="2816"/>
                  </a:lnTo>
                  <a:lnTo>
                    <a:pt x="1225" y="2790"/>
                  </a:lnTo>
                  <a:lnTo>
                    <a:pt x="1408" y="2738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-1090010" y="699692"/>
              <a:ext cx="114465" cy="141809"/>
            </a:xfrm>
            <a:custGeom>
              <a:avLst/>
              <a:gdLst/>
              <a:ahLst/>
              <a:cxnLst/>
              <a:rect l="l" t="t" r="r" b="b"/>
              <a:pathLst>
                <a:path w="2294" h="2842" fill="none" extrusionOk="0">
                  <a:moveTo>
                    <a:pt x="860" y="1"/>
                  </a:moveTo>
                  <a:lnTo>
                    <a:pt x="860" y="1"/>
                  </a:lnTo>
                  <a:lnTo>
                    <a:pt x="548" y="27"/>
                  </a:lnTo>
                  <a:lnTo>
                    <a:pt x="261" y="79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287" y="209"/>
                  </a:lnTo>
                  <a:lnTo>
                    <a:pt x="287" y="366"/>
                  </a:lnTo>
                  <a:lnTo>
                    <a:pt x="287" y="366"/>
                  </a:lnTo>
                  <a:lnTo>
                    <a:pt x="287" y="548"/>
                  </a:lnTo>
                  <a:lnTo>
                    <a:pt x="339" y="731"/>
                  </a:lnTo>
                  <a:lnTo>
                    <a:pt x="365" y="913"/>
                  </a:lnTo>
                  <a:lnTo>
                    <a:pt x="443" y="1069"/>
                  </a:lnTo>
                  <a:lnTo>
                    <a:pt x="495" y="1226"/>
                  </a:lnTo>
                  <a:lnTo>
                    <a:pt x="600" y="1356"/>
                  </a:lnTo>
                  <a:lnTo>
                    <a:pt x="704" y="1513"/>
                  </a:lnTo>
                  <a:lnTo>
                    <a:pt x="808" y="1617"/>
                  </a:lnTo>
                  <a:lnTo>
                    <a:pt x="938" y="1747"/>
                  </a:lnTo>
                  <a:lnTo>
                    <a:pt x="1069" y="1851"/>
                  </a:lnTo>
                  <a:lnTo>
                    <a:pt x="1225" y="1930"/>
                  </a:lnTo>
                  <a:lnTo>
                    <a:pt x="1382" y="2008"/>
                  </a:lnTo>
                  <a:lnTo>
                    <a:pt x="1538" y="2060"/>
                  </a:lnTo>
                  <a:lnTo>
                    <a:pt x="1720" y="2112"/>
                  </a:lnTo>
                  <a:lnTo>
                    <a:pt x="1877" y="2138"/>
                  </a:lnTo>
                  <a:lnTo>
                    <a:pt x="2059" y="2138"/>
                  </a:lnTo>
                  <a:lnTo>
                    <a:pt x="2111" y="2138"/>
                  </a:lnTo>
                  <a:lnTo>
                    <a:pt x="2111" y="2138"/>
                  </a:lnTo>
                  <a:lnTo>
                    <a:pt x="2137" y="2138"/>
                  </a:lnTo>
                  <a:lnTo>
                    <a:pt x="2137" y="2138"/>
                  </a:lnTo>
                  <a:lnTo>
                    <a:pt x="1981" y="2347"/>
                  </a:lnTo>
                  <a:lnTo>
                    <a:pt x="1825" y="2529"/>
                  </a:lnTo>
                  <a:lnTo>
                    <a:pt x="1616" y="2633"/>
                  </a:lnTo>
                  <a:lnTo>
                    <a:pt x="1408" y="2738"/>
                  </a:lnTo>
                  <a:lnTo>
                    <a:pt x="1225" y="2790"/>
                  </a:lnTo>
                  <a:lnTo>
                    <a:pt x="1043" y="2816"/>
                  </a:lnTo>
                  <a:lnTo>
                    <a:pt x="756" y="2842"/>
                  </a:lnTo>
                  <a:lnTo>
                    <a:pt x="756" y="2842"/>
                  </a:lnTo>
                  <a:lnTo>
                    <a:pt x="678" y="2816"/>
                  </a:lnTo>
                  <a:lnTo>
                    <a:pt x="678" y="2816"/>
                  </a:lnTo>
                  <a:lnTo>
                    <a:pt x="678" y="2816"/>
                  </a:lnTo>
                  <a:lnTo>
                    <a:pt x="756" y="2842"/>
                  </a:lnTo>
                  <a:lnTo>
                    <a:pt x="756" y="2842"/>
                  </a:lnTo>
                  <a:lnTo>
                    <a:pt x="912" y="2816"/>
                  </a:lnTo>
                  <a:lnTo>
                    <a:pt x="1147" y="2790"/>
                  </a:lnTo>
                  <a:lnTo>
                    <a:pt x="1408" y="2738"/>
                  </a:lnTo>
                  <a:lnTo>
                    <a:pt x="1668" y="2607"/>
                  </a:lnTo>
                  <a:lnTo>
                    <a:pt x="1773" y="2529"/>
                  </a:lnTo>
                  <a:lnTo>
                    <a:pt x="1903" y="2451"/>
                  </a:lnTo>
                  <a:lnTo>
                    <a:pt x="2007" y="2321"/>
                  </a:lnTo>
                  <a:lnTo>
                    <a:pt x="2111" y="2190"/>
                  </a:lnTo>
                  <a:lnTo>
                    <a:pt x="2190" y="2034"/>
                  </a:lnTo>
                  <a:lnTo>
                    <a:pt x="2242" y="1851"/>
                  </a:lnTo>
                  <a:lnTo>
                    <a:pt x="2294" y="1669"/>
                  </a:lnTo>
                  <a:lnTo>
                    <a:pt x="2294" y="1434"/>
                  </a:lnTo>
                  <a:lnTo>
                    <a:pt x="2294" y="1434"/>
                  </a:lnTo>
                  <a:lnTo>
                    <a:pt x="2294" y="1200"/>
                  </a:lnTo>
                  <a:lnTo>
                    <a:pt x="2294" y="1200"/>
                  </a:lnTo>
                  <a:lnTo>
                    <a:pt x="2268" y="1043"/>
                  </a:lnTo>
                  <a:lnTo>
                    <a:pt x="2242" y="887"/>
                  </a:lnTo>
                  <a:lnTo>
                    <a:pt x="2190" y="731"/>
                  </a:lnTo>
                  <a:lnTo>
                    <a:pt x="2111" y="600"/>
                  </a:lnTo>
                  <a:lnTo>
                    <a:pt x="2059" y="496"/>
                  </a:lnTo>
                  <a:lnTo>
                    <a:pt x="1955" y="392"/>
                  </a:lnTo>
                  <a:lnTo>
                    <a:pt x="1773" y="235"/>
                  </a:lnTo>
                  <a:lnTo>
                    <a:pt x="1564" y="131"/>
                  </a:lnTo>
                  <a:lnTo>
                    <a:pt x="1329" y="53"/>
                  </a:lnTo>
                  <a:lnTo>
                    <a:pt x="1095" y="27"/>
                  </a:lnTo>
                  <a:lnTo>
                    <a:pt x="8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-1312404" y="671101"/>
              <a:ext cx="223740" cy="52043"/>
            </a:xfrm>
            <a:custGeom>
              <a:avLst/>
              <a:gdLst/>
              <a:ahLst/>
              <a:cxnLst/>
              <a:rect l="l" t="t" r="r" b="b"/>
              <a:pathLst>
                <a:path w="4484" h="1043" extrusionOk="0">
                  <a:moveTo>
                    <a:pt x="4483" y="496"/>
                  </a:moveTo>
                  <a:lnTo>
                    <a:pt x="4483" y="496"/>
                  </a:lnTo>
                  <a:lnTo>
                    <a:pt x="4483" y="496"/>
                  </a:lnTo>
                  <a:lnTo>
                    <a:pt x="4483" y="496"/>
                  </a:lnTo>
                  <a:lnTo>
                    <a:pt x="4483" y="496"/>
                  </a:lnTo>
                  <a:lnTo>
                    <a:pt x="4483" y="496"/>
                  </a:lnTo>
                  <a:close/>
                  <a:moveTo>
                    <a:pt x="1251" y="0"/>
                  </a:moveTo>
                  <a:lnTo>
                    <a:pt x="1251" y="0"/>
                  </a:lnTo>
                  <a:lnTo>
                    <a:pt x="1043" y="26"/>
                  </a:lnTo>
                  <a:lnTo>
                    <a:pt x="912" y="79"/>
                  </a:lnTo>
                  <a:lnTo>
                    <a:pt x="782" y="131"/>
                  </a:lnTo>
                  <a:lnTo>
                    <a:pt x="652" y="209"/>
                  </a:lnTo>
                  <a:lnTo>
                    <a:pt x="521" y="287"/>
                  </a:lnTo>
                  <a:lnTo>
                    <a:pt x="391" y="417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156" y="678"/>
                  </a:lnTo>
                  <a:lnTo>
                    <a:pt x="104" y="782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104" y="782"/>
                  </a:lnTo>
                  <a:lnTo>
                    <a:pt x="156" y="678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391" y="417"/>
                  </a:lnTo>
                  <a:lnTo>
                    <a:pt x="521" y="287"/>
                  </a:lnTo>
                  <a:lnTo>
                    <a:pt x="652" y="209"/>
                  </a:lnTo>
                  <a:lnTo>
                    <a:pt x="782" y="131"/>
                  </a:lnTo>
                  <a:lnTo>
                    <a:pt x="912" y="79"/>
                  </a:lnTo>
                  <a:lnTo>
                    <a:pt x="1043" y="26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381" y="26"/>
                  </a:lnTo>
                  <a:lnTo>
                    <a:pt x="1486" y="26"/>
                  </a:lnTo>
                  <a:lnTo>
                    <a:pt x="1668" y="105"/>
                  </a:lnTo>
                  <a:lnTo>
                    <a:pt x="1799" y="157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799" y="157"/>
                  </a:lnTo>
                  <a:lnTo>
                    <a:pt x="1668" y="105"/>
                  </a:lnTo>
                  <a:lnTo>
                    <a:pt x="1486" y="26"/>
                  </a:lnTo>
                  <a:lnTo>
                    <a:pt x="1381" y="26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-1088713" y="69580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-1312404" y="671101"/>
              <a:ext cx="91063" cy="52043"/>
            </a:xfrm>
            <a:custGeom>
              <a:avLst/>
              <a:gdLst/>
              <a:ahLst/>
              <a:cxnLst/>
              <a:rect l="l" t="t" r="r" b="b"/>
              <a:pathLst>
                <a:path w="1825" h="1043" fill="none" extrusionOk="0">
                  <a:moveTo>
                    <a:pt x="1251" y="0"/>
                  </a:moveTo>
                  <a:lnTo>
                    <a:pt x="1251" y="0"/>
                  </a:lnTo>
                  <a:lnTo>
                    <a:pt x="1043" y="26"/>
                  </a:lnTo>
                  <a:lnTo>
                    <a:pt x="912" y="79"/>
                  </a:lnTo>
                  <a:lnTo>
                    <a:pt x="782" y="131"/>
                  </a:lnTo>
                  <a:lnTo>
                    <a:pt x="652" y="209"/>
                  </a:lnTo>
                  <a:lnTo>
                    <a:pt x="521" y="287"/>
                  </a:lnTo>
                  <a:lnTo>
                    <a:pt x="391" y="417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156" y="678"/>
                  </a:lnTo>
                  <a:lnTo>
                    <a:pt x="104" y="782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104" y="782"/>
                  </a:lnTo>
                  <a:lnTo>
                    <a:pt x="156" y="678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391" y="417"/>
                  </a:lnTo>
                  <a:lnTo>
                    <a:pt x="521" y="287"/>
                  </a:lnTo>
                  <a:lnTo>
                    <a:pt x="652" y="209"/>
                  </a:lnTo>
                  <a:lnTo>
                    <a:pt x="782" y="131"/>
                  </a:lnTo>
                  <a:lnTo>
                    <a:pt x="912" y="79"/>
                  </a:lnTo>
                  <a:lnTo>
                    <a:pt x="1043" y="26"/>
                  </a:lnTo>
                  <a:lnTo>
                    <a:pt x="1251" y="0"/>
                  </a:lnTo>
                  <a:lnTo>
                    <a:pt x="1251" y="0"/>
                  </a:lnTo>
                  <a:lnTo>
                    <a:pt x="1381" y="26"/>
                  </a:lnTo>
                  <a:lnTo>
                    <a:pt x="1486" y="26"/>
                  </a:lnTo>
                  <a:lnTo>
                    <a:pt x="1668" y="105"/>
                  </a:lnTo>
                  <a:lnTo>
                    <a:pt x="1799" y="157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825" y="209"/>
                  </a:lnTo>
                  <a:lnTo>
                    <a:pt x="1799" y="157"/>
                  </a:lnTo>
                  <a:lnTo>
                    <a:pt x="1668" y="105"/>
                  </a:lnTo>
                  <a:lnTo>
                    <a:pt x="1486" y="26"/>
                  </a:lnTo>
                  <a:lnTo>
                    <a:pt x="1381" y="26"/>
                  </a:lnTo>
                  <a:lnTo>
                    <a:pt x="1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-1312404" y="594359"/>
              <a:ext cx="329074" cy="331719"/>
            </a:xfrm>
            <a:custGeom>
              <a:avLst/>
              <a:gdLst/>
              <a:ahLst/>
              <a:cxnLst/>
              <a:rect l="l" t="t" r="r" b="b"/>
              <a:pathLst>
                <a:path w="6595" h="6648" extrusionOk="0">
                  <a:moveTo>
                    <a:pt x="2242" y="1"/>
                  </a:moveTo>
                  <a:lnTo>
                    <a:pt x="2111" y="105"/>
                  </a:lnTo>
                  <a:lnTo>
                    <a:pt x="2007" y="209"/>
                  </a:lnTo>
                  <a:lnTo>
                    <a:pt x="1929" y="339"/>
                  </a:lnTo>
                  <a:lnTo>
                    <a:pt x="1851" y="470"/>
                  </a:lnTo>
                  <a:lnTo>
                    <a:pt x="1799" y="626"/>
                  </a:lnTo>
                  <a:lnTo>
                    <a:pt x="1772" y="756"/>
                  </a:lnTo>
                  <a:lnTo>
                    <a:pt x="1746" y="1043"/>
                  </a:lnTo>
                  <a:lnTo>
                    <a:pt x="1746" y="1304"/>
                  </a:lnTo>
                  <a:lnTo>
                    <a:pt x="1799" y="1538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799" y="1695"/>
                  </a:lnTo>
                  <a:lnTo>
                    <a:pt x="1668" y="1643"/>
                  </a:lnTo>
                  <a:lnTo>
                    <a:pt x="1486" y="1564"/>
                  </a:lnTo>
                  <a:lnTo>
                    <a:pt x="1381" y="1564"/>
                  </a:lnTo>
                  <a:lnTo>
                    <a:pt x="1251" y="1538"/>
                  </a:lnTo>
                  <a:lnTo>
                    <a:pt x="1043" y="1564"/>
                  </a:lnTo>
                  <a:lnTo>
                    <a:pt x="912" y="1617"/>
                  </a:lnTo>
                  <a:lnTo>
                    <a:pt x="782" y="1669"/>
                  </a:lnTo>
                  <a:lnTo>
                    <a:pt x="652" y="1747"/>
                  </a:lnTo>
                  <a:lnTo>
                    <a:pt x="521" y="1825"/>
                  </a:lnTo>
                  <a:lnTo>
                    <a:pt x="391" y="1955"/>
                  </a:lnTo>
                  <a:lnTo>
                    <a:pt x="235" y="2112"/>
                  </a:lnTo>
                  <a:lnTo>
                    <a:pt x="156" y="2216"/>
                  </a:lnTo>
                  <a:lnTo>
                    <a:pt x="104" y="2320"/>
                  </a:lnTo>
                  <a:lnTo>
                    <a:pt x="0" y="2581"/>
                  </a:lnTo>
                  <a:lnTo>
                    <a:pt x="417" y="2659"/>
                  </a:lnTo>
                  <a:lnTo>
                    <a:pt x="782" y="2737"/>
                  </a:lnTo>
                  <a:lnTo>
                    <a:pt x="1381" y="2920"/>
                  </a:lnTo>
                  <a:lnTo>
                    <a:pt x="1772" y="3050"/>
                  </a:lnTo>
                  <a:lnTo>
                    <a:pt x="1929" y="3128"/>
                  </a:lnTo>
                  <a:lnTo>
                    <a:pt x="2059" y="3076"/>
                  </a:lnTo>
                  <a:lnTo>
                    <a:pt x="2242" y="3050"/>
                  </a:lnTo>
                  <a:lnTo>
                    <a:pt x="2580" y="3050"/>
                  </a:lnTo>
                  <a:lnTo>
                    <a:pt x="2763" y="3076"/>
                  </a:lnTo>
                  <a:lnTo>
                    <a:pt x="2919" y="3102"/>
                  </a:lnTo>
                  <a:lnTo>
                    <a:pt x="3102" y="3180"/>
                  </a:lnTo>
                  <a:lnTo>
                    <a:pt x="3284" y="3259"/>
                  </a:lnTo>
                  <a:lnTo>
                    <a:pt x="3493" y="3389"/>
                  </a:lnTo>
                  <a:lnTo>
                    <a:pt x="3675" y="3545"/>
                  </a:lnTo>
                  <a:lnTo>
                    <a:pt x="3858" y="3754"/>
                  </a:lnTo>
                  <a:lnTo>
                    <a:pt x="4014" y="3936"/>
                  </a:lnTo>
                  <a:lnTo>
                    <a:pt x="4118" y="4145"/>
                  </a:lnTo>
                  <a:lnTo>
                    <a:pt x="4196" y="4353"/>
                  </a:lnTo>
                  <a:lnTo>
                    <a:pt x="4249" y="4536"/>
                  </a:lnTo>
                  <a:lnTo>
                    <a:pt x="4301" y="4744"/>
                  </a:lnTo>
                  <a:lnTo>
                    <a:pt x="4301" y="4953"/>
                  </a:lnTo>
                  <a:lnTo>
                    <a:pt x="4301" y="5318"/>
                  </a:lnTo>
                  <a:lnTo>
                    <a:pt x="4223" y="5657"/>
                  </a:lnTo>
                  <a:lnTo>
                    <a:pt x="4170" y="5891"/>
                  </a:lnTo>
                  <a:lnTo>
                    <a:pt x="4066" y="6126"/>
                  </a:lnTo>
                  <a:lnTo>
                    <a:pt x="4144" y="6152"/>
                  </a:lnTo>
                  <a:lnTo>
                    <a:pt x="4275" y="6230"/>
                  </a:lnTo>
                  <a:lnTo>
                    <a:pt x="4483" y="6386"/>
                  </a:lnTo>
                  <a:lnTo>
                    <a:pt x="4614" y="6491"/>
                  </a:lnTo>
                  <a:lnTo>
                    <a:pt x="4744" y="6647"/>
                  </a:lnTo>
                  <a:lnTo>
                    <a:pt x="4900" y="6621"/>
                  </a:lnTo>
                  <a:lnTo>
                    <a:pt x="5057" y="6543"/>
                  </a:lnTo>
                  <a:lnTo>
                    <a:pt x="5187" y="6439"/>
                  </a:lnTo>
                  <a:lnTo>
                    <a:pt x="5291" y="6282"/>
                  </a:lnTo>
                  <a:lnTo>
                    <a:pt x="5395" y="6100"/>
                  </a:lnTo>
                  <a:lnTo>
                    <a:pt x="5474" y="5917"/>
                  </a:lnTo>
                  <a:lnTo>
                    <a:pt x="5526" y="5761"/>
                  </a:lnTo>
                  <a:lnTo>
                    <a:pt x="5526" y="5605"/>
                  </a:lnTo>
                  <a:lnTo>
                    <a:pt x="5526" y="5448"/>
                  </a:lnTo>
                  <a:lnTo>
                    <a:pt x="5474" y="5318"/>
                  </a:lnTo>
                  <a:lnTo>
                    <a:pt x="5395" y="5187"/>
                  </a:lnTo>
                  <a:lnTo>
                    <a:pt x="5343" y="5109"/>
                  </a:lnTo>
                  <a:lnTo>
                    <a:pt x="5187" y="4979"/>
                  </a:lnTo>
                  <a:lnTo>
                    <a:pt x="5135" y="4927"/>
                  </a:lnTo>
                  <a:lnTo>
                    <a:pt x="5213" y="4953"/>
                  </a:lnTo>
                  <a:lnTo>
                    <a:pt x="5500" y="4927"/>
                  </a:lnTo>
                  <a:lnTo>
                    <a:pt x="5682" y="4901"/>
                  </a:lnTo>
                  <a:lnTo>
                    <a:pt x="5865" y="4849"/>
                  </a:lnTo>
                  <a:lnTo>
                    <a:pt x="6073" y="4744"/>
                  </a:lnTo>
                  <a:lnTo>
                    <a:pt x="6282" y="4640"/>
                  </a:lnTo>
                  <a:lnTo>
                    <a:pt x="6438" y="4458"/>
                  </a:lnTo>
                  <a:lnTo>
                    <a:pt x="6594" y="4249"/>
                  </a:lnTo>
                  <a:lnTo>
                    <a:pt x="6334" y="4249"/>
                  </a:lnTo>
                  <a:lnTo>
                    <a:pt x="6177" y="4223"/>
                  </a:lnTo>
                  <a:lnTo>
                    <a:pt x="5995" y="4171"/>
                  </a:lnTo>
                  <a:lnTo>
                    <a:pt x="5839" y="4119"/>
                  </a:lnTo>
                  <a:lnTo>
                    <a:pt x="5682" y="4041"/>
                  </a:lnTo>
                  <a:lnTo>
                    <a:pt x="5526" y="3962"/>
                  </a:lnTo>
                  <a:lnTo>
                    <a:pt x="5395" y="3858"/>
                  </a:lnTo>
                  <a:lnTo>
                    <a:pt x="5265" y="3728"/>
                  </a:lnTo>
                  <a:lnTo>
                    <a:pt x="5161" y="3624"/>
                  </a:lnTo>
                  <a:lnTo>
                    <a:pt x="5057" y="3467"/>
                  </a:lnTo>
                  <a:lnTo>
                    <a:pt x="4952" y="3337"/>
                  </a:lnTo>
                  <a:lnTo>
                    <a:pt x="4900" y="3180"/>
                  </a:lnTo>
                  <a:lnTo>
                    <a:pt x="4822" y="3024"/>
                  </a:lnTo>
                  <a:lnTo>
                    <a:pt x="4796" y="2842"/>
                  </a:lnTo>
                  <a:lnTo>
                    <a:pt x="4744" y="2659"/>
                  </a:lnTo>
                  <a:lnTo>
                    <a:pt x="4744" y="2477"/>
                  </a:lnTo>
                  <a:lnTo>
                    <a:pt x="4744" y="2320"/>
                  </a:lnTo>
                  <a:lnTo>
                    <a:pt x="4770" y="2164"/>
                  </a:lnTo>
                  <a:lnTo>
                    <a:pt x="4457" y="2242"/>
                  </a:lnTo>
                  <a:lnTo>
                    <a:pt x="4483" y="2034"/>
                  </a:lnTo>
                  <a:lnTo>
                    <a:pt x="4223" y="2086"/>
                  </a:lnTo>
                  <a:lnTo>
                    <a:pt x="3936" y="2112"/>
                  </a:lnTo>
                  <a:lnTo>
                    <a:pt x="3727" y="2086"/>
                  </a:lnTo>
                  <a:lnTo>
                    <a:pt x="3493" y="2060"/>
                  </a:lnTo>
                  <a:lnTo>
                    <a:pt x="3336" y="2008"/>
                  </a:lnTo>
                  <a:lnTo>
                    <a:pt x="3180" y="1929"/>
                  </a:lnTo>
                  <a:lnTo>
                    <a:pt x="3024" y="1851"/>
                  </a:lnTo>
                  <a:lnTo>
                    <a:pt x="2893" y="1747"/>
                  </a:lnTo>
                  <a:lnTo>
                    <a:pt x="2659" y="1538"/>
                  </a:lnTo>
                  <a:lnTo>
                    <a:pt x="2476" y="1278"/>
                  </a:lnTo>
                  <a:lnTo>
                    <a:pt x="2320" y="965"/>
                  </a:lnTo>
                  <a:lnTo>
                    <a:pt x="2242" y="652"/>
                  </a:lnTo>
                  <a:lnTo>
                    <a:pt x="2189" y="339"/>
                  </a:lnTo>
                  <a:lnTo>
                    <a:pt x="2216" y="157"/>
                  </a:lnTo>
                  <a:lnTo>
                    <a:pt x="2242" y="1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-1312404" y="594359"/>
              <a:ext cx="329074" cy="331719"/>
            </a:xfrm>
            <a:custGeom>
              <a:avLst/>
              <a:gdLst/>
              <a:ahLst/>
              <a:cxnLst/>
              <a:rect l="l" t="t" r="r" b="b"/>
              <a:pathLst>
                <a:path w="6595" h="6648" fill="none" extrusionOk="0">
                  <a:moveTo>
                    <a:pt x="2242" y="1"/>
                  </a:moveTo>
                  <a:lnTo>
                    <a:pt x="2242" y="1"/>
                  </a:lnTo>
                  <a:lnTo>
                    <a:pt x="2111" y="105"/>
                  </a:lnTo>
                  <a:lnTo>
                    <a:pt x="2007" y="209"/>
                  </a:lnTo>
                  <a:lnTo>
                    <a:pt x="1929" y="339"/>
                  </a:lnTo>
                  <a:lnTo>
                    <a:pt x="1851" y="470"/>
                  </a:lnTo>
                  <a:lnTo>
                    <a:pt x="1799" y="626"/>
                  </a:lnTo>
                  <a:lnTo>
                    <a:pt x="1772" y="756"/>
                  </a:lnTo>
                  <a:lnTo>
                    <a:pt x="1746" y="1043"/>
                  </a:lnTo>
                  <a:lnTo>
                    <a:pt x="1746" y="1304"/>
                  </a:lnTo>
                  <a:lnTo>
                    <a:pt x="1799" y="1538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825" y="1747"/>
                  </a:lnTo>
                  <a:lnTo>
                    <a:pt x="1799" y="1695"/>
                  </a:lnTo>
                  <a:lnTo>
                    <a:pt x="1668" y="1643"/>
                  </a:lnTo>
                  <a:lnTo>
                    <a:pt x="1486" y="1564"/>
                  </a:lnTo>
                  <a:lnTo>
                    <a:pt x="1381" y="1564"/>
                  </a:lnTo>
                  <a:lnTo>
                    <a:pt x="1251" y="1538"/>
                  </a:lnTo>
                  <a:lnTo>
                    <a:pt x="1251" y="1538"/>
                  </a:lnTo>
                  <a:lnTo>
                    <a:pt x="1043" y="1564"/>
                  </a:lnTo>
                  <a:lnTo>
                    <a:pt x="912" y="1617"/>
                  </a:lnTo>
                  <a:lnTo>
                    <a:pt x="782" y="1669"/>
                  </a:lnTo>
                  <a:lnTo>
                    <a:pt x="652" y="1747"/>
                  </a:lnTo>
                  <a:lnTo>
                    <a:pt x="521" y="1825"/>
                  </a:lnTo>
                  <a:lnTo>
                    <a:pt x="391" y="1955"/>
                  </a:lnTo>
                  <a:lnTo>
                    <a:pt x="235" y="2112"/>
                  </a:lnTo>
                  <a:lnTo>
                    <a:pt x="235" y="2112"/>
                  </a:lnTo>
                  <a:lnTo>
                    <a:pt x="156" y="2216"/>
                  </a:lnTo>
                  <a:lnTo>
                    <a:pt x="104" y="2320"/>
                  </a:lnTo>
                  <a:lnTo>
                    <a:pt x="0" y="2581"/>
                  </a:lnTo>
                  <a:lnTo>
                    <a:pt x="0" y="2581"/>
                  </a:lnTo>
                  <a:lnTo>
                    <a:pt x="417" y="2659"/>
                  </a:lnTo>
                  <a:lnTo>
                    <a:pt x="782" y="2737"/>
                  </a:lnTo>
                  <a:lnTo>
                    <a:pt x="1381" y="2920"/>
                  </a:lnTo>
                  <a:lnTo>
                    <a:pt x="1772" y="3050"/>
                  </a:lnTo>
                  <a:lnTo>
                    <a:pt x="1929" y="3128"/>
                  </a:lnTo>
                  <a:lnTo>
                    <a:pt x="1929" y="3128"/>
                  </a:lnTo>
                  <a:lnTo>
                    <a:pt x="2059" y="3076"/>
                  </a:lnTo>
                  <a:lnTo>
                    <a:pt x="2242" y="3050"/>
                  </a:lnTo>
                  <a:lnTo>
                    <a:pt x="2450" y="3050"/>
                  </a:lnTo>
                  <a:lnTo>
                    <a:pt x="2450" y="3050"/>
                  </a:lnTo>
                  <a:lnTo>
                    <a:pt x="2580" y="3050"/>
                  </a:lnTo>
                  <a:lnTo>
                    <a:pt x="2763" y="3076"/>
                  </a:lnTo>
                  <a:lnTo>
                    <a:pt x="2919" y="3102"/>
                  </a:lnTo>
                  <a:lnTo>
                    <a:pt x="3102" y="3180"/>
                  </a:lnTo>
                  <a:lnTo>
                    <a:pt x="3284" y="3259"/>
                  </a:lnTo>
                  <a:lnTo>
                    <a:pt x="3493" y="3389"/>
                  </a:lnTo>
                  <a:lnTo>
                    <a:pt x="3675" y="3545"/>
                  </a:lnTo>
                  <a:lnTo>
                    <a:pt x="3858" y="3754"/>
                  </a:lnTo>
                  <a:lnTo>
                    <a:pt x="3858" y="3754"/>
                  </a:lnTo>
                  <a:lnTo>
                    <a:pt x="4014" y="3936"/>
                  </a:lnTo>
                  <a:lnTo>
                    <a:pt x="4118" y="4145"/>
                  </a:lnTo>
                  <a:lnTo>
                    <a:pt x="4196" y="4353"/>
                  </a:lnTo>
                  <a:lnTo>
                    <a:pt x="4249" y="4536"/>
                  </a:lnTo>
                  <a:lnTo>
                    <a:pt x="4301" y="4744"/>
                  </a:lnTo>
                  <a:lnTo>
                    <a:pt x="4301" y="4953"/>
                  </a:lnTo>
                  <a:lnTo>
                    <a:pt x="4301" y="5318"/>
                  </a:lnTo>
                  <a:lnTo>
                    <a:pt x="4223" y="5657"/>
                  </a:lnTo>
                  <a:lnTo>
                    <a:pt x="4170" y="5891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066" y="6126"/>
                  </a:lnTo>
                  <a:lnTo>
                    <a:pt x="4144" y="6152"/>
                  </a:lnTo>
                  <a:lnTo>
                    <a:pt x="4275" y="6230"/>
                  </a:lnTo>
                  <a:lnTo>
                    <a:pt x="4483" y="6386"/>
                  </a:lnTo>
                  <a:lnTo>
                    <a:pt x="4614" y="6491"/>
                  </a:lnTo>
                  <a:lnTo>
                    <a:pt x="4744" y="6647"/>
                  </a:lnTo>
                  <a:lnTo>
                    <a:pt x="4744" y="6647"/>
                  </a:lnTo>
                  <a:lnTo>
                    <a:pt x="4900" y="6621"/>
                  </a:lnTo>
                  <a:lnTo>
                    <a:pt x="5057" y="6543"/>
                  </a:lnTo>
                  <a:lnTo>
                    <a:pt x="5187" y="6439"/>
                  </a:lnTo>
                  <a:lnTo>
                    <a:pt x="5291" y="6282"/>
                  </a:lnTo>
                  <a:lnTo>
                    <a:pt x="5291" y="6282"/>
                  </a:lnTo>
                  <a:lnTo>
                    <a:pt x="5395" y="6100"/>
                  </a:lnTo>
                  <a:lnTo>
                    <a:pt x="5474" y="5917"/>
                  </a:lnTo>
                  <a:lnTo>
                    <a:pt x="5526" y="5761"/>
                  </a:lnTo>
                  <a:lnTo>
                    <a:pt x="5526" y="5605"/>
                  </a:lnTo>
                  <a:lnTo>
                    <a:pt x="5526" y="5605"/>
                  </a:lnTo>
                  <a:lnTo>
                    <a:pt x="5526" y="5448"/>
                  </a:lnTo>
                  <a:lnTo>
                    <a:pt x="5474" y="5318"/>
                  </a:lnTo>
                  <a:lnTo>
                    <a:pt x="5395" y="5187"/>
                  </a:lnTo>
                  <a:lnTo>
                    <a:pt x="5343" y="5109"/>
                  </a:lnTo>
                  <a:lnTo>
                    <a:pt x="5187" y="4979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135" y="4927"/>
                  </a:lnTo>
                  <a:lnTo>
                    <a:pt x="5213" y="4953"/>
                  </a:lnTo>
                  <a:lnTo>
                    <a:pt x="5213" y="4953"/>
                  </a:lnTo>
                  <a:lnTo>
                    <a:pt x="5500" y="4927"/>
                  </a:lnTo>
                  <a:lnTo>
                    <a:pt x="5682" y="4901"/>
                  </a:lnTo>
                  <a:lnTo>
                    <a:pt x="5865" y="4849"/>
                  </a:lnTo>
                  <a:lnTo>
                    <a:pt x="6073" y="4744"/>
                  </a:lnTo>
                  <a:lnTo>
                    <a:pt x="6282" y="4640"/>
                  </a:lnTo>
                  <a:lnTo>
                    <a:pt x="6438" y="4458"/>
                  </a:lnTo>
                  <a:lnTo>
                    <a:pt x="6594" y="4249"/>
                  </a:lnTo>
                  <a:lnTo>
                    <a:pt x="6594" y="4249"/>
                  </a:lnTo>
                  <a:lnTo>
                    <a:pt x="6568" y="4249"/>
                  </a:lnTo>
                  <a:lnTo>
                    <a:pt x="6516" y="4249"/>
                  </a:lnTo>
                  <a:lnTo>
                    <a:pt x="6516" y="4249"/>
                  </a:lnTo>
                  <a:lnTo>
                    <a:pt x="6334" y="4249"/>
                  </a:lnTo>
                  <a:lnTo>
                    <a:pt x="6177" y="4223"/>
                  </a:lnTo>
                  <a:lnTo>
                    <a:pt x="5995" y="4171"/>
                  </a:lnTo>
                  <a:lnTo>
                    <a:pt x="5839" y="4119"/>
                  </a:lnTo>
                  <a:lnTo>
                    <a:pt x="5682" y="4041"/>
                  </a:lnTo>
                  <a:lnTo>
                    <a:pt x="5526" y="3962"/>
                  </a:lnTo>
                  <a:lnTo>
                    <a:pt x="5395" y="3858"/>
                  </a:lnTo>
                  <a:lnTo>
                    <a:pt x="5265" y="3728"/>
                  </a:lnTo>
                  <a:lnTo>
                    <a:pt x="5161" y="3624"/>
                  </a:lnTo>
                  <a:lnTo>
                    <a:pt x="5057" y="3467"/>
                  </a:lnTo>
                  <a:lnTo>
                    <a:pt x="4952" y="3337"/>
                  </a:lnTo>
                  <a:lnTo>
                    <a:pt x="4900" y="3180"/>
                  </a:lnTo>
                  <a:lnTo>
                    <a:pt x="4822" y="3024"/>
                  </a:lnTo>
                  <a:lnTo>
                    <a:pt x="4796" y="2842"/>
                  </a:lnTo>
                  <a:lnTo>
                    <a:pt x="4744" y="2659"/>
                  </a:lnTo>
                  <a:lnTo>
                    <a:pt x="4744" y="2477"/>
                  </a:lnTo>
                  <a:lnTo>
                    <a:pt x="4744" y="2477"/>
                  </a:lnTo>
                  <a:lnTo>
                    <a:pt x="4744" y="2320"/>
                  </a:lnTo>
                  <a:lnTo>
                    <a:pt x="4770" y="2164"/>
                  </a:lnTo>
                  <a:lnTo>
                    <a:pt x="4770" y="2164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57" y="2242"/>
                  </a:lnTo>
                  <a:lnTo>
                    <a:pt x="4483" y="2034"/>
                  </a:lnTo>
                  <a:lnTo>
                    <a:pt x="4483" y="2034"/>
                  </a:lnTo>
                  <a:lnTo>
                    <a:pt x="4483" y="2034"/>
                  </a:lnTo>
                  <a:lnTo>
                    <a:pt x="4483" y="2034"/>
                  </a:lnTo>
                  <a:lnTo>
                    <a:pt x="4223" y="2086"/>
                  </a:lnTo>
                  <a:lnTo>
                    <a:pt x="3936" y="2112"/>
                  </a:lnTo>
                  <a:lnTo>
                    <a:pt x="3936" y="2112"/>
                  </a:lnTo>
                  <a:lnTo>
                    <a:pt x="3727" y="2086"/>
                  </a:lnTo>
                  <a:lnTo>
                    <a:pt x="3493" y="2060"/>
                  </a:lnTo>
                  <a:lnTo>
                    <a:pt x="3493" y="2060"/>
                  </a:lnTo>
                  <a:lnTo>
                    <a:pt x="3336" y="2008"/>
                  </a:lnTo>
                  <a:lnTo>
                    <a:pt x="3180" y="1929"/>
                  </a:lnTo>
                  <a:lnTo>
                    <a:pt x="3024" y="1851"/>
                  </a:lnTo>
                  <a:lnTo>
                    <a:pt x="2893" y="1747"/>
                  </a:lnTo>
                  <a:lnTo>
                    <a:pt x="2659" y="1538"/>
                  </a:lnTo>
                  <a:lnTo>
                    <a:pt x="2476" y="1278"/>
                  </a:lnTo>
                  <a:lnTo>
                    <a:pt x="2320" y="965"/>
                  </a:lnTo>
                  <a:lnTo>
                    <a:pt x="2242" y="652"/>
                  </a:lnTo>
                  <a:lnTo>
                    <a:pt x="2189" y="339"/>
                  </a:lnTo>
                  <a:lnTo>
                    <a:pt x="2216" y="157"/>
                  </a:lnTo>
                  <a:lnTo>
                    <a:pt x="2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-1230472" y="573551"/>
              <a:ext cx="143106" cy="148295"/>
            </a:xfrm>
            <a:custGeom>
              <a:avLst/>
              <a:gdLst/>
              <a:ahLst/>
              <a:cxnLst/>
              <a:rect l="l" t="t" r="r" b="b"/>
              <a:pathLst>
                <a:path w="2868" h="2972" extrusionOk="0">
                  <a:moveTo>
                    <a:pt x="1408" y="1"/>
                  </a:moveTo>
                  <a:lnTo>
                    <a:pt x="1251" y="27"/>
                  </a:lnTo>
                  <a:lnTo>
                    <a:pt x="1121" y="27"/>
                  </a:lnTo>
                  <a:lnTo>
                    <a:pt x="1017" y="53"/>
                  </a:lnTo>
                  <a:lnTo>
                    <a:pt x="886" y="105"/>
                  </a:lnTo>
                  <a:lnTo>
                    <a:pt x="756" y="157"/>
                  </a:lnTo>
                  <a:lnTo>
                    <a:pt x="600" y="235"/>
                  </a:lnTo>
                  <a:lnTo>
                    <a:pt x="469" y="313"/>
                  </a:lnTo>
                  <a:lnTo>
                    <a:pt x="365" y="418"/>
                  </a:lnTo>
                  <a:lnTo>
                    <a:pt x="235" y="548"/>
                  </a:lnTo>
                  <a:lnTo>
                    <a:pt x="157" y="704"/>
                  </a:lnTo>
                  <a:lnTo>
                    <a:pt x="78" y="861"/>
                  </a:lnTo>
                  <a:lnTo>
                    <a:pt x="26" y="1017"/>
                  </a:lnTo>
                  <a:lnTo>
                    <a:pt x="0" y="1173"/>
                  </a:lnTo>
                  <a:lnTo>
                    <a:pt x="0" y="1356"/>
                  </a:lnTo>
                  <a:lnTo>
                    <a:pt x="0" y="1512"/>
                  </a:lnTo>
                  <a:lnTo>
                    <a:pt x="26" y="1799"/>
                  </a:lnTo>
                  <a:lnTo>
                    <a:pt x="104" y="2060"/>
                  </a:lnTo>
                  <a:lnTo>
                    <a:pt x="183" y="2268"/>
                  </a:lnTo>
                  <a:lnTo>
                    <a:pt x="287" y="2399"/>
                  </a:lnTo>
                  <a:lnTo>
                    <a:pt x="339" y="2503"/>
                  </a:lnTo>
                  <a:lnTo>
                    <a:pt x="365" y="2529"/>
                  </a:lnTo>
                  <a:lnTo>
                    <a:pt x="365" y="2477"/>
                  </a:lnTo>
                  <a:lnTo>
                    <a:pt x="313" y="2372"/>
                  </a:lnTo>
                  <a:lnTo>
                    <a:pt x="261" y="2216"/>
                  </a:lnTo>
                  <a:lnTo>
                    <a:pt x="209" y="2034"/>
                  </a:lnTo>
                  <a:lnTo>
                    <a:pt x="157" y="1773"/>
                  </a:lnTo>
                  <a:lnTo>
                    <a:pt x="157" y="1512"/>
                  </a:lnTo>
                  <a:lnTo>
                    <a:pt x="183" y="1226"/>
                  </a:lnTo>
                  <a:lnTo>
                    <a:pt x="209" y="1069"/>
                  </a:lnTo>
                  <a:lnTo>
                    <a:pt x="261" y="939"/>
                  </a:lnTo>
                  <a:lnTo>
                    <a:pt x="339" y="809"/>
                  </a:lnTo>
                  <a:lnTo>
                    <a:pt x="417" y="678"/>
                  </a:lnTo>
                  <a:lnTo>
                    <a:pt x="521" y="574"/>
                  </a:lnTo>
                  <a:lnTo>
                    <a:pt x="626" y="496"/>
                  </a:lnTo>
                  <a:lnTo>
                    <a:pt x="834" y="365"/>
                  </a:lnTo>
                  <a:lnTo>
                    <a:pt x="1069" y="313"/>
                  </a:lnTo>
                  <a:lnTo>
                    <a:pt x="1173" y="287"/>
                  </a:lnTo>
                  <a:lnTo>
                    <a:pt x="1408" y="287"/>
                  </a:lnTo>
                  <a:lnTo>
                    <a:pt x="1538" y="313"/>
                  </a:lnTo>
                  <a:lnTo>
                    <a:pt x="1668" y="313"/>
                  </a:lnTo>
                  <a:lnTo>
                    <a:pt x="1825" y="339"/>
                  </a:lnTo>
                  <a:lnTo>
                    <a:pt x="2007" y="418"/>
                  </a:lnTo>
                  <a:lnTo>
                    <a:pt x="2190" y="574"/>
                  </a:lnTo>
                  <a:lnTo>
                    <a:pt x="2268" y="652"/>
                  </a:lnTo>
                  <a:lnTo>
                    <a:pt x="2346" y="756"/>
                  </a:lnTo>
                  <a:lnTo>
                    <a:pt x="2476" y="1017"/>
                  </a:lnTo>
                  <a:lnTo>
                    <a:pt x="2581" y="1304"/>
                  </a:lnTo>
                  <a:lnTo>
                    <a:pt x="2659" y="1590"/>
                  </a:lnTo>
                  <a:lnTo>
                    <a:pt x="2711" y="1903"/>
                  </a:lnTo>
                  <a:lnTo>
                    <a:pt x="2737" y="2425"/>
                  </a:lnTo>
                  <a:lnTo>
                    <a:pt x="2763" y="2816"/>
                  </a:lnTo>
                  <a:lnTo>
                    <a:pt x="2815" y="2972"/>
                  </a:lnTo>
                  <a:lnTo>
                    <a:pt x="2841" y="2816"/>
                  </a:lnTo>
                  <a:lnTo>
                    <a:pt x="2867" y="2425"/>
                  </a:lnTo>
                  <a:lnTo>
                    <a:pt x="2867" y="1877"/>
                  </a:lnTo>
                  <a:lnTo>
                    <a:pt x="2841" y="1564"/>
                  </a:lnTo>
                  <a:lnTo>
                    <a:pt x="2789" y="1252"/>
                  </a:lnTo>
                  <a:lnTo>
                    <a:pt x="2685" y="939"/>
                  </a:lnTo>
                  <a:lnTo>
                    <a:pt x="2554" y="626"/>
                  </a:lnTo>
                  <a:lnTo>
                    <a:pt x="2450" y="496"/>
                  </a:lnTo>
                  <a:lnTo>
                    <a:pt x="2346" y="392"/>
                  </a:lnTo>
                  <a:lnTo>
                    <a:pt x="2137" y="209"/>
                  </a:lnTo>
                  <a:lnTo>
                    <a:pt x="1903" y="105"/>
                  </a:lnTo>
                  <a:lnTo>
                    <a:pt x="1746" y="53"/>
                  </a:lnTo>
                  <a:lnTo>
                    <a:pt x="1616" y="27"/>
                  </a:lnTo>
                  <a:lnTo>
                    <a:pt x="1590" y="27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-1090010" y="694503"/>
              <a:ext cx="121001" cy="152237"/>
            </a:xfrm>
            <a:custGeom>
              <a:avLst/>
              <a:gdLst/>
              <a:ahLst/>
              <a:cxnLst/>
              <a:rect l="l" t="t" r="r" b="b"/>
              <a:pathLst>
                <a:path w="2425" h="3051" extrusionOk="0">
                  <a:moveTo>
                    <a:pt x="652" y="1"/>
                  </a:moveTo>
                  <a:lnTo>
                    <a:pt x="417" y="53"/>
                  </a:lnTo>
                  <a:lnTo>
                    <a:pt x="235" y="79"/>
                  </a:lnTo>
                  <a:lnTo>
                    <a:pt x="104" y="131"/>
                  </a:lnTo>
                  <a:lnTo>
                    <a:pt x="0" y="235"/>
                  </a:lnTo>
                  <a:lnTo>
                    <a:pt x="104" y="183"/>
                  </a:lnTo>
                  <a:lnTo>
                    <a:pt x="261" y="157"/>
                  </a:lnTo>
                  <a:lnTo>
                    <a:pt x="912" y="157"/>
                  </a:lnTo>
                  <a:lnTo>
                    <a:pt x="1173" y="183"/>
                  </a:lnTo>
                  <a:lnTo>
                    <a:pt x="1303" y="209"/>
                  </a:lnTo>
                  <a:lnTo>
                    <a:pt x="1434" y="261"/>
                  </a:lnTo>
                  <a:lnTo>
                    <a:pt x="1538" y="313"/>
                  </a:lnTo>
                  <a:lnTo>
                    <a:pt x="1642" y="365"/>
                  </a:lnTo>
                  <a:lnTo>
                    <a:pt x="1746" y="444"/>
                  </a:lnTo>
                  <a:lnTo>
                    <a:pt x="1825" y="548"/>
                  </a:lnTo>
                  <a:lnTo>
                    <a:pt x="1955" y="730"/>
                  </a:lnTo>
                  <a:lnTo>
                    <a:pt x="2033" y="913"/>
                  </a:lnTo>
                  <a:lnTo>
                    <a:pt x="2085" y="1069"/>
                  </a:lnTo>
                  <a:lnTo>
                    <a:pt x="2111" y="1200"/>
                  </a:lnTo>
                  <a:lnTo>
                    <a:pt x="2137" y="1330"/>
                  </a:lnTo>
                  <a:lnTo>
                    <a:pt x="2137" y="1434"/>
                  </a:lnTo>
                  <a:lnTo>
                    <a:pt x="2137" y="1564"/>
                  </a:lnTo>
                  <a:lnTo>
                    <a:pt x="2085" y="1747"/>
                  </a:lnTo>
                  <a:lnTo>
                    <a:pt x="2033" y="1929"/>
                  </a:lnTo>
                  <a:lnTo>
                    <a:pt x="1929" y="2164"/>
                  </a:lnTo>
                  <a:lnTo>
                    <a:pt x="1773" y="2372"/>
                  </a:lnTo>
                  <a:lnTo>
                    <a:pt x="1590" y="2555"/>
                  </a:lnTo>
                  <a:lnTo>
                    <a:pt x="1382" y="2711"/>
                  </a:lnTo>
                  <a:lnTo>
                    <a:pt x="1173" y="2842"/>
                  </a:lnTo>
                  <a:lnTo>
                    <a:pt x="1043" y="2894"/>
                  </a:lnTo>
                  <a:lnTo>
                    <a:pt x="938" y="2920"/>
                  </a:lnTo>
                  <a:lnTo>
                    <a:pt x="834" y="2946"/>
                  </a:lnTo>
                  <a:lnTo>
                    <a:pt x="730" y="2946"/>
                  </a:lnTo>
                  <a:lnTo>
                    <a:pt x="548" y="2920"/>
                  </a:lnTo>
                  <a:lnTo>
                    <a:pt x="391" y="2894"/>
                  </a:lnTo>
                  <a:lnTo>
                    <a:pt x="313" y="2868"/>
                  </a:lnTo>
                  <a:lnTo>
                    <a:pt x="261" y="2868"/>
                  </a:lnTo>
                  <a:lnTo>
                    <a:pt x="287" y="2894"/>
                  </a:lnTo>
                  <a:lnTo>
                    <a:pt x="391" y="2946"/>
                  </a:lnTo>
                  <a:lnTo>
                    <a:pt x="521" y="2998"/>
                  </a:lnTo>
                  <a:lnTo>
                    <a:pt x="730" y="3050"/>
                  </a:lnTo>
                  <a:lnTo>
                    <a:pt x="965" y="3050"/>
                  </a:lnTo>
                  <a:lnTo>
                    <a:pt x="1095" y="3024"/>
                  </a:lnTo>
                  <a:lnTo>
                    <a:pt x="1225" y="2998"/>
                  </a:lnTo>
                  <a:lnTo>
                    <a:pt x="1486" y="2868"/>
                  </a:lnTo>
                  <a:lnTo>
                    <a:pt x="1616" y="2789"/>
                  </a:lnTo>
                  <a:lnTo>
                    <a:pt x="1720" y="2711"/>
                  </a:lnTo>
                  <a:lnTo>
                    <a:pt x="1955" y="2503"/>
                  </a:lnTo>
                  <a:lnTo>
                    <a:pt x="2111" y="2268"/>
                  </a:lnTo>
                  <a:lnTo>
                    <a:pt x="2268" y="2034"/>
                  </a:lnTo>
                  <a:lnTo>
                    <a:pt x="2346" y="1825"/>
                  </a:lnTo>
                  <a:lnTo>
                    <a:pt x="2398" y="1617"/>
                  </a:lnTo>
                  <a:lnTo>
                    <a:pt x="2424" y="1434"/>
                  </a:lnTo>
                  <a:lnTo>
                    <a:pt x="2424" y="1330"/>
                  </a:lnTo>
                  <a:lnTo>
                    <a:pt x="2424" y="1304"/>
                  </a:lnTo>
                  <a:lnTo>
                    <a:pt x="2398" y="1147"/>
                  </a:lnTo>
                  <a:lnTo>
                    <a:pt x="2346" y="1017"/>
                  </a:lnTo>
                  <a:lnTo>
                    <a:pt x="2294" y="809"/>
                  </a:lnTo>
                  <a:lnTo>
                    <a:pt x="2164" y="600"/>
                  </a:lnTo>
                  <a:lnTo>
                    <a:pt x="2085" y="470"/>
                  </a:lnTo>
                  <a:lnTo>
                    <a:pt x="2007" y="365"/>
                  </a:lnTo>
                  <a:lnTo>
                    <a:pt x="1877" y="287"/>
                  </a:lnTo>
                  <a:lnTo>
                    <a:pt x="1773" y="183"/>
                  </a:lnTo>
                  <a:lnTo>
                    <a:pt x="1642" y="131"/>
                  </a:lnTo>
                  <a:lnTo>
                    <a:pt x="1486" y="79"/>
                  </a:lnTo>
                  <a:lnTo>
                    <a:pt x="1329" y="27"/>
                  </a:lnTo>
                  <a:lnTo>
                    <a:pt x="1199" y="2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1592029" y="812860"/>
              <a:ext cx="529363" cy="669824"/>
            </a:xfrm>
            <a:custGeom>
              <a:avLst/>
              <a:gdLst/>
              <a:ahLst/>
              <a:cxnLst/>
              <a:rect l="l" t="t" r="r" b="b"/>
              <a:pathLst>
                <a:path w="10609" h="13424" extrusionOk="0">
                  <a:moveTo>
                    <a:pt x="5187" y="0"/>
                  </a:moveTo>
                  <a:lnTo>
                    <a:pt x="4848" y="53"/>
                  </a:lnTo>
                  <a:lnTo>
                    <a:pt x="4223" y="131"/>
                  </a:lnTo>
                  <a:lnTo>
                    <a:pt x="3597" y="287"/>
                  </a:lnTo>
                  <a:lnTo>
                    <a:pt x="2971" y="470"/>
                  </a:lnTo>
                  <a:lnTo>
                    <a:pt x="2346" y="652"/>
                  </a:lnTo>
                  <a:lnTo>
                    <a:pt x="1955" y="835"/>
                  </a:lnTo>
                  <a:lnTo>
                    <a:pt x="1590" y="1043"/>
                  </a:lnTo>
                  <a:lnTo>
                    <a:pt x="1277" y="1304"/>
                  </a:lnTo>
                  <a:lnTo>
                    <a:pt x="991" y="1590"/>
                  </a:lnTo>
                  <a:lnTo>
                    <a:pt x="756" y="1903"/>
                  </a:lnTo>
                  <a:lnTo>
                    <a:pt x="547" y="2242"/>
                  </a:lnTo>
                  <a:lnTo>
                    <a:pt x="365" y="2581"/>
                  </a:lnTo>
                  <a:lnTo>
                    <a:pt x="235" y="2972"/>
                  </a:lnTo>
                  <a:lnTo>
                    <a:pt x="130" y="3363"/>
                  </a:lnTo>
                  <a:lnTo>
                    <a:pt x="52" y="3780"/>
                  </a:lnTo>
                  <a:lnTo>
                    <a:pt x="0" y="4197"/>
                  </a:lnTo>
                  <a:lnTo>
                    <a:pt x="0" y="4614"/>
                  </a:lnTo>
                  <a:lnTo>
                    <a:pt x="26" y="5031"/>
                  </a:lnTo>
                  <a:lnTo>
                    <a:pt x="78" y="5422"/>
                  </a:lnTo>
                  <a:lnTo>
                    <a:pt x="156" y="5839"/>
                  </a:lnTo>
                  <a:lnTo>
                    <a:pt x="261" y="6230"/>
                  </a:lnTo>
                  <a:lnTo>
                    <a:pt x="574" y="7168"/>
                  </a:lnTo>
                  <a:lnTo>
                    <a:pt x="730" y="7611"/>
                  </a:lnTo>
                  <a:lnTo>
                    <a:pt x="912" y="8081"/>
                  </a:lnTo>
                  <a:lnTo>
                    <a:pt x="1095" y="8524"/>
                  </a:lnTo>
                  <a:lnTo>
                    <a:pt x="1329" y="8941"/>
                  </a:lnTo>
                  <a:lnTo>
                    <a:pt x="1564" y="9306"/>
                  </a:lnTo>
                  <a:lnTo>
                    <a:pt x="1825" y="9671"/>
                  </a:lnTo>
                  <a:lnTo>
                    <a:pt x="1981" y="9775"/>
                  </a:lnTo>
                  <a:lnTo>
                    <a:pt x="2111" y="9879"/>
                  </a:lnTo>
                  <a:lnTo>
                    <a:pt x="2346" y="10140"/>
                  </a:lnTo>
                  <a:lnTo>
                    <a:pt x="2528" y="10400"/>
                  </a:lnTo>
                  <a:lnTo>
                    <a:pt x="2659" y="10687"/>
                  </a:lnTo>
                  <a:lnTo>
                    <a:pt x="2763" y="11000"/>
                  </a:lnTo>
                  <a:lnTo>
                    <a:pt x="2841" y="11313"/>
                  </a:lnTo>
                  <a:lnTo>
                    <a:pt x="2945" y="11912"/>
                  </a:lnTo>
                  <a:lnTo>
                    <a:pt x="3024" y="12199"/>
                  </a:lnTo>
                  <a:lnTo>
                    <a:pt x="3102" y="12486"/>
                  </a:lnTo>
                  <a:lnTo>
                    <a:pt x="3180" y="12720"/>
                  </a:lnTo>
                  <a:lnTo>
                    <a:pt x="3310" y="12929"/>
                  </a:lnTo>
                  <a:lnTo>
                    <a:pt x="3493" y="13111"/>
                  </a:lnTo>
                  <a:lnTo>
                    <a:pt x="3597" y="13189"/>
                  </a:lnTo>
                  <a:lnTo>
                    <a:pt x="3701" y="13267"/>
                  </a:lnTo>
                  <a:lnTo>
                    <a:pt x="3832" y="13320"/>
                  </a:lnTo>
                  <a:lnTo>
                    <a:pt x="3962" y="13346"/>
                  </a:lnTo>
                  <a:lnTo>
                    <a:pt x="4144" y="13372"/>
                  </a:lnTo>
                  <a:lnTo>
                    <a:pt x="4301" y="13398"/>
                  </a:lnTo>
                  <a:lnTo>
                    <a:pt x="4848" y="13424"/>
                  </a:lnTo>
                  <a:lnTo>
                    <a:pt x="5239" y="13398"/>
                  </a:lnTo>
                  <a:lnTo>
                    <a:pt x="5396" y="13346"/>
                  </a:lnTo>
                  <a:lnTo>
                    <a:pt x="5526" y="13320"/>
                  </a:lnTo>
                  <a:lnTo>
                    <a:pt x="5630" y="13267"/>
                  </a:lnTo>
                  <a:lnTo>
                    <a:pt x="5708" y="13215"/>
                  </a:lnTo>
                  <a:lnTo>
                    <a:pt x="5760" y="13137"/>
                  </a:lnTo>
                  <a:lnTo>
                    <a:pt x="5813" y="13085"/>
                  </a:lnTo>
                  <a:lnTo>
                    <a:pt x="5865" y="12903"/>
                  </a:lnTo>
                  <a:lnTo>
                    <a:pt x="5865" y="12720"/>
                  </a:lnTo>
                  <a:lnTo>
                    <a:pt x="5865" y="12538"/>
                  </a:lnTo>
                  <a:lnTo>
                    <a:pt x="5865" y="12329"/>
                  </a:lnTo>
                  <a:lnTo>
                    <a:pt x="5891" y="12121"/>
                  </a:lnTo>
                  <a:lnTo>
                    <a:pt x="5969" y="11938"/>
                  </a:lnTo>
                  <a:lnTo>
                    <a:pt x="6047" y="11834"/>
                  </a:lnTo>
                  <a:lnTo>
                    <a:pt x="6125" y="11730"/>
                  </a:lnTo>
                  <a:lnTo>
                    <a:pt x="6204" y="11651"/>
                  </a:lnTo>
                  <a:lnTo>
                    <a:pt x="6334" y="11573"/>
                  </a:lnTo>
                  <a:lnTo>
                    <a:pt x="6490" y="11495"/>
                  </a:lnTo>
                  <a:lnTo>
                    <a:pt x="6673" y="11417"/>
                  </a:lnTo>
                  <a:lnTo>
                    <a:pt x="6881" y="11339"/>
                  </a:lnTo>
                  <a:lnTo>
                    <a:pt x="7116" y="11287"/>
                  </a:lnTo>
                  <a:lnTo>
                    <a:pt x="7715" y="11208"/>
                  </a:lnTo>
                  <a:lnTo>
                    <a:pt x="8054" y="11104"/>
                  </a:lnTo>
                  <a:lnTo>
                    <a:pt x="8393" y="10974"/>
                  </a:lnTo>
                  <a:lnTo>
                    <a:pt x="8732" y="10817"/>
                  </a:lnTo>
                  <a:lnTo>
                    <a:pt x="9045" y="10635"/>
                  </a:lnTo>
                  <a:lnTo>
                    <a:pt x="9331" y="10452"/>
                  </a:lnTo>
                  <a:lnTo>
                    <a:pt x="9592" y="10244"/>
                  </a:lnTo>
                  <a:lnTo>
                    <a:pt x="9827" y="10009"/>
                  </a:lnTo>
                  <a:lnTo>
                    <a:pt x="10035" y="9775"/>
                  </a:lnTo>
                  <a:lnTo>
                    <a:pt x="10244" y="9514"/>
                  </a:lnTo>
                  <a:lnTo>
                    <a:pt x="10374" y="9227"/>
                  </a:lnTo>
                  <a:lnTo>
                    <a:pt x="10504" y="8915"/>
                  </a:lnTo>
                  <a:lnTo>
                    <a:pt x="10556" y="8602"/>
                  </a:lnTo>
                  <a:lnTo>
                    <a:pt x="10609" y="8263"/>
                  </a:lnTo>
                  <a:lnTo>
                    <a:pt x="10582" y="7924"/>
                  </a:lnTo>
                  <a:lnTo>
                    <a:pt x="10504" y="7559"/>
                  </a:lnTo>
                  <a:lnTo>
                    <a:pt x="10400" y="7194"/>
                  </a:lnTo>
                  <a:lnTo>
                    <a:pt x="10270" y="6856"/>
                  </a:lnTo>
                  <a:lnTo>
                    <a:pt x="10165" y="6543"/>
                  </a:lnTo>
                  <a:lnTo>
                    <a:pt x="10061" y="6230"/>
                  </a:lnTo>
                  <a:lnTo>
                    <a:pt x="10009" y="5917"/>
                  </a:lnTo>
                  <a:lnTo>
                    <a:pt x="9905" y="5318"/>
                  </a:lnTo>
                  <a:lnTo>
                    <a:pt x="9827" y="4718"/>
                  </a:lnTo>
                  <a:lnTo>
                    <a:pt x="9774" y="4119"/>
                  </a:lnTo>
                  <a:lnTo>
                    <a:pt x="9696" y="3545"/>
                  </a:lnTo>
                  <a:lnTo>
                    <a:pt x="9618" y="3259"/>
                  </a:lnTo>
                  <a:lnTo>
                    <a:pt x="9566" y="2972"/>
                  </a:lnTo>
                  <a:lnTo>
                    <a:pt x="9462" y="2685"/>
                  </a:lnTo>
                  <a:lnTo>
                    <a:pt x="9357" y="2372"/>
                  </a:lnTo>
                  <a:lnTo>
                    <a:pt x="9227" y="2112"/>
                  </a:lnTo>
                  <a:lnTo>
                    <a:pt x="9045" y="1851"/>
                  </a:lnTo>
                  <a:lnTo>
                    <a:pt x="8810" y="1616"/>
                  </a:lnTo>
                  <a:lnTo>
                    <a:pt x="8575" y="1356"/>
                  </a:lnTo>
                  <a:lnTo>
                    <a:pt x="8080" y="913"/>
                  </a:lnTo>
                  <a:lnTo>
                    <a:pt x="7585" y="522"/>
                  </a:lnTo>
                  <a:lnTo>
                    <a:pt x="7455" y="417"/>
                  </a:lnTo>
                  <a:lnTo>
                    <a:pt x="7298" y="339"/>
                  </a:lnTo>
                  <a:lnTo>
                    <a:pt x="6985" y="183"/>
                  </a:lnTo>
                  <a:lnTo>
                    <a:pt x="6647" y="79"/>
                  </a:lnTo>
                  <a:lnTo>
                    <a:pt x="6282" y="27"/>
                  </a:lnTo>
                  <a:lnTo>
                    <a:pt x="5917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-1592029" y="812860"/>
              <a:ext cx="529363" cy="669824"/>
            </a:xfrm>
            <a:custGeom>
              <a:avLst/>
              <a:gdLst/>
              <a:ahLst/>
              <a:cxnLst/>
              <a:rect l="l" t="t" r="r" b="b"/>
              <a:pathLst>
                <a:path w="10609" h="13424" fill="none" extrusionOk="0">
                  <a:moveTo>
                    <a:pt x="4848" y="53"/>
                  </a:moveTo>
                  <a:lnTo>
                    <a:pt x="4848" y="53"/>
                  </a:lnTo>
                  <a:lnTo>
                    <a:pt x="5187" y="0"/>
                  </a:lnTo>
                  <a:lnTo>
                    <a:pt x="5526" y="0"/>
                  </a:lnTo>
                  <a:lnTo>
                    <a:pt x="5917" y="0"/>
                  </a:lnTo>
                  <a:lnTo>
                    <a:pt x="6282" y="27"/>
                  </a:lnTo>
                  <a:lnTo>
                    <a:pt x="6647" y="79"/>
                  </a:lnTo>
                  <a:lnTo>
                    <a:pt x="6985" y="183"/>
                  </a:lnTo>
                  <a:lnTo>
                    <a:pt x="7298" y="339"/>
                  </a:lnTo>
                  <a:lnTo>
                    <a:pt x="7455" y="417"/>
                  </a:lnTo>
                  <a:lnTo>
                    <a:pt x="7585" y="522"/>
                  </a:lnTo>
                  <a:lnTo>
                    <a:pt x="7585" y="522"/>
                  </a:lnTo>
                  <a:lnTo>
                    <a:pt x="8080" y="913"/>
                  </a:lnTo>
                  <a:lnTo>
                    <a:pt x="8575" y="1356"/>
                  </a:lnTo>
                  <a:lnTo>
                    <a:pt x="8810" y="1616"/>
                  </a:lnTo>
                  <a:lnTo>
                    <a:pt x="9045" y="1851"/>
                  </a:lnTo>
                  <a:lnTo>
                    <a:pt x="9227" y="2112"/>
                  </a:lnTo>
                  <a:lnTo>
                    <a:pt x="9357" y="2372"/>
                  </a:lnTo>
                  <a:lnTo>
                    <a:pt x="9357" y="2372"/>
                  </a:lnTo>
                  <a:lnTo>
                    <a:pt x="9462" y="2685"/>
                  </a:lnTo>
                  <a:lnTo>
                    <a:pt x="9566" y="2972"/>
                  </a:lnTo>
                  <a:lnTo>
                    <a:pt x="9618" y="3259"/>
                  </a:lnTo>
                  <a:lnTo>
                    <a:pt x="9696" y="3545"/>
                  </a:lnTo>
                  <a:lnTo>
                    <a:pt x="9774" y="4119"/>
                  </a:lnTo>
                  <a:lnTo>
                    <a:pt x="9827" y="4718"/>
                  </a:lnTo>
                  <a:lnTo>
                    <a:pt x="9905" y="5318"/>
                  </a:lnTo>
                  <a:lnTo>
                    <a:pt x="10009" y="5917"/>
                  </a:lnTo>
                  <a:lnTo>
                    <a:pt x="10061" y="6230"/>
                  </a:lnTo>
                  <a:lnTo>
                    <a:pt x="10165" y="6543"/>
                  </a:lnTo>
                  <a:lnTo>
                    <a:pt x="10270" y="6856"/>
                  </a:lnTo>
                  <a:lnTo>
                    <a:pt x="10400" y="7194"/>
                  </a:lnTo>
                  <a:lnTo>
                    <a:pt x="10400" y="7194"/>
                  </a:lnTo>
                  <a:lnTo>
                    <a:pt x="10504" y="7559"/>
                  </a:lnTo>
                  <a:lnTo>
                    <a:pt x="10582" y="7924"/>
                  </a:lnTo>
                  <a:lnTo>
                    <a:pt x="10609" y="8263"/>
                  </a:lnTo>
                  <a:lnTo>
                    <a:pt x="10556" y="8602"/>
                  </a:lnTo>
                  <a:lnTo>
                    <a:pt x="10504" y="8915"/>
                  </a:lnTo>
                  <a:lnTo>
                    <a:pt x="10374" y="9227"/>
                  </a:lnTo>
                  <a:lnTo>
                    <a:pt x="10244" y="9514"/>
                  </a:lnTo>
                  <a:lnTo>
                    <a:pt x="10035" y="9775"/>
                  </a:lnTo>
                  <a:lnTo>
                    <a:pt x="9827" y="10009"/>
                  </a:lnTo>
                  <a:lnTo>
                    <a:pt x="9592" y="10244"/>
                  </a:lnTo>
                  <a:lnTo>
                    <a:pt x="9331" y="10452"/>
                  </a:lnTo>
                  <a:lnTo>
                    <a:pt x="9045" y="10635"/>
                  </a:lnTo>
                  <a:lnTo>
                    <a:pt x="8732" y="10817"/>
                  </a:lnTo>
                  <a:lnTo>
                    <a:pt x="8393" y="10974"/>
                  </a:lnTo>
                  <a:lnTo>
                    <a:pt x="8054" y="11104"/>
                  </a:lnTo>
                  <a:lnTo>
                    <a:pt x="7715" y="11208"/>
                  </a:lnTo>
                  <a:lnTo>
                    <a:pt x="7715" y="11208"/>
                  </a:lnTo>
                  <a:lnTo>
                    <a:pt x="7116" y="11287"/>
                  </a:lnTo>
                  <a:lnTo>
                    <a:pt x="6881" y="11339"/>
                  </a:lnTo>
                  <a:lnTo>
                    <a:pt x="6673" y="11417"/>
                  </a:lnTo>
                  <a:lnTo>
                    <a:pt x="6490" y="11495"/>
                  </a:lnTo>
                  <a:lnTo>
                    <a:pt x="6334" y="11573"/>
                  </a:lnTo>
                  <a:lnTo>
                    <a:pt x="6204" y="11651"/>
                  </a:lnTo>
                  <a:lnTo>
                    <a:pt x="6125" y="11730"/>
                  </a:lnTo>
                  <a:lnTo>
                    <a:pt x="6047" y="11834"/>
                  </a:lnTo>
                  <a:lnTo>
                    <a:pt x="5969" y="11938"/>
                  </a:lnTo>
                  <a:lnTo>
                    <a:pt x="5891" y="12121"/>
                  </a:lnTo>
                  <a:lnTo>
                    <a:pt x="5865" y="12329"/>
                  </a:lnTo>
                  <a:lnTo>
                    <a:pt x="5865" y="12538"/>
                  </a:lnTo>
                  <a:lnTo>
                    <a:pt x="5865" y="12720"/>
                  </a:lnTo>
                  <a:lnTo>
                    <a:pt x="5865" y="12903"/>
                  </a:lnTo>
                  <a:lnTo>
                    <a:pt x="5813" y="13085"/>
                  </a:lnTo>
                  <a:lnTo>
                    <a:pt x="5760" y="13137"/>
                  </a:lnTo>
                  <a:lnTo>
                    <a:pt x="5708" y="13215"/>
                  </a:lnTo>
                  <a:lnTo>
                    <a:pt x="5630" y="13267"/>
                  </a:lnTo>
                  <a:lnTo>
                    <a:pt x="5526" y="13320"/>
                  </a:lnTo>
                  <a:lnTo>
                    <a:pt x="5396" y="13346"/>
                  </a:lnTo>
                  <a:lnTo>
                    <a:pt x="5239" y="13398"/>
                  </a:lnTo>
                  <a:lnTo>
                    <a:pt x="4848" y="13424"/>
                  </a:lnTo>
                  <a:lnTo>
                    <a:pt x="4301" y="13398"/>
                  </a:lnTo>
                  <a:lnTo>
                    <a:pt x="4301" y="13398"/>
                  </a:lnTo>
                  <a:lnTo>
                    <a:pt x="4144" y="13372"/>
                  </a:lnTo>
                  <a:lnTo>
                    <a:pt x="3962" y="13346"/>
                  </a:lnTo>
                  <a:lnTo>
                    <a:pt x="3832" y="13320"/>
                  </a:lnTo>
                  <a:lnTo>
                    <a:pt x="3701" y="13267"/>
                  </a:lnTo>
                  <a:lnTo>
                    <a:pt x="3597" y="13189"/>
                  </a:lnTo>
                  <a:lnTo>
                    <a:pt x="3493" y="13111"/>
                  </a:lnTo>
                  <a:lnTo>
                    <a:pt x="3310" y="12929"/>
                  </a:lnTo>
                  <a:lnTo>
                    <a:pt x="3180" y="12720"/>
                  </a:lnTo>
                  <a:lnTo>
                    <a:pt x="3102" y="12486"/>
                  </a:lnTo>
                  <a:lnTo>
                    <a:pt x="3024" y="12199"/>
                  </a:lnTo>
                  <a:lnTo>
                    <a:pt x="2945" y="11912"/>
                  </a:lnTo>
                  <a:lnTo>
                    <a:pt x="2841" y="11313"/>
                  </a:lnTo>
                  <a:lnTo>
                    <a:pt x="2763" y="11000"/>
                  </a:lnTo>
                  <a:lnTo>
                    <a:pt x="2659" y="10687"/>
                  </a:lnTo>
                  <a:lnTo>
                    <a:pt x="2528" y="10400"/>
                  </a:lnTo>
                  <a:lnTo>
                    <a:pt x="2346" y="10140"/>
                  </a:lnTo>
                  <a:lnTo>
                    <a:pt x="2111" y="9879"/>
                  </a:lnTo>
                  <a:lnTo>
                    <a:pt x="1981" y="9775"/>
                  </a:lnTo>
                  <a:lnTo>
                    <a:pt x="1825" y="9671"/>
                  </a:lnTo>
                  <a:lnTo>
                    <a:pt x="1825" y="9671"/>
                  </a:lnTo>
                  <a:lnTo>
                    <a:pt x="1564" y="9306"/>
                  </a:lnTo>
                  <a:lnTo>
                    <a:pt x="1329" y="8941"/>
                  </a:lnTo>
                  <a:lnTo>
                    <a:pt x="1095" y="8524"/>
                  </a:lnTo>
                  <a:lnTo>
                    <a:pt x="912" y="8081"/>
                  </a:lnTo>
                  <a:lnTo>
                    <a:pt x="730" y="7611"/>
                  </a:lnTo>
                  <a:lnTo>
                    <a:pt x="574" y="7168"/>
                  </a:lnTo>
                  <a:lnTo>
                    <a:pt x="261" y="6230"/>
                  </a:lnTo>
                  <a:lnTo>
                    <a:pt x="261" y="6230"/>
                  </a:lnTo>
                  <a:lnTo>
                    <a:pt x="156" y="5839"/>
                  </a:lnTo>
                  <a:lnTo>
                    <a:pt x="78" y="5422"/>
                  </a:lnTo>
                  <a:lnTo>
                    <a:pt x="26" y="5031"/>
                  </a:lnTo>
                  <a:lnTo>
                    <a:pt x="0" y="4614"/>
                  </a:lnTo>
                  <a:lnTo>
                    <a:pt x="0" y="4197"/>
                  </a:lnTo>
                  <a:lnTo>
                    <a:pt x="52" y="3780"/>
                  </a:lnTo>
                  <a:lnTo>
                    <a:pt x="130" y="3363"/>
                  </a:lnTo>
                  <a:lnTo>
                    <a:pt x="235" y="2972"/>
                  </a:lnTo>
                  <a:lnTo>
                    <a:pt x="365" y="2581"/>
                  </a:lnTo>
                  <a:lnTo>
                    <a:pt x="547" y="2242"/>
                  </a:lnTo>
                  <a:lnTo>
                    <a:pt x="756" y="1903"/>
                  </a:lnTo>
                  <a:lnTo>
                    <a:pt x="991" y="1590"/>
                  </a:lnTo>
                  <a:lnTo>
                    <a:pt x="1277" y="1304"/>
                  </a:lnTo>
                  <a:lnTo>
                    <a:pt x="1590" y="1043"/>
                  </a:lnTo>
                  <a:lnTo>
                    <a:pt x="1955" y="835"/>
                  </a:lnTo>
                  <a:lnTo>
                    <a:pt x="2346" y="652"/>
                  </a:lnTo>
                  <a:lnTo>
                    <a:pt x="2346" y="652"/>
                  </a:lnTo>
                  <a:lnTo>
                    <a:pt x="2971" y="470"/>
                  </a:lnTo>
                  <a:lnTo>
                    <a:pt x="3597" y="287"/>
                  </a:lnTo>
                  <a:lnTo>
                    <a:pt x="4223" y="131"/>
                  </a:lnTo>
                  <a:lnTo>
                    <a:pt x="4848" y="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-1276028" y="1169228"/>
              <a:ext cx="83329" cy="45556"/>
            </a:xfrm>
            <a:custGeom>
              <a:avLst/>
              <a:gdLst/>
              <a:ahLst/>
              <a:cxnLst/>
              <a:rect l="l" t="t" r="r" b="b"/>
              <a:pathLst>
                <a:path w="1670" h="913" extrusionOk="0">
                  <a:moveTo>
                    <a:pt x="392" y="0"/>
                  </a:moveTo>
                  <a:lnTo>
                    <a:pt x="183" y="261"/>
                  </a:lnTo>
                  <a:lnTo>
                    <a:pt x="27" y="495"/>
                  </a:lnTo>
                  <a:lnTo>
                    <a:pt x="1" y="600"/>
                  </a:lnTo>
                  <a:lnTo>
                    <a:pt x="1" y="678"/>
                  </a:lnTo>
                  <a:lnTo>
                    <a:pt x="27" y="730"/>
                  </a:lnTo>
                  <a:lnTo>
                    <a:pt x="79" y="756"/>
                  </a:lnTo>
                  <a:lnTo>
                    <a:pt x="288" y="834"/>
                  </a:lnTo>
                  <a:lnTo>
                    <a:pt x="574" y="886"/>
                  </a:lnTo>
                  <a:lnTo>
                    <a:pt x="887" y="912"/>
                  </a:lnTo>
                  <a:lnTo>
                    <a:pt x="1096" y="912"/>
                  </a:lnTo>
                  <a:lnTo>
                    <a:pt x="1252" y="886"/>
                  </a:lnTo>
                  <a:lnTo>
                    <a:pt x="1408" y="808"/>
                  </a:lnTo>
                  <a:lnTo>
                    <a:pt x="1539" y="730"/>
                  </a:lnTo>
                  <a:lnTo>
                    <a:pt x="1617" y="626"/>
                  </a:lnTo>
                  <a:lnTo>
                    <a:pt x="1669" y="469"/>
                  </a:lnTo>
                  <a:lnTo>
                    <a:pt x="1643" y="287"/>
                  </a:lnTo>
                  <a:lnTo>
                    <a:pt x="1565" y="52"/>
                  </a:lnTo>
                  <a:lnTo>
                    <a:pt x="1539" y="131"/>
                  </a:lnTo>
                  <a:lnTo>
                    <a:pt x="1513" y="209"/>
                  </a:lnTo>
                  <a:lnTo>
                    <a:pt x="1460" y="287"/>
                  </a:lnTo>
                  <a:lnTo>
                    <a:pt x="1382" y="365"/>
                  </a:lnTo>
                  <a:lnTo>
                    <a:pt x="1278" y="443"/>
                  </a:lnTo>
                  <a:lnTo>
                    <a:pt x="1122" y="495"/>
                  </a:lnTo>
                  <a:lnTo>
                    <a:pt x="939" y="522"/>
                  </a:lnTo>
                  <a:lnTo>
                    <a:pt x="913" y="522"/>
                  </a:lnTo>
                  <a:lnTo>
                    <a:pt x="731" y="495"/>
                  </a:lnTo>
                  <a:lnTo>
                    <a:pt x="600" y="417"/>
                  </a:lnTo>
                  <a:lnTo>
                    <a:pt x="522" y="339"/>
                  </a:lnTo>
                  <a:lnTo>
                    <a:pt x="444" y="261"/>
                  </a:lnTo>
                  <a:lnTo>
                    <a:pt x="418" y="157"/>
                  </a:lnTo>
                  <a:lnTo>
                    <a:pt x="392" y="78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-1276028" y="1169228"/>
              <a:ext cx="83329" cy="45556"/>
            </a:xfrm>
            <a:custGeom>
              <a:avLst/>
              <a:gdLst/>
              <a:ahLst/>
              <a:cxnLst/>
              <a:rect l="l" t="t" r="r" b="b"/>
              <a:pathLst>
                <a:path w="1670" h="913" fill="none" extrusionOk="0">
                  <a:moveTo>
                    <a:pt x="392" y="0"/>
                  </a:moveTo>
                  <a:lnTo>
                    <a:pt x="392" y="0"/>
                  </a:lnTo>
                  <a:lnTo>
                    <a:pt x="183" y="261"/>
                  </a:lnTo>
                  <a:lnTo>
                    <a:pt x="27" y="495"/>
                  </a:lnTo>
                  <a:lnTo>
                    <a:pt x="1" y="600"/>
                  </a:lnTo>
                  <a:lnTo>
                    <a:pt x="1" y="678"/>
                  </a:lnTo>
                  <a:lnTo>
                    <a:pt x="1" y="678"/>
                  </a:lnTo>
                  <a:lnTo>
                    <a:pt x="27" y="730"/>
                  </a:lnTo>
                  <a:lnTo>
                    <a:pt x="79" y="756"/>
                  </a:lnTo>
                  <a:lnTo>
                    <a:pt x="288" y="834"/>
                  </a:lnTo>
                  <a:lnTo>
                    <a:pt x="574" y="886"/>
                  </a:lnTo>
                  <a:lnTo>
                    <a:pt x="887" y="912"/>
                  </a:lnTo>
                  <a:lnTo>
                    <a:pt x="887" y="912"/>
                  </a:lnTo>
                  <a:lnTo>
                    <a:pt x="1096" y="912"/>
                  </a:lnTo>
                  <a:lnTo>
                    <a:pt x="1252" y="886"/>
                  </a:lnTo>
                  <a:lnTo>
                    <a:pt x="1408" y="808"/>
                  </a:lnTo>
                  <a:lnTo>
                    <a:pt x="1539" y="730"/>
                  </a:lnTo>
                  <a:lnTo>
                    <a:pt x="1617" y="626"/>
                  </a:lnTo>
                  <a:lnTo>
                    <a:pt x="1669" y="469"/>
                  </a:lnTo>
                  <a:lnTo>
                    <a:pt x="1643" y="287"/>
                  </a:lnTo>
                  <a:lnTo>
                    <a:pt x="1565" y="52"/>
                  </a:lnTo>
                  <a:lnTo>
                    <a:pt x="1565" y="52"/>
                  </a:lnTo>
                  <a:lnTo>
                    <a:pt x="1539" y="131"/>
                  </a:lnTo>
                  <a:lnTo>
                    <a:pt x="1513" y="209"/>
                  </a:lnTo>
                  <a:lnTo>
                    <a:pt x="1460" y="287"/>
                  </a:lnTo>
                  <a:lnTo>
                    <a:pt x="1382" y="365"/>
                  </a:lnTo>
                  <a:lnTo>
                    <a:pt x="1278" y="443"/>
                  </a:lnTo>
                  <a:lnTo>
                    <a:pt x="1122" y="495"/>
                  </a:lnTo>
                  <a:lnTo>
                    <a:pt x="939" y="522"/>
                  </a:lnTo>
                  <a:lnTo>
                    <a:pt x="939" y="522"/>
                  </a:lnTo>
                  <a:lnTo>
                    <a:pt x="913" y="522"/>
                  </a:lnTo>
                  <a:lnTo>
                    <a:pt x="913" y="522"/>
                  </a:lnTo>
                  <a:lnTo>
                    <a:pt x="731" y="495"/>
                  </a:lnTo>
                  <a:lnTo>
                    <a:pt x="600" y="417"/>
                  </a:lnTo>
                  <a:lnTo>
                    <a:pt x="522" y="339"/>
                  </a:lnTo>
                  <a:lnTo>
                    <a:pt x="444" y="261"/>
                  </a:lnTo>
                  <a:lnTo>
                    <a:pt x="418" y="157"/>
                  </a:lnTo>
                  <a:lnTo>
                    <a:pt x="392" y="78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-1277326" y="1156205"/>
              <a:ext cx="81982" cy="44259"/>
            </a:xfrm>
            <a:custGeom>
              <a:avLst/>
              <a:gdLst/>
              <a:ahLst/>
              <a:cxnLst/>
              <a:rect l="l" t="t" r="r" b="b"/>
              <a:pathLst>
                <a:path w="1643" h="887" extrusionOk="0">
                  <a:moveTo>
                    <a:pt x="887" y="1"/>
                  </a:moveTo>
                  <a:lnTo>
                    <a:pt x="835" y="27"/>
                  </a:lnTo>
                  <a:lnTo>
                    <a:pt x="626" y="105"/>
                  </a:lnTo>
                  <a:lnTo>
                    <a:pt x="470" y="209"/>
                  </a:lnTo>
                  <a:lnTo>
                    <a:pt x="288" y="339"/>
                  </a:lnTo>
                  <a:lnTo>
                    <a:pt x="131" y="522"/>
                  </a:lnTo>
                  <a:lnTo>
                    <a:pt x="53" y="704"/>
                  </a:lnTo>
                  <a:lnTo>
                    <a:pt x="1" y="835"/>
                  </a:lnTo>
                  <a:lnTo>
                    <a:pt x="27" y="887"/>
                  </a:lnTo>
                  <a:lnTo>
                    <a:pt x="53" y="861"/>
                  </a:lnTo>
                  <a:lnTo>
                    <a:pt x="105" y="730"/>
                  </a:lnTo>
                  <a:lnTo>
                    <a:pt x="235" y="600"/>
                  </a:lnTo>
                  <a:lnTo>
                    <a:pt x="366" y="444"/>
                  </a:lnTo>
                  <a:lnTo>
                    <a:pt x="548" y="339"/>
                  </a:lnTo>
                  <a:lnTo>
                    <a:pt x="705" y="261"/>
                  </a:lnTo>
                  <a:lnTo>
                    <a:pt x="861" y="209"/>
                  </a:lnTo>
                  <a:lnTo>
                    <a:pt x="913" y="183"/>
                  </a:lnTo>
                  <a:lnTo>
                    <a:pt x="1043" y="157"/>
                  </a:lnTo>
                  <a:lnTo>
                    <a:pt x="1200" y="183"/>
                  </a:lnTo>
                  <a:lnTo>
                    <a:pt x="1278" y="209"/>
                  </a:lnTo>
                  <a:lnTo>
                    <a:pt x="1356" y="235"/>
                  </a:lnTo>
                  <a:lnTo>
                    <a:pt x="1434" y="313"/>
                  </a:lnTo>
                  <a:lnTo>
                    <a:pt x="1486" y="392"/>
                  </a:lnTo>
                  <a:lnTo>
                    <a:pt x="1565" y="548"/>
                  </a:lnTo>
                  <a:lnTo>
                    <a:pt x="1591" y="678"/>
                  </a:lnTo>
                  <a:lnTo>
                    <a:pt x="1617" y="730"/>
                  </a:lnTo>
                  <a:lnTo>
                    <a:pt x="1643" y="678"/>
                  </a:lnTo>
                  <a:lnTo>
                    <a:pt x="1643" y="548"/>
                  </a:lnTo>
                  <a:lnTo>
                    <a:pt x="1617" y="444"/>
                  </a:lnTo>
                  <a:lnTo>
                    <a:pt x="1591" y="339"/>
                  </a:lnTo>
                  <a:lnTo>
                    <a:pt x="1539" y="235"/>
                  </a:lnTo>
                  <a:lnTo>
                    <a:pt x="1460" y="157"/>
                  </a:lnTo>
                  <a:lnTo>
                    <a:pt x="1356" y="79"/>
                  </a:lnTo>
                  <a:lnTo>
                    <a:pt x="1226" y="27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-1448973" y="1219924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extrusionOk="0">
                  <a:moveTo>
                    <a:pt x="287" y="1"/>
                  </a:moveTo>
                  <a:lnTo>
                    <a:pt x="157" y="27"/>
                  </a:lnTo>
                  <a:lnTo>
                    <a:pt x="78" y="79"/>
                  </a:lnTo>
                  <a:lnTo>
                    <a:pt x="0" y="131"/>
                  </a:lnTo>
                  <a:lnTo>
                    <a:pt x="0" y="209"/>
                  </a:lnTo>
                  <a:lnTo>
                    <a:pt x="26" y="261"/>
                  </a:lnTo>
                  <a:lnTo>
                    <a:pt x="78" y="314"/>
                  </a:lnTo>
                  <a:lnTo>
                    <a:pt x="157" y="340"/>
                  </a:lnTo>
                  <a:lnTo>
                    <a:pt x="313" y="340"/>
                  </a:lnTo>
                  <a:lnTo>
                    <a:pt x="417" y="314"/>
                  </a:lnTo>
                  <a:lnTo>
                    <a:pt x="522" y="261"/>
                  </a:lnTo>
                  <a:lnTo>
                    <a:pt x="574" y="209"/>
                  </a:lnTo>
                  <a:lnTo>
                    <a:pt x="600" y="131"/>
                  </a:lnTo>
                  <a:lnTo>
                    <a:pt x="574" y="79"/>
                  </a:lnTo>
                  <a:lnTo>
                    <a:pt x="522" y="53"/>
                  </a:lnTo>
                  <a:lnTo>
                    <a:pt x="443" y="2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-1448973" y="1219924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287" y="1"/>
                  </a:lnTo>
                  <a:lnTo>
                    <a:pt x="287" y="1"/>
                  </a:lnTo>
                  <a:lnTo>
                    <a:pt x="157" y="27"/>
                  </a:lnTo>
                  <a:lnTo>
                    <a:pt x="78" y="79"/>
                  </a:lnTo>
                  <a:lnTo>
                    <a:pt x="0" y="131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6" y="261"/>
                  </a:lnTo>
                  <a:lnTo>
                    <a:pt x="78" y="314"/>
                  </a:lnTo>
                  <a:lnTo>
                    <a:pt x="157" y="340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313" y="340"/>
                  </a:lnTo>
                  <a:lnTo>
                    <a:pt x="313" y="340"/>
                  </a:lnTo>
                  <a:lnTo>
                    <a:pt x="417" y="314"/>
                  </a:lnTo>
                  <a:lnTo>
                    <a:pt x="522" y="261"/>
                  </a:lnTo>
                  <a:lnTo>
                    <a:pt x="574" y="209"/>
                  </a:lnTo>
                  <a:lnTo>
                    <a:pt x="600" y="131"/>
                  </a:lnTo>
                  <a:lnTo>
                    <a:pt x="600" y="131"/>
                  </a:lnTo>
                  <a:lnTo>
                    <a:pt x="574" y="79"/>
                  </a:lnTo>
                  <a:lnTo>
                    <a:pt x="522" y="53"/>
                  </a:lnTo>
                  <a:lnTo>
                    <a:pt x="443" y="27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-1109520" y="1158799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extrusionOk="0">
                  <a:moveTo>
                    <a:pt x="261" y="1"/>
                  </a:moveTo>
                  <a:lnTo>
                    <a:pt x="157" y="53"/>
                  </a:lnTo>
                  <a:lnTo>
                    <a:pt x="78" y="105"/>
                  </a:lnTo>
                  <a:lnTo>
                    <a:pt x="26" y="157"/>
                  </a:lnTo>
                  <a:lnTo>
                    <a:pt x="0" y="235"/>
                  </a:lnTo>
                  <a:lnTo>
                    <a:pt x="26" y="287"/>
                  </a:lnTo>
                  <a:lnTo>
                    <a:pt x="78" y="313"/>
                  </a:lnTo>
                  <a:lnTo>
                    <a:pt x="157" y="340"/>
                  </a:lnTo>
                  <a:lnTo>
                    <a:pt x="339" y="340"/>
                  </a:lnTo>
                  <a:lnTo>
                    <a:pt x="443" y="313"/>
                  </a:lnTo>
                  <a:lnTo>
                    <a:pt x="548" y="261"/>
                  </a:lnTo>
                  <a:lnTo>
                    <a:pt x="600" y="183"/>
                  </a:lnTo>
                  <a:lnTo>
                    <a:pt x="600" y="105"/>
                  </a:lnTo>
                  <a:lnTo>
                    <a:pt x="574" y="79"/>
                  </a:lnTo>
                  <a:lnTo>
                    <a:pt x="521" y="27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FFF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-1109520" y="1158799"/>
              <a:ext cx="29939" cy="16965"/>
            </a:xfrm>
            <a:custGeom>
              <a:avLst/>
              <a:gdLst/>
              <a:ahLst/>
              <a:cxnLst/>
              <a:rect l="l" t="t" r="r" b="b"/>
              <a:pathLst>
                <a:path w="600" h="340" fill="none" extrusionOk="0">
                  <a:moveTo>
                    <a:pt x="365" y="1"/>
                  </a:moveTo>
                  <a:lnTo>
                    <a:pt x="365" y="1"/>
                  </a:lnTo>
                  <a:lnTo>
                    <a:pt x="261" y="1"/>
                  </a:lnTo>
                  <a:lnTo>
                    <a:pt x="261" y="1"/>
                  </a:lnTo>
                  <a:lnTo>
                    <a:pt x="157" y="53"/>
                  </a:lnTo>
                  <a:lnTo>
                    <a:pt x="78" y="105"/>
                  </a:lnTo>
                  <a:lnTo>
                    <a:pt x="26" y="15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6" y="287"/>
                  </a:lnTo>
                  <a:lnTo>
                    <a:pt x="78" y="313"/>
                  </a:lnTo>
                  <a:lnTo>
                    <a:pt x="157" y="340"/>
                  </a:lnTo>
                  <a:lnTo>
                    <a:pt x="235" y="340"/>
                  </a:lnTo>
                  <a:lnTo>
                    <a:pt x="235" y="340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443" y="313"/>
                  </a:lnTo>
                  <a:lnTo>
                    <a:pt x="548" y="261"/>
                  </a:lnTo>
                  <a:lnTo>
                    <a:pt x="600" y="183"/>
                  </a:lnTo>
                  <a:lnTo>
                    <a:pt x="600" y="105"/>
                  </a:lnTo>
                  <a:lnTo>
                    <a:pt x="600" y="105"/>
                  </a:lnTo>
                  <a:lnTo>
                    <a:pt x="574" y="79"/>
                  </a:lnTo>
                  <a:lnTo>
                    <a:pt x="521" y="27"/>
                  </a:lnTo>
                  <a:lnTo>
                    <a:pt x="443" y="1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-1396980" y="1102864"/>
              <a:ext cx="53390" cy="81982"/>
            </a:xfrm>
            <a:custGeom>
              <a:avLst/>
              <a:gdLst/>
              <a:ahLst/>
              <a:cxnLst/>
              <a:rect l="l" t="t" r="r" b="b"/>
              <a:pathLst>
                <a:path w="1070" h="1643" extrusionOk="0">
                  <a:moveTo>
                    <a:pt x="418" y="1"/>
                  </a:moveTo>
                  <a:lnTo>
                    <a:pt x="314" y="27"/>
                  </a:lnTo>
                  <a:lnTo>
                    <a:pt x="235" y="105"/>
                  </a:lnTo>
                  <a:lnTo>
                    <a:pt x="157" y="183"/>
                  </a:lnTo>
                  <a:lnTo>
                    <a:pt x="79" y="288"/>
                  </a:lnTo>
                  <a:lnTo>
                    <a:pt x="27" y="418"/>
                  </a:lnTo>
                  <a:lnTo>
                    <a:pt x="1" y="574"/>
                  </a:lnTo>
                  <a:lnTo>
                    <a:pt x="1" y="731"/>
                  </a:lnTo>
                  <a:lnTo>
                    <a:pt x="27" y="887"/>
                  </a:lnTo>
                  <a:lnTo>
                    <a:pt x="53" y="1070"/>
                  </a:lnTo>
                  <a:lnTo>
                    <a:pt x="105" y="1200"/>
                  </a:lnTo>
                  <a:lnTo>
                    <a:pt x="183" y="1330"/>
                  </a:lnTo>
                  <a:lnTo>
                    <a:pt x="261" y="1461"/>
                  </a:lnTo>
                  <a:lnTo>
                    <a:pt x="340" y="1539"/>
                  </a:lnTo>
                  <a:lnTo>
                    <a:pt x="444" y="1617"/>
                  </a:lnTo>
                  <a:lnTo>
                    <a:pt x="548" y="1643"/>
                  </a:lnTo>
                  <a:lnTo>
                    <a:pt x="652" y="1643"/>
                  </a:lnTo>
                  <a:lnTo>
                    <a:pt x="757" y="1617"/>
                  </a:lnTo>
                  <a:lnTo>
                    <a:pt x="861" y="1539"/>
                  </a:lnTo>
                  <a:lnTo>
                    <a:pt x="939" y="1461"/>
                  </a:lnTo>
                  <a:lnTo>
                    <a:pt x="991" y="1356"/>
                  </a:lnTo>
                  <a:lnTo>
                    <a:pt x="1043" y="1200"/>
                  </a:lnTo>
                  <a:lnTo>
                    <a:pt x="1069" y="1070"/>
                  </a:lnTo>
                  <a:lnTo>
                    <a:pt x="1069" y="913"/>
                  </a:lnTo>
                  <a:lnTo>
                    <a:pt x="1069" y="731"/>
                  </a:lnTo>
                  <a:lnTo>
                    <a:pt x="1017" y="574"/>
                  </a:lnTo>
                  <a:lnTo>
                    <a:pt x="965" y="418"/>
                  </a:lnTo>
                  <a:lnTo>
                    <a:pt x="913" y="288"/>
                  </a:lnTo>
                  <a:lnTo>
                    <a:pt x="809" y="183"/>
                  </a:lnTo>
                  <a:lnTo>
                    <a:pt x="731" y="105"/>
                  </a:lnTo>
                  <a:lnTo>
                    <a:pt x="626" y="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-1369636" y="1085999"/>
              <a:ext cx="37772" cy="33831"/>
            </a:xfrm>
            <a:custGeom>
              <a:avLst/>
              <a:gdLst/>
              <a:ahLst/>
              <a:cxnLst/>
              <a:rect l="l" t="t" r="r" b="b"/>
              <a:pathLst>
                <a:path w="757" h="678" extrusionOk="0">
                  <a:moveTo>
                    <a:pt x="678" y="0"/>
                  </a:moveTo>
                  <a:lnTo>
                    <a:pt x="678" y="26"/>
                  </a:lnTo>
                  <a:lnTo>
                    <a:pt x="678" y="78"/>
                  </a:lnTo>
                  <a:lnTo>
                    <a:pt x="652" y="183"/>
                  </a:lnTo>
                  <a:lnTo>
                    <a:pt x="626" y="261"/>
                  </a:lnTo>
                  <a:lnTo>
                    <a:pt x="600" y="339"/>
                  </a:lnTo>
                  <a:lnTo>
                    <a:pt x="548" y="391"/>
                  </a:lnTo>
                  <a:lnTo>
                    <a:pt x="495" y="443"/>
                  </a:lnTo>
                  <a:lnTo>
                    <a:pt x="469" y="443"/>
                  </a:lnTo>
                  <a:lnTo>
                    <a:pt x="417" y="495"/>
                  </a:lnTo>
                  <a:lnTo>
                    <a:pt x="261" y="547"/>
                  </a:lnTo>
                  <a:lnTo>
                    <a:pt x="183" y="573"/>
                  </a:lnTo>
                  <a:lnTo>
                    <a:pt x="78" y="573"/>
                  </a:lnTo>
                  <a:lnTo>
                    <a:pt x="26" y="547"/>
                  </a:lnTo>
                  <a:lnTo>
                    <a:pt x="0" y="547"/>
                  </a:lnTo>
                  <a:lnTo>
                    <a:pt x="0" y="573"/>
                  </a:lnTo>
                  <a:lnTo>
                    <a:pt x="52" y="626"/>
                  </a:lnTo>
                  <a:lnTo>
                    <a:pt x="157" y="678"/>
                  </a:lnTo>
                  <a:lnTo>
                    <a:pt x="391" y="678"/>
                  </a:lnTo>
                  <a:lnTo>
                    <a:pt x="495" y="626"/>
                  </a:lnTo>
                  <a:lnTo>
                    <a:pt x="600" y="573"/>
                  </a:lnTo>
                  <a:lnTo>
                    <a:pt x="652" y="495"/>
                  </a:lnTo>
                  <a:lnTo>
                    <a:pt x="730" y="417"/>
                  </a:lnTo>
                  <a:lnTo>
                    <a:pt x="756" y="287"/>
                  </a:lnTo>
                  <a:lnTo>
                    <a:pt x="756" y="183"/>
                  </a:lnTo>
                  <a:lnTo>
                    <a:pt x="730" y="78"/>
                  </a:lnTo>
                  <a:lnTo>
                    <a:pt x="704" y="2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-1368339" y="1067786"/>
              <a:ext cx="14321" cy="42962"/>
            </a:xfrm>
            <a:custGeom>
              <a:avLst/>
              <a:gdLst/>
              <a:ahLst/>
              <a:cxnLst/>
              <a:rect l="l" t="t" r="r" b="b"/>
              <a:pathLst>
                <a:path w="287" h="861" extrusionOk="0">
                  <a:moveTo>
                    <a:pt x="0" y="0"/>
                  </a:moveTo>
                  <a:lnTo>
                    <a:pt x="0" y="52"/>
                  </a:lnTo>
                  <a:lnTo>
                    <a:pt x="26" y="78"/>
                  </a:lnTo>
                  <a:lnTo>
                    <a:pt x="105" y="235"/>
                  </a:lnTo>
                  <a:lnTo>
                    <a:pt x="131" y="365"/>
                  </a:lnTo>
                  <a:lnTo>
                    <a:pt x="131" y="443"/>
                  </a:lnTo>
                  <a:lnTo>
                    <a:pt x="131" y="521"/>
                  </a:lnTo>
                  <a:lnTo>
                    <a:pt x="131" y="652"/>
                  </a:lnTo>
                  <a:lnTo>
                    <a:pt x="105" y="730"/>
                  </a:lnTo>
                  <a:lnTo>
                    <a:pt x="52" y="782"/>
                  </a:lnTo>
                  <a:lnTo>
                    <a:pt x="26" y="834"/>
                  </a:lnTo>
                  <a:lnTo>
                    <a:pt x="26" y="860"/>
                  </a:lnTo>
                  <a:lnTo>
                    <a:pt x="52" y="860"/>
                  </a:lnTo>
                  <a:lnTo>
                    <a:pt x="105" y="834"/>
                  </a:lnTo>
                  <a:lnTo>
                    <a:pt x="183" y="782"/>
                  </a:lnTo>
                  <a:lnTo>
                    <a:pt x="235" y="704"/>
                  </a:lnTo>
                  <a:lnTo>
                    <a:pt x="261" y="600"/>
                  </a:lnTo>
                  <a:lnTo>
                    <a:pt x="287" y="521"/>
                  </a:lnTo>
                  <a:lnTo>
                    <a:pt x="287" y="443"/>
                  </a:lnTo>
                  <a:lnTo>
                    <a:pt x="287" y="339"/>
                  </a:lnTo>
                  <a:lnTo>
                    <a:pt x="261" y="261"/>
                  </a:lnTo>
                  <a:lnTo>
                    <a:pt x="209" y="183"/>
                  </a:lnTo>
                  <a:lnTo>
                    <a:pt x="157" y="104"/>
                  </a:lnTo>
                  <a:lnTo>
                    <a:pt x="78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-1177181" y="1071678"/>
              <a:ext cx="53390" cy="80684"/>
            </a:xfrm>
            <a:custGeom>
              <a:avLst/>
              <a:gdLst/>
              <a:ahLst/>
              <a:cxnLst/>
              <a:rect l="l" t="t" r="r" b="b"/>
              <a:pathLst>
                <a:path w="1070" h="1617" extrusionOk="0">
                  <a:moveTo>
                    <a:pt x="418" y="0"/>
                  </a:moveTo>
                  <a:lnTo>
                    <a:pt x="314" y="26"/>
                  </a:lnTo>
                  <a:lnTo>
                    <a:pt x="209" y="79"/>
                  </a:lnTo>
                  <a:lnTo>
                    <a:pt x="131" y="183"/>
                  </a:lnTo>
                  <a:lnTo>
                    <a:pt x="79" y="287"/>
                  </a:lnTo>
                  <a:lnTo>
                    <a:pt x="27" y="417"/>
                  </a:lnTo>
                  <a:lnTo>
                    <a:pt x="1" y="574"/>
                  </a:lnTo>
                  <a:lnTo>
                    <a:pt x="1" y="730"/>
                  </a:lnTo>
                  <a:lnTo>
                    <a:pt x="1" y="887"/>
                  </a:lnTo>
                  <a:lnTo>
                    <a:pt x="53" y="1043"/>
                  </a:lnTo>
                  <a:lnTo>
                    <a:pt x="105" y="1199"/>
                  </a:lnTo>
                  <a:lnTo>
                    <a:pt x="157" y="1330"/>
                  </a:lnTo>
                  <a:lnTo>
                    <a:pt x="261" y="1434"/>
                  </a:lnTo>
                  <a:lnTo>
                    <a:pt x="340" y="1538"/>
                  </a:lnTo>
                  <a:lnTo>
                    <a:pt x="444" y="1590"/>
                  </a:lnTo>
                  <a:lnTo>
                    <a:pt x="548" y="1616"/>
                  </a:lnTo>
                  <a:lnTo>
                    <a:pt x="652" y="1616"/>
                  </a:lnTo>
                  <a:lnTo>
                    <a:pt x="757" y="1590"/>
                  </a:lnTo>
                  <a:lnTo>
                    <a:pt x="835" y="1538"/>
                  </a:lnTo>
                  <a:lnTo>
                    <a:pt x="913" y="1434"/>
                  </a:lnTo>
                  <a:lnTo>
                    <a:pt x="991" y="1330"/>
                  </a:lnTo>
                  <a:lnTo>
                    <a:pt x="1017" y="1199"/>
                  </a:lnTo>
                  <a:lnTo>
                    <a:pt x="1069" y="1069"/>
                  </a:lnTo>
                  <a:lnTo>
                    <a:pt x="1069" y="887"/>
                  </a:lnTo>
                  <a:lnTo>
                    <a:pt x="1043" y="730"/>
                  </a:lnTo>
                  <a:lnTo>
                    <a:pt x="1017" y="574"/>
                  </a:lnTo>
                  <a:lnTo>
                    <a:pt x="965" y="417"/>
                  </a:lnTo>
                  <a:lnTo>
                    <a:pt x="887" y="287"/>
                  </a:lnTo>
                  <a:lnTo>
                    <a:pt x="809" y="183"/>
                  </a:lnTo>
                  <a:lnTo>
                    <a:pt x="731" y="79"/>
                  </a:lnTo>
                  <a:lnTo>
                    <a:pt x="626" y="26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-1151135" y="1053466"/>
              <a:ext cx="39070" cy="35178"/>
            </a:xfrm>
            <a:custGeom>
              <a:avLst/>
              <a:gdLst/>
              <a:ahLst/>
              <a:cxnLst/>
              <a:rect l="l" t="t" r="r" b="b"/>
              <a:pathLst>
                <a:path w="783" h="705" extrusionOk="0">
                  <a:moveTo>
                    <a:pt x="678" y="0"/>
                  </a:moveTo>
                  <a:lnTo>
                    <a:pt x="678" y="53"/>
                  </a:lnTo>
                  <a:lnTo>
                    <a:pt x="678" y="105"/>
                  </a:lnTo>
                  <a:lnTo>
                    <a:pt x="678" y="183"/>
                  </a:lnTo>
                  <a:lnTo>
                    <a:pt x="652" y="287"/>
                  </a:lnTo>
                  <a:lnTo>
                    <a:pt x="600" y="365"/>
                  </a:lnTo>
                  <a:lnTo>
                    <a:pt x="547" y="417"/>
                  </a:lnTo>
                  <a:lnTo>
                    <a:pt x="521" y="444"/>
                  </a:lnTo>
                  <a:lnTo>
                    <a:pt x="495" y="470"/>
                  </a:lnTo>
                  <a:lnTo>
                    <a:pt x="443" y="496"/>
                  </a:lnTo>
                  <a:lnTo>
                    <a:pt x="287" y="574"/>
                  </a:lnTo>
                  <a:lnTo>
                    <a:pt x="0" y="574"/>
                  </a:lnTo>
                  <a:lnTo>
                    <a:pt x="26" y="600"/>
                  </a:lnTo>
                  <a:lnTo>
                    <a:pt x="78" y="652"/>
                  </a:lnTo>
                  <a:lnTo>
                    <a:pt x="183" y="678"/>
                  </a:lnTo>
                  <a:lnTo>
                    <a:pt x="287" y="704"/>
                  </a:lnTo>
                  <a:lnTo>
                    <a:pt x="417" y="678"/>
                  </a:lnTo>
                  <a:lnTo>
                    <a:pt x="521" y="652"/>
                  </a:lnTo>
                  <a:lnTo>
                    <a:pt x="600" y="600"/>
                  </a:lnTo>
                  <a:lnTo>
                    <a:pt x="626" y="574"/>
                  </a:lnTo>
                  <a:lnTo>
                    <a:pt x="678" y="522"/>
                  </a:lnTo>
                  <a:lnTo>
                    <a:pt x="730" y="444"/>
                  </a:lnTo>
                  <a:lnTo>
                    <a:pt x="782" y="313"/>
                  </a:lnTo>
                  <a:lnTo>
                    <a:pt x="782" y="183"/>
                  </a:lnTo>
                  <a:lnTo>
                    <a:pt x="756" y="105"/>
                  </a:lnTo>
                  <a:lnTo>
                    <a:pt x="704" y="2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-1149838" y="1036550"/>
              <a:ext cx="15618" cy="42962"/>
            </a:xfrm>
            <a:custGeom>
              <a:avLst/>
              <a:gdLst/>
              <a:ahLst/>
              <a:cxnLst/>
              <a:rect l="l" t="t" r="r" b="b"/>
              <a:pathLst>
                <a:path w="313" h="861" extrusionOk="0">
                  <a:moveTo>
                    <a:pt x="0" y="1"/>
                  </a:moveTo>
                  <a:lnTo>
                    <a:pt x="26" y="27"/>
                  </a:lnTo>
                  <a:lnTo>
                    <a:pt x="52" y="79"/>
                  </a:lnTo>
                  <a:lnTo>
                    <a:pt x="104" y="209"/>
                  </a:lnTo>
                  <a:lnTo>
                    <a:pt x="130" y="366"/>
                  </a:lnTo>
                  <a:lnTo>
                    <a:pt x="130" y="444"/>
                  </a:lnTo>
                  <a:lnTo>
                    <a:pt x="157" y="496"/>
                  </a:lnTo>
                  <a:lnTo>
                    <a:pt x="130" y="652"/>
                  </a:lnTo>
                  <a:lnTo>
                    <a:pt x="78" y="783"/>
                  </a:lnTo>
                  <a:lnTo>
                    <a:pt x="52" y="809"/>
                  </a:lnTo>
                  <a:lnTo>
                    <a:pt x="26" y="835"/>
                  </a:lnTo>
                  <a:lnTo>
                    <a:pt x="52" y="861"/>
                  </a:lnTo>
                  <a:lnTo>
                    <a:pt x="130" y="835"/>
                  </a:lnTo>
                  <a:lnTo>
                    <a:pt x="183" y="783"/>
                  </a:lnTo>
                  <a:lnTo>
                    <a:pt x="261" y="704"/>
                  </a:lnTo>
                  <a:lnTo>
                    <a:pt x="287" y="600"/>
                  </a:lnTo>
                  <a:lnTo>
                    <a:pt x="313" y="496"/>
                  </a:lnTo>
                  <a:lnTo>
                    <a:pt x="313" y="418"/>
                  </a:lnTo>
                  <a:lnTo>
                    <a:pt x="287" y="339"/>
                  </a:lnTo>
                  <a:lnTo>
                    <a:pt x="261" y="261"/>
                  </a:lnTo>
                  <a:lnTo>
                    <a:pt x="235" y="157"/>
                  </a:lnTo>
                  <a:lnTo>
                    <a:pt x="157" y="79"/>
                  </a:lnTo>
                  <a:lnTo>
                    <a:pt x="104" y="2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-1174587" y="981913"/>
              <a:ext cx="43012" cy="20857"/>
            </a:xfrm>
            <a:custGeom>
              <a:avLst/>
              <a:gdLst/>
              <a:ahLst/>
              <a:cxnLst/>
              <a:rect l="l" t="t" r="r" b="b"/>
              <a:pathLst>
                <a:path w="862" h="418" extrusionOk="0">
                  <a:moveTo>
                    <a:pt x="496" y="1"/>
                  </a:moveTo>
                  <a:lnTo>
                    <a:pt x="392" y="27"/>
                  </a:lnTo>
                  <a:lnTo>
                    <a:pt x="314" y="27"/>
                  </a:lnTo>
                  <a:lnTo>
                    <a:pt x="209" y="79"/>
                  </a:lnTo>
                  <a:lnTo>
                    <a:pt x="131" y="131"/>
                  </a:lnTo>
                  <a:lnTo>
                    <a:pt x="53" y="183"/>
                  </a:lnTo>
                  <a:lnTo>
                    <a:pt x="27" y="235"/>
                  </a:lnTo>
                  <a:lnTo>
                    <a:pt x="1" y="262"/>
                  </a:lnTo>
                  <a:lnTo>
                    <a:pt x="53" y="288"/>
                  </a:lnTo>
                  <a:lnTo>
                    <a:pt x="392" y="288"/>
                  </a:lnTo>
                  <a:lnTo>
                    <a:pt x="444" y="314"/>
                  </a:lnTo>
                  <a:lnTo>
                    <a:pt x="626" y="314"/>
                  </a:lnTo>
                  <a:lnTo>
                    <a:pt x="757" y="392"/>
                  </a:lnTo>
                  <a:lnTo>
                    <a:pt x="809" y="418"/>
                  </a:lnTo>
                  <a:lnTo>
                    <a:pt x="835" y="418"/>
                  </a:lnTo>
                  <a:lnTo>
                    <a:pt x="861" y="392"/>
                  </a:lnTo>
                  <a:lnTo>
                    <a:pt x="861" y="314"/>
                  </a:lnTo>
                  <a:lnTo>
                    <a:pt x="809" y="235"/>
                  </a:lnTo>
                  <a:lnTo>
                    <a:pt x="757" y="157"/>
                  </a:lnTo>
                  <a:lnTo>
                    <a:pt x="653" y="79"/>
                  </a:lnTo>
                  <a:lnTo>
                    <a:pt x="574" y="27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-1398277" y="1020932"/>
              <a:ext cx="42962" cy="18262"/>
            </a:xfrm>
            <a:custGeom>
              <a:avLst/>
              <a:gdLst/>
              <a:ahLst/>
              <a:cxnLst/>
              <a:rect l="l" t="t" r="r" b="b"/>
              <a:pathLst>
                <a:path w="861" h="366" extrusionOk="0">
                  <a:moveTo>
                    <a:pt x="366" y="1"/>
                  </a:moveTo>
                  <a:lnTo>
                    <a:pt x="287" y="27"/>
                  </a:lnTo>
                  <a:lnTo>
                    <a:pt x="131" y="131"/>
                  </a:lnTo>
                  <a:lnTo>
                    <a:pt x="79" y="209"/>
                  </a:lnTo>
                  <a:lnTo>
                    <a:pt x="27" y="261"/>
                  </a:lnTo>
                  <a:lnTo>
                    <a:pt x="1" y="314"/>
                  </a:lnTo>
                  <a:lnTo>
                    <a:pt x="1" y="366"/>
                  </a:lnTo>
                  <a:lnTo>
                    <a:pt x="105" y="366"/>
                  </a:lnTo>
                  <a:lnTo>
                    <a:pt x="235" y="314"/>
                  </a:lnTo>
                  <a:lnTo>
                    <a:pt x="392" y="288"/>
                  </a:lnTo>
                  <a:lnTo>
                    <a:pt x="444" y="288"/>
                  </a:lnTo>
                  <a:lnTo>
                    <a:pt x="626" y="209"/>
                  </a:lnTo>
                  <a:lnTo>
                    <a:pt x="783" y="157"/>
                  </a:lnTo>
                  <a:lnTo>
                    <a:pt x="835" y="131"/>
                  </a:lnTo>
                  <a:lnTo>
                    <a:pt x="861" y="105"/>
                  </a:lnTo>
                  <a:lnTo>
                    <a:pt x="835" y="79"/>
                  </a:lnTo>
                  <a:lnTo>
                    <a:pt x="783" y="2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-1621968" y="1144479"/>
              <a:ext cx="130133" cy="149643"/>
            </a:xfrm>
            <a:custGeom>
              <a:avLst/>
              <a:gdLst/>
              <a:ahLst/>
              <a:cxnLst/>
              <a:rect l="l" t="t" r="r" b="b"/>
              <a:pathLst>
                <a:path w="2608" h="2999" extrusionOk="0">
                  <a:moveTo>
                    <a:pt x="704" y="1"/>
                  </a:moveTo>
                  <a:lnTo>
                    <a:pt x="574" y="53"/>
                  </a:lnTo>
                  <a:lnTo>
                    <a:pt x="444" y="105"/>
                  </a:lnTo>
                  <a:lnTo>
                    <a:pt x="287" y="210"/>
                  </a:lnTo>
                  <a:lnTo>
                    <a:pt x="157" y="366"/>
                  </a:lnTo>
                  <a:lnTo>
                    <a:pt x="79" y="574"/>
                  </a:lnTo>
                  <a:lnTo>
                    <a:pt x="27" y="783"/>
                  </a:lnTo>
                  <a:lnTo>
                    <a:pt x="1" y="1044"/>
                  </a:lnTo>
                  <a:lnTo>
                    <a:pt x="27" y="1304"/>
                  </a:lnTo>
                  <a:lnTo>
                    <a:pt x="79" y="1591"/>
                  </a:lnTo>
                  <a:lnTo>
                    <a:pt x="157" y="1852"/>
                  </a:lnTo>
                  <a:lnTo>
                    <a:pt x="287" y="2112"/>
                  </a:lnTo>
                  <a:lnTo>
                    <a:pt x="444" y="2373"/>
                  </a:lnTo>
                  <a:lnTo>
                    <a:pt x="626" y="2581"/>
                  </a:lnTo>
                  <a:lnTo>
                    <a:pt x="861" y="2764"/>
                  </a:lnTo>
                  <a:lnTo>
                    <a:pt x="1147" y="2894"/>
                  </a:lnTo>
                  <a:lnTo>
                    <a:pt x="1278" y="2946"/>
                  </a:lnTo>
                  <a:lnTo>
                    <a:pt x="1460" y="2998"/>
                  </a:lnTo>
                  <a:lnTo>
                    <a:pt x="1982" y="2998"/>
                  </a:lnTo>
                  <a:lnTo>
                    <a:pt x="2190" y="2946"/>
                  </a:lnTo>
                  <a:lnTo>
                    <a:pt x="2399" y="2894"/>
                  </a:lnTo>
                  <a:lnTo>
                    <a:pt x="2607" y="2816"/>
                  </a:lnTo>
                  <a:lnTo>
                    <a:pt x="1773" y="600"/>
                  </a:lnTo>
                  <a:lnTo>
                    <a:pt x="1643" y="444"/>
                  </a:lnTo>
                  <a:lnTo>
                    <a:pt x="1486" y="288"/>
                  </a:lnTo>
                  <a:lnTo>
                    <a:pt x="1304" y="157"/>
                  </a:lnTo>
                  <a:lnTo>
                    <a:pt x="1095" y="5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-1621968" y="1144479"/>
              <a:ext cx="130133" cy="149643"/>
            </a:xfrm>
            <a:custGeom>
              <a:avLst/>
              <a:gdLst/>
              <a:ahLst/>
              <a:cxnLst/>
              <a:rect l="l" t="t" r="r" b="b"/>
              <a:pathLst>
                <a:path w="2608" h="2999" fill="none" extrusionOk="0">
                  <a:moveTo>
                    <a:pt x="1773" y="600"/>
                  </a:moveTo>
                  <a:lnTo>
                    <a:pt x="1773" y="600"/>
                  </a:lnTo>
                  <a:lnTo>
                    <a:pt x="1643" y="444"/>
                  </a:lnTo>
                  <a:lnTo>
                    <a:pt x="1486" y="288"/>
                  </a:lnTo>
                  <a:lnTo>
                    <a:pt x="1304" y="157"/>
                  </a:lnTo>
                  <a:lnTo>
                    <a:pt x="1095" y="53"/>
                  </a:lnTo>
                  <a:lnTo>
                    <a:pt x="965" y="1"/>
                  </a:lnTo>
                  <a:lnTo>
                    <a:pt x="835" y="1"/>
                  </a:lnTo>
                  <a:lnTo>
                    <a:pt x="704" y="1"/>
                  </a:lnTo>
                  <a:lnTo>
                    <a:pt x="574" y="53"/>
                  </a:lnTo>
                  <a:lnTo>
                    <a:pt x="444" y="105"/>
                  </a:lnTo>
                  <a:lnTo>
                    <a:pt x="287" y="210"/>
                  </a:lnTo>
                  <a:lnTo>
                    <a:pt x="287" y="210"/>
                  </a:lnTo>
                  <a:lnTo>
                    <a:pt x="157" y="366"/>
                  </a:lnTo>
                  <a:lnTo>
                    <a:pt x="79" y="574"/>
                  </a:lnTo>
                  <a:lnTo>
                    <a:pt x="27" y="783"/>
                  </a:lnTo>
                  <a:lnTo>
                    <a:pt x="1" y="1044"/>
                  </a:lnTo>
                  <a:lnTo>
                    <a:pt x="27" y="1304"/>
                  </a:lnTo>
                  <a:lnTo>
                    <a:pt x="79" y="1591"/>
                  </a:lnTo>
                  <a:lnTo>
                    <a:pt x="157" y="1852"/>
                  </a:lnTo>
                  <a:lnTo>
                    <a:pt x="287" y="2112"/>
                  </a:lnTo>
                  <a:lnTo>
                    <a:pt x="444" y="2373"/>
                  </a:lnTo>
                  <a:lnTo>
                    <a:pt x="626" y="2581"/>
                  </a:lnTo>
                  <a:lnTo>
                    <a:pt x="861" y="2764"/>
                  </a:lnTo>
                  <a:lnTo>
                    <a:pt x="1147" y="2894"/>
                  </a:lnTo>
                  <a:lnTo>
                    <a:pt x="1278" y="2946"/>
                  </a:lnTo>
                  <a:lnTo>
                    <a:pt x="1460" y="2998"/>
                  </a:lnTo>
                  <a:lnTo>
                    <a:pt x="1617" y="2998"/>
                  </a:lnTo>
                  <a:lnTo>
                    <a:pt x="1799" y="2998"/>
                  </a:lnTo>
                  <a:lnTo>
                    <a:pt x="1982" y="2998"/>
                  </a:lnTo>
                  <a:lnTo>
                    <a:pt x="2190" y="2946"/>
                  </a:lnTo>
                  <a:lnTo>
                    <a:pt x="2399" y="2894"/>
                  </a:lnTo>
                  <a:lnTo>
                    <a:pt x="2607" y="2816"/>
                  </a:lnTo>
                  <a:lnTo>
                    <a:pt x="1773" y="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-1598566" y="1184796"/>
              <a:ext cx="78090" cy="72900"/>
            </a:xfrm>
            <a:custGeom>
              <a:avLst/>
              <a:gdLst/>
              <a:ahLst/>
              <a:cxnLst/>
              <a:rect l="l" t="t" r="r" b="b"/>
              <a:pathLst>
                <a:path w="1565" h="1461" extrusionOk="0">
                  <a:moveTo>
                    <a:pt x="287" y="1"/>
                  </a:moveTo>
                  <a:lnTo>
                    <a:pt x="157" y="27"/>
                  </a:lnTo>
                  <a:lnTo>
                    <a:pt x="79" y="79"/>
                  </a:lnTo>
                  <a:lnTo>
                    <a:pt x="1" y="210"/>
                  </a:lnTo>
                  <a:lnTo>
                    <a:pt x="1" y="262"/>
                  </a:lnTo>
                  <a:lnTo>
                    <a:pt x="53" y="236"/>
                  </a:lnTo>
                  <a:lnTo>
                    <a:pt x="131" y="157"/>
                  </a:lnTo>
                  <a:lnTo>
                    <a:pt x="209" y="105"/>
                  </a:lnTo>
                  <a:lnTo>
                    <a:pt x="366" y="105"/>
                  </a:lnTo>
                  <a:lnTo>
                    <a:pt x="470" y="157"/>
                  </a:lnTo>
                  <a:lnTo>
                    <a:pt x="626" y="262"/>
                  </a:lnTo>
                  <a:lnTo>
                    <a:pt x="757" y="392"/>
                  </a:lnTo>
                  <a:lnTo>
                    <a:pt x="861" y="522"/>
                  </a:lnTo>
                  <a:lnTo>
                    <a:pt x="991" y="653"/>
                  </a:lnTo>
                  <a:lnTo>
                    <a:pt x="1252" y="965"/>
                  </a:lnTo>
                  <a:lnTo>
                    <a:pt x="1460" y="1304"/>
                  </a:lnTo>
                  <a:lnTo>
                    <a:pt x="1539" y="1408"/>
                  </a:lnTo>
                  <a:lnTo>
                    <a:pt x="1565" y="1461"/>
                  </a:lnTo>
                  <a:lnTo>
                    <a:pt x="1565" y="1408"/>
                  </a:lnTo>
                  <a:lnTo>
                    <a:pt x="1539" y="1278"/>
                  </a:lnTo>
                  <a:lnTo>
                    <a:pt x="1460" y="1096"/>
                  </a:lnTo>
                  <a:lnTo>
                    <a:pt x="1356" y="887"/>
                  </a:lnTo>
                  <a:lnTo>
                    <a:pt x="1122" y="548"/>
                  </a:lnTo>
                  <a:lnTo>
                    <a:pt x="1017" y="392"/>
                  </a:lnTo>
                  <a:lnTo>
                    <a:pt x="861" y="262"/>
                  </a:lnTo>
                  <a:lnTo>
                    <a:pt x="705" y="157"/>
                  </a:lnTo>
                  <a:lnTo>
                    <a:pt x="522" y="27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-1577759" y="1219924"/>
              <a:ext cx="37772" cy="40367"/>
            </a:xfrm>
            <a:custGeom>
              <a:avLst/>
              <a:gdLst/>
              <a:ahLst/>
              <a:cxnLst/>
              <a:rect l="l" t="t" r="r" b="b"/>
              <a:pathLst>
                <a:path w="757" h="809" extrusionOk="0">
                  <a:moveTo>
                    <a:pt x="444" y="1"/>
                  </a:moveTo>
                  <a:lnTo>
                    <a:pt x="314" y="27"/>
                  </a:lnTo>
                  <a:lnTo>
                    <a:pt x="209" y="79"/>
                  </a:lnTo>
                  <a:lnTo>
                    <a:pt x="131" y="157"/>
                  </a:lnTo>
                  <a:lnTo>
                    <a:pt x="105" y="183"/>
                  </a:lnTo>
                  <a:lnTo>
                    <a:pt x="53" y="261"/>
                  </a:lnTo>
                  <a:lnTo>
                    <a:pt x="27" y="366"/>
                  </a:lnTo>
                  <a:lnTo>
                    <a:pt x="1" y="496"/>
                  </a:lnTo>
                  <a:lnTo>
                    <a:pt x="27" y="626"/>
                  </a:lnTo>
                  <a:lnTo>
                    <a:pt x="53" y="731"/>
                  </a:lnTo>
                  <a:lnTo>
                    <a:pt x="79" y="783"/>
                  </a:lnTo>
                  <a:lnTo>
                    <a:pt x="105" y="809"/>
                  </a:lnTo>
                  <a:lnTo>
                    <a:pt x="105" y="783"/>
                  </a:lnTo>
                  <a:lnTo>
                    <a:pt x="105" y="704"/>
                  </a:lnTo>
                  <a:lnTo>
                    <a:pt x="131" y="626"/>
                  </a:lnTo>
                  <a:lnTo>
                    <a:pt x="131" y="522"/>
                  </a:lnTo>
                  <a:lnTo>
                    <a:pt x="183" y="418"/>
                  </a:lnTo>
                  <a:lnTo>
                    <a:pt x="209" y="340"/>
                  </a:lnTo>
                  <a:lnTo>
                    <a:pt x="261" y="287"/>
                  </a:lnTo>
                  <a:lnTo>
                    <a:pt x="314" y="209"/>
                  </a:lnTo>
                  <a:lnTo>
                    <a:pt x="366" y="157"/>
                  </a:lnTo>
                  <a:lnTo>
                    <a:pt x="470" y="131"/>
                  </a:lnTo>
                  <a:lnTo>
                    <a:pt x="548" y="105"/>
                  </a:lnTo>
                  <a:lnTo>
                    <a:pt x="652" y="79"/>
                  </a:lnTo>
                  <a:lnTo>
                    <a:pt x="757" y="79"/>
                  </a:lnTo>
                  <a:lnTo>
                    <a:pt x="731" y="53"/>
                  </a:lnTo>
                  <a:lnTo>
                    <a:pt x="652" y="2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-1286407" y="1216032"/>
              <a:ext cx="102789" cy="75495"/>
            </a:xfrm>
            <a:custGeom>
              <a:avLst/>
              <a:gdLst/>
              <a:ahLst/>
              <a:cxnLst/>
              <a:rect l="l" t="t" r="r" b="b"/>
              <a:pathLst>
                <a:path w="2060" h="1513" extrusionOk="0">
                  <a:moveTo>
                    <a:pt x="2033" y="1"/>
                  </a:moveTo>
                  <a:lnTo>
                    <a:pt x="1929" y="261"/>
                  </a:lnTo>
                  <a:lnTo>
                    <a:pt x="1799" y="444"/>
                  </a:lnTo>
                  <a:lnTo>
                    <a:pt x="1668" y="574"/>
                  </a:lnTo>
                  <a:lnTo>
                    <a:pt x="1512" y="678"/>
                  </a:lnTo>
                  <a:lnTo>
                    <a:pt x="1356" y="730"/>
                  </a:lnTo>
                  <a:lnTo>
                    <a:pt x="1199" y="756"/>
                  </a:lnTo>
                  <a:lnTo>
                    <a:pt x="1017" y="756"/>
                  </a:lnTo>
                  <a:lnTo>
                    <a:pt x="860" y="704"/>
                  </a:lnTo>
                  <a:lnTo>
                    <a:pt x="678" y="652"/>
                  </a:lnTo>
                  <a:lnTo>
                    <a:pt x="522" y="600"/>
                  </a:lnTo>
                  <a:lnTo>
                    <a:pt x="261" y="444"/>
                  </a:lnTo>
                  <a:lnTo>
                    <a:pt x="79" y="287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79" y="444"/>
                  </a:lnTo>
                  <a:lnTo>
                    <a:pt x="157" y="652"/>
                  </a:lnTo>
                  <a:lnTo>
                    <a:pt x="287" y="913"/>
                  </a:lnTo>
                  <a:lnTo>
                    <a:pt x="443" y="1173"/>
                  </a:lnTo>
                  <a:lnTo>
                    <a:pt x="548" y="1278"/>
                  </a:lnTo>
                  <a:lnTo>
                    <a:pt x="678" y="1382"/>
                  </a:lnTo>
                  <a:lnTo>
                    <a:pt x="808" y="1460"/>
                  </a:lnTo>
                  <a:lnTo>
                    <a:pt x="965" y="1512"/>
                  </a:lnTo>
                  <a:lnTo>
                    <a:pt x="1304" y="1512"/>
                  </a:lnTo>
                  <a:lnTo>
                    <a:pt x="1486" y="1460"/>
                  </a:lnTo>
                  <a:lnTo>
                    <a:pt x="1616" y="1408"/>
                  </a:lnTo>
                  <a:lnTo>
                    <a:pt x="1747" y="1304"/>
                  </a:lnTo>
                  <a:lnTo>
                    <a:pt x="1851" y="1200"/>
                  </a:lnTo>
                  <a:lnTo>
                    <a:pt x="1929" y="1095"/>
                  </a:lnTo>
                  <a:lnTo>
                    <a:pt x="1981" y="965"/>
                  </a:lnTo>
                  <a:lnTo>
                    <a:pt x="2033" y="678"/>
                  </a:lnTo>
                  <a:lnTo>
                    <a:pt x="2059" y="444"/>
                  </a:lnTo>
                  <a:lnTo>
                    <a:pt x="2059" y="209"/>
                  </a:lnTo>
                  <a:lnTo>
                    <a:pt x="203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-1225283" y="1278453"/>
              <a:ext cx="44259" cy="35178"/>
            </a:xfrm>
            <a:custGeom>
              <a:avLst/>
              <a:gdLst/>
              <a:ahLst/>
              <a:cxnLst/>
              <a:rect l="l" t="t" r="r" b="b"/>
              <a:pathLst>
                <a:path w="887" h="705" extrusionOk="0">
                  <a:moveTo>
                    <a:pt x="861" y="1"/>
                  </a:moveTo>
                  <a:lnTo>
                    <a:pt x="834" y="27"/>
                  </a:lnTo>
                  <a:lnTo>
                    <a:pt x="808" y="79"/>
                  </a:lnTo>
                  <a:lnTo>
                    <a:pt x="782" y="157"/>
                  </a:lnTo>
                  <a:lnTo>
                    <a:pt x="730" y="261"/>
                  </a:lnTo>
                  <a:lnTo>
                    <a:pt x="600" y="392"/>
                  </a:lnTo>
                  <a:lnTo>
                    <a:pt x="548" y="418"/>
                  </a:lnTo>
                  <a:lnTo>
                    <a:pt x="470" y="470"/>
                  </a:lnTo>
                  <a:lnTo>
                    <a:pt x="287" y="574"/>
                  </a:lnTo>
                  <a:lnTo>
                    <a:pt x="105" y="652"/>
                  </a:lnTo>
                  <a:lnTo>
                    <a:pt x="26" y="678"/>
                  </a:lnTo>
                  <a:lnTo>
                    <a:pt x="0" y="678"/>
                  </a:lnTo>
                  <a:lnTo>
                    <a:pt x="53" y="704"/>
                  </a:lnTo>
                  <a:lnTo>
                    <a:pt x="105" y="704"/>
                  </a:lnTo>
                  <a:lnTo>
                    <a:pt x="339" y="678"/>
                  </a:lnTo>
                  <a:lnTo>
                    <a:pt x="548" y="626"/>
                  </a:lnTo>
                  <a:lnTo>
                    <a:pt x="626" y="574"/>
                  </a:lnTo>
                  <a:lnTo>
                    <a:pt x="704" y="496"/>
                  </a:lnTo>
                  <a:lnTo>
                    <a:pt x="782" y="418"/>
                  </a:lnTo>
                  <a:lnTo>
                    <a:pt x="861" y="313"/>
                  </a:lnTo>
                  <a:lnTo>
                    <a:pt x="887" y="209"/>
                  </a:lnTo>
                  <a:lnTo>
                    <a:pt x="887" y="105"/>
                  </a:lnTo>
                  <a:lnTo>
                    <a:pt x="887" y="2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-1524418" y="876579"/>
              <a:ext cx="388901" cy="348584"/>
            </a:xfrm>
            <a:custGeom>
              <a:avLst/>
              <a:gdLst/>
              <a:ahLst/>
              <a:cxnLst/>
              <a:rect l="l" t="t" r="r" b="b"/>
              <a:pathLst>
                <a:path w="7794" h="6986" extrusionOk="0">
                  <a:moveTo>
                    <a:pt x="3754" y="1"/>
                  </a:moveTo>
                  <a:lnTo>
                    <a:pt x="3676" y="313"/>
                  </a:lnTo>
                  <a:lnTo>
                    <a:pt x="3545" y="600"/>
                  </a:lnTo>
                  <a:lnTo>
                    <a:pt x="3415" y="835"/>
                  </a:lnTo>
                  <a:lnTo>
                    <a:pt x="3259" y="1069"/>
                  </a:lnTo>
                  <a:lnTo>
                    <a:pt x="3076" y="1252"/>
                  </a:lnTo>
                  <a:lnTo>
                    <a:pt x="2894" y="1408"/>
                  </a:lnTo>
                  <a:lnTo>
                    <a:pt x="2685" y="1538"/>
                  </a:lnTo>
                  <a:lnTo>
                    <a:pt x="2477" y="1643"/>
                  </a:lnTo>
                  <a:lnTo>
                    <a:pt x="2268" y="1747"/>
                  </a:lnTo>
                  <a:lnTo>
                    <a:pt x="2060" y="1799"/>
                  </a:lnTo>
                  <a:lnTo>
                    <a:pt x="1669" y="1903"/>
                  </a:lnTo>
                  <a:lnTo>
                    <a:pt x="1304" y="1955"/>
                  </a:lnTo>
                  <a:lnTo>
                    <a:pt x="756" y="1955"/>
                  </a:lnTo>
                  <a:lnTo>
                    <a:pt x="913" y="2320"/>
                  </a:lnTo>
                  <a:lnTo>
                    <a:pt x="1017" y="2659"/>
                  </a:lnTo>
                  <a:lnTo>
                    <a:pt x="1069" y="2972"/>
                  </a:lnTo>
                  <a:lnTo>
                    <a:pt x="1069" y="3259"/>
                  </a:lnTo>
                  <a:lnTo>
                    <a:pt x="1069" y="3519"/>
                  </a:lnTo>
                  <a:lnTo>
                    <a:pt x="1043" y="3728"/>
                  </a:lnTo>
                  <a:lnTo>
                    <a:pt x="991" y="3936"/>
                  </a:lnTo>
                  <a:lnTo>
                    <a:pt x="913" y="4119"/>
                  </a:lnTo>
                  <a:lnTo>
                    <a:pt x="835" y="4301"/>
                  </a:lnTo>
                  <a:lnTo>
                    <a:pt x="730" y="4458"/>
                  </a:lnTo>
                  <a:lnTo>
                    <a:pt x="548" y="4744"/>
                  </a:lnTo>
                  <a:lnTo>
                    <a:pt x="339" y="4953"/>
                  </a:lnTo>
                  <a:lnTo>
                    <a:pt x="157" y="5109"/>
                  </a:lnTo>
                  <a:lnTo>
                    <a:pt x="0" y="5214"/>
                  </a:lnTo>
                  <a:lnTo>
                    <a:pt x="105" y="5318"/>
                  </a:lnTo>
                  <a:lnTo>
                    <a:pt x="313" y="5552"/>
                  </a:lnTo>
                  <a:lnTo>
                    <a:pt x="444" y="5448"/>
                  </a:lnTo>
                  <a:lnTo>
                    <a:pt x="652" y="5266"/>
                  </a:lnTo>
                  <a:lnTo>
                    <a:pt x="887" y="4979"/>
                  </a:lnTo>
                  <a:lnTo>
                    <a:pt x="1017" y="4823"/>
                  </a:lnTo>
                  <a:lnTo>
                    <a:pt x="1121" y="4640"/>
                  </a:lnTo>
                  <a:lnTo>
                    <a:pt x="1199" y="4432"/>
                  </a:lnTo>
                  <a:lnTo>
                    <a:pt x="1278" y="4197"/>
                  </a:lnTo>
                  <a:lnTo>
                    <a:pt x="1330" y="3936"/>
                  </a:lnTo>
                  <a:lnTo>
                    <a:pt x="1330" y="3650"/>
                  </a:lnTo>
                  <a:lnTo>
                    <a:pt x="1330" y="3363"/>
                  </a:lnTo>
                  <a:lnTo>
                    <a:pt x="1252" y="3050"/>
                  </a:lnTo>
                  <a:lnTo>
                    <a:pt x="1173" y="2685"/>
                  </a:lnTo>
                  <a:lnTo>
                    <a:pt x="1017" y="2320"/>
                  </a:lnTo>
                  <a:lnTo>
                    <a:pt x="1278" y="2346"/>
                  </a:lnTo>
                  <a:lnTo>
                    <a:pt x="1564" y="2320"/>
                  </a:lnTo>
                  <a:lnTo>
                    <a:pt x="1903" y="2294"/>
                  </a:lnTo>
                  <a:lnTo>
                    <a:pt x="2320" y="2190"/>
                  </a:lnTo>
                  <a:lnTo>
                    <a:pt x="2529" y="2112"/>
                  </a:lnTo>
                  <a:lnTo>
                    <a:pt x="2737" y="2034"/>
                  </a:lnTo>
                  <a:lnTo>
                    <a:pt x="2946" y="1929"/>
                  </a:lnTo>
                  <a:lnTo>
                    <a:pt x="3128" y="1773"/>
                  </a:lnTo>
                  <a:lnTo>
                    <a:pt x="3337" y="1617"/>
                  </a:lnTo>
                  <a:lnTo>
                    <a:pt x="3493" y="1434"/>
                  </a:lnTo>
                  <a:lnTo>
                    <a:pt x="3676" y="1226"/>
                  </a:lnTo>
                  <a:lnTo>
                    <a:pt x="3806" y="965"/>
                  </a:lnTo>
                  <a:lnTo>
                    <a:pt x="3910" y="678"/>
                  </a:lnTo>
                  <a:lnTo>
                    <a:pt x="4014" y="366"/>
                  </a:lnTo>
                  <a:lnTo>
                    <a:pt x="4171" y="522"/>
                  </a:lnTo>
                  <a:lnTo>
                    <a:pt x="4379" y="678"/>
                  </a:lnTo>
                  <a:lnTo>
                    <a:pt x="4640" y="861"/>
                  </a:lnTo>
                  <a:lnTo>
                    <a:pt x="4979" y="1043"/>
                  </a:lnTo>
                  <a:lnTo>
                    <a:pt x="5344" y="1200"/>
                  </a:lnTo>
                  <a:lnTo>
                    <a:pt x="5578" y="1278"/>
                  </a:lnTo>
                  <a:lnTo>
                    <a:pt x="5787" y="1304"/>
                  </a:lnTo>
                  <a:lnTo>
                    <a:pt x="6021" y="1356"/>
                  </a:lnTo>
                  <a:lnTo>
                    <a:pt x="6282" y="1356"/>
                  </a:lnTo>
                  <a:lnTo>
                    <a:pt x="6647" y="1330"/>
                  </a:lnTo>
                  <a:lnTo>
                    <a:pt x="7012" y="1252"/>
                  </a:lnTo>
                  <a:lnTo>
                    <a:pt x="7403" y="1121"/>
                  </a:lnTo>
                  <a:lnTo>
                    <a:pt x="7794" y="939"/>
                  </a:lnTo>
                  <a:lnTo>
                    <a:pt x="7559" y="548"/>
                  </a:lnTo>
                  <a:lnTo>
                    <a:pt x="7168" y="730"/>
                  </a:lnTo>
                  <a:lnTo>
                    <a:pt x="6751" y="887"/>
                  </a:lnTo>
                  <a:lnTo>
                    <a:pt x="6386" y="965"/>
                  </a:lnTo>
                  <a:lnTo>
                    <a:pt x="6021" y="991"/>
                  </a:lnTo>
                  <a:lnTo>
                    <a:pt x="5787" y="965"/>
                  </a:lnTo>
                  <a:lnTo>
                    <a:pt x="5552" y="939"/>
                  </a:lnTo>
                  <a:lnTo>
                    <a:pt x="5318" y="887"/>
                  </a:lnTo>
                  <a:lnTo>
                    <a:pt x="5109" y="835"/>
                  </a:lnTo>
                  <a:lnTo>
                    <a:pt x="4718" y="678"/>
                  </a:lnTo>
                  <a:lnTo>
                    <a:pt x="4379" y="496"/>
                  </a:lnTo>
                  <a:lnTo>
                    <a:pt x="4119" y="313"/>
                  </a:lnTo>
                  <a:lnTo>
                    <a:pt x="3910" y="157"/>
                  </a:lnTo>
                  <a:lnTo>
                    <a:pt x="3754" y="1"/>
                  </a:lnTo>
                  <a:close/>
                  <a:moveTo>
                    <a:pt x="444" y="5813"/>
                  </a:moveTo>
                  <a:lnTo>
                    <a:pt x="522" y="5996"/>
                  </a:lnTo>
                  <a:lnTo>
                    <a:pt x="548" y="6204"/>
                  </a:lnTo>
                  <a:lnTo>
                    <a:pt x="522" y="6360"/>
                  </a:lnTo>
                  <a:lnTo>
                    <a:pt x="496" y="6439"/>
                  </a:lnTo>
                  <a:lnTo>
                    <a:pt x="444" y="6517"/>
                  </a:lnTo>
                  <a:lnTo>
                    <a:pt x="339" y="6595"/>
                  </a:lnTo>
                  <a:lnTo>
                    <a:pt x="235" y="6621"/>
                  </a:lnTo>
                  <a:lnTo>
                    <a:pt x="131" y="6595"/>
                  </a:lnTo>
                  <a:lnTo>
                    <a:pt x="53" y="6569"/>
                  </a:lnTo>
                  <a:lnTo>
                    <a:pt x="157" y="6882"/>
                  </a:lnTo>
                  <a:lnTo>
                    <a:pt x="339" y="6960"/>
                  </a:lnTo>
                  <a:lnTo>
                    <a:pt x="470" y="6986"/>
                  </a:lnTo>
                  <a:lnTo>
                    <a:pt x="600" y="6960"/>
                  </a:lnTo>
                  <a:lnTo>
                    <a:pt x="678" y="6908"/>
                  </a:lnTo>
                  <a:lnTo>
                    <a:pt x="782" y="6777"/>
                  </a:lnTo>
                  <a:lnTo>
                    <a:pt x="808" y="6621"/>
                  </a:lnTo>
                  <a:lnTo>
                    <a:pt x="808" y="6491"/>
                  </a:lnTo>
                  <a:lnTo>
                    <a:pt x="756" y="6334"/>
                  </a:lnTo>
                  <a:lnTo>
                    <a:pt x="704" y="6178"/>
                  </a:lnTo>
                  <a:lnTo>
                    <a:pt x="626" y="6048"/>
                  </a:lnTo>
                  <a:lnTo>
                    <a:pt x="444" y="5813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-1521823" y="1166633"/>
              <a:ext cx="37772" cy="58530"/>
            </a:xfrm>
            <a:custGeom>
              <a:avLst/>
              <a:gdLst/>
              <a:ahLst/>
              <a:cxnLst/>
              <a:rect l="l" t="t" r="r" b="b"/>
              <a:pathLst>
                <a:path w="757" h="1173" fill="none" extrusionOk="0">
                  <a:moveTo>
                    <a:pt x="392" y="0"/>
                  </a:moveTo>
                  <a:lnTo>
                    <a:pt x="392" y="0"/>
                  </a:lnTo>
                  <a:lnTo>
                    <a:pt x="470" y="183"/>
                  </a:lnTo>
                  <a:lnTo>
                    <a:pt x="496" y="391"/>
                  </a:lnTo>
                  <a:lnTo>
                    <a:pt x="496" y="391"/>
                  </a:lnTo>
                  <a:lnTo>
                    <a:pt x="470" y="547"/>
                  </a:lnTo>
                  <a:lnTo>
                    <a:pt x="444" y="626"/>
                  </a:lnTo>
                  <a:lnTo>
                    <a:pt x="392" y="704"/>
                  </a:lnTo>
                  <a:lnTo>
                    <a:pt x="392" y="704"/>
                  </a:lnTo>
                  <a:lnTo>
                    <a:pt x="287" y="782"/>
                  </a:lnTo>
                  <a:lnTo>
                    <a:pt x="183" y="808"/>
                  </a:lnTo>
                  <a:lnTo>
                    <a:pt x="183" y="808"/>
                  </a:lnTo>
                  <a:lnTo>
                    <a:pt x="79" y="782"/>
                  </a:lnTo>
                  <a:lnTo>
                    <a:pt x="1" y="756"/>
                  </a:lnTo>
                  <a:lnTo>
                    <a:pt x="105" y="1069"/>
                  </a:lnTo>
                  <a:lnTo>
                    <a:pt x="105" y="1069"/>
                  </a:lnTo>
                  <a:lnTo>
                    <a:pt x="287" y="1147"/>
                  </a:lnTo>
                  <a:lnTo>
                    <a:pt x="418" y="1173"/>
                  </a:lnTo>
                  <a:lnTo>
                    <a:pt x="418" y="1173"/>
                  </a:lnTo>
                  <a:lnTo>
                    <a:pt x="548" y="1147"/>
                  </a:lnTo>
                  <a:lnTo>
                    <a:pt x="626" y="1095"/>
                  </a:lnTo>
                  <a:lnTo>
                    <a:pt x="626" y="1095"/>
                  </a:lnTo>
                  <a:lnTo>
                    <a:pt x="730" y="964"/>
                  </a:lnTo>
                  <a:lnTo>
                    <a:pt x="756" y="808"/>
                  </a:lnTo>
                  <a:lnTo>
                    <a:pt x="756" y="678"/>
                  </a:lnTo>
                  <a:lnTo>
                    <a:pt x="704" y="521"/>
                  </a:lnTo>
                  <a:lnTo>
                    <a:pt x="652" y="365"/>
                  </a:lnTo>
                  <a:lnTo>
                    <a:pt x="574" y="235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-1524418" y="876579"/>
              <a:ext cx="388901" cy="277081"/>
            </a:xfrm>
            <a:custGeom>
              <a:avLst/>
              <a:gdLst/>
              <a:ahLst/>
              <a:cxnLst/>
              <a:rect l="l" t="t" r="r" b="b"/>
              <a:pathLst>
                <a:path w="7794" h="5553" fill="none" extrusionOk="0">
                  <a:moveTo>
                    <a:pt x="3754" y="1"/>
                  </a:moveTo>
                  <a:lnTo>
                    <a:pt x="3754" y="1"/>
                  </a:lnTo>
                  <a:lnTo>
                    <a:pt x="3676" y="313"/>
                  </a:lnTo>
                  <a:lnTo>
                    <a:pt x="3545" y="600"/>
                  </a:lnTo>
                  <a:lnTo>
                    <a:pt x="3415" y="835"/>
                  </a:lnTo>
                  <a:lnTo>
                    <a:pt x="3259" y="1069"/>
                  </a:lnTo>
                  <a:lnTo>
                    <a:pt x="3076" y="1252"/>
                  </a:lnTo>
                  <a:lnTo>
                    <a:pt x="2894" y="1408"/>
                  </a:lnTo>
                  <a:lnTo>
                    <a:pt x="2685" y="1538"/>
                  </a:lnTo>
                  <a:lnTo>
                    <a:pt x="2477" y="1643"/>
                  </a:lnTo>
                  <a:lnTo>
                    <a:pt x="2268" y="1747"/>
                  </a:lnTo>
                  <a:lnTo>
                    <a:pt x="2060" y="1799"/>
                  </a:lnTo>
                  <a:lnTo>
                    <a:pt x="1669" y="1903"/>
                  </a:lnTo>
                  <a:lnTo>
                    <a:pt x="1304" y="1955"/>
                  </a:lnTo>
                  <a:lnTo>
                    <a:pt x="1017" y="1955"/>
                  </a:lnTo>
                  <a:lnTo>
                    <a:pt x="1017" y="1955"/>
                  </a:lnTo>
                  <a:lnTo>
                    <a:pt x="756" y="1955"/>
                  </a:lnTo>
                  <a:lnTo>
                    <a:pt x="756" y="1955"/>
                  </a:lnTo>
                  <a:lnTo>
                    <a:pt x="913" y="2320"/>
                  </a:lnTo>
                  <a:lnTo>
                    <a:pt x="1017" y="2659"/>
                  </a:lnTo>
                  <a:lnTo>
                    <a:pt x="1069" y="2972"/>
                  </a:lnTo>
                  <a:lnTo>
                    <a:pt x="1069" y="3259"/>
                  </a:lnTo>
                  <a:lnTo>
                    <a:pt x="1069" y="3259"/>
                  </a:lnTo>
                  <a:lnTo>
                    <a:pt x="1069" y="3519"/>
                  </a:lnTo>
                  <a:lnTo>
                    <a:pt x="1043" y="3728"/>
                  </a:lnTo>
                  <a:lnTo>
                    <a:pt x="991" y="3936"/>
                  </a:lnTo>
                  <a:lnTo>
                    <a:pt x="913" y="4119"/>
                  </a:lnTo>
                  <a:lnTo>
                    <a:pt x="835" y="4301"/>
                  </a:lnTo>
                  <a:lnTo>
                    <a:pt x="730" y="4458"/>
                  </a:lnTo>
                  <a:lnTo>
                    <a:pt x="548" y="4744"/>
                  </a:lnTo>
                  <a:lnTo>
                    <a:pt x="339" y="4953"/>
                  </a:lnTo>
                  <a:lnTo>
                    <a:pt x="157" y="5109"/>
                  </a:lnTo>
                  <a:lnTo>
                    <a:pt x="0" y="5214"/>
                  </a:lnTo>
                  <a:lnTo>
                    <a:pt x="0" y="5214"/>
                  </a:lnTo>
                  <a:lnTo>
                    <a:pt x="105" y="5318"/>
                  </a:lnTo>
                  <a:lnTo>
                    <a:pt x="313" y="5552"/>
                  </a:lnTo>
                  <a:lnTo>
                    <a:pt x="313" y="5552"/>
                  </a:lnTo>
                  <a:lnTo>
                    <a:pt x="444" y="5448"/>
                  </a:lnTo>
                  <a:lnTo>
                    <a:pt x="652" y="5266"/>
                  </a:lnTo>
                  <a:lnTo>
                    <a:pt x="887" y="4979"/>
                  </a:lnTo>
                  <a:lnTo>
                    <a:pt x="1017" y="4823"/>
                  </a:lnTo>
                  <a:lnTo>
                    <a:pt x="1121" y="4640"/>
                  </a:lnTo>
                  <a:lnTo>
                    <a:pt x="1199" y="4432"/>
                  </a:lnTo>
                  <a:lnTo>
                    <a:pt x="1278" y="4197"/>
                  </a:lnTo>
                  <a:lnTo>
                    <a:pt x="1330" y="3936"/>
                  </a:lnTo>
                  <a:lnTo>
                    <a:pt x="1330" y="3650"/>
                  </a:lnTo>
                  <a:lnTo>
                    <a:pt x="1330" y="3363"/>
                  </a:lnTo>
                  <a:lnTo>
                    <a:pt x="1252" y="3050"/>
                  </a:lnTo>
                  <a:lnTo>
                    <a:pt x="1173" y="2685"/>
                  </a:lnTo>
                  <a:lnTo>
                    <a:pt x="1017" y="2320"/>
                  </a:lnTo>
                  <a:lnTo>
                    <a:pt x="1017" y="2320"/>
                  </a:lnTo>
                  <a:lnTo>
                    <a:pt x="1278" y="2346"/>
                  </a:lnTo>
                  <a:lnTo>
                    <a:pt x="1278" y="2346"/>
                  </a:lnTo>
                  <a:lnTo>
                    <a:pt x="1564" y="2320"/>
                  </a:lnTo>
                  <a:lnTo>
                    <a:pt x="1903" y="2294"/>
                  </a:lnTo>
                  <a:lnTo>
                    <a:pt x="2320" y="2190"/>
                  </a:lnTo>
                  <a:lnTo>
                    <a:pt x="2529" y="2112"/>
                  </a:lnTo>
                  <a:lnTo>
                    <a:pt x="2737" y="2034"/>
                  </a:lnTo>
                  <a:lnTo>
                    <a:pt x="2946" y="1929"/>
                  </a:lnTo>
                  <a:lnTo>
                    <a:pt x="3128" y="1773"/>
                  </a:lnTo>
                  <a:lnTo>
                    <a:pt x="3337" y="1617"/>
                  </a:lnTo>
                  <a:lnTo>
                    <a:pt x="3493" y="1434"/>
                  </a:lnTo>
                  <a:lnTo>
                    <a:pt x="3676" y="1226"/>
                  </a:lnTo>
                  <a:lnTo>
                    <a:pt x="3806" y="965"/>
                  </a:lnTo>
                  <a:lnTo>
                    <a:pt x="3910" y="678"/>
                  </a:lnTo>
                  <a:lnTo>
                    <a:pt x="4014" y="366"/>
                  </a:lnTo>
                  <a:lnTo>
                    <a:pt x="4014" y="366"/>
                  </a:lnTo>
                  <a:lnTo>
                    <a:pt x="4171" y="522"/>
                  </a:lnTo>
                  <a:lnTo>
                    <a:pt x="4379" y="678"/>
                  </a:lnTo>
                  <a:lnTo>
                    <a:pt x="4640" y="861"/>
                  </a:lnTo>
                  <a:lnTo>
                    <a:pt x="4979" y="1043"/>
                  </a:lnTo>
                  <a:lnTo>
                    <a:pt x="5344" y="1200"/>
                  </a:lnTo>
                  <a:lnTo>
                    <a:pt x="5578" y="1278"/>
                  </a:lnTo>
                  <a:lnTo>
                    <a:pt x="5787" y="1304"/>
                  </a:lnTo>
                  <a:lnTo>
                    <a:pt x="6021" y="1356"/>
                  </a:lnTo>
                  <a:lnTo>
                    <a:pt x="6282" y="1356"/>
                  </a:lnTo>
                  <a:lnTo>
                    <a:pt x="6282" y="1356"/>
                  </a:lnTo>
                  <a:lnTo>
                    <a:pt x="6647" y="1330"/>
                  </a:lnTo>
                  <a:lnTo>
                    <a:pt x="7012" y="1252"/>
                  </a:lnTo>
                  <a:lnTo>
                    <a:pt x="7403" y="1121"/>
                  </a:lnTo>
                  <a:lnTo>
                    <a:pt x="7794" y="939"/>
                  </a:lnTo>
                  <a:lnTo>
                    <a:pt x="7794" y="939"/>
                  </a:lnTo>
                  <a:lnTo>
                    <a:pt x="7559" y="548"/>
                  </a:lnTo>
                  <a:lnTo>
                    <a:pt x="7559" y="548"/>
                  </a:lnTo>
                  <a:lnTo>
                    <a:pt x="7168" y="730"/>
                  </a:lnTo>
                  <a:lnTo>
                    <a:pt x="6751" y="887"/>
                  </a:lnTo>
                  <a:lnTo>
                    <a:pt x="6386" y="965"/>
                  </a:lnTo>
                  <a:lnTo>
                    <a:pt x="6021" y="991"/>
                  </a:lnTo>
                  <a:lnTo>
                    <a:pt x="6021" y="991"/>
                  </a:lnTo>
                  <a:lnTo>
                    <a:pt x="5787" y="965"/>
                  </a:lnTo>
                  <a:lnTo>
                    <a:pt x="5552" y="939"/>
                  </a:lnTo>
                  <a:lnTo>
                    <a:pt x="5318" y="887"/>
                  </a:lnTo>
                  <a:lnTo>
                    <a:pt x="5109" y="835"/>
                  </a:lnTo>
                  <a:lnTo>
                    <a:pt x="4718" y="678"/>
                  </a:lnTo>
                  <a:lnTo>
                    <a:pt x="4379" y="496"/>
                  </a:lnTo>
                  <a:lnTo>
                    <a:pt x="4119" y="313"/>
                  </a:lnTo>
                  <a:lnTo>
                    <a:pt x="3910" y="157"/>
                  </a:lnTo>
                  <a:lnTo>
                    <a:pt x="37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-1562141" y="1173120"/>
              <a:ext cx="45556" cy="46854"/>
            </a:xfrm>
            <a:custGeom>
              <a:avLst/>
              <a:gdLst/>
              <a:ahLst/>
              <a:cxnLst/>
              <a:rect l="l" t="t" r="r" b="b"/>
              <a:pathLst>
                <a:path w="913" h="939" extrusionOk="0">
                  <a:moveTo>
                    <a:pt x="1" y="0"/>
                  </a:moveTo>
                  <a:lnTo>
                    <a:pt x="53" y="157"/>
                  </a:lnTo>
                  <a:lnTo>
                    <a:pt x="235" y="365"/>
                  </a:lnTo>
                  <a:lnTo>
                    <a:pt x="470" y="600"/>
                  </a:lnTo>
                  <a:lnTo>
                    <a:pt x="678" y="782"/>
                  </a:lnTo>
                  <a:lnTo>
                    <a:pt x="913" y="939"/>
                  </a:lnTo>
                  <a:lnTo>
                    <a:pt x="809" y="626"/>
                  </a:lnTo>
                  <a:lnTo>
                    <a:pt x="600" y="522"/>
                  </a:lnTo>
                  <a:lnTo>
                    <a:pt x="392" y="365"/>
                  </a:lnTo>
                  <a:lnTo>
                    <a:pt x="183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-1562141" y="1173120"/>
              <a:ext cx="45556" cy="46854"/>
            </a:xfrm>
            <a:custGeom>
              <a:avLst/>
              <a:gdLst/>
              <a:ahLst/>
              <a:cxnLst/>
              <a:rect l="l" t="t" r="r" b="b"/>
              <a:pathLst>
                <a:path w="913" h="93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235" y="365"/>
                  </a:lnTo>
                  <a:lnTo>
                    <a:pt x="470" y="600"/>
                  </a:lnTo>
                  <a:lnTo>
                    <a:pt x="678" y="782"/>
                  </a:lnTo>
                  <a:lnTo>
                    <a:pt x="913" y="939"/>
                  </a:lnTo>
                  <a:lnTo>
                    <a:pt x="809" y="626"/>
                  </a:lnTo>
                  <a:lnTo>
                    <a:pt x="809" y="626"/>
                  </a:lnTo>
                  <a:lnTo>
                    <a:pt x="600" y="522"/>
                  </a:lnTo>
                  <a:lnTo>
                    <a:pt x="392" y="365"/>
                  </a:lnTo>
                  <a:lnTo>
                    <a:pt x="183" y="1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-1700007" y="715310"/>
              <a:ext cx="645125" cy="491690"/>
            </a:xfrm>
            <a:custGeom>
              <a:avLst/>
              <a:gdLst/>
              <a:ahLst/>
              <a:cxnLst/>
              <a:rect l="l" t="t" r="r" b="b"/>
              <a:pathLst>
                <a:path w="12929" h="9854" extrusionOk="0">
                  <a:moveTo>
                    <a:pt x="6126" y="1"/>
                  </a:moveTo>
                  <a:lnTo>
                    <a:pt x="5787" y="27"/>
                  </a:lnTo>
                  <a:lnTo>
                    <a:pt x="5474" y="53"/>
                  </a:lnTo>
                  <a:lnTo>
                    <a:pt x="5135" y="105"/>
                  </a:lnTo>
                  <a:lnTo>
                    <a:pt x="4797" y="157"/>
                  </a:lnTo>
                  <a:lnTo>
                    <a:pt x="4484" y="235"/>
                  </a:lnTo>
                  <a:lnTo>
                    <a:pt x="4145" y="339"/>
                  </a:lnTo>
                  <a:lnTo>
                    <a:pt x="3832" y="470"/>
                  </a:lnTo>
                  <a:lnTo>
                    <a:pt x="3519" y="626"/>
                  </a:lnTo>
                  <a:lnTo>
                    <a:pt x="3207" y="809"/>
                  </a:lnTo>
                  <a:lnTo>
                    <a:pt x="2894" y="1017"/>
                  </a:lnTo>
                  <a:lnTo>
                    <a:pt x="2607" y="1252"/>
                  </a:lnTo>
                  <a:lnTo>
                    <a:pt x="2320" y="1538"/>
                  </a:lnTo>
                  <a:lnTo>
                    <a:pt x="2034" y="1825"/>
                  </a:lnTo>
                  <a:lnTo>
                    <a:pt x="1773" y="2164"/>
                  </a:lnTo>
                  <a:lnTo>
                    <a:pt x="1591" y="2425"/>
                  </a:lnTo>
                  <a:lnTo>
                    <a:pt x="1174" y="3128"/>
                  </a:lnTo>
                  <a:lnTo>
                    <a:pt x="913" y="3598"/>
                  </a:lnTo>
                  <a:lnTo>
                    <a:pt x="652" y="4119"/>
                  </a:lnTo>
                  <a:lnTo>
                    <a:pt x="418" y="4692"/>
                  </a:lnTo>
                  <a:lnTo>
                    <a:pt x="209" y="5266"/>
                  </a:lnTo>
                  <a:lnTo>
                    <a:pt x="131" y="5552"/>
                  </a:lnTo>
                  <a:lnTo>
                    <a:pt x="79" y="5865"/>
                  </a:lnTo>
                  <a:lnTo>
                    <a:pt x="27" y="6152"/>
                  </a:lnTo>
                  <a:lnTo>
                    <a:pt x="1" y="6439"/>
                  </a:lnTo>
                  <a:lnTo>
                    <a:pt x="1" y="6699"/>
                  </a:lnTo>
                  <a:lnTo>
                    <a:pt x="27" y="6960"/>
                  </a:lnTo>
                  <a:lnTo>
                    <a:pt x="79" y="7221"/>
                  </a:lnTo>
                  <a:lnTo>
                    <a:pt x="157" y="7455"/>
                  </a:lnTo>
                  <a:lnTo>
                    <a:pt x="287" y="7690"/>
                  </a:lnTo>
                  <a:lnTo>
                    <a:pt x="444" y="7898"/>
                  </a:lnTo>
                  <a:lnTo>
                    <a:pt x="626" y="8081"/>
                  </a:lnTo>
                  <a:lnTo>
                    <a:pt x="861" y="8237"/>
                  </a:lnTo>
                  <a:lnTo>
                    <a:pt x="1148" y="8367"/>
                  </a:lnTo>
                  <a:lnTo>
                    <a:pt x="1460" y="8472"/>
                  </a:lnTo>
                  <a:lnTo>
                    <a:pt x="1851" y="8576"/>
                  </a:lnTo>
                  <a:lnTo>
                    <a:pt x="2268" y="8602"/>
                  </a:lnTo>
                  <a:lnTo>
                    <a:pt x="2477" y="8863"/>
                  </a:lnTo>
                  <a:lnTo>
                    <a:pt x="2685" y="9097"/>
                  </a:lnTo>
                  <a:lnTo>
                    <a:pt x="2946" y="9358"/>
                  </a:lnTo>
                  <a:lnTo>
                    <a:pt x="3233" y="9619"/>
                  </a:lnTo>
                  <a:lnTo>
                    <a:pt x="3363" y="9697"/>
                  </a:lnTo>
                  <a:lnTo>
                    <a:pt x="3519" y="9775"/>
                  </a:lnTo>
                  <a:lnTo>
                    <a:pt x="3624" y="9827"/>
                  </a:lnTo>
                  <a:lnTo>
                    <a:pt x="3754" y="9853"/>
                  </a:lnTo>
                  <a:lnTo>
                    <a:pt x="3858" y="9827"/>
                  </a:lnTo>
                  <a:lnTo>
                    <a:pt x="3963" y="9749"/>
                  </a:lnTo>
                  <a:lnTo>
                    <a:pt x="4015" y="9671"/>
                  </a:lnTo>
                  <a:lnTo>
                    <a:pt x="4067" y="9566"/>
                  </a:lnTo>
                  <a:lnTo>
                    <a:pt x="4067" y="9462"/>
                  </a:lnTo>
                  <a:lnTo>
                    <a:pt x="4067" y="9332"/>
                  </a:lnTo>
                  <a:lnTo>
                    <a:pt x="4015" y="9123"/>
                  </a:lnTo>
                  <a:lnTo>
                    <a:pt x="3910" y="8915"/>
                  </a:lnTo>
                  <a:lnTo>
                    <a:pt x="3780" y="8732"/>
                  </a:lnTo>
                  <a:lnTo>
                    <a:pt x="3650" y="8576"/>
                  </a:lnTo>
                  <a:lnTo>
                    <a:pt x="3519" y="8446"/>
                  </a:lnTo>
                  <a:lnTo>
                    <a:pt x="3598" y="8393"/>
                  </a:lnTo>
                  <a:lnTo>
                    <a:pt x="3780" y="8263"/>
                  </a:lnTo>
                  <a:lnTo>
                    <a:pt x="4041" y="8002"/>
                  </a:lnTo>
                  <a:lnTo>
                    <a:pt x="4171" y="7846"/>
                  </a:lnTo>
                  <a:lnTo>
                    <a:pt x="4275" y="7664"/>
                  </a:lnTo>
                  <a:lnTo>
                    <a:pt x="4406" y="7429"/>
                  </a:lnTo>
                  <a:lnTo>
                    <a:pt x="4484" y="7194"/>
                  </a:lnTo>
                  <a:lnTo>
                    <a:pt x="4562" y="6934"/>
                  </a:lnTo>
                  <a:lnTo>
                    <a:pt x="4588" y="6647"/>
                  </a:lnTo>
                  <a:lnTo>
                    <a:pt x="4588" y="6308"/>
                  </a:lnTo>
                  <a:lnTo>
                    <a:pt x="4536" y="5969"/>
                  </a:lnTo>
                  <a:lnTo>
                    <a:pt x="4432" y="5578"/>
                  </a:lnTo>
                  <a:lnTo>
                    <a:pt x="4275" y="5187"/>
                  </a:lnTo>
                  <a:lnTo>
                    <a:pt x="4666" y="5187"/>
                  </a:lnTo>
                  <a:lnTo>
                    <a:pt x="5109" y="5161"/>
                  </a:lnTo>
                  <a:lnTo>
                    <a:pt x="5344" y="5109"/>
                  </a:lnTo>
                  <a:lnTo>
                    <a:pt x="5605" y="5031"/>
                  </a:lnTo>
                  <a:lnTo>
                    <a:pt x="5839" y="4953"/>
                  </a:lnTo>
                  <a:lnTo>
                    <a:pt x="6100" y="4823"/>
                  </a:lnTo>
                  <a:lnTo>
                    <a:pt x="6361" y="4666"/>
                  </a:lnTo>
                  <a:lnTo>
                    <a:pt x="6595" y="4484"/>
                  </a:lnTo>
                  <a:lnTo>
                    <a:pt x="6804" y="4223"/>
                  </a:lnTo>
                  <a:lnTo>
                    <a:pt x="7012" y="3936"/>
                  </a:lnTo>
                  <a:lnTo>
                    <a:pt x="7169" y="3624"/>
                  </a:lnTo>
                  <a:lnTo>
                    <a:pt x="7273" y="3233"/>
                  </a:lnTo>
                  <a:lnTo>
                    <a:pt x="7351" y="3311"/>
                  </a:lnTo>
                  <a:lnTo>
                    <a:pt x="7560" y="3493"/>
                  </a:lnTo>
                  <a:lnTo>
                    <a:pt x="7924" y="3728"/>
                  </a:lnTo>
                  <a:lnTo>
                    <a:pt x="8133" y="3858"/>
                  </a:lnTo>
                  <a:lnTo>
                    <a:pt x="8394" y="3962"/>
                  </a:lnTo>
                  <a:lnTo>
                    <a:pt x="8654" y="4067"/>
                  </a:lnTo>
                  <a:lnTo>
                    <a:pt x="8941" y="4145"/>
                  </a:lnTo>
                  <a:lnTo>
                    <a:pt x="9254" y="4197"/>
                  </a:lnTo>
                  <a:lnTo>
                    <a:pt x="9593" y="4223"/>
                  </a:lnTo>
                  <a:lnTo>
                    <a:pt x="9931" y="4171"/>
                  </a:lnTo>
                  <a:lnTo>
                    <a:pt x="10296" y="4093"/>
                  </a:lnTo>
                  <a:lnTo>
                    <a:pt x="10687" y="3962"/>
                  </a:lnTo>
                  <a:lnTo>
                    <a:pt x="11078" y="3780"/>
                  </a:lnTo>
                  <a:lnTo>
                    <a:pt x="11209" y="3962"/>
                  </a:lnTo>
                  <a:lnTo>
                    <a:pt x="11469" y="4432"/>
                  </a:lnTo>
                  <a:lnTo>
                    <a:pt x="11600" y="4744"/>
                  </a:lnTo>
                  <a:lnTo>
                    <a:pt x="11730" y="5057"/>
                  </a:lnTo>
                  <a:lnTo>
                    <a:pt x="11808" y="5370"/>
                  </a:lnTo>
                  <a:lnTo>
                    <a:pt x="11834" y="5683"/>
                  </a:lnTo>
                  <a:lnTo>
                    <a:pt x="11860" y="5996"/>
                  </a:lnTo>
                  <a:lnTo>
                    <a:pt x="11912" y="6413"/>
                  </a:lnTo>
                  <a:lnTo>
                    <a:pt x="12043" y="7325"/>
                  </a:lnTo>
                  <a:lnTo>
                    <a:pt x="12225" y="8393"/>
                  </a:lnTo>
                  <a:lnTo>
                    <a:pt x="12382" y="8289"/>
                  </a:lnTo>
                  <a:lnTo>
                    <a:pt x="12512" y="8159"/>
                  </a:lnTo>
                  <a:lnTo>
                    <a:pt x="12642" y="7950"/>
                  </a:lnTo>
                  <a:lnTo>
                    <a:pt x="12694" y="7846"/>
                  </a:lnTo>
                  <a:lnTo>
                    <a:pt x="12746" y="7716"/>
                  </a:lnTo>
                  <a:lnTo>
                    <a:pt x="12746" y="7585"/>
                  </a:lnTo>
                  <a:lnTo>
                    <a:pt x="12746" y="7429"/>
                  </a:lnTo>
                  <a:lnTo>
                    <a:pt x="12720" y="7273"/>
                  </a:lnTo>
                  <a:lnTo>
                    <a:pt x="12642" y="7090"/>
                  </a:lnTo>
                  <a:lnTo>
                    <a:pt x="12538" y="6908"/>
                  </a:lnTo>
                  <a:lnTo>
                    <a:pt x="12382" y="6699"/>
                  </a:lnTo>
                  <a:lnTo>
                    <a:pt x="12512" y="6569"/>
                  </a:lnTo>
                  <a:lnTo>
                    <a:pt x="12616" y="6386"/>
                  </a:lnTo>
                  <a:lnTo>
                    <a:pt x="12746" y="6178"/>
                  </a:lnTo>
                  <a:lnTo>
                    <a:pt x="12851" y="5891"/>
                  </a:lnTo>
                  <a:lnTo>
                    <a:pt x="12903" y="5735"/>
                  </a:lnTo>
                  <a:lnTo>
                    <a:pt x="12903" y="5578"/>
                  </a:lnTo>
                  <a:lnTo>
                    <a:pt x="12929" y="5422"/>
                  </a:lnTo>
                  <a:lnTo>
                    <a:pt x="12903" y="5240"/>
                  </a:lnTo>
                  <a:lnTo>
                    <a:pt x="12877" y="5057"/>
                  </a:lnTo>
                  <a:lnTo>
                    <a:pt x="12825" y="4849"/>
                  </a:lnTo>
                  <a:lnTo>
                    <a:pt x="12668" y="4510"/>
                  </a:lnTo>
                  <a:lnTo>
                    <a:pt x="12512" y="4249"/>
                  </a:lnTo>
                  <a:lnTo>
                    <a:pt x="12355" y="4041"/>
                  </a:lnTo>
                  <a:lnTo>
                    <a:pt x="12199" y="3910"/>
                  </a:lnTo>
                  <a:lnTo>
                    <a:pt x="12043" y="3806"/>
                  </a:lnTo>
                  <a:lnTo>
                    <a:pt x="11938" y="3754"/>
                  </a:lnTo>
                  <a:lnTo>
                    <a:pt x="11834" y="3702"/>
                  </a:lnTo>
                  <a:lnTo>
                    <a:pt x="11938" y="3493"/>
                  </a:lnTo>
                  <a:lnTo>
                    <a:pt x="11991" y="3233"/>
                  </a:lnTo>
                  <a:lnTo>
                    <a:pt x="12069" y="2894"/>
                  </a:lnTo>
                  <a:lnTo>
                    <a:pt x="12069" y="2529"/>
                  </a:lnTo>
                  <a:lnTo>
                    <a:pt x="12069" y="2320"/>
                  </a:lnTo>
                  <a:lnTo>
                    <a:pt x="12017" y="2138"/>
                  </a:lnTo>
                  <a:lnTo>
                    <a:pt x="11964" y="1929"/>
                  </a:lnTo>
                  <a:lnTo>
                    <a:pt x="11886" y="1721"/>
                  </a:lnTo>
                  <a:lnTo>
                    <a:pt x="11782" y="1512"/>
                  </a:lnTo>
                  <a:lnTo>
                    <a:pt x="11626" y="1330"/>
                  </a:lnTo>
                  <a:lnTo>
                    <a:pt x="11469" y="1147"/>
                  </a:lnTo>
                  <a:lnTo>
                    <a:pt x="11287" y="991"/>
                  </a:lnTo>
                  <a:lnTo>
                    <a:pt x="11130" y="887"/>
                  </a:lnTo>
                  <a:lnTo>
                    <a:pt x="10948" y="783"/>
                  </a:lnTo>
                  <a:lnTo>
                    <a:pt x="10792" y="704"/>
                  </a:lnTo>
                  <a:lnTo>
                    <a:pt x="10635" y="678"/>
                  </a:lnTo>
                  <a:lnTo>
                    <a:pt x="10322" y="626"/>
                  </a:lnTo>
                  <a:lnTo>
                    <a:pt x="10088" y="626"/>
                  </a:lnTo>
                  <a:lnTo>
                    <a:pt x="9879" y="652"/>
                  </a:lnTo>
                  <a:lnTo>
                    <a:pt x="9697" y="704"/>
                  </a:lnTo>
                  <a:lnTo>
                    <a:pt x="9462" y="600"/>
                  </a:lnTo>
                  <a:lnTo>
                    <a:pt x="8837" y="392"/>
                  </a:lnTo>
                  <a:lnTo>
                    <a:pt x="8394" y="287"/>
                  </a:lnTo>
                  <a:lnTo>
                    <a:pt x="7898" y="157"/>
                  </a:lnTo>
                  <a:lnTo>
                    <a:pt x="7351" y="79"/>
                  </a:lnTo>
                  <a:lnTo>
                    <a:pt x="6752" y="27"/>
                  </a:lnTo>
                  <a:lnTo>
                    <a:pt x="6126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-1700007" y="715310"/>
              <a:ext cx="645125" cy="491690"/>
            </a:xfrm>
            <a:custGeom>
              <a:avLst/>
              <a:gdLst/>
              <a:ahLst/>
              <a:cxnLst/>
              <a:rect l="l" t="t" r="r" b="b"/>
              <a:pathLst>
                <a:path w="12929" h="9854" fill="none" extrusionOk="0">
                  <a:moveTo>
                    <a:pt x="2268" y="8602"/>
                  </a:moveTo>
                  <a:lnTo>
                    <a:pt x="2268" y="8602"/>
                  </a:lnTo>
                  <a:lnTo>
                    <a:pt x="2477" y="8863"/>
                  </a:lnTo>
                  <a:lnTo>
                    <a:pt x="2685" y="9097"/>
                  </a:lnTo>
                  <a:lnTo>
                    <a:pt x="2946" y="9358"/>
                  </a:lnTo>
                  <a:lnTo>
                    <a:pt x="3233" y="9619"/>
                  </a:lnTo>
                  <a:lnTo>
                    <a:pt x="3363" y="9697"/>
                  </a:lnTo>
                  <a:lnTo>
                    <a:pt x="3519" y="9775"/>
                  </a:lnTo>
                  <a:lnTo>
                    <a:pt x="3624" y="9827"/>
                  </a:lnTo>
                  <a:lnTo>
                    <a:pt x="3754" y="9853"/>
                  </a:lnTo>
                  <a:lnTo>
                    <a:pt x="3858" y="9827"/>
                  </a:lnTo>
                  <a:lnTo>
                    <a:pt x="3963" y="9749"/>
                  </a:lnTo>
                  <a:lnTo>
                    <a:pt x="3963" y="9749"/>
                  </a:lnTo>
                  <a:lnTo>
                    <a:pt x="4015" y="9671"/>
                  </a:lnTo>
                  <a:lnTo>
                    <a:pt x="4067" y="9566"/>
                  </a:lnTo>
                  <a:lnTo>
                    <a:pt x="4067" y="9462"/>
                  </a:lnTo>
                  <a:lnTo>
                    <a:pt x="4067" y="9332"/>
                  </a:lnTo>
                  <a:lnTo>
                    <a:pt x="4015" y="9123"/>
                  </a:lnTo>
                  <a:lnTo>
                    <a:pt x="3910" y="8915"/>
                  </a:lnTo>
                  <a:lnTo>
                    <a:pt x="3780" y="8732"/>
                  </a:lnTo>
                  <a:lnTo>
                    <a:pt x="3650" y="8576"/>
                  </a:lnTo>
                  <a:lnTo>
                    <a:pt x="3519" y="8446"/>
                  </a:lnTo>
                  <a:lnTo>
                    <a:pt x="3519" y="8446"/>
                  </a:lnTo>
                  <a:lnTo>
                    <a:pt x="3598" y="8393"/>
                  </a:lnTo>
                  <a:lnTo>
                    <a:pt x="3780" y="8263"/>
                  </a:lnTo>
                  <a:lnTo>
                    <a:pt x="4041" y="8002"/>
                  </a:lnTo>
                  <a:lnTo>
                    <a:pt x="4171" y="7846"/>
                  </a:lnTo>
                  <a:lnTo>
                    <a:pt x="4275" y="7664"/>
                  </a:lnTo>
                  <a:lnTo>
                    <a:pt x="4406" y="7429"/>
                  </a:lnTo>
                  <a:lnTo>
                    <a:pt x="4484" y="7194"/>
                  </a:lnTo>
                  <a:lnTo>
                    <a:pt x="4562" y="6934"/>
                  </a:lnTo>
                  <a:lnTo>
                    <a:pt x="4588" y="6647"/>
                  </a:lnTo>
                  <a:lnTo>
                    <a:pt x="4588" y="6308"/>
                  </a:lnTo>
                  <a:lnTo>
                    <a:pt x="4536" y="5969"/>
                  </a:lnTo>
                  <a:lnTo>
                    <a:pt x="4432" y="5578"/>
                  </a:lnTo>
                  <a:lnTo>
                    <a:pt x="4275" y="5187"/>
                  </a:lnTo>
                  <a:lnTo>
                    <a:pt x="4275" y="5187"/>
                  </a:lnTo>
                  <a:lnTo>
                    <a:pt x="4380" y="5187"/>
                  </a:lnTo>
                  <a:lnTo>
                    <a:pt x="4666" y="5187"/>
                  </a:lnTo>
                  <a:lnTo>
                    <a:pt x="5109" y="5161"/>
                  </a:lnTo>
                  <a:lnTo>
                    <a:pt x="5344" y="5109"/>
                  </a:lnTo>
                  <a:lnTo>
                    <a:pt x="5605" y="5031"/>
                  </a:lnTo>
                  <a:lnTo>
                    <a:pt x="5839" y="4953"/>
                  </a:lnTo>
                  <a:lnTo>
                    <a:pt x="6100" y="4823"/>
                  </a:lnTo>
                  <a:lnTo>
                    <a:pt x="6361" y="4666"/>
                  </a:lnTo>
                  <a:lnTo>
                    <a:pt x="6595" y="4484"/>
                  </a:lnTo>
                  <a:lnTo>
                    <a:pt x="6804" y="4223"/>
                  </a:lnTo>
                  <a:lnTo>
                    <a:pt x="7012" y="3936"/>
                  </a:lnTo>
                  <a:lnTo>
                    <a:pt x="7169" y="3624"/>
                  </a:lnTo>
                  <a:lnTo>
                    <a:pt x="7273" y="3233"/>
                  </a:lnTo>
                  <a:lnTo>
                    <a:pt x="7273" y="3233"/>
                  </a:lnTo>
                  <a:lnTo>
                    <a:pt x="7351" y="3311"/>
                  </a:lnTo>
                  <a:lnTo>
                    <a:pt x="7560" y="3493"/>
                  </a:lnTo>
                  <a:lnTo>
                    <a:pt x="7924" y="3728"/>
                  </a:lnTo>
                  <a:lnTo>
                    <a:pt x="8133" y="3858"/>
                  </a:lnTo>
                  <a:lnTo>
                    <a:pt x="8394" y="3962"/>
                  </a:lnTo>
                  <a:lnTo>
                    <a:pt x="8654" y="4067"/>
                  </a:lnTo>
                  <a:lnTo>
                    <a:pt x="8941" y="4145"/>
                  </a:lnTo>
                  <a:lnTo>
                    <a:pt x="9254" y="4197"/>
                  </a:lnTo>
                  <a:lnTo>
                    <a:pt x="9593" y="4223"/>
                  </a:lnTo>
                  <a:lnTo>
                    <a:pt x="9931" y="4171"/>
                  </a:lnTo>
                  <a:lnTo>
                    <a:pt x="10296" y="4093"/>
                  </a:lnTo>
                  <a:lnTo>
                    <a:pt x="10687" y="3962"/>
                  </a:lnTo>
                  <a:lnTo>
                    <a:pt x="11078" y="3780"/>
                  </a:lnTo>
                  <a:lnTo>
                    <a:pt x="11078" y="3780"/>
                  </a:lnTo>
                  <a:lnTo>
                    <a:pt x="11209" y="3962"/>
                  </a:lnTo>
                  <a:lnTo>
                    <a:pt x="11469" y="4432"/>
                  </a:lnTo>
                  <a:lnTo>
                    <a:pt x="11600" y="4744"/>
                  </a:lnTo>
                  <a:lnTo>
                    <a:pt x="11730" y="5057"/>
                  </a:lnTo>
                  <a:lnTo>
                    <a:pt x="11808" y="5370"/>
                  </a:lnTo>
                  <a:lnTo>
                    <a:pt x="11834" y="5683"/>
                  </a:lnTo>
                  <a:lnTo>
                    <a:pt x="11834" y="5683"/>
                  </a:lnTo>
                  <a:lnTo>
                    <a:pt x="11860" y="5996"/>
                  </a:lnTo>
                  <a:lnTo>
                    <a:pt x="11912" y="6413"/>
                  </a:lnTo>
                  <a:lnTo>
                    <a:pt x="12043" y="7325"/>
                  </a:lnTo>
                  <a:lnTo>
                    <a:pt x="12225" y="8393"/>
                  </a:lnTo>
                  <a:lnTo>
                    <a:pt x="12225" y="8393"/>
                  </a:lnTo>
                  <a:lnTo>
                    <a:pt x="12382" y="8289"/>
                  </a:lnTo>
                  <a:lnTo>
                    <a:pt x="12512" y="8159"/>
                  </a:lnTo>
                  <a:lnTo>
                    <a:pt x="12642" y="7950"/>
                  </a:lnTo>
                  <a:lnTo>
                    <a:pt x="12694" y="7846"/>
                  </a:lnTo>
                  <a:lnTo>
                    <a:pt x="12746" y="7716"/>
                  </a:lnTo>
                  <a:lnTo>
                    <a:pt x="12746" y="7585"/>
                  </a:lnTo>
                  <a:lnTo>
                    <a:pt x="12746" y="7429"/>
                  </a:lnTo>
                  <a:lnTo>
                    <a:pt x="12720" y="7273"/>
                  </a:lnTo>
                  <a:lnTo>
                    <a:pt x="12642" y="7090"/>
                  </a:lnTo>
                  <a:lnTo>
                    <a:pt x="12538" y="6908"/>
                  </a:lnTo>
                  <a:lnTo>
                    <a:pt x="12382" y="6699"/>
                  </a:lnTo>
                  <a:lnTo>
                    <a:pt x="12382" y="6699"/>
                  </a:lnTo>
                  <a:lnTo>
                    <a:pt x="12512" y="6569"/>
                  </a:lnTo>
                  <a:lnTo>
                    <a:pt x="12616" y="6386"/>
                  </a:lnTo>
                  <a:lnTo>
                    <a:pt x="12746" y="6178"/>
                  </a:lnTo>
                  <a:lnTo>
                    <a:pt x="12851" y="5891"/>
                  </a:lnTo>
                  <a:lnTo>
                    <a:pt x="12903" y="5735"/>
                  </a:lnTo>
                  <a:lnTo>
                    <a:pt x="12903" y="5578"/>
                  </a:lnTo>
                  <a:lnTo>
                    <a:pt x="12929" y="5422"/>
                  </a:lnTo>
                  <a:lnTo>
                    <a:pt x="12903" y="5240"/>
                  </a:lnTo>
                  <a:lnTo>
                    <a:pt x="12877" y="5057"/>
                  </a:lnTo>
                  <a:lnTo>
                    <a:pt x="12825" y="4849"/>
                  </a:lnTo>
                  <a:lnTo>
                    <a:pt x="12825" y="4849"/>
                  </a:lnTo>
                  <a:lnTo>
                    <a:pt x="12668" y="4510"/>
                  </a:lnTo>
                  <a:lnTo>
                    <a:pt x="12512" y="4249"/>
                  </a:lnTo>
                  <a:lnTo>
                    <a:pt x="12355" y="4041"/>
                  </a:lnTo>
                  <a:lnTo>
                    <a:pt x="12199" y="3910"/>
                  </a:lnTo>
                  <a:lnTo>
                    <a:pt x="12043" y="3806"/>
                  </a:lnTo>
                  <a:lnTo>
                    <a:pt x="11938" y="3754"/>
                  </a:lnTo>
                  <a:lnTo>
                    <a:pt x="11834" y="3702"/>
                  </a:lnTo>
                  <a:lnTo>
                    <a:pt x="11834" y="3702"/>
                  </a:lnTo>
                  <a:lnTo>
                    <a:pt x="11938" y="3493"/>
                  </a:lnTo>
                  <a:lnTo>
                    <a:pt x="11991" y="3233"/>
                  </a:lnTo>
                  <a:lnTo>
                    <a:pt x="12069" y="2894"/>
                  </a:lnTo>
                  <a:lnTo>
                    <a:pt x="12069" y="2529"/>
                  </a:lnTo>
                  <a:lnTo>
                    <a:pt x="12069" y="2320"/>
                  </a:lnTo>
                  <a:lnTo>
                    <a:pt x="12017" y="2138"/>
                  </a:lnTo>
                  <a:lnTo>
                    <a:pt x="11964" y="1929"/>
                  </a:lnTo>
                  <a:lnTo>
                    <a:pt x="11886" y="1721"/>
                  </a:lnTo>
                  <a:lnTo>
                    <a:pt x="11782" y="1512"/>
                  </a:lnTo>
                  <a:lnTo>
                    <a:pt x="11626" y="1330"/>
                  </a:lnTo>
                  <a:lnTo>
                    <a:pt x="11626" y="1330"/>
                  </a:lnTo>
                  <a:lnTo>
                    <a:pt x="11469" y="1147"/>
                  </a:lnTo>
                  <a:lnTo>
                    <a:pt x="11287" y="991"/>
                  </a:lnTo>
                  <a:lnTo>
                    <a:pt x="11130" y="887"/>
                  </a:lnTo>
                  <a:lnTo>
                    <a:pt x="10948" y="783"/>
                  </a:lnTo>
                  <a:lnTo>
                    <a:pt x="10792" y="704"/>
                  </a:lnTo>
                  <a:lnTo>
                    <a:pt x="10635" y="678"/>
                  </a:lnTo>
                  <a:lnTo>
                    <a:pt x="10322" y="626"/>
                  </a:lnTo>
                  <a:lnTo>
                    <a:pt x="10088" y="626"/>
                  </a:lnTo>
                  <a:lnTo>
                    <a:pt x="9879" y="652"/>
                  </a:lnTo>
                  <a:lnTo>
                    <a:pt x="9697" y="704"/>
                  </a:lnTo>
                  <a:lnTo>
                    <a:pt x="9697" y="704"/>
                  </a:lnTo>
                  <a:lnTo>
                    <a:pt x="9462" y="600"/>
                  </a:lnTo>
                  <a:lnTo>
                    <a:pt x="8837" y="392"/>
                  </a:lnTo>
                  <a:lnTo>
                    <a:pt x="8394" y="287"/>
                  </a:lnTo>
                  <a:lnTo>
                    <a:pt x="7898" y="157"/>
                  </a:lnTo>
                  <a:lnTo>
                    <a:pt x="7351" y="79"/>
                  </a:lnTo>
                  <a:lnTo>
                    <a:pt x="6752" y="27"/>
                  </a:lnTo>
                  <a:lnTo>
                    <a:pt x="6126" y="1"/>
                  </a:lnTo>
                  <a:lnTo>
                    <a:pt x="5787" y="27"/>
                  </a:lnTo>
                  <a:lnTo>
                    <a:pt x="5474" y="53"/>
                  </a:lnTo>
                  <a:lnTo>
                    <a:pt x="5135" y="105"/>
                  </a:lnTo>
                  <a:lnTo>
                    <a:pt x="4797" y="157"/>
                  </a:lnTo>
                  <a:lnTo>
                    <a:pt x="4484" y="235"/>
                  </a:lnTo>
                  <a:lnTo>
                    <a:pt x="4145" y="339"/>
                  </a:lnTo>
                  <a:lnTo>
                    <a:pt x="3832" y="470"/>
                  </a:lnTo>
                  <a:lnTo>
                    <a:pt x="3519" y="626"/>
                  </a:lnTo>
                  <a:lnTo>
                    <a:pt x="3207" y="809"/>
                  </a:lnTo>
                  <a:lnTo>
                    <a:pt x="2894" y="1017"/>
                  </a:lnTo>
                  <a:lnTo>
                    <a:pt x="2607" y="1252"/>
                  </a:lnTo>
                  <a:lnTo>
                    <a:pt x="2320" y="1538"/>
                  </a:lnTo>
                  <a:lnTo>
                    <a:pt x="2034" y="1825"/>
                  </a:lnTo>
                  <a:lnTo>
                    <a:pt x="1773" y="2164"/>
                  </a:lnTo>
                  <a:lnTo>
                    <a:pt x="1773" y="2164"/>
                  </a:lnTo>
                  <a:lnTo>
                    <a:pt x="1591" y="2425"/>
                  </a:lnTo>
                  <a:lnTo>
                    <a:pt x="1174" y="3128"/>
                  </a:lnTo>
                  <a:lnTo>
                    <a:pt x="913" y="3598"/>
                  </a:lnTo>
                  <a:lnTo>
                    <a:pt x="652" y="4119"/>
                  </a:lnTo>
                  <a:lnTo>
                    <a:pt x="418" y="4692"/>
                  </a:lnTo>
                  <a:lnTo>
                    <a:pt x="209" y="5266"/>
                  </a:lnTo>
                  <a:lnTo>
                    <a:pt x="131" y="5552"/>
                  </a:lnTo>
                  <a:lnTo>
                    <a:pt x="79" y="5865"/>
                  </a:lnTo>
                  <a:lnTo>
                    <a:pt x="27" y="6152"/>
                  </a:lnTo>
                  <a:lnTo>
                    <a:pt x="1" y="6439"/>
                  </a:lnTo>
                  <a:lnTo>
                    <a:pt x="1" y="6699"/>
                  </a:lnTo>
                  <a:lnTo>
                    <a:pt x="27" y="6960"/>
                  </a:lnTo>
                  <a:lnTo>
                    <a:pt x="79" y="7221"/>
                  </a:lnTo>
                  <a:lnTo>
                    <a:pt x="157" y="7455"/>
                  </a:lnTo>
                  <a:lnTo>
                    <a:pt x="287" y="7690"/>
                  </a:lnTo>
                  <a:lnTo>
                    <a:pt x="444" y="7898"/>
                  </a:lnTo>
                  <a:lnTo>
                    <a:pt x="626" y="8081"/>
                  </a:lnTo>
                  <a:lnTo>
                    <a:pt x="861" y="8237"/>
                  </a:lnTo>
                  <a:lnTo>
                    <a:pt x="1148" y="8367"/>
                  </a:lnTo>
                  <a:lnTo>
                    <a:pt x="1460" y="8472"/>
                  </a:lnTo>
                  <a:lnTo>
                    <a:pt x="1851" y="8576"/>
                  </a:lnTo>
                  <a:lnTo>
                    <a:pt x="2268" y="8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-1109520" y="8999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B1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-1109520" y="8999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-1109520" y="8999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-1082226" y="104957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-1082226" y="104957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-1700007" y="779029"/>
              <a:ext cx="637341" cy="427971"/>
            </a:xfrm>
            <a:custGeom>
              <a:avLst/>
              <a:gdLst/>
              <a:ahLst/>
              <a:cxnLst/>
              <a:rect l="l" t="t" r="r" b="b"/>
              <a:pathLst>
                <a:path w="12773" h="8577" extrusionOk="0">
                  <a:moveTo>
                    <a:pt x="2581" y="1"/>
                  </a:moveTo>
                  <a:lnTo>
                    <a:pt x="2477" y="105"/>
                  </a:lnTo>
                  <a:lnTo>
                    <a:pt x="2529" y="366"/>
                  </a:lnTo>
                  <a:lnTo>
                    <a:pt x="2529" y="652"/>
                  </a:lnTo>
                  <a:lnTo>
                    <a:pt x="2529" y="939"/>
                  </a:lnTo>
                  <a:lnTo>
                    <a:pt x="2529" y="1200"/>
                  </a:lnTo>
                  <a:lnTo>
                    <a:pt x="2451" y="1617"/>
                  </a:lnTo>
                  <a:lnTo>
                    <a:pt x="2425" y="1773"/>
                  </a:lnTo>
                  <a:lnTo>
                    <a:pt x="2425" y="1799"/>
                  </a:lnTo>
                  <a:lnTo>
                    <a:pt x="2425" y="1825"/>
                  </a:lnTo>
                  <a:lnTo>
                    <a:pt x="2477" y="2138"/>
                  </a:lnTo>
                  <a:lnTo>
                    <a:pt x="2451" y="2451"/>
                  </a:lnTo>
                  <a:lnTo>
                    <a:pt x="2425" y="2764"/>
                  </a:lnTo>
                  <a:lnTo>
                    <a:pt x="2347" y="3050"/>
                  </a:lnTo>
                  <a:lnTo>
                    <a:pt x="2242" y="3337"/>
                  </a:lnTo>
                  <a:lnTo>
                    <a:pt x="2112" y="3624"/>
                  </a:lnTo>
                  <a:lnTo>
                    <a:pt x="1956" y="3884"/>
                  </a:lnTo>
                  <a:lnTo>
                    <a:pt x="1773" y="4145"/>
                  </a:lnTo>
                  <a:lnTo>
                    <a:pt x="1591" y="4380"/>
                  </a:lnTo>
                  <a:lnTo>
                    <a:pt x="1382" y="4588"/>
                  </a:lnTo>
                  <a:lnTo>
                    <a:pt x="1148" y="4797"/>
                  </a:lnTo>
                  <a:lnTo>
                    <a:pt x="939" y="4979"/>
                  </a:lnTo>
                  <a:lnTo>
                    <a:pt x="704" y="5109"/>
                  </a:lnTo>
                  <a:lnTo>
                    <a:pt x="470" y="5240"/>
                  </a:lnTo>
                  <a:lnTo>
                    <a:pt x="235" y="5318"/>
                  </a:lnTo>
                  <a:lnTo>
                    <a:pt x="1" y="5396"/>
                  </a:lnTo>
                  <a:lnTo>
                    <a:pt x="27" y="5761"/>
                  </a:lnTo>
                  <a:lnTo>
                    <a:pt x="79" y="5944"/>
                  </a:lnTo>
                  <a:lnTo>
                    <a:pt x="131" y="6100"/>
                  </a:lnTo>
                  <a:lnTo>
                    <a:pt x="183" y="6256"/>
                  </a:lnTo>
                  <a:lnTo>
                    <a:pt x="287" y="6413"/>
                  </a:lnTo>
                  <a:lnTo>
                    <a:pt x="392" y="6569"/>
                  </a:lnTo>
                  <a:lnTo>
                    <a:pt x="522" y="6699"/>
                  </a:lnTo>
                  <a:lnTo>
                    <a:pt x="652" y="6830"/>
                  </a:lnTo>
                  <a:lnTo>
                    <a:pt x="809" y="6934"/>
                  </a:lnTo>
                  <a:lnTo>
                    <a:pt x="991" y="7038"/>
                  </a:lnTo>
                  <a:lnTo>
                    <a:pt x="1200" y="7116"/>
                  </a:lnTo>
                  <a:lnTo>
                    <a:pt x="1434" y="7195"/>
                  </a:lnTo>
                  <a:lnTo>
                    <a:pt x="1695" y="7247"/>
                  </a:lnTo>
                  <a:lnTo>
                    <a:pt x="1956" y="7299"/>
                  </a:lnTo>
                  <a:lnTo>
                    <a:pt x="2268" y="7325"/>
                  </a:lnTo>
                  <a:lnTo>
                    <a:pt x="2425" y="7534"/>
                  </a:lnTo>
                  <a:lnTo>
                    <a:pt x="2816" y="7951"/>
                  </a:lnTo>
                  <a:lnTo>
                    <a:pt x="3050" y="8185"/>
                  </a:lnTo>
                  <a:lnTo>
                    <a:pt x="3285" y="8368"/>
                  </a:lnTo>
                  <a:lnTo>
                    <a:pt x="3519" y="8524"/>
                  </a:lnTo>
                  <a:lnTo>
                    <a:pt x="3650" y="8550"/>
                  </a:lnTo>
                  <a:lnTo>
                    <a:pt x="3754" y="8576"/>
                  </a:lnTo>
                  <a:lnTo>
                    <a:pt x="3858" y="8550"/>
                  </a:lnTo>
                  <a:lnTo>
                    <a:pt x="3963" y="8472"/>
                  </a:lnTo>
                  <a:lnTo>
                    <a:pt x="4015" y="8394"/>
                  </a:lnTo>
                  <a:lnTo>
                    <a:pt x="4041" y="8315"/>
                  </a:lnTo>
                  <a:lnTo>
                    <a:pt x="4067" y="8159"/>
                  </a:lnTo>
                  <a:lnTo>
                    <a:pt x="4041" y="7977"/>
                  </a:lnTo>
                  <a:lnTo>
                    <a:pt x="3989" y="7794"/>
                  </a:lnTo>
                  <a:lnTo>
                    <a:pt x="3910" y="7638"/>
                  </a:lnTo>
                  <a:lnTo>
                    <a:pt x="3806" y="7481"/>
                  </a:lnTo>
                  <a:lnTo>
                    <a:pt x="3598" y="7247"/>
                  </a:lnTo>
                  <a:lnTo>
                    <a:pt x="3519" y="7169"/>
                  </a:lnTo>
                  <a:lnTo>
                    <a:pt x="3676" y="7064"/>
                  </a:lnTo>
                  <a:lnTo>
                    <a:pt x="3858" y="6908"/>
                  </a:lnTo>
                  <a:lnTo>
                    <a:pt x="4067" y="6699"/>
                  </a:lnTo>
                  <a:lnTo>
                    <a:pt x="4249" y="6413"/>
                  </a:lnTo>
                  <a:lnTo>
                    <a:pt x="4354" y="6256"/>
                  </a:lnTo>
                  <a:lnTo>
                    <a:pt x="4432" y="6074"/>
                  </a:lnTo>
                  <a:lnTo>
                    <a:pt x="4510" y="5891"/>
                  </a:lnTo>
                  <a:lnTo>
                    <a:pt x="4562" y="5683"/>
                  </a:lnTo>
                  <a:lnTo>
                    <a:pt x="4588" y="5474"/>
                  </a:lnTo>
                  <a:lnTo>
                    <a:pt x="4588" y="5214"/>
                  </a:lnTo>
                  <a:lnTo>
                    <a:pt x="4588" y="4927"/>
                  </a:lnTo>
                  <a:lnTo>
                    <a:pt x="4536" y="4614"/>
                  </a:lnTo>
                  <a:lnTo>
                    <a:pt x="4432" y="4275"/>
                  </a:lnTo>
                  <a:lnTo>
                    <a:pt x="4275" y="3910"/>
                  </a:lnTo>
                  <a:lnTo>
                    <a:pt x="4823" y="3910"/>
                  </a:lnTo>
                  <a:lnTo>
                    <a:pt x="5188" y="3858"/>
                  </a:lnTo>
                  <a:lnTo>
                    <a:pt x="5579" y="3754"/>
                  </a:lnTo>
                  <a:lnTo>
                    <a:pt x="5787" y="3702"/>
                  </a:lnTo>
                  <a:lnTo>
                    <a:pt x="5996" y="3598"/>
                  </a:lnTo>
                  <a:lnTo>
                    <a:pt x="6204" y="3493"/>
                  </a:lnTo>
                  <a:lnTo>
                    <a:pt x="6413" y="3363"/>
                  </a:lnTo>
                  <a:lnTo>
                    <a:pt x="6595" y="3207"/>
                  </a:lnTo>
                  <a:lnTo>
                    <a:pt x="6778" y="3024"/>
                  </a:lnTo>
                  <a:lnTo>
                    <a:pt x="6934" y="2790"/>
                  </a:lnTo>
                  <a:lnTo>
                    <a:pt x="7064" y="2555"/>
                  </a:lnTo>
                  <a:lnTo>
                    <a:pt x="7195" y="2268"/>
                  </a:lnTo>
                  <a:lnTo>
                    <a:pt x="7273" y="1956"/>
                  </a:lnTo>
                  <a:lnTo>
                    <a:pt x="7429" y="2112"/>
                  </a:lnTo>
                  <a:lnTo>
                    <a:pt x="7638" y="2268"/>
                  </a:lnTo>
                  <a:lnTo>
                    <a:pt x="7898" y="2451"/>
                  </a:lnTo>
                  <a:lnTo>
                    <a:pt x="8237" y="2633"/>
                  </a:lnTo>
                  <a:lnTo>
                    <a:pt x="8628" y="2790"/>
                  </a:lnTo>
                  <a:lnTo>
                    <a:pt x="8837" y="2842"/>
                  </a:lnTo>
                  <a:lnTo>
                    <a:pt x="9071" y="2894"/>
                  </a:lnTo>
                  <a:lnTo>
                    <a:pt x="9306" y="2920"/>
                  </a:lnTo>
                  <a:lnTo>
                    <a:pt x="9540" y="2946"/>
                  </a:lnTo>
                  <a:lnTo>
                    <a:pt x="9905" y="2920"/>
                  </a:lnTo>
                  <a:lnTo>
                    <a:pt x="10270" y="2842"/>
                  </a:lnTo>
                  <a:lnTo>
                    <a:pt x="10687" y="2685"/>
                  </a:lnTo>
                  <a:lnTo>
                    <a:pt x="11078" y="2503"/>
                  </a:lnTo>
                  <a:lnTo>
                    <a:pt x="11209" y="2685"/>
                  </a:lnTo>
                  <a:lnTo>
                    <a:pt x="11469" y="3155"/>
                  </a:lnTo>
                  <a:lnTo>
                    <a:pt x="11600" y="3467"/>
                  </a:lnTo>
                  <a:lnTo>
                    <a:pt x="11730" y="3780"/>
                  </a:lnTo>
                  <a:lnTo>
                    <a:pt x="11808" y="4093"/>
                  </a:lnTo>
                  <a:lnTo>
                    <a:pt x="11834" y="4406"/>
                  </a:lnTo>
                  <a:lnTo>
                    <a:pt x="11860" y="4719"/>
                  </a:lnTo>
                  <a:lnTo>
                    <a:pt x="11912" y="5136"/>
                  </a:lnTo>
                  <a:lnTo>
                    <a:pt x="12043" y="6048"/>
                  </a:lnTo>
                  <a:lnTo>
                    <a:pt x="12225" y="7116"/>
                  </a:lnTo>
                  <a:lnTo>
                    <a:pt x="12303" y="7064"/>
                  </a:lnTo>
                  <a:lnTo>
                    <a:pt x="12486" y="6908"/>
                  </a:lnTo>
                  <a:lnTo>
                    <a:pt x="12590" y="6778"/>
                  </a:lnTo>
                  <a:lnTo>
                    <a:pt x="12668" y="6647"/>
                  </a:lnTo>
                  <a:lnTo>
                    <a:pt x="12746" y="6465"/>
                  </a:lnTo>
                  <a:lnTo>
                    <a:pt x="12773" y="6282"/>
                  </a:lnTo>
                  <a:lnTo>
                    <a:pt x="12746" y="6074"/>
                  </a:lnTo>
                  <a:lnTo>
                    <a:pt x="12668" y="5891"/>
                  </a:lnTo>
                  <a:lnTo>
                    <a:pt x="12564" y="5657"/>
                  </a:lnTo>
                  <a:lnTo>
                    <a:pt x="12382" y="5422"/>
                  </a:lnTo>
                  <a:lnTo>
                    <a:pt x="12512" y="5292"/>
                  </a:lnTo>
                  <a:lnTo>
                    <a:pt x="12616" y="5136"/>
                  </a:lnTo>
                  <a:lnTo>
                    <a:pt x="12746" y="4927"/>
                  </a:lnTo>
                  <a:lnTo>
                    <a:pt x="12564" y="4692"/>
                  </a:lnTo>
                  <a:lnTo>
                    <a:pt x="12408" y="4458"/>
                  </a:lnTo>
                  <a:lnTo>
                    <a:pt x="12329" y="4197"/>
                  </a:lnTo>
                  <a:lnTo>
                    <a:pt x="12251" y="3937"/>
                  </a:lnTo>
                  <a:lnTo>
                    <a:pt x="12225" y="3650"/>
                  </a:lnTo>
                  <a:lnTo>
                    <a:pt x="12251" y="3363"/>
                  </a:lnTo>
                  <a:lnTo>
                    <a:pt x="12303" y="3076"/>
                  </a:lnTo>
                  <a:lnTo>
                    <a:pt x="12408" y="2816"/>
                  </a:lnTo>
                  <a:lnTo>
                    <a:pt x="12199" y="2633"/>
                  </a:lnTo>
                  <a:lnTo>
                    <a:pt x="12017" y="2503"/>
                  </a:lnTo>
                  <a:lnTo>
                    <a:pt x="11886" y="2451"/>
                  </a:lnTo>
                  <a:lnTo>
                    <a:pt x="11834" y="2425"/>
                  </a:lnTo>
                  <a:lnTo>
                    <a:pt x="11886" y="2321"/>
                  </a:lnTo>
                  <a:lnTo>
                    <a:pt x="11991" y="1982"/>
                  </a:lnTo>
                  <a:lnTo>
                    <a:pt x="12043" y="1773"/>
                  </a:lnTo>
                  <a:lnTo>
                    <a:pt x="12069" y="1539"/>
                  </a:lnTo>
                  <a:lnTo>
                    <a:pt x="12069" y="1278"/>
                  </a:lnTo>
                  <a:lnTo>
                    <a:pt x="12043" y="991"/>
                  </a:lnTo>
                  <a:lnTo>
                    <a:pt x="11964" y="1043"/>
                  </a:lnTo>
                  <a:lnTo>
                    <a:pt x="11756" y="1174"/>
                  </a:lnTo>
                  <a:lnTo>
                    <a:pt x="11547" y="1304"/>
                  </a:lnTo>
                  <a:lnTo>
                    <a:pt x="11313" y="1408"/>
                  </a:lnTo>
                  <a:lnTo>
                    <a:pt x="11052" y="1513"/>
                  </a:lnTo>
                  <a:lnTo>
                    <a:pt x="10818" y="1591"/>
                  </a:lnTo>
                  <a:lnTo>
                    <a:pt x="10557" y="1643"/>
                  </a:lnTo>
                  <a:lnTo>
                    <a:pt x="10296" y="1669"/>
                  </a:lnTo>
                  <a:lnTo>
                    <a:pt x="10036" y="1695"/>
                  </a:lnTo>
                  <a:lnTo>
                    <a:pt x="9775" y="1669"/>
                  </a:lnTo>
                  <a:lnTo>
                    <a:pt x="9540" y="1643"/>
                  </a:lnTo>
                  <a:lnTo>
                    <a:pt x="9306" y="1591"/>
                  </a:lnTo>
                  <a:lnTo>
                    <a:pt x="9071" y="1486"/>
                  </a:lnTo>
                  <a:lnTo>
                    <a:pt x="8837" y="1382"/>
                  </a:lnTo>
                  <a:lnTo>
                    <a:pt x="8628" y="1252"/>
                  </a:lnTo>
                  <a:lnTo>
                    <a:pt x="8446" y="1095"/>
                  </a:lnTo>
                  <a:lnTo>
                    <a:pt x="8263" y="887"/>
                  </a:lnTo>
                  <a:lnTo>
                    <a:pt x="8029" y="548"/>
                  </a:lnTo>
                  <a:lnTo>
                    <a:pt x="7924" y="366"/>
                  </a:lnTo>
                  <a:lnTo>
                    <a:pt x="7846" y="157"/>
                  </a:lnTo>
                  <a:lnTo>
                    <a:pt x="7533" y="418"/>
                  </a:lnTo>
                  <a:lnTo>
                    <a:pt x="7221" y="652"/>
                  </a:lnTo>
                  <a:lnTo>
                    <a:pt x="6882" y="835"/>
                  </a:lnTo>
                  <a:lnTo>
                    <a:pt x="6543" y="991"/>
                  </a:lnTo>
                  <a:lnTo>
                    <a:pt x="6178" y="1122"/>
                  </a:lnTo>
                  <a:lnTo>
                    <a:pt x="5813" y="1226"/>
                  </a:lnTo>
                  <a:lnTo>
                    <a:pt x="5422" y="1278"/>
                  </a:lnTo>
                  <a:lnTo>
                    <a:pt x="4614" y="1278"/>
                  </a:lnTo>
                  <a:lnTo>
                    <a:pt x="4197" y="1200"/>
                  </a:lnTo>
                  <a:lnTo>
                    <a:pt x="3754" y="1069"/>
                  </a:lnTo>
                  <a:lnTo>
                    <a:pt x="3337" y="887"/>
                  </a:lnTo>
                  <a:lnTo>
                    <a:pt x="3181" y="809"/>
                  </a:lnTo>
                  <a:lnTo>
                    <a:pt x="3076" y="731"/>
                  </a:lnTo>
                  <a:lnTo>
                    <a:pt x="2868" y="522"/>
                  </a:lnTo>
                  <a:lnTo>
                    <a:pt x="2685" y="287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-1700007" y="779029"/>
              <a:ext cx="637341" cy="427971"/>
            </a:xfrm>
            <a:custGeom>
              <a:avLst/>
              <a:gdLst/>
              <a:ahLst/>
              <a:cxnLst/>
              <a:rect l="l" t="t" r="r" b="b"/>
              <a:pathLst>
                <a:path w="12773" h="8577" fill="none" extrusionOk="0">
                  <a:moveTo>
                    <a:pt x="2581" y="1"/>
                  </a:moveTo>
                  <a:lnTo>
                    <a:pt x="2581" y="1"/>
                  </a:lnTo>
                  <a:lnTo>
                    <a:pt x="2477" y="105"/>
                  </a:lnTo>
                  <a:lnTo>
                    <a:pt x="2477" y="105"/>
                  </a:lnTo>
                  <a:lnTo>
                    <a:pt x="2529" y="366"/>
                  </a:lnTo>
                  <a:lnTo>
                    <a:pt x="2529" y="652"/>
                  </a:lnTo>
                  <a:lnTo>
                    <a:pt x="2529" y="939"/>
                  </a:lnTo>
                  <a:lnTo>
                    <a:pt x="2529" y="1200"/>
                  </a:lnTo>
                  <a:lnTo>
                    <a:pt x="2451" y="1617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73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799"/>
                  </a:lnTo>
                  <a:lnTo>
                    <a:pt x="2425" y="1825"/>
                  </a:lnTo>
                  <a:lnTo>
                    <a:pt x="2425" y="1825"/>
                  </a:lnTo>
                  <a:lnTo>
                    <a:pt x="2477" y="2138"/>
                  </a:lnTo>
                  <a:lnTo>
                    <a:pt x="2451" y="2451"/>
                  </a:lnTo>
                  <a:lnTo>
                    <a:pt x="2425" y="2764"/>
                  </a:lnTo>
                  <a:lnTo>
                    <a:pt x="2347" y="3050"/>
                  </a:lnTo>
                  <a:lnTo>
                    <a:pt x="2242" y="3337"/>
                  </a:lnTo>
                  <a:lnTo>
                    <a:pt x="2112" y="3624"/>
                  </a:lnTo>
                  <a:lnTo>
                    <a:pt x="1956" y="3884"/>
                  </a:lnTo>
                  <a:lnTo>
                    <a:pt x="1773" y="4145"/>
                  </a:lnTo>
                  <a:lnTo>
                    <a:pt x="1591" y="4380"/>
                  </a:lnTo>
                  <a:lnTo>
                    <a:pt x="1382" y="4588"/>
                  </a:lnTo>
                  <a:lnTo>
                    <a:pt x="1148" y="4797"/>
                  </a:lnTo>
                  <a:lnTo>
                    <a:pt x="939" y="4979"/>
                  </a:lnTo>
                  <a:lnTo>
                    <a:pt x="704" y="5109"/>
                  </a:lnTo>
                  <a:lnTo>
                    <a:pt x="470" y="5240"/>
                  </a:lnTo>
                  <a:lnTo>
                    <a:pt x="235" y="5318"/>
                  </a:lnTo>
                  <a:lnTo>
                    <a:pt x="1" y="5396"/>
                  </a:lnTo>
                  <a:lnTo>
                    <a:pt x="1" y="5396"/>
                  </a:lnTo>
                  <a:lnTo>
                    <a:pt x="27" y="5761"/>
                  </a:lnTo>
                  <a:lnTo>
                    <a:pt x="79" y="5944"/>
                  </a:lnTo>
                  <a:lnTo>
                    <a:pt x="131" y="6100"/>
                  </a:lnTo>
                  <a:lnTo>
                    <a:pt x="183" y="6256"/>
                  </a:lnTo>
                  <a:lnTo>
                    <a:pt x="287" y="6413"/>
                  </a:lnTo>
                  <a:lnTo>
                    <a:pt x="392" y="6569"/>
                  </a:lnTo>
                  <a:lnTo>
                    <a:pt x="522" y="6699"/>
                  </a:lnTo>
                  <a:lnTo>
                    <a:pt x="652" y="6830"/>
                  </a:lnTo>
                  <a:lnTo>
                    <a:pt x="809" y="6934"/>
                  </a:lnTo>
                  <a:lnTo>
                    <a:pt x="991" y="7038"/>
                  </a:lnTo>
                  <a:lnTo>
                    <a:pt x="1200" y="7116"/>
                  </a:lnTo>
                  <a:lnTo>
                    <a:pt x="1434" y="7195"/>
                  </a:lnTo>
                  <a:lnTo>
                    <a:pt x="1695" y="7247"/>
                  </a:lnTo>
                  <a:lnTo>
                    <a:pt x="1956" y="7299"/>
                  </a:lnTo>
                  <a:lnTo>
                    <a:pt x="2268" y="7325"/>
                  </a:lnTo>
                  <a:lnTo>
                    <a:pt x="2268" y="7325"/>
                  </a:lnTo>
                  <a:lnTo>
                    <a:pt x="2425" y="7534"/>
                  </a:lnTo>
                  <a:lnTo>
                    <a:pt x="2816" y="7951"/>
                  </a:lnTo>
                  <a:lnTo>
                    <a:pt x="3050" y="8185"/>
                  </a:lnTo>
                  <a:lnTo>
                    <a:pt x="3285" y="8368"/>
                  </a:lnTo>
                  <a:lnTo>
                    <a:pt x="3519" y="8524"/>
                  </a:lnTo>
                  <a:lnTo>
                    <a:pt x="3650" y="8550"/>
                  </a:lnTo>
                  <a:lnTo>
                    <a:pt x="3754" y="8576"/>
                  </a:lnTo>
                  <a:lnTo>
                    <a:pt x="3754" y="8576"/>
                  </a:lnTo>
                  <a:lnTo>
                    <a:pt x="3858" y="8550"/>
                  </a:lnTo>
                  <a:lnTo>
                    <a:pt x="3963" y="8472"/>
                  </a:lnTo>
                  <a:lnTo>
                    <a:pt x="3963" y="8472"/>
                  </a:lnTo>
                  <a:lnTo>
                    <a:pt x="4015" y="8394"/>
                  </a:lnTo>
                  <a:lnTo>
                    <a:pt x="4041" y="8315"/>
                  </a:lnTo>
                  <a:lnTo>
                    <a:pt x="4067" y="8159"/>
                  </a:lnTo>
                  <a:lnTo>
                    <a:pt x="4067" y="8159"/>
                  </a:lnTo>
                  <a:lnTo>
                    <a:pt x="4041" y="7977"/>
                  </a:lnTo>
                  <a:lnTo>
                    <a:pt x="3989" y="7794"/>
                  </a:lnTo>
                  <a:lnTo>
                    <a:pt x="3910" y="7638"/>
                  </a:lnTo>
                  <a:lnTo>
                    <a:pt x="3806" y="7481"/>
                  </a:lnTo>
                  <a:lnTo>
                    <a:pt x="3598" y="7247"/>
                  </a:lnTo>
                  <a:lnTo>
                    <a:pt x="3519" y="7169"/>
                  </a:lnTo>
                  <a:lnTo>
                    <a:pt x="3519" y="7169"/>
                  </a:lnTo>
                  <a:lnTo>
                    <a:pt x="3519" y="7169"/>
                  </a:lnTo>
                  <a:lnTo>
                    <a:pt x="3519" y="7169"/>
                  </a:lnTo>
                  <a:lnTo>
                    <a:pt x="3676" y="7064"/>
                  </a:lnTo>
                  <a:lnTo>
                    <a:pt x="3858" y="6908"/>
                  </a:lnTo>
                  <a:lnTo>
                    <a:pt x="4067" y="6699"/>
                  </a:lnTo>
                  <a:lnTo>
                    <a:pt x="4249" y="6413"/>
                  </a:lnTo>
                  <a:lnTo>
                    <a:pt x="4354" y="6256"/>
                  </a:lnTo>
                  <a:lnTo>
                    <a:pt x="4432" y="6074"/>
                  </a:lnTo>
                  <a:lnTo>
                    <a:pt x="4510" y="5891"/>
                  </a:lnTo>
                  <a:lnTo>
                    <a:pt x="4562" y="5683"/>
                  </a:lnTo>
                  <a:lnTo>
                    <a:pt x="4588" y="5474"/>
                  </a:lnTo>
                  <a:lnTo>
                    <a:pt x="4588" y="5214"/>
                  </a:lnTo>
                  <a:lnTo>
                    <a:pt x="4588" y="5214"/>
                  </a:lnTo>
                  <a:lnTo>
                    <a:pt x="4588" y="4927"/>
                  </a:lnTo>
                  <a:lnTo>
                    <a:pt x="4536" y="4614"/>
                  </a:lnTo>
                  <a:lnTo>
                    <a:pt x="4432" y="4275"/>
                  </a:lnTo>
                  <a:lnTo>
                    <a:pt x="4275" y="3910"/>
                  </a:lnTo>
                  <a:lnTo>
                    <a:pt x="4275" y="3910"/>
                  </a:lnTo>
                  <a:lnTo>
                    <a:pt x="4275" y="3910"/>
                  </a:lnTo>
                  <a:lnTo>
                    <a:pt x="4275" y="3910"/>
                  </a:lnTo>
                  <a:lnTo>
                    <a:pt x="4536" y="3910"/>
                  </a:lnTo>
                  <a:lnTo>
                    <a:pt x="4536" y="3910"/>
                  </a:lnTo>
                  <a:lnTo>
                    <a:pt x="4823" y="3910"/>
                  </a:lnTo>
                  <a:lnTo>
                    <a:pt x="5188" y="3858"/>
                  </a:lnTo>
                  <a:lnTo>
                    <a:pt x="5579" y="3754"/>
                  </a:lnTo>
                  <a:lnTo>
                    <a:pt x="5787" y="3702"/>
                  </a:lnTo>
                  <a:lnTo>
                    <a:pt x="5996" y="3598"/>
                  </a:lnTo>
                  <a:lnTo>
                    <a:pt x="6204" y="3493"/>
                  </a:lnTo>
                  <a:lnTo>
                    <a:pt x="6413" y="3363"/>
                  </a:lnTo>
                  <a:lnTo>
                    <a:pt x="6595" y="3207"/>
                  </a:lnTo>
                  <a:lnTo>
                    <a:pt x="6778" y="3024"/>
                  </a:lnTo>
                  <a:lnTo>
                    <a:pt x="6934" y="2790"/>
                  </a:lnTo>
                  <a:lnTo>
                    <a:pt x="7064" y="2555"/>
                  </a:lnTo>
                  <a:lnTo>
                    <a:pt x="7195" y="2268"/>
                  </a:lnTo>
                  <a:lnTo>
                    <a:pt x="7273" y="1956"/>
                  </a:lnTo>
                  <a:lnTo>
                    <a:pt x="7273" y="1956"/>
                  </a:lnTo>
                  <a:lnTo>
                    <a:pt x="7429" y="2112"/>
                  </a:lnTo>
                  <a:lnTo>
                    <a:pt x="7638" y="2268"/>
                  </a:lnTo>
                  <a:lnTo>
                    <a:pt x="7898" y="2451"/>
                  </a:lnTo>
                  <a:lnTo>
                    <a:pt x="8237" y="2633"/>
                  </a:lnTo>
                  <a:lnTo>
                    <a:pt x="8628" y="2790"/>
                  </a:lnTo>
                  <a:lnTo>
                    <a:pt x="8837" y="2842"/>
                  </a:lnTo>
                  <a:lnTo>
                    <a:pt x="9071" y="2894"/>
                  </a:lnTo>
                  <a:lnTo>
                    <a:pt x="9306" y="2920"/>
                  </a:lnTo>
                  <a:lnTo>
                    <a:pt x="9540" y="2946"/>
                  </a:lnTo>
                  <a:lnTo>
                    <a:pt x="9540" y="2946"/>
                  </a:lnTo>
                  <a:lnTo>
                    <a:pt x="9905" y="2920"/>
                  </a:lnTo>
                  <a:lnTo>
                    <a:pt x="10270" y="2842"/>
                  </a:lnTo>
                  <a:lnTo>
                    <a:pt x="10687" y="2685"/>
                  </a:lnTo>
                  <a:lnTo>
                    <a:pt x="11078" y="2503"/>
                  </a:lnTo>
                  <a:lnTo>
                    <a:pt x="11078" y="2503"/>
                  </a:lnTo>
                  <a:lnTo>
                    <a:pt x="11209" y="2685"/>
                  </a:lnTo>
                  <a:lnTo>
                    <a:pt x="11469" y="3155"/>
                  </a:lnTo>
                  <a:lnTo>
                    <a:pt x="11600" y="3467"/>
                  </a:lnTo>
                  <a:lnTo>
                    <a:pt x="11730" y="3780"/>
                  </a:lnTo>
                  <a:lnTo>
                    <a:pt x="11808" y="4093"/>
                  </a:lnTo>
                  <a:lnTo>
                    <a:pt x="11834" y="4406"/>
                  </a:lnTo>
                  <a:lnTo>
                    <a:pt x="11834" y="4406"/>
                  </a:lnTo>
                  <a:lnTo>
                    <a:pt x="11860" y="4719"/>
                  </a:lnTo>
                  <a:lnTo>
                    <a:pt x="11912" y="5136"/>
                  </a:lnTo>
                  <a:lnTo>
                    <a:pt x="12043" y="6048"/>
                  </a:lnTo>
                  <a:lnTo>
                    <a:pt x="12225" y="7116"/>
                  </a:lnTo>
                  <a:lnTo>
                    <a:pt x="12225" y="7116"/>
                  </a:lnTo>
                  <a:lnTo>
                    <a:pt x="12303" y="7064"/>
                  </a:lnTo>
                  <a:lnTo>
                    <a:pt x="12486" y="6908"/>
                  </a:lnTo>
                  <a:lnTo>
                    <a:pt x="12590" y="6778"/>
                  </a:lnTo>
                  <a:lnTo>
                    <a:pt x="12668" y="6647"/>
                  </a:lnTo>
                  <a:lnTo>
                    <a:pt x="12746" y="6465"/>
                  </a:lnTo>
                  <a:lnTo>
                    <a:pt x="12773" y="6282"/>
                  </a:lnTo>
                  <a:lnTo>
                    <a:pt x="12773" y="6282"/>
                  </a:lnTo>
                  <a:lnTo>
                    <a:pt x="12746" y="6074"/>
                  </a:lnTo>
                  <a:lnTo>
                    <a:pt x="12668" y="5891"/>
                  </a:lnTo>
                  <a:lnTo>
                    <a:pt x="12564" y="5657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382" y="5422"/>
                  </a:lnTo>
                  <a:lnTo>
                    <a:pt x="12512" y="5292"/>
                  </a:lnTo>
                  <a:lnTo>
                    <a:pt x="12616" y="5136"/>
                  </a:lnTo>
                  <a:lnTo>
                    <a:pt x="12746" y="4927"/>
                  </a:lnTo>
                  <a:lnTo>
                    <a:pt x="12746" y="4927"/>
                  </a:lnTo>
                  <a:lnTo>
                    <a:pt x="12564" y="4692"/>
                  </a:lnTo>
                  <a:lnTo>
                    <a:pt x="12408" y="4458"/>
                  </a:lnTo>
                  <a:lnTo>
                    <a:pt x="12329" y="4197"/>
                  </a:lnTo>
                  <a:lnTo>
                    <a:pt x="12251" y="3937"/>
                  </a:lnTo>
                  <a:lnTo>
                    <a:pt x="12225" y="3650"/>
                  </a:lnTo>
                  <a:lnTo>
                    <a:pt x="12251" y="3363"/>
                  </a:lnTo>
                  <a:lnTo>
                    <a:pt x="12303" y="3076"/>
                  </a:lnTo>
                  <a:lnTo>
                    <a:pt x="12408" y="2816"/>
                  </a:lnTo>
                  <a:lnTo>
                    <a:pt x="12408" y="2816"/>
                  </a:lnTo>
                  <a:lnTo>
                    <a:pt x="12199" y="2633"/>
                  </a:lnTo>
                  <a:lnTo>
                    <a:pt x="12017" y="2503"/>
                  </a:lnTo>
                  <a:lnTo>
                    <a:pt x="11886" y="2451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34" y="2425"/>
                  </a:lnTo>
                  <a:lnTo>
                    <a:pt x="11886" y="2321"/>
                  </a:lnTo>
                  <a:lnTo>
                    <a:pt x="11991" y="1982"/>
                  </a:lnTo>
                  <a:lnTo>
                    <a:pt x="12043" y="1773"/>
                  </a:lnTo>
                  <a:lnTo>
                    <a:pt x="12069" y="1539"/>
                  </a:lnTo>
                  <a:lnTo>
                    <a:pt x="12069" y="1278"/>
                  </a:lnTo>
                  <a:lnTo>
                    <a:pt x="12043" y="991"/>
                  </a:lnTo>
                  <a:lnTo>
                    <a:pt x="12043" y="991"/>
                  </a:lnTo>
                  <a:lnTo>
                    <a:pt x="11964" y="1043"/>
                  </a:lnTo>
                  <a:lnTo>
                    <a:pt x="11964" y="1043"/>
                  </a:lnTo>
                  <a:lnTo>
                    <a:pt x="11756" y="1174"/>
                  </a:lnTo>
                  <a:lnTo>
                    <a:pt x="11547" y="1304"/>
                  </a:lnTo>
                  <a:lnTo>
                    <a:pt x="11313" y="1408"/>
                  </a:lnTo>
                  <a:lnTo>
                    <a:pt x="11052" y="1513"/>
                  </a:lnTo>
                  <a:lnTo>
                    <a:pt x="10818" y="1591"/>
                  </a:lnTo>
                  <a:lnTo>
                    <a:pt x="10557" y="1643"/>
                  </a:lnTo>
                  <a:lnTo>
                    <a:pt x="10296" y="1669"/>
                  </a:lnTo>
                  <a:lnTo>
                    <a:pt x="10036" y="1695"/>
                  </a:lnTo>
                  <a:lnTo>
                    <a:pt x="10036" y="1695"/>
                  </a:lnTo>
                  <a:lnTo>
                    <a:pt x="9775" y="1669"/>
                  </a:lnTo>
                  <a:lnTo>
                    <a:pt x="9540" y="1643"/>
                  </a:lnTo>
                  <a:lnTo>
                    <a:pt x="9306" y="1591"/>
                  </a:lnTo>
                  <a:lnTo>
                    <a:pt x="9071" y="1486"/>
                  </a:lnTo>
                  <a:lnTo>
                    <a:pt x="8837" y="1382"/>
                  </a:lnTo>
                  <a:lnTo>
                    <a:pt x="8628" y="1252"/>
                  </a:lnTo>
                  <a:lnTo>
                    <a:pt x="8446" y="1095"/>
                  </a:lnTo>
                  <a:lnTo>
                    <a:pt x="8263" y="887"/>
                  </a:lnTo>
                  <a:lnTo>
                    <a:pt x="8263" y="887"/>
                  </a:lnTo>
                  <a:lnTo>
                    <a:pt x="8029" y="548"/>
                  </a:lnTo>
                  <a:lnTo>
                    <a:pt x="7924" y="366"/>
                  </a:lnTo>
                  <a:lnTo>
                    <a:pt x="7846" y="157"/>
                  </a:lnTo>
                  <a:lnTo>
                    <a:pt x="7846" y="157"/>
                  </a:lnTo>
                  <a:lnTo>
                    <a:pt x="7533" y="418"/>
                  </a:lnTo>
                  <a:lnTo>
                    <a:pt x="7221" y="652"/>
                  </a:lnTo>
                  <a:lnTo>
                    <a:pt x="6882" y="835"/>
                  </a:lnTo>
                  <a:lnTo>
                    <a:pt x="6543" y="991"/>
                  </a:lnTo>
                  <a:lnTo>
                    <a:pt x="6178" y="1122"/>
                  </a:lnTo>
                  <a:lnTo>
                    <a:pt x="5813" y="1226"/>
                  </a:lnTo>
                  <a:lnTo>
                    <a:pt x="5422" y="1278"/>
                  </a:lnTo>
                  <a:lnTo>
                    <a:pt x="5057" y="1278"/>
                  </a:lnTo>
                  <a:lnTo>
                    <a:pt x="5057" y="1278"/>
                  </a:lnTo>
                  <a:lnTo>
                    <a:pt x="4614" y="1278"/>
                  </a:lnTo>
                  <a:lnTo>
                    <a:pt x="4197" y="1200"/>
                  </a:lnTo>
                  <a:lnTo>
                    <a:pt x="3754" y="1069"/>
                  </a:lnTo>
                  <a:lnTo>
                    <a:pt x="3337" y="887"/>
                  </a:lnTo>
                  <a:lnTo>
                    <a:pt x="3337" y="887"/>
                  </a:lnTo>
                  <a:lnTo>
                    <a:pt x="3181" y="809"/>
                  </a:lnTo>
                  <a:lnTo>
                    <a:pt x="3076" y="731"/>
                  </a:lnTo>
                  <a:lnTo>
                    <a:pt x="2868" y="522"/>
                  </a:lnTo>
                  <a:lnTo>
                    <a:pt x="2685" y="287"/>
                  </a:lnTo>
                  <a:lnTo>
                    <a:pt x="25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-1560843" y="950727"/>
              <a:ext cx="93708" cy="196446"/>
            </a:xfrm>
            <a:custGeom>
              <a:avLst/>
              <a:gdLst/>
              <a:ahLst/>
              <a:cxnLst/>
              <a:rect l="l" t="t" r="r" b="b"/>
              <a:pathLst>
                <a:path w="1878" h="3937" extrusionOk="0">
                  <a:moveTo>
                    <a:pt x="1252" y="0"/>
                  </a:moveTo>
                  <a:lnTo>
                    <a:pt x="1252" y="26"/>
                  </a:lnTo>
                  <a:lnTo>
                    <a:pt x="1252" y="105"/>
                  </a:lnTo>
                  <a:lnTo>
                    <a:pt x="1356" y="365"/>
                  </a:lnTo>
                  <a:lnTo>
                    <a:pt x="1486" y="730"/>
                  </a:lnTo>
                  <a:lnTo>
                    <a:pt x="1591" y="1147"/>
                  </a:lnTo>
                  <a:lnTo>
                    <a:pt x="1643" y="1564"/>
                  </a:lnTo>
                  <a:lnTo>
                    <a:pt x="1643" y="1773"/>
                  </a:lnTo>
                  <a:lnTo>
                    <a:pt x="1617" y="1955"/>
                  </a:lnTo>
                  <a:lnTo>
                    <a:pt x="1617" y="2086"/>
                  </a:lnTo>
                  <a:lnTo>
                    <a:pt x="1591" y="2190"/>
                  </a:lnTo>
                  <a:lnTo>
                    <a:pt x="1565" y="2294"/>
                  </a:lnTo>
                  <a:lnTo>
                    <a:pt x="1538" y="2398"/>
                  </a:lnTo>
                  <a:lnTo>
                    <a:pt x="1512" y="2503"/>
                  </a:lnTo>
                  <a:lnTo>
                    <a:pt x="1460" y="2633"/>
                  </a:lnTo>
                  <a:lnTo>
                    <a:pt x="1382" y="2789"/>
                  </a:lnTo>
                  <a:lnTo>
                    <a:pt x="1278" y="2946"/>
                  </a:lnTo>
                  <a:lnTo>
                    <a:pt x="1147" y="3128"/>
                  </a:lnTo>
                  <a:lnTo>
                    <a:pt x="1017" y="3284"/>
                  </a:lnTo>
                  <a:lnTo>
                    <a:pt x="835" y="3415"/>
                  </a:lnTo>
                  <a:lnTo>
                    <a:pt x="678" y="3545"/>
                  </a:lnTo>
                  <a:lnTo>
                    <a:pt x="339" y="3754"/>
                  </a:lnTo>
                  <a:lnTo>
                    <a:pt x="105" y="3884"/>
                  </a:lnTo>
                  <a:lnTo>
                    <a:pt x="1" y="3936"/>
                  </a:lnTo>
                  <a:lnTo>
                    <a:pt x="131" y="3936"/>
                  </a:lnTo>
                  <a:lnTo>
                    <a:pt x="392" y="3858"/>
                  </a:lnTo>
                  <a:lnTo>
                    <a:pt x="757" y="3675"/>
                  </a:lnTo>
                  <a:lnTo>
                    <a:pt x="939" y="3571"/>
                  </a:lnTo>
                  <a:lnTo>
                    <a:pt x="1147" y="3441"/>
                  </a:lnTo>
                  <a:lnTo>
                    <a:pt x="1330" y="3258"/>
                  </a:lnTo>
                  <a:lnTo>
                    <a:pt x="1486" y="3102"/>
                  </a:lnTo>
                  <a:lnTo>
                    <a:pt x="1591" y="2920"/>
                  </a:lnTo>
                  <a:lnTo>
                    <a:pt x="1695" y="2737"/>
                  </a:lnTo>
                  <a:lnTo>
                    <a:pt x="1773" y="2581"/>
                  </a:lnTo>
                  <a:lnTo>
                    <a:pt x="1799" y="2476"/>
                  </a:lnTo>
                  <a:lnTo>
                    <a:pt x="1851" y="2372"/>
                  </a:lnTo>
                  <a:lnTo>
                    <a:pt x="1851" y="2242"/>
                  </a:lnTo>
                  <a:lnTo>
                    <a:pt x="1877" y="2112"/>
                  </a:lnTo>
                  <a:lnTo>
                    <a:pt x="1877" y="1955"/>
                  </a:lnTo>
                  <a:lnTo>
                    <a:pt x="1877" y="1773"/>
                  </a:lnTo>
                  <a:lnTo>
                    <a:pt x="1851" y="1564"/>
                  </a:lnTo>
                  <a:lnTo>
                    <a:pt x="1773" y="1095"/>
                  </a:lnTo>
                  <a:lnTo>
                    <a:pt x="1695" y="887"/>
                  </a:lnTo>
                  <a:lnTo>
                    <a:pt x="1617" y="678"/>
                  </a:lnTo>
                  <a:lnTo>
                    <a:pt x="1460" y="313"/>
                  </a:lnTo>
                  <a:lnTo>
                    <a:pt x="1304" y="79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-1489290" y="847988"/>
              <a:ext cx="156079" cy="131380"/>
            </a:xfrm>
            <a:custGeom>
              <a:avLst/>
              <a:gdLst/>
              <a:ahLst/>
              <a:cxnLst/>
              <a:rect l="l" t="t" r="r" b="b"/>
              <a:pathLst>
                <a:path w="3128" h="2633" extrusionOk="0">
                  <a:moveTo>
                    <a:pt x="3128" y="0"/>
                  </a:moveTo>
                  <a:lnTo>
                    <a:pt x="3076" y="78"/>
                  </a:lnTo>
                  <a:lnTo>
                    <a:pt x="2972" y="313"/>
                  </a:lnTo>
                  <a:lnTo>
                    <a:pt x="2841" y="626"/>
                  </a:lnTo>
                  <a:lnTo>
                    <a:pt x="2659" y="991"/>
                  </a:lnTo>
                  <a:lnTo>
                    <a:pt x="2424" y="1303"/>
                  </a:lnTo>
                  <a:lnTo>
                    <a:pt x="2190" y="1564"/>
                  </a:lnTo>
                  <a:lnTo>
                    <a:pt x="2007" y="1720"/>
                  </a:lnTo>
                  <a:lnTo>
                    <a:pt x="1955" y="1773"/>
                  </a:lnTo>
                  <a:lnTo>
                    <a:pt x="1877" y="1825"/>
                  </a:lnTo>
                  <a:lnTo>
                    <a:pt x="1694" y="1981"/>
                  </a:lnTo>
                  <a:lnTo>
                    <a:pt x="1408" y="2164"/>
                  </a:lnTo>
                  <a:lnTo>
                    <a:pt x="1043" y="2320"/>
                  </a:lnTo>
                  <a:lnTo>
                    <a:pt x="678" y="2450"/>
                  </a:lnTo>
                  <a:lnTo>
                    <a:pt x="339" y="2502"/>
                  </a:lnTo>
                  <a:lnTo>
                    <a:pt x="104" y="2555"/>
                  </a:lnTo>
                  <a:lnTo>
                    <a:pt x="0" y="2581"/>
                  </a:lnTo>
                  <a:lnTo>
                    <a:pt x="104" y="2607"/>
                  </a:lnTo>
                  <a:lnTo>
                    <a:pt x="339" y="2633"/>
                  </a:lnTo>
                  <a:lnTo>
                    <a:pt x="704" y="2607"/>
                  </a:lnTo>
                  <a:lnTo>
                    <a:pt x="912" y="2555"/>
                  </a:lnTo>
                  <a:lnTo>
                    <a:pt x="1121" y="2502"/>
                  </a:lnTo>
                  <a:lnTo>
                    <a:pt x="1512" y="2372"/>
                  </a:lnTo>
                  <a:lnTo>
                    <a:pt x="1694" y="2294"/>
                  </a:lnTo>
                  <a:lnTo>
                    <a:pt x="1825" y="2190"/>
                  </a:lnTo>
                  <a:lnTo>
                    <a:pt x="2059" y="2059"/>
                  </a:lnTo>
                  <a:lnTo>
                    <a:pt x="2138" y="2007"/>
                  </a:lnTo>
                  <a:lnTo>
                    <a:pt x="2216" y="1929"/>
                  </a:lnTo>
                  <a:lnTo>
                    <a:pt x="2294" y="1851"/>
                  </a:lnTo>
                  <a:lnTo>
                    <a:pt x="2398" y="1747"/>
                  </a:lnTo>
                  <a:lnTo>
                    <a:pt x="2607" y="1434"/>
                  </a:lnTo>
                  <a:lnTo>
                    <a:pt x="2815" y="1069"/>
                  </a:lnTo>
                  <a:lnTo>
                    <a:pt x="2998" y="704"/>
                  </a:lnTo>
                  <a:lnTo>
                    <a:pt x="3076" y="339"/>
                  </a:lnTo>
                  <a:lnTo>
                    <a:pt x="3128" y="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-1338450" y="871390"/>
              <a:ext cx="213362" cy="59877"/>
            </a:xfrm>
            <a:custGeom>
              <a:avLst/>
              <a:gdLst/>
              <a:ahLst/>
              <a:cxnLst/>
              <a:rect l="l" t="t" r="r" b="b"/>
              <a:pathLst>
                <a:path w="4276" h="1200" extrusionOk="0">
                  <a:moveTo>
                    <a:pt x="4275" y="0"/>
                  </a:moveTo>
                  <a:lnTo>
                    <a:pt x="4249" y="26"/>
                  </a:lnTo>
                  <a:lnTo>
                    <a:pt x="4197" y="79"/>
                  </a:lnTo>
                  <a:lnTo>
                    <a:pt x="3989" y="261"/>
                  </a:lnTo>
                  <a:lnTo>
                    <a:pt x="3858" y="391"/>
                  </a:lnTo>
                  <a:lnTo>
                    <a:pt x="3702" y="496"/>
                  </a:lnTo>
                  <a:lnTo>
                    <a:pt x="3520" y="600"/>
                  </a:lnTo>
                  <a:lnTo>
                    <a:pt x="3311" y="704"/>
                  </a:lnTo>
                  <a:lnTo>
                    <a:pt x="3102" y="782"/>
                  </a:lnTo>
                  <a:lnTo>
                    <a:pt x="2894" y="834"/>
                  </a:lnTo>
                  <a:lnTo>
                    <a:pt x="2529" y="913"/>
                  </a:lnTo>
                  <a:lnTo>
                    <a:pt x="2268" y="913"/>
                  </a:lnTo>
                  <a:lnTo>
                    <a:pt x="2164" y="939"/>
                  </a:lnTo>
                  <a:lnTo>
                    <a:pt x="1956" y="939"/>
                  </a:lnTo>
                  <a:lnTo>
                    <a:pt x="1799" y="913"/>
                  </a:lnTo>
                  <a:lnTo>
                    <a:pt x="1434" y="861"/>
                  </a:lnTo>
                  <a:lnTo>
                    <a:pt x="1017" y="756"/>
                  </a:lnTo>
                  <a:lnTo>
                    <a:pt x="626" y="574"/>
                  </a:lnTo>
                  <a:lnTo>
                    <a:pt x="444" y="470"/>
                  </a:lnTo>
                  <a:lnTo>
                    <a:pt x="314" y="365"/>
                  </a:lnTo>
                  <a:lnTo>
                    <a:pt x="105" y="183"/>
                  </a:lnTo>
                  <a:lnTo>
                    <a:pt x="27" y="131"/>
                  </a:lnTo>
                  <a:lnTo>
                    <a:pt x="1" y="131"/>
                  </a:lnTo>
                  <a:lnTo>
                    <a:pt x="53" y="235"/>
                  </a:lnTo>
                  <a:lnTo>
                    <a:pt x="235" y="443"/>
                  </a:lnTo>
                  <a:lnTo>
                    <a:pt x="366" y="574"/>
                  </a:lnTo>
                  <a:lnTo>
                    <a:pt x="522" y="704"/>
                  </a:lnTo>
                  <a:lnTo>
                    <a:pt x="731" y="834"/>
                  </a:lnTo>
                  <a:lnTo>
                    <a:pt x="939" y="939"/>
                  </a:lnTo>
                  <a:lnTo>
                    <a:pt x="1148" y="1043"/>
                  </a:lnTo>
                  <a:lnTo>
                    <a:pt x="1382" y="1095"/>
                  </a:lnTo>
                  <a:lnTo>
                    <a:pt x="1773" y="1173"/>
                  </a:lnTo>
                  <a:lnTo>
                    <a:pt x="1930" y="1199"/>
                  </a:lnTo>
                  <a:lnTo>
                    <a:pt x="2399" y="1199"/>
                  </a:lnTo>
                  <a:lnTo>
                    <a:pt x="2555" y="1173"/>
                  </a:lnTo>
                  <a:lnTo>
                    <a:pt x="2972" y="1069"/>
                  </a:lnTo>
                  <a:lnTo>
                    <a:pt x="3181" y="991"/>
                  </a:lnTo>
                  <a:lnTo>
                    <a:pt x="3389" y="887"/>
                  </a:lnTo>
                  <a:lnTo>
                    <a:pt x="3598" y="756"/>
                  </a:lnTo>
                  <a:lnTo>
                    <a:pt x="3780" y="626"/>
                  </a:lnTo>
                  <a:lnTo>
                    <a:pt x="3937" y="470"/>
                  </a:lnTo>
                  <a:lnTo>
                    <a:pt x="4067" y="339"/>
                  </a:lnTo>
                  <a:lnTo>
                    <a:pt x="4171" y="209"/>
                  </a:lnTo>
                  <a:lnTo>
                    <a:pt x="4223" y="105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-1238306" y="742604"/>
              <a:ext cx="143106" cy="173045"/>
            </a:xfrm>
            <a:custGeom>
              <a:avLst/>
              <a:gdLst/>
              <a:ahLst/>
              <a:cxnLst/>
              <a:rect l="l" t="t" r="r" b="b"/>
              <a:pathLst>
                <a:path w="2868" h="3468" extrusionOk="0">
                  <a:moveTo>
                    <a:pt x="574" y="1"/>
                  </a:moveTo>
                  <a:lnTo>
                    <a:pt x="366" y="53"/>
                  </a:lnTo>
                  <a:lnTo>
                    <a:pt x="183" y="131"/>
                  </a:lnTo>
                  <a:lnTo>
                    <a:pt x="79" y="183"/>
                  </a:lnTo>
                  <a:lnTo>
                    <a:pt x="1" y="236"/>
                  </a:lnTo>
                  <a:lnTo>
                    <a:pt x="1" y="288"/>
                  </a:lnTo>
                  <a:lnTo>
                    <a:pt x="27" y="262"/>
                  </a:lnTo>
                  <a:lnTo>
                    <a:pt x="105" y="236"/>
                  </a:lnTo>
                  <a:lnTo>
                    <a:pt x="235" y="209"/>
                  </a:lnTo>
                  <a:lnTo>
                    <a:pt x="392" y="157"/>
                  </a:lnTo>
                  <a:lnTo>
                    <a:pt x="809" y="157"/>
                  </a:lnTo>
                  <a:lnTo>
                    <a:pt x="1043" y="183"/>
                  </a:lnTo>
                  <a:lnTo>
                    <a:pt x="1278" y="236"/>
                  </a:lnTo>
                  <a:lnTo>
                    <a:pt x="1486" y="314"/>
                  </a:lnTo>
                  <a:lnTo>
                    <a:pt x="1695" y="418"/>
                  </a:lnTo>
                  <a:lnTo>
                    <a:pt x="1903" y="522"/>
                  </a:lnTo>
                  <a:lnTo>
                    <a:pt x="2034" y="627"/>
                  </a:lnTo>
                  <a:lnTo>
                    <a:pt x="2138" y="757"/>
                  </a:lnTo>
                  <a:lnTo>
                    <a:pt x="2216" y="835"/>
                  </a:lnTo>
                  <a:lnTo>
                    <a:pt x="2268" y="939"/>
                  </a:lnTo>
                  <a:lnTo>
                    <a:pt x="2321" y="1017"/>
                  </a:lnTo>
                  <a:lnTo>
                    <a:pt x="2399" y="1148"/>
                  </a:lnTo>
                  <a:lnTo>
                    <a:pt x="2451" y="1278"/>
                  </a:lnTo>
                  <a:lnTo>
                    <a:pt x="2529" y="1461"/>
                  </a:lnTo>
                  <a:lnTo>
                    <a:pt x="2607" y="1669"/>
                  </a:lnTo>
                  <a:lnTo>
                    <a:pt x="2633" y="1904"/>
                  </a:lnTo>
                  <a:lnTo>
                    <a:pt x="2685" y="2138"/>
                  </a:lnTo>
                  <a:lnTo>
                    <a:pt x="2685" y="2399"/>
                  </a:lnTo>
                  <a:lnTo>
                    <a:pt x="2659" y="2634"/>
                  </a:lnTo>
                  <a:lnTo>
                    <a:pt x="2607" y="3051"/>
                  </a:lnTo>
                  <a:lnTo>
                    <a:pt x="2529" y="3337"/>
                  </a:lnTo>
                  <a:lnTo>
                    <a:pt x="2503" y="3442"/>
                  </a:lnTo>
                  <a:lnTo>
                    <a:pt x="2529" y="3468"/>
                  </a:lnTo>
                  <a:lnTo>
                    <a:pt x="2581" y="3363"/>
                  </a:lnTo>
                  <a:lnTo>
                    <a:pt x="2711" y="3077"/>
                  </a:lnTo>
                  <a:lnTo>
                    <a:pt x="2764" y="2868"/>
                  </a:lnTo>
                  <a:lnTo>
                    <a:pt x="2816" y="2660"/>
                  </a:lnTo>
                  <a:lnTo>
                    <a:pt x="2868" y="2399"/>
                  </a:lnTo>
                  <a:lnTo>
                    <a:pt x="2868" y="2138"/>
                  </a:lnTo>
                  <a:lnTo>
                    <a:pt x="2868" y="1878"/>
                  </a:lnTo>
                  <a:lnTo>
                    <a:pt x="2842" y="1617"/>
                  </a:lnTo>
                  <a:lnTo>
                    <a:pt x="2764" y="1382"/>
                  </a:lnTo>
                  <a:lnTo>
                    <a:pt x="2711" y="1200"/>
                  </a:lnTo>
                  <a:lnTo>
                    <a:pt x="2633" y="1017"/>
                  </a:lnTo>
                  <a:lnTo>
                    <a:pt x="2581" y="887"/>
                  </a:lnTo>
                  <a:lnTo>
                    <a:pt x="2503" y="783"/>
                  </a:lnTo>
                  <a:lnTo>
                    <a:pt x="2451" y="679"/>
                  </a:lnTo>
                  <a:lnTo>
                    <a:pt x="2347" y="574"/>
                  </a:lnTo>
                  <a:lnTo>
                    <a:pt x="2216" y="444"/>
                  </a:lnTo>
                  <a:lnTo>
                    <a:pt x="2034" y="314"/>
                  </a:lnTo>
                  <a:lnTo>
                    <a:pt x="1799" y="209"/>
                  </a:lnTo>
                  <a:lnTo>
                    <a:pt x="1565" y="105"/>
                  </a:lnTo>
                  <a:lnTo>
                    <a:pt x="1330" y="5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-1106926" y="899981"/>
              <a:ext cx="62472" cy="147048"/>
            </a:xfrm>
            <a:custGeom>
              <a:avLst/>
              <a:gdLst/>
              <a:ahLst/>
              <a:cxnLst/>
              <a:rect l="l" t="t" r="r" b="b"/>
              <a:pathLst>
                <a:path w="1252" h="2947" extrusionOk="0">
                  <a:moveTo>
                    <a:pt x="0" y="1"/>
                  </a:moveTo>
                  <a:lnTo>
                    <a:pt x="78" y="53"/>
                  </a:lnTo>
                  <a:lnTo>
                    <a:pt x="157" y="105"/>
                  </a:lnTo>
                  <a:lnTo>
                    <a:pt x="235" y="157"/>
                  </a:lnTo>
                  <a:lnTo>
                    <a:pt x="339" y="235"/>
                  </a:lnTo>
                  <a:lnTo>
                    <a:pt x="417" y="366"/>
                  </a:lnTo>
                  <a:lnTo>
                    <a:pt x="626" y="600"/>
                  </a:lnTo>
                  <a:lnTo>
                    <a:pt x="782" y="887"/>
                  </a:lnTo>
                  <a:lnTo>
                    <a:pt x="887" y="1122"/>
                  </a:lnTo>
                  <a:lnTo>
                    <a:pt x="939" y="1382"/>
                  </a:lnTo>
                  <a:lnTo>
                    <a:pt x="965" y="1460"/>
                  </a:lnTo>
                  <a:lnTo>
                    <a:pt x="991" y="1643"/>
                  </a:lnTo>
                  <a:lnTo>
                    <a:pt x="991" y="1904"/>
                  </a:lnTo>
                  <a:lnTo>
                    <a:pt x="965" y="2034"/>
                  </a:lnTo>
                  <a:lnTo>
                    <a:pt x="913" y="2190"/>
                  </a:lnTo>
                  <a:lnTo>
                    <a:pt x="860" y="2321"/>
                  </a:lnTo>
                  <a:lnTo>
                    <a:pt x="756" y="2451"/>
                  </a:lnTo>
                  <a:lnTo>
                    <a:pt x="574" y="2659"/>
                  </a:lnTo>
                  <a:lnTo>
                    <a:pt x="496" y="2764"/>
                  </a:lnTo>
                  <a:lnTo>
                    <a:pt x="469" y="2842"/>
                  </a:lnTo>
                  <a:lnTo>
                    <a:pt x="443" y="2920"/>
                  </a:lnTo>
                  <a:lnTo>
                    <a:pt x="443" y="2946"/>
                  </a:lnTo>
                  <a:lnTo>
                    <a:pt x="469" y="2920"/>
                  </a:lnTo>
                  <a:lnTo>
                    <a:pt x="522" y="2868"/>
                  </a:lnTo>
                  <a:lnTo>
                    <a:pt x="652" y="2738"/>
                  </a:lnTo>
                  <a:lnTo>
                    <a:pt x="860" y="2555"/>
                  </a:lnTo>
                  <a:lnTo>
                    <a:pt x="991" y="2425"/>
                  </a:lnTo>
                  <a:lnTo>
                    <a:pt x="1095" y="2268"/>
                  </a:lnTo>
                  <a:lnTo>
                    <a:pt x="1173" y="2112"/>
                  </a:lnTo>
                  <a:lnTo>
                    <a:pt x="1225" y="1930"/>
                  </a:lnTo>
                  <a:lnTo>
                    <a:pt x="1251" y="1773"/>
                  </a:lnTo>
                  <a:lnTo>
                    <a:pt x="1251" y="1617"/>
                  </a:lnTo>
                  <a:lnTo>
                    <a:pt x="1225" y="1408"/>
                  </a:lnTo>
                  <a:lnTo>
                    <a:pt x="1225" y="1330"/>
                  </a:lnTo>
                  <a:lnTo>
                    <a:pt x="1199" y="1252"/>
                  </a:lnTo>
                  <a:lnTo>
                    <a:pt x="1121" y="1043"/>
                  </a:lnTo>
                  <a:lnTo>
                    <a:pt x="991" y="757"/>
                  </a:lnTo>
                  <a:lnTo>
                    <a:pt x="887" y="626"/>
                  </a:lnTo>
                  <a:lnTo>
                    <a:pt x="782" y="496"/>
                  </a:lnTo>
                  <a:lnTo>
                    <a:pt x="548" y="235"/>
                  </a:lnTo>
                  <a:lnTo>
                    <a:pt x="417" y="131"/>
                  </a:lnTo>
                  <a:lnTo>
                    <a:pt x="287" y="79"/>
                  </a:lnTo>
                  <a:lnTo>
                    <a:pt x="183" y="2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-1586840" y="711418"/>
              <a:ext cx="225038" cy="87171"/>
            </a:xfrm>
            <a:custGeom>
              <a:avLst/>
              <a:gdLst/>
              <a:ahLst/>
              <a:cxnLst/>
              <a:rect l="l" t="t" r="r" b="b"/>
              <a:pathLst>
                <a:path w="4510" h="1747" extrusionOk="0">
                  <a:moveTo>
                    <a:pt x="3258" y="0"/>
                  </a:moveTo>
                  <a:lnTo>
                    <a:pt x="2789" y="53"/>
                  </a:lnTo>
                  <a:lnTo>
                    <a:pt x="2372" y="105"/>
                  </a:lnTo>
                  <a:lnTo>
                    <a:pt x="1981" y="209"/>
                  </a:lnTo>
                  <a:lnTo>
                    <a:pt x="1877" y="261"/>
                  </a:lnTo>
                  <a:lnTo>
                    <a:pt x="1616" y="365"/>
                  </a:lnTo>
                  <a:lnTo>
                    <a:pt x="1251" y="574"/>
                  </a:lnTo>
                  <a:lnTo>
                    <a:pt x="860" y="808"/>
                  </a:lnTo>
                  <a:lnTo>
                    <a:pt x="496" y="1121"/>
                  </a:lnTo>
                  <a:lnTo>
                    <a:pt x="209" y="1408"/>
                  </a:lnTo>
                  <a:lnTo>
                    <a:pt x="52" y="1642"/>
                  </a:lnTo>
                  <a:lnTo>
                    <a:pt x="0" y="1747"/>
                  </a:lnTo>
                  <a:lnTo>
                    <a:pt x="26" y="1747"/>
                  </a:lnTo>
                  <a:lnTo>
                    <a:pt x="79" y="1695"/>
                  </a:lnTo>
                  <a:lnTo>
                    <a:pt x="287" y="1486"/>
                  </a:lnTo>
                  <a:lnTo>
                    <a:pt x="600" y="1252"/>
                  </a:lnTo>
                  <a:lnTo>
                    <a:pt x="965" y="991"/>
                  </a:lnTo>
                  <a:lnTo>
                    <a:pt x="1356" y="756"/>
                  </a:lnTo>
                  <a:lnTo>
                    <a:pt x="1721" y="600"/>
                  </a:lnTo>
                  <a:lnTo>
                    <a:pt x="1981" y="522"/>
                  </a:lnTo>
                  <a:lnTo>
                    <a:pt x="2059" y="496"/>
                  </a:lnTo>
                  <a:lnTo>
                    <a:pt x="2424" y="365"/>
                  </a:lnTo>
                  <a:lnTo>
                    <a:pt x="2815" y="261"/>
                  </a:lnTo>
                  <a:lnTo>
                    <a:pt x="3258" y="209"/>
                  </a:lnTo>
                  <a:lnTo>
                    <a:pt x="3728" y="157"/>
                  </a:lnTo>
                  <a:lnTo>
                    <a:pt x="4484" y="157"/>
                  </a:lnTo>
                  <a:lnTo>
                    <a:pt x="4510" y="131"/>
                  </a:lnTo>
                  <a:lnTo>
                    <a:pt x="4405" y="105"/>
                  </a:lnTo>
                  <a:lnTo>
                    <a:pt x="4119" y="53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-1892462" y="708824"/>
              <a:ext cx="318645" cy="340800"/>
            </a:xfrm>
            <a:custGeom>
              <a:avLst/>
              <a:gdLst/>
              <a:ahLst/>
              <a:cxnLst/>
              <a:rect l="l" t="t" r="r" b="b"/>
              <a:pathLst>
                <a:path w="6386" h="6830" extrusionOk="0">
                  <a:moveTo>
                    <a:pt x="2971" y="0"/>
                  </a:moveTo>
                  <a:lnTo>
                    <a:pt x="2711" y="52"/>
                  </a:lnTo>
                  <a:lnTo>
                    <a:pt x="2424" y="157"/>
                  </a:lnTo>
                  <a:lnTo>
                    <a:pt x="2163" y="287"/>
                  </a:lnTo>
                  <a:lnTo>
                    <a:pt x="1929" y="443"/>
                  </a:lnTo>
                  <a:lnTo>
                    <a:pt x="1772" y="626"/>
                  </a:lnTo>
                  <a:lnTo>
                    <a:pt x="1668" y="808"/>
                  </a:lnTo>
                  <a:lnTo>
                    <a:pt x="1616" y="1017"/>
                  </a:lnTo>
                  <a:lnTo>
                    <a:pt x="1590" y="1225"/>
                  </a:lnTo>
                  <a:lnTo>
                    <a:pt x="1590" y="1434"/>
                  </a:lnTo>
                  <a:lnTo>
                    <a:pt x="1616" y="1642"/>
                  </a:lnTo>
                  <a:lnTo>
                    <a:pt x="1668" y="1851"/>
                  </a:lnTo>
                  <a:lnTo>
                    <a:pt x="1720" y="2033"/>
                  </a:lnTo>
                  <a:lnTo>
                    <a:pt x="1877" y="2346"/>
                  </a:lnTo>
                  <a:lnTo>
                    <a:pt x="1981" y="2555"/>
                  </a:lnTo>
                  <a:lnTo>
                    <a:pt x="2033" y="2659"/>
                  </a:lnTo>
                  <a:lnTo>
                    <a:pt x="1929" y="2659"/>
                  </a:lnTo>
                  <a:lnTo>
                    <a:pt x="1668" y="2737"/>
                  </a:lnTo>
                  <a:lnTo>
                    <a:pt x="1277" y="2867"/>
                  </a:lnTo>
                  <a:lnTo>
                    <a:pt x="1069" y="2946"/>
                  </a:lnTo>
                  <a:lnTo>
                    <a:pt x="860" y="3050"/>
                  </a:lnTo>
                  <a:lnTo>
                    <a:pt x="652" y="3180"/>
                  </a:lnTo>
                  <a:lnTo>
                    <a:pt x="469" y="3311"/>
                  </a:lnTo>
                  <a:lnTo>
                    <a:pt x="287" y="3493"/>
                  </a:lnTo>
                  <a:lnTo>
                    <a:pt x="156" y="3675"/>
                  </a:lnTo>
                  <a:lnTo>
                    <a:pt x="52" y="3910"/>
                  </a:lnTo>
                  <a:lnTo>
                    <a:pt x="0" y="4145"/>
                  </a:lnTo>
                  <a:lnTo>
                    <a:pt x="26" y="4405"/>
                  </a:lnTo>
                  <a:lnTo>
                    <a:pt x="78" y="4718"/>
                  </a:lnTo>
                  <a:lnTo>
                    <a:pt x="209" y="5005"/>
                  </a:lnTo>
                  <a:lnTo>
                    <a:pt x="339" y="5213"/>
                  </a:lnTo>
                  <a:lnTo>
                    <a:pt x="495" y="5396"/>
                  </a:lnTo>
                  <a:lnTo>
                    <a:pt x="652" y="5526"/>
                  </a:lnTo>
                  <a:lnTo>
                    <a:pt x="834" y="5604"/>
                  </a:lnTo>
                  <a:lnTo>
                    <a:pt x="1017" y="5656"/>
                  </a:lnTo>
                  <a:lnTo>
                    <a:pt x="1408" y="5656"/>
                  </a:lnTo>
                  <a:lnTo>
                    <a:pt x="1590" y="5604"/>
                  </a:lnTo>
                  <a:lnTo>
                    <a:pt x="1746" y="5578"/>
                  </a:lnTo>
                  <a:lnTo>
                    <a:pt x="2033" y="5448"/>
                  </a:lnTo>
                  <a:lnTo>
                    <a:pt x="2242" y="5344"/>
                  </a:lnTo>
                  <a:lnTo>
                    <a:pt x="2320" y="5317"/>
                  </a:lnTo>
                  <a:lnTo>
                    <a:pt x="2320" y="5317"/>
                  </a:lnTo>
                  <a:lnTo>
                    <a:pt x="2268" y="5448"/>
                  </a:lnTo>
                  <a:lnTo>
                    <a:pt x="2268" y="5604"/>
                  </a:lnTo>
                  <a:lnTo>
                    <a:pt x="2268" y="5813"/>
                  </a:lnTo>
                  <a:lnTo>
                    <a:pt x="2294" y="5917"/>
                  </a:lnTo>
                  <a:lnTo>
                    <a:pt x="2346" y="6047"/>
                  </a:lnTo>
                  <a:lnTo>
                    <a:pt x="2424" y="6152"/>
                  </a:lnTo>
                  <a:lnTo>
                    <a:pt x="2502" y="6282"/>
                  </a:lnTo>
                  <a:lnTo>
                    <a:pt x="2607" y="6386"/>
                  </a:lnTo>
                  <a:lnTo>
                    <a:pt x="2763" y="6516"/>
                  </a:lnTo>
                  <a:lnTo>
                    <a:pt x="2919" y="6621"/>
                  </a:lnTo>
                  <a:lnTo>
                    <a:pt x="3128" y="6725"/>
                  </a:lnTo>
                  <a:lnTo>
                    <a:pt x="3258" y="6777"/>
                  </a:lnTo>
                  <a:lnTo>
                    <a:pt x="3362" y="6803"/>
                  </a:lnTo>
                  <a:lnTo>
                    <a:pt x="3623" y="6829"/>
                  </a:lnTo>
                  <a:lnTo>
                    <a:pt x="3910" y="6777"/>
                  </a:lnTo>
                  <a:lnTo>
                    <a:pt x="4170" y="6699"/>
                  </a:lnTo>
                  <a:lnTo>
                    <a:pt x="4483" y="6569"/>
                  </a:lnTo>
                  <a:lnTo>
                    <a:pt x="4744" y="6386"/>
                  </a:lnTo>
                  <a:lnTo>
                    <a:pt x="5031" y="6178"/>
                  </a:lnTo>
                  <a:lnTo>
                    <a:pt x="5291" y="5943"/>
                  </a:lnTo>
                  <a:lnTo>
                    <a:pt x="5552" y="5656"/>
                  </a:lnTo>
                  <a:lnTo>
                    <a:pt x="5760" y="5370"/>
                  </a:lnTo>
                  <a:lnTo>
                    <a:pt x="5969" y="5031"/>
                  </a:lnTo>
                  <a:lnTo>
                    <a:pt x="6125" y="4692"/>
                  </a:lnTo>
                  <a:lnTo>
                    <a:pt x="6230" y="4327"/>
                  </a:lnTo>
                  <a:lnTo>
                    <a:pt x="6308" y="3962"/>
                  </a:lnTo>
                  <a:lnTo>
                    <a:pt x="6334" y="3571"/>
                  </a:lnTo>
                  <a:lnTo>
                    <a:pt x="6282" y="3180"/>
                  </a:lnTo>
                  <a:lnTo>
                    <a:pt x="6334" y="2841"/>
                  </a:lnTo>
                  <a:lnTo>
                    <a:pt x="6386" y="2476"/>
                  </a:lnTo>
                  <a:lnTo>
                    <a:pt x="6386" y="2059"/>
                  </a:lnTo>
                  <a:lnTo>
                    <a:pt x="6386" y="1851"/>
                  </a:lnTo>
                  <a:lnTo>
                    <a:pt x="6360" y="1616"/>
                  </a:lnTo>
                  <a:lnTo>
                    <a:pt x="6308" y="1408"/>
                  </a:lnTo>
                  <a:lnTo>
                    <a:pt x="6230" y="1225"/>
                  </a:lnTo>
                  <a:lnTo>
                    <a:pt x="6151" y="1043"/>
                  </a:lnTo>
                  <a:lnTo>
                    <a:pt x="6021" y="886"/>
                  </a:lnTo>
                  <a:lnTo>
                    <a:pt x="5865" y="782"/>
                  </a:lnTo>
                  <a:lnTo>
                    <a:pt x="5682" y="678"/>
                  </a:lnTo>
                  <a:lnTo>
                    <a:pt x="5500" y="652"/>
                  </a:lnTo>
                  <a:lnTo>
                    <a:pt x="5317" y="626"/>
                  </a:lnTo>
                  <a:lnTo>
                    <a:pt x="5031" y="626"/>
                  </a:lnTo>
                  <a:lnTo>
                    <a:pt x="4926" y="678"/>
                  </a:lnTo>
                  <a:lnTo>
                    <a:pt x="4822" y="704"/>
                  </a:lnTo>
                  <a:lnTo>
                    <a:pt x="4666" y="834"/>
                  </a:lnTo>
                  <a:lnTo>
                    <a:pt x="4535" y="965"/>
                  </a:lnTo>
                  <a:lnTo>
                    <a:pt x="4483" y="1095"/>
                  </a:lnTo>
                  <a:lnTo>
                    <a:pt x="4431" y="1225"/>
                  </a:lnTo>
                  <a:lnTo>
                    <a:pt x="4405" y="1147"/>
                  </a:lnTo>
                  <a:lnTo>
                    <a:pt x="4353" y="965"/>
                  </a:lnTo>
                  <a:lnTo>
                    <a:pt x="4223" y="704"/>
                  </a:lnTo>
                  <a:lnTo>
                    <a:pt x="4144" y="574"/>
                  </a:lnTo>
                  <a:lnTo>
                    <a:pt x="4040" y="443"/>
                  </a:lnTo>
                  <a:lnTo>
                    <a:pt x="3910" y="313"/>
                  </a:lnTo>
                  <a:lnTo>
                    <a:pt x="3779" y="209"/>
                  </a:lnTo>
                  <a:lnTo>
                    <a:pt x="3623" y="105"/>
                  </a:lnTo>
                  <a:lnTo>
                    <a:pt x="3415" y="26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-1892462" y="708824"/>
              <a:ext cx="318645" cy="340800"/>
            </a:xfrm>
            <a:custGeom>
              <a:avLst/>
              <a:gdLst/>
              <a:ahLst/>
              <a:cxnLst/>
              <a:rect l="l" t="t" r="r" b="b"/>
              <a:pathLst>
                <a:path w="6386" h="6830" fill="none" extrusionOk="0">
                  <a:moveTo>
                    <a:pt x="6282" y="3180"/>
                  </a:moveTo>
                  <a:lnTo>
                    <a:pt x="6282" y="3180"/>
                  </a:lnTo>
                  <a:lnTo>
                    <a:pt x="6334" y="2841"/>
                  </a:lnTo>
                  <a:lnTo>
                    <a:pt x="6386" y="2476"/>
                  </a:lnTo>
                  <a:lnTo>
                    <a:pt x="6386" y="2059"/>
                  </a:lnTo>
                  <a:lnTo>
                    <a:pt x="6386" y="1851"/>
                  </a:lnTo>
                  <a:lnTo>
                    <a:pt x="6360" y="1616"/>
                  </a:lnTo>
                  <a:lnTo>
                    <a:pt x="6308" y="1408"/>
                  </a:lnTo>
                  <a:lnTo>
                    <a:pt x="6230" y="1225"/>
                  </a:lnTo>
                  <a:lnTo>
                    <a:pt x="6151" y="1043"/>
                  </a:lnTo>
                  <a:lnTo>
                    <a:pt x="6021" y="886"/>
                  </a:lnTo>
                  <a:lnTo>
                    <a:pt x="5865" y="782"/>
                  </a:lnTo>
                  <a:lnTo>
                    <a:pt x="5682" y="678"/>
                  </a:lnTo>
                  <a:lnTo>
                    <a:pt x="5682" y="678"/>
                  </a:lnTo>
                  <a:lnTo>
                    <a:pt x="5500" y="652"/>
                  </a:lnTo>
                  <a:lnTo>
                    <a:pt x="5317" y="626"/>
                  </a:lnTo>
                  <a:lnTo>
                    <a:pt x="5161" y="626"/>
                  </a:lnTo>
                  <a:lnTo>
                    <a:pt x="5031" y="626"/>
                  </a:lnTo>
                  <a:lnTo>
                    <a:pt x="4926" y="678"/>
                  </a:lnTo>
                  <a:lnTo>
                    <a:pt x="4822" y="704"/>
                  </a:lnTo>
                  <a:lnTo>
                    <a:pt x="4666" y="834"/>
                  </a:lnTo>
                  <a:lnTo>
                    <a:pt x="4535" y="965"/>
                  </a:lnTo>
                  <a:lnTo>
                    <a:pt x="4483" y="1095"/>
                  </a:lnTo>
                  <a:lnTo>
                    <a:pt x="4431" y="1225"/>
                  </a:lnTo>
                  <a:lnTo>
                    <a:pt x="4431" y="1225"/>
                  </a:lnTo>
                  <a:lnTo>
                    <a:pt x="4405" y="1147"/>
                  </a:lnTo>
                  <a:lnTo>
                    <a:pt x="4353" y="965"/>
                  </a:lnTo>
                  <a:lnTo>
                    <a:pt x="4223" y="704"/>
                  </a:lnTo>
                  <a:lnTo>
                    <a:pt x="4144" y="574"/>
                  </a:lnTo>
                  <a:lnTo>
                    <a:pt x="4040" y="443"/>
                  </a:lnTo>
                  <a:lnTo>
                    <a:pt x="3910" y="313"/>
                  </a:lnTo>
                  <a:lnTo>
                    <a:pt x="3779" y="209"/>
                  </a:lnTo>
                  <a:lnTo>
                    <a:pt x="3623" y="105"/>
                  </a:lnTo>
                  <a:lnTo>
                    <a:pt x="3415" y="26"/>
                  </a:lnTo>
                  <a:lnTo>
                    <a:pt x="3206" y="0"/>
                  </a:lnTo>
                  <a:lnTo>
                    <a:pt x="2971" y="0"/>
                  </a:lnTo>
                  <a:lnTo>
                    <a:pt x="2711" y="52"/>
                  </a:lnTo>
                  <a:lnTo>
                    <a:pt x="2424" y="157"/>
                  </a:lnTo>
                  <a:lnTo>
                    <a:pt x="2424" y="157"/>
                  </a:lnTo>
                  <a:lnTo>
                    <a:pt x="2163" y="287"/>
                  </a:lnTo>
                  <a:lnTo>
                    <a:pt x="1929" y="443"/>
                  </a:lnTo>
                  <a:lnTo>
                    <a:pt x="1772" y="626"/>
                  </a:lnTo>
                  <a:lnTo>
                    <a:pt x="1668" y="808"/>
                  </a:lnTo>
                  <a:lnTo>
                    <a:pt x="1616" y="1017"/>
                  </a:lnTo>
                  <a:lnTo>
                    <a:pt x="1590" y="1225"/>
                  </a:lnTo>
                  <a:lnTo>
                    <a:pt x="1590" y="1434"/>
                  </a:lnTo>
                  <a:lnTo>
                    <a:pt x="1616" y="1642"/>
                  </a:lnTo>
                  <a:lnTo>
                    <a:pt x="1668" y="1851"/>
                  </a:lnTo>
                  <a:lnTo>
                    <a:pt x="1720" y="2033"/>
                  </a:lnTo>
                  <a:lnTo>
                    <a:pt x="1877" y="2346"/>
                  </a:lnTo>
                  <a:lnTo>
                    <a:pt x="1981" y="2555"/>
                  </a:lnTo>
                  <a:lnTo>
                    <a:pt x="2033" y="2659"/>
                  </a:lnTo>
                  <a:lnTo>
                    <a:pt x="2033" y="2659"/>
                  </a:lnTo>
                  <a:lnTo>
                    <a:pt x="1929" y="2659"/>
                  </a:lnTo>
                  <a:lnTo>
                    <a:pt x="1668" y="2737"/>
                  </a:lnTo>
                  <a:lnTo>
                    <a:pt x="1277" y="2867"/>
                  </a:lnTo>
                  <a:lnTo>
                    <a:pt x="1069" y="2946"/>
                  </a:lnTo>
                  <a:lnTo>
                    <a:pt x="860" y="3050"/>
                  </a:lnTo>
                  <a:lnTo>
                    <a:pt x="652" y="3180"/>
                  </a:lnTo>
                  <a:lnTo>
                    <a:pt x="469" y="3311"/>
                  </a:lnTo>
                  <a:lnTo>
                    <a:pt x="287" y="3493"/>
                  </a:lnTo>
                  <a:lnTo>
                    <a:pt x="156" y="3675"/>
                  </a:lnTo>
                  <a:lnTo>
                    <a:pt x="52" y="3910"/>
                  </a:lnTo>
                  <a:lnTo>
                    <a:pt x="0" y="4145"/>
                  </a:lnTo>
                  <a:lnTo>
                    <a:pt x="26" y="4405"/>
                  </a:lnTo>
                  <a:lnTo>
                    <a:pt x="78" y="4718"/>
                  </a:lnTo>
                  <a:lnTo>
                    <a:pt x="78" y="4718"/>
                  </a:lnTo>
                  <a:lnTo>
                    <a:pt x="209" y="5005"/>
                  </a:lnTo>
                  <a:lnTo>
                    <a:pt x="339" y="5213"/>
                  </a:lnTo>
                  <a:lnTo>
                    <a:pt x="495" y="5396"/>
                  </a:lnTo>
                  <a:lnTo>
                    <a:pt x="652" y="5526"/>
                  </a:lnTo>
                  <a:lnTo>
                    <a:pt x="834" y="5604"/>
                  </a:lnTo>
                  <a:lnTo>
                    <a:pt x="1017" y="5656"/>
                  </a:lnTo>
                  <a:lnTo>
                    <a:pt x="1225" y="5656"/>
                  </a:lnTo>
                  <a:lnTo>
                    <a:pt x="1408" y="5656"/>
                  </a:lnTo>
                  <a:lnTo>
                    <a:pt x="1590" y="5604"/>
                  </a:lnTo>
                  <a:lnTo>
                    <a:pt x="1746" y="5578"/>
                  </a:lnTo>
                  <a:lnTo>
                    <a:pt x="2033" y="5448"/>
                  </a:lnTo>
                  <a:lnTo>
                    <a:pt x="2242" y="5344"/>
                  </a:lnTo>
                  <a:lnTo>
                    <a:pt x="2320" y="5317"/>
                  </a:lnTo>
                  <a:lnTo>
                    <a:pt x="2320" y="5317"/>
                  </a:lnTo>
                  <a:lnTo>
                    <a:pt x="2268" y="5448"/>
                  </a:lnTo>
                  <a:lnTo>
                    <a:pt x="2268" y="5604"/>
                  </a:lnTo>
                  <a:lnTo>
                    <a:pt x="2268" y="5813"/>
                  </a:lnTo>
                  <a:lnTo>
                    <a:pt x="2294" y="5917"/>
                  </a:lnTo>
                  <a:lnTo>
                    <a:pt x="2346" y="6047"/>
                  </a:lnTo>
                  <a:lnTo>
                    <a:pt x="2424" y="6152"/>
                  </a:lnTo>
                  <a:lnTo>
                    <a:pt x="2502" y="6282"/>
                  </a:lnTo>
                  <a:lnTo>
                    <a:pt x="2607" y="6386"/>
                  </a:lnTo>
                  <a:lnTo>
                    <a:pt x="2763" y="6516"/>
                  </a:lnTo>
                  <a:lnTo>
                    <a:pt x="2919" y="6621"/>
                  </a:lnTo>
                  <a:lnTo>
                    <a:pt x="3128" y="6725"/>
                  </a:lnTo>
                  <a:lnTo>
                    <a:pt x="3128" y="6725"/>
                  </a:lnTo>
                  <a:lnTo>
                    <a:pt x="3258" y="6777"/>
                  </a:lnTo>
                  <a:lnTo>
                    <a:pt x="3362" y="6803"/>
                  </a:lnTo>
                  <a:lnTo>
                    <a:pt x="3623" y="6829"/>
                  </a:lnTo>
                  <a:lnTo>
                    <a:pt x="3910" y="6777"/>
                  </a:lnTo>
                  <a:lnTo>
                    <a:pt x="4170" y="6699"/>
                  </a:lnTo>
                  <a:lnTo>
                    <a:pt x="4483" y="6569"/>
                  </a:lnTo>
                  <a:lnTo>
                    <a:pt x="4744" y="6386"/>
                  </a:lnTo>
                  <a:lnTo>
                    <a:pt x="5031" y="6178"/>
                  </a:lnTo>
                  <a:lnTo>
                    <a:pt x="5291" y="5943"/>
                  </a:lnTo>
                  <a:lnTo>
                    <a:pt x="5552" y="5656"/>
                  </a:lnTo>
                  <a:lnTo>
                    <a:pt x="5760" y="5370"/>
                  </a:lnTo>
                  <a:lnTo>
                    <a:pt x="5969" y="5031"/>
                  </a:lnTo>
                  <a:lnTo>
                    <a:pt x="6125" y="4692"/>
                  </a:lnTo>
                  <a:lnTo>
                    <a:pt x="6230" y="4327"/>
                  </a:lnTo>
                  <a:lnTo>
                    <a:pt x="6308" y="3962"/>
                  </a:lnTo>
                  <a:lnTo>
                    <a:pt x="6334" y="3571"/>
                  </a:lnTo>
                  <a:lnTo>
                    <a:pt x="6282" y="31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-1791020" y="762114"/>
              <a:ext cx="119704" cy="79387"/>
            </a:xfrm>
            <a:custGeom>
              <a:avLst/>
              <a:gdLst/>
              <a:ahLst/>
              <a:cxnLst/>
              <a:rect l="l" t="t" r="r" b="b"/>
              <a:pathLst>
                <a:path w="2399" h="1591" extrusionOk="0">
                  <a:moveTo>
                    <a:pt x="0" y="1591"/>
                  </a:moveTo>
                  <a:lnTo>
                    <a:pt x="0" y="1591"/>
                  </a:lnTo>
                  <a:lnTo>
                    <a:pt x="0" y="1591"/>
                  </a:lnTo>
                  <a:close/>
                  <a:moveTo>
                    <a:pt x="2398" y="157"/>
                  </a:move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close/>
                  <a:moveTo>
                    <a:pt x="2398" y="157"/>
                  </a:move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close/>
                  <a:moveTo>
                    <a:pt x="2398" y="157"/>
                  </a:move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98" y="157"/>
                  </a:lnTo>
                  <a:close/>
                  <a:moveTo>
                    <a:pt x="2346" y="1"/>
                  </a:moveTo>
                  <a:lnTo>
                    <a:pt x="2346" y="1"/>
                  </a:lnTo>
                  <a:lnTo>
                    <a:pt x="2398" y="157"/>
                  </a:lnTo>
                  <a:lnTo>
                    <a:pt x="2398" y="157"/>
                  </a:lnTo>
                  <a:lnTo>
                    <a:pt x="2346" y="1"/>
                  </a:lnTo>
                  <a:close/>
                  <a:moveTo>
                    <a:pt x="2346" y="1"/>
                  </a:move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close/>
                  <a:moveTo>
                    <a:pt x="2346" y="1"/>
                  </a:move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-1791020" y="8414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-1671366" y="7699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-1671366" y="7699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-1671366" y="7699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-1674011" y="762114"/>
              <a:ext cx="2694" cy="7884"/>
            </a:xfrm>
            <a:custGeom>
              <a:avLst/>
              <a:gdLst/>
              <a:ahLst/>
              <a:cxnLst/>
              <a:rect l="l" t="t" r="r" b="b"/>
              <a:pathLst>
                <a:path w="54" h="15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-1674011" y="762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-1674011" y="762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-1579056" y="867498"/>
              <a:ext cx="50" cy="2645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1" y="26"/>
                  </a:moveTo>
                  <a:lnTo>
                    <a:pt x="1" y="26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-1579056" y="868795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-1579056" y="86879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-1579056" y="867498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-1579056" y="86749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-1579056" y="86749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-1579056" y="86749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-1776750" y="974129"/>
              <a:ext cx="41664" cy="71603"/>
            </a:xfrm>
            <a:custGeom>
              <a:avLst/>
              <a:gdLst/>
              <a:ahLst/>
              <a:cxnLst/>
              <a:rect l="l" t="t" r="r" b="b"/>
              <a:pathLst>
                <a:path w="835" h="1435" extrusionOk="0">
                  <a:moveTo>
                    <a:pt x="809" y="1408"/>
                  </a:moveTo>
                  <a:lnTo>
                    <a:pt x="809" y="1408"/>
                  </a:lnTo>
                  <a:lnTo>
                    <a:pt x="835" y="1434"/>
                  </a:lnTo>
                  <a:lnTo>
                    <a:pt x="835" y="1434"/>
                  </a:lnTo>
                  <a:lnTo>
                    <a:pt x="809" y="140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-1736433" y="1044334"/>
              <a:ext cx="1347" cy="1397"/>
            </a:xfrm>
            <a:custGeom>
              <a:avLst/>
              <a:gdLst/>
              <a:ahLst/>
              <a:cxnLst/>
              <a:rect l="l" t="t" r="r" b="b"/>
              <a:pathLst>
                <a:path w="27" h="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-1776750" y="9741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-1872952" y="746546"/>
              <a:ext cx="299136" cy="303077"/>
            </a:xfrm>
            <a:custGeom>
              <a:avLst/>
              <a:gdLst/>
              <a:ahLst/>
              <a:cxnLst/>
              <a:rect l="l" t="t" r="r" b="b"/>
              <a:pathLst>
                <a:path w="5995" h="6074" extrusionOk="0">
                  <a:moveTo>
                    <a:pt x="4353" y="0"/>
                  </a:moveTo>
                  <a:lnTo>
                    <a:pt x="4275" y="78"/>
                  </a:lnTo>
                  <a:lnTo>
                    <a:pt x="4197" y="157"/>
                  </a:lnTo>
                  <a:lnTo>
                    <a:pt x="4118" y="313"/>
                  </a:lnTo>
                  <a:lnTo>
                    <a:pt x="4066" y="417"/>
                  </a:lnTo>
                  <a:lnTo>
                    <a:pt x="4040" y="469"/>
                  </a:lnTo>
                  <a:lnTo>
                    <a:pt x="3988" y="313"/>
                  </a:lnTo>
                  <a:lnTo>
                    <a:pt x="3962" y="209"/>
                  </a:lnTo>
                  <a:lnTo>
                    <a:pt x="3910" y="521"/>
                  </a:lnTo>
                  <a:lnTo>
                    <a:pt x="3806" y="808"/>
                  </a:lnTo>
                  <a:lnTo>
                    <a:pt x="3675" y="1069"/>
                  </a:lnTo>
                  <a:lnTo>
                    <a:pt x="3493" y="1329"/>
                  </a:lnTo>
                  <a:lnTo>
                    <a:pt x="3362" y="1434"/>
                  </a:lnTo>
                  <a:lnTo>
                    <a:pt x="3232" y="1512"/>
                  </a:lnTo>
                  <a:lnTo>
                    <a:pt x="3102" y="1616"/>
                  </a:lnTo>
                  <a:lnTo>
                    <a:pt x="2971" y="1668"/>
                  </a:lnTo>
                  <a:lnTo>
                    <a:pt x="2815" y="1746"/>
                  </a:lnTo>
                  <a:lnTo>
                    <a:pt x="2633" y="1773"/>
                  </a:lnTo>
                  <a:lnTo>
                    <a:pt x="2450" y="1799"/>
                  </a:lnTo>
                  <a:lnTo>
                    <a:pt x="2242" y="1825"/>
                  </a:lnTo>
                  <a:lnTo>
                    <a:pt x="2059" y="1799"/>
                  </a:lnTo>
                  <a:lnTo>
                    <a:pt x="1851" y="1773"/>
                  </a:lnTo>
                  <a:lnTo>
                    <a:pt x="1694" y="1720"/>
                  </a:lnTo>
                  <a:lnTo>
                    <a:pt x="1512" y="1668"/>
                  </a:lnTo>
                  <a:lnTo>
                    <a:pt x="1642" y="1903"/>
                  </a:lnTo>
                  <a:lnTo>
                    <a:pt x="1512" y="1929"/>
                  </a:lnTo>
                  <a:lnTo>
                    <a:pt x="1147" y="2007"/>
                  </a:lnTo>
                  <a:lnTo>
                    <a:pt x="1225" y="2190"/>
                  </a:lnTo>
                  <a:lnTo>
                    <a:pt x="1277" y="2372"/>
                  </a:lnTo>
                  <a:lnTo>
                    <a:pt x="1303" y="2581"/>
                  </a:lnTo>
                  <a:lnTo>
                    <a:pt x="1303" y="2763"/>
                  </a:lnTo>
                  <a:lnTo>
                    <a:pt x="1303" y="2972"/>
                  </a:lnTo>
                  <a:lnTo>
                    <a:pt x="1277" y="3154"/>
                  </a:lnTo>
                  <a:lnTo>
                    <a:pt x="1251" y="3363"/>
                  </a:lnTo>
                  <a:lnTo>
                    <a:pt x="1173" y="3545"/>
                  </a:lnTo>
                  <a:lnTo>
                    <a:pt x="1095" y="3727"/>
                  </a:lnTo>
                  <a:lnTo>
                    <a:pt x="991" y="3884"/>
                  </a:lnTo>
                  <a:lnTo>
                    <a:pt x="886" y="4040"/>
                  </a:lnTo>
                  <a:lnTo>
                    <a:pt x="756" y="4171"/>
                  </a:lnTo>
                  <a:lnTo>
                    <a:pt x="600" y="4301"/>
                  </a:lnTo>
                  <a:lnTo>
                    <a:pt x="417" y="4405"/>
                  </a:lnTo>
                  <a:lnTo>
                    <a:pt x="235" y="4483"/>
                  </a:lnTo>
                  <a:lnTo>
                    <a:pt x="0" y="4561"/>
                  </a:lnTo>
                  <a:lnTo>
                    <a:pt x="209" y="4718"/>
                  </a:lnTo>
                  <a:lnTo>
                    <a:pt x="391" y="4822"/>
                  </a:lnTo>
                  <a:lnTo>
                    <a:pt x="600" y="4874"/>
                  </a:lnTo>
                  <a:lnTo>
                    <a:pt x="834" y="4900"/>
                  </a:lnTo>
                  <a:lnTo>
                    <a:pt x="1043" y="4900"/>
                  </a:lnTo>
                  <a:lnTo>
                    <a:pt x="1225" y="4848"/>
                  </a:lnTo>
                  <a:lnTo>
                    <a:pt x="1408" y="4796"/>
                  </a:lnTo>
                  <a:lnTo>
                    <a:pt x="1564" y="4744"/>
                  </a:lnTo>
                  <a:lnTo>
                    <a:pt x="1825" y="4614"/>
                  </a:lnTo>
                  <a:lnTo>
                    <a:pt x="1929" y="4561"/>
                  </a:lnTo>
                  <a:lnTo>
                    <a:pt x="1903" y="4640"/>
                  </a:lnTo>
                  <a:lnTo>
                    <a:pt x="1877" y="4744"/>
                  </a:lnTo>
                  <a:lnTo>
                    <a:pt x="1877" y="4874"/>
                  </a:lnTo>
                  <a:lnTo>
                    <a:pt x="1877" y="5005"/>
                  </a:lnTo>
                  <a:lnTo>
                    <a:pt x="1903" y="5135"/>
                  </a:lnTo>
                  <a:lnTo>
                    <a:pt x="1955" y="5265"/>
                  </a:lnTo>
                  <a:lnTo>
                    <a:pt x="2033" y="5422"/>
                  </a:lnTo>
                  <a:lnTo>
                    <a:pt x="2137" y="5552"/>
                  </a:lnTo>
                  <a:lnTo>
                    <a:pt x="2294" y="5708"/>
                  </a:lnTo>
                  <a:lnTo>
                    <a:pt x="2502" y="5839"/>
                  </a:lnTo>
                  <a:lnTo>
                    <a:pt x="2737" y="5969"/>
                  </a:lnTo>
                  <a:lnTo>
                    <a:pt x="2763" y="5995"/>
                  </a:lnTo>
                  <a:lnTo>
                    <a:pt x="2971" y="6047"/>
                  </a:lnTo>
                  <a:lnTo>
                    <a:pt x="3180" y="6073"/>
                  </a:lnTo>
                  <a:lnTo>
                    <a:pt x="3362" y="6047"/>
                  </a:lnTo>
                  <a:lnTo>
                    <a:pt x="3519" y="6021"/>
                  </a:lnTo>
                  <a:lnTo>
                    <a:pt x="3701" y="5969"/>
                  </a:lnTo>
                  <a:lnTo>
                    <a:pt x="3884" y="5891"/>
                  </a:lnTo>
                  <a:lnTo>
                    <a:pt x="3623" y="5813"/>
                  </a:lnTo>
                  <a:lnTo>
                    <a:pt x="3362" y="5656"/>
                  </a:lnTo>
                  <a:lnTo>
                    <a:pt x="3128" y="5474"/>
                  </a:lnTo>
                  <a:lnTo>
                    <a:pt x="2919" y="5265"/>
                  </a:lnTo>
                  <a:lnTo>
                    <a:pt x="2763" y="5031"/>
                  </a:lnTo>
                  <a:lnTo>
                    <a:pt x="2633" y="4770"/>
                  </a:lnTo>
                  <a:lnTo>
                    <a:pt x="2554" y="4483"/>
                  </a:lnTo>
                  <a:lnTo>
                    <a:pt x="2528" y="4171"/>
                  </a:lnTo>
                  <a:lnTo>
                    <a:pt x="2554" y="3988"/>
                  </a:lnTo>
                  <a:lnTo>
                    <a:pt x="2580" y="3832"/>
                  </a:lnTo>
                  <a:lnTo>
                    <a:pt x="2607" y="3649"/>
                  </a:lnTo>
                  <a:lnTo>
                    <a:pt x="2685" y="3493"/>
                  </a:lnTo>
                  <a:lnTo>
                    <a:pt x="2763" y="3336"/>
                  </a:lnTo>
                  <a:lnTo>
                    <a:pt x="2841" y="3180"/>
                  </a:lnTo>
                  <a:lnTo>
                    <a:pt x="2945" y="3050"/>
                  </a:lnTo>
                  <a:lnTo>
                    <a:pt x="3050" y="2919"/>
                  </a:lnTo>
                  <a:lnTo>
                    <a:pt x="3180" y="2815"/>
                  </a:lnTo>
                  <a:lnTo>
                    <a:pt x="3310" y="2711"/>
                  </a:lnTo>
                  <a:lnTo>
                    <a:pt x="3467" y="2633"/>
                  </a:lnTo>
                  <a:lnTo>
                    <a:pt x="3623" y="2555"/>
                  </a:lnTo>
                  <a:lnTo>
                    <a:pt x="3779" y="2476"/>
                  </a:lnTo>
                  <a:lnTo>
                    <a:pt x="3962" y="2450"/>
                  </a:lnTo>
                  <a:lnTo>
                    <a:pt x="4118" y="2424"/>
                  </a:lnTo>
                  <a:lnTo>
                    <a:pt x="4301" y="2398"/>
                  </a:lnTo>
                  <a:lnTo>
                    <a:pt x="4327" y="2398"/>
                  </a:lnTo>
                  <a:lnTo>
                    <a:pt x="4587" y="2424"/>
                  </a:lnTo>
                  <a:lnTo>
                    <a:pt x="4822" y="2476"/>
                  </a:lnTo>
                  <a:lnTo>
                    <a:pt x="5057" y="2555"/>
                  </a:lnTo>
                  <a:lnTo>
                    <a:pt x="5265" y="2659"/>
                  </a:lnTo>
                  <a:lnTo>
                    <a:pt x="5448" y="2789"/>
                  </a:lnTo>
                  <a:lnTo>
                    <a:pt x="5630" y="2972"/>
                  </a:lnTo>
                  <a:lnTo>
                    <a:pt x="5760" y="3154"/>
                  </a:lnTo>
                  <a:lnTo>
                    <a:pt x="5891" y="3336"/>
                  </a:lnTo>
                  <a:lnTo>
                    <a:pt x="5917" y="3128"/>
                  </a:lnTo>
                  <a:lnTo>
                    <a:pt x="5943" y="2919"/>
                  </a:lnTo>
                  <a:lnTo>
                    <a:pt x="5917" y="2685"/>
                  </a:lnTo>
                  <a:lnTo>
                    <a:pt x="5891" y="2476"/>
                  </a:lnTo>
                  <a:lnTo>
                    <a:pt x="5891" y="2450"/>
                  </a:lnTo>
                  <a:lnTo>
                    <a:pt x="5891" y="2424"/>
                  </a:lnTo>
                  <a:lnTo>
                    <a:pt x="5943" y="2216"/>
                  </a:lnTo>
                  <a:lnTo>
                    <a:pt x="5995" y="1746"/>
                  </a:lnTo>
                  <a:lnTo>
                    <a:pt x="5786" y="1720"/>
                  </a:lnTo>
                  <a:lnTo>
                    <a:pt x="5604" y="1694"/>
                  </a:lnTo>
                  <a:lnTo>
                    <a:pt x="5448" y="1642"/>
                  </a:lnTo>
                  <a:lnTo>
                    <a:pt x="5291" y="1564"/>
                  </a:lnTo>
                  <a:lnTo>
                    <a:pt x="5135" y="1486"/>
                  </a:lnTo>
                  <a:lnTo>
                    <a:pt x="5005" y="1408"/>
                  </a:lnTo>
                  <a:lnTo>
                    <a:pt x="4874" y="1303"/>
                  </a:lnTo>
                  <a:lnTo>
                    <a:pt x="4770" y="1173"/>
                  </a:lnTo>
                  <a:lnTo>
                    <a:pt x="4587" y="912"/>
                  </a:lnTo>
                  <a:lnTo>
                    <a:pt x="4457" y="626"/>
                  </a:lnTo>
                  <a:lnTo>
                    <a:pt x="4379" y="313"/>
                  </a:lnTo>
                  <a:lnTo>
                    <a:pt x="4353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-1872952" y="746546"/>
              <a:ext cx="299136" cy="303077"/>
            </a:xfrm>
            <a:custGeom>
              <a:avLst/>
              <a:gdLst/>
              <a:ahLst/>
              <a:cxnLst/>
              <a:rect l="l" t="t" r="r" b="b"/>
              <a:pathLst>
                <a:path w="5995" h="6074" fill="none" extrusionOk="0">
                  <a:moveTo>
                    <a:pt x="4353" y="0"/>
                  </a:moveTo>
                  <a:lnTo>
                    <a:pt x="4353" y="0"/>
                  </a:lnTo>
                  <a:lnTo>
                    <a:pt x="4275" y="78"/>
                  </a:lnTo>
                  <a:lnTo>
                    <a:pt x="4197" y="157"/>
                  </a:lnTo>
                  <a:lnTo>
                    <a:pt x="4118" y="313"/>
                  </a:lnTo>
                  <a:lnTo>
                    <a:pt x="4066" y="417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4040" y="469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88" y="313"/>
                  </a:lnTo>
                  <a:lnTo>
                    <a:pt x="3962" y="209"/>
                  </a:lnTo>
                  <a:lnTo>
                    <a:pt x="3962" y="209"/>
                  </a:lnTo>
                  <a:lnTo>
                    <a:pt x="3910" y="521"/>
                  </a:lnTo>
                  <a:lnTo>
                    <a:pt x="3806" y="808"/>
                  </a:lnTo>
                  <a:lnTo>
                    <a:pt x="3675" y="1069"/>
                  </a:lnTo>
                  <a:lnTo>
                    <a:pt x="3493" y="1329"/>
                  </a:lnTo>
                  <a:lnTo>
                    <a:pt x="3362" y="1434"/>
                  </a:lnTo>
                  <a:lnTo>
                    <a:pt x="3232" y="1512"/>
                  </a:lnTo>
                  <a:lnTo>
                    <a:pt x="3102" y="1616"/>
                  </a:lnTo>
                  <a:lnTo>
                    <a:pt x="2971" y="1668"/>
                  </a:lnTo>
                  <a:lnTo>
                    <a:pt x="2815" y="1746"/>
                  </a:lnTo>
                  <a:lnTo>
                    <a:pt x="2633" y="1773"/>
                  </a:lnTo>
                  <a:lnTo>
                    <a:pt x="2450" y="1799"/>
                  </a:lnTo>
                  <a:lnTo>
                    <a:pt x="2242" y="1825"/>
                  </a:lnTo>
                  <a:lnTo>
                    <a:pt x="2242" y="1825"/>
                  </a:lnTo>
                  <a:lnTo>
                    <a:pt x="2059" y="1799"/>
                  </a:lnTo>
                  <a:lnTo>
                    <a:pt x="1851" y="1773"/>
                  </a:lnTo>
                  <a:lnTo>
                    <a:pt x="1694" y="1720"/>
                  </a:lnTo>
                  <a:lnTo>
                    <a:pt x="1512" y="1668"/>
                  </a:lnTo>
                  <a:lnTo>
                    <a:pt x="1512" y="1668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642" y="1903"/>
                  </a:lnTo>
                  <a:lnTo>
                    <a:pt x="1512" y="1929"/>
                  </a:lnTo>
                  <a:lnTo>
                    <a:pt x="1147" y="2007"/>
                  </a:lnTo>
                  <a:lnTo>
                    <a:pt x="1147" y="2007"/>
                  </a:lnTo>
                  <a:lnTo>
                    <a:pt x="1225" y="2190"/>
                  </a:lnTo>
                  <a:lnTo>
                    <a:pt x="1277" y="2372"/>
                  </a:lnTo>
                  <a:lnTo>
                    <a:pt x="1303" y="2581"/>
                  </a:lnTo>
                  <a:lnTo>
                    <a:pt x="1303" y="2763"/>
                  </a:lnTo>
                  <a:lnTo>
                    <a:pt x="1303" y="2972"/>
                  </a:lnTo>
                  <a:lnTo>
                    <a:pt x="1277" y="3154"/>
                  </a:lnTo>
                  <a:lnTo>
                    <a:pt x="1251" y="3363"/>
                  </a:lnTo>
                  <a:lnTo>
                    <a:pt x="1173" y="3545"/>
                  </a:lnTo>
                  <a:lnTo>
                    <a:pt x="1095" y="3727"/>
                  </a:lnTo>
                  <a:lnTo>
                    <a:pt x="991" y="3884"/>
                  </a:lnTo>
                  <a:lnTo>
                    <a:pt x="886" y="4040"/>
                  </a:lnTo>
                  <a:lnTo>
                    <a:pt x="756" y="4171"/>
                  </a:lnTo>
                  <a:lnTo>
                    <a:pt x="600" y="4301"/>
                  </a:lnTo>
                  <a:lnTo>
                    <a:pt x="417" y="4405"/>
                  </a:lnTo>
                  <a:lnTo>
                    <a:pt x="235" y="4483"/>
                  </a:lnTo>
                  <a:lnTo>
                    <a:pt x="0" y="4561"/>
                  </a:lnTo>
                  <a:lnTo>
                    <a:pt x="0" y="4561"/>
                  </a:lnTo>
                  <a:lnTo>
                    <a:pt x="209" y="4718"/>
                  </a:lnTo>
                  <a:lnTo>
                    <a:pt x="391" y="4822"/>
                  </a:lnTo>
                  <a:lnTo>
                    <a:pt x="600" y="4874"/>
                  </a:lnTo>
                  <a:lnTo>
                    <a:pt x="834" y="4900"/>
                  </a:lnTo>
                  <a:lnTo>
                    <a:pt x="834" y="4900"/>
                  </a:lnTo>
                  <a:lnTo>
                    <a:pt x="1043" y="4900"/>
                  </a:lnTo>
                  <a:lnTo>
                    <a:pt x="1225" y="4848"/>
                  </a:lnTo>
                  <a:lnTo>
                    <a:pt x="1408" y="4796"/>
                  </a:lnTo>
                  <a:lnTo>
                    <a:pt x="1564" y="4744"/>
                  </a:lnTo>
                  <a:lnTo>
                    <a:pt x="1825" y="4614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29" y="4561"/>
                  </a:lnTo>
                  <a:lnTo>
                    <a:pt x="1903" y="4640"/>
                  </a:lnTo>
                  <a:lnTo>
                    <a:pt x="1877" y="4744"/>
                  </a:lnTo>
                  <a:lnTo>
                    <a:pt x="1877" y="4874"/>
                  </a:lnTo>
                  <a:lnTo>
                    <a:pt x="1877" y="4874"/>
                  </a:lnTo>
                  <a:lnTo>
                    <a:pt x="1877" y="5005"/>
                  </a:lnTo>
                  <a:lnTo>
                    <a:pt x="1903" y="5135"/>
                  </a:lnTo>
                  <a:lnTo>
                    <a:pt x="1955" y="5265"/>
                  </a:lnTo>
                  <a:lnTo>
                    <a:pt x="2033" y="5422"/>
                  </a:lnTo>
                  <a:lnTo>
                    <a:pt x="2137" y="5552"/>
                  </a:lnTo>
                  <a:lnTo>
                    <a:pt x="2294" y="5708"/>
                  </a:lnTo>
                  <a:lnTo>
                    <a:pt x="2502" y="5839"/>
                  </a:lnTo>
                  <a:lnTo>
                    <a:pt x="2737" y="5969"/>
                  </a:lnTo>
                  <a:lnTo>
                    <a:pt x="2737" y="5969"/>
                  </a:lnTo>
                  <a:lnTo>
                    <a:pt x="2737" y="5969"/>
                  </a:lnTo>
                  <a:lnTo>
                    <a:pt x="2763" y="5995"/>
                  </a:lnTo>
                  <a:lnTo>
                    <a:pt x="2763" y="5995"/>
                  </a:lnTo>
                  <a:lnTo>
                    <a:pt x="2971" y="6047"/>
                  </a:lnTo>
                  <a:lnTo>
                    <a:pt x="3180" y="6073"/>
                  </a:lnTo>
                  <a:lnTo>
                    <a:pt x="3180" y="6073"/>
                  </a:lnTo>
                  <a:lnTo>
                    <a:pt x="3362" y="6047"/>
                  </a:lnTo>
                  <a:lnTo>
                    <a:pt x="3519" y="6021"/>
                  </a:lnTo>
                  <a:lnTo>
                    <a:pt x="3701" y="5969"/>
                  </a:lnTo>
                  <a:lnTo>
                    <a:pt x="3884" y="5891"/>
                  </a:lnTo>
                  <a:lnTo>
                    <a:pt x="3884" y="5891"/>
                  </a:lnTo>
                  <a:lnTo>
                    <a:pt x="3623" y="5813"/>
                  </a:lnTo>
                  <a:lnTo>
                    <a:pt x="3362" y="5656"/>
                  </a:lnTo>
                  <a:lnTo>
                    <a:pt x="3128" y="5474"/>
                  </a:lnTo>
                  <a:lnTo>
                    <a:pt x="2919" y="5265"/>
                  </a:lnTo>
                  <a:lnTo>
                    <a:pt x="2763" y="5031"/>
                  </a:lnTo>
                  <a:lnTo>
                    <a:pt x="2633" y="4770"/>
                  </a:lnTo>
                  <a:lnTo>
                    <a:pt x="2554" y="4483"/>
                  </a:lnTo>
                  <a:lnTo>
                    <a:pt x="2528" y="4171"/>
                  </a:lnTo>
                  <a:lnTo>
                    <a:pt x="2528" y="4171"/>
                  </a:lnTo>
                  <a:lnTo>
                    <a:pt x="2554" y="3988"/>
                  </a:lnTo>
                  <a:lnTo>
                    <a:pt x="2580" y="3832"/>
                  </a:lnTo>
                  <a:lnTo>
                    <a:pt x="2607" y="3649"/>
                  </a:lnTo>
                  <a:lnTo>
                    <a:pt x="2685" y="3493"/>
                  </a:lnTo>
                  <a:lnTo>
                    <a:pt x="2763" y="3336"/>
                  </a:lnTo>
                  <a:lnTo>
                    <a:pt x="2841" y="3180"/>
                  </a:lnTo>
                  <a:lnTo>
                    <a:pt x="2945" y="3050"/>
                  </a:lnTo>
                  <a:lnTo>
                    <a:pt x="3050" y="2919"/>
                  </a:lnTo>
                  <a:lnTo>
                    <a:pt x="3180" y="2815"/>
                  </a:lnTo>
                  <a:lnTo>
                    <a:pt x="3310" y="2711"/>
                  </a:lnTo>
                  <a:lnTo>
                    <a:pt x="3467" y="2633"/>
                  </a:lnTo>
                  <a:lnTo>
                    <a:pt x="3623" y="2555"/>
                  </a:lnTo>
                  <a:lnTo>
                    <a:pt x="3779" y="2476"/>
                  </a:lnTo>
                  <a:lnTo>
                    <a:pt x="3962" y="2450"/>
                  </a:lnTo>
                  <a:lnTo>
                    <a:pt x="4118" y="2424"/>
                  </a:lnTo>
                  <a:lnTo>
                    <a:pt x="4301" y="2398"/>
                  </a:lnTo>
                  <a:lnTo>
                    <a:pt x="4327" y="2398"/>
                  </a:lnTo>
                  <a:lnTo>
                    <a:pt x="4327" y="2398"/>
                  </a:lnTo>
                  <a:lnTo>
                    <a:pt x="4587" y="2424"/>
                  </a:lnTo>
                  <a:lnTo>
                    <a:pt x="4822" y="2476"/>
                  </a:lnTo>
                  <a:lnTo>
                    <a:pt x="5057" y="2555"/>
                  </a:lnTo>
                  <a:lnTo>
                    <a:pt x="5265" y="2659"/>
                  </a:lnTo>
                  <a:lnTo>
                    <a:pt x="5448" y="2789"/>
                  </a:lnTo>
                  <a:lnTo>
                    <a:pt x="5630" y="2972"/>
                  </a:lnTo>
                  <a:lnTo>
                    <a:pt x="5760" y="3154"/>
                  </a:lnTo>
                  <a:lnTo>
                    <a:pt x="5891" y="3336"/>
                  </a:lnTo>
                  <a:lnTo>
                    <a:pt x="5891" y="3336"/>
                  </a:lnTo>
                  <a:lnTo>
                    <a:pt x="5917" y="3128"/>
                  </a:lnTo>
                  <a:lnTo>
                    <a:pt x="5943" y="2919"/>
                  </a:lnTo>
                  <a:lnTo>
                    <a:pt x="5917" y="2685"/>
                  </a:lnTo>
                  <a:lnTo>
                    <a:pt x="5891" y="2476"/>
                  </a:lnTo>
                  <a:lnTo>
                    <a:pt x="5891" y="2476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50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891" y="2424"/>
                  </a:lnTo>
                  <a:lnTo>
                    <a:pt x="5943" y="2216"/>
                  </a:lnTo>
                  <a:lnTo>
                    <a:pt x="5995" y="1746"/>
                  </a:lnTo>
                  <a:lnTo>
                    <a:pt x="5995" y="1746"/>
                  </a:lnTo>
                  <a:lnTo>
                    <a:pt x="5786" y="1720"/>
                  </a:lnTo>
                  <a:lnTo>
                    <a:pt x="5604" y="1694"/>
                  </a:lnTo>
                  <a:lnTo>
                    <a:pt x="5448" y="1642"/>
                  </a:lnTo>
                  <a:lnTo>
                    <a:pt x="5291" y="1564"/>
                  </a:lnTo>
                  <a:lnTo>
                    <a:pt x="5135" y="1486"/>
                  </a:lnTo>
                  <a:lnTo>
                    <a:pt x="5005" y="1408"/>
                  </a:lnTo>
                  <a:lnTo>
                    <a:pt x="4874" y="1303"/>
                  </a:lnTo>
                  <a:lnTo>
                    <a:pt x="4770" y="1173"/>
                  </a:lnTo>
                  <a:lnTo>
                    <a:pt x="4587" y="912"/>
                  </a:lnTo>
                  <a:lnTo>
                    <a:pt x="4457" y="626"/>
                  </a:lnTo>
                  <a:lnTo>
                    <a:pt x="4379" y="313"/>
                  </a:lnTo>
                  <a:lnTo>
                    <a:pt x="43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-1785831" y="896089"/>
              <a:ext cx="202933" cy="156129"/>
            </a:xfrm>
            <a:custGeom>
              <a:avLst/>
              <a:gdLst/>
              <a:ahLst/>
              <a:cxnLst/>
              <a:rect l="l" t="t" r="r" b="b"/>
              <a:pathLst>
                <a:path w="4067" h="3129" extrusionOk="0">
                  <a:moveTo>
                    <a:pt x="4067" y="1"/>
                  </a:moveTo>
                  <a:lnTo>
                    <a:pt x="4040" y="53"/>
                  </a:lnTo>
                  <a:lnTo>
                    <a:pt x="4014" y="157"/>
                  </a:lnTo>
                  <a:lnTo>
                    <a:pt x="3910" y="574"/>
                  </a:lnTo>
                  <a:lnTo>
                    <a:pt x="3806" y="835"/>
                  </a:lnTo>
                  <a:lnTo>
                    <a:pt x="3676" y="1121"/>
                  </a:lnTo>
                  <a:lnTo>
                    <a:pt x="3519" y="1408"/>
                  </a:lnTo>
                  <a:lnTo>
                    <a:pt x="3311" y="1695"/>
                  </a:lnTo>
                  <a:lnTo>
                    <a:pt x="3102" y="1982"/>
                  </a:lnTo>
                  <a:lnTo>
                    <a:pt x="2868" y="2216"/>
                  </a:lnTo>
                  <a:lnTo>
                    <a:pt x="2633" y="2399"/>
                  </a:lnTo>
                  <a:lnTo>
                    <a:pt x="2398" y="2555"/>
                  </a:lnTo>
                  <a:lnTo>
                    <a:pt x="2190" y="2685"/>
                  </a:lnTo>
                  <a:lnTo>
                    <a:pt x="2033" y="2737"/>
                  </a:lnTo>
                  <a:lnTo>
                    <a:pt x="1903" y="2790"/>
                  </a:lnTo>
                  <a:lnTo>
                    <a:pt x="1851" y="2816"/>
                  </a:lnTo>
                  <a:lnTo>
                    <a:pt x="1747" y="2842"/>
                  </a:lnTo>
                  <a:lnTo>
                    <a:pt x="1590" y="2868"/>
                  </a:lnTo>
                  <a:lnTo>
                    <a:pt x="1356" y="2868"/>
                  </a:lnTo>
                  <a:lnTo>
                    <a:pt x="1252" y="2842"/>
                  </a:lnTo>
                  <a:lnTo>
                    <a:pt x="1121" y="2816"/>
                  </a:lnTo>
                  <a:lnTo>
                    <a:pt x="991" y="2763"/>
                  </a:lnTo>
                  <a:lnTo>
                    <a:pt x="834" y="2711"/>
                  </a:lnTo>
                  <a:lnTo>
                    <a:pt x="730" y="2607"/>
                  </a:lnTo>
                  <a:lnTo>
                    <a:pt x="600" y="2503"/>
                  </a:lnTo>
                  <a:lnTo>
                    <a:pt x="496" y="2399"/>
                  </a:lnTo>
                  <a:lnTo>
                    <a:pt x="391" y="2268"/>
                  </a:lnTo>
                  <a:lnTo>
                    <a:pt x="313" y="2112"/>
                  </a:lnTo>
                  <a:lnTo>
                    <a:pt x="235" y="1982"/>
                  </a:lnTo>
                  <a:lnTo>
                    <a:pt x="209" y="1825"/>
                  </a:lnTo>
                  <a:lnTo>
                    <a:pt x="157" y="1669"/>
                  </a:lnTo>
                  <a:lnTo>
                    <a:pt x="157" y="1512"/>
                  </a:lnTo>
                  <a:lnTo>
                    <a:pt x="183" y="1356"/>
                  </a:lnTo>
                  <a:lnTo>
                    <a:pt x="209" y="1226"/>
                  </a:lnTo>
                  <a:lnTo>
                    <a:pt x="261" y="1095"/>
                  </a:lnTo>
                  <a:lnTo>
                    <a:pt x="313" y="991"/>
                  </a:lnTo>
                  <a:lnTo>
                    <a:pt x="365" y="887"/>
                  </a:lnTo>
                  <a:lnTo>
                    <a:pt x="417" y="809"/>
                  </a:lnTo>
                  <a:lnTo>
                    <a:pt x="470" y="756"/>
                  </a:lnTo>
                  <a:lnTo>
                    <a:pt x="574" y="600"/>
                  </a:lnTo>
                  <a:lnTo>
                    <a:pt x="574" y="600"/>
                  </a:lnTo>
                  <a:lnTo>
                    <a:pt x="417" y="704"/>
                  </a:lnTo>
                  <a:lnTo>
                    <a:pt x="365" y="756"/>
                  </a:lnTo>
                  <a:lnTo>
                    <a:pt x="287" y="835"/>
                  </a:lnTo>
                  <a:lnTo>
                    <a:pt x="235" y="939"/>
                  </a:lnTo>
                  <a:lnTo>
                    <a:pt x="157" y="1043"/>
                  </a:lnTo>
                  <a:lnTo>
                    <a:pt x="105" y="1174"/>
                  </a:lnTo>
                  <a:lnTo>
                    <a:pt x="53" y="1330"/>
                  </a:lnTo>
                  <a:lnTo>
                    <a:pt x="26" y="1486"/>
                  </a:lnTo>
                  <a:lnTo>
                    <a:pt x="0" y="1669"/>
                  </a:lnTo>
                  <a:lnTo>
                    <a:pt x="26" y="1851"/>
                  </a:lnTo>
                  <a:lnTo>
                    <a:pt x="79" y="2034"/>
                  </a:lnTo>
                  <a:lnTo>
                    <a:pt x="131" y="2190"/>
                  </a:lnTo>
                  <a:lnTo>
                    <a:pt x="209" y="2373"/>
                  </a:lnTo>
                  <a:lnTo>
                    <a:pt x="313" y="2529"/>
                  </a:lnTo>
                  <a:lnTo>
                    <a:pt x="444" y="2659"/>
                  </a:lnTo>
                  <a:lnTo>
                    <a:pt x="574" y="2790"/>
                  </a:lnTo>
                  <a:lnTo>
                    <a:pt x="730" y="2894"/>
                  </a:lnTo>
                  <a:lnTo>
                    <a:pt x="887" y="2998"/>
                  </a:lnTo>
                  <a:lnTo>
                    <a:pt x="1043" y="3050"/>
                  </a:lnTo>
                  <a:lnTo>
                    <a:pt x="1199" y="3102"/>
                  </a:lnTo>
                  <a:lnTo>
                    <a:pt x="1330" y="3128"/>
                  </a:lnTo>
                  <a:lnTo>
                    <a:pt x="1616" y="3128"/>
                  </a:lnTo>
                  <a:lnTo>
                    <a:pt x="1799" y="3102"/>
                  </a:lnTo>
                  <a:lnTo>
                    <a:pt x="1929" y="3076"/>
                  </a:lnTo>
                  <a:lnTo>
                    <a:pt x="1981" y="3076"/>
                  </a:lnTo>
                  <a:lnTo>
                    <a:pt x="2138" y="2998"/>
                  </a:lnTo>
                  <a:lnTo>
                    <a:pt x="2320" y="2920"/>
                  </a:lnTo>
                  <a:lnTo>
                    <a:pt x="2529" y="2790"/>
                  </a:lnTo>
                  <a:lnTo>
                    <a:pt x="2789" y="2607"/>
                  </a:lnTo>
                  <a:lnTo>
                    <a:pt x="3024" y="2373"/>
                  </a:lnTo>
                  <a:lnTo>
                    <a:pt x="3259" y="2112"/>
                  </a:lnTo>
                  <a:lnTo>
                    <a:pt x="3467" y="1825"/>
                  </a:lnTo>
                  <a:lnTo>
                    <a:pt x="3676" y="1512"/>
                  </a:lnTo>
                  <a:lnTo>
                    <a:pt x="3806" y="1200"/>
                  </a:lnTo>
                  <a:lnTo>
                    <a:pt x="3936" y="887"/>
                  </a:lnTo>
                  <a:lnTo>
                    <a:pt x="4014" y="600"/>
                  </a:lnTo>
                  <a:lnTo>
                    <a:pt x="4067" y="366"/>
                  </a:lnTo>
                  <a:lnTo>
                    <a:pt x="4067" y="183"/>
                  </a:lnTo>
                  <a:lnTo>
                    <a:pt x="4067" y="53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-1680498" y="737415"/>
              <a:ext cx="114515" cy="121001"/>
            </a:xfrm>
            <a:custGeom>
              <a:avLst/>
              <a:gdLst/>
              <a:ahLst/>
              <a:cxnLst/>
              <a:rect l="l" t="t" r="r" b="b"/>
              <a:pathLst>
                <a:path w="2295" h="2425" extrusionOk="0">
                  <a:moveTo>
                    <a:pt x="1017" y="1"/>
                  </a:moveTo>
                  <a:lnTo>
                    <a:pt x="809" y="53"/>
                  </a:lnTo>
                  <a:lnTo>
                    <a:pt x="704" y="79"/>
                  </a:lnTo>
                  <a:lnTo>
                    <a:pt x="574" y="131"/>
                  </a:lnTo>
                  <a:lnTo>
                    <a:pt x="470" y="183"/>
                  </a:lnTo>
                  <a:lnTo>
                    <a:pt x="366" y="261"/>
                  </a:lnTo>
                  <a:lnTo>
                    <a:pt x="287" y="366"/>
                  </a:lnTo>
                  <a:lnTo>
                    <a:pt x="183" y="470"/>
                  </a:lnTo>
                  <a:lnTo>
                    <a:pt x="131" y="574"/>
                  </a:lnTo>
                  <a:lnTo>
                    <a:pt x="79" y="704"/>
                  </a:lnTo>
                  <a:lnTo>
                    <a:pt x="1" y="939"/>
                  </a:lnTo>
                  <a:lnTo>
                    <a:pt x="1" y="1148"/>
                  </a:lnTo>
                  <a:lnTo>
                    <a:pt x="1" y="1356"/>
                  </a:lnTo>
                  <a:lnTo>
                    <a:pt x="53" y="1512"/>
                  </a:lnTo>
                  <a:lnTo>
                    <a:pt x="105" y="1643"/>
                  </a:lnTo>
                  <a:lnTo>
                    <a:pt x="131" y="1721"/>
                  </a:lnTo>
                  <a:lnTo>
                    <a:pt x="157" y="1721"/>
                  </a:lnTo>
                  <a:lnTo>
                    <a:pt x="157" y="1695"/>
                  </a:lnTo>
                  <a:lnTo>
                    <a:pt x="157" y="1617"/>
                  </a:lnTo>
                  <a:lnTo>
                    <a:pt x="131" y="1356"/>
                  </a:lnTo>
                  <a:lnTo>
                    <a:pt x="131" y="1174"/>
                  </a:lnTo>
                  <a:lnTo>
                    <a:pt x="157" y="965"/>
                  </a:lnTo>
                  <a:lnTo>
                    <a:pt x="235" y="757"/>
                  </a:lnTo>
                  <a:lnTo>
                    <a:pt x="366" y="574"/>
                  </a:lnTo>
                  <a:lnTo>
                    <a:pt x="496" y="444"/>
                  </a:lnTo>
                  <a:lnTo>
                    <a:pt x="678" y="340"/>
                  </a:lnTo>
                  <a:lnTo>
                    <a:pt x="861" y="287"/>
                  </a:lnTo>
                  <a:lnTo>
                    <a:pt x="1017" y="261"/>
                  </a:lnTo>
                  <a:lnTo>
                    <a:pt x="1174" y="287"/>
                  </a:lnTo>
                  <a:lnTo>
                    <a:pt x="1278" y="313"/>
                  </a:lnTo>
                  <a:lnTo>
                    <a:pt x="1356" y="340"/>
                  </a:lnTo>
                  <a:lnTo>
                    <a:pt x="1460" y="366"/>
                  </a:lnTo>
                  <a:lnTo>
                    <a:pt x="1565" y="418"/>
                  </a:lnTo>
                  <a:lnTo>
                    <a:pt x="1669" y="496"/>
                  </a:lnTo>
                  <a:lnTo>
                    <a:pt x="1799" y="600"/>
                  </a:lnTo>
                  <a:lnTo>
                    <a:pt x="1903" y="757"/>
                  </a:lnTo>
                  <a:lnTo>
                    <a:pt x="1982" y="965"/>
                  </a:lnTo>
                  <a:lnTo>
                    <a:pt x="2060" y="1174"/>
                  </a:lnTo>
                  <a:lnTo>
                    <a:pt x="2086" y="1408"/>
                  </a:lnTo>
                  <a:lnTo>
                    <a:pt x="2138" y="1617"/>
                  </a:lnTo>
                  <a:lnTo>
                    <a:pt x="2164" y="2034"/>
                  </a:lnTo>
                  <a:lnTo>
                    <a:pt x="2190" y="2320"/>
                  </a:lnTo>
                  <a:lnTo>
                    <a:pt x="2216" y="2425"/>
                  </a:lnTo>
                  <a:lnTo>
                    <a:pt x="2242" y="2320"/>
                  </a:lnTo>
                  <a:lnTo>
                    <a:pt x="2268" y="2034"/>
                  </a:lnTo>
                  <a:lnTo>
                    <a:pt x="2294" y="1617"/>
                  </a:lnTo>
                  <a:lnTo>
                    <a:pt x="2268" y="1382"/>
                  </a:lnTo>
                  <a:lnTo>
                    <a:pt x="2242" y="1148"/>
                  </a:lnTo>
                  <a:lnTo>
                    <a:pt x="2190" y="887"/>
                  </a:lnTo>
                  <a:lnTo>
                    <a:pt x="2112" y="652"/>
                  </a:lnTo>
                  <a:lnTo>
                    <a:pt x="1982" y="470"/>
                  </a:lnTo>
                  <a:lnTo>
                    <a:pt x="1929" y="366"/>
                  </a:lnTo>
                  <a:lnTo>
                    <a:pt x="1851" y="287"/>
                  </a:lnTo>
                  <a:lnTo>
                    <a:pt x="1773" y="235"/>
                  </a:lnTo>
                  <a:lnTo>
                    <a:pt x="1695" y="183"/>
                  </a:lnTo>
                  <a:lnTo>
                    <a:pt x="1565" y="105"/>
                  </a:lnTo>
                  <a:lnTo>
                    <a:pt x="1460" y="79"/>
                  </a:lnTo>
                  <a:lnTo>
                    <a:pt x="1434" y="53"/>
                  </a:lnTo>
                  <a:lnTo>
                    <a:pt x="1330" y="53"/>
                  </a:lnTo>
                  <a:lnTo>
                    <a:pt x="1200" y="27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-1817067" y="700990"/>
              <a:ext cx="143106" cy="153535"/>
            </a:xfrm>
            <a:custGeom>
              <a:avLst/>
              <a:gdLst/>
              <a:ahLst/>
              <a:cxnLst/>
              <a:rect l="l" t="t" r="r" b="b"/>
              <a:pathLst>
                <a:path w="2868" h="3077" extrusionOk="0">
                  <a:moveTo>
                    <a:pt x="1460" y="1"/>
                  </a:moveTo>
                  <a:lnTo>
                    <a:pt x="1330" y="27"/>
                  </a:lnTo>
                  <a:lnTo>
                    <a:pt x="1200" y="53"/>
                  </a:lnTo>
                  <a:lnTo>
                    <a:pt x="1070" y="105"/>
                  </a:lnTo>
                  <a:lnTo>
                    <a:pt x="835" y="209"/>
                  </a:lnTo>
                  <a:lnTo>
                    <a:pt x="679" y="314"/>
                  </a:lnTo>
                  <a:lnTo>
                    <a:pt x="548" y="392"/>
                  </a:lnTo>
                  <a:lnTo>
                    <a:pt x="470" y="470"/>
                  </a:lnTo>
                  <a:lnTo>
                    <a:pt x="444" y="496"/>
                  </a:lnTo>
                  <a:lnTo>
                    <a:pt x="340" y="600"/>
                  </a:lnTo>
                  <a:lnTo>
                    <a:pt x="235" y="731"/>
                  </a:lnTo>
                  <a:lnTo>
                    <a:pt x="183" y="809"/>
                  </a:lnTo>
                  <a:lnTo>
                    <a:pt x="131" y="913"/>
                  </a:lnTo>
                  <a:lnTo>
                    <a:pt x="53" y="1122"/>
                  </a:lnTo>
                  <a:lnTo>
                    <a:pt x="1" y="1408"/>
                  </a:lnTo>
                  <a:lnTo>
                    <a:pt x="1" y="1695"/>
                  </a:lnTo>
                  <a:lnTo>
                    <a:pt x="1" y="1825"/>
                  </a:lnTo>
                  <a:lnTo>
                    <a:pt x="53" y="1982"/>
                  </a:lnTo>
                  <a:lnTo>
                    <a:pt x="79" y="2138"/>
                  </a:lnTo>
                  <a:lnTo>
                    <a:pt x="131" y="2269"/>
                  </a:lnTo>
                  <a:lnTo>
                    <a:pt x="288" y="2503"/>
                  </a:lnTo>
                  <a:lnTo>
                    <a:pt x="444" y="2712"/>
                  </a:lnTo>
                  <a:lnTo>
                    <a:pt x="626" y="2868"/>
                  </a:lnTo>
                  <a:lnTo>
                    <a:pt x="783" y="2972"/>
                  </a:lnTo>
                  <a:lnTo>
                    <a:pt x="939" y="3024"/>
                  </a:lnTo>
                  <a:lnTo>
                    <a:pt x="1017" y="3050"/>
                  </a:lnTo>
                  <a:lnTo>
                    <a:pt x="1070" y="3077"/>
                  </a:lnTo>
                  <a:lnTo>
                    <a:pt x="1043" y="3024"/>
                  </a:lnTo>
                  <a:lnTo>
                    <a:pt x="965" y="2972"/>
                  </a:lnTo>
                  <a:lnTo>
                    <a:pt x="835" y="2894"/>
                  </a:lnTo>
                  <a:lnTo>
                    <a:pt x="705" y="2790"/>
                  </a:lnTo>
                  <a:lnTo>
                    <a:pt x="548" y="2633"/>
                  </a:lnTo>
                  <a:lnTo>
                    <a:pt x="418" y="2425"/>
                  </a:lnTo>
                  <a:lnTo>
                    <a:pt x="314" y="2190"/>
                  </a:lnTo>
                  <a:lnTo>
                    <a:pt x="235" y="1930"/>
                  </a:lnTo>
                  <a:lnTo>
                    <a:pt x="209" y="1669"/>
                  </a:lnTo>
                  <a:lnTo>
                    <a:pt x="235" y="1434"/>
                  </a:lnTo>
                  <a:lnTo>
                    <a:pt x="288" y="1200"/>
                  </a:lnTo>
                  <a:lnTo>
                    <a:pt x="366" y="1017"/>
                  </a:lnTo>
                  <a:lnTo>
                    <a:pt x="470" y="887"/>
                  </a:lnTo>
                  <a:lnTo>
                    <a:pt x="548" y="783"/>
                  </a:lnTo>
                  <a:lnTo>
                    <a:pt x="626" y="679"/>
                  </a:lnTo>
                  <a:lnTo>
                    <a:pt x="731" y="600"/>
                  </a:lnTo>
                  <a:lnTo>
                    <a:pt x="835" y="522"/>
                  </a:lnTo>
                  <a:lnTo>
                    <a:pt x="965" y="418"/>
                  </a:lnTo>
                  <a:lnTo>
                    <a:pt x="1148" y="340"/>
                  </a:lnTo>
                  <a:lnTo>
                    <a:pt x="1382" y="262"/>
                  </a:lnTo>
                  <a:lnTo>
                    <a:pt x="1617" y="235"/>
                  </a:lnTo>
                  <a:lnTo>
                    <a:pt x="1747" y="235"/>
                  </a:lnTo>
                  <a:lnTo>
                    <a:pt x="1851" y="262"/>
                  </a:lnTo>
                  <a:lnTo>
                    <a:pt x="1982" y="314"/>
                  </a:lnTo>
                  <a:lnTo>
                    <a:pt x="2086" y="366"/>
                  </a:lnTo>
                  <a:lnTo>
                    <a:pt x="2295" y="496"/>
                  </a:lnTo>
                  <a:lnTo>
                    <a:pt x="2477" y="679"/>
                  </a:lnTo>
                  <a:lnTo>
                    <a:pt x="2607" y="835"/>
                  </a:lnTo>
                  <a:lnTo>
                    <a:pt x="2790" y="1122"/>
                  </a:lnTo>
                  <a:lnTo>
                    <a:pt x="2842" y="1200"/>
                  </a:lnTo>
                  <a:lnTo>
                    <a:pt x="2868" y="1226"/>
                  </a:lnTo>
                  <a:lnTo>
                    <a:pt x="2842" y="1096"/>
                  </a:lnTo>
                  <a:lnTo>
                    <a:pt x="2790" y="965"/>
                  </a:lnTo>
                  <a:lnTo>
                    <a:pt x="2686" y="783"/>
                  </a:lnTo>
                  <a:lnTo>
                    <a:pt x="2581" y="600"/>
                  </a:lnTo>
                  <a:lnTo>
                    <a:pt x="2399" y="392"/>
                  </a:lnTo>
                  <a:lnTo>
                    <a:pt x="2190" y="209"/>
                  </a:lnTo>
                  <a:lnTo>
                    <a:pt x="2060" y="131"/>
                  </a:lnTo>
                  <a:lnTo>
                    <a:pt x="1930" y="79"/>
                  </a:lnTo>
                  <a:lnTo>
                    <a:pt x="1773" y="27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-1898999" y="841451"/>
              <a:ext cx="110623" cy="152237"/>
            </a:xfrm>
            <a:custGeom>
              <a:avLst/>
              <a:gdLst/>
              <a:ahLst/>
              <a:cxnLst/>
              <a:rect l="l" t="t" r="r" b="b"/>
              <a:pathLst>
                <a:path w="2217" h="3051" extrusionOk="0">
                  <a:moveTo>
                    <a:pt x="2008" y="1"/>
                  </a:moveTo>
                  <a:lnTo>
                    <a:pt x="1851" y="27"/>
                  </a:lnTo>
                  <a:lnTo>
                    <a:pt x="1669" y="53"/>
                  </a:lnTo>
                  <a:lnTo>
                    <a:pt x="1460" y="105"/>
                  </a:lnTo>
                  <a:lnTo>
                    <a:pt x="1226" y="183"/>
                  </a:lnTo>
                  <a:lnTo>
                    <a:pt x="965" y="288"/>
                  </a:lnTo>
                  <a:lnTo>
                    <a:pt x="731" y="418"/>
                  </a:lnTo>
                  <a:lnTo>
                    <a:pt x="522" y="600"/>
                  </a:lnTo>
                  <a:lnTo>
                    <a:pt x="314" y="809"/>
                  </a:lnTo>
                  <a:lnTo>
                    <a:pt x="183" y="1017"/>
                  </a:lnTo>
                  <a:lnTo>
                    <a:pt x="79" y="1252"/>
                  </a:lnTo>
                  <a:lnTo>
                    <a:pt x="27" y="1434"/>
                  </a:lnTo>
                  <a:lnTo>
                    <a:pt x="1" y="1591"/>
                  </a:lnTo>
                  <a:lnTo>
                    <a:pt x="1" y="1695"/>
                  </a:lnTo>
                  <a:lnTo>
                    <a:pt x="1" y="1721"/>
                  </a:lnTo>
                  <a:lnTo>
                    <a:pt x="27" y="1878"/>
                  </a:lnTo>
                  <a:lnTo>
                    <a:pt x="53" y="2008"/>
                  </a:lnTo>
                  <a:lnTo>
                    <a:pt x="105" y="2216"/>
                  </a:lnTo>
                  <a:lnTo>
                    <a:pt x="209" y="2425"/>
                  </a:lnTo>
                  <a:lnTo>
                    <a:pt x="366" y="2659"/>
                  </a:lnTo>
                  <a:lnTo>
                    <a:pt x="470" y="2738"/>
                  </a:lnTo>
                  <a:lnTo>
                    <a:pt x="600" y="2842"/>
                  </a:lnTo>
                  <a:lnTo>
                    <a:pt x="731" y="2894"/>
                  </a:lnTo>
                  <a:lnTo>
                    <a:pt x="861" y="2972"/>
                  </a:lnTo>
                  <a:lnTo>
                    <a:pt x="1122" y="3024"/>
                  </a:lnTo>
                  <a:lnTo>
                    <a:pt x="1408" y="3050"/>
                  </a:lnTo>
                  <a:lnTo>
                    <a:pt x="1669" y="3050"/>
                  </a:lnTo>
                  <a:lnTo>
                    <a:pt x="1877" y="2998"/>
                  </a:lnTo>
                  <a:lnTo>
                    <a:pt x="2060" y="2894"/>
                  </a:lnTo>
                  <a:lnTo>
                    <a:pt x="2164" y="2790"/>
                  </a:lnTo>
                  <a:lnTo>
                    <a:pt x="2216" y="2712"/>
                  </a:lnTo>
                  <a:lnTo>
                    <a:pt x="2216" y="2686"/>
                  </a:lnTo>
                  <a:lnTo>
                    <a:pt x="2190" y="2712"/>
                  </a:lnTo>
                  <a:lnTo>
                    <a:pt x="2138" y="2764"/>
                  </a:lnTo>
                  <a:lnTo>
                    <a:pt x="2008" y="2816"/>
                  </a:lnTo>
                  <a:lnTo>
                    <a:pt x="1851" y="2894"/>
                  </a:lnTo>
                  <a:lnTo>
                    <a:pt x="1643" y="2920"/>
                  </a:lnTo>
                  <a:lnTo>
                    <a:pt x="1408" y="2894"/>
                  </a:lnTo>
                  <a:lnTo>
                    <a:pt x="1174" y="2868"/>
                  </a:lnTo>
                  <a:lnTo>
                    <a:pt x="939" y="2764"/>
                  </a:lnTo>
                  <a:lnTo>
                    <a:pt x="705" y="2659"/>
                  </a:lnTo>
                  <a:lnTo>
                    <a:pt x="548" y="2503"/>
                  </a:lnTo>
                  <a:lnTo>
                    <a:pt x="418" y="2321"/>
                  </a:lnTo>
                  <a:lnTo>
                    <a:pt x="366" y="2138"/>
                  </a:lnTo>
                  <a:lnTo>
                    <a:pt x="314" y="1956"/>
                  </a:lnTo>
                  <a:lnTo>
                    <a:pt x="287" y="1825"/>
                  </a:lnTo>
                  <a:lnTo>
                    <a:pt x="287" y="1721"/>
                  </a:lnTo>
                  <a:lnTo>
                    <a:pt x="287" y="1695"/>
                  </a:lnTo>
                  <a:lnTo>
                    <a:pt x="287" y="1617"/>
                  </a:lnTo>
                  <a:lnTo>
                    <a:pt x="287" y="1487"/>
                  </a:lnTo>
                  <a:lnTo>
                    <a:pt x="340" y="1330"/>
                  </a:lnTo>
                  <a:lnTo>
                    <a:pt x="392" y="1148"/>
                  </a:lnTo>
                  <a:lnTo>
                    <a:pt x="496" y="939"/>
                  </a:lnTo>
                  <a:lnTo>
                    <a:pt x="652" y="757"/>
                  </a:lnTo>
                  <a:lnTo>
                    <a:pt x="861" y="600"/>
                  </a:lnTo>
                  <a:lnTo>
                    <a:pt x="1069" y="444"/>
                  </a:lnTo>
                  <a:lnTo>
                    <a:pt x="1278" y="314"/>
                  </a:lnTo>
                  <a:lnTo>
                    <a:pt x="1513" y="235"/>
                  </a:lnTo>
                  <a:lnTo>
                    <a:pt x="1695" y="157"/>
                  </a:lnTo>
                  <a:lnTo>
                    <a:pt x="2008" y="79"/>
                  </a:lnTo>
                  <a:lnTo>
                    <a:pt x="2112" y="53"/>
                  </a:lnTo>
                  <a:lnTo>
                    <a:pt x="2138" y="2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-1641478" y="2378743"/>
              <a:ext cx="1239504" cy="1559447"/>
            </a:xfrm>
            <a:custGeom>
              <a:avLst/>
              <a:gdLst/>
              <a:ahLst/>
              <a:cxnLst/>
              <a:rect l="l" t="t" r="r" b="b"/>
              <a:pathLst>
                <a:path w="24841" h="31253" extrusionOk="0">
                  <a:moveTo>
                    <a:pt x="10922" y="0"/>
                  </a:moveTo>
                  <a:lnTo>
                    <a:pt x="10244" y="27"/>
                  </a:lnTo>
                  <a:lnTo>
                    <a:pt x="9931" y="79"/>
                  </a:lnTo>
                  <a:lnTo>
                    <a:pt x="9593" y="131"/>
                  </a:lnTo>
                  <a:lnTo>
                    <a:pt x="9123" y="235"/>
                  </a:lnTo>
                  <a:lnTo>
                    <a:pt x="8576" y="365"/>
                  </a:lnTo>
                  <a:lnTo>
                    <a:pt x="7950" y="574"/>
                  </a:lnTo>
                  <a:lnTo>
                    <a:pt x="7273" y="808"/>
                  </a:lnTo>
                  <a:lnTo>
                    <a:pt x="6543" y="1121"/>
                  </a:lnTo>
                  <a:lnTo>
                    <a:pt x="6178" y="1304"/>
                  </a:lnTo>
                  <a:lnTo>
                    <a:pt x="5787" y="1512"/>
                  </a:lnTo>
                  <a:lnTo>
                    <a:pt x="5422" y="1747"/>
                  </a:lnTo>
                  <a:lnTo>
                    <a:pt x="5031" y="1981"/>
                  </a:lnTo>
                  <a:lnTo>
                    <a:pt x="4666" y="2242"/>
                  </a:lnTo>
                  <a:lnTo>
                    <a:pt x="4301" y="2529"/>
                  </a:lnTo>
                  <a:lnTo>
                    <a:pt x="3936" y="2842"/>
                  </a:lnTo>
                  <a:lnTo>
                    <a:pt x="3598" y="3154"/>
                  </a:lnTo>
                  <a:lnTo>
                    <a:pt x="3259" y="3519"/>
                  </a:lnTo>
                  <a:lnTo>
                    <a:pt x="2946" y="3910"/>
                  </a:lnTo>
                  <a:lnTo>
                    <a:pt x="2633" y="4327"/>
                  </a:lnTo>
                  <a:lnTo>
                    <a:pt x="2346" y="4744"/>
                  </a:lnTo>
                  <a:lnTo>
                    <a:pt x="2086" y="5213"/>
                  </a:lnTo>
                  <a:lnTo>
                    <a:pt x="1851" y="5709"/>
                  </a:lnTo>
                  <a:lnTo>
                    <a:pt x="1617" y="6230"/>
                  </a:lnTo>
                  <a:lnTo>
                    <a:pt x="1434" y="6777"/>
                  </a:lnTo>
                  <a:lnTo>
                    <a:pt x="1121" y="7924"/>
                  </a:lnTo>
                  <a:lnTo>
                    <a:pt x="835" y="9019"/>
                  </a:lnTo>
                  <a:lnTo>
                    <a:pt x="626" y="10114"/>
                  </a:lnTo>
                  <a:lnTo>
                    <a:pt x="444" y="11156"/>
                  </a:lnTo>
                  <a:lnTo>
                    <a:pt x="287" y="12147"/>
                  </a:lnTo>
                  <a:lnTo>
                    <a:pt x="183" y="13111"/>
                  </a:lnTo>
                  <a:lnTo>
                    <a:pt x="105" y="13997"/>
                  </a:lnTo>
                  <a:lnTo>
                    <a:pt x="53" y="14831"/>
                  </a:lnTo>
                  <a:lnTo>
                    <a:pt x="27" y="15587"/>
                  </a:lnTo>
                  <a:lnTo>
                    <a:pt x="1" y="16291"/>
                  </a:lnTo>
                  <a:lnTo>
                    <a:pt x="27" y="17386"/>
                  </a:lnTo>
                  <a:lnTo>
                    <a:pt x="53" y="18089"/>
                  </a:lnTo>
                  <a:lnTo>
                    <a:pt x="53" y="18350"/>
                  </a:lnTo>
                  <a:lnTo>
                    <a:pt x="574" y="18454"/>
                  </a:lnTo>
                  <a:lnTo>
                    <a:pt x="1121" y="18559"/>
                  </a:lnTo>
                  <a:lnTo>
                    <a:pt x="1825" y="18663"/>
                  </a:lnTo>
                  <a:lnTo>
                    <a:pt x="2242" y="18715"/>
                  </a:lnTo>
                  <a:lnTo>
                    <a:pt x="3493" y="18715"/>
                  </a:lnTo>
                  <a:lnTo>
                    <a:pt x="3910" y="18663"/>
                  </a:lnTo>
                  <a:lnTo>
                    <a:pt x="4353" y="18585"/>
                  </a:lnTo>
                  <a:lnTo>
                    <a:pt x="4770" y="18480"/>
                  </a:lnTo>
                  <a:lnTo>
                    <a:pt x="5161" y="18350"/>
                  </a:lnTo>
                  <a:lnTo>
                    <a:pt x="5552" y="30079"/>
                  </a:lnTo>
                  <a:lnTo>
                    <a:pt x="5657" y="30157"/>
                  </a:lnTo>
                  <a:lnTo>
                    <a:pt x="5996" y="30314"/>
                  </a:lnTo>
                  <a:lnTo>
                    <a:pt x="6282" y="30444"/>
                  </a:lnTo>
                  <a:lnTo>
                    <a:pt x="6621" y="30548"/>
                  </a:lnTo>
                  <a:lnTo>
                    <a:pt x="7012" y="30679"/>
                  </a:lnTo>
                  <a:lnTo>
                    <a:pt x="7481" y="30809"/>
                  </a:lnTo>
                  <a:lnTo>
                    <a:pt x="8029" y="30939"/>
                  </a:lnTo>
                  <a:lnTo>
                    <a:pt x="8628" y="31044"/>
                  </a:lnTo>
                  <a:lnTo>
                    <a:pt x="9332" y="31122"/>
                  </a:lnTo>
                  <a:lnTo>
                    <a:pt x="10088" y="31200"/>
                  </a:lnTo>
                  <a:lnTo>
                    <a:pt x="10922" y="31252"/>
                  </a:lnTo>
                  <a:lnTo>
                    <a:pt x="11860" y="31252"/>
                  </a:lnTo>
                  <a:lnTo>
                    <a:pt x="12877" y="31226"/>
                  </a:lnTo>
                  <a:lnTo>
                    <a:pt x="13971" y="31174"/>
                  </a:lnTo>
                  <a:lnTo>
                    <a:pt x="15040" y="31070"/>
                  </a:lnTo>
                  <a:lnTo>
                    <a:pt x="16004" y="30913"/>
                  </a:lnTo>
                  <a:lnTo>
                    <a:pt x="16839" y="30783"/>
                  </a:lnTo>
                  <a:lnTo>
                    <a:pt x="17568" y="30601"/>
                  </a:lnTo>
                  <a:lnTo>
                    <a:pt x="18194" y="30418"/>
                  </a:lnTo>
                  <a:lnTo>
                    <a:pt x="18741" y="30236"/>
                  </a:lnTo>
                  <a:lnTo>
                    <a:pt x="19184" y="30053"/>
                  </a:lnTo>
                  <a:lnTo>
                    <a:pt x="19575" y="29845"/>
                  </a:lnTo>
                  <a:lnTo>
                    <a:pt x="19888" y="29662"/>
                  </a:lnTo>
                  <a:lnTo>
                    <a:pt x="20123" y="29506"/>
                  </a:lnTo>
                  <a:lnTo>
                    <a:pt x="20305" y="29323"/>
                  </a:lnTo>
                  <a:lnTo>
                    <a:pt x="20436" y="29193"/>
                  </a:lnTo>
                  <a:lnTo>
                    <a:pt x="20592" y="28985"/>
                  </a:lnTo>
                  <a:lnTo>
                    <a:pt x="20618" y="28906"/>
                  </a:lnTo>
                  <a:lnTo>
                    <a:pt x="20514" y="16473"/>
                  </a:lnTo>
                  <a:lnTo>
                    <a:pt x="20983" y="16473"/>
                  </a:lnTo>
                  <a:lnTo>
                    <a:pt x="21504" y="16447"/>
                  </a:lnTo>
                  <a:lnTo>
                    <a:pt x="22130" y="16369"/>
                  </a:lnTo>
                  <a:lnTo>
                    <a:pt x="22469" y="16291"/>
                  </a:lnTo>
                  <a:lnTo>
                    <a:pt x="22833" y="16213"/>
                  </a:lnTo>
                  <a:lnTo>
                    <a:pt x="23172" y="16082"/>
                  </a:lnTo>
                  <a:lnTo>
                    <a:pt x="23537" y="15952"/>
                  </a:lnTo>
                  <a:lnTo>
                    <a:pt x="23902" y="15770"/>
                  </a:lnTo>
                  <a:lnTo>
                    <a:pt x="24215" y="15561"/>
                  </a:lnTo>
                  <a:lnTo>
                    <a:pt x="24554" y="15301"/>
                  </a:lnTo>
                  <a:lnTo>
                    <a:pt x="24840" y="15014"/>
                  </a:lnTo>
                  <a:lnTo>
                    <a:pt x="24788" y="14336"/>
                  </a:lnTo>
                  <a:lnTo>
                    <a:pt x="24710" y="13580"/>
                  </a:lnTo>
                  <a:lnTo>
                    <a:pt x="24580" y="12590"/>
                  </a:lnTo>
                  <a:lnTo>
                    <a:pt x="24476" y="12016"/>
                  </a:lnTo>
                  <a:lnTo>
                    <a:pt x="24345" y="11417"/>
                  </a:lnTo>
                  <a:lnTo>
                    <a:pt x="24189" y="10765"/>
                  </a:lnTo>
                  <a:lnTo>
                    <a:pt x="24006" y="10114"/>
                  </a:lnTo>
                  <a:lnTo>
                    <a:pt x="23798" y="9436"/>
                  </a:lnTo>
                  <a:lnTo>
                    <a:pt x="23537" y="8732"/>
                  </a:lnTo>
                  <a:lnTo>
                    <a:pt x="23251" y="8002"/>
                  </a:lnTo>
                  <a:lnTo>
                    <a:pt x="22938" y="7299"/>
                  </a:lnTo>
                  <a:lnTo>
                    <a:pt x="22573" y="6595"/>
                  </a:lnTo>
                  <a:lnTo>
                    <a:pt x="22156" y="5865"/>
                  </a:lnTo>
                  <a:lnTo>
                    <a:pt x="21687" y="5187"/>
                  </a:lnTo>
                  <a:lnTo>
                    <a:pt x="21191" y="4510"/>
                  </a:lnTo>
                  <a:lnTo>
                    <a:pt x="20618" y="3858"/>
                  </a:lnTo>
                  <a:lnTo>
                    <a:pt x="20331" y="3545"/>
                  </a:lnTo>
                  <a:lnTo>
                    <a:pt x="20018" y="3233"/>
                  </a:lnTo>
                  <a:lnTo>
                    <a:pt x="19680" y="2946"/>
                  </a:lnTo>
                  <a:lnTo>
                    <a:pt x="19341" y="2659"/>
                  </a:lnTo>
                  <a:lnTo>
                    <a:pt x="18976" y="2372"/>
                  </a:lnTo>
                  <a:lnTo>
                    <a:pt x="18585" y="2112"/>
                  </a:lnTo>
                  <a:lnTo>
                    <a:pt x="18194" y="1877"/>
                  </a:lnTo>
                  <a:lnTo>
                    <a:pt x="17803" y="1643"/>
                  </a:lnTo>
                  <a:lnTo>
                    <a:pt x="17386" y="1408"/>
                  </a:lnTo>
                  <a:lnTo>
                    <a:pt x="16943" y="1199"/>
                  </a:lnTo>
                  <a:lnTo>
                    <a:pt x="16474" y="991"/>
                  </a:lnTo>
                  <a:lnTo>
                    <a:pt x="16004" y="808"/>
                  </a:lnTo>
                  <a:lnTo>
                    <a:pt x="15509" y="652"/>
                  </a:lnTo>
                  <a:lnTo>
                    <a:pt x="15014" y="496"/>
                  </a:lnTo>
                  <a:lnTo>
                    <a:pt x="14467" y="365"/>
                  </a:lnTo>
                  <a:lnTo>
                    <a:pt x="13919" y="261"/>
                  </a:lnTo>
                  <a:lnTo>
                    <a:pt x="13372" y="183"/>
                  </a:lnTo>
                  <a:lnTo>
                    <a:pt x="12772" y="105"/>
                  </a:lnTo>
                  <a:lnTo>
                    <a:pt x="12173" y="53"/>
                  </a:lnTo>
                  <a:lnTo>
                    <a:pt x="11547" y="27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-1641478" y="2378743"/>
              <a:ext cx="1239504" cy="1559447"/>
            </a:xfrm>
            <a:custGeom>
              <a:avLst/>
              <a:gdLst/>
              <a:ahLst/>
              <a:cxnLst/>
              <a:rect l="l" t="t" r="r" b="b"/>
              <a:pathLst>
                <a:path w="24841" h="31253" fill="none" extrusionOk="0">
                  <a:moveTo>
                    <a:pt x="10244" y="27"/>
                  </a:moveTo>
                  <a:lnTo>
                    <a:pt x="10244" y="27"/>
                  </a:lnTo>
                  <a:lnTo>
                    <a:pt x="9931" y="79"/>
                  </a:lnTo>
                  <a:lnTo>
                    <a:pt x="9593" y="131"/>
                  </a:lnTo>
                  <a:lnTo>
                    <a:pt x="9123" y="235"/>
                  </a:lnTo>
                  <a:lnTo>
                    <a:pt x="8576" y="365"/>
                  </a:lnTo>
                  <a:lnTo>
                    <a:pt x="7950" y="574"/>
                  </a:lnTo>
                  <a:lnTo>
                    <a:pt x="7273" y="808"/>
                  </a:lnTo>
                  <a:lnTo>
                    <a:pt x="6543" y="1121"/>
                  </a:lnTo>
                  <a:lnTo>
                    <a:pt x="6178" y="1304"/>
                  </a:lnTo>
                  <a:lnTo>
                    <a:pt x="5787" y="1512"/>
                  </a:lnTo>
                  <a:lnTo>
                    <a:pt x="5422" y="1747"/>
                  </a:lnTo>
                  <a:lnTo>
                    <a:pt x="5031" y="1981"/>
                  </a:lnTo>
                  <a:lnTo>
                    <a:pt x="4666" y="2242"/>
                  </a:lnTo>
                  <a:lnTo>
                    <a:pt x="4301" y="2529"/>
                  </a:lnTo>
                  <a:lnTo>
                    <a:pt x="3936" y="2842"/>
                  </a:lnTo>
                  <a:lnTo>
                    <a:pt x="3598" y="3154"/>
                  </a:lnTo>
                  <a:lnTo>
                    <a:pt x="3259" y="3519"/>
                  </a:lnTo>
                  <a:lnTo>
                    <a:pt x="2946" y="3910"/>
                  </a:lnTo>
                  <a:lnTo>
                    <a:pt x="2633" y="4327"/>
                  </a:lnTo>
                  <a:lnTo>
                    <a:pt x="2346" y="4744"/>
                  </a:lnTo>
                  <a:lnTo>
                    <a:pt x="2086" y="5213"/>
                  </a:lnTo>
                  <a:lnTo>
                    <a:pt x="1851" y="5709"/>
                  </a:lnTo>
                  <a:lnTo>
                    <a:pt x="1617" y="6230"/>
                  </a:lnTo>
                  <a:lnTo>
                    <a:pt x="1434" y="6777"/>
                  </a:lnTo>
                  <a:lnTo>
                    <a:pt x="1434" y="6777"/>
                  </a:lnTo>
                  <a:lnTo>
                    <a:pt x="1121" y="7924"/>
                  </a:lnTo>
                  <a:lnTo>
                    <a:pt x="835" y="9019"/>
                  </a:lnTo>
                  <a:lnTo>
                    <a:pt x="626" y="10114"/>
                  </a:lnTo>
                  <a:lnTo>
                    <a:pt x="444" y="11156"/>
                  </a:lnTo>
                  <a:lnTo>
                    <a:pt x="287" y="12147"/>
                  </a:lnTo>
                  <a:lnTo>
                    <a:pt x="183" y="13111"/>
                  </a:lnTo>
                  <a:lnTo>
                    <a:pt x="105" y="13997"/>
                  </a:lnTo>
                  <a:lnTo>
                    <a:pt x="53" y="14831"/>
                  </a:lnTo>
                  <a:lnTo>
                    <a:pt x="27" y="15587"/>
                  </a:lnTo>
                  <a:lnTo>
                    <a:pt x="1" y="16291"/>
                  </a:lnTo>
                  <a:lnTo>
                    <a:pt x="27" y="17386"/>
                  </a:lnTo>
                  <a:lnTo>
                    <a:pt x="53" y="18089"/>
                  </a:lnTo>
                  <a:lnTo>
                    <a:pt x="53" y="18350"/>
                  </a:lnTo>
                  <a:lnTo>
                    <a:pt x="53" y="18350"/>
                  </a:lnTo>
                  <a:lnTo>
                    <a:pt x="574" y="18454"/>
                  </a:lnTo>
                  <a:lnTo>
                    <a:pt x="1121" y="18559"/>
                  </a:lnTo>
                  <a:lnTo>
                    <a:pt x="1825" y="18663"/>
                  </a:lnTo>
                  <a:lnTo>
                    <a:pt x="2242" y="18715"/>
                  </a:lnTo>
                  <a:lnTo>
                    <a:pt x="2633" y="18715"/>
                  </a:lnTo>
                  <a:lnTo>
                    <a:pt x="3050" y="18715"/>
                  </a:lnTo>
                  <a:lnTo>
                    <a:pt x="3493" y="18715"/>
                  </a:lnTo>
                  <a:lnTo>
                    <a:pt x="3910" y="18663"/>
                  </a:lnTo>
                  <a:lnTo>
                    <a:pt x="4353" y="18585"/>
                  </a:lnTo>
                  <a:lnTo>
                    <a:pt x="4770" y="18480"/>
                  </a:lnTo>
                  <a:lnTo>
                    <a:pt x="5161" y="18350"/>
                  </a:lnTo>
                  <a:lnTo>
                    <a:pt x="5552" y="30079"/>
                  </a:lnTo>
                  <a:lnTo>
                    <a:pt x="5552" y="30079"/>
                  </a:lnTo>
                  <a:lnTo>
                    <a:pt x="5657" y="30157"/>
                  </a:lnTo>
                  <a:lnTo>
                    <a:pt x="5996" y="30314"/>
                  </a:lnTo>
                  <a:lnTo>
                    <a:pt x="6282" y="30444"/>
                  </a:lnTo>
                  <a:lnTo>
                    <a:pt x="6621" y="30548"/>
                  </a:lnTo>
                  <a:lnTo>
                    <a:pt x="7012" y="30679"/>
                  </a:lnTo>
                  <a:lnTo>
                    <a:pt x="7481" y="30809"/>
                  </a:lnTo>
                  <a:lnTo>
                    <a:pt x="8029" y="30939"/>
                  </a:lnTo>
                  <a:lnTo>
                    <a:pt x="8628" y="31044"/>
                  </a:lnTo>
                  <a:lnTo>
                    <a:pt x="9332" y="31122"/>
                  </a:lnTo>
                  <a:lnTo>
                    <a:pt x="10088" y="31200"/>
                  </a:lnTo>
                  <a:lnTo>
                    <a:pt x="10922" y="31252"/>
                  </a:lnTo>
                  <a:lnTo>
                    <a:pt x="11860" y="31252"/>
                  </a:lnTo>
                  <a:lnTo>
                    <a:pt x="12877" y="31226"/>
                  </a:lnTo>
                  <a:lnTo>
                    <a:pt x="13971" y="31174"/>
                  </a:lnTo>
                  <a:lnTo>
                    <a:pt x="13971" y="31174"/>
                  </a:lnTo>
                  <a:lnTo>
                    <a:pt x="15040" y="31070"/>
                  </a:lnTo>
                  <a:lnTo>
                    <a:pt x="16004" y="30913"/>
                  </a:lnTo>
                  <a:lnTo>
                    <a:pt x="16839" y="30783"/>
                  </a:lnTo>
                  <a:lnTo>
                    <a:pt x="17568" y="30601"/>
                  </a:lnTo>
                  <a:lnTo>
                    <a:pt x="18194" y="30418"/>
                  </a:lnTo>
                  <a:lnTo>
                    <a:pt x="18741" y="30236"/>
                  </a:lnTo>
                  <a:lnTo>
                    <a:pt x="19184" y="30053"/>
                  </a:lnTo>
                  <a:lnTo>
                    <a:pt x="19575" y="29845"/>
                  </a:lnTo>
                  <a:lnTo>
                    <a:pt x="19888" y="29662"/>
                  </a:lnTo>
                  <a:lnTo>
                    <a:pt x="20123" y="29506"/>
                  </a:lnTo>
                  <a:lnTo>
                    <a:pt x="20305" y="29323"/>
                  </a:lnTo>
                  <a:lnTo>
                    <a:pt x="20436" y="29193"/>
                  </a:lnTo>
                  <a:lnTo>
                    <a:pt x="20592" y="28985"/>
                  </a:lnTo>
                  <a:lnTo>
                    <a:pt x="20618" y="28906"/>
                  </a:lnTo>
                  <a:lnTo>
                    <a:pt x="20514" y="16473"/>
                  </a:lnTo>
                  <a:lnTo>
                    <a:pt x="20514" y="16473"/>
                  </a:lnTo>
                  <a:lnTo>
                    <a:pt x="20644" y="16473"/>
                  </a:lnTo>
                  <a:lnTo>
                    <a:pt x="20983" y="16473"/>
                  </a:lnTo>
                  <a:lnTo>
                    <a:pt x="21504" y="16447"/>
                  </a:lnTo>
                  <a:lnTo>
                    <a:pt x="22130" y="16369"/>
                  </a:lnTo>
                  <a:lnTo>
                    <a:pt x="22469" y="16291"/>
                  </a:lnTo>
                  <a:lnTo>
                    <a:pt x="22833" y="16213"/>
                  </a:lnTo>
                  <a:lnTo>
                    <a:pt x="23172" y="16082"/>
                  </a:lnTo>
                  <a:lnTo>
                    <a:pt x="23537" y="15952"/>
                  </a:lnTo>
                  <a:lnTo>
                    <a:pt x="23902" y="15770"/>
                  </a:lnTo>
                  <a:lnTo>
                    <a:pt x="24215" y="15561"/>
                  </a:lnTo>
                  <a:lnTo>
                    <a:pt x="24554" y="15301"/>
                  </a:lnTo>
                  <a:lnTo>
                    <a:pt x="24840" y="15014"/>
                  </a:lnTo>
                  <a:lnTo>
                    <a:pt x="24840" y="15014"/>
                  </a:lnTo>
                  <a:lnTo>
                    <a:pt x="24788" y="14336"/>
                  </a:lnTo>
                  <a:lnTo>
                    <a:pt x="24710" y="13580"/>
                  </a:lnTo>
                  <a:lnTo>
                    <a:pt x="24580" y="12590"/>
                  </a:lnTo>
                  <a:lnTo>
                    <a:pt x="24476" y="12016"/>
                  </a:lnTo>
                  <a:lnTo>
                    <a:pt x="24345" y="11417"/>
                  </a:lnTo>
                  <a:lnTo>
                    <a:pt x="24189" y="10765"/>
                  </a:lnTo>
                  <a:lnTo>
                    <a:pt x="24006" y="10114"/>
                  </a:lnTo>
                  <a:lnTo>
                    <a:pt x="23798" y="9436"/>
                  </a:lnTo>
                  <a:lnTo>
                    <a:pt x="23537" y="8732"/>
                  </a:lnTo>
                  <a:lnTo>
                    <a:pt x="23251" y="8002"/>
                  </a:lnTo>
                  <a:lnTo>
                    <a:pt x="22938" y="7299"/>
                  </a:lnTo>
                  <a:lnTo>
                    <a:pt x="22573" y="6595"/>
                  </a:lnTo>
                  <a:lnTo>
                    <a:pt x="22156" y="5865"/>
                  </a:lnTo>
                  <a:lnTo>
                    <a:pt x="21687" y="5187"/>
                  </a:lnTo>
                  <a:lnTo>
                    <a:pt x="21191" y="4510"/>
                  </a:lnTo>
                  <a:lnTo>
                    <a:pt x="20618" y="3858"/>
                  </a:lnTo>
                  <a:lnTo>
                    <a:pt x="20331" y="3545"/>
                  </a:lnTo>
                  <a:lnTo>
                    <a:pt x="20018" y="3233"/>
                  </a:lnTo>
                  <a:lnTo>
                    <a:pt x="19680" y="2946"/>
                  </a:lnTo>
                  <a:lnTo>
                    <a:pt x="19341" y="2659"/>
                  </a:lnTo>
                  <a:lnTo>
                    <a:pt x="18976" y="2372"/>
                  </a:lnTo>
                  <a:lnTo>
                    <a:pt x="18585" y="2112"/>
                  </a:lnTo>
                  <a:lnTo>
                    <a:pt x="18194" y="1877"/>
                  </a:lnTo>
                  <a:lnTo>
                    <a:pt x="17803" y="1643"/>
                  </a:lnTo>
                  <a:lnTo>
                    <a:pt x="17386" y="1408"/>
                  </a:lnTo>
                  <a:lnTo>
                    <a:pt x="16943" y="1199"/>
                  </a:lnTo>
                  <a:lnTo>
                    <a:pt x="16474" y="991"/>
                  </a:lnTo>
                  <a:lnTo>
                    <a:pt x="16004" y="808"/>
                  </a:lnTo>
                  <a:lnTo>
                    <a:pt x="15509" y="652"/>
                  </a:lnTo>
                  <a:lnTo>
                    <a:pt x="15014" y="496"/>
                  </a:lnTo>
                  <a:lnTo>
                    <a:pt x="14467" y="365"/>
                  </a:lnTo>
                  <a:lnTo>
                    <a:pt x="13919" y="261"/>
                  </a:lnTo>
                  <a:lnTo>
                    <a:pt x="13372" y="183"/>
                  </a:lnTo>
                  <a:lnTo>
                    <a:pt x="12772" y="105"/>
                  </a:lnTo>
                  <a:lnTo>
                    <a:pt x="12173" y="53"/>
                  </a:lnTo>
                  <a:lnTo>
                    <a:pt x="11547" y="27"/>
                  </a:lnTo>
                  <a:lnTo>
                    <a:pt x="10922" y="0"/>
                  </a:lnTo>
                  <a:lnTo>
                    <a:pt x="10244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-1569925" y="2710412"/>
              <a:ext cx="1167951" cy="417492"/>
            </a:xfrm>
            <a:custGeom>
              <a:avLst/>
              <a:gdLst/>
              <a:ahLst/>
              <a:cxnLst/>
              <a:rect l="l" t="t" r="r" b="b"/>
              <a:pathLst>
                <a:path w="23407" h="8367" extrusionOk="0">
                  <a:moveTo>
                    <a:pt x="23406" y="8367"/>
                  </a:moveTo>
                  <a:lnTo>
                    <a:pt x="23406" y="8367"/>
                  </a:lnTo>
                  <a:lnTo>
                    <a:pt x="23406" y="8367"/>
                  </a:lnTo>
                  <a:lnTo>
                    <a:pt x="23406" y="8367"/>
                  </a:lnTo>
                  <a:lnTo>
                    <a:pt x="23406" y="8367"/>
                  </a:lnTo>
                  <a:close/>
                  <a:moveTo>
                    <a:pt x="0" y="104"/>
                  </a:move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04"/>
                  </a:lnTo>
                  <a:close/>
                  <a:moveTo>
                    <a:pt x="0" y="104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  <a:moveTo>
                    <a:pt x="26" y="78"/>
                  </a:move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  <a:moveTo>
                    <a:pt x="26" y="52"/>
                  </a:moveTo>
                  <a:lnTo>
                    <a:pt x="26" y="52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52"/>
                  </a:lnTo>
                  <a:close/>
                  <a:moveTo>
                    <a:pt x="26" y="52"/>
                  </a:move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8D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-402024" y="312785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-1569925" y="271560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1569925" y="271560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-1568627" y="271430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-1568627" y="2713007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-1568627" y="271300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-1568627" y="27117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-1568627" y="2710412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-1356663" y="3001713"/>
              <a:ext cx="729701" cy="929940"/>
            </a:xfrm>
            <a:custGeom>
              <a:avLst/>
              <a:gdLst/>
              <a:ahLst/>
              <a:cxnLst/>
              <a:rect l="l" t="t" r="r" b="b"/>
              <a:pathLst>
                <a:path w="14624" h="18637" fill="none" extrusionOk="0">
                  <a:moveTo>
                    <a:pt x="14180" y="1"/>
                  </a:moveTo>
                  <a:lnTo>
                    <a:pt x="14180" y="1"/>
                  </a:lnTo>
                  <a:lnTo>
                    <a:pt x="13555" y="365"/>
                  </a:lnTo>
                  <a:lnTo>
                    <a:pt x="12877" y="704"/>
                  </a:lnTo>
                  <a:lnTo>
                    <a:pt x="12199" y="991"/>
                  </a:lnTo>
                  <a:lnTo>
                    <a:pt x="11495" y="1226"/>
                  </a:lnTo>
                  <a:lnTo>
                    <a:pt x="10792" y="1408"/>
                  </a:lnTo>
                  <a:lnTo>
                    <a:pt x="10036" y="1564"/>
                  </a:lnTo>
                  <a:lnTo>
                    <a:pt x="9280" y="1643"/>
                  </a:lnTo>
                  <a:lnTo>
                    <a:pt x="8524" y="1669"/>
                  </a:lnTo>
                  <a:lnTo>
                    <a:pt x="8524" y="1669"/>
                  </a:lnTo>
                  <a:lnTo>
                    <a:pt x="8055" y="1643"/>
                  </a:lnTo>
                  <a:lnTo>
                    <a:pt x="7612" y="1617"/>
                  </a:lnTo>
                  <a:lnTo>
                    <a:pt x="7143" y="1564"/>
                  </a:lnTo>
                  <a:lnTo>
                    <a:pt x="6700" y="1512"/>
                  </a:lnTo>
                  <a:lnTo>
                    <a:pt x="6256" y="1408"/>
                  </a:lnTo>
                  <a:lnTo>
                    <a:pt x="5813" y="1304"/>
                  </a:lnTo>
                  <a:lnTo>
                    <a:pt x="5396" y="1173"/>
                  </a:lnTo>
                  <a:lnTo>
                    <a:pt x="4953" y="1043"/>
                  </a:lnTo>
                  <a:lnTo>
                    <a:pt x="4953" y="1043"/>
                  </a:lnTo>
                  <a:lnTo>
                    <a:pt x="4927" y="1356"/>
                  </a:lnTo>
                  <a:lnTo>
                    <a:pt x="4875" y="1669"/>
                  </a:lnTo>
                  <a:lnTo>
                    <a:pt x="4797" y="1981"/>
                  </a:lnTo>
                  <a:lnTo>
                    <a:pt x="4693" y="2268"/>
                  </a:lnTo>
                  <a:lnTo>
                    <a:pt x="4562" y="2555"/>
                  </a:lnTo>
                  <a:lnTo>
                    <a:pt x="4432" y="2816"/>
                  </a:lnTo>
                  <a:lnTo>
                    <a:pt x="4145" y="3311"/>
                  </a:lnTo>
                  <a:lnTo>
                    <a:pt x="3858" y="3702"/>
                  </a:lnTo>
                  <a:lnTo>
                    <a:pt x="3624" y="3988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249"/>
                  </a:lnTo>
                  <a:lnTo>
                    <a:pt x="3363" y="4744"/>
                  </a:lnTo>
                  <a:lnTo>
                    <a:pt x="3311" y="5995"/>
                  </a:lnTo>
                  <a:lnTo>
                    <a:pt x="3259" y="6829"/>
                  </a:lnTo>
                  <a:lnTo>
                    <a:pt x="3181" y="7794"/>
                  </a:lnTo>
                  <a:lnTo>
                    <a:pt x="3076" y="8836"/>
                  </a:lnTo>
                  <a:lnTo>
                    <a:pt x="2946" y="9957"/>
                  </a:lnTo>
                  <a:lnTo>
                    <a:pt x="2764" y="11104"/>
                  </a:lnTo>
                  <a:lnTo>
                    <a:pt x="2555" y="12225"/>
                  </a:lnTo>
                  <a:lnTo>
                    <a:pt x="2268" y="13372"/>
                  </a:lnTo>
                  <a:lnTo>
                    <a:pt x="2112" y="13893"/>
                  </a:lnTo>
                  <a:lnTo>
                    <a:pt x="1956" y="14440"/>
                  </a:lnTo>
                  <a:lnTo>
                    <a:pt x="1773" y="14936"/>
                  </a:lnTo>
                  <a:lnTo>
                    <a:pt x="1565" y="15431"/>
                  </a:lnTo>
                  <a:lnTo>
                    <a:pt x="1356" y="15900"/>
                  </a:lnTo>
                  <a:lnTo>
                    <a:pt x="1122" y="16317"/>
                  </a:lnTo>
                  <a:lnTo>
                    <a:pt x="861" y="16734"/>
                  </a:lnTo>
                  <a:lnTo>
                    <a:pt x="600" y="17099"/>
                  </a:lnTo>
                  <a:lnTo>
                    <a:pt x="314" y="17412"/>
                  </a:lnTo>
                  <a:lnTo>
                    <a:pt x="1" y="17699"/>
                  </a:lnTo>
                  <a:lnTo>
                    <a:pt x="1" y="17699"/>
                  </a:lnTo>
                  <a:lnTo>
                    <a:pt x="444" y="17907"/>
                  </a:lnTo>
                  <a:lnTo>
                    <a:pt x="783" y="18037"/>
                  </a:lnTo>
                  <a:lnTo>
                    <a:pt x="1174" y="18168"/>
                  </a:lnTo>
                  <a:lnTo>
                    <a:pt x="1643" y="18298"/>
                  </a:lnTo>
                  <a:lnTo>
                    <a:pt x="2190" y="18428"/>
                  </a:lnTo>
                  <a:lnTo>
                    <a:pt x="2816" y="18533"/>
                  </a:lnTo>
                  <a:lnTo>
                    <a:pt x="3546" y="18637"/>
                  </a:lnTo>
                  <a:lnTo>
                    <a:pt x="3546" y="18637"/>
                  </a:lnTo>
                  <a:lnTo>
                    <a:pt x="3337" y="17881"/>
                  </a:lnTo>
                  <a:lnTo>
                    <a:pt x="3207" y="17125"/>
                  </a:lnTo>
                  <a:lnTo>
                    <a:pt x="3103" y="16343"/>
                  </a:lnTo>
                  <a:lnTo>
                    <a:pt x="3076" y="15561"/>
                  </a:lnTo>
                  <a:lnTo>
                    <a:pt x="3076" y="15431"/>
                  </a:lnTo>
                  <a:lnTo>
                    <a:pt x="3076" y="15431"/>
                  </a:lnTo>
                  <a:lnTo>
                    <a:pt x="3103" y="14910"/>
                  </a:lnTo>
                  <a:lnTo>
                    <a:pt x="3129" y="14388"/>
                  </a:lnTo>
                  <a:lnTo>
                    <a:pt x="3207" y="13867"/>
                  </a:lnTo>
                  <a:lnTo>
                    <a:pt x="3285" y="13372"/>
                  </a:lnTo>
                  <a:lnTo>
                    <a:pt x="3415" y="12850"/>
                  </a:lnTo>
                  <a:lnTo>
                    <a:pt x="3546" y="12355"/>
                  </a:lnTo>
                  <a:lnTo>
                    <a:pt x="3702" y="11860"/>
                  </a:lnTo>
                  <a:lnTo>
                    <a:pt x="3885" y="11365"/>
                  </a:lnTo>
                  <a:lnTo>
                    <a:pt x="4093" y="10896"/>
                  </a:lnTo>
                  <a:lnTo>
                    <a:pt x="4328" y="10426"/>
                  </a:lnTo>
                  <a:lnTo>
                    <a:pt x="4588" y="9983"/>
                  </a:lnTo>
                  <a:lnTo>
                    <a:pt x="4875" y="9540"/>
                  </a:lnTo>
                  <a:lnTo>
                    <a:pt x="5162" y="9123"/>
                  </a:lnTo>
                  <a:lnTo>
                    <a:pt x="5501" y="8706"/>
                  </a:lnTo>
                  <a:lnTo>
                    <a:pt x="5839" y="8315"/>
                  </a:lnTo>
                  <a:lnTo>
                    <a:pt x="6204" y="7924"/>
                  </a:lnTo>
                  <a:lnTo>
                    <a:pt x="6204" y="7924"/>
                  </a:lnTo>
                  <a:lnTo>
                    <a:pt x="6569" y="7559"/>
                  </a:lnTo>
                  <a:lnTo>
                    <a:pt x="6960" y="7220"/>
                  </a:lnTo>
                  <a:lnTo>
                    <a:pt x="7377" y="6908"/>
                  </a:lnTo>
                  <a:lnTo>
                    <a:pt x="7820" y="6595"/>
                  </a:lnTo>
                  <a:lnTo>
                    <a:pt x="8263" y="6334"/>
                  </a:lnTo>
                  <a:lnTo>
                    <a:pt x="8707" y="6074"/>
                  </a:lnTo>
                  <a:lnTo>
                    <a:pt x="9176" y="5839"/>
                  </a:lnTo>
                  <a:lnTo>
                    <a:pt x="9645" y="5631"/>
                  </a:lnTo>
                  <a:lnTo>
                    <a:pt x="10140" y="5448"/>
                  </a:lnTo>
                  <a:lnTo>
                    <a:pt x="10609" y="5266"/>
                  </a:lnTo>
                  <a:lnTo>
                    <a:pt x="11131" y="5135"/>
                  </a:lnTo>
                  <a:lnTo>
                    <a:pt x="11626" y="5031"/>
                  </a:lnTo>
                  <a:lnTo>
                    <a:pt x="12147" y="4927"/>
                  </a:lnTo>
                  <a:lnTo>
                    <a:pt x="12668" y="4875"/>
                  </a:lnTo>
                  <a:lnTo>
                    <a:pt x="13190" y="4823"/>
                  </a:lnTo>
                  <a:lnTo>
                    <a:pt x="13711" y="4823"/>
                  </a:lnTo>
                  <a:lnTo>
                    <a:pt x="13711" y="4823"/>
                  </a:lnTo>
                  <a:lnTo>
                    <a:pt x="14180" y="4823"/>
                  </a:lnTo>
                  <a:lnTo>
                    <a:pt x="14623" y="4849"/>
                  </a:lnTo>
                  <a:lnTo>
                    <a:pt x="14623" y="4849"/>
                  </a:lnTo>
                  <a:lnTo>
                    <a:pt x="14597" y="3962"/>
                  </a:lnTo>
                  <a:lnTo>
                    <a:pt x="14597" y="3962"/>
                  </a:lnTo>
                  <a:lnTo>
                    <a:pt x="14545" y="3493"/>
                  </a:lnTo>
                  <a:lnTo>
                    <a:pt x="14545" y="3493"/>
                  </a:lnTo>
                  <a:lnTo>
                    <a:pt x="14519" y="2998"/>
                  </a:lnTo>
                  <a:lnTo>
                    <a:pt x="14519" y="2998"/>
                  </a:lnTo>
                  <a:lnTo>
                    <a:pt x="14467" y="2451"/>
                  </a:lnTo>
                  <a:lnTo>
                    <a:pt x="14389" y="1747"/>
                  </a:lnTo>
                  <a:lnTo>
                    <a:pt x="14389" y="1747"/>
                  </a:lnTo>
                  <a:lnTo>
                    <a:pt x="14284" y="913"/>
                  </a:lnTo>
                  <a:lnTo>
                    <a:pt x="14284" y="913"/>
                  </a:lnTo>
                  <a:lnTo>
                    <a:pt x="14232" y="470"/>
                  </a:lnTo>
                  <a:lnTo>
                    <a:pt x="141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-638737" y="2992632"/>
              <a:ext cx="117109" cy="208122"/>
            </a:xfrm>
            <a:custGeom>
              <a:avLst/>
              <a:gdLst/>
              <a:ahLst/>
              <a:cxnLst/>
              <a:rect l="l" t="t" r="r" b="b"/>
              <a:pathLst>
                <a:path w="2347" h="4171" fill="none" extrusionOk="0">
                  <a:moveTo>
                    <a:pt x="53" y="0"/>
                  </a:moveTo>
                  <a:lnTo>
                    <a:pt x="53" y="0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79" y="600"/>
                  </a:lnTo>
                  <a:lnTo>
                    <a:pt x="157" y="1043"/>
                  </a:lnTo>
                  <a:lnTo>
                    <a:pt x="157" y="1043"/>
                  </a:lnTo>
                  <a:lnTo>
                    <a:pt x="261" y="1903"/>
                  </a:lnTo>
                  <a:lnTo>
                    <a:pt x="261" y="1903"/>
                  </a:lnTo>
                  <a:lnTo>
                    <a:pt x="340" y="2607"/>
                  </a:lnTo>
                  <a:lnTo>
                    <a:pt x="392" y="3180"/>
                  </a:lnTo>
                  <a:lnTo>
                    <a:pt x="392" y="3180"/>
                  </a:lnTo>
                  <a:lnTo>
                    <a:pt x="444" y="3649"/>
                  </a:lnTo>
                  <a:lnTo>
                    <a:pt x="444" y="3649"/>
                  </a:lnTo>
                  <a:lnTo>
                    <a:pt x="470" y="4144"/>
                  </a:lnTo>
                  <a:lnTo>
                    <a:pt x="470" y="4144"/>
                  </a:lnTo>
                  <a:lnTo>
                    <a:pt x="470" y="4170"/>
                  </a:lnTo>
                  <a:lnTo>
                    <a:pt x="2294" y="3988"/>
                  </a:lnTo>
                  <a:lnTo>
                    <a:pt x="2347" y="3493"/>
                  </a:lnTo>
                  <a:lnTo>
                    <a:pt x="2347" y="3493"/>
                  </a:lnTo>
                  <a:lnTo>
                    <a:pt x="2008" y="3206"/>
                  </a:lnTo>
                  <a:lnTo>
                    <a:pt x="1695" y="2945"/>
                  </a:lnTo>
                  <a:lnTo>
                    <a:pt x="1408" y="2659"/>
                  </a:lnTo>
                  <a:lnTo>
                    <a:pt x="1174" y="2398"/>
                  </a:lnTo>
                  <a:lnTo>
                    <a:pt x="965" y="2137"/>
                  </a:lnTo>
                  <a:lnTo>
                    <a:pt x="783" y="1903"/>
                  </a:lnTo>
                  <a:lnTo>
                    <a:pt x="626" y="1668"/>
                  </a:lnTo>
                  <a:lnTo>
                    <a:pt x="470" y="1434"/>
                  </a:lnTo>
                  <a:lnTo>
                    <a:pt x="287" y="991"/>
                  </a:lnTo>
                  <a:lnTo>
                    <a:pt x="157" y="626"/>
                  </a:lnTo>
                  <a:lnTo>
                    <a:pt x="79" y="287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-486550" y="2809209"/>
              <a:ext cx="84576" cy="333016"/>
            </a:xfrm>
            <a:custGeom>
              <a:avLst/>
              <a:gdLst/>
              <a:ahLst/>
              <a:cxnLst/>
              <a:rect l="l" t="t" r="r" b="b"/>
              <a:pathLst>
                <a:path w="1695" h="6674" fill="none" extrusionOk="0">
                  <a:moveTo>
                    <a:pt x="365" y="1"/>
                  </a:moveTo>
                  <a:lnTo>
                    <a:pt x="365" y="1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209" y="1044"/>
                  </a:lnTo>
                  <a:lnTo>
                    <a:pt x="365" y="1487"/>
                  </a:lnTo>
                  <a:lnTo>
                    <a:pt x="522" y="1956"/>
                  </a:lnTo>
                  <a:lnTo>
                    <a:pt x="652" y="2425"/>
                  </a:lnTo>
                  <a:lnTo>
                    <a:pt x="886" y="3363"/>
                  </a:lnTo>
                  <a:lnTo>
                    <a:pt x="1069" y="4276"/>
                  </a:lnTo>
                  <a:lnTo>
                    <a:pt x="1199" y="5084"/>
                  </a:lnTo>
                  <a:lnTo>
                    <a:pt x="1304" y="5787"/>
                  </a:lnTo>
                  <a:lnTo>
                    <a:pt x="1382" y="6674"/>
                  </a:lnTo>
                  <a:lnTo>
                    <a:pt x="1382" y="6674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94" y="6387"/>
                  </a:lnTo>
                  <a:lnTo>
                    <a:pt x="1668" y="5839"/>
                  </a:lnTo>
                  <a:lnTo>
                    <a:pt x="1616" y="5240"/>
                  </a:lnTo>
                  <a:lnTo>
                    <a:pt x="1512" y="4432"/>
                  </a:lnTo>
                  <a:lnTo>
                    <a:pt x="1356" y="3468"/>
                  </a:lnTo>
                  <a:lnTo>
                    <a:pt x="1121" y="2399"/>
                  </a:lnTo>
                  <a:lnTo>
                    <a:pt x="965" y="1825"/>
                  </a:lnTo>
                  <a:lnTo>
                    <a:pt x="782" y="1226"/>
                  </a:lnTo>
                  <a:lnTo>
                    <a:pt x="600" y="626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-1641478" y="2536120"/>
              <a:ext cx="338205" cy="771266"/>
            </a:xfrm>
            <a:custGeom>
              <a:avLst/>
              <a:gdLst/>
              <a:ahLst/>
              <a:cxnLst/>
              <a:rect l="l" t="t" r="r" b="b"/>
              <a:pathLst>
                <a:path w="6778" h="15457" fill="none" extrusionOk="0">
                  <a:moveTo>
                    <a:pt x="3624" y="0"/>
                  </a:moveTo>
                  <a:lnTo>
                    <a:pt x="3624" y="0"/>
                  </a:lnTo>
                  <a:lnTo>
                    <a:pt x="3285" y="339"/>
                  </a:lnTo>
                  <a:lnTo>
                    <a:pt x="2972" y="704"/>
                  </a:lnTo>
                  <a:lnTo>
                    <a:pt x="2659" y="1121"/>
                  </a:lnTo>
                  <a:lnTo>
                    <a:pt x="2373" y="1538"/>
                  </a:lnTo>
                  <a:lnTo>
                    <a:pt x="2112" y="1981"/>
                  </a:lnTo>
                  <a:lnTo>
                    <a:pt x="1877" y="2450"/>
                  </a:lnTo>
                  <a:lnTo>
                    <a:pt x="1669" y="2972"/>
                  </a:lnTo>
                  <a:lnTo>
                    <a:pt x="1460" y="3493"/>
                  </a:lnTo>
                  <a:lnTo>
                    <a:pt x="1460" y="3493"/>
                  </a:lnTo>
                  <a:lnTo>
                    <a:pt x="1460" y="3493"/>
                  </a:lnTo>
                  <a:lnTo>
                    <a:pt x="1460" y="3493"/>
                  </a:lnTo>
                  <a:lnTo>
                    <a:pt x="1460" y="3519"/>
                  </a:lnTo>
                  <a:lnTo>
                    <a:pt x="1460" y="3519"/>
                  </a:lnTo>
                  <a:lnTo>
                    <a:pt x="1460" y="3519"/>
                  </a:lnTo>
                  <a:lnTo>
                    <a:pt x="1460" y="3519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45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60" y="3571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597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434" y="3623"/>
                  </a:lnTo>
                  <a:lnTo>
                    <a:pt x="1226" y="4379"/>
                  </a:lnTo>
                  <a:lnTo>
                    <a:pt x="1017" y="5109"/>
                  </a:lnTo>
                  <a:lnTo>
                    <a:pt x="861" y="5839"/>
                  </a:lnTo>
                  <a:lnTo>
                    <a:pt x="704" y="6543"/>
                  </a:lnTo>
                  <a:lnTo>
                    <a:pt x="444" y="7924"/>
                  </a:lnTo>
                  <a:lnTo>
                    <a:pt x="261" y="9227"/>
                  </a:lnTo>
                  <a:lnTo>
                    <a:pt x="131" y="10452"/>
                  </a:lnTo>
                  <a:lnTo>
                    <a:pt x="53" y="11573"/>
                  </a:lnTo>
                  <a:lnTo>
                    <a:pt x="27" y="12564"/>
                  </a:lnTo>
                  <a:lnTo>
                    <a:pt x="1" y="13424"/>
                  </a:lnTo>
                  <a:lnTo>
                    <a:pt x="1" y="13424"/>
                  </a:lnTo>
                  <a:lnTo>
                    <a:pt x="1" y="14180"/>
                  </a:lnTo>
                  <a:lnTo>
                    <a:pt x="27" y="14727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53" y="15196"/>
                  </a:lnTo>
                  <a:lnTo>
                    <a:pt x="287" y="15248"/>
                  </a:lnTo>
                  <a:lnTo>
                    <a:pt x="887" y="15379"/>
                  </a:lnTo>
                  <a:lnTo>
                    <a:pt x="887" y="15379"/>
                  </a:lnTo>
                  <a:lnTo>
                    <a:pt x="1486" y="15431"/>
                  </a:lnTo>
                  <a:lnTo>
                    <a:pt x="2112" y="15457"/>
                  </a:lnTo>
                  <a:lnTo>
                    <a:pt x="2112" y="15457"/>
                  </a:lnTo>
                  <a:lnTo>
                    <a:pt x="2737" y="15431"/>
                  </a:lnTo>
                  <a:lnTo>
                    <a:pt x="3311" y="15405"/>
                  </a:lnTo>
                  <a:lnTo>
                    <a:pt x="3858" y="15352"/>
                  </a:lnTo>
                  <a:lnTo>
                    <a:pt x="4327" y="15274"/>
                  </a:lnTo>
                  <a:lnTo>
                    <a:pt x="5057" y="15144"/>
                  </a:lnTo>
                  <a:lnTo>
                    <a:pt x="5318" y="15092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89"/>
                  </a:lnTo>
                  <a:lnTo>
                    <a:pt x="6048" y="13163"/>
                  </a:lnTo>
                  <a:lnTo>
                    <a:pt x="6048" y="13163"/>
                  </a:lnTo>
                  <a:lnTo>
                    <a:pt x="6048" y="12277"/>
                  </a:lnTo>
                  <a:lnTo>
                    <a:pt x="6074" y="11651"/>
                  </a:lnTo>
                  <a:lnTo>
                    <a:pt x="6100" y="10948"/>
                  </a:lnTo>
                  <a:lnTo>
                    <a:pt x="6178" y="10166"/>
                  </a:lnTo>
                  <a:lnTo>
                    <a:pt x="6334" y="9384"/>
                  </a:lnTo>
                  <a:lnTo>
                    <a:pt x="6413" y="8993"/>
                  </a:lnTo>
                  <a:lnTo>
                    <a:pt x="6517" y="8602"/>
                  </a:lnTo>
                  <a:lnTo>
                    <a:pt x="6647" y="8237"/>
                  </a:lnTo>
                  <a:lnTo>
                    <a:pt x="6777" y="7898"/>
                  </a:lnTo>
                  <a:lnTo>
                    <a:pt x="6777" y="7898"/>
                  </a:lnTo>
                  <a:lnTo>
                    <a:pt x="6439" y="7507"/>
                  </a:lnTo>
                  <a:lnTo>
                    <a:pt x="6074" y="7142"/>
                  </a:lnTo>
                  <a:lnTo>
                    <a:pt x="5761" y="6725"/>
                  </a:lnTo>
                  <a:lnTo>
                    <a:pt x="5474" y="6308"/>
                  </a:lnTo>
                  <a:lnTo>
                    <a:pt x="5188" y="5865"/>
                  </a:lnTo>
                  <a:lnTo>
                    <a:pt x="4927" y="5422"/>
                  </a:lnTo>
                  <a:lnTo>
                    <a:pt x="4666" y="4979"/>
                  </a:lnTo>
                  <a:lnTo>
                    <a:pt x="4458" y="4483"/>
                  </a:lnTo>
                  <a:lnTo>
                    <a:pt x="4275" y="4014"/>
                  </a:lnTo>
                  <a:lnTo>
                    <a:pt x="4093" y="3519"/>
                  </a:lnTo>
                  <a:lnTo>
                    <a:pt x="3936" y="3024"/>
                  </a:lnTo>
                  <a:lnTo>
                    <a:pt x="3832" y="2503"/>
                  </a:lnTo>
                  <a:lnTo>
                    <a:pt x="3728" y="1981"/>
                  </a:lnTo>
                  <a:lnTo>
                    <a:pt x="3650" y="1460"/>
                  </a:lnTo>
                  <a:lnTo>
                    <a:pt x="3624" y="913"/>
                  </a:lnTo>
                  <a:lnTo>
                    <a:pt x="3598" y="365"/>
                  </a:lnTo>
                  <a:lnTo>
                    <a:pt x="3598" y="365"/>
                  </a:lnTo>
                  <a:lnTo>
                    <a:pt x="36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-740179" y="2645346"/>
              <a:ext cx="123596" cy="1092556"/>
            </a:xfrm>
            <a:custGeom>
              <a:avLst/>
              <a:gdLst/>
              <a:ahLst/>
              <a:cxnLst/>
              <a:rect l="l" t="t" r="r" b="b"/>
              <a:pathLst>
                <a:path w="2477" h="21896" extrusionOk="0">
                  <a:moveTo>
                    <a:pt x="53" y="1"/>
                  </a:moveTo>
                  <a:lnTo>
                    <a:pt x="1" y="53"/>
                  </a:lnTo>
                  <a:lnTo>
                    <a:pt x="53" y="157"/>
                  </a:lnTo>
                  <a:lnTo>
                    <a:pt x="444" y="1356"/>
                  </a:lnTo>
                  <a:lnTo>
                    <a:pt x="678" y="2112"/>
                  </a:lnTo>
                  <a:lnTo>
                    <a:pt x="809" y="2034"/>
                  </a:lnTo>
                  <a:lnTo>
                    <a:pt x="548" y="1330"/>
                  </a:lnTo>
                  <a:lnTo>
                    <a:pt x="105" y="131"/>
                  </a:lnTo>
                  <a:lnTo>
                    <a:pt x="53" y="1"/>
                  </a:lnTo>
                  <a:close/>
                  <a:moveTo>
                    <a:pt x="1955" y="6595"/>
                  </a:moveTo>
                  <a:lnTo>
                    <a:pt x="1721" y="6647"/>
                  </a:lnTo>
                  <a:lnTo>
                    <a:pt x="1799" y="7116"/>
                  </a:lnTo>
                  <a:lnTo>
                    <a:pt x="1825" y="7143"/>
                  </a:lnTo>
                  <a:lnTo>
                    <a:pt x="2034" y="7012"/>
                  </a:lnTo>
                  <a:lnTo>
                    <a:pt x="1955" y="6595"/>
                  </a:lnTo>
                  <a:close/>
                  <a:moveTo>
                    <a:pt x="2268" y="11991"/>
                  </a:moveTo>
                  <a:lnTo>
                    <a:pt x="2294" y="12382"/>
                  </a:lnTo>
                  <a:lnTo>
                    <a:pt x="2346" y="13242"/>
                  </a:lnTo>
                  <a:lnTo>
                    <a:pt x="2373" y="14206"/>
                  </a:lnTo>
                  <a:lnTo>
                    <a:pt x="2373" y="15223"/>
                  </a:lnTo>
                  <a:lnTo>
                    <a:pt x="2373" y="16265"/>
                  </a:lnTo>
                  <a:lnTo>
                    <a:pt x="2294" y="17308"/>
                  </a:lnTo>
                  <a:lnTo>
                    <a:pt x="2190" y="18324"/>
                  </a:lnTo>
                  <a:lnTo>
                    <a:pt x="2086" y="19263"/>
                  </a:lnTo>
                  <a:lnTo>
                    <a:pt x="2008" y="20123"/>
                  </a:lnTo>
                  <a:lnTo>
                    <a:pt x="1955" y="20853"/>
                  </a:lnTo>
                  <a:lnTo>
                    <a:pt x="1929" y="21400"/>
                  </a:lnTo>
                  <a:lnTo>
                    <a:pt x="1929" y="21895"/>
                  </a:lnTo>
                  <a:lnTo>
                    <a:pt x="1982" y="21400"/>
                  </a:lnTo>
                  <a:lnTo>
                    <a:pt x="2034" y="20853"/>
                  </a:lnTo>
                  <a:lnTo>
                    <a:pt x="2112" y="20123"/>
                  </a:lnTo>
                  <a:lnTo>
                    <a:pt x="2294" y="18741"/>
                  </a:lnTo>
                  <a:lnTo>
                    <a:pt x="2477" y="17177"/>
                  </a:lnTo>
                  <a:lnTo>
                    <a:pt x="2477" y="12017"/>
                  </a:lnTo>
                  <a:lnTo>
                    <a:pt x="2268" y="11991"/>
                  </a:lnTo>
                  <a:close/>
                </a:path>
              </a:pathLst>
            </a:custGeom>
            <a:solidFill>
              <a:srgbClr val="2F7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-643927" y="3243617"/>
              <a:ext cx="27344" cy="494285"/>
            </a:xfrm>
            <a:custGeom>
              <a:avLst/>
              <a:gdLst/>
              <a:ahLst/>
              <a:cxnLst/>
              <a:rect l="l" t="t" r="r" b="b"/>
              <a:pathLst>
                <a:path w="548" h="9906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365" y="392"/>
                  </a:lnTo>
                  <a:lnTo>
                    <a:pt x="365" y="392"/>
                  </a:lnTo>
                  <a:lnTo>
                    <a:pt x="417" y="1252"/>
                  </a:lnTo>
                  <a:lnTo>
                    <a:pt x="417" y="1252"/>
                  </a:lnTo>
                  <a:lnTo>
                    <a:pt x="444" y="2216"/>
                  </a:lnTo>
                  <a:lnTo>
                    <a:pt x="444" y="2216"/>
                  </a:lnTo>
                  <a:lnTo>
                    <a:pt x="444" y="3233"/>
                  </a:lnTo>
                  <a:lnTo>
                    <a:pt x="444" y="3233"/>
                  </a:lnTo>
                  <a:lnTo>
                    <a:pt x="444" y="4275"/>
                  </a:lnTo>
                  <a:lnTo>
                    <a:pt x="444" y="4275"/>
                  </a:lnTo>
                  <a:lnTo>
                    <a:pt x="365" y="5318"/>
                  </a:lnTo>
                  <a:lnTo>
                    <a:pt x="261" y="6334"/>
                  </a:lnTo>
                  <a:lnTo>
                    <a:pt x="157" y="7273"/>
                  </a:lnTo>
                  <a:lnTo>
                    <a:pt x="79" y="8133"/>
                  </a:lnTo>
                  <a:lnTo>
                    <a:pt x="79" y="8133"/>
                  </a:lnTo>
                  <a:lnTo>
                    <a:pt x="26" y="8863"/>
                  </a:lnTo>
                  <a:lnTo>
                    <a:pt x="0" y="9410"/>
                  </a:lnTo>
                  <a:lnTo>
                    <a:pt x="0" y="9410"/>
                  </a:lnTo>
                  <a:lnTo>
                    <a:pt x="0" y="9905"/>
                  </a:lnTo>
                  <a:lnTo>
                    <a:pt x="0" y="9905"/>
                  </a:lnTo>
                  <a:lnTo>
                    <a:pt x="53" y="9410"/>
                  </a:lnTo>
                  <a:lnTo>
                    <a:pt x="53" y="9410"/>
                  </a:lnTo>
                  <a:lnTo>
                    <a:pt x="105" y="8863"/>
                  </a:lnTo>
                  <a:lnTo>
                    <a:pt x="183" y="8133"/>
                  </a:lnTo>
                  <a:lnTo>
                    <a:pt x="183" y="8133"/>
                  </a:lnTo>
                  <a:lnTo>
                    <a:pt x="365" y="6751"/>
                  </a:lnTo>
                  <a:lnTo>
                    <a:pt x="548" y="5187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-654355" y="2974420"/>
              <a:ext cx="15668" cy="27344"/>
            </a:xfrm>
            <a:custGeom>
              <a:avLst/>
              <a:gdLst/>
              <a:ahLst/>
              <a:cxnLst/>
              <a:rect l="l" t="t" r="r" b="b"/>
              <a:pathLst>
                <a:path w="314" h="548" fill="none" extrusionOk="0">
                  <a:moveTo>
                    <a:pt x="235" y="0"/>
                  </a:moveTo>
                  <a:lnTo>
                    <a:pt x="235" y="0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79" y="521"/>
                  </a:lnTo>
                  <a:lnTo>
                    <a:pt x="79" y="521"/>
                  </a:lnTo>
                  <a:lnTo>
                    <a:pt x="105" y="548"/>
                  </a:lnTo>
                  <a:lnTo>
                    <a:pt x="105" y="548"/>
                  </a:lnTo>
                  <a:lnTo>
                    <a:pt x="314" y="417"/>
                  </a:lnTo>
                  <a:lnTo>
                    <a:pt x="314" y="417"/>
                  </a:lnTo>
                  <a:lnTo>
                    <a:pt x="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-740179" y="2645346"/>
              <a:ext cx="40367" cy="105433"/>
            </a:xfrm>
            <a:custGeom>
              <a:avLst/>
              <a:gdLst/>
              <a:ahLst/>
              <a:cxnLst/>
              <a:rect l="l" t="t" r="r" b="b"/>
              <a:pathLst>
                <a:path w="809" h="2113" fill="none" extrusionOk="0">
                  <a:moveTo>
                    <a:pt x="53" y="1"/>
                  </a:moveTo>
                  <a:lnTo>
                    <a:pt x="53" y="1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444" y="1356"/>
                  </a:lnTo>
                  <a:lnTo>
                    <a:pt x="444" y="1356"/>
                  </a:lnTo>
                  <a:lnTo>
                    <a:pt x="678" y="2112"/>
                  </a:lnTo>
                  <a:lnTo>
                    <a:pt x="678" y="2112"/>
                  </a:lnTo>
                  <a:lnTo>
                    <a:pt x="809" y="2034"/>
                  </a:lnTo>
                  <a:lnTo>
                    <a:pt x="809" y="2034"/>
                  </a:lnTo>
                  <a:lnTo>
                    <a:pt x="548" y="1330"/>
                  </a:lnTo>
                  <a:lnTo>
                    <a:pt x="548" y="1330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-649116" y="2995227"/>
              <a:ext cx="33831" cy="249737"/>
            </a:xfrm>
            <a:custGeom>
              <a:avLst/>
              <a:gdLst/>
              <a:ahLst/>
              <a:cxnLst/>
              <a:rect l="l" t="t" r="r" b="b"/>
              <a:pathLst>
                <a:path w="678" h="5005" extrusionOk="0">
                  <a:moveTo>
                    <a:pt x="209" y="0"/>
                  </a:moveTo>
                  <a:lnTo>
                    <a:pt x="0" y="131"/>
                  </a:lnTo>
                  <a:lnTo>
                    <a:pt x="52" y="600"/>
                  </a:lnTo>
                  <a:lnTo>
                    <a:pt x="104" y="1043"/>
                  </a:lnTo>
                  <a:lnTo>
                    <a:pt x="209" y="1877"/>
                  </a:lnTo>
                  <a:lnTo>
                    <a:pt x="287" y="2581"/>
                  </a:lnTo>
                  <a:lnTo>
                    <a:pt x="339" y="3128"/>
                  </a:lnTo>
                  <a:lnTo>
                    <a:pt x="365" y="3623"/>
                  </a:lnTo>
                  <a:lnTo>
                    <a:pt x="417" y="4092"/>
                  </a:lnTo>
                  <a:lnTo>
                    <a:pt x="443" y="4979"/>
                  </a:lnTo>
                  <a:lnTo>
                    <a:pt x="652" y="5005"/>
                  </a:lnTo>
                  <a:lnTo>
                    <a:pt x="652" y="5005"/>
                  </a:lnTo>
                  <a:lnTo>
                    <a:pt x="626" y="4118"/>
                  </a:lnTo>
                  <a:lnTo>
                    <a:pt x="678" y="4118"/>
                  </a:lnTo>
                  <a:lnTo>
                    <a:pt x="678" y="4092"/>
                  </a:lnTo>
                  <a:lnTo>
                    <a:pt x="652" y="3597"/>
                  </a:lnTo>
                  <a:lnTo>
                    <a:pt x="600" y="3128"/>
                  </a:lnTo>
                  <a:lnTo>
                    <a:pt x="548" y="2555"/>
                  </a:lnTo>
                  <a:lnTo>
                    <a:pt x="469" y="1851"/>
                  </a:lnTo>
                  <a:lnTo>
                    <a:pt x="365" y="991"/>
                  </a:lnTo>
                  <a:lnTo>
                    <a:pt x="287" y="548"/>
                  </a:lnTo>
                  <a:lnTo>
                    <a:pt x="209" y="5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266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-649116" y="2995227"/>
              <a:ext cx="33831" cy="249737"/>
            </a:xfrm>
            <a:custGeom>
              <a:avLst/>
              <a:gdLst/>
              <a:ahLst/>
              <a:cxnLst/>
              <a:rect l="l" t="t" r="r" b="b"/>
              <a:pathLst>
                <a:path w="678" h="5005" fill="none" extrusionOk="0">
                  <a:moveTo>
                    <a:pt x="209" y="0"/>
                  </a:moveTo>
                  <a:lnTo>
                    <a:pt x="209" y="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52" y="600"/>
                  </a:lnTo>
                  <a:lnTo>
                    <a:pt x="104" y="1043"/>
                  </a:lnTo>
                  <a:lnTo>
                    <a:pt x="104" y="1043"/>
                  </a:lnTo>
                  <a:lnTo>
                    <a:pt x="209" y="1877"/>
                  </a:lnTo>
                  <a:lnTo>
                    <a:pt x="209" y="1877"/>
                  </a:lnTo>
                  <a:lnTo>
                    <a:pt x="287" y="2581"/>
                  </a:lnTo>
                  <a:lnTo>
                    <a:pt x="339" y="3128"/>
                  </a:lnTo>
                  <a:lnTo>
                    <a:pt x="339" y="3128"/>
                  </a:lnTo>
                  <a:lnTo>
                    <a:pt x="365" y="3623"/>
                  </a:lnTo>
                  <a:lnTo>
                    <a:pt x="365" y="3623"/>
                  </a:lnTo>
                  <a:lnTo>
                    <a:pt x="417" y="4092"/>
                  </a:lnTo>
                  <a:lnTo>
                    <a:pt x="417" y="4092"/>
                  </a:lnTo>
                  <a:lnTo>
                    <a:pt x="443" y="4979"/>
                  </a:lnTo>
                  <a:lnTo>
                    <a:pt x="443" y="4979"/>
                  </a:lnTo>
                  <a:lnTo>
                    <a:pt x="652" y="5005"/>
                  </a:lnTo>
                  <a:lnTo>
                    <a:pt x="626" y="4118"/>
                  </a:lnTo>
                  <a:lnTo>
                    <a:pt x="626" y="4118"/>
                  </a:lnTo>
                  <a:lnTo>
                    <a:pt x="626" y="4118"/>
                  </a:lnTo>
                  <a:lnTo>
                    <a:pt x="678" y="4118"/>
                  </a:lnTo>
                  <a:lnTo>
                    <a:pt x="678" y="4118"/>
                  </a:lnTo>
                  <a:lnTo>
                    <a:pt x="678" y="4092"/>
                  </a:lnTo>
                  <a:lnTo>
                    <a:pt x="678" y="4092"/>
                  </a:lnTo>
                  <a:lnTo>
                    <a:pt x="652" y="3597"/>
                  </a:lnTo>
                  <a:lnTo>
                    <a:pt x="652" y="3597"/>
                  </a:lnTo>
                  <a:lnTo>
                    <a:pt x="600" y="3128"/>
                  </a:lnTo>
                  <a:lnTo>
                    <a:pt x="600" y="3128"/>
                  </a:lnTo>
                  <a:lnTo>
                    <a:pt x="548" y="2555"/>
                  </a:lnTo>
                  <a:lnTo>
                    <a:pt x="469" y="1851"/>
                  </a:lnTo>
                  <a:lnTo>
                    <a:pt x="469" y="1851"/>
                  </a:lnTo>
                  <a:lnTo>
                    <a:pt x="365" y="991"/>
                  </a:lnTo>
                  <a:lnTo>
                    <a:pt x="365" y="991"/>
                  </a:lnTo>
                  <a:lnTo>
                    <a:pt x="287" y="548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-1436000" y="2579032"/>
              <a:ext cx="174342" cy="300483"/>
            </a:xfrm>
            <a:custGeom>
              <a:avLst/>
              <a:gdLst/>
              <a:ahLst/>
              <a:cxnLst/>
              <a:rect l="l" t="t" r="r" b="b"/>
              <a:pathLst>
                <a:path w="3494" h="6022" extrusionOk="0">
                  <a:moveTo>
                    <a:pt x="1" y="0"/>
                  </a:moveTo>
                  <a:lnTo>
                    <a:pt x="105" y="209"/>
                  </a:lnTo>
                  <a:lnTo>
                    <a:pt x="444" y="652"/>
                  </a:lnTo>
                  <a:lnTo>
                    <a:pt x="965" y="1304"/>
                  </a:lnTo>
                  <a:lnTo>
                    <a:pt x="1539" y="2007"/>
                  </a:lnTo>
                  <a:lnTo>
                    <a:pt x="1825" y="2372"/>
                  </a:lnTo>
                  <a:lnTo>
                    <a:pt x="2060" y="2763"/>
                  </a:lnTo>
                  <a:lnTo>
                    <a:pt x="2295" y="3102"/>
                  </a:lnTo>
                  <a:lnTo>
                    <a:pt x="2451" y="3441"/>
                  </a:lnTo>
                  <a:lnTo>
                    <a:pt x="2503" y="3545"/>
                  </a:lnTo>
                  <a:lnTo>
                    <a:pt x="2477" y="2946"/>
                  </a:lnTo>
                  <a:lnTo>
                    <a:pt x="2269" y="2633"/>
                  </a:lnTo>
                  <a:lnTo>
                    <a:pt x="1982" y="2242"/>
                  </a:lnTo>
                  <a:lnTo>
                    <a:pt x="1695" y="1877"/>
                  </a:lnTo>
                  <a:lnTo>
                    <a:pt x="1070" y="1199"/>
                  </a:lnTo>
                  <a:lnTo>
                    <a:pt x="522" y="600"/>
                  </a:lnTo>
                  <a:lnTo>
                    <a:pt x="157" y="183"/>
                  </a:lnTo>
                  <a:lnTo>
                    <a:pt x="1" y="0"/>
                  </a:lnTo>
                  <a:close/>
                  <a:moveTo>
                    <a:pt x="3077" y="5109"/>
                  </a:moveTo>
                  <a:lnTo>
                    <a:pt x="3311" y="6021"/>
                  </a:lnTo>
                  <a:lnTo>
                    <a:pt x="3494" y="5839"/>
                  </a:lnTo>
                  <a:lnTo>
                    <a:pt x="3415" y="5448"/>
                  </a:lnTo>
                  <a:lnTo>
                    <a:pt x="3181" y="5239"/>
                  </a:lnTo>
                  <a:lnTo>
                    <a:pt x="3077" y="5109"/>
                  </a:lnTo>
                  <a:close/>
                </a:path>
              </a:pathLst>
            </a:custGeom>
            <a:solidFill>
              <a:srgbClr val="2F7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-1282515" y="2833958"/>
              <a:ext cx="20857" cy="45556"/>
            </a:xfrm>
            <a:custGeom>
              <a:avLst/>
              <a:gdLst/>
              <a:ahLst/>
              <a:cxnLst/>
              <a:rect l="l" t="t" r="r" b="b"/>
              <a:pathLst>
                <a:path w="418" h="91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418" y="730"/>
                  </a:lnTo>
                  <a:lnTo>
                    <a:pt x="418" y="730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-1436000" y="2579032"/>
              <a:ext cx="124943" cy="176937"/>
            </a:xfrm>
            <a:custGeom>
              <a:avLst/>
              <a:gdLst/>
              <a:ahLst/>
              <a:cxnLst/>
              <a:rect l="l" t="t" r="r" b="b"/>
              <a:pathLst>
                <a:path w="2504" h="354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05" y="209"/>
                  </a:lnTo>
                  <a:lnTo>
                    <a:pt x="444" y="652"/>
                  </a:lnTo>
                  <a:lnTo>
                    <a:pt x="444" y="652"/>
                  </a:lnTo>
                  <a:lnTo>
                    <a:pt x="965" y="1304"/>
                  </a:lnTo>
                  <a:lnTo>
                    <a:pt x="1539" y="2007"/>
                  </a:lnTo>
                  <a:lnTo>
                    <a:pt x="1539" y="2007"/>
                  </a:lnTo>
                  <a:lnTo>
                    <a:pt x="1825" y="2372"/>
                  </a:lnTo>
                  <a:lnTo>
                    <a:pt x="2060" y="2763"/>
                  </a:lnTo>
                  <a:lnTo>
                    <a:pt x="2060" y="2763"/>
                  </a:lnTo>
                  <a:lnTo>
                    <a:pt x="2295" y="3102"/>
                  </a:lnTo>
                  <a:lnTo>
                    <a:pt x="2295" y="3102"/>
                  </a:lnTo>
                  <a:lnTo>
                    <a:pt x="2451" y="3441"/>
                  </a:lnTo>
                  <a:lnTo>
                    <a:pt x="2451" y="3441"/>
                  </a:lnTo>
                  <a:lnTo>
                    <a:pt x="2503" y="3545"/>
                  </a:lnTo>
                  <a:lnTo>
                    <a:pt x="2503" y="3545"/>
                  </a:lnTo>
                  <a:lnTo>
                    <a:pt x="2477" y="2946"/>
                  </a:lnTo>
                  <a:lnTo>
                    <a:pt x="2477" y="2946"/>
                  </a:lnTo>
                  <a:lnTo>
                    <a:pt x="2477" y="2946"/>
                  </a:lnTo>
                  <a:lnTo>
                    <a:pt x="2477" y="2946"/>
                  </a:lnTo>
                  <a:lnTo>
                    <a:pt x="2269" y="2633"/>
                  </a:lnTo>
                  <a:lnTo>
                    <a:pt x="2269" y="2633"/>
                  </a:lnTo>
                  <a:lnTo>
                    <a:pt x="1982" y="2242"/>
                  </a:lnTo>
                  <a:lnTo>
                    <a:pt x="1695" y="1877"/>
                  </a:lnTo>
                  <a:lnTo>
                    <a:pt x="1695" y="1877"/>
                  </a:lnTo>
                  <a:lnTo>
                    <a:pt x="1070" y="1199"/>
                  </a:lnTo>
                  <a:lnTo>
                    <a:pt x="522" y="600"/>
                  </a:lnTo>
                  <a:lnTo>
                    <a:pt x="522" y="600"/>
                  </a:lnTo>
                  <a:lnTo>
                    <a:pt x="157" y="1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-1096547" y="2516610"/>
              <a:ext cx="196446" cy="50746"/>
            </a:xfrm>
            <a:custGeom>
              <a:avLst/>
              <a:gdLst/>
              <a:ahLst/>
              <a:cxnLst/>
              <a:rect l="l" t="t" r="r" b="b"/>
              <a:pathLst>
                <a:path w="3937" h="1017" extrusionOk="0">
                  <a:moveTo>
                    <a:pt x="3937" y="0"/>
                  </a:moveTo>
                  <a:lnTo>
                    <a:pt x="3832" y="52"/>
                  </a:lnTo>
                  <a:lnTo>
                    <a:pt x="3598" y="157"/>
                  </a:lnTo>
                  <a:lnTo>
                    <a:pt x="3259" y="339"/>
                  </a:lnTo>
                  <a:lnTo>
                    <a:pt x="2868" y="470"/>
                  </a:lnTo>
                  <a:lnTo>
                    <a:pt x="2451" y="600"/>
                  </a:lnTo>
                  <a:lnTo>
                    <a:pt x="2060" y="652"/>
                  </a:lnTo>
                  <a:lnTo>
                    <a:pt x="1721" y="704"/>
                  </a:lnTo>
                  <a:lnTo>
                    <a:pt x="1617" y="730"/>
                  </a:lnTo>
                  <a:lnTo>
                    <a:pt x="1356" y="756"/>
                  </a:lnTo>
                  <a:lnTo>
                    <a:pt x="548" y="756"/>
                  </a:lnTo>
                  <a:lnTo>
                    <a:pt x="1" y="678"/>
                  </a:lnTo>
                  <a:lnTo>
                    <a:pt x="1" y="834"/>
                  </a:lnTo>
                  <a:lnTo>
                    <a:pt x="261" y="887"/>
                  </a:lnTo>
                  <a:lnTo>
                    <a:pt x="522" y="939"/>
                  </a:lnTo>
                  <a:lnTo>
                    <a:pt x="913" y="991"/>
                  </a:lnTo>
                  <a:lnTo>
                    <a:pt x="1278" y="1017"/>
                  </a:lnTo>
                  <a:lnTo>
                    <a:pt x="1382" y="1017"/>
                  </a:lnTo>
                  <a:lnTo>
                    <a:pt x="1643" y="991"/>
                  </a:lnTo>
                  <a:lnTo>
                    <a:pt x="1747" y="991"/>
                  </a:lnTo>
                  <a:lnTo>
                    <a:pt x="2112" y="913"/>
                  </a:lnTo>
                  <a:lnTo>
                    <a:pt x="2503" y="808"/>
                  </a:lnTo>
                  <a:lnTo>
                    <a:pt x="2920" y="652"/>
                  </a:lnTo>
                  <a:lnTo>
                    <a:pt x="3337" y="470"/>
                  </a:lnTo>
                  <a:lnTo>
                    <a:pt x="3520" y="365"/>
                  </a:lnTo>
                  <a:lnTo>
                    <a:pt x="3676" y="261"/>
                  </a:lnTo>
                  <a:lnTo>
                    <a:pt x="3884" y="79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2F7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-1096547" y="2516610"/>
              <a:ext cx="196446" cy="50746"/>
            </a:xfrm>
            <a:custGeom>
              <a:avLst/>
              <a:gdLst/>
              <a:ahLst/>
              <a:cxnLst/>
              <a:rect l="l" t="t" r="r" b="b"/>
              <a:pathLst>
                <a:path w="3937" h="1017" fill="none" extrusionOk="0">
                  <a:moveTo>
                    <a:pt x="3937" y="0"/>
                  </a:moveTo>
                  <a:lnTo>
                    <a:pt x="3937" y="0"/>
                  </a:lnTo>
                  <a:lnTo>
                    <a:pt x="3832" y="52"/>
                  </a:lnTo>
                  <a:lnTo>
                    <a:pt x="3598" y="157"/>
                  </a:lnTo>
                  <a:lnTo>
                    <a:pt x="3598" y="157"/>
                  </a:lnTo>
                  <a:lnTo>
                    <a:pt x="3259" y="339"/>
                  </a:lnTo>
                  <a:lnTo>
                    <a:pt x="2868" y="470"/>
                  </a:lnTo>
                  <a:lnTo>
                    <a:pt x="2868" y="470"/>
                  </a:lnTo>
                  <a:lnTo>
                    <a:pt x="2451" y="600"/>
                  </a:lnTo>
                  <a:lnTo>
                    <a:pt x="2060" y="652"/>
                  </a:lnTo>
                  <a:lnTo>
                    <a:pt x="2060" y="652"/>
                  </a:lnTo>
                  <a:lnTo>
                    <a:pt x="1721" y="704"/>
                  </a:lnTo>
                  <a:lnTo>
                    <a:pt x="1721" y="704"/>
                  </a:lnTo>
                  <a:lnTo>
                    <a:pt x="1617" y="730"/>
                  </a:lnTo>
                  <a:lnTo>
                    <a:pt x="1617" y="730"/>
                  </a:lnTo>
                  <a:lnTo>
                    <a:pt x="1356" y="756"/>
                  </a:lnTo>
                  <a:lnTo>
                    <a:pt x="1356" y="756"/>
                  </a:lnTo>
                  <a:lnTo>
                    <a:pt x="913" y="756"/>
                  </a:lnTo>
                  <a:lnTo>
                    <a:pt x="913" y="756"/>
                  </a:lnTo>
                  <a:lnTo>
                    <a:pt x="548" y="756"/>
                  </a:lnTo>
                  <a:lnTo>
                    <a:pt x="548" y="756"/>
                  </a:lnTo>
                  <a:lnTo>
                    <a:pt x="1" y="678"/>
                  </a:lnTo>
                  <a:lnTo>
                    <a:pt x="1" y="678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261" y="887"/>
                  </a:lnTo>
                  <a:lnTo>
                    <a:pt x="522" y="939"/>
                  </a:lnTo>
                  <a:lnTo>
                    <a:pt x="522" y="939"/>
                  </a:lnTo>
                  <a:lnTo>
                    <a:pt x="913" y="991"/>
                  </a:lnTo>
                  <a:lnTo>
                    <a:pt x="1278" y="1017"/>
                  </a:lnTo>
                  <a:lnTo>
                    <a:pt x="1278" y="1017"/>
                  </a:lnTo>
                  <a:lnTo>
                    <a:pt x="1356" y="1017"/>
                  </a:lnTo>
                  <a:lnTo>
                    <a:pt x="1356" y="1017"/>
                  </a:lnTo>
                  <a:lnTo>
                    <a:pt x="1382" y="1017"/>
                  </a:lnTo>
                  <a:lnTo>
                    <a:pt x="1382" y="1017"/>
                  </a:lnTo>
                  <a:lnTo>
                    <a:pt x="1643" y="991"/>
                  </a:lnTo>
                  <a:lnTo>
                    <a:pt x="1643" y="991"/>
                  </a:lnTo>
                  <a:lnTo>
                    <a:pt x="1747" y="991"/>
                  </a:lnTo>
                  <a:lnTo>
                    <a:pt x="1747" y="991"/>
                  </a:lnTo>
                  <a:lnTo>
                    <a:pt x="2112" y="913"/>
                  </a:lnTo>
                  <a:lnTo>
                    <a:pt x="2112" y="913"/>
                  </a:lnTo>
                  <a:lnTo>
                    <a:pt x="2503" y="808"/>
                  </a:lnTo>
                  <a:lnTo>
                    <a:pt x="2920" y="652"/>
                  </a:lnTo>
                  <a:lnTo>
                    <a:pt x="2920" y="652"/>
                  </a:lnTo>
                  <a:lnTo>
                    <a:pt x="3337" y="470"/>
                  </a:lnTo>
                  <a:lnTo>
                    <a:pt x="3520" y="365"/>
                  </a:lnTo>
                  <a:lnTo>
                    <a:pt x="3676" y="261"/>
                  </a:lnTo>
                  <a:lnTo>
                    <a:pt x="3676" y="261"/>
                  </a:lnTo>
                  <a:lnTo>
                    <a:pt x="3884" y="79"/>
                  </a:lnTo>
                  <a:lnTo>
                    <a:pt x="3937" y="0"/>
                  </a:lnTo>
                  <a:lnTo>
                    <a:pt x="3937" y="0"/>
                  </a:lnTo>
                  <a:lnTo>
                    <a:pt x="39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-1127733" y="1914447"/>
              <a:ext cx="463049" cy="932534"/>
            </a:xfrm>
            <a:custGeom>
              <a:avLst/>
              <a:gdLst/>
              <a:ahLst/>
              <a:cxnLst/>
              <a:rect l="l" t="t" r="r" b="b"/>
              <a:pathLst>
                <a:path w="9280" h="18689" extrusionOk="0">
                  <a:moveTo>
                    <a:pt x="0" y="0"/>
                  </a:moveTo>
                  <a:lnTo>
                    <a:pt x="0" y="1147"/>
                  </a:lnTo>
                  <a:lnTo>
                    <a:pt x="52" y="2268"/>
                  </a:lnTo>
                  <a:lnTo>
                    <a:pt x="131" y="3337"/>
                  </a:lnTo>
                  <a:lnTo>
                    <a:pt x="235" y="4327"/>
                  </a:lnTo>
                  <a:lnTo>
                    <a:pt x="365" y="5239"/>
                  </a:lnTo>
                  <a:lnTo>
                    <a:pt x="522" y="6073"/>
                  </a:lnTo>
                  <a:lnTo>
                    <a:pt x="626" y="6438"/>
                  </a:lnTo>
                  <a:lnTo>
                    <a:pt x="730" y="6751"/>
                  </a:lnTo>
                  <a:lnTo>
                    <a:pt x="834" y="7038"/>
                  </a:lnTo>
                  <a:lnTo>
                    <a:pt x="965" y="7298"/>
                  </a:lnTo>
                  <a:lnTo>
                    <a:pt x="1225" y="7768"/>
                  </a:lnTo>
                  <a:lnTo>
                    <a:pt x="1538" y="8185"/>
                  </a:lnTo>
                  <a:lnTo>
                    <a:pt x="1851" y="8576"/>
                  </a:lnTo>
                  <a:lnTo>
                    <a:pt x="2164" y="8915"/>
                  </a:lnTo>
                  <a:lnTo>
                    <a:pt x="2502" y="9227"/>
                  </a:lnTo>
                  <a:lnTo>
                    <a:pt x="2815" y="9488"/>
                  </a:lnTo>
                  <a:lnTo>
                    <a:pt x="3467" y="9957"/>
                  </a:lnTo>
                  <a:lnTo>
                    <a:pt x="4040" y="10374"/>
                  </a:lnTo>
                  <a:lnTo>
                    <a:pt x="4275" y="10583"/>
                  </a:lnTo>
                  <a:lnTo>
                    <a:pt x="4483" y="10765"/>
                  </a:lnTo>
                  <a:lnTo>
                    <a:pt x="4666" y="10948"/>
                  </a:lnTo>
                  <a:lnTo>
                    <a:pt x="4796" y="11156"/>
                  </a:lnTo>
                  <a:lnTo>
                    <a:pt x="4874" y="11365"/>
                  </a:lnTo>
                  <a:lnTo>
                    <a:pt x="4900" y="11599"/>
                  </a:lnTo>
                  <a:lnTo>
                    <a:pt x="4874" y="12120"/>
                  </a:lnTo>
                  <a:lnTo>
                    <a:pt x="4796" y="12798"/>
                  </a:lnTo>
                  <a:lnTo>
                    <a:pt x="4718" y="13554"/>
                  </a:lnTo>
                  <a:lnTo>
                    <a:pt x="4666" y="14336"/>
                  </a:lnTo>
                  <a:lnTo>
                    <a:pt x="4666" y="14727"/>
                  </a:lnTo>
                  <a:lnTo>
                    <a:pt x="4666" y="15118"/>
                  </a:lnTo>
                  <a:lnTo>
                    <a:pt x="4718" y="15509"/>
                  </a:lnTo>
                  <a:lnTo>
                    <a:pt x="4770" y="15874"/>
                  </a:lnTo>
                  <a:lnTo>
                    <a:pt x="4874" y="16213"/>
                  </a:lnTo>
                  <a:lnTo>
                    <a:pt x="5005" y="16525"/>
                  </a:lnTo>
                  <a:lnTo>
                    <a:pt x="5187" y="16786"/>
                  </a:lnTo>
                  <a:lnTo>
                    <a:pt x="5291" y="16916"/>
                  </a:lnTo>
                  <a:lnTo>
                    <a:pt x="5396" y="17021"/>
                  </a:lnTo>
                  <a:lnTo>
                    <a:pt x="5917" y="17464"/>
                  </a:lnTo>
                  <a:lnTo>
                    <a:pt x="6386" y="17855"/>
                  </a:lnTo>
                  <a:lnTo>
                    <a:pt x="6881" y="18194"/>
                  </a:lnTo>
                  <a:lnTo>
                    <a:pt x="7325" y="18454"/>
                  </a:lnTo>
                  <a:lnTo>
                    <a:pt x="7533" y="18558"/>
                  </a:lnTo>
                  <a:lnTo>
                    <a:pt x="7742" y="18637"/>
                  </a:lnTo>
                  <a:lnTo>
                    <a:pt x="7924" y="18689"/>
                  </a:lnTo>
                  <a:lnTo>
                    <a:pt x="8106" y="18689"/>
                  </a:lnTo>
                  <a:lnTo>
                    <a:pt x="8263" y="18663"/>
                  </a:lnTo>
                  <a:lnTo>
                    <a:pt x="8393" y="18611"/>
                  </a:lnTo>
                  <a:lnTo>
                    <a:pt x="8523" y="18506"/>
                  </a:lnTo>
                  <a:lnTo>
                    <a:pt x="8628" y="18350"/>
                  </a:lnTo>
                  <a:lnTo>
                    <a:pt x="8680" y="18168"/>
                  </a:lnTo>
                  <a:lnTo>
                    <a:pt x="8706" y="17959"/>
                  </a:lnTo>
                  <a:lnTo>
                    <a:pt x="8680" y="17724"/>
                  </a:lnTo>
                  <a:lnTo>
                    <a:pt x="8628" y="17490"/>
                  </a:lnTo>
                  <a:lnTo>
                    <a:pt x="8523" y="17229"/>
                  </a:lnTo>
                  <a:lnTo>
                    <a:pt x="8419" y="16995"/>
                  </a:lnTo>
                  <a:lnTo>
                    <a:pt x="8159" y="16473"/>
                  </a:lnTo>
                  <a:lnTo>
                    <a:pt x="7846" y="16030"/>
                  </a:lnTo>
                  <a:lnTo>
                    <a:pt x="7585" y="15639"/>
                  </a:lnTo>
                  <a:lnTo>
                    <a:pt x="7298" y="15300"/>
                  </a:lnTo>
                  <a:lnTo>
                    <a:pt x="7637" y="14909"/>
                  </a:lnTo>
                  <a:lnTo>
                    <a:pt x="7950" y="14440"/>
                  </a:lnTo>
                  <a:lnTo>
                    <a:pt x="8315" y="13867"/>
                  </a:lnTo>
                  <a:lnTo>
                    <a:pt x="8523" y="13528"/>
                  </a:lnTo>
                  <a:lnTo>
                    <a:pt x="8680" y="13163"/>
                  </a:lnTo>
                  <a:lnTo>
                    <a:pt x="8862" y="12772"/>
                  </a:lnTo>
                  <a:lnTo>
                    <a:pt x="9019" y="12381"/>
                  </a:lnTo>
                  <a:lnTo>
                    <a:pt x="9123" y="11964"/>
                  </a:lnTo>
                  <a:lnTo>
                    <a:pt x="9227" y="11547"/>
                  </a:lnTo>
                  <a:lnTo>
                    <a:pt x="9279" y="11104"/>
                  </a:lnTo>
                  <a:lnTo>
                    <a:pt x="9279" y="10687"/>
                  </a:lnTo>
                  <a:lnTo>
                    <a:pt x="9253" y="10244"/>
                  </a:lnTo>
                  <a:lnTo>
                    <a:pt x="9175" y="9801"/>
                  </a:lnTo>
                  <a:lnTo>
                    <a:pt x="9045" y="9332"/>
                  </a:lnTo>
                  <a:lnTo>
                    <a:pt x="8914" y="8888"/>
                  </a:lnTo>
                  <a:lnTo>
                    <a:pt x="8758" y="8445"/>
                  </a:lnTo>
                  <a:lnTo>
                    <a:pt x="8576" y="8028"/>
                  </a:lnTo>
                  <a:lnTo>
                    <a:pt x="8185" y="7220"/>
                  </a:lnTo>
                  <a:lnTo>
                    <a:pt x="7794" y="6517"/>
                  </a:lnTo>
                  <a:lnTo>
                    <a:pt x="7455" y="5969"/>
                  </a:lnTo>
                  <a:lnTo>
                    <a:pt x="7142" y="5474"/>
                  </a:lnTo>
                  <a:lnTo>
                    <a:pt x="7116" y="5083"/>
                  </a:lnTo>
                  <a:lnTo>
                    <a:pt x="7038" y="4171"/>
                  </a:lnTo>
                  <a:lnTo>
                    <a:pt x="6986" y="3649"/>
                  </a:lnTo>
                  <a:lnTo>
                    <a:pt x="6907" y="3128"/>
                  </a:lnTo>
                  <a:lnTo>
                    <a:pt x="6803" y="2711"/>
                  </a:lnTo>
                  <a:lnTo>
                    <a:pt x="6751" y="2555"/>
                  </a:lnTo>
                  <a:lnTo>
                    <a:pt x="6673" y="2424"/>
                  </a:lnTo>
                  <a:lnTo>
                    <a:pt x="6621" y="2294"/>
                  </a:lnTo>
                  <a:lnTo>
                    <a:pt x="6543" y="2033"/>
                  </a:lnTo>
                  <a:lnTo>
                    <a:pt x="6360" y="1199"/>
                  </a:lnTo>
                  <a:lnTo>
                    <a:pt x="6047" y="1356"/>
                  </a:lnTo>
                  <a:lnTo>
                    <a:pt x="5708" y="1460"/>
                  </a:lnTo>
                  <a:lnTo>
                    <a:pt x="5239" y="1564"/>
                  </a:lnTo>
                  <a:lnTo>
                    <a:pt x="4744" y="1616"/>
                  </a:lnTo>
                  <a:lnTo>
                    <a:pt x="4275" y="1642"/>
                  </a:lnTo>
                  <a:lnTo>
                    <a:pt x="3806" y="1616"/>
                  </a:lnTo>
                  <a:lnTo>
                    <a:pt x="3337" y="1538"/>
                  </a:lnTo>
                  <a:lnTo>
                    <a:pt x="2893" y="1408"/>
                  </a:lnTo>
                  <a:lnTo>
                    <a:pt x="2450" y="1251"/>
                  </a:lnTo>
                  <a:lnTo>
                    <a:pt x="2007" y="1069"/>
                  </a:lnTo>
                  <a:lnTo>
                    <a:pt x="1799" y="1043"/>
                  </a:lnTo>
                  <a:lnTo>
                    <a:pt x="1538" y="991"/>
                  </a:lnTo>
                  <a:lnTo>
                    <a:pt x="1304" y="913"/>
                  </a:lnTo>
                  <a:lnTo>
                    <a:pt x="1043" y="808"/>
                  </a:lnTo>
                  <a:lnTo>
                    <a:pt x="808" y="678"/>
                  </a:lnTo>
                  <a:lnTo>
                    <a:pt x="600" y="548"/>
                  </a:lnTo>
                  <a:lnTo>
                    <a:pt x="391" y="365"/>
                  </a:lnTo>
                  <a:lnTo>
                    <a:pt x="183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-1127733" y="1914447"/>
              <a:ext cx="463049" cy="932534"/>
            </a:xfrm>
            <a:custGeom>
              <a:avLst/>
              <a:gdLst/>
              <a:ahLst/>
              <a:cxnLst/>
              <a:rect l="l" t="t" r="r" b="b"/>
              <a:pathLst>
                <a:path w="9280" h="18689" fill="none" extrusionOk="0">
                  <a:moveTo>
                    <a:pt x="9279" y="10687"/>
                  </a:moveTo>
                  <a:lnTo>
                    <a:pt x="9279" y="10687"/>
                  </a:lnTo>
                  <a:lnTo>
                    <a:pt x="9253" y="10244"/>
                  </a:lnTo>
                  <a:lnTo>
                    <a:pt x="9175" y="9801"/>
                  </a:lnTo>
                  <a:lnTo>
                    <a:pt x="9045" y="9332"/>
                  </a:lnTo>
                  <a:lnTo>
                    <a:pt x="8914" y="8888"/>
                  </a:lnTo>
                  <a:lnTo>
                    <a:pt x="8758" y="8445"/>
                  </a:lnTo>
                  <a:lnTo>
                    <a:pt x="8576" y="8028"/>
                  </a:lnTo>
                  <a:lnTo>
                    <a:pt x="8185" y="7220"/>
                  </a:lnTo>
                  <a:lnTo>
                    <a:pt x="7794" y="6517"/>
                  </a:lnTo>
                  <a:lnTo>
                    <a:pt x="7455" y="5969"/>
                  </a:lnTo>
                  <a:lnTo>
                    <a:pt x="7142" y="5474"/>
                  </a:lnTo>
                  <a:lnTo>
                    <a:pt x="7142" y="5474"/>
                  </a:lnTo>
                  <a:lnTo>
                    <a:pt x="7116" y="5083"/>
                  </a:lnTo>
                  <a:lnTo>
                    <a:pt x="7038" y="4171"/>
                  </a:lnTo>
                  <a:lnTo>
                    <a:pt x="6986" y="3649"/>
                  </a:lnTo>
                  <a:lnTo>
                    <a:pt x="6907" y="3128"/>
                  </a:lnTo>
                  <a:lnTo>
                    <a:pt x="6803" y="2711"/>
                  </a:lnTo>
                  <a:lnTo>
                    <a:pt x="6751" y="2555"/>
                  </a:lnTo>
                  <a:lnTo>
                    <a:pt x="6673" y="2424"/>
                  </a:lnTo>
                  <a:lnTo>
                    <a:pt x="6673" y="2424"/>
                  </a:lnTo>
                  <a:lnTo>
                    <a:pt x="6621" y="2294"/>
                  </a:lnTo>
                  <a:lnTo>
                    <a:pt x="6543" y="2033"/>
                  </a:lnTo>
                  <a:lnTo>
                    <a:pt x="6360" y="1199"/>
                  </a:lnTo>
                  <a:lnTo>
                    <a:pt x="6360" y="1199"/>
                  </a:lnTo>
                  <a:lnTo>
                    <a:pt x="6047" y="1356"/>
                  </a:lnTo>
                  <a:lnTo>
                    <a:pt x="5708" y="1460"/>
                  </a:lnTo>
                  <a:lnTo>
                    <a:pt x="5708" y="1460"/>
                  </a:lnTo>
                  <a:lnTo>
                    <a:pt x="5239" y="1564"/>
                  </a:lnTo>
                  <a:lnTo>
                    <a:pt x="4744" y="1616"/>
                  </a:lnTo>
                  <a:lnTo>
                    <a:pt x="4275" y="1642"/>
                  </a:lnTo>
                  <a:lnTo>
                    <a:pt x="3806" y="1616"/>
                  </a:lnTo>
                  <a:lnTo>
                    <a:pt x="3337" y="1538"/>
                  </a:lnTo>
                  <a:lnTo>
                    <a:pt x="2893" y="1408"/>
                  </a:lnTo>
                  <a:lnTo>
                    <a:pt x="2450" y="1251"/>
                  </a:lnTo>
                  <a:lnTo>
                    <a:pt x="2007" y="1069"/>
                  </a:lnTo>
                  <a:lnTo>
                    <a:pt x="2007" y="1069"/>
                  </a:lnTo>
                  <a:lnTo>
                    <a:pt x="1799" y="1043"/>
                  </a:lnTo>
                  <a:lnTo>
                    <a:pt x="1799" y="1043"/>
                  </a:lnTo>
                  <a:lnTo>
                    <a:pt x="1538" y="991"/>
                  </a:lnTo>
                  <a:lnTo>
                    <a:pt x="1304" y="913"/>
                  </a:lnTo>
                  <a:lnTo>
                    <a:pt x="1043" y="808"/>
                  </a:lnTo>
                  <a:lnTo>
                    <a:pt x="808" y="678"/>
                  </a:lnTo>
                  <a:lnTo>
                    <a:pt x="600" y="548"/>
                  </a:lnTo>
                  <a:lnTo>
                    <a:pt x="391" y="365"/>
                  </a:lnTo>
                  <a:lnTo>
                    <a:pt x="183" y="1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47"/>
                  </a:lnTo>
                  <a:lnTo>
                    <a:pt x="52" y="2268"/>
                  </a:lnTo>
                  <a:lnTo>
                    <a:pt x="131" y="3337"/>
                  </a:lnTo>
                  <a:lnTo>
                    <a:pt x="235" y="4327"/>
                  </a:lnTo>
                  <a:lnTo>
                    <a:pt x="365" y="5239"/>
                  </a:lnTo>
                  <a:lnTo>
                    <a:pt x="522" y="6073"/>
                  </a:lnTo>
                  <a:lnTo>
                    <a:pt x="626" y="6438"/>
                  </a:lnTo>
                  <a:lnTo>
                    <a:pt x="730" y="6751"/>
                  </a:lnTo>
                  <a:lnTo>
                    <a:pt x="834" y="7038"/>
                  </a:lnTo>
                  <a:lnTo>
                    <a:pt x="965" y="7298"/>
                  </a:lnTo>
                  <a:lnTo>
                    <a:pt x="965" y="7298"/>
                  </a:lnTo>
                  <a:lnTo>
                    <a:pt x="1225" y="7768"/>
                  </a:lnTo>
                  <a:lnTo>
                    <a:pt x="1538" y="8185"/>
                  </a:lnTo>
                  <a:lnTo>
                    <a:pt x="1851" y="8576"/>
                  </a:lnTo>
                  <a:lnTo>
                    <a:pt x="2164" y="8915"/>
                  </a:lnTo>
                  <a:lnTo>
                    <a:pt x="2502" y="9227"/>
                  </a:lnTo>
                  <a:lnTo>
                    <a:pt x="2815" y="9488"/>
                  </a:lnTo>
                  <a:lnTo>
                    <a:pt x="3467" y="9957"/>
                  </a:lnTo>
                  <a:lnTo>
                    <a:pt x="4040" y="10374"/>
                  </a:lnTo>
                  <a:lnTo>
                    <a:pt x="4275" y="10583"/>
                  </a:lnTo>
                  <a:lnTo>
                    <a:pt x="4483" y="10765"/>
                  </a:lnTo>
                  <a:lnTo>
                    <a:pt x="4666" y="10948"/>
                  </a:lnTo>
                  <a:lnTo>
                    <a:pt x="4796" y="11156"/>
                  </a:lnTo>
                  <a:lnTo>
                    <a:pt x="4874" y="11365"/>
                  </a:lnTo>
                  <a:lnTo>
                    <a:pt x="4900" y="11599"/>
                  </a:lnTo>
                  <a:lnTo>
                    <a:pt x="4900" y="11599"/>
                  </a:lnTo>
                  <a:lnTo>
                    <a:pt x="4874" y="12120"/>
                  </a:lnTo>
                  <a:lnTo>
                    <a:pt x="4796" y="12798"/>
                  </a:lnTo>
                  <a:lnTo>
                    <a:pt x="4718" y="13554"/>
                  </a:lnTo>
                  <a:lnTo>
                    <a:pt x="4666" y="14336"/>
                  </a:lnTo>
                  <a:lnTo>
                    <a:pt x="4666" y="14727"/>
                  </a:lnTo>
                  <a:lnTo>
                    <a:pt x="4666" y="15118"/>
                  </a:lnTo>
                  <a:lnTo>
                    <a:pt x="4718" y="15509"/>
                  </a:lnTo>
                  <a:lnTo>
                    <a:pt x="4770" y="15874"/>
                  </a:lnTo>
                  <a:lnTo>
                    <a:pt x="4874" y="16213"/>
                  </a:lnTo>
                  <a:lnTo>
                    <a:pt x="5005" y="16525"/>
                  </a:lnTo>
                  <a:lnTo>
                    <a:pt x="5187" y="16786"/>
                  </a:lnTo>
                  <a:lnTo>
                    <a:pt x="5291" y="16916"/>
                  </a:lnTo>
                  <a:lnTo>
                    <a:pt x="5396" y="17021"/>
                  </a:lnTo>
                  <a:lnTo>
                    <a:pt x="5396" y="17021"/>
                  </a:lnTo>
                  <a:lnTo>
                    <a:pt x="5917" y="17464"/>
                  </a:lnTo>
                  <a:lnTo>
                    <a:pt x="6386" y="17855"/>
                  </a:lnTo>
                  <a:lnTo>
                    <a:pt x="6881" y="18194"/>
                  </a:lnTo>
                  <a:lnTo>
                    <a:pt x="7325" y="18454"/>
                  </a:lnTo>
                  <a:lnTo>
                    <a:pt x="7533" y="18558"/>
                  </a:lnTo>
                  <a:lnTo>
                    <a:pt x="7742" y="18637"/>
                  </a:lnTo>
                  <a:lnTo>
                    <a:pt x="7924" y="18689"/>
                  </a:lnTo>
                  <a:lnTo>
                    <a:pt x="8106" y="18689"/>
                  </a:lnTo>
                  <a:lnTo>
                    <a:pt x="8263" y="18663"/>
                  </a:lnTo>
                  <a:lnTo>
                    <a:pt x="8393" y="18611"/>
                  </a:lnTo>
                  <a:lnTo>
                    <a:pt x="8523" y="18506"/>
                  </a:lnTo>
                  <a:lnTo>
                    <a:pt x="8628" y="18350"/>
                  </a:lnTo>
                  <a:lnTo>
                    <a:pt x="8628" y="18350"/>
                  </a:lnTo>
                  <a:lnTo>
                    <a:pt x="8680" y="18168"/>
                  </a:lnTo>
                  <a:lnTo>
                    <a:pt x="8706" y="17959"/>
                  </a:lnTo>
                  <a:lnTo>
                    <a:pt x="8680" y="17724"/>
                  </a:lnTo>
                  <a:lnTo>
                    <a:pt x="8628" y="17490"/>
                  </a:lnTo>
                  <a:lnTo>
                    <a:pt x="8523" y="17229"/>
                  </a:lnTo>
                  <a:lnTo>
                    <a:pt x="8419" y="16995"/>
                  </a:lnTo>
                  <a:lnTo>
                    <a:pt x="8159" y="16473"/>
                  </a:lnTo>
                  <a:lnTo>
                    <a:pt x="7846" y="16030"/>
                  </a:lnTo>
                  <a:lnTo>
                    <a:pt x="7585" y="15639"/>
                  </a:lnTo>
                  <a:lnTo>
                    <a:pt x="7298" y="15300"/>
                  </a:lnTo>
                  <a:lnTo>
                    <a:pt x="7298" y="15300"/>
                  </a:lnTo>
                  <a:lnTo>
                    <a:pt x="7637" y="14909"/>
                  </a:lnTo>
                  <a:lnTo>
                    <a:pt x="7950" y="14440"/>
                  </a:lnTo>
                  <a:lnTo>
                    <a:pt x="8315" y="13867"/>
                  </a:lnTo>
                  <a:lnTo>
                    <a:pt x="8523" y="13528"/>
                  </a:lnTo>
                  <a:lnTo>
                    <a:pt x="8680" y="13163"/>
                  </a:lnTo>
                  <a:lnTo>
                    <a:pt x="8862" y="12772"/>
                  </a:lnTo>
                  <a:lnTo>
                    <a:pt x="9019" y="12381"/>
                  </a:lnTo>
                  <a:lnTo>
                    <a:pt x="9123" y="11964"/>
                  </a:lnTo>
                  <a:lnTo>
                    <a:pt x="9227" y="11547"/>
                  </a:lnTo>
                  <a:lnTo>
                    <a:pt x="9279" y="11104"/>
                  </a:lnTo>
                  <a:lnTo>
                    <a:pt x="9279" y="106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-763581" y="2677879"/>
              <a:ext cx="6537" cy="6537"/>
            </a:xfrm>
            <a:custGeom>
              <a:avLst/>
              <a:gdLst/>
              <a:ahLst/>
              <a:cxnLst/>
              <a:rect l="l" t="t" r="r" b="b"/>
              <a:pathLst>
                <a:path w="131" h="131" extrusionOk="0">
                  <a:moveTo>
                    <a:pt x="79" y="79"/>
                  </a:moveTo>
                  <a:lnTo>
                    <a:pt x="79" y="79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79" y="7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-759689" y="2681771"/>
              <a:ext cx="2645" cy="2645"/>
            </a:xfrm>
            <a:custGeom>
              <a:avLst/>
              <a:gdLst/>
              <a:ahLst/>
              <a:cxnLst/>
              <a:rect l="l" t="t" r="r" b="b"/>
              <a:pathLst>
                <a:path w="53" h="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-763581" y="267787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-910529" y="2270815"/>
              <a:ext cx="210717" cy="564490"/>
            </a:xfrm>
            <a:custGeom>
              <a:avLst/>
              <a:gdLst/>
              <a:ahLst/>
              <a:cxnLst/>
              <a:rect l="l" t="t" r="r" b="b"/>
              <a:pathLst>
                <a:path w="4223" h="11313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519" y="130"/>
                  </a:lnTo>
                  <a:lnTo>
                    <a:pt x="3519" y="130"/>
                  </a:lnTo>
                  <a:lnTo>
                    <a:pt x="3180" y="235"/>
                  </a:lnTo>
                  <a:lnTo>
                    <a:pt x="3180" y="235"/>
                  </a:lnTo>
                  <a:lnTo>
                    <a:pt x="3076" y="261"/>
                  </a:lnTo>
                  <a:lnTo>
                    <a:pt x="3076" y="261"/>
                  </a:lnTo>
                  <a:lnTo>
                    <a:pt x="2815" y="339"/>
                  </a:lnTo>
                  <a:lnTo>
                    <a:pt x="2815" y="339"/>
                  </a:lnTo>
                  <a:lnTo>
                    <a:pt x="2424" y="417"/>
                  </a:lnTo>
                  <a:lnTo>
                    <a:pt x="1877" y="495"/>
                  </a:lnTo>
                  <a:lnTo>
                    <a:pt x="1877" y="495"/>
                  </a:lnTo>
                  <a:lnTo>
                    <a:pt x="1434" y="521"/>
                  </a:lnTo>
                  <a:lnTo>
                    <a:pt x="938" y="547"/>
                  </a:lnTo>
                  <a:lnTo>
                    <a:pt x="938" y="547"/>
                  </a:lnTo>
                  <a:lnTo>
                    <a:pt x="495" y="521"/>
                  </a:lnTo>
                  <a:lnTo>
                    <a:pt x="52" y="495"/>
                  </a:lnTo>
                  <a:lnTo>
                    <a:pt x="0" y="3493"/>
                  </a:lnTo>
                  <a:lnTo>
                    <a:pt x="0" y="3493"/>
                  </a:lnTo>
                  <a:lnTo>
                    <a:pt x="235" y="3727"/>
                  </a:lnTo>
                  <a:lnTo>
                    <a:pt x="417" y="3936"/>
                  </a:lnTo>
                  <a:lnTo>
                    <a:pt x="469" y="4066"/>
                  </a:lnTo>
                  <a:lnTo>
                    <a:pt x="521" y="4197"/>
                  </a:lnTo>
                  <a:lnTo>
                    <a:pt x="547" y="4301"/>
                  </a:lnTo>
                  <a:lnTo>
                    <a:pt x="547" y="4457"/>
                  </a:lnTo>
                  <a:lnTo>
                    <a:pt x="547" y="4457"/>
                  </a:lnTo>
                  <a:lnTo>
                    <a:pt x="547" y="4457"/>
                  </a:lnTo>
                  <a:lnTo>
                    <a:pt x="547" y="4457"/>
                  </a:lnTo>
                  <a:lnTo>
                    <a:pt x="547" y="4718"/>
                  </a:lnTo>
                  <a:lnTo>
                    <a:pt x="521" y="5057"/>
                  </a:lnTo>
                  <a:lnTo>
                    <a:pt x="443" y="5813"/>
                  </a:lnTo>
                  <a:lnTo>
                    <a:pt x="339" y="6673"/>
                  </a:lnTo>
                  <a:lnTo>
                    <a:pt x="313" y="7116"/>
                  </a:lnTo>
                  <a:lnTo>
                    <a:pt x="313" y="7533"/>
                  </a:lnTo>
                  <a:lnTo>
                    <a:pt x="313" y="7533"/>
                  </a:lnTo>
                  <a:lnTo>
                    <a:pt x="313" y="7898"/>
                  </a:lnTo>
                  <a:lnTo>
                    <a:pt x="339" y="8237"/>
                  </a:lnTo>
                  <a:lnTo>
                    <a:pt x="391" y="8549"/>
                  </a:lnTo>
                  <a:lnTo>
                    <a:pt x="469" y="8862"/>
                  </a:lnTo>
                  <a:lnTo>
                    <a:pt x="547" y="9175"/>
                  </a:lnTo>
                  <a:lnTo>
                    <a:pt x="678" y="9436"/>
                  </a:lnTo>
                  <a:lnTo>
                    <a:pt x="860" y="9670"/>
                  </a:lnTo>
                  <a:lnTo>
                    <a:pt x="1043" y="9879"/>
                  </a:lnTo>
                  <a:lnTo>
                    <a:pt x="1043" y="9879"/>
                  </a:lnTo>
                  <a:lnTo>
                    <a:pt x="1538" y="10296"/>
                  </a:lnTo>
                  <a:lnTo>
                    <a:pt x="2033" y="10713"/>
                  </a:lnTo>
                  <a:lnTo>
                    <a:pt x="2502" y="11052"/>
                  </a:lnTo>
                  <a:lnTo>
                    <a:pt x="2945" y="11312"/>
                  </a:lnTo>
                  <a:lnTo>
                    <a:pt x="2945" y="11312"/>
                  </a:lnTo>
                  <a:lnTo>
                    <a:pt x="3180" y="10817"/>
                  </a:lnTo>
                  <a:lnTo>
                    <a:pt x="3467" y="10348"/>
                  </a:lnTo>
                  <a:lnTo>
                    <a:pt x="3467" y="10348"/>
                  </a:lnTo>
                  <a:lnTo>
                    <a:pt x="3284" y="10139"/>
                  </a:lnTo>
                  <a:lnTo>
                    <a:pt x="3128" y="9905"/>
                  </a:lnTo>
                  <a:lnTo>
                    <a:pt x="3024" y="9670"/>
                  </a:lnTo>
                  <a:lnTo>
                    <a:pt x="2972" y="9383"/>
                  </a:lnTo>
                  <a:lnTo>
                    <a:pt x="2919" y="9123"/>
                  </a:lnTo>
                  <a:lnTo>
                    <a:pt x="2945" y="8836"/>
                  </a:lnTo>
                  <a:lnTo>
                    <a:pt x="2998" y="8575"/>
                  </a:lnTo>
                  <a:lnTo>
                    <a:pt x="3076" y="8289"/>
                  </a:lnTo>
                  <a:lnTo>
                    <a:pt x="3076" y="8289"/>
                  </a:lnTo>
                  <a:lnTo>
                    <a:pt x="3024" y="8237"/>
                  </a:lnTo>
                  <a:lnTo>
                    <a:pt x="3024" y="8237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2945" y="8158"/>
                  </a:lnTo>
                  <a:lnTo>
                    <a:pt x="3128" y="7950"/>
                  </a:lnTo>
                  <a:lnTo>
                    <a:pt x="3128" y="7950"/>
                  </a:lnTo>
                  <a:lnTo>
                    <a:pt x="2919" y="7846"/>
                  </a:lnTo>
                  <a:lnTo>
                    <a:pt x="2919" y="7846"/>
                  </a:lnTo>
                  <a:lnTo>
                    <a:pt x="2607" y="7611"/>
                  </a:lnTo>
                  <a:lnTo>
                    <a:pt x="2346" y="7324"/>
                  </a:lnTo>
                  <a:lnTo>
                    <a:pt x="2111" y="7038"/>
                  </a:lnTo>
                  <a:lnTo>
                    <a:pt x="1903" y="6751"/>
                  </a:lnTo>
                  <a:lnTo>
                    <a:pt x="1746" y="6412"/>
                  </a:lnTo>
                  <a:lnTo>
                    <a:pt x="1616" y="6099"/>
                  </a:lnTo>
                  <a:lnTo>
                    <a:pt x="1512" y="5760"/>
                  </a:lnTo>
                  <a:lnTo>
                    <a:pt x="1460" y="5396"/>
                  </a:lnTo>
                  <a:lnTo>
                    <a:pt x="1434" y="5031"/>
                  </a:lnTo>
                  <a:lnTo>
                    <a:pt x="1460" y="4692"/>
                  </a:lnTo>
                  <a:lnTo>
                    <a:pt x="1512" y="4327"/>
                  </a:lnTo>
                  <a:lnTo>
                    <a:pt x="1590" y="3962"/>
                  </a:lnTo>
                  <a:lnTo>
                    <a:pt x="1694" y="3597"/>
                  </a:lnTo>
                  <a:lnTo>
                    <a:pt x="1825" y="3258"/>
                  </a:lnTo>
                  <a:lnTo>
                    <a:pt x="2007" y="2919"/>
                  </a:lnTo>
                  <a:lnTo>
                    <a:pt x="2216" y="2581"/>
                  </a:lnTo>
                  <a:lnTo>
                    <a:pt x="2216" y="2581"/>
                  </a:lnTo>
                  <a:lnTo>
                    <a:pt x="2581" y="2085"/>
                  </a:lnTo>
                  <a:lnTo>
                    <a:pt x="2789" y="1825"/>
                  </a:lnTo>
                  <a:lnTo>
                    <a:pt x="3024" y="1590"/>
                  </a:lnTo>
                  <a:lnTo>
                    <a:pt x="3258" y="1382"/>
                  </a:lnTo>
                  <a:lnTo>
                    <a:pt x="3519" y="1199"/>
                  </a:lnTo>
                  <a:lnTo>
                    <a:pt x="3806" y="1043"/>
                  </a:lnTo>
                  <a:lnTo>
                    <a:pt x="4092" y="938"/>
                  </a:lnTo>
                  <a:lnTo>
                    <a:pt x="4092" y="938"/>
                  </a:lnTo>
                  <a:lnTo>
                    <a:pt x="4223" y="886"/>
                  </a:lnTo>
                  <a:lnTo>
                    <a:pt x="4223" y="886"/>
                  </a:lnTo>
                  <a:lnTo>
                    <a:pt x="4014" y="417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-911827" y="2439868"/>
              <a:ext cx="39020" cy="71603"/>
            </a:xfrm>
            <a:custGeom>
              <a:avLst/>
              <a:gdLst/>
              <a:ahLst/>
              <a:cxnLst/>
              <a:rect l="l" t="t" r="r" b="b"/>
              <a:pathLst>
                <a:path w="782" h="1435" extrusionOk="0">
                  <a:moveTo>
                    <a:pt x="0" y="1"/>
                  </a:moveTo>
                  <a:lnTo>
                    <a:pt x="0" y="53"/>
                  </a:lnTo>
                  <a:lnTo>
                    <a:pt x="52" y="131"/>
                  </a:lnTo>
                  <a:lnTo>
                    <a:pt x="209" y="365"/>
                  </a:lnTo>
                  <a:lnTo>
                    <a:pt x="313" y="600"/>
                  </a:lnTo>
                  <a:lnTo>
                    <a:pt x="365" y="704"/>
                  </a:lnTo>
                  <a:lnTo>
                    <a:pt x="547" y="1069"/>
                  </a:lnTo>
                  <a:lnTo>
                    <a:pt x="678" y="1304"/>
                  </a:lnTo>
                  <a:lnTo>
                    <a:pt x="730" y="1408"/>
                  </a:lnTo>
                  <a:lnTo>
                    <a:pt x="756" y="1434"/>
                  </a:lnTo>
                  <a:lnTo>
                    <a:pt x="782" y="1382"/>
                  </a:lnTo>
                  <a:lnTo>
                    <a:pt x="782" y="1278"/>
                  </a:lnTo>
                  <a:lnTo>
                    <a:pt x="756" y="991"/>
                  </a:lnTo>
                  <a:lnTo>
                    <a:pt x="678" y="704"/>
                  </a:lnTo>
                  <a:lnTo>
                    <a:pt x="626" y="600"/>
                  </a:lnTo>
                  <a:lnTo>
                    <a:pt x="547" y="470"/>
                  </a:lnTo>
                  <a:lnTo>
                    <a:pt x="365" y="235"/>
                  </a:lnTo>
                  <a:lnTo>
                    <a:pt x="235" y="131"/>
                  </a:lnTo>
                  <a:lnTo>
                    <a:pt x="130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-816921" y="2272112"/>
              <a:ext cx="154832" cy="438300"/>
            </a:xfrm>
            <a:custGeom>
              <a:avLst/>
              <a:gdLst/>
              <a:ahLst/>
              <a:cxnLst/>
              <a:rect l="l" t="t" r="r" b="b"/>
              <a:pathLst>
                <a:path w="3103" h="8784" extrusionOk="0">
                  <a:moveTo>
                    <a:pt x="1851" y="0"/>
                  </a:moveTo>
                  <a:lnTo>
                    <a:pt x="1877" y="52"/>
                  </a:lnTo>
                  <a:lnTo>
                    <a:pt x="1930" y="209"/>
                  </a:lnTo>
                  <a:lnTo>
                    <a:pt x="2190" y="704"/>
                  </a:lnTo>
                  <a:lnTo>
                    <a:pt x="2321" y="1069"/>
                  </a:lnTo>
                  <a:lnTo>
                    <a:pt x="2477" y="1460"/>
                  </a:lnTo>
                  <a:lnTo>
                    <a:pt x="2607" y="1903"/>
                  </a:lnTo>
                  <a:lnTo>
                    <a:pt x="2712" y="2372"/>
                  </a:lnTo>
                  <a:lnTo>
                    <a:pt x="2764" y="2815"/>
                  </a:lnTo>
                  <a:lnTo>
                    <a:pt x="2816" y="3258"/>
                  </a:lnTo>
                  <a:lnTo>
                    <a:pt x="2842" y="3701"/>
                  </a:lnTo>
                  <a:lnTo>
                    <a:pt x="2842" y="4066"/>
                  </a:lnTo>
                  <a:lnTo>
                    <a:pt x="2816" y="4379"/>
                  </a:lnTo>
                  <a:lnTo>
                    <a:pt x="2790" y="4640"/>
                  </a:lnTo>
                  <a:lnTo>
                    <a:pt x="2764" y="4848"/>
                  </a:lnTo>
                  <a:lnTo>
                    <a:pt x="2738" y="5057"/>
                  </a:lnTo>
                  <a:lnTo>
                    <a:pt x="2685" y="5291"/>
                  </a:lnTo>
                  <a:lnTo>
                    <a:pt x="2607" y="5604"/>
                  </a:lnTo>
                  <a:lnTo>
                    <a:pt x="2503" y="5969"/>
                  </a:lnTo>
                  <a:lnTo>
                    <a:pt x="2347" y="6360"/>
                  </a:lnTo>
                  <a:lnTo>
                    <a:pt x="2138" y="6751"/>
                  </a:lnTo>
                  <a:lnTo>
                    <a:pt x="1904" y="7168"/>
                  </a:lnTo>
                  <a:lnTo>
                    <a:pt x="1617" y="7533"/>
                  </a:lnTo>
                  <a:lnTo>
                    <a:pt x="1304" y="7846"/>
                  </a:lnTo>
                  <a:lnTo>
                    <a:pt x="991" y="8132"/>
                  </a:lnTo>
                  <a:lnTo>
                    <a:pt x="678" y="8367"/>
                  </a:lnTo>
                  <a:lnTo>
                    <a:pt x="392" y="8523"/>
                  </a:lnTo>
                  <a:lnTo>
                    <a:pt x="183" y="8654"/>
                  </a:lnTo>
                  <a:lnTo>
                    <a:pt x="53" y="8732"/>
                  </a:lnTo>
                  <a:lnTo>
                    <a:pt x="1" y="8784"/>
                  </a:lnTo>
                  <a:lnTo>
                    <a:pt x="1" y="8784"/>
                  </a:lnTo>
                  <a:lnTo>
                    <a:pt x="209" y="8706"/>
                  </a:lnTo>
                  <a:lnTo>
                    <a:pt x="444" y="8602"/>
                  </a:lnTo>
                  <a:lnTo>
                    <a:pt x="731" y="8445"/>
                  </a:lnTo>
                  <a:lnTo>
                    <a:pt x="1069" y="8237"/>
                  </a:lnTo>
                  <a:lnTo>
                    <a:pt x="1408" y="7976"/>
                  </a:lnTo>
                  <a:lnTo>
                    <a:pt x="1747" y="7637"/>
                  </a:lnTo>
                  <a:lnTo>
                    <a:pt x="1904" y="7455"/>
                  </a:lnTo>
                  <a:lnTo>
                    <a:pt x="2060" y="7272"/>
                  </a:lnTo>
                  <a:lnTo>
                    <a:pt x="2321" y="6881"/>
                  </a:lnTo>
                  <a:lnTo>
                    <a:pt x="2555" y="6464"/>
                  </a:lnTo>
                  <a:lnTo>
                    <a:pt x="2738" y="6047"/>
                  </a:lnTo>
                  <a:lnTo>
                    <a:pt x="2868" y="5682"/>
                  </a:lnTo>
                  <a:lnTo>
                    <a:pt x="2946" y="5343"/>
                  </a:lnTo>
                  <a:lnTo>
                    <a:pt x="2998" y="5109"/>
                  </a:lnTo>
                  <a:lnTo>
                    <a:pt x="3050" y="4874"/>
                  </a:lnTo>
                  <a:lnTo>
                    <a:pt x="3050" y="4666"/>
                  </a:lnTo>
                  <a:lnTo>
                    <a:pt x="3076" y="4405"/>
                  </a:lnTo>
                  <a:lnTo>
                    <a:pt x="3103" y="4066"/>
                  </a:lnTo>
                  <a:lnTo>
                    <a:pt x="3076" y="3675"/>
                  </a:lnTo>
                  <a:lnTo>
                    <a:pt x="3050" y="3258"/>
                  </a:lnTo>
                  <a:lnTo>
                    <a:pt x="2998" y="2789"/>
                  </a:lnTo>
                  <a:lnTo>
                    <a:pt x="2894" y="2320"/>
                  </a:lnTo>
                  <a:lnTo>
                    <a:pt x="2764" y="1851"/>
                  </a:lnTo>
                  <a:lnTo>
                    <a:pt x="2607" y="1408"/>
                  </a:lnTo>
                  <a:lnTo>
                    <a:pt x="2451" y="1017"/>
                  </a:lnTo>
                  <a:lnTo>
                    <a:pt x="2294" y="678"/>
                  </a:lnTo>
                  <a:lnTo>
                    <a:pt x="2112" y="391"/>
                  </a:lnTo>
                  <a:lnTo>
                    <a:pt x="1982" y="183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-728453" y="1798685"/>
              <a:ext cx="166508" cy="248440"/>
            </a:xfrm>
            <a:custGeom>
              <a:avLst/>
              <a:gdLst/>
              <a:ahLst/>
              <a:cxnLst/>
              <a:rect l="l" t="t" r="r" b="b"/>
              <a:pathLst>
                <a:path w="3337" h="4979" extrusionOk="0">
                  <a:moveTo>
                    <a:pt x="1747" y="1"/>
                  </a:moveTo>
                  <a:lnTo>
                    <a:pt x="1564" y="27"/>
                  </a:lnTo>
                  <a:lnTo>
                    <a:pt x="1356" y="105"/>
                  </a:lnTo>
                  <a:lnTo>
                    <a:pt x="1199" y="183"/>
                  </a:lnTo>
                  <a:lnTo>
                    <a:pt x="1043" y="313"/>
                  </a:lnTo>
                  <a:lnTo>
                    <a:pt x="912" y="444"/>
                  </a:lnTo>
                  <a:lnTo>
                    <a:pt x="678" y="730"/>
                  </a:lnTo>
                  <a:lnTo>
                    <a:pt x="521" y="991"/>
                  </a:lnTo>
                  <a:lnTo>
                    <a:pt x="391" y="1278"/>
                  </a:lnTo>
                  <a:lnTo>
                    <a:pt x="0" y="4953"/>
                  </a:lnTo>
                  <a:lnTo>
                    <a:pt x="339" y="4979"/>
                  </a:lnTo>
                  <a:lnTo>
                    <a:pt x="678" y="4979"/>
                  </a:lnTo>
                  <a:lnTo>
                    <a:pt x="991" y="4953"/>
                  </a:lnTo>
                  <a:lnTo>
                    <a:pt x="1277" y="4901"/>
                  </a:lnTo>
                  <a:lnTo>
                    <a:pt x="1564" y="4823"/>
                  </a:lnTo>
                  <a:lnTo>
                    <a:pt x="1799" y="4744"/>
                  </a:lnTo>
                  <a:lnTo>
                    <a:pt x="2033" y="4614"/>
                  </a:lnTo>
                  <a:lnTo>
                    <a:pt x="2242" y="4484"/>
                  </a:lnTo>
                  <a:lnTo>
                    <a:pt x="2424" y="4353"/>
                  </a:lnTo>
                  <a:lnTo>
                    <a:pt x="2581" y="4171"/>
                  </a:lnTo>
                  <a:lnTo>
                    <a:pt x="2737" y="4015"/>
                  </a:lnTo>
                  <a:lnTo>
                    <a:pt x="2867" y="3806"/>
                  </a:lnTo>
                  <a:lnTo>
                    <a:pt x="2972" y="3624"/>
                  </a:lnTo>
                  <a:lnTo>
                    <a:pt x="3076" y="3415"/>
                  </a:lnTo>
                  <a:lnTo>
                    <a:pt x="3154" y="3207"/>
                  </a:lnTo>
                  <a:lnTo>
                    <a:pt x="3232" y="2972"/>
                  </a:lnTo>
                  <a:lnTo>
                    <a:pt x="3310" y="2529"/>
                  </a:lnTo>
                  <a:lnTo>
                    <a:pt x="3337" y="2086"/>
                  </a:lnTo>
                  <a:lnTo>
                    <a:pt x="3284" y="1669"/>
                  </a:lnTo>
                  <a:lnTo>
                    <a:pt x="3206" y="1252"/>
                  </a:lnTo>
                  <a:lnTo>
                    <a:pt x="3076" y="887"/>
                  </a:lnTo>
                  <a:lnTo>
                    <a:pt x="2998" y="730"/>
                  </a:lnTo>
                  <a:lnTo>
                    <a:pt x="2919" y="574"/>
                  </a:lnTo>
                  <a:lnTo>
                    <a:pt x="2815" y="444"/>
                  </a:lnTo>
                  <a:lnTo>
                    <a:pt x="2711" y="313"/>
                  </a:lnTo>
                  <a:lnTo>
                    <a:pt x="2581" y="235"/>
                  </a:lnTo>
                  <a:lnTo>
                    <a:pt x="2450" y="157"/>
                  </a:lnTo>
                  <a:lnTo>
                    <a:pt x="2216" y="53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-728453" y="1798685"/>
              <a:ext cx="166508" cy="248440"/>
            </a:xfrm>
            <a:custGeom>
              <a:avLst/>
              <a:gdLst/>
              <a:ahLst/>
              <a:cxnLst/>
              <a:rect l="l" t="t" r="r" b="b"/>
              <a:pathLst>
                <a:path w="3337" h="4979" fill="none" extrusionOk="0">
                  <a:moveTo>
                    <a:pt x="391" y="1278"/>
                  </a:moveTo>
                  <a:lnTo>
                    <a:pt x="391" y="1278"/>
                  </a:lnTo>
                  <a:lnTo>
                    <a:pt x="521" y="991"/>
                  </a:lnTo>
                  <a:lnTo>
                    <a:pt x="678" y="730"/>
                  </a:lnTo>
                  <a:lnTo>
                    <a:pt x="912" y="444"/>
                  </a:lnTo>
                  <a:lnTo>
                    <a:pt x="1043" y="313"/>
                  </a:lnTo>
                  <a:lnTo>
                    <a:pt x="1199" y="183"/>
                  </a:lnTo>
                  <a:lnTo>
                    <a:pt x="1356" y="105"/>
                  </a:lnTo>
                  <a:lnTo>
                    <a:pt x="1564" y="27"/>
                  </a:lnTo>
                  <a:lnTo>
                    <a:pt x="1747" y="1"/>
                  </a:lnTo>
                  <a:lnTo>
                    <a:pt x="1981" y="1"/>
                  </a:lnTo>
                  <a:lnTo>
                    <a:pt x="2216" y="53"/>
                  </a:lnTo>
                  <a:lnTo>
                    <a:pt x="2450" y="157"/>
                  </a:lnTo>
                  <a:lnTo>
                    <a:pt x="2450" y="157"/>
                  </a:lnTo>
                  <a:lnTo>
                    <a:pt x="2581" y="235"/>
                  </a:lnTo>
                  <a:lnTo>
                    <a:pt x="2711" y="313"/>
                  </a:lnTo>
                  <a:lnTo>
                    <a:pt x="2815" y="444"/>
                  </a:lnTo>
                  <a:lnTo>
                    <a:pt x="2919" y="574"/>
                  </a:lnTo>
                  <a:lnTo>
                    <a:pt x="2998" y="730"/>
                  </a:lnTo>
                  <a:lnTo>
                    <a:pt x="3076" y="887"/>
                  </a:lnTo>
                  <a:lnTo>
                    <a:pt x="3206" y="1252"/>
                  </a:lnTo>
                  <a:lnTo>
                    <a:pt x="3284" y="1669"/>
                  </a:lnTo>
                  <a:lnTo>
                    <a:pt x="3337" y="2086"/>
                  </a:lnTo>
                  <a:lnTo>
                    <a:pt x="3310" y="2529"/>
                  </a:lnTo>
                  <a:lnTo>
                    <a:pt x="3232" y="2972"/>
                  </a:lnTo>
                  <a:lnTo>
                    <a:pt x="3154" y="3207"/>
                  </a:lnTo>
                  <a:lnTo>
                    <a:pt x="3076" y="3415"/>
                  </a:lnTo>
                  <a:lnTo>
                    <a:pt x="2972" y="3624"/>
                  </a:lnTo>
                  <a:lnTo>
                    <a:pt x="2867" y="3806"/>
                  </a:lnTo>
                  <a:lnTo>
                    <a:pt x="2737" y="4015"/>
                  </a:lnTo>
                  <a:lnTo>
                    <a:pt x="2581" y="4171"/>
                  </a:lnTo>
                  <a:lnTo>
                    <a:pt x="2424" y="4353"/>
                  </a:lnTo>
                  <a:lnTo>
                    <a:pt x="2242" y="4484"/>
                  </a:lnTo>
                  <a:lnTo>
                    <a:pt x="2033" y="4614"/>
                  </a:lnTo>
                  <a:lnTo>
                    <a:pt x="1799" y="4744"/>
                  </a:lnTo>
                  <a:lnTo>
                    <a:pt x="1564" y="4823"/>
                  </a:lnTo>
                  <a:lnTo>
                    <a:pt x="1277" y="4901"/>
                  </a:lnTo>
                  <a:lnTo>
                    <a:pt x="991" y="4953"/>
                  </a:lnTo>
                  <a:lnTo>
                    <a:pt x="678" y="4979"/>
                  </a:lnTo>
                  <a:lnTo>
                    <a:pt x="339" y="4979"/>
                  </a:lnTo>
                  <a:lnTo>
                    <a:pt x="0" y="4953"/>
                  </a:lnTo>
                  <a:lnTo>
                    <a:pt x="391" y="12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-697267" y="1857215"/>
              <a:ext cx="95005" cy="135322"/>
            </a:xfrm>
            <a:custGeom>
              <a:avLst/>
              <a:gdLst/>
              <a:ahLst/>
              <a:cxnLst/>
              <a:rect l="l" t="t" r="r" b="b"/>
              <a:pathLst>
                <a:path w="1904" h="2712" extrusionOk="0">
                  <a:moveTo>
                    <a:pt x="1486" y="0"/>
                  </a:moveTo>
                  <a:lnTo>
                    <a:pt x="1382" y="27"/>
                  </a:lnTo>
                  <a:lnTo>
                    <a:pt x="1200" y="79"/>
                  </a:lnTo>
                  <a:lnTo>
                    <a:pt x="1043" y="183"/>
                  </a:lnTo>
                  <a:lnTo>
                    <a:pt x="887" y="287"/>
                  </a:lnTo>
                  <a:lnTo>
                    <a:pt x="783" y="418"/>
                  </a:lnTo>
                  <a:lnTo>
                    <a:pt x="600" y="652"/>
                  </a:lnTo>
                  <a:lnTo>
                    <a:pt x="444" y="913"/>
                  </a:lnTo>
                  <a:lnTo>
                    <a:pt x="314" y="1173"/>
                  </a:lnTo>
                  <a:lnTo>
                    <a:pt x="209" y="1460"/>
                  </a:lnTo>
                  <a:lnTo>
                    <a:pt x="105" y="1799"/>
                  </a:lnTo>
                  <a:lnTo>
                    <a:pt x="27" y="2138"/>
                  </a:lnTo>
                  <a:lnTo>
                    <a:pt x="1" y="2425"/>
                  </a:lnTo>
                  <a:lnTo>
                    <a:pt x="1" y="2633"/>
                  </a:lnTo>
                  <a:lnTo>
                    <a:pt x="1" y="2711"/>
                  </a:lnTo>
                  <a:lnTo>
                    <a:pt x="27" y="2711"/>
                  </a:lnTo>
                  <a:lnTo>
                    <a:pt x="53" y="2633"/>
                  </a:lnTo>
                  <a:lnTo>
                    <a:pt x="105" y="2451"/>
                  </a:lnTo>
                  <a:lnTo>
                    <a:pt x="183" y="2164"/>
                  </a:lnTo>
                  <a:lnTo>
                    <a:pt x="314" y="1851"/>
                  </a:lnTo>
                  <a:lnTo>
                    <a:pt x="444" y="1564"/>
                  </a:lnTo>
                  <a:lnTo>
                    <a:pt x="574" y="1304"/>
                  </a:lnTo>
                  <a:lnTo>
                    <a:pt x="705" y="1043"/>
                  </a:lnTo>
                  <a:lnTo>
                    <a:pt x="809" y="809"/>
                  </a:lnTo>
                  <a:lnTo>
                    <a:pt x="965" y="574"/>
                  </a:lnTo>
                  <a:lnTo>
                    <a:pt x="1069" y="444"/>
                  </a:lnTo>
                  <a:lnTo>
                    <a:pt x="1174" y="339"/>
                  </a:lnTo>
                  <a:lnTo>
                    <a:pt x="1278" y="235"/>
                  </a:lnTo>
                  <a:lnTo>
                    <a:pt x="1408" y="183"/>
                  </a:lnTo>
                  <a:lnTo>
                    <a:pt x="1539" y="157"/>
                  </a:lnTo>
                  <a:lnTo>
                    <a:pt x="1643" y="183"/>
                  </a:lnTo>
                  <a:lnTo>
                    <a:pt x="1825" y="287"/>
                  </a:lnTo>
                  <a:lnTo>
                    <a:pt x="1877" y="313"/>
                  </a:lnTo>
                  <a:lnTo>
                    <a:pt x="1903" y="313"/>
                  </a:lnTo>
                  <a:lnTo>
                    <a:pt x="1903" y="287"/>
                  </a:lnTo>
                  <a:lnTo>
                    <a:pt x="1877" y="235"/>
                  </a:lnTo>
                  <a:lnTo>
                    <a:pt x="1799" y="157"/>
                  </a:lnTo>
                  <a:lnTo>
                    <a:pt x="1695" y="79"/>
                  </a:lnTo>
                  <a:lnTo>
                    <a:pt x="1565" y="27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-697267" y="1857215"/>
              <a:ext cx="95005" cy="135322"/>
            </a:xfrm>
            <a:custGeom>
              <a:avLst/>
              <a:gdLst/>
              <a:ahLst/>
              <a:cxnLst/>
              <a:rect l="l" t="t" r="r" b="b"/>
              <a:pathLst>
                <a:path w="1904" h="2712" fill="none" extrusionOk="0">
                  <a:moveTo>
                    <a:pt x="27" y="2711"/>
                  </a:moveTo>
                  <a:lnTo>
                    <a:pt x="27" y="2711"/>
                  </a:lnTo>
                  <a:lnTo>
                    <a:pt x="1" y="2711"/>
                  </a:lnTo>
                  <a:lnTo>
                    <a:pt x="1" y="2633"/>
                  </a:lnTo>
                  <a:lnTo>
                    <a:pt x="1" y="2425"/>
                  </a:lnTo>
                  <a:lnTo>
                    <a:pt x="1" y="2425"/>
                  </a:lnTo>
                  <a:lnTo>
                    <a:pt x="27" y="2138"/>
                  </a:lnTo>
                  <a:lnTo>
                    <a:pt x="105" y="1799"/>
                  </a:lnTo>
                  <a:lnTo>
                    <a:pt x="105" y="1799"/>
                  </a:lnTo>
                  <a:lnTo>
                    <a:pt x="209" y="1460"/>
                  </a:lnTo>
                  <a:lnTo>
                    <a:pt x="314" y="1173"/>
                  </a:lnTo>
                  <a:lnTo>
                    <a:pt x="314" y="1173"/>
                  </a:lnTo>
                  <a:lnTo>
                    <a:pt x="444" y="913"/>
                  </a:lnTo>
                  <a:lnTo>
                    <a:pt x="444" y="913"/>
                  </a:lnTo>
                  <a:lnTo>
                    <a:pt x="600" y="652"/>
                  </a:lnTo>
                  <a:lnTo>
                    <a:pt x="600" y="652"/>
                  </a:lnTo>
                  <a:lnTo>
                    <a:pt x="783" y="418"/>
                  </a:lnTo>
                  <a:lnTo>
                    <a:pt x="887" y="287"/>
                  </a:lnTo>
                  <a:lnTo>
                    <a:pt x="1043" y="183"/>
                  </a:lnTo>
                  <a:lnTo>
                    <a:pt x="1043" y="183"/>
                  </a:lnTo>
                  <a:lnTo>
                    <a:pt x="1200" y="79"/>
                  </a:lnTo>
                  <a:lnTo>
                    <a:pt x="1382" y="27"/>
                  </a:lnTo>
                  <a:lnTo>
                    <a:pt x="1382" y="27"/>
                  </a:lnTo>
                  <a:lnTo>
                    <a:pt x="1486" y="0"/>
                  </a:lnTo>
                  <a:lnTo>
                    <a:pt x="1565" y="27"/>
                  </a:lnTo>
                  <a:lnTo>
                    <a:pt x="1695" y="79"/>
                  </a:lnTo>
                  <a:lnTo>
                    <a:pt x="1695" y="79"/>
                  </a:lnTo>
                  <a:lnTo>
                    <a:pt x="1799" y="157"/>
                  </a:lnTo>
                  <a:lnTo>
                    <a:pt x="1877" y="235"/>
                  </a:lnTo>
                  <a:lnTo>
                    <a:pt x="1903" y="287"/>
                  </a:lnTo>
                  <a:lnTo>
                    <a:pt x="1903" y="313"/>
                  </a:lnTo>
                  <a:lnTo>
                    <a:pt x="1903" y="313"/>
                  </a:lnTo>
                  <a:lnTo>
                    <a:pt x="1877" y="313"/>
                  </a:lnTo>
                  <a:lnTo>
                    <a:pt x="1825" y="287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539" y="157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278" y="235"/>
                  </a:lnTo>
                  <a:lnTo>
                    <a:pt x="1174" y="339"/>
                  </a:lnTo>
                  <a:lnTo>
                    <a:pt x="1174" y="339"/>
                  </a:lnTo>
                  <a:lnTo>
                    <a:pt x="1069" y="444"/>
                  </a:lnTo>
                  <a:lnTo>
                    <a:pt x="965" y="574"/>
                  </a:lnTo>
                  <a:lnTo>
                    <a:pt x="809" y="809"/>
                  </a:lnTo>
                  <a:lnTo>
                    <a:pt x="809" y="809"/>
                  </a:lnTo>
                  <a:lnTo>
                    <a:pt x="705" y="1043"/>
                  </a:lnTo>
                  <a:lnTo>
                    <a:pt x="705" y="1043"/>
                  </a:lnTo>
                  <a:lnTo>
                    <a:pt x="574" y="1304"/>
                  </a:lnTo>
                  <a:lnTo>
                    <a:pt x="574" y="1304"/>
                  </a:lnTo>
                  <a:lnTo>
                    <a:pt x="444" y="1564"/>
                  </a:lnTo>
                  <a:lnTo>
                    <a:pt x="314" y="1851"/>
                  </a:lnTo>
                  <a:lnTo>
                    <a:pt x="314" y="1851"/>
                  </a:lnTo>
                  <a:lnTo>
                    <a:pt x="183" y="2164"/>
                  </a:lnTo>
                  <a:lnTo>
                    <a:pt x="105" y="2451"/>
                  </a:lnTo>
                  <a:lnTo>
                    <a:pt x="105" y="2451"/>
                  </a:lnTo>
                  <a:lnTo>
                    <a:pt x="53" y="2633"/>
                  </a:lnTo>
                  <a:lnTo>
                    <a:pt x="27" y="2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-680352" y="1922231"/>
              <a:ext cx="66364" cy="54688"/>
            </a:xfrm>
            <a:custGeom>
              <a:avLst/>
              <a:gdLst/>
              <a:ahLst/>
              <a:cxnLst/>
              <a:rect l="l" t="t" r="r" b="b"/>
              <a:pathLst>
                <a:path w="1330" h="1096" extrusionOk="0">
                  <a:moveTo>
                    <a:pt x="366" y="1"/>
                  </a:moveTo>
                  <a:lnTo>
                    <a:pt x="261" y="53"/>
                  </a:lnTo>
                  <a:lnTo>
                    <a:pt x="131" y="131"/>
                  </a:lnTo>
                  <a:lnTo>
                    <a:pt x="27" y="209"/>
                  </a:lnTo>
                  <a:lnTo>
                    <a:pt x="1" y="235"/>
                  </a:lnTo>
                  <a:lnTo>
                    <a:pt x="53" y="261"/>
                  </a:lnTo>
                  <a:lnTo>
                    <a:pt x="157" y="235"/>
                  </a:lnTo>
                  <a:lnTo>
                    <a:pt x="313" y="209"/>
                  </a:lnTo>
                  <a:lnTo>
                    <a:pt x="470" y="183"/>
                  </a:lnTo>
                  <a:lnTo>
                    <a:pt x="600" y="235"/>
                  </a:lnTo>
                  <a:lnTo>
                    <a:pt x="730" y="287"/>
                  </a:lnTo>
                  <a:lnTo>
                    <a:pt x="835" y="340"/>
                  </a:lnTo>
                  <a:lnTo>
                    <a:pt x="913" y="418"/>
                  </a:lnTo>
                  <a:lnTo>
                    <a:pt x="1017" y="522"/>
                  </a:lnTo>
                  <a:lnTo>
                    <a:pt x="1095" y="652"/>
                  </a:lnTo>
                  <a:lnTo>
                    <a:pt x="1174" y="809"/>
                  </a:lnTo>
                  <a:lnTo>
                    <a:pt x="1200" y="939"/>
                  </a:lnTo>
                  <a:lnTo>
                    <a:pt x="1252" y="1043"/>
                  </a:lnTo>
                  <a:lnTo>
                    <a:pt x="1278" y="1095"/>
                  </a:lnTo>
                  <a:lnTo>
                    <a:pt x="1304" y="1043"/>
                  </a:lnTo>
                  <a:lnTo>
                    <a:pt x="1330" y="939"/>
                  </a:lnTo>
                  <a:lnTo>
                    <a:pt x="1330" y="757"/>
                  </a:lnTo>
                  <a:lnTo>
                    <a:pt x="1278" y="574"/>
                  </a:lnTo>
                  <a:lnTo>
                    <a:pt x="1226" y="392"/>
                  </a:lnTo>
                  <a:lnTo>
                    <a:pt x="1121" y="235"/>
                  </a:lnTo>
                  <a:lnTo>
                    <a:pt x="1017" y="157"/>
                  </a:lnTo>
                  <a:lnTo>
                    <a:pt x="991" y="131"/>
                  </a:lnTo>
                  <a:lnTo>
                    <a:pt x="835" y="5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-680352" y="1922231"/>
              <a:ext cx="66364" cy="54688"/>
            </a:xfrm>
            <a:custGeom>
              <a:avLst/>
              <a:gdLst/>
              <a:ahLst/>
              <a:cxnLst/>
              <a:rect l="l" t="t" r="r" b="b"/>
              <a:pathLst>
                <a:path w="1330" h="1096" fill="none" extrusionOk="0">
                  <a:moveTo>
                    <a:pt x="1278" y="1095"/>
                  </a:moveTo>
                  <a:lnTo>
                    <a:pt x="1278" y="1095"/>
                  </a:lnTo>
                  <a:lnTo>
                    <a:pt x="1252" y="1043"/>
                  </a:lnTo>
                  <a:lnTo>
                    <a:pt x="1200" y="939"/>
                  </a:lnTo>
                  <a:lnTo>
                    <a:pt x="1174" y="809"/>
                  </a:lnTo>
                  <a:lnTo>
                    <a:pt x="1095" y="652"/>
                  </a:lnTo>
                  <a:lnTo>
                    <a:pt x="1095" y="652"/>
                  </a:lnTo>
                  <a:lnTo>
                    <a:pt x="1017" y="522"/>
                  </a:lnTo>
                  <a:lnTo>
                    <a:pt x="913" y="418"/>
                  </a:lnTo>
                  <a:lnTo>
                    <a:pt x="913" y="418"/>
                  </a:lnTo>
                  <a:lnTo>
                    <a:pt x="835" y="340"/>
                  </a:lnTo>
                  <a:lnTo>
                    <a:pt x="835" y="340"/>
                  </a:lnTo>
                  <a:lnTo>
                    <a:pt x="730" y="287"/>
                  </a:lnTo>
                  <a:lnTo>
                    <a:pt x="730" y="287"/>
                  </a:lnTo>
                  <a:lnTo>
                    <a:pt x="600" y="235"/>
                  </a:lnTo>
                  <a:lnTo>
                    <a:pt x="470" y="183"/>
                  </a:lnTo>
                  <a:lnTo>
                    <a:pt x="470" y="183"/>
                  </a:lnTo>
                  <a:lnTo>
                    <a:pt x="313" y="209"/>
                  </a:lnTo>
                  <a:lnTo>
                    <a:pt x="157" y="235"/>
                  </a:lnTo>
                  <a:lnTo>
                    <a:pt x="157" y="235"/>
                  </a:lnTo>
                  <a:lnTo>
                    <a:pt x="53" y="26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27" y="209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261" y="53"/>
                  </a:lnTo>
                  <a:lnTo>
                    <a:pt x="366" y="1"/>
                  </a:lnTo>
                  <a:lnTo>
                    <a:pt x="470" y="1"/>
                  </a:lnTo>
                  <a:lnTo>
                    <a:pt x="470" y="1"/>
                  </a:lnTo>
                  <a:lnTo>
                    <a:pt x="652" y="1"/>
                  </a:lnTo>
                  <a:lnTo>
                    <a:pt x="835" y="53"/>
                  </a:lnTo>
                  <a:lnTo>
                    <a:pt x="835" y="53"/>
                  </a:lnTo>
                  <a:lnTo>
                    <a:pt x="991" y="131"/>
                  </a:lnTo>
                  <a:lnTo>
                    <a:pt x="991" y="131"/>
                  </a:lnTo>
                  <a:lnTo>
                    <a:pt x="1017" y="157"/>
                  </a:lnTo>
                  <a:lnTo>
                    <a:pt x="1017" y="157"/>
                  </a:lnTo>
                  <a:lnTo>
                    <a:pt x="1121" y="235"/>
                  </a:lnTo>
                  <a:lnTo>
                    <a:pt x="1121" y="235"/>
                  </a:lnTo>
                  <a:lnTo>
                    <a:pt x="1226" y="392"/>
                  </a:lnTo>
                  <a:lnTo>
                    <a:pt x="1278" y="574"/>
                  </a:lnTo>
                  <a:lnTo>
                    <a:pt x="1278" y="574"/>
                  </a:lnTo>
                  <a:lnTo>
                    <a:pt x="1330" y="757"/>
                  </a:lnTo>
                  <a:lnTo>
                    <a:pt x="1330" y="939"/>
                  </a:lnTo>
                  <a:lnTo>
                    <a:pt x="1304" y="1043"/>
                  </a:lnTo>
                  <a:lnTo>
                    <a:pt x="1278" y="10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-1204475" y="2091334"/>
              <a:ext cx="297888" cy="430516"/>
            </a:xfrm>
            <a:custGeom>
              <a:avLst/>
              <a:gdLst/>
              <a:ahLst/>
              <a:cxnLst/>
              <a:rect l="l" t="t" r="r" b="b"/>
              <a:pathLst>
                <a:path w="5970" h="8628" extrusionOk="0">
                  <a:moveTo>
                    <a:pt x="0" y="0"/>
                  </a:moveTo>
                  <a:lnTo>
                    <a:pt x="339" y="7298"/>
                  </a:lnTo>
                  <a:lnTo>
                    <a:pt x="600" y="7533"/>
                  </a:lnTo>
                  <a:lnTo>
                    <a:pt x="887" y="7767"/>
                  </a:lnTo>
                  <a:lnTo>
                    <a:pt x="1121" y="7950"/>
                  </a:lnTo>
                  <a:lnTo>
                    <a:pt x="1382" y="8106"/>
                  </a:lnTo>
                  <a:lnTo>
                    <a:pt x="1643" y="8263"/>
                  </a:lnTo>
                  <a:lnTo>
                    <a:pt x="1903" y="8367"/>
                  </a:lnTo>
                  <a:lnTo>
                    <a:pt x="2138" y="8445"/>
                  </a:lnTo>
                  <a:lnTo>
                    <a:pt x="2398" y="8523"/>
                  </a:lnTo>
                  <a:lnTo>
                    <a:pt x="2633" y="8575"/>
                  </a:lnTo>
                  <a:lnTo>
                    <a:pt x="2868" y="8602"/>
                  </a:lnTo>
                  <a:lnTo>
                    <a:pt x="3102" y="8628"/>
                  </a:lnTo>
                  <a:lnTo>
                    <a:pt x="3337" y="8628"/>
                  </a:lnTo>
                  <a:lnTo>
                    <a:pt x="3754" y="8575"/>
                  </a:lnTo>
                  <a:lnTo>
                    <a:pt x="4171" y="8497"/>
                  </a:lnTo>
                  <a:lnTo>
                    <a:pt x="4536" y="8367"/>
                  </a:lnTo>
                  <a:lnTo>
                    <a:pt x="4875" y="8237"/>
                  </a:lnTo>
                  <a:lnTo>
                    <a:pt x="5161" y="8080"/>
                  </a:lnTo>
                  <a:lnTo>
                    <a:pt x="5396" y="7924"/>
                  </a:lnTo>
                  <a:lnTo>
                    <a:pt x="5761" y="7689"/>
                  </a:lnTo>
                  <a:lnTo>
                    <a:pt x="5865" y="7585"/>
                  </a:lnTo>
                  <a:lnTo>
                    <a:pt x="5969" y="3545"/>
                  </a:lnTo>
                  <a:lnTo>
                    <a:pt x="5891" y="3363"/>
                  </a:lnTo>
                  <a:lnTo>
                    <a:pt x="5787" y="3180"/>
                  </a:lnTo>
                  <a:lnTo>
                    <a:pt x="5657" y="3024"/>
                  </a:lnTo>
                  <a:lnTo>
                    <a:pt x="5526" y="2841"/>
                  </a:lnTo>
                  <a:lnTo>
                    <a:pt x="5161" y="2502"/>
                  </a:lnTo>
                  <a:lnTo>
                    <a:pt x="4744" y="2190"/>
                  </a:lnTo>
                  <a:lnTo>
                    <a:pt x="4301" y="1877"/>
                  </a:lnTo>
                  <a:lnTo>
                    <a:pt x="3780" y="1590"/>
                  </a:lnTo>
                  <a:lnTo>
                    <a:pt x="3259" y="1303"/>
                  </a:lnTo>
                  <a:lnTo>
                    <a:pt x="2737" y="1069"/>
                  </a:lnTo>
                  <a:lnTo>
                    <a:pt x="1721" y="626"/>
                  </a:lnTo>
                  <a:lnTo>
                    <a:pt x="835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-1204475" y="2091334"/>
              <a:ext cx="297888" cy="430516"/>
            </a:xfrm>
            <a:custGeom>
              <a:avLst/>
              <a:gdLst/>
              <a:ahLst/>
              <a:cxnLst/>
              <a:rect l="l" t="t" r="r" b="b"/>
              <a:pathLst>
                <a:path w="5970" h="8628" fill="none" extrusionOk="0">
                  <a:moveTo>
                    <a:pt x="5969" y="3545"/>
                  </a:moveTo>
                  <a:lnTo>
                    <a:pt x="5865" y="7585"/>
                  </a:lnTo>
                  <a:lnTo>
                    <a:pt x="5865" y="7585"/>
                  </a:lnTo>
                  <a:lnTo>
                    <a:pt x="5761" y="7689"/>
                  </a:lnTo>
                  <a:lnTo>
                    <a:pt x="5396" y="7924"/>
                  </a:lnTo>
                  <a:lnTo>
                    <a:pt x="5161" y="8080"/>
                  </a:lnTo>
                  <a:lnTo>
                    <a:pt x="4875" y="8237"/>
                  </a:lnTo>
                  <a:lnTo>
                    <a:pt x="4536" y="8367"/>
                  </a:lnTo>
                  <a:lnTo>
                    <a:pt x="4171" y="8497"/>
                  </a:lnTo>
                  <a:lnTo>
                    <a:pt x="3754" y="8575"/>
                  </a:lnTo>
                  <a:lnTo>
                    <a:pt x="3337" y="8628"/>
                  </a:lnTo>
                  <a:lnTo>
                    <a:pt x="3102" y="8628"/>
                  </a:lnTo>
                  <a:lnTo>
                    <a:pt x="2868" y="8602"/>
                  </a:lnTo>
                  <a:lnTo>
                    <a:pt x="2633" y="8575"/>
                  </a:lnTo>
                  <a:lnTo>
                    <a:pt x="2398" y="8523"/>
                  </a:lnTo>
                  <a:lnTo>
                    <a:pt x="2138" y="8445"/>
                  </a:lnTo>
                  <a:lnTo>
                    <a:pt x="1903" y="8367"/>
                  </a:lnTo>
                  <a:lnTo>
                    <a:pt x="1643" y="8263"/>
                  </a:lnTo>
                  <a:lnTo>
                    <a:pt x="1382" y="8106"/>
                  </a:lnTo>
                  <a:lnTo>
                    <a:pt x="1121" y="7950"/>
                  </a:lnTo>
                  <a:lnTo>
                    <a:pt x="887" y="7767"/>
                  </a:lnTo>
                  <a:lnTo>
                    <a:pt x="600" y="7533"/>
                  </a:lnTo>
                  <a:lnTo>
                    <a:pt x="339" y="729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35" y="287"/>
                  </a:lnTo>
                  <a:lnTo>
                    <a:pt x="1721" y="626"/>
                  </a:lnTo>
                  <a:lnTo>
                    <a:pt x="2737" y="1069"/>
                  </a:lnTo>
                  <a:lnTo>
                    <a:pt x="3259" y="1303"/>
                  </a:lnTo>
                  <a:lnTo>
                    <a:pt x="3780" y="1590"/>
                  </a:lnTo>
                  <a:lnTo>
                    <a:pt x="4301" y="1877"/>
                  </a:lnTo>
                  <a:lnTo>
                    <a:pt x="4744" y="2190"/>
                  </a:lnTo>
                  <a:lnTo>
                    <a:pt x="5161" y="2502"/>
                  </a:lnTo>
                  <a:lnTo>
                    <a:pt x="5526" y="2841"/>
                  </a:lnTo>
                  <a:lnTo>
                    <a:pt x="5657" y="3024"/>
                  </a:lnTo>
                  <a:lnTo>
                    <a:pt x="5787" y="3180"/>
                  </a:lnTo>
                  <a:lnTo>
                    <a:pt x="5891" y="3363"/>
                  </a:lnTo>
                  <a:lnTo>
                    <a:pt x="5969" y="3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-1204475" y="2101712"/>
              <a:ext cx="296591" cy="293996"/>
            </a:xfrm>
            <a:custGeom>
              <a:avLst/>
              <a:gdLst/>
              <a:ahLst/>
              <a:cxnLst/>
              <a:rect l="l" t="t" r="r" b="b"/>
              <a:pathLst>
                <a:path w="5944" h="5892" extrusionOk="0">
                  <a:moveTo>
                    <a:pt x="0" y="1"/>
                  </a:moveTo>
                  <a:lnTo>
                    <a:pt x="79" y="1617"/>
                  </a:lnTo>
                  <a:lnTo>
                    <a:pt x="261" y="2347"/>
                  </a:lnTo>
                  <a:lnTo>
                    <a:pt x="365" y="2972"/>
                  </a:lnTo>
                  <a:lnTo>
                    <a:pt x="444" y="3363"/>
                  </a:lnTo>
                  <a:lnTo>
                    <a:pt x="548" y="3572"/>
                  </a:lnTo>
                  <a:lnTo>
                    <a:pt x="808" y="4119"/>
                  </a:lnTo>
                  <a:lnTo>
                    <a:pt x="1173" y="4901"/>
                  </a:lnTo>
                  <a:lnTo>
                    <a:pt x="1382" y="5370"/>
                  </a:lnTo>
                  <a:lnTo>
                    <a:pt x="1564" y="5891"/>
                  </a:lnTo>
                  <a:lnTo>
                    <a:pt x="1669" y="5683"/>
                  </a:lnTo>
                  <a:lnTo>
                    <a:pt x="1773" y="5474"/>
                  </a:lnTo>
                  <a:lnTo>
                    <a:pt x="1903" y="5266"/>
                  </a:lnTo>
                  <a:lnTo>
                    <a:pt x="2033" y="5083"/>
                  </a:lnTo>
                  <a:lnTo>
                    <a:pt x="2190" y="4901"/>
                  </a:lnTo>
                  <a:lnTo>
                    <a:pt x="2346" y="4718"/>
                  </a:lnTo>
                  <a:lnTo>
                    <a:pt x="2529" y="4562"/>
                  </a:lnTo>
                  <a:lnTo>
                    <a:pt x="2711" y="4432"/>
                  </a:lnTo>
                  <a:lnTo>
                    <a:pt x="2920" y="4275"/>
                  </a:lnTo>
                  <a:lnTo>
                    <a:pt x="3128" y="4171"/>
                  </a:lnTo>
                  <a:lnTo>
                    <a:pt x="3337" y="4067"/>
                  </a:lnTo>
                  <a:lnTo>
                    <a:pt x="3545" y="3963"/>
                  </a:lnTo>
                  <a:lnTo>
                    <a:pt x="3780" y="3910"/>
                  </a:lnTo>
                  <a:lnTo>
                    <a:pt x="4014" y="3832"/>
                  </a:lnTo>
                  <a:lnTo>
                    <a:pt x="4249" y="3806"/>
                  </a:lnTo>
                  <a:lnTo>
                    <a:pt x="4510" y="3780"/>
                  </a:lnTo>
                  <a:lnTo>
                    <a:pt x="4666" y="3780"/>
                  </a:lnTo>
                  <a:lnTo>
                    <a:pt x="5005" y="3806"/>
                  </a:lnTo>
                  <a:lnTo>
                    <a:pt x="5318" y="3858"/>
                  </a:lnTo>
                  <a:lnTo>
                    <a:pt x="5630" y="3936"/>
                  </a:lnTo>
                  <a:lnTo>
                    <a:pt x="5943" y="4041"/>
                  </a:lnTo>
                  <a:lnTo>
                    <a:pt x="5943" y="3884"/>
                  </a:lnTo>
                  <a:lnTo>
                    <a:pt x="5917" y="3884"/>
                  </a:lnTo>
                  <a:lnTo>
                    <a:pt x="5448" y="3832"/>
                  </a:lnTo>
                  <a:lnTo>
                    <a:pt x="4979" y="3754"/>
                  </a:lnTo>
                  <a:lnTo>
                    <a:pt x="4536" y="3676"/>
                  </a:lnTo>
                  <a:lnTo>
                    <a:pt x="4119" y="3545"/>
                  </a:lnTo>
                  <a:lnTo>
                    <a:pt x="3597" y="3363"/>
                  </a:lnTo>
                  <a:lnTo>
                    <a:pt x="3128" y="3155"/>
                  </a:lnTo>
                  <a:lnTo>
                    <a:pt x="2685" y="2946"/>
                  </a:lnTo>
                  <a:lnTo>
                    <a:pt x="2320" y="2685"/>
                  </a:lnTo>
                  <a:lnTo>
                    <a:pt x="1929" y="2399"/>
                  </a:lnTo>
                  <a:lnTo>
                    <a:pt x="1643" y="2112"/>
                  </a:lnTo>
                  <a:lnTo>
                    <a:pt x="1199" y="1643"/>
                  </a:lnTo>
                  <a:lnTo>
                    <a:pt x="782" y="1148"/>
                  </a:lnTo>
                  <a:lnTo>
                    <a:pt x="365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-1204475" y="2101712"/>
              <a:ext cx="296591" cy="293996"/>
            </a:xfrm>
            <a:custGeom>
              <a:avLst/>
              <a:gdLst/>
              <a:ahLst/>
              <a:cxnLst/>
              <a:rect l="l" t="t" r="r" b="b"/>
              <a:pathLst>
                <a:path w="5944" h="5892" fill="none" extrusionOk="0">
                  <a:moveTo>
                    <a:pt x="0" y="1"/>
                  </a:moveTo>
                  <a:lnTo>
                    <a:pt x="79" y="1617"/>
                  </a:lnTo>
                  <a:lnTo>
                    <a:pt x="79" y="1617"/>
                  </a:lnTo>
                  <a:lnTo>
                    <a:pt x="261" y="2347"/>
                  </a:lnTo>
                  <a:lnTo>
                    <a:pt x="365" y="2972"/>
                  </a:lnTo>
                  <a:lnTo>
                    <a:pt x="365" y="2972"/>
                  </a:lnTo>
                  <a:lnTo>
                    <a:pt x="365" y="2972"/>
                  </a:lnTo>
                  <a:lnTo>
                    <a:pt x="365" y="2972"/>
                  </a:lnTo>
                  <a:lnTo>
                    <a:pt x="444" y="3363"/>
                  </a:lnTo>
                  <a:lnTo>
                    <a:pt x="444" y="3363"/>
                  </a:lnTo>
                  <a:lnTo>
                    <a:pt x="548" y="3572"/>
                  </a:lnTo>
                  <a:lnTo>
                    <a:pt x="808" y="4119"/>
                  </a:lnTo>
                  <a:lnTo>
                    <a:pt x="1173" y="4901"/>
                  </a:lnTo>
                  <a:lnTo>
                    <a:pt x="1382" y="5370"/>
                  </a:lnTo>
                  <a:lnTo>
                    <a:pt x="1564" y="5891"/>
                  </a:lnTo>
                  <a:lnTo>
                    <a:pt x="1564" y="5891"/>
                  </a:lnTo>
                  <a:lnTo>
                    <a:pt x="1669" y="5683"/>
                  </a:lnTo>
                  <a:lnTo>
                    <a:pt x="1773" y="5474"/>
                  </a:lnTo>
                  <a:lnTo>
                    <a:pt x="1903" y="5266"/>
                  </a:lnTo>
                  <a:lnTo>
                    <a:pt x="2033" y="5083"/>
                  </a:lnTo>
                  <a:lnTo>
                    <a:pt x="2190" y="4901"/>
                  </a:lnTo>
                  <a:lnTo>
                    <a:pt x="2346" y="4718"/>
                  </a:lnTo>
                  <a:lnTo>
                    <a:pt x="2529" y="4562"/>
                  </a:lnTo>
                  <a:lnTo>
                    <a:pt x="2711" y="4432"/>
                  </a:lnTo>
                  <a:lnTo>
                    <a:pt x="2920" y="4275"/>
                  </a:lnTo>
                  <a:lnTo>
                    <a:pt x="3128" y="4171"/>
                  </a:lnTo>
                  <a:lnTo>
                    <a:pt x="3337" y="4067"/>
                  </a:lnTo>
                  <a:lnTo>
                    <a:pt x="3545" y="3963"/>
                  </a:lnTo>
                  <a:lnTo>
                    <a:pt x="3780" y="3910"/>
                  </a:lnTo>
                  <a:lnTo>
                    <a:pt x="4014" y="3832"/>
                  </a:lnTo>
                  <a:lnTo>
                    <a:pt x="4249" y="3806"/>
                  </a:lnTo>
                  <a:lnTo>
                    <a:pt x="4510" y="3780"/>
                  </a:lnTo>
                  <a:lnTo>
                    <a:pt x="4510" y="3780"/>
                  </a:lnTo>
                  <a:lnTo>
                    <a:pt x="4666" y="3780"/>
                  </a:lnTo>
                  <a:lnTo>
                    <a:pt x="4666" y="3780"/>
                  </a:lnTo>
                  <a:lnTo>
                    <a:pt x="5005" y="3806"/>
                  </a:lnTo>
                  <a:lnTo>
                    <a:pt x="5318" y="3858"/>
                  </a:lnTo>
                  <a:lnTo>
                    <a:pt x="5630" y="3936"/>
                  </a:lnTo>
                  <a:lnTo>
                    <a:pt x="5943" y="4041"/>
                  </a:lnTo>
                  <a:lnTo>
                    <a:pt x="5943" y="3884"/>
                  </a:lnTo>
                  <a:lnTo>
                    <a:pt x="5943" y="3884"/>
                  </a:lnTo>
                  <a:lnTo>
                    <a:pt x="5917" y="3884"/>
                  </a:lnTo>
                  <a:lnTo>
                    <a:pt x="5917" y="3884"/>
                  </a:lnTo>
                  <a:lnTo>
                    <a:pt x="5448" y="3832"/>
                  </a:lnTo>
                  <a:lnTo>
                    <a:pt x="4979" y="3754"/>
                  </a:lnTo>
                  <a:lnTo>
                    <a:pt x="4536" y="3676"/>
                  </a:lnTo>
                  <a:lnTo>
                    <a:pt x="4119" y="3545"/>
                  </a:lnTo>
                  <a:lnTo>
                    <a:pt x="4119" y="3545"/>
                  </a:lnTo>
                  <a:lnTo>
                    <a:pt x="3597" y="3363"/>
                  </a:lnTo>
                  <a:lnTo>
                    <a:pt x="3128" y="3155"/>
                  </a:lnTo>
                  <a:lnTo>
                    <a:pt x="2685" y="2946"/>
                  </a:lnTo>
                  <a:lnTo>
                    <a:pt x="2320" y="2685"/>
                  </a:lnTo>
                  <a:lnTo>
                    <a:pt x="2320" y="2685"/>
                  </a:lnTo>
                  <a:lnTo>
                    <a:pt x="1929" y="2399"/>
                  </a:lnTo>
                  <a:lnTo>
                    <a:pt x="1643" y="2112"/>
                  </a:lnTo>
                  <a:lnTo>
                    <a:pt x="1643" y="2112"/>
                  </a:lnTo>
                  <a:lnTo>
                    <a:pt x="1199" y="1643"/>
                  </a:lnTo>
                  <a:lnTo>
                    <a:pt x="782" y="1148"/>
                  </a:lnTo>
                  <a:lnTo>
                    <a:pt x="365" y="60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-1292894" y="1447556"/>
              <a:ext cx="673716" cy="849305"/>
            </a:xfrm>
            <a:custGeom>
              <a:avLst/>
              <a:gdLst/>
              <a:ahLst/>
              <a:cxnLst/>
              <a:rect l="l" t="t" r="r" b="b"/>
              <a:pathLst>
                <a:path w="13502" h="17021" extrusionOk="0">
                  <a:moveTo>
                    <a:pt x="6985" y="0"/>
                  </a:moveTo>
                  <a:lnTo>
                    <a:pt x="6516" y="26"/>
                  </a:lnTo>
                  <a:lnTo>
                    <a:pt x="6073" y="78"/>
                  </a:lnTo>
                  <a:lnTo>
                    <a:pt x="5656" y="130"/>
                  </a:lnTo>
                  <a:lnTo>
                    <a:pt x="5239" y="209"/>
                  </a:lnTo>
                  <a:lnTo>
                    <a:pt x="4822" y="313"/>
                  </a:lnTo>
                  <a:lnTo>
                    <a:pt x="4431" y="417"/>
                  </a:lnTo>
                  <a:lnTo>
                    <a:pt x="4040" y="547"/>
                  </a:lnTo>
                  <a:lnTo>
                    <a:pt x="3675" y="678"/>
                  </a:lnTo>
                  <a:lnTo>
                    <a:pt x="3336" y="834"/>
                  </a:lnTo>
                  <a:lnTo>
                    <a:pt x="2997" y="991"/>
                  </a:lnTo>
                  <a:lnTo>
                    <a:pt x="2685" y="1173"/>
                  </a:lnTo>
                  <a:lnTo>
                    <a:pt x="2372" y="1382"/>
                  </a:lnTo>
                  <a:lnTo>
                    <a:pt x="2085" y="1590"/>
                  </a:lnTo>
                  <a:lnTo>
                    <a:pt x="1825" y="1825"/>
                  </a:lnTo>
                  <a:lnTo>
                    <a:pt x="1564" y="2059"/>
                  </a:lnTo>
                  <a:lnTo>
                    <a:pt x="1329" y="2320"/>
                  </a:lnTo>
                  <a:lnTo>
                    <a:pt x="1121" y="2607"/>
                  </a:lnTo>
                  <a:lnTo>
                    <a:pt x="912" y="2893"/>
                  </a:lnTo>
                  <a:lnTo>
                    <a:pt x="730" y="3206"/>
                  </a:lnTo>
                  <a:lnTo>
                    <a:pt x="573" y="3545"/>
                  </a:lnTo>
                  <a:lnTo>
                    <a:pt x="417" y="3884"/>
                  </a:lnTo>
                  <a:lnTo>
                    <a:pt x="313" y="4223"/>
                  </a:lnTo>
                  <a:lnTo>
                    <a:pt x="209" y="4614"/>
                  </a:lnTo>
                  <a:lnTo>
                    <a:pt x="130" y="4978"/>
                  </a:lnTo>
                  <a:lnTo>
                    <a:pt x="52" y="5395"/>
                  </a:lnTo>
                  <a:lnTo>
                    <a:pt x="26" y="5813"/>
                  </a:lnTo>
                  <a:lnTo>
                    <a:pt x="0" y="6256"/>
                  </a:lnTo>
                  <a:lnTo>
                    <a:pt x="0" y="6699"/>
                  </a:lnTo>
                  <a:lnTo>
                    <a:pt x="26" y="7168"/>
                  </a:lnTo>
                  <a:lnTo>
                    <a:pt x="78" y="7637"/>
                  </a:lnTo>
                  <a:lnTo>
                    <a:pt x="130" y="8158"/>
                  </a:lnTo>
                  <a:lnTo>
                    <a:pt x="235" y="8654"/>
                  </a:lnTo>
                  <a:lnTo>
                    <a:pt x="443" y="9618"/>
                  </a:lnTo>
                  <a:lnTo>
                    <a:pt x="704" y="10530"/>
                  </a:lnTo>
                  <a:lnTo>
                    <a:pt x="990" y="11390"/>
                  </a:lnTo>
                  <a:lnTo>
                    <a:pt x="1329" y="12198"/>
                  </a:lnTo>
                  <a:lnTo>
                    <a:pt x="1694" y="12954"/>
                  </a:lnTo>
                  <a:lnTo>
                    <a:pt x="1903" y="13319"/>
                  </a:lnTo>
                  <a:lnTo>
                    <a:pt x="2111" y="13658"/>
                  </a:lnTo>
                  <a:lnTo>
                    <a:pt x="2320" y="13971"/>
                  </a:lnTo>
                  <a:lnTo>
                    <a:pt x="2554" y="14284"/>
                  </a:lnTo>
                  <a:lnTo>
                    <a:pt x="2789" y="14570"/>
                  </a:lnTo>
                  <a:lnTo>
                    <a:pt x="3050" y="14857"/>
                  </a:lnTo>
                  <a:lnTo>
                    <a:pt x="3310" y="15118"/>
                  </a:lnTo>
                  <a:lnTo>
                    <a:pt x="3571" y="15352"/>
                  </a:lnTo>
                  <a:lnTo>
                    <a:pt x="3858" y="15587"/>
                  </a:lnTo>
                  <a:lnTo>
                    <a:pt x="4170" y="15795"/>
                  </a:lnTo>
                  <a:lnTo>
                    <a:pt x="4457" y="16004"/>
                  </a:lnTo>
                  <a:lnTo>
                    <a:pt x="4770" y="16186"/>
                  </a:lnTo>
                  <a:lnTo>
                    <a:pt x="5109" y="16343"/>
                  </a:lnTo>
                  <a:lnTo>
                    <a:pt x="5448" y="16499"/>
                  </a:lnTo>
                  <a:lnTo>
                    <a:pt x="5786" y="16629"/>
                  </a:lnTo>
                  <a:lnTo>
                    <a:pt x="6151" y="16734"/>
                  </a:lnTo>
                  <a:lnTo>
                    <a:pt x="6516" y="16812"/>
                  </a:lnTo>
                  <a:lnTo>
                    <a:pt x="6907" y="16890"/>
                  </a:lnTo>
                  <a:lnTo>
                    <a:pt x="7298" y="16968"/>
                  </a:lnTo>
                  <a:lnTo>
                    <a:pt x="7715" y="16994"/>
                  </a:lnTo>
                  <a:lnTo>
                    <a:pt x="8132" y="17020"/>
                  </a:lnTo>
                  <a:lnTo>
                    <a:pt x="8549" y="17020"/>
                  </a:lnTo>
                  <a:lnTo>
                    <a:pt x="9018" y="16994"/>
                  </a:lnTo>
                  <a:lnTo>
                    <a:pt x="9514" y="16942"/>
                  </a:lnTo>
                  <a:lnTo>
                    <a:pt x="9957" y="16838"/>
                  </a:lnTo>
                  <a:lnTo>
                    <a:pt x="10426" y="16708"/>
                  </a:lnTo>
                  <a:lnTo>
                    <a:pt x="10869" y="16577"/>
                  </a:lnTo>
                  <a:lnTo>
                    <a:pt x="11286" y="16395"/>
                  </a:lnTo>
                  <a:lnTo>
                    <a:pt x="11677" y="16160"/>
                  </a:lnTo>
                  <a:lnTo>
                    <a:pt x="12042" y="15926"/>
                  </a:lnTo>
                  <a:lnTo>
                    <a:pt x="12355" y="15665"/>
                  </a:lnTo>
                  <a:lnTo>
                    <a:pt x="12668" y="15352"/>
                  </a:lnTo>
                  <a:lnTo>
                    <a:pt x="12928" y="15013"/>
                  </a:lnTo>
                  <a:lnTo>
                    <a:pt x="13137" y="14649"/>
                  </a:lnTo>
                  <a:lnTo>
                    <a:pt x="13293" y="14231"/>
                  </a:lnTo>
                  <a:lnTo>
                    <a:pt x="13423" y="13814"/>
                  </a:lnTo>
                  <a:lnTo>
                    <a:pt x="13476" y="13345"/>
                  </a:lnTo>
                  <a:lnTo>
                    <a:pt x="13502" y="12850"/>
                  </a:lnTo>
                  <a:lnTo>
                    <a:pt x="13423" y="11938"/>
                  </a:lnTo>
                  <a:lnTo>
                    <a:pt x="13319" y="11025"/>
                  </a:lnTo>
                  <a:lnTo>
                    <a:pt x="13241" y="10113"/>
                  </a:lnTo>
                  <a:lnTo>
                    <a:pt x="13163" y="9201"/>
                  </a:lnTo>
                  <a:lnTo>
                    <a:pt x="13163" y="8654"/>
                  </a:lnTo>
                  <a:lnTo>
                    <a:pt x="13189" y="8106"/>
                  </a:lnTo>
                  <a:lnTo>
                    <a:pt x="13241" y="7012"/>
                  </a:lnTo>
                  <a:lnTo>
                    <a:pt x="13267" y="6464"/>
                  </a:lnTo>
                  <a:lnTo>
                    <a:pt x="13267" y="5917"/>
                  </a:lnTo>
                  <a:lnTo>
                    <a:pt x="13215" y="5369"/>
                  </a:lnTo>
                  <a:lnTo>
                    <a:pt x="13111" y="4822"/>
                  </a:lnTo>
                  <a:lnTo>
                    <a:pt x="12954" y="4275"/>
                  </a:lnTo>
                  <a:lnTo>
                    <a:pt x="12772" y="3727"/>
                  </a:lnTo>
                  <a:lnTo>
                    <a:pt x="12537" y="3232"/>
                  </a:lnTo>
                  <a:lnTo>
                    <a:pt x="12303" y="2763"/>
                  </a:lnTo>
                  <a:lnTo>
                    <a:pt x="12016" y="2320"/>
                  </a:lnTo>
                  <a:lnTo>
                    <a:pt x="11703" y="1929"/>
                  </a:lnTo>
                  <a:lnTo>
                    <a:pt x="11338" y="1538"/>
                  </a:lnTo>
                  <a:lnTo>
                    <a:pt x="10973" y="1225"/>
                  </a:lnTo>
                  <a:lnTo>
                    <a:pt x="10582" y="912"/>
                  </a:lnTo>
                  <a:lnTo>
                    <a:pt x="10139" y="652"/>
                  </a:lnTo>
                  <a:lnTo>
                    <a:pt x="9670" y="443"/>
                  </a:lnTo>
                  <a:lnTo>
                    <a:pt x="9201" y="261"/>
                  </a:lnTo>
                  <a:lnTo>
                    <a:pt x="8680" y="130"/>
                  </a:lnTo>
                  <a:lnTo>
                    <a:pt x="8132" y="52"/>
                  </a:lnTo>
                  <a:lnTo>
                    <a:pt x="7585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-1292894" y="1447556"/>
              <a:ext cx="673716" cy="849305"/>
            </a:xfrm>
            <a:custGeom>
              <a:avLst/>
              <a:gdLst/>
              <a:ahLst/>
              <a:cxnLst/>
              <a:rect l="l" t="t" r="r" b="b"/>
              <a:pathLst>
                <a:path w="13502" h="17021" fill="none" extrusionOk="0">
                  <a:moveTo>
                    <a:pt x="235" y="8654"/>
                  </a:moveTo>
                  <a:lnTo>
                    <a:pt x="235" y="8654"/>
                  </a:lnTo>
                  <a:lnTo>
                    <a:pt x="443" y="9618"/>
                  </a:lnTo>
                  <a:lnTo>
                    <a:pt x="704" y="10530"/>
                  </a:lnTo>
                  <a:lnTo>
                    <a:pt x="990" y="11390"/>
                  </a:lnTo>
                  <a:lnTo>
                    <a:pt x="1329" y="12198"/>
                  </a:lnTo>
                  <a:lnTo>
                    <a:pt x="1694" y="12954"/>
                  </a:lnTo>
                  <a:lnTo>
                    <a:pt x="1903" y="13319"/>
                  </a:lnTo>
                  <a:lnTo>
                    <a:pt x="2111" y="13658"/>
                  </a:lnTo>
                  <a:lnTo>
                    <a:pt x="2320" y="13971"/>
                  </a:lnTo>
                  <a:lnTo>
                    <a:pt x="2554" y="14284"/>
                  </a:lnTo>
                  <a:lnTo>
                    <a:pt x="2789" y="14570"/>
                  </a:lnTo>
                  <a:lnTo>
                    <a:pt x="3050" y="14857"/>
                  </a:lnTo>
                  <a:lnTo>
                    <a:pt x="3310" y="15118"/>
                  </a:lnTo>
                  <a:lnTo>
                    <a:pt x="3571" y="15352"/>
                  </a:lnTo>
                  <a:lnTo>
                    <a:pt x="3858" y="15587"/>
                  </a:lnTo>
                  <a:lnTo>
                    <a:pt x="4170" y="15795"/>
                  </a:lnTo>
                  <a:lnTo>
                    <a:pt x="4457" y="16004"/>
                  </a:lnTo>
                  <a:lnTo>
                    <a:pt x="4770" y="16186"/>
                  </a:lnTo>
                  <a:lnTo>
                    <a:pt x="5109" y="16343"/>
                  </a:lnTo>
                  <a:lnTo>
                    <a:pt x="5448" y="16499"/>
                  </a:lnTo>
                  <a:lnTo>
                    <a:pt x="5786" y="16629"/>
                  </a:lnTo>
                  <a:lnTo>
                    <a:pt x="6151" y="16734"/>
                  </a:lnTo>
                  <a:lnTo>
                    <a:pt x="6516" y="16812"/>
                  </a:lnTo>
                  <a:lnTo>
                    <a:pt x="6907" y="16890"/>
                  </a:lnTo>
                  <a:lnTo>
                    <a:pt x="7298" y="16968"/>
                  </a:lnTo>
                  <a:lnTo>
                    <a:pt x="7715" y="16994"/>
                  </a:lnTo>
                  <a:lnTo>
                    <a:pt x="8132" y="17020"/>
                  </a:lnTo>
                  <a:lnTo>
                    <a:pt x="8549" y="17020"/>
                  </a:lnTo>
                  <a:lnTo>
                    <a:pt x="8549" y="17020"/>
                  </a:lnTo>
                  <a:lnTo>
                    <a:pt x="9018" y="16994"/>
                  </a:lnTo>
                  <a:lnTo>
                    <a:pt x="9514" y="16942"/>
                  </a:lnTo>
                  <a:lnTo>
                    <a:pt x="9957" y="16838"/>
                  </a:lnTo>
                  <a:lnTo>
                    <a:pt x="10426" y="16708"/>
                  </a:lnTo>
                  <a:lnTo>
                    <a:pt x="10869" y="16577"/>
                  </a:lnTo>
                  <a:lnTo>
                    <a:pt x="11286" y="16395"/>
                  </a:lnTo>
                  <a:lnTo>
                    <a:pt x="11677" y="16160"/>
                  </a:lnTo>
                  <a:lnTo>
                    <a:pt x="12042" y="15926"/>
                  </a:lnTo>
                  <a:lnTo>
                    <a:pt x="12355" y="15665"/>
                  </a:lnTo>
                  <a:lnTo>
                    <a:pt x="12668" y="15352"/>
                  </a:lnTo>
                  <a:lnTo>
                    <a:pt x="12928" y="15013"/>
                  </a:lnTo>
                  <a:lnTo>
                    <a:pt x="13137" y="14649"/>
                  </a:lnTo>
                  <a:lnTo>
                    <a:pt x="13293" y="14231"/>
                  </a:lnTo>
                  <a:lnTo>
                    <a:pt x="13423" y="13814"/>
                  </a:lnTo>
                  <a:lnTo>
                    <a:pt x="13476" y="13345"/>
                  </a:lnTo>
                  <a:lnTo>
                    <a:pt x="13502" y="12850"/>
                  </a:lnTo>
                  <a:lnTo>
                    <a:pt x="13502" y="12850"/>
                  </a:lnTo>
                  <a:lnTo>
                    <a:pt x="13423" y="11938"/>
                  </a:lnTo>
                  <a:lnTo>
                    <a:pt x="13319" y="11025"/>
                  </a:lnTo>
                  <a:lnTo>
                    <a:pt x="13241" y="10113"/>
                  </a:lnTo>
                  <a:lnTo>
                    <a:pt x="13163" y="9201"/>
                  </a:lnTo>
                  <a:lnTo>
                    <a:pt x="13163" y="9201"/>
                  </a:lnTo>
                  <a:lnTo>
                    <a:pt x="13163" y="8654"/>
                  </a:lnTo>
                  <a:lnTo>
                    <a:pt x="13189" y="8106"/>
                  </a:lnTo>
                  <a:lnTo>
                    <a:pt x="13241" y="7012"/>
                  </a:lnTo>
                  <a:lnTo>
                    <a:pt x="13267" y="6464"/>
                  </a:lnTo>
                  <a:lnTo>
                    <a:pt x="13267" y="5917"/>
                  </a:lnTo>
                  <a:lnTo>
                    <a:pt x="13215" y="5369"/>
                  </a:lnTo>
                  <a:lnTo>
                    <a:pt x="13111" y="4822"/>
                  </a:lnTo>
                  <a:lnTo>
                    <a:pt x="13111" y="4822"/>
                  </a:lnTo>
                  <a:lnTo>
                    <a:pt x="12954" y="4275"/>
                  </a:lnTo>
                  <a:lnTo>
                    <a:pt x="12772" y="3727"/>
                  </a:lnTo>
                  <a:lnTo>
                    <a:pt x="12537" y="3232"/>
                  </a:lnTo>
                  <a:lnTo>
                    <a:pt x="12303" y="2763"/>
                  </a:lnTo>
                  <a:lnTo>
                    <a:pt x="12016" y="2320"/>
                  </a:lnTo>
                  <a:lnTo>
                    <a:pt x="11703" y="1929"/>
                  </a:lnTo>
                  <a:lnTo>
                    <a:pt x="11338" y="1538"/>
                  </a:lnTo>
                  <a:lnTo>
                    <a:pt x="10973" y="1225"/>
                  </a:lnTo>
                  <a:lnTo>
                    <a:pt x="10582" y="912"/>
                  </a:lnTo>
                  <a:lnTo>
                    <a:pt x="10139" y="652"/>
                  </a:lnTo>
                  <a:lnTo>
                    <a:pt x="9670" y="443"/>
                  </a:lnTo>
                  <a:lnTo>
                    <a:pt x="9201" y="261"/>
                  </a:lnTo>
                  <a:lnTo>
                    <a:pt x="8680" y="130"/>
                  </a:lnTo>
                  <a:lnTo>
                    <a:pt x="8132" y="52"/>
                  </a:lnTo>
                  <a:lnTo>
                    <a:pt x="7585" y="0"/>
                  </a:lnTo>
                  <a:lnTo>
                    <a:pt x="6985" y="0"/>
                  </a:lnTo>
                  <a:lnTo>
                    <a:pt x="6985" y="0"/>
                  </a:lnTo>
                  <a:lnTo>
                    <a:pt x="6516" y="26"/>
                  </a:lnTo>
                  <a:lnTo>
                    <a:pt x="6073" y="78"/>
                  </a:lnTo>
                  <a:lnTo>
                    <a:pt x="5656" y="130"/>
                  </a:lnTo>
                  <a:lnTo>
                    <a:pt x="5239" y="209"/>
                  </a:lnTo>
                  <a:lnTo>
                    <a:pt x="4822" y="313"/>
                  </a:lnTo>
                  <a:lnTo>
                    <a:pt x="4431" y="417"/>
                  </a:lnTo>
                  <a:lnTo>
                    <a:pt x="4040" y="547"/>
                  </a:lnTo>
                  <a:lnTo>
                    <a:pt x="3675" y="678"/>
                  </a:lnTo>
                  <a:lnTo>
                    <a:pt x="3336" y="834"/>
                  </a:lnTo>
                  <a:lnTo>
                    <a:pt x="2997" y="991"/>
                  </a:lnTo>
                  <a:lnTo>
                    <a:pt x="2685" y="1173"/>
                  </a:lnTo>
                  <a:lnTo>
                    <a:pt x="2372" y="1382"/>
                  </a:lnTo>
                  <a:lnTo>
                    <a:pt x="2085" y="1590"/>
                  </a:lnTo>
                  <a:lnTo>
                    <a:pt x="1825" y="1825"/>
                  </a:lnTo>
                  <a:lnTo>
                    <a:pt x="1564" y="2059"/>
                  </a:lnTo>
                  <a:lnTo>
                    <a:pt x="1329" y="2320"/>
                  </a:lnTo>
                  <a:lnTo>
                    <a:pt x="1121" y="2607"/>
                  </a:lnTo>
                  <a:lnTo>
                    <a:pt x="912" y="2893"/>
                  </a:lnTo>
                  <a:lnTo>
                    <a:pt x="730" y="3206"/>
                  </a:lnTo>
                  <a:lnTo>
                    <a:pt x="573" y="3545"/>
                  </a:lnTo>
                  <a:lnTo>
                    <a:pt x="417" y="3884"/>
                  </a:lnTo>
                  <a:lnTo>
                    <a:pt x="313" y="4223"/>
                  </a:lnTo>
                  <a:lnTo>
                    <a:pt x="209" y="4614"/>
                  </a:lnTo>
                  <a:lnTo>
                    <a:pt x="130" y="4978"/>
                  </a:lnTo>
                  <a:lnTo>
                    <a:pt x="52" y="5395"/>
                  </a:lnTo>
                  <a:lnTo>
                    <a:pt x="26" y="5813"/>
                  </a:lnTo>
                  <a:lnTo>
                    <a:pt x="0" y="6256"/>
                  </a:lnTo>
                  <a:lnTo>
                    <a:pt x="0" y="6699"/>
                  </a:lnTo>
                  <a:lnTo>
                    <a:pt x="26" y="7168"/>
                  </a:lnTo>
                  <a:lnTo>
                    <a:pt x="78" y="7637"/>
                  </a:lnTo>
                  <a:lnTo>
                    <a:pt x="130" y="8158"/>
                  </a:lnTo>
                  <a:lnTo>
                    <a:pt x="235" y="86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-1394385" y="1840299"/>
              <a:ext cx="188662" cy="256274"/>
            </a:xfrm>
            <a:custGeom>
              <a:avLst/>
              <a:gdLst/>
              <a:ahLst/>
              <a:cxnLst/>
              <a:rect l="l" t="t" r="r" b="b"/>
              <a:pathLst>
                <a:path w="3781" h="5136" extrusionOk="0">
                  <a:moveTo>
                    <a:pt x="1435" y="1"/>
                  </a:moveTo>
                  <a:lnTo>
                    <a:pt x="1226" y="27"/>
                  </a:lnTo>
                  <a:lnTo>
                    <a:pt x="965" y="105"/>
                  </a:lnTo>
                  <a:lnTo>
                    <a:pt x="731" y="235"/>
                  </a:lnTo>
                  <a:lnTo>
                    <a:pt x="600" y="339"/>
                  </a:lnTo>
                  <a:lnTo>
                    <a:pt x="496" y="444"/>
                  </a:lnTo>
                  <a:lnTo>
                    <a:pt x="392" y="600"/>
                  </a:lnTo>
                  <a:lnTo>
                    <a:pt x="288" y="730"/>
                  </a:lnTo>
                  <a:lnTo>
                    <a:pt x="209" y="913"/>
                  </a:lnTo>
                  <a:lnTo>
                    <a:pt x="131" y="1095"/>
                  </a:lnTo>
                  <a:lnTo>
                    <a:pt x="53" y="1486"/>
                  </a:lnTo>
                  <a:lnTo>
                    <a:pt x="1" y="1929"/>
                  </a:lnTo>
                  <a:lnTo>
                    <a:pt x="1" y="2373"/>
                  </a:lnTo>
                  <a:lnTo>
                    <a:pt x="79" y="2842"/>
                  </a:lnTo>
                  <a:lnTo>
                    <a:pt x="131" y="3076"/>
                  </a:lnTo>
                  <a:lnTo>
                    <a:pt x="209" y="3285"/>
                  </a:lnTo>
                  <a:lnTo>
                    <a:pt x="288" y="3519"/>
                  </a:lnTo>
                  <a:lnTo>
                    <a:pt x="392" y="3728"/>
                  </a:lnTo>
                  <a:lnTo>
                    <a:pt x="522" y="3936"/>
                  </a:lnTo>
                  <a:lnTo>
                    <a:pt x="653" y="4145"/>
                  </a:lnTo>
                  <a:lnTo>
                    <a:pt x="809" y="4327"/>
                  </a:lnTo>
                  <a:lnTo>
                    <a:pt x="991" y="4484"/>
                  </a:lnTo>
                  <a:lnTo>
                    <a:pt x="1174" y="4640"/>
                  </a:lnTo>
                  <a:lnTo>
                    <a:pt x="1382" y="4771"/>
                  </a:lnTo>
                  <a:lnTo>
                    <a:pt x="1617" y="4901"/>
                  </a:lnTo>
                  <a:lnTo>
                    <a:pt x="1878" y="4979"/>
                  </a:lnTo>
                  <a:lnTo>
                    <a:pt x="2138" y="5057"/>
                  </a:lnTo>
                  <a:lnTo>
                    <a:pt x="2425" y="5109"/>
                  </a:lnTo>
                  <a:lnTo>
                    <a:pt x="2738" y="5135"/>
                  </a:lnTo>
                  <a:lnTo>
                    <a:pt x="3077" y="5135"/>
                  </a:lnTo>
                  <a:lnTo>
                    <a:pt x="3415" y="5109"/>
                  </a:lnTo>
                  <a:lnTo>
                    <a:pt x="3780" y="5031"/>
                  </a:lnTo>
                  <a:lnTo>
                    <a:pt x="2998" y="1226"/>
                  </a:lnTo>
                  <a:lnTo>
                    <a:pt x="2842" y="939"/>
                  </a:lnTo>
                  <a:lnTo>
                    <a:pt x="2634" y="678"/>
                  </a:lnTo>
                  <a:lnTo>
                    <a:pt x="2529" y="548"/>
                  </a:lnTo>
                  <a:lnTo>
                    <a:pt x="2373" y="418"/>
                  </a:lnTo>
                  <a:lnTo>
                    <a:pt x="2216" y="287"/>
                  </a:lnTo>
                  <a:lnTo>
                    <a:pt x="2060" y="157"/>
                  </a:lnTo>
                  <a:lnTo>
                    <a:pt x="1852" y="79"/>
                  </a:lnTo>
                  <a:lnTo>
                    <a:pt x="1669" y="27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-1394385" y="1840299"/>
              <a:ext cx="188662" cy="256274"/>
            </a:xfrm>
            <a:custGeom>
              <a:avLst/>
              <a:gdLst/>
              <a:ahLst/>
              <a:cxnLst/>
              <a:rect l="l" t="t" r="r" b="b"/>
              <a:pathLst>
                <a:path w="3781" h="5136" fill="none" extrusionOk="0">
                  <a:moveTo>
                    <a:pt x="2998" y="1226"/>
                  </a:moveTo>
                  <a:lnTo>
                    <a:pt x="2998" y="1226"/>
                  </a:lnTo>
                  <a:lnTo>
                    <a:pt x="2842" y="939"/>
                  </a:lnTo>
                  <a:lnTo>
                    <a:pt x="2634" y="678"/>
                  </a:lnTo>
                  <a:lnTo>
                    <a:pt x="2529" y="548"/>
                  </a:lnTo>
                  <a:lnTo>
                    <a:pt x="2373" y="418"/>
                  </a:lnTo>
                  <a:lnTo>
                    <a:pt x="2216" y="287"/>
                  </a:lnTo>
                  <a:lnTo>
                    <a:pt x="2060" y="157"/>
                  </a:lnTo>
                  <a:lnTo>
                    <a:pt x="1852" y="79"/>
                  </a:lnTo>
                  <a:lnTo>
                    <a:pt x="1669" y="27"/>
                  </a:lnTo>
                  <a:lnTo>
                    <a:pt x="1435" y="1"/>
                  </a:lnTo>
                  <a:lnTo>
                    <a:pt x="1226" y="27"/>
                  </a:lnTo>
                  <a:lnTo>
                    <a:pt x="965" y="105"/>
                  </a:lnTo>
                  <a:lnTo>
                    <a:pt x="731" y="235"/>
                  </a:lnTo>
                  <a:lnTo>
                    <a:pt x="731" y="235"/>
                  </a:lnTo>
                  <a:lnTo>
                    <a:pt x="600" y="339"/>
                  </a:lnTo>
                  <a:lnTo>
                    <a:pt x="496" y="444"/>
                  </a:lnTo>
                  <a:lnTo>
                    <a:pt x="392" y="600"/>
                  </a:lnTo>
                  <a:lnTo>
                    <a:pt x="288" y="730"/>
                  </a:lnTo>
                  <a:lnTo>
                    <a:pt x="209" y="913"/>
                  </a:lnTo>
                  <a:lnTo>
                    <a:pt x="131" y="1095"/>
                  </a:lnTo>
                  <a:lnTo>
                    <a:pt x="53" y="1486"/>
                  </a:lnTo>
                  <a:lnTo>
                    <a:pt x="1" y="1929"/>
                  </a:lnTo>
                  <a:lnTo>
                    <a:pt x="1" y="2373"/>
                  </a:lnTo>
                  <a:lnTo>
                    <a:pt x="79" y="2842"/>
                  </a:lnTo>
                  <a:lnTo>
                    <a:pt x="131" y="3076"/>
                  </a:lnTo>
                  <a:lnTo>
                    <a:pt x="209" y="3285"/>
                  </a:lnTo>
                  <a:lnTo>
                    <a:pt x="288" y="3519"/>
                  </a:lnTo>
                  <a:lnTo>
                    <a:pt x="392" y="3728"/>
                  </a:lnTo>
                  <a:lnTo>
                    <a:pt x="522" y="3936"/>
                  </a:lnTo>
                  <a:lnTo>
                    <a:pt x="653" y="4145"/>
                  </a:lnTo>
                  <a:lnTo>
                    <a:pt x="809" y="4327"/>
                  </a:lnTo>
                  <a:lnTo>
                    <a:pt x="991" y="4484"/>
                  </a:lnTo>
                  <a:lnTo>
                    <a:pt x="1174" y="4640"/>
                  </a:lnTo>
                  <a:lnTo>
                    <a:pt x="1382" y="4771"/>
                  </a:lnTo>
                  <a:lnTo>
                    <a:pt x="1617" y="4901"/>
                  </a:lnTo>
                  <a:lnTo>
                    <a:pt x="1878" y="4979"/>
                  </a:lnTo>
                  <a:lnTo>
                    <a:pt x="2138" y="5057"/>
                  </a:lnTo>
                  <a:lnTo>
                    <a:pt x="2425" y="5109"/>
                  </a:lnTo>
                  <a:lnTo>
                    <a:pt x="2738" y="5135"/>
                  </a:lnTo>
                  <a:lnTo>
                    <a:pt x="3077" y="5135"/>
                  </a:lnTo>
                  <a:lnTo>
                    <a:pt x="3415" y="5109"/>
                  </a:lnTo>
                  <a:lnTo>
                    <a:pt x="3780" y="5031"/>
                  </a:lnTo>
                  <a:lnTo>
                    <a:pt x="2998" y="12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-1355365" y="1905316"/>
              <a:ext cx="111920" cy="134025"/>
            </a:xfrm>
            <a:custGeom>
              <a:avLst/>
              <a:gdLst/>
              <a:ahLst/>
              <a:cxnLst/>
              <a:rect l="l" t="t" r="r" b="b"/>
              <a:pathLst>
                <a:path w="2243" h="2686" extrusionOk="0">
                  <a:moveTo>
                    <a:pt x="418" y="1"/>
                  </a:moveTo>
                  <a:lnTo>
                    <a:pt x="340" y="27"/>
                  </a:lnTo>
                  <a:lnTo>
                    <a:pt x="183" y="105"/>
                  </a:lnTo>
                  <a:lnTo>
                    <a:pt x="79" y="183"/>
                  </a:lnTo>
                  <a:lnTo>
                    <a:pt x="27" y="288"/>
                  </a:lnTo>
                  <a:lnTo>
                    <a:pt x="1" y="340"/>
                  </a:lnTo>
                  <a:lnTo>
                    <a:pt x="1" y="366"/>
                  </a:lnTo>
                  <a:lnTo>
                    <a:pt x="27" y="366"/>
                  </a:lnTo>
                  <a:lnTo>
                    <a:pt x="79" y="314"/>
                  </a:lnTo>
                  <a:lnTo>
                    <a:pt x="262" y="209"/>
                  </a:lnTo>
                  <a:lnTo>
                    <a:pt x="366" y="157"/>
                  </a:lnTo>
                  <a:lnTo>
                    <a:pt x="496" y="157"/>
                  </a:lnTo>
                  <a:lnTo>
                    <a:pt x="653" y="209"/>
                  </a:lnTo>
                  <a:lnTo>
                    <a:pt x="783" y="288"/>
                  </a:lnTo>
                  <a:lnTo>
                    <a:pt x="887" y="418"/>
                  </a:lnTo>
                  <a:lnTo>
                    <a:pt x="1017" y="522"/>
                  </a:lnTo>
                  <a:lnTo>
                    <a:pt x="1174" y="757"/>
                  </a:lnTo>
                  <a:lnTo>
                    <a:pt x="1356" y="991"/>
                  </a:lnTo>
                  <a:lnTo>
                    <a:pt x="1513" y="1252"/>
                  </a:lnTo>
                  <a:lnTo>
                    <a:pt x="1669" y="1513"/>
                  </a:lnTo>
                  <a:lnTo>
                    <a:pt x="1825" y="1825"/>
                  </a:lnTo>
                  <a:lnTo>
                    <a:pt x="1982" y="2138"/>
                  </a:lnTo>
                  <a:lnTo>
                    <a:pt x="2112" y="2399"/>
                  </a:lnTo>
                  <a:lnTo>
                    <a:pt x="2164" y="2607"/>
                  </a:lnTo>
                  <a:lnTo>
                    <a:pt x="2216" y="2686"/>
                  </a:lnTo>
                  <a:lnTo>
                    <a:pt x="2216" y="2660"/>
                  </a:lnTo>
                  <a:lnTo>
                    <a:pt x="2242" y="2607"/>
                  </a:lnTo>
                  <a:lnTo>
                    <a:pt x="2216" y="2373"/>
                  </a:lnTo>
                  <a:lnTo>
                    <a:pt x="2138" y="2060"/>
                  </a:lnTo>
                  <a:lnTo>
                    <a:pt x="2034" y="1721"/>
                  </a:lnTo>
                  <a:lnTo>
                    <a:pt x="1878" y="1382"/>
                  </a:lnTo>
                  <a:lnTo>
                    <a:pt x="1747" y="1122"/>
                  </a:lnTo>
                  <a:lnTo>
                    <a:pt x="1591" y="835"/>
                  </a:lnTo>
                  <a:lnTo>
                    <a:pt x="1408" y="600"/>
                  </a:lnTo>
                  <a:lnTo>
                    <a:pt x="1200" y="366"/>
                  </a:lnTo>
                  <a:lnTo>
                    <a:pt x="1043" y="235"/>
                  </a:lnTo>
                  <a:lnTo>
                    <a:pt x="887" y="131"/>
                  </a:lnTo>
                  <a:lnTo>
                    <a:pt x="705" y="2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-1355365" y="1905316"/>
              <a:ext cx="111920" cy="134025"/>
            </a:xfrm>
            <a:custGeom>
              <a:avLst/>
              <a:gdLst/>
              <a:ahLst/>
              <a:cxnLst/>
              <a:rect l="l" t="t" r="r" b="b"/>
              <a:pathLst>
                <a:path w="2243" h="2686" fill="none" extrusionOk="0">
                  <a:moveTo>
                    <a:pt x="2216" y="2686"/>
                  </a:moveTo>
                  <a:lnTo>
                    <a:pt x="2216" y="2686"/>
                  </a:lnTo>
                  <a:lnTo>
                    <a:pt x="2216" y="2660"/>
                  </a:lnTo>
                  <a:lnTo>
                    <a:pt x="2242" y="2607"/>
                  </a:lnTo>
                  <a:lnTo>
                    <a:pt x="2216" y="2373"/>
                  </a:lnTo>
                  <a:lnTo>
                    <a:pt x="2216" y="2373"/>
                  </a:lnTo>
                  <a:lnTo>
                    <a:pt x="2138" y="2060"/>
                  </a:lnTo>
                  <a:lnTo>
                    <a:pt x="2034" y="1721"/>
                  </a:lnTo>
                  <a:lnTo>
                    <a:pt x="2034" y="1721"/>
                  </a:lnTo>
                  <a:lnTo>
                    <a:pt x="1878" y="1382"/>
                  </a:lnTo>
                  <a:lnTo>
                    <a:pt x="1747" y="1122"/>
                  </a:lnTo>
                  <a:lnTo>
                    <a:pt x="1747" y="1122"/>
                  </a:lnTo>
                  <a:lnTo>
                    <a:pt x="1591" y="835"/>
                  </a:lnTo>
                  <a:lnTo>
                    <a:pt x="1591" y="835"/>
                  </a:lnTo>
                  <a:lnTo>
                    <a:pt x="1408" y="600"/>
                  </a:lnTo>
                  <a:lnTo>
                    <a:pt x="1408" y="600"/>
                  </a:lnTo>
                  <a:lnTo>
                    <a:pt x="1200" y="366"/>
                  </a:lnTo>
                  <a:lnTo>
                    <a:pt x="1043" y="235"/>
                  </a:lnTo>
                  <a:lnTo>
                    <a:pt x="887" y="131"/>
                  </a:lnTo>
                  <a:lnTo>
                    <a:pt x="887" y="131"/>
                  </a:lnTo>
                  <a:lnTo>
                    <a:pt x="705" y="27"/>
                  </a:lnTo>
                  <a:lnTo>
                    <a:pt x="626" y="1"/>
                  </a:lnTo>
                  <a:lnTo>
                    <a:pt x="522" y="1"/>
                  </a:lnTo>
                  <a:lnTo>
                    <a:pt x="522" y="1"/>
                  </a:lnTo>
                  <a:lnTo>
                    <a:pt x="418" y="1"/>
                  </a:lnTo>
                  <a:lnTo>
                    <a:pt x="340" y="2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79" y="183"/>
                  </a:lnTo>
                  <a:lnTo>
                    <a:pt x="27" y="288"/>
                  </a:lnTo>
                  <a:lnTo>
                    <a:pt x="1" y="340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27" y="366"/>
                  </a:lnTo>
                  <a:lnTo>
                    <a:pt x="79" y="31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366" y="157"/>
                  </a:lnTo>
                  <a:lnTo>
                    <a:pt x="496" y="157"/>
                  </a:lnTo>
                  <a:lnTo>
                    <a:pt x="496" y="157"/>
                  </a:lnTo>
                  <a:lnTo>
                    <a:pt x="653" y="209"/>
                  </a:lnTo>
                  <a:lnTo>
                    <a:pt x="783" y="288"/>
                  </a:lnTo>
                  <a:lnTo>
                    <a:pt x="783" y="288"/>
                  </a:lnTo>
                  <a:lnTo>
                    <a:pt x="887" y="418"/>
                  </a:lnTo>
                  <a:lnTo>
                    <a:pt x="1017" y="522"/>
                  </a:lnTo>
                  <a:lnTo>
                    <a:pt x="1174" y="757"/>
                  </a:lnTo>
                  <a:lnTo>
                    <a:pt x="1174" y="757"/>
                  </a:lnTo>
                  <a:lnTo>
                    <a:pt x="1356" y="991"/>
                  </a:lnTo>
                  <a:lnTo>
                    <a:pt x="1356" y="991"/>
                  </a:lnTo>
                  <a:lnTo>
                    <a:pt x="1513" y="1252"/>
                  </a:lnTo>
                  <a:lnTo>
                    <a:pt x="1513" y="1252"/>
                  </a:lnTo>
                  <a:lnTo>
                    <a:pt x="1669" y="1513"/>
                  </a:lnTo>
                  <a:lnTo>
                    <a:pt x="1825" y="1825"/>
                  </a:lnTo>
                  <a:lnTo>
                    <a:pt x="1825" y="1825"/>
                  </a:lnTo>
                  <a:lnTo>
                    <a:pt x="1982" y="2138"/>
                  </a:lnTo>
                  <a:lnTo>
                    <a:pt x="2112" y="2399"/>
                  </a:lnTo>
                  <a:lnTo>
                    <a:pt x="2112" y="2399"/>
                  </a:lnTo>
                  <a:lnTo>
                    <a:pt x="2164" y="2607"/>
                  </a:lnTo>
                  <a:lnTo>
                    <a:pt x="2216" y="26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-1334558" y="1969085"/>
              <a:ext cx="66414" cy="61174"/>
            </a:xfrm>
            <a:custGeom>
              <a:avLst/>
              <a:gdLst/>
              <a:ahLst/>
              <a:cxnLst/>
              <a:rect l="l" t="t" r="r" b="b"/>
              <a:pathLst>
                <a:path w="1331" h="1226" extrusionOk="0">
                  <a:moveTo>
                    <a:pt x="835" y="0"/>
                  </a:moveTo>
                  <a:lnTo>
                    <a:pt x="626" y="26"/>
                  </a:lnTo>
                  <a:lnTo>
                    <a:pt x="444" y="78"/>
                  </a:lnTo>
                  <a:lnTo>
                    <a:pt x="288" y="183"/>
                  </a:lnTo>
                  <a:lnTo>
                    <a:pt x="262" y="209"/>
                  </a:lnTo>
                  <a:lnTo>
                    <a:pt x="183" y="339"/>
                  </a:lnTo>
                  <a:lnTo>
                    <a:pt x="79" y="495"/>
                  </a:lnTo>
                  <a:lnTo>
                    <a:pt x="27" y="678"/>
                  </a:lnTo>
                  <a:lnTo>
                    <a:pt x="1" y="886"/>
                  </a:lnTo>
                  <a:lnTo>
                    <a:pt x="27" y="1069"/>
                  </a:lnTo>
                  <a:lnTo>
                    <a:pt x="53" y="1173"/>
                  </a:lnTo>
                  <a:lnTo>
                    <a:pt x="105" y="1225"/>
                  </a:lnTo>
                  <a:lnTo>
                    <a:pt x="131" y="1173"/>
                  </a:lnTo>
                  <a:lnTo>
                    <a:pt x="157" y="1069"/>
                  </a:lnTo>
                  <a:lnTo>
                    <a:pt x="183" y="912"/>
                  </a:lnTo>
                  <a:lnTo>
                    <a:pt x="236" y="756"/>
                  </a:lnTo>
                  <a:lnTo>
                    <a:pt x="314" y="600"/>
                  </a:lnTo>
                  <a:lnTo>
                    <a:pt x="392" y="495"/>
                  </a:lnTo>
                  <a:lnTo>
                    <a:pt x="470" y="417"/>
                  </a:lnTo>
                  <a:lnTo>
                    <a:pt x="496" y="417"/>
                  </a:lnTo>
                  <a:lnTo>
                    <a:pt x="600" y="313"/>
                  </a:lnTo>
                  <a:lnTo>
                    <a:pt x="705" y="261"/>
                  </a:lnTo>
                  <a:lnTo>
                    <a:pt x="861" y="209"/>
                  </a:lnTo>
                  <a:lnTo>
                    <a:pt x="1174" y="209"/>
                  </a:lnTo>
                  <a:lnTo>
                    <a:pt x="1278" y="235"/>
                  </a:lnTo>
                  <a:lnTo>
                    <a:pt x="1330" y="209"/>
                  </a:lnTo>
                  <a:lnTo>
                    <a:pt x="1304" y="183"/>
                  </a:lnTo>
                  <a:lnTo>
                    <a:pt x="1200" y="104"/>
                  </a:lnTo>
                  <a:lnTo>
                    <a:pt x="1044" y="2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-1334558" y="1969085"/>
              <a:ext cx="66414" cy="61174"/>
            </a:xfrm>
            <a:custGeom>
              <a:avLst/>
              <a:gdLst/>
              <a:ahLst/>
              <a:cxnLst/>
              <a:rect l="l" t="t" r="r" b="b"/>
              <a:pathLst>
                <a:path w="1331" h="1226" fill="none" extrusionOk="0">
                  <a:moveTo>
                    <a:pt x="105" y="1225"/>
                  </a:moveTo>
                  <a:lnTo>
                    <a:pt x="105" y="1225"/>
                  </a:lnTo>
                  <a:lnTo>
                    <a:pt x="131" y="1173"/>
                  </a:lnTo>
                  <a:lnTo>
                    <a:pt x="157" y="1069"/>
                  </a:lnTo>
                  <a:lnTo>
                    <a:pt x="183" y="912"/>
                  </a:lnTo>
                  <a:lnTo>
                    <a:pt x="236" y="756"/>
                  </a:lnTo>
                  <a:lnTo>
                    <a:pt x="236" y="756"/>
                  </a:lnTo>
                  <a:lnTo>
                    <a:pt x="314" y="600"/>
                  </a:lnTo>
                  <a:lnTo>
                    <a:pt x="392" y="495"/>
                  </a:lnTo>
                  <a:lnTo>
                    <a:pt x="392" y="495"/>
                  </a:lnTo>
                  <a:lnTo>
                    <a:pt x="470" y="417"/>
                  </a:lnTo>
                  <a:lnTo>
                    <a:pt x="496" y="417"/>
                  </a:lnTo>
                  <a:lnTo>
                    <a:pt x="496" y="417"/>
                  </a:lnTo>
                  <a:lnTo>
                    <a:pt x="600" y="313"/>
                  </a:lnTo>
                  <a:lnTo>
                    <a:pt x="600" y="313"/>
                  </a:lnTo>
                  <a:lnTo>
                    <a:pt x="705" y="261"/>
                  </a:lnTo>
                  <a:lnTo>
                    <a:pt x="861" y="209"/>
                  </a:lnTo>
                  <a:lnTo>
                    <a:pt x="861" y="209"/>
                  </a:lnTo>
                  <a:lnTo>
                    <a:pt x="1017" y="209"/>
                  </a:lnTo>
                  <a:lnTo>
                    <a:pt x="1174" y="209"/>
                  </a:lnTo>
                  <a:lnTo>
                    <a:pt x="1174" y="209"/>
                  </a:lnTo>
                  <a:lnTo>
                    <a:pt x="1278" y="235"/>
                  </a:lnTo>
                  <a:lnTo>
                    <a:pt x="1330" y="209"/>
                  </a:lnTo>
                  <a:lnTo>
                    <a:pt x="1330" y="209"/>
                  </a:lnTo>
                  <a:lnTo>
                    <a:pt x="1304" y="183"/>
                  </a:lnTo>
                  <a:lnTo>
                    <a:pt x="1200" y="104"/>
                  </a:lnTo>
                  <a:lnTo>
                    <a:pt x="1200" y="104"/>
                  </a:lnTo>
                  <a:lnTo>
                    <a:pt x="1044" y="26"/>
                  </a:lnTo>
                  <a:lnTo>
                    <a:pt x="939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626" y="26"/>
                  </a:lnTo>
                  <a:lnTo>
                    <a:pt x="444" y="78"/>
                  </a:lnTo>
                  <a:lnTo>
                    <a:pt x="444" y="78"/>
                  </a:lnTo>
                  <a:lnTo>
                    <a:pt x="288" y="183"/>
                  </a:lnTo>
                  <a:lnTo>
                    <a:pt x="288" y="183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183" y="339"/>
                  </a:lnTo>
                  <a:lnTo>
                    <a:pt x="183" y="339"/>
                  </a:lnTo>
                  <a:lnTo>
                    <a:pt x="79" y="495"/>
                  </a:lnTo>
                  <a:lnTo>
                    <a:pt x="27" y="678"/>
                  </a:lnTo>
                  <a:lnTo>
                    <a:pt x="27" y="678"/>
                  </a:lnTo>
                  <a:lnTo>
                    <a:pt x="1" y="886"/>
                  </a:lnTo>
                  <a:lnTo>
                    <a:pt x="27" y="1069"/>
                  </a:lnTo>
                  <a:lnTo>
                    <a:pt x="53" y="1173"/>
                  </a:lnTo>
                  <a:lnTo>
                    <a:pt x="105" y="1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-1047099" y="1846786"/>
              <a:ext cx="67661" cy="105433"/>
            </a:xfrm>
            <a:custGeom>
              <a:avLst/>
              <a:gdLst/>
              <a:ahLst/>
              <a:cxnLst/>
              <a:rect l="l" t="t" r="r" b="b"/>
              <a:pathLst>
                <a:path w="1356" h="2113" extrusionOk="0">
                  <a:moveTo>
                    <a:pt x="626" y="1"/>
                  </a:moveTo>
                  <a:lnTo>
                    <a:pt x="496" y="27"/>
                  </a:lnTo>
                  <a:lnTo>
                    <a:pt x="391" y="79"/>
                  </a:lnTo>
                  <a:lnTo>
                    <a:pt x="261" y="183"/>
                  </a:lnTo>
                  <a:lnTo>
                    <a:pt x="183" y="314"/>
                  </a:lnTo>
                  <a:lnTo>
                    <a:pt x="105" y="470"/>
                  </a:lnTo>
                  <a:lnTo>
                    <a:pt x="52" y="653"/>
                  </a:lnTo>
                  <a:lnTo>
                    <a:pt x="0" y="861"/>
                  </a:lnTo>
                  <a:lnTo>
                    <a:pt x="0" y="1070"/>
                  </a:lnTo>
                  <a:lnTo>
                    <a:pt x="26" y="1278"/>
                  </a:lnTo>
                  <a:lnTo>
                    <a:pt x="78" y="1487"/>
                  </a:lnTo>
                  <a:lnTo>
                    <a:pt x="131" y="1669"/>
                  </a:lnTo>
                  <a:lnTo>
                    <a:pt x="235" y="1799"/>
                  </a:lnTo>
                  <a:lnTo>
                    <a:pt x="339" y="1930"/>
                  </a:lnTo>
                  <a:lnTo>
                    <a:pt x="443" y="2034"/>
                  </a:lnTo>
                  <a:lnTo>
                    <a:pt x="574" y="2086"/>
                  </a:lnTo>
                  <a:lnTo>
                    <a:pt x="704" y="2112"/>
                  </a:lnTo>
                  <a:lnTo>
                    <a:pt x="834" y="2086"/>
                  </a:lnTo>
                  <a:lnTo>
                    <a:pt x="965" y="2008"/>
                  </a:lnTo>
                  <a:lnTo>
                    <a:pt x="1069" y="1904"/>
                  </a:lnTo>
                  <a:lnTo>
                    <a:pt x="1173" y="1773"/>
                  </a:lnTo>
                  <a:lnTo>
                    <a:pt x="1251" y="1617"/>
                  </a:lnTo>
                  <a:lnTo>
                    <a:pt x="1304" y="1435"/>
                  </a:lnTo>
                  <a:lnTo>
                    <a:pt x="1330" y="1252"/>
                  </a:lnTo>
                  <a:lnTo>
                    <a:pt x="1356" y="1018"/>
                  </a:lnTo>
                  <a:lnTo>
                    <a:pt x="1330" y="809"/>
                  </a:lnTo>
                  <a:lnTo>
                    <a:pt x="1277" y="627"/>
                  </a:lnTo>
                  <a:lnTo>
                    <a:pt x="1199" y="444"/>
                  </a:lnTo>
                  <a:lnTo>
                    <a:pt x="1121" y="288"/>
                  </a:lnTo>
                  <a:lnTo>
                    <a:pt x="1017" y="157"/>
                  </a:lnTo>
                  <a:lnTo>
                    <a:pt x="913" y="79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-768770" y="1839002"/>
              <a:ext cx="67661" cy="105384"/>
            </a:xfrm>
            <a:custGeom>
              <a:avLst/>
              <a:gdLst/>
              <a:ahLst/>
              <a:cxnLst/>
              <a:rect l="l" t="t" r="r" b="b"/>
              <a:pathLst>
                <a:path w="1356" h="2112" extrusionOk="0">
                  <a:moveTo>
                    <a:pt x="626" y="1"/>
                  </a:moveTo>
                  <a:lnTo>
                    <a:pt x="495" y="27"/>
                  </a:lnTo>
                  <a:lnTo>
                    <a:pt x="391" y="79"/>
                  </a:lnTo>
                  <a:lnTo>
                    <a:pt x="261" y="183"/>
                  </a:lnTo>
                  <a:lnTo>
                    <a:pt x="183" y="313"/>
                  </a:lnTo>
                  <a:lnTo>
                    <a:pt x="104" y="470"/>
                  </a:lnTo>
                  <a:lnTo>
                    <a:pt x="52" y="652"/>
                  </a:lnTo>
                  <a:lnTo>
                    <a:pt x="0" y="861"/>
                  </a:lnTo>
                  <a:lnTo>
                    <a:pt x="0" y="1069"/>
                  </a:lnTo>
                  <a:lnTo>
                    <a:pt x="26" y="1278"/>
                  </a:lnTo>
                  <a:lnTo>
                    <a:pt x="78" y="1486"/>
                  </a:lnTo>
                  <a:lnTo>
                    <a:pt x="131" y="1669"/>
                  </a:lnTo>
                  <a:lnTo>
                    <a:pt x="235" y="1799"/>
                  </a:lnTo>
                  <a:lnTo>
                    <a:pt x="339" y="1929"/>
                  </a:lnTo>
                  <a:lnTo>
                    <a:pt x="443" y="2034"/>
                  </a:lnTo>
                  <a:lnTo>
                    <a:pt x="574" y="2086"/>
                  </a:lnTo>
                  <a:lnTo>
                    <a:pt x="704" y="2112"/>
                  </a:lnTo>
                  <a:lnTo>
                    <a:pt x="834" y="2086"/>
                  </a:lnTo>
                  <a:lnTo>
                    <a:pt x="965" y="2008"/>
                  </a:lnTo>
                  <a:lnTo>
                    <a:pt x="1069" y="1903"/>
                  </a:lnTo>
                  <a:lnTo>
                    <a:pt x="1173" y="1773"/>
                  </a:lnTo>
                  <a:lnTo>
                    <a:pt x="1251" y="1617"/>
                  </a:lnTo>
                  <a:lnTo>
                    <a:pt x="1303" y="1434"/>
                  </a:lnTo>
                  <a:lnTo>
                    <a:pt x="1329" y="1226"/>
                  </a:lnTo>
                  <a:lnTo>
                    <a:pt x="1356" y="1017"/>
                  </a:lnTo>
                  <a:lnTo>
                    <a:pt x="1329" y="809"/>
                  </a:lnTo>
                  <a:lnTo>
                    <a:pt x="1277" y="626"/>
                  </a:lnTo>
                  <a:lnTo>
                    <a:pt x="1199" y="444"/>
                  </a:lnTo>
                  <a:lnTo>
                    <a:pt x="1121" y="287"/>
                  </a:lnTo>
                  <a:lnTo>
                    <a:pt x="1017" y="157"/>
                  </a:lnTo>
                  <a:lnTo>
                    <a:pt x="912" y="79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-715480" y="1718050"/>
              <a:ext cx="80684" cy="33880"/>
            </a:xfrm>
            <a:custGeom>
              <a:avLst/>
              <a:gdLst/>
              <a:ahLst/>
              <a:cxnLst/>
              <a:rect l="l" t="t" r="r" b="b"/>
              <a:pathLst>
                <a:path w="1617" h="679" extrusionOk="0">
                  <a:moveTo>
                    <a:pt x="522" y="1"/>
                  </a:moveTo>
                  <a:lnTo>
                    <a:pt x="288" y="53"/>
                  </a:lnTo>
                  <a:lnTo>
                    <a:pt x="131" y="131"/>
                  </a:lnTo>
                  <a:lnTo>
                    <a:pt x="27" y="209"/>
                  </a:lnTo>
                  <a:lnTo>
                    <a:pt x="1" y="287"/>
                  </a:lnTo>
                  <a:lnTo>
                    <a:pt x="27" y="339"/>
                  </a:lnTo>
                  <a:lnTo>
                    <a:pt x="157" y="418"/>
                  </a:lnTo>
                  <a:lnTo>
                    <a:pt x="340" y="522"/>
                  </a:lnTo>
                  <a:lnTo>
                    <a:pt x="548" y="574"/>
                  </a:lnTo>
                  <a:lnTo>
                    <a:pt x="783" y="626"/>
                  </a:lnTo>
                  <a:lnTo>
                    <a:pt x="1017" y="678"/>
                  </a:lnTo>
                  <a:lnTo>
                    <a:pt x="1460" y="678"/>
                  </a:lnTo>
                  <a:lnTo>
                    <a:pt x="1617" y="652"/>
                  </a:lnTo>
                  <a:lnTo>
                    <a:pt x="1591" y="548"/>
                  </a:lnTo>
                  <a:lnTo>
                    <a:pt x="1539" y="496"/>
                  </a:lnTo>
                  <a:lnTo>
                    <a:pt x="1434" y="339"/>
                  </a:lnTo>
                  <a:lnTo>
                    <a:pt x="1278" y="209"/>
                  </a:lnTo>
                  <a:lnTo>
                    <a:pt x="1096" y="105"/>
                  </a:lnTo>
                  <a:lnTo>
                    <a:pt x="991" y="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-715480" y="1718050"/>
              <a:ext cx="80684" cy="33880"/>
            </a:xfrm>
            <a:custGeom>
              <a:avLst/>
              <a:gdLst/>
              <a:ahLst/>
              <a:cxnLst/>
              <a:rect l="l" t="t" r="r" b="b"/>
              <a:pathLst>
                <a:path w="1617" h="679" fill="none" extrusionOk="0">
                  <a:moveTo>
                    <a:pt x="27" y="339"/>
                  </a:moveTo>
                  <a:lnTo>
                    <a:pt x="27" y="339"/>
                  </a:lnTo>
                  <a:lnTo>
                    <a:pt x="157" y="418"/>
                  </a:lnTo>
                  <a:lnTo>
                    <a:pt x="340" y="522"/>
                  </a:lnTo>
                  <a:lnTo>
                    <a:pt x="548" y="574"/>
                  </a:lnTo>
                  <a:lnTo>
                    <a:pt x="783" y="626"/>
                  </a:lnTo>
                  <a:lnTo>
                    <a:pt x="1017" y="678"/>
                  </a:lnTo>
                  <a:lnTo>
                    <a:pt x="1252" y="678"/>
                  </a:lnTo>
                  <a:lnTo>
                    <a:pt x="1460" y="678"/>
                  </a:lnTo>
                  <a:lnTo>
                    <a:pt x="1617" y="652"/>
                  </a:lnTo>
                  <a:lnTo>
                    <a:pt x="1617" y="652"/>
                  </a:lnTo>
                  <a:lnTo>
                    <a:pt x="1591" y="548"/>
                  </a:lnTo>
                  <a:lnTo>
                    <a:pt x="1539" y="496"/>
                  </a:lnTo>
                  <a:lnTo>
                    <a:pt x="1434" y="339"/>
                  </a:lnTo>
                  <a:lnTo>
                    <a:pt x="1434" y="339"/>
                  </a:lnTo>
                  <a:lnTo>
                    <a:pt x="1278" y="209"/>
                  </a:lnTo>
                  <a:lnTo>
                    <a:pt x="1096" y="105"/>
                  </a:lnTo>
                  <a:lnTo>
                    <a:pt x="1096" y="105"/>
                  </a:lnTo>
                  <a:lnTo>
                    <a:pt x="991" y="27"/>
                  </a:lnTo>
                  <a:lnTo>
                    <a:pt x="991" y="27"/>
                  </a:lnTo>
                  <a:lnTo>
                    <a:pt x="939" y="1"/>
                  </a:lnTo>
                  <a:lnTo>
                    <a:pt x="939" y="1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731" y="1"/>
                  </a:lnTo>
                  <a:lnTo>
                    <a:pt x="731" y="1"/>
                  </a:lnTo>
                  <a:lnTo>
                    <a:pt x="522" y="1"/>
                  </a:lnTo>
                  <a:lnTo>
                    <a:pt x="288" y="53"/>
                  </a:lnTo>
                  <a:lnTo>
                    <a:pt x="288" y="53"/>
                  </a:lnTo>
                  <a:lnTo>
                    <a:pt x="131" y="131"/>
                  </a:lnTo>
                  <a:lnTo>
                    <a:pt x="27" y="209"/>
                  </a:lnTo>
                  <a:lnTo>
                    <a:pt x="1" y="287"/>
                  </a:lnTo>
                  <a:lnTo>
                    <a:pt x="27" y="3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-1082226" y="1733668"/>
              <a:ext cx="78090" cy="39070"/>
            </a:xfrm>
            <a:custGeom>
              <a:avLst/>
              <a:gdLst/>
              <a:ahLst/>
              <a:cxnLst/>
              <a:rect l="l" t="t" r="r" b="b"/>
              <a:pathLst>
                <a:path w="1565" h="783" extrusionOk="0">
                  <a:moveTo>
                    <a:pt x="991" y="0"/>
                  </a:moveTo>
                  <a:lnTo>
                    <a:pt x="782" y="26"/>
                  </a:lnTo>
                  <a:lnTo>
                    <a:pt x="652" y="52"/>
                  </a:lnTo>
                  <a:lnTo>
                    <a:pt x="600" y="79"/>
                  </a:lnTo>
                  <a:lnTo>
                    <a:pt x="548" y="105"/>
                  </a:lnTo>
                  <a:lnTo>
                    <a:pt x="444" y="157"/>
                  </a:lnTo>
                  <a:lnTo>
                    <a:pt x="287" y="287"/>
                  </a:lnTo>
                  <a:lnTo>
                    <a:pt x="131" y="443"/>
                  </a:lnTo>
                  <a:lnTo>
                    <a:pt x="27" y="600"/>
                  </a:lnTo>
                  <a:lnTo>
                    <a:pt x="1" y="678"/>
                  </a:lnTo>
                  <a:lnTo>
                    <a:pt x="1" y="756"/>
                  </a:lnTo>
                  <a:lnTo>
                    <a:pt x="157" y="782"/>
                  </a:lnTo>
                  <a:lnTo>
                    <a:pt x="339" y="782"/>
                  </a:lnTo>
                  <a:lnTo>
                    <a:pt x="574" y="730"/>
                  </a:lnTo>
                  <a:lnTo>
                    <a:pt x="809" y="678"/>
                  </a:lnTo>
                  <a:lnTo>
                    <a:pt x="1017" y="600"/>
                  </a:lnTo>
                  <a:lnTo>
                    <a:pt x="1226" y="496"/>
                  </a:lnTo>
                  <a:lnTo>
                    <a:pt x="1408" y="417"/>
                  </a:lnTo>
                  <a:lnTo>
                    <a:pt x="1538" y="313"/>
                  </a:lnTo>
                  <a:lnTo>
                    <a:pt x="1564" y="235"/>
                  </a:lnTo>
                  <a:lnTo>
                    <a:pt x="1512" y="183"/>
                  </a:lnTo>
                  <a:lnTo>
                    <a:pt x="1408" y="105"/>
                  </a:lnTo>
                  <a:lnTo>
                    <a:pt x="1226" y="52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-932634" y="2058800"/>
              <a:ext cx="159971" cy="97600"/>
            </a:xfrm>
            <a:custGeom>
              <a:avLst/>
              <a:gdLst/>
              <a:ahLst/>
              <a:cxnLst/>
              <a:rect l="l" t="t" r="r" b="b"/>
              <a:pathLst>
                <a:path w="3206" h="1956" extrusionOk="0">
                  <a:moveTo>
                    <a:pt x="0" y="1"/>
                  </a:moveTo>
                  <a:lnTo>
                    <a:pt x="0" y="53"/>
                  </a:lnTo>
                  <a:lnTo>
                    <a:pt x="0" y="131"/>
                  </a:lnTo>
                  <a:lnTo>
                    <a:pt x="78" y="392"/>
                  </a:lnTo>
                  <a:lnTo>
                    <a:pt x="156" y="548"/>
                  </a:lnTo>
                  <a:lnTo>
                    <a:pt x="261" y="730"/>
                  </a:lnTo>
                  <a:lnTo>
                    <a:pt x="365" y="913"/>
                  </a:lnTo>
                  <a:lnTo>
                    <a:pt x="521" y="1095"/>
                  </a:lnTo>
                  <a:lnTo>
                    <a:pt x="652" y="1252"/>
                  </a:lnTo>
                  <a:lnTo>
                    <a:pt x="808" y="1408"/>
                  </a:lnTo>
                  <a:lnTo>
                    <a:pt x="1121" y="1669"/>
                  </a:lnTo>
                  <a:lnTo>
                    <a:pt x="1381" y="1799"/>
                  </a:lnTo>
                  <a:lnTo>
                    <a:pt x="1486" y="1851"/>
                  </a:lnTo>
                  <a:lnTo>
                    <a:pt x="1590" y="1877"/>
                  </a:lnTo>
                  <a:lnTo>
                    <a:pt x="1877" y="1955"/>
                  </a:lnTo>
                  <a:lnTo>
                    <a:pt x="2059" y="1955"/>
                  </a:lnTo>
                  <a:lnTo>
                    <a:pt x="2294" y="1929"/>
                  </a:lnTo>
                  <a:lnTo>
                    <a:pt x="2502" y="1877"/>
                  </a:lnTo>
                  <a:lnTo>
                    <a:pt x="2711" y="1747"/>
                  </a:lnTo>
                  <a:lnTo>
                    <a:pt x="2893" y="1564"/>
                  </a:lnTo>
                  <a:lnTo>
                    <a:pt x="3024" y="1382"/>
                  </a:lnTo>
                  <a:lnTo>
                    <a:pt x="3102" y="1200"/>
                  </a:lnTo>
                  <a:lnTo>
                    <a:pt x="3154" y="1017"/>
                  </a:lnTo>
                  <a:lnTo>
                    <a:pt x="3206" y="756"/>
                  </a:lnTo>
                  <a:lnTo>
                    <a:pt x="3206" y="652"/>
                  </a:lnTo>
                  <a:lnTo>
                    <a:pt x="3180" y="652"/>
                  </a:lnTo>
                  <a:lnTo>
                    <a:pt x="3154" y="730"/>
                  </a:lnTo>
                  <a:lnTo>
                    <a:pt x="3050" y="965"/>
                  </a:lnTo>
                  <a:lnTo>
                    <a:pt x="2971" y="1121"/>
                  </a:lnTo>
                  <a:lnTo>
                    <a:pt x="2867" y="1278"/>
                  </a:lnTo>
                  <a:lnTo>
                    <a:pt x="2737" y="1434"/>
                  </a:lnTo>
                  <a:lnTo>
                    <a:pt x="2580" y="1564"/>
                  </a:lnTo>
                  <a:lnTo>
                    <a:pt x="2424" y="1643"/>
                  </a:lnTo>
                  <a:lnTo>
                    <a:pt x="2242" y="1669"/>
                  </a:lnTo>
                  <a:lnTo>
                    <a:pt x="1903" y="1669"/>
                  </a:lnTo>
                  <a:lnTo>
                    <a:pt x="1694" y="1590"/>
                  </a:lnTo>
                  <a:lnTo>
                    <a:pt x="1590" y="1564"/>
                  </a:lnTo>
                  <a:lnTo>
                    <a:pt x="1512" y="1512"/>
                  </a:lnTo>
                  <a:lnTo>
                    <a:pt x="1277" y="1408"/>
                  </a:lnTo>
                  <a:lnTo>
                    <a:pt x="990" y="1226"/>
                  </a:lnTo>
                  <a:lnTo>
                    <a:pt x="834" y="1095"/>
                  </a:lnTo>
                  <a:lnTo>
                    <a:pt x="678" y="939"/>
                  </a:lnTo>
                  <a:lnTo>
                    <a:pt x="521" y="782"/>
                  </a:lnTo>
                  <a:lnTo>
                    <a:pt x="391" y="626"/>
                  </a:lnTo>
                  <a:lnTo>
                    <a:pt x="182" y="313"/>
                  </a:lnTo>
                  <a:lnTo>
                    <a:pt x="52" y="105"/>
                  </a:lnTo>
                  <a:lnTo>
                    <a:pt x="26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-896258" y="1971679"/>
              <a:ext cx="122299" cy="68958"/>
            </a:xfrm>
            <a:custGeom>
              <a:avLst/>
              <a:gdLst/>
              <a:ahLst/>
              <a:cxnLst/>
              <a:rect l="l" t="t" r="r" b="b"/>
              <a:pathLst>
                <a:path w="2451" h="1382" extrusionOk="0">
                  <a:moveTo>
                    <a:pt x="679" y="0"/>
                  </a:moveTo>
                  <a:lnTo>
                    <a:pt x="574" y="78"/>
                  </a:lnTo>
                  <a:lnTo>
                    <a:pt x="340" y="339"/>
                  </a:lnTo>
                  <a:lnTo>
                    <a:pt x="209" y="495"/>
                  </a:lnTo>
                  <a:lnTo>
                    <a:pt x="105" y="652"/>
                  </a:lnTo>
                  <a:lnTo>
                    <a:pt x="27" y="782"/>
                  </a:lnTo>
                  <a:lnTo>
                    <a:pt x="1" y="912"/>
                  </a:lnTo>
                  <a:lnTo>
                    <a:pt x="53" y="991"/>
                  </a:lnTo>
                  <a:lnTo>
                    <a:pt x="157" y="1043"/>
                  </a:lnTo>
                  <a:lnTo>
                    <a:pt x="314" y="1121"/>
                  </a:lnTo>
                  <a:lnTo>
                    <a:pt x="522" y="1199"/>
                  </a:lnTo>
                  <a:lnTo>
                    <a:pt x="757" y="1277"/>
                  </a:lnTo>
                  <a:lnTo>
                    <a:pt x="1017" y="1330"/>
                  </a:lnTo>
                  <a:lnTo>
                    <a:pt x="1278" y="1382"/>
                  </a:lnTo>
                  <a:lnTo>
                    <a:pt x="1747" y="1382"/>
                  </a:lnTo>
                  <a:lnTo>
                    <a:pt x="1982" y="1330"/>
                  </a:lnTo>
                  <a:lnTo>
                    <a:pt x="2164" y="1251"/>
                  </a:lnTo>
                  <a:lnTo>
                    <a:pt x="2295" y="1147"/>
                  </a:lnTo>
                  <a:lnTo>
                    <a:pt x="2347" y="1069"/>
                  </a:lnTo>
                  <a:lnTo>
                    <a:pt x="2399" y="991"/>
                  </a:lnTo>
                  <a:lnTo>
                    <a:pt x="2425" y="886"/>
                  </a:lnTo>
                  <a:lnTo>
                    <a:pt x="2451" y="782"/>
                  </a:lnTo>
                  <a:lnTo>
                    <a:pt x="2451" y="678"/>
                  </a:lnTo>
                  <a:lnTo>
                    <a:pt x="2451" y="521"/>
                  </a:lnTo>
                  <a:lnTo>
                    <a:pt x="2373" y="235"/>
                  </a:lnTo>
                  <a:lnTo>
                    <a:pt x="2321" y="313"/>
                  </a:lnTo>
                  <a:lnTo>
                    <a:pt x="2268" y="417"/>
                  </a:lnTo>
                  <a:lnTo>
                    <a:pt x="2190" y="521"/>
                  </a:lnTo>
                  <a:lnTo>
                    <a:pt x="2086" y="626"/>
                  </a:lnTo>
                  <a:lnTo>
                    <a:pt x="1956" y="730"/>
                  </a:lnTo>
                  <a:lnTo>
                    <a:pt x="1773" y="782"/>
                  </a:lnTo>
                  <a:lnTo>
                    <a:pt x="1539" y="808"/>
                  </a:lnTo>
                  <a:lnTo>
                    <a:pt x="1382" y="808"/>
                  </a:lnTo>
                  <a:lnTo>
                    <a:pt x="1226" y="782"/>
                  </a:lnTo>
                  <a:lnTo>
                    <a:pt x="1122" y="730"/>
                  </a:lnTo>
                  <a:lnTo>
                    <a:pt x="1017" y="678"/>
                  </a:lnTo>
                  <a:lnTo>
                    <a:pt x="939" y="626"/>
                  </a:lnTo>
                  <a:lnTo>
                    <a:pt x="809" y="495"/>
                  </a:lnTo>
                  <a:lnTo>
                    <a:pt x="731" y="365"/>
                  </a:lnTo>
                  <a:lnTo>
                    <a:pt x="679" y="209"/>
                  </a:lnTo>
                  <a:lnTo>
                    <a:pt x="679" y="104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-896258" y="1971679"/>
              <a:ext cx="122299" cy="68958"/>
            </a:xfrm>
            <a:custGeom>
              <a:avLst/>
              <a:gdLst/>
              <a:ahLst/>
              <a:cxnLst/>
              <a:rect l="l" t="t" r="r" b="b"/>
              <a:pathLst>
                <a:path w="2451" h="1382" fill="none" extrusionOk="0">
                  <a:moveTo>
                    <a:pt x="679" y="0"/>
                  </a:moveTo>
                  <a:lnTo>
                    <a:pt x="679" y="0"/>
                  </a:lnTo>
                  <a:lnTo>
                    <a:pt x="574" y="78"/>
                  </a:lnTo>
                  <a:lnTo>
                    <a:pt x="340" y="339"/>
                  </a:lnTo>
                  <a:lnTo>
                    <a:pt x="209" y="495"/>
                  </a:lnTo>
                  <a:lnTo>
                    <a:pt x="105" y="652"/>
                  </a:lnTo>
                  <a:lnTo>
                    <a:pt x="27" y="782"/>
                  </a:lnTo>
                  <a:lnTo>
                    <a:pt x="1" y="912"/>
                  </a:lnTo>
                  <a:lnTo>
                    <a:pt x="1" y="912"/>
                  </a:lnTo>
                  <a:lnTo>
                    <a:pt x="53" y="991"/>
                  </a:lnTo>
                  <a:lnTo>
                    <a:pt x="157" y="1043"/>
                  </a:lnTo>
                  <a:lnTo>
                    <a:pt x="314" y="1121"/>
                  </a:lnTo>
                  <a:lnTo>
                    <a:pt x="522" y="1199"/>
                  </a:lnTo>
                  <a:lnTo>
                    <a:pt x="757" y="1277"/>
                  </a:lnTo>
                  <a:lnTo>
                    <a:pt x="1017" y="1330"/>
                  </a:lnTo>
                  <a:lnTo>
                    <a:pt x="1278" y="1382"/>
                  </a:lnTo>
                  <a:lnTo>
                    <a:pt x="1539" y="1382"/>
                  </a:lnTo>
                  <a:lnTo>
                    <a:pt x="1539" y="1382"/>
                  </a:lnTo>
                  <a:lnTo>
                    <a:pt x="1747" y="1382"/>
                  </a:lnTo>
                  <a:lnTo>
                    <a:pt x="1982" y="1330"/>
                  </a:lnTo>
                  <a:lnTo>
                    <a:pt x="2164" y="1251"/>
                  </a:lnTo>
                  <a:lnTo>
                    <a:pt x="2295" y="1147"/>
                  </a:lnTo>
                  <a:lnTo>
                    <a:pt x="2347" y="1069"/>
                  </a:lnTo>
                  <a:lnTo>
                    <a:pt x="2399" y="991"/>
                  </a:lnTo>
                  <a:lnTo>
                    <a:pt x="2425" y="886"/>
                  </a:lnTo>
                  <a:lnTo>
                    <a:pt x="2451" y="782"/>
                  </a:lnTo>
                  <a:lnTo>
                    <a:pt x="2451" y="678"/>
                  </a:lnTo>
                  <a:lnTo>
                    <a:pt x="2451" y="521"/>
                  </a:lnTo>
                  <a:lnTo>
                    <a:pt x="2373" y="235"/>
                  </a:lnTo>
                  <a:lnTo>
                    <a:pt x="2373" y="235"/>
                  </a:lnTo>
                  <a:lnTo>
                    <a:pt x="2321" y="313"/>
                  </a:lnTo>
                  <a:lnTo>
                    <a:pt x="2268" y="417"/>
                  </a:lnTo>
                  <a:lnTo>
                    <a:pt x="2190" y="521"/>
                  </a:lnTo>
                  <a:lnTo>
                    <a:pt x="2086" y="626"/>
                  </a:lnTo>
                  <a:lnTo>
                    <a:pt x="1956" y="730"/>
                  </a:lnTo>
                  <a:lnTo>
                    <a:pt x="1773" y="782"/>
                  </a:lnTo>
                  <a:lnTo>
                    <a:pt x="1539" y="808"/>
                  </a:lnTo>
                  <a:lnTo>
                    <a:pt x="1539" y="808"/>
                  </a:lnTo>
                  <a:lnTo>
                    <a:pt x="1382" y="808"/>
                  </a:lnTo>
                  <a:lnTo>
                    <a:pt x="1382" y="808"/>
                  </a:lnTo>
                  <a:lnTo>
                    <a:pt x="1226" y="782"/>
                  </a:lnTo>
                  <a:lnTo>
                    <a:pt x="1122" y="730"/>
                  </a:lnTo>
                  <a:lnTo>
                    <a:pt x="1017" y="678"/>
                  </a:lnTo>
                  <a:lnTo>
                    <a:pt x="939" y="626"/>
                  </a:lnTo>
                  <a:lnTo>
                    <a:pt x="809" y="495"/>
                  </a:lnTo>
                  <a:lnTo>
                    <a:pt x="731" y="365"/>
                  </a:lnTo>
                  <a:lnTo>
                    <a:pt x="679" y="209"/>
                  </a:lnTo>
                  <a:lnTo>
                    <a:pt x="679" y="104"/>
                  </a:lnTo>
                  <a:lnTo>
                    <a:pt x="6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-896258" y="1956061"/>
              <a:ext cx="119704" cy="57282"/>
            </a:xfrm>
            <a:custGeom>
              <a:avLst/>
              <a:gdLst/>
              <a:ahLst/>
              <a:cxnLst/>
              <a:rect l="l" t="t" r="r" b="b"/>
              <a:pathLst>
                <a:path w="2399" h="1148" extrusionOk="0">
                  <a:moveTo>
                    <a:pt x="1304" y="0"/>
                  </a:moveTo>
                  <a:lnTo>
                    <a:pt x="1226" y="26"/>
                  </a:lnTo>
                  <a:lnTo>
                    <a:pt x="1017" y="79"/>
                  </a:lnTo>
                  <a:lnTo>
                    <a:pt x="757" y="209"/>
                  </a:lnTo>
                  <a:lnTo>
                    <a:pt x="600" y="313"/>
                  </a:lnTo>
                  <a:lnTo>
                    <a:pt x="470" y="417"/>
                  </a:lnTo>
                  <a:lnTo>
                    <a:pt x="340" y="522"/>
                  </a:lnTo>
                  <a:lnTo>
                    <a:pt x="235" y="652"/>
                  </a:lnTo>
                  <a:lnTo>
                    <a:pt x="157" y="756"/>
                  </a:lnTo>
                  <a:lnTo>
                    <a:pt x="79" y="887"/>
                  </a:lnTo>
                  <a:lnTo>
                    <a:pt x="1" y="1069"/>
                  </a:lnTo>
                  <a:lnTo>
                    <a:pt x="1" y="1147"/>
                  </a:lnTo>
                  <a:lnTo>
                    <a:pt x="53" y="1095"/>
                  </a:lnTo>
                  <a:lnTo>
                    <a:pt x="183" y="939"/>
                  </a:lnTo>
                  <a:lnTo>
                    <a:pt x="340" y="756"/>
                  </a:lnTo>
                  <a:lnTo>
                    <a:pt x="600" y="548"/>
                  </a:lnTo>
                  <a:lnTo>
                    <a:pt x="861" y="417"/>
                  </a:lnTo>
                  <a:lnTo>
                    <a:pt x="1096" y="313"/>
                  </a:lnTo>
                  <a:lnTo>
                    <a:pt x="1278" y="287"/>
                  </a:lnTo>
                  <a:lnTo>
                    <a:pt x="1330" y="261"/>
                  </a:lnTo>
                  <a:lnTo>
                    <a:pt x="1408" y="261"/>
                  </a:lnTo>
                  <a:lnTo>
                    <a:pt x="1591" y="235"/>
                  </a:lnTo>
                  <a:lnTo>
                    <a:pt x="1695" y="261"/>
                  </a:lnTo>
                  <a:lnTo>
                    <a:pt x="1825" y="287"/>
                  </a:lnTo>
                  <a:lnTo>
                    <a:pt x="1930" y="339"/>
                  </a:lnTo>
                  <a:lnTo>
                    <a:pt x="2060" y="417"/>
                  </a:lnTo>
                  <a:lnTo>
                    <a:pt x="2138" y="522"/>
                  </a:lnTo>
                  <a:lnTo>
                    <a:pt x="2216" y="626"/>
                  </a:lnTo>
                  <a:lnTo>
                    <a:pt x="2268" y="756"/>
                  </a:lnTo>
                  <a:lnTo>
                    <a:pt x="2295" y="887"/>
                  </a:lnTo>
                  <a:lnTo>
                    <a:pt x="2321" y="1069"/>
                  </a:lnTo>
                  <a:lnTo>
                    <a:pt x="2347" y="1147"/>
                  </a:lnTo>
                  <a:lnTo>
                    <a:pt x="2373" y="1069"/>
                  </a:lnTo>
                  <a:lnTo>
                    <a:pt x="2399" y="861"/>
                  </a:lnTo>
                  <a:lnTo>
                    <a:pt x="2399" y="730"/>
                  </a:lnTo>
                  <a:lnTo>
                    <a:pt x="2347" y="574"/>
                  </a:lnTo>
                  <a:lnTo>
                    <a:pt x="2295" y="417"/>
                  </a:lnTo>
                  <a:lnTo>
                    <a:pt x="2190" y="287"/>
                  </a:lnTo>
                  <a:lnTo>
                    <a:pt x="2060" y="157"/>
                  </a:lnTo>
                  <a:lnTo>
                    <a:pt x="1904" y="79"/>
                  </a:lnTo>
                  <a:lnTo>
                    <a:pt x="1747" y="26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-1134270" y="1933957"/>
              <a:ext cx="520281" cy="362905"/>
            </a:xfrm>
            <a:custGeom>
              <a:avLst/>
              <a:gdLst/>
              <a:ahLst/>
              <a:cxnLst/>
              <a:rect l="l" t="t" r="r" b="b"/>
              <a:pathLst>
                <a:path w="10427" h="7273" extrusionOk="0">
                  <a:moveTo>
                    <a:pt x="9984" y="0"/>
                  </a:moveTo>
                  <a:lnTo>
                    <a:pt x="10010" y="365"/>
                  </a:lnTo>
                  <a:lnTo>
                    <a:pt x="10088" y="1277"/>
                  </a:lnTo>
                  <a:lnTo>
                    <a:pt x="10166" y="1903"/>
                  </a:lnTo>
                  <a:lnTo>
                    <a:pt x="10218" y="2581"/>
                  </a:lnTo>
                  <a:lnTo>
                    <a:pt x="10244" y="2946"/>
                  </a:lnTo>
                  <a:lnTo>
                    <a:pt x="10244" y="3311"/>
                  </a:lnTo>
                  <a:lnTo>
                    <a:pt x="10244" y="3493"/>
                  </a:lnTo>
                  <a:lnTo>
                    <a:pt x="10244" y="3675"/>
                  </a:lnTo>
                  <a:lnTo>
                    <a:pt x="10192" y="4040"/>
                  </a:lnTo>
                  <a:lnTo>
                    <a:pt x="10114" y="4405"/>
                  </a:lnTo>
                  <a:lnTo>
                    <a:pt x="9984" y="4744"/>
                  </a:lnTo>
                  <a:lnTo>
                    <a:pt x="9827" y="5057"/>
                  </a:lnTo>
                  <a:lnTo>
                    <a:pt x="9619" y="5370"/>
                  </a:lnTo>
                  <a:lnTo>
                    <a:pt x="9410" y="5630"/>
                  </a:lnTo>
                  <a:lnTo>
                    <a:pt x="9176" y="5839"/>
                  </a:lnTo>
                  <a:lnTo>
                    <a:pt x="9045" y="5943"/>
                  </a:lnTo>
                  <a:lnTo>
                    <a:pt x="8915" y="6047"/>
                  </a:lnTo>
                  <a:lnTo>
                    <a:pt x="8681" y="6204"/>
                  </a:lnTo>
                  <a:lnTo>
                    <a:pt x="8264" y="6464"/>
                  </a:lnTo>
                  <a:lnTo>
                    <a:pt x="7899" y="6621"/>
                  </a:lnTo>
                  <a:lnTo>
                    <a:pt x="7560" y="6725"/>
                  </a:lnTo>
                  <a:lnTo>
                    <a:pt x="7247" y="6829"/>
                  </a:lnTo>
                  <a:lnTo>
                    <a:pt x="6856" y="6907"/>
                  </a:lnTo>
                  <a:lnTo>
                    <a:pt x="6335" y="6986"/>
                  </a:lnTo>
                  <a:lnTo>
                    <a:pt x="5735" y="7038"/>
                  </a:lnTo>
                  <a:lnTo>
                    <a:pt x="5058" y="7064"/>
                  </a:lnTo>
                  <a:lnTo>
                    <a:pt x="4328" y="7012"/>
                  </a:lnTo>
                  <a:lnTo>
                    <a:pt x="3937" y="6960"/>
                  </a:lnTo>
                  <a:lnTo>
                    <a:pt x="3572" y="6907"/>
                  </a:lnTo>
                  <a:lnTo>
                    <a:pt x="3181" y="6855"/>
                  </a:lnTo>
                  <a:lnTo>
                    <a:pt x="2816" y="6751"/>
                  </a:lnTo>
                  <a:lnTo>
                    <a:pt x="2477" y="6647"/>
                  </a:lnTo>
                  <a:lnTo>
                    <a:pt x="2112" y="6543"/>
                  </a:lnTo>
                  <a:lnTo>
                    <a:pt x="1799" y="6412"/>
                  </a:lnTo>
                  <a:lnTo>
                    <a:pt x="1487" y="6282"/>
                  </a:lnTo>
                  <a:lnTo>
                    <a:pt x="1226" y="6126"/>
                  </a:lnTo>
                  <a:lnTo>
                    <a:pt x="965" y="5969"/>
                  </a:lnTo>
                  <a:lnTo>
                    <a:pt x="731" y="5813"/>
                  </a:lnTo>
                  <a:lnTo>
                    <a:pt x="548" y="5656"/>
                  </a:lnTo>
                  <a:lnTo>
                    <a:pt x="262" y="5396"/>
                  </a:lnTo>
                  <a:lnTo>
                    <a:pt x="79" y="5187"/>
                  </a:lnTo>
                  <a:lnTo>
                    <a:pt x="1" y="5135"/>
                  </a:lnTo>
                  <a:lnTo>
                    <a:pt x="53" y="5213"/>
                  </a:lnTo>
                  <a:lnTo>
                    <a:pt x="209" y="5422"/>
                  </a:lnTo>
                  <a:lnTo>
                    <a:pt x="496" y="5735"/>
                  </a:lnTo>
                  <a:lnTo>
                    <a:pt x="679" y="5891"/>
                  </a:lnTo>
                  <a:lnTo>
                    <a:pt x="913" y="6047"/>
                  </a:lnTo>
                  <a:lnTo>
                    <a:pt x="1148" y="6230"/>
                  </a:lnTo>
                  <a:lnTo>
                    <a:pt x="1435" y="6386"/>
                  </a:lnTo>
                  <a:lnTo>
                    <a:pt x="1747" y="6543"/>
                  </a:lnTo>
                  <a:lnTo>
                    <a:pt x="2060" y="6673"/>
                  </a:lnTo>
                  <a:lnTo>
                    <a:pt x="2425" y="6803"/>
                  </a:lnTo>
                  <a:lnTo>
                    <a:pt x="2790" y="6934"/>
                  </a:lnTo>
                  <a:lnTo>
                    <a:pt x="3155" y="7012"/>
                  </a:lnTo>
                  <a:lnTo>
                    <a:pt x="3520" y="7116"/>
                  </a:lnTo>
                  <a:lnTo>
                    <a:pt x="3911" y="7168"/>
                  </a:lnTo>
                  <a:lnTo>
                    <a:pt x="4302" y="7220"/>
                  </a:lnTo>
                  <a:lnTo>
                    <a:pt x="5031" y="7272"/>
                  </a:lnTo>
                  <a:lnTo>
                    <a:pt x="5735" y="7272"/>
                  </a:lnTo>
                  <a:lnTo>
                    <a:pt x="6361" y="7246"/>
                  </a:lnTo>
                  <a:lnTo>
                    <a:pt x="6908" y="7168"/>
                  </a:lnTo>
                  <a:lnTo>
                    <a:pt x="7299" y="7090"/>
                  </a:lnTo>
                  <a:lnTo>
                    <a:pt x="7560" y="7012"/>
                  </a:lnTo>
                  <a:lnTo>
                    <a:pt x="7664" y="6986"/>
                  </a:lnTo>
                  <a:lnTo>
                    <a:pt x="8003" y="6881"/>
                  </a:lnTo>
                  <a:lnTo>
                    <a:pt x="8368" y="6699"/>
                  </a:lnTo>
                  <a:lnTo>
                    <a:pt x="8837" y="6412"/>
                  </a:lnTo>
                  <a:lnTo>
                    <a:pt x="9072" y="6230"/>
                  </a:lnTo>
                  <a:lnTo>
                    <a:pt x="9202" y="6126"/>
                  </a:lnTo>
                  <a:lnTo>
                    <a:pt x="9332" y="6021"/>
                  </a:lnTo>
                  <a:lnTo>
                    <a:pt x="9567" y="5787"/>
                  </a:lnTo>
                  <a:lnTo>
                    <a:pt x="9801" y="5500"/>
                  </a:lnTo>
                  <a:lnTo>
                    <a:pt x="10010" y="5187"/>
                  </a:lnTo>
                  <a:lnTo>
                    <a:pt x="10166" y="4822"/>
                  </a:lnTo>
                  <a:lnTo>
                    <a:pt x="10297" y="4457"/>
                  </a:lnTo>
                  <a:lnTo>
                    <a:pt x="10375" y="4066"/>
                  </a:lnTo>
                  <a:lnTo>
                    <a:pt x="10427" y="3675"/>
                  </a:lnTo>
                  <a:lnTo>
                    <a:pt x="10427" y="3493"/>
                  </a:lnTo>
                  <a:lnTo>
                    <a:pt x="10427" y="3311"/>
                  </a:lnTo>
                  <a:lnTo>
                    <a:pt x="10401" y="2920"/>
                  </a:lnTo>
                  <a:lnTo>
                    <a:pt x="10375" y="2555"/>
                  </a:lnTo>
                  <a:lnTo>
                    <a:pt x="10297" y="1877"/>
                  </a:lnTo>
                  <a:lnTo>
                    <a:pt x="10192" y="1251"/>
                  </a:lnTo>
                  <a:lnTo>
                    <a:pt x="10062" y="339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-1134270" y="1933957"/>
              <a:ext cx="520281" cy="362905"/>
            </a:xfrm>
            <a:custGeom>
              <a:avLst/>
              <a:gdLst/>
              <a:ahLst/>
              <a:cxnLst/>
              <a:rect l="l" t="t" r="r" b="b"/>
              <a:pathLst>
                <a:path w="10427" h="7273" fill="none" extrusionOk="0">
                  <a:moveTo>
                    <a:pt x="1" y="5135"/>
                  </a:moveTo>
                  <a:lnTo>
                    <a:pt x="1" y="5135"/>
                  </a:lnTo>
                  <a:lnTo>
                    <a:pt x="53" y="5213"/>
                  </a:lnTo>
                  <a:lnTo>
                    <a:pt x="53" y="5213"/>
                  </a:lnTo>
                  <a:lnTo>
                    <a:pt x="209" y="5422"/>
                  </a:lnTo>
                  <a:lnTo>
                    <a:pt x="209" y="5422"/>
                  </a:lnTo>
                  <a:lnTo>
                    <a:pt x="496" y="5735"/>
                  </a:lnTo>
                  <a:lnTo>
                    <a:pt x="679" y="5891"/>
                  </a:lnTo>
                  <a:lnTo>
                    <a:pt x="913" y="6047"/>
                  </a:lnTo>
                  <a:lnTo>
                    <a:pt x="913" y="6047"/>
                  </a:lnTo>
                  <a:lnTo>
                    <a:pt x="1148" y="6230"/>
                  </a:lnTo>
                  <a:lnTo>
                    <a:pt x="1435" y="6386"/>
                  </a:lnTo>
                  <a:lnTo>
                    <a:pt x="1747" y="6543"/>
                  </a:lnTo>
                  <a:lnTo>
                    <a:pt x="2060" y="6673"/>
                  </a:lnTo>
                  <a:lnTo>
                    <a:pt x="2425" y="6803"/>
                  </a:lnTo>
                  <a:lnTo>
                    <a:pt x="2790" y="6934"/>
                  </a:lnTo>
                  <a:lnTo>
                    <a:pt x="3155" y="7012"/>
                  </a:lnTo>
                  <a:lnTo>
                    <a:pt x="3520" y="7116"/>
                  </a:lnTo>
                  <a:lnTo>
                    <a:pt x="3520" y="7116"/>
                  </a:lnTo>
                  <a:lnTo>
                    <a:pt x="3911" y="7168"/>
                  </a:lnTo>
                  <a:lnTo>
                    <a:pt x="4302" y="7220"/>
                  </a:lnTo>
                  <a:lnTo>
                    <a:pt x="5031" y="7272"/>
                  </a:lnTo>
                  <a:lnTo>
                    <a:pt x="5735" y="7272"/>
                  </a:lnTo>
                  <a:lnTo>
                    <a:pt x="6361" y="7246"/>
                  </a:lnTo>
                  <a:lnTo>
                    <a:pt x="6361" y="7246"/>
                  </a:lnTo>
                  <a:lnTo>
                    <a:pt x="6908" y="7168"/>
                  </a:lnTo>
                  <a:lnTo>
                    <a:pt x="7299" y="7090"/>
                  </a:lnTo>
                  <a:lnTo>
                    <a:pt x="7299" y="7090"/>
                  </a:lnTo>
                  <a:lnTo>
                    <a:pt x="7560" y="7012"/>
                  </a:lnTo>
                  <a:lnTo>
                    <a:pt x="7560" y="7012"/>
                  </a:lnTo>
                  <a:lnTo>
                    <a:pt x="7664" y="6986"/>
                  </a:lnTo>
                  <a:lnTo>
                    <a:pt x="7664" y="6986"/>
                  </a:lnTo>
                  <a:lnTo>
                    <a:pt x="8003" y="6881"/>
                  </a:lnTo>
                  <a:lnTo>
                    <a:pt x="8003" y="6881"/>
                  </a:lnTo>
                  <a:lnTo>
                    <a:pt x="8368" y="6699"/>
                  </a:lnTo>
                  <a:lnTo>
                    <a:pt x="8368" y="6699"/>
                  </a:lnTo>
                  <a:lnTo>
                    <a:pt x="8837" y="6412"/>
                  </a:lnTo>
                  <a:lnTo>
                    <a:pt x="8837" y="6412"/>
                  </a:lnTo>
                  <a:lnTo>
                    <a:pt x="9072" y="6230"/>
                  </a:lnTo>
                  <a:lnTo>
                    <a:pt x="9072" y="6230"/>
                  </a:lnTo>
                  <a:lnTo>
                    <a:pt x="9202" y="6126"/>
                  </a:lnTo>
                  <a:lnTo>
                    <a:pt x="9332" y="6021"/>
                  </a:lnTo>
                  <a:lnTo>
                    <a:pt x="9332" y="6021"/>
                  </a:lnTo>
                  <a:lnTo>
                    <a:pt x="9567" y="5787"/>
                  </a:lnTo>
                  <a:lnTo>
                    <a:pt x="9567" y="5787"/>
                  </a:lnTo>
                  <a:lnTo>
                    <a:pt x="9801" y="5500"/>
                  </a:lnTo>
                  <a:lnTo>
                    <a:pt x="9801" y="5500"/>
                  </a:lnTo>
                  <a:lnTo>
                    <a:pt x="10010" y="5187"/>
                  </a:lnTo>
                  <a:lnTo>
                    <a:pt x="10166" y="4822"/>
                  </a:lnTo>
                  <a:lnTo>
                    <a:pt x="10297" y="4457"/>
                  </a:lnTo>
                  <a:lnTo>
                    <a:pt x="10375" y="4066"/>
                  </a:lnTo>
                  <a:lnTo>
                    <a:pt x="10375" y="4066"/>
                  </a:lnTo>
                  <a:lnTo>
                    <a:pt x="10427" y="3675"/>
                  </a:lnTo>
                  <a:lnTo>
                    <a:pt x="10427" y="3675"/>
                  </a:lnTo>
                  <a:lnTo>
                    <a:pt x="10427" y="3493"/>
                  </a:lnTo>
                  <a:lnTo>
                    <a:pt x="10427" y="3311"/>
                  </a:lnTo>
                  <a:lnTo>
                    <a:pt x="10427" y="3311"/>
                  </a:lnTo>
                  <a:lnTo>
                    <a:pt x="10401" y="2920"/>
                  </a:lnTo>
                  <a:lnTo>
                    <a:pt x="10375" y="2555"/>
                  </a:lnTo>
                  <a:lnTo>
                    <a:pt x="10375" y="2555"/>
                  </a:lnTo>
                  <a:lnTo>
                    <a:pt x="10297" y="1877"/>
                  </a:lnTo>
                  <a:lnTo>
                    <a:pt x="10297" y="1877"/>
                  </a:lnTo>
                  <a:lnTo>
                    <a:pt x="10192" y="1251"/>
                  </a:lnTo>
                  <a:lnTo>
                    <a:pt x="10192" y="1251"/>
                  </a:lnTo>
                  <a:lnTo>
                    <a:pt x="10062" y="339"/>
                  </a:lnTo>
                  <a:lnTo>
                    <a:pt x="10062" y="339"/>
                  </a:lnTo>
                  <a:lnTo>
                    <a:pt x="9984" y="0"/>
                  </a:lnTo>
                  <a:lnTo>
                    <a:pt x="9984" y="0"/>
                  </a:lnTo>
                  <a:lnTo>
                    <a:pt x="10010" y="365"/>
                  </a:lnTo>
                  <a:lnTo>
                    <a:pt x="10010" y="365"/>
                  </a:lnTo>
                  <a:lnTo>
                    <a:pt x="10088" y="1277"/>
                  </a:lnTo>
                  <a:lnTo>
                    <a:pt x="10088" y="1277"/>
                  </a:lnTo>
                  <a:lnTo>
                    <a:pt x="10166" y="1903"/>
                  </a:lnTo>
                  <a:lnTo>
                    <a:pt x="10166" y="1903"/>
                  </a:lnTo>
                  <a:lnTo>
                    <a:pt x="10218" y="2581"/>
                  </a:lnTo>
                  <a:lnTo>
                    <a:pt x="10218" y="2581"/>
                  </a:lnTo>
                  <a:lnTo>
                    <a:pt x="10244" y="2946"/>
                  </a:lnTo>
                  <a:lnTo>
                    <a:pt x="10244" y="3311"/>
                  </a:lnTo>
                  <a:lnTo>
                    <a:pt x="10244" y="3493"/>
                  </a:lnTo>
                  <a:lnTo>
                    <a:pt x="10244" y="3493"/>
                  </a:lnTo>
                  <a:lnTo>
                    <a:pt x="10244" y="3675"/>
                  </a:lnTo>
                  <a:lnTo>
                    <a:pt x="10244" y="3675"/>
                  </a:lnTo>
                  <a:lnTo>
                    <a:pt x="10192" y="4040"/>
                  </a:lnTo>
                  <a:lnTo>
                    <a:pt x="10192" y="4040"/>
                  </a:lnTo>
                  <a:lnTo>
                    <a:pt x="10114" y="4405"/>
                  </a:lnTo>
                  <a:lnTo>
                    <a:pt x="9984" y="4744"/>
                  </a:lnTo>
                  <a:lnTo>
                    <a:pt x="9827" y="5057"/>
                  </a:lnTo>
                  <a:lnTo>
                    <a:pt x="9619" y="5370"/>
                  </a:lnTo>
                  <a:lnTo>
                    <a:pt x="9619" y="5370"/>
                  </a:lnTo>
                  <a:lnTo>
                    <a:pt x="9410" y="5630"/>
                  </a:lnTo>
                  <a:lnTo>
                    <a:pt x="9410" y="5630"/>
                  </a:lnTo>
                  <a:lnTo>
                    <a:pt x="9176" y="5839"/>
                  </a:lnTo>
                  <a:lnTo>
                    <a:pt x="9176" y="5839"/>
                  </a:lnTo>
                  <a:lnTo>
                    <a:pt x="9045" y="5943"/>
                  </a:lnTo>
                  <a:lnTo>
                    <a:pt x="8915" y="6047"/>
                  </a:lnTo>
                  <a:lnTo>
                    <a:pt x="8915" y="6047"/>
                  </a:lnTo>
                  <a:lnTo>
                    <a:pt x="8681" y="6204"/>
                  </a:lnTo>
                  <a:lnTo>
                    <a:pt x="8681" y="6204"/>
                  </a:lnTo>
                  <a:lnTo>
                    <a:pt x="8264" y="6464"/>
                  </a:lnTo>
                  <a:lnTo>
                    <a:pt x="8264" y="6464"/>
                  </a:lnTo>
                  <a:lnTo>
                    <a:pt x="7899" y="6621"/>
                  </a:lnTo>
                  <a:lnTo>
                    <a:pt x="7899" y="6621"/>
                  </a:lnTo>
                  <a:lnTo>
                    <a:pt x="7560" y="6725"/>
                  </a:lnTo>
                  <a:lnTo>
                    <a:pt x="7560" y="6725"/>
                  </a:lnTo>
                  <a:lnTo>
                    <a:pt x="7247" y="6829"/>
                  </a:lnTo>
                  <a:lnTo>
                    <a:pt x="7247" y="6829"/>
                  </a:lnTo>
                  <a:lnTo>
                    <a:pt x="6856" y="6907"/>
                  </a:lnTo>
                  <a:lnTo>
                    <a:pt x="6335" y="6986"/>
                  </a:lnTo>
                  <a:lnTo>
                    <a:pt x="6335" y="6986"/>
                  </a:lnTo>
                  <a:lnTo>
                    <a:pt x="5735" y="7038"/>
                  </a:lnTo>
                  <a:lnTo>
                    <a:pt x="5058" y="7064"/>
                  </a:lnTo>
                  <a:lnTo>
                    <a:pt x="4328" y="7012"/>
                  </a:lnTo>
                  <a:lnTo>
                    <a:pt x="3937" y="6960"/>
                  </a:lnTo>
                  <a:lnTo>
                    <a:pt x="3572" y="6907"/>
                  </a:lnTo>
                  <a:lnTo>
                    <a:pt x="3572" y="6907"/>
                  </a:lnTo>
                  <a:lnTo>
                    <a:pt x="3181" y="6855"/>
                  </a:lnTo>
                  <a:lnTo>
                    <a:pt x="2816" y="6751"/>
                  </a:lnTo>
                  <a:lnTo>
                    <a:pt x="2477" y="6647"/>
                  </a:lnTo>
                  <a:lnTo>
                    <a:pt x="2112" y="6543"/>
                  </a:lnTo>
                  <a:lnTo>
                    <a:pt x="1799" y="6412"/>
                  </a:lnTo>
                  <a:lnTo>
                    <a:pt x="1487" y="6282"/>
                  </a:lnTo>
                  <a:lnTo>
                    <a:pt x="1226" y="6126"/>
                  </a:lnTo>
                  <a:lnTo>
                    <a:pt x="965" y="5969"/>
                  </a:lnTo>
                  <a:lnTo>
                    <a:pt x="965" y="5969"/>
                  </a:lnTo>
                  <a:lnTo>
                    <a:pt x="731" y="5813"/>
                  </a:lnTo>
                  <a:lnTo>
                    <a:pt x="548" y="5656"/>
                  </a:lnTo>
                  <a:lnTo>
                    <a:pt x="262" y="5396"/>
                  </a:lnTo>
                  <a:lnTo>
                    <a:pt x="79" y="5187"/>
                  </a:lnTo>
                  <a:lnTo>
                    <a:pt x="1" y="5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-1233117" y="1547700"/>
              <a:ext cx="541138" cy="407114"/>
            </a:xfrm>
            <a:custGeom>
              <a:avLst/>
              <a:gdLst/>
              <a:ahLst/>
              <a:cxnLst/>
              <a:rect l="l" t="t" r="r" b="b"/>
              <a:pathLst>
                <a:path w="10845" h="8159" extrusionOk="0">
                  <a:moveTo>
                    <a:pt x="10583" y="0"/>
                  </a:moveTo>
                  <a:lnTo>
                    <a:pt x="10114" y="313"/>
                  </a:lnTo>
                  <a:lnTo>
                    <a:pt x="9645" y="573"/>
                  </a:lnTo>
                  <a:lnTo>
                    <a:pt x="9176" y="782"/>
                  </a:lnTo>
                  <a:lnTo>
                    <a:pt x="8733" y="938"/>
                  </a:lnTo>
                  <a:lnTo>
                    <a:pt x="8264" y="1069"/>
                  </a:lnTo>
                  <a:lnTo>
                    <a:pt x="7820" y="1147"/>
                  </a:lnTo>
                  <a:lnTo>
                    <a:pt x="7403" y="1199"/>
                  </a:lnTo>
                  <a:lnTo>
                    <a:pt x="6648" y="1199"/>
                  </a:lnTo>
                  <a:lnTo>
                    <a:pt x="6309" y="1173"/>
                  </a:lnTo>
                  <a:lnTo>
                    <a:pt x="5683" y="1069"/>
                  </a:lnTo>
                  <a:lnTo>
                    <a:pt x="5136" y="938"/>
                  </a:lnTo>
                  <a:lnTo>
                    <a:pt x="4667" y="808"/>
                  </a:lnTo>
                  <a:lnTo>
                    <a:pt x="4276" y="652"/>
                  </a:lnTo>
                  <a:lnTo>
                    <a:pt x="3989" y="521"/>
                  </a:lnTo>
                  <a:lnTo>
                    <a:pt x="3754" y="391"/>
                  </a:lnTo>
                  <a:lnTo>
                    <a:pt x="3572" y="756"/>
                  </a:lnTo>
                  <a:lnTo>
                    <a:pt x="3389" y="1069"/>
                  </a:lnTo>
                  <a:lnTo>
                    <a:pt x="3181" y="1303"/>
                  </a:lnTo>
                  <a:lnTo>
                    <a:pt x="2946" y="1486"/>
                  </a:lnTo>
                  <a:lnTo>
                    <a:pt x="2712" y="1590"/>
                  </a:lnTo>
                  <a:lnTo>
                    <a:pt x="2477" y="1668"/>
                  </a:lnTo>
                  <a:lnTo>
                    <a:pt x="2269" y="1720"/>
                  </a:lnTo>
                  <a:lnTo>
                    <a:pt x="1773" y="1720"/>
                  </a:lnTo>
                  <a:lnTo>
                    <a:pt x="1565" y="1668"/>
                  </a:lnTo>
                  <a:lnTo>
                    <a:pt x="1382" y="1616"/>
                  </a:lnTo>
                  <a:lnTo>
                    <a:pt x="1487" y="1799"/>
                  </a:lnTo>
                  <a:lnTo>
                    <a:pt x="1591" y="2007"/>
                  </a:lnTo>
                  <a:lnTo>
                    <a:pt x="1747" y="2372"/>
                  </a:lnTo>
                  <a:lnTo>
                    <a:pt x="1826" y="2737"/>
                  </a:lnTo>
                  <a:lnTo>
                    <a:pt x="1852" y="3076"/>
                  </a:lnTo>
                  <a:lnTo>
                    <a:pt x="1826" y="3336"/>
                  </a:lnTo>
                  <a:lnTo>
                    <a:pt x="1799" y="3597"/>
                  </a:lnTo>
                  <a:lnTo>
                    <a:pt x="1747" y="3832"/>
                  </a:lnTo>
                  <a:lnTo>
                    <a:pt x="1669" y="4040"/>
                  </a:lnTo>
                  <a:lnTo>
                    <a:pt x="1565" y="4275"/>
                  </a:lnTo>
                  <a:lnTo>
                    <a:pt x="1461" y="4457"/>
                  </a:lnTo>
                  <a:lnTo>
                    <a:pt x="1226" y="4822"/>
                  </a:lnTo>
                  <a:lnTo>
                    <a:pt x="991" y="5109"/>
                  </a:lnTo>
                  <a:lnTo>
                    <a:pt x="809" y="5317"/>
                  </a:lnTo>
                  <a:lnTo>
                    <a:pt x="600" y="5500"/>
                  </a:lnTo>
                  <a:lnTo>
                    <a:pt x="1278" y="7298"/>
                  </a:lnTo>
                  <a:lnTo>
                    <a:pt x="1" y="7767"/>
                  </a:lnTo>
                  <a:lnTo>
                    <a:pt x="262" y="8158"/>
                  </a:lnTo>
                  <a:lnTo>
                    <a:pt x="887" y="7950"/>
                  </a:lnTo>
                  <a:lnTo>
                    <a:pt x="1148" y="7611"/>
                  </a:lnTo>
                  <a:lnTo>
                    <a:pt x="1278" y="7455"/>
                  </a:lnTo>
                  <a:lnTo>
                    <a:pt x="1435" y="7298"/>
                  </a:lnTo>
                  <a:lnTo>
                    <a:pt x="939" y="5891"/>
                  </a:lnTo>
                  <a:lnTo>
                    <a:pt x="1018" y="5813"/>
                  </a:lnTo>
                  <a:lnTo>
                    <a:pt x="1252" y="5578"/>
                  </a:lnTo>
                  <a:lnTo>
                    <a:pt x="1539" y="5213"/>
                  </a:lnTo>
                  <a:lnTo>
                    <a:pt x="1695" y="4978"/>
                  </a:lnTo>
                  <a:lnTo>
                    <a:pt x="1852" y="4718"/>
                  </a:lnTo>
                  <a:lnTo>
                    <a:pt x="1982" y="4457"/>
                  </a:lnTo>
                  <a:lnTo>
                    <a:pt x="2060" y="4144"/>
                  </a:lnTo>
                  <a:lnTo>
                    <a:pt x="2138" y="3832"/>
                  </a:lnTo>
                  <a:lnTo>
                    <a:pt x="2164" y="3493"/>
                  </a:lnTo>
                  <a:lnTo>
                    <a:pt x="2138" y="3128"/>
                  </a:lnTo>
                  <a:lnTo>
                    <a:pt x="2060" y="2763"/>
                  </a:lnTo>
                  <a:lnTo>
                    <a:pt x="2008" y="2580"/>
                  </a:lnTo>
                  <a:lnTo>
                    <a:pt x="1904" y="2372"/>
                  </a:lnTo>
                  <a:lnTo>
                    <a:pt x="1799" y="2190"/>
                  </a:lnTo>
                  <a:lnTo>
                    <a:pt x="1695" y="2007"/>
                  </a:lnTo>
                  <a:lnTo>
                    <a:pt x="1878" y="2059"/>
                  </a:lnTo>
                  <a:lnTo>
                    <a:pt x="2086" y="2085"/>
                  </a:lnTo>
                  <a:lnTo>
                    <a:pt x="2373" y="2111"/>
                  </a:lnTo>
                  <a:lnTo>
                    <a:pt x="2581" y="2085"/>
                  </a:lnTo>
                  <a:lnTo>
                    <a:pt x="2816" y="2059"/>
                  </a:lnTo>
                  <a:lnTo>
                    <a:pt x="3051" y="1981"/>
                  </a:lnTo>
                  <a:lnTo>
                    <a:pt x="3259" y="1851"/>
                  </a:lnTo>
                  <a:lnTo>
                    <a:pt x="3494" y="1668"/>
                  </a:lnTo>
                  <a:lnTo>
                    <a:pt x="3702" y="1434"/>
                  </a:lnTo>
                  <a:lnTo>
                    <a:pt x="3885" y="1147"/>
                  </a:lnTo>
                  <a:lnTo>
                    <a:pt x="4067" y="756"/>
                  </a:lnTo>
                  <a:lnTo>
                    <a:pt x="4302" y="886"/>
                  </a:lnTo>
                  <a:lnTo>
                    <a:pt x="4588" y="1017"/>
                  </a:lnTo>
                  <a:lnTo>
                    <a:pt x="4979" y="1173"/>
                  </a:lnTo>
                  <a:lnTo>
                    <a:pt x="5449" y="1329"/>
                  </a:lnTo>
                  <a:lnTo>
                    <a:pt x="6022" y="1460"/>
                  </a:lnTo>
                  <a:lnTo>
                    <a:pt x="6621" y="1564"/>
                  </a:lnTo>
                  <a:lnTo>
                    <a:pt x="6960" y="1590"/>
                  </a:lnTo>
                  <a:lnTo>
                    <a:pt x="7299" y="1590"/>
                  </a:lnTo>
                  <a:lnTo>
                    <a:pt x="7716" y="1564"/>
                  </a:lnTo>
                  <a:lnTo>
                    <a:pt x="8133" y="1538"/>
                  </a:lnTo>
                  <a:lnTo>
                    <a:pt x="8576" y="1460"/>
                  </a:lnTo>
                  <a:lnTo>
                    <a:pt x="9019" y="1329"/>
                  </a:lnTo>
                  <a:lnTo>
                    <a:pt x="9463" y="1173"/>
                  </a:lnTo>
                  <a:lnTo>
                    <a:pt x="9932" y="991"/>
                  </a:lnTo>
                  <a:lnTo>
                    <a:pt x="10375" y="730"/>
                  </a:lnTo>
                  <a:lnTo>
                    <a:pt x="10844" y="417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-1233117" y="1547700"/>
              <a:ext cx="541138" cy="407114"/>
            </a:xfrm>
            <a:custGeom>
              <a:avLst/>
              <a:gdLst/>
              <a:ahLst/>
              <a:cxnLst/>
              <a:rect l="l" t="t" r="r" b="b"/>
              <a:pathLst>
                <a:path w="10845" h="8159" fill="none" extrusionOk="0">
                  <a:moveTo>
                    <a:pt x="10583" y="0"/>
                  </a:moveTo>
                  <a:lnTo>
                    <a:pt x="10583" y="0"/>
                  </a:lnTo>
                  <a:lnTo>
                    <a:pt x="10114" y="313"/>
                  </a:lnTo>
                  <a:lnTo>
                    <a:pt x="9645" y="573"/>
                  </a:lnTo>
                  <a:lnTo>
                    <a:pt x="9176" y="782"/>
                  </a:lnTo>
                  <a:lnTo>
                    <a:pt x="8733" y="938"/>
                  </a:lnTo>
                  <a:lnTo>
                    <a:pt x="8264" y="1069"/>
                  </a:lnTo>
                  <a:lnTo>
                    <a:pt x="7820" y="1147"/>
                  </a:lnTo>
                  <a:lnTo>
                    <a:pt x="7403" y="1199"/>
                  </a:lnTo>
                  <a:lnTo>
                    <a:pt x="6986" y="1199"/>
                  </a:lnTo>
                  <a:lnTo>
                    <a:pt x="6986" y="1199"/>
                  </a:lnTo>
                  <a:lnTo>
                    <a:pt x="6648" y="1199"/>
                  </a:lnTo>
                  <a:lnTo>
                    <a:pt x="6309" y="1173"/>
                  </a:lnTo>
                  <a:lnTo>
                    <a:pt x="5683" y="1069"/>
                  </a:lnTo>
                  <a:lnTo>
                    <a:pt x="5136" y="938"/>
                  </a:lnTo>
                  <a:lnTo>
                    <a:pt x="4667" y="808"/>
                  </a:lnTo>
                  <a:lnTo>
                    <a:pt x="4276" y="652"/>
                  </a:lnTo>
                  <a:lnTo>
                    <a:pt x="3989" y="521"/>
                  </a:lnTo>
                  <a:lnTo>
                    <a:pt x="3754" y="391"/>
                  </a:lnTo>
                  <a:lnTo>
                    <a:pt x="3754" y="391"/>
                  </a:lnTo>
                  <a:lnTo>
                    <a:pt x="3572" y="756"/>
                  </a:lnTo>
                  <a:lnTo>
                    <a:pt x="3389" y="1069"/>
                  </a:lnTo>
                  <a:lnTo>
                    <a:pt x="3181" y="1303"/>
                  </a:lnTo>
                  <a:lnTo>
                    <a:pt x="2946" y="1486"/>
                  </a:lnTo>
                  <a:lnTo>
                    <a:pt x="2712" y="1590"/>
                  </a:lnTo>
                  <a:lnTo>
                    <a:pt x="2477" y="1668"/>
                  </a:lnTo>
                  <a:lnTo>
                    <a:pt x="2269" y="1720"/>
                  </a:lnTo>
                  <a:lnTo>
                    <a:pt x="2034" y="1720"/>
                  </a:lnTo>
                  <a:lnTo>
                    <a:pt x="2034" y="1720"/>
                  </a:lnTo>
                  <a:lnTo>
                    <a:pt x="1773" y="1720"/>
                  </a:lnTo>
                  <a:lnTo>
                    <a:pt x="1565" y="1668"/>
                  </a:lnTo>
                  <a:lnTo>
                    <a:pt x="1382" y="1616"/>
                  </a:lnTo>
                  <a:lnTo>
                    <a:pt x="1382" y="1616"/>
                  </a:lnTo>
                  <a:lnTo>
                    <a:pt x="1487" y="1799"/>
                  </a:lnTo>
                  <a:lnTo>
                    <a:pt x="1591" y="2007"/>
                  </a:lnTo>
                  <a:lnTo>
                    <a:pt x="1747" y="2372"/>
                  </a:lnTo>
                  <a:lnTo>
                    <a:pt x="1826" y="2737"/>
                  </a:lnTo>
                  <a:lnTo>
                    <a:pt x="1852" y="3076"/>
                  </a:lnTo>
                  <a:lnTo>
                    <a:pt x="1852" y="3076"/>
                  </a:lnTo>
                  <a:lnTo>
                    <a:pt x="1826" y="3336"/>
                  </a:lnTo>
                  <a:lnTo>
                    <a:pt x="1799" y="3597"/>
                  </a:lnTo>
                  <a:lnTo>
                    <a:pt x="1747" y="3832"/>
                  </a:lnTo>
                  <a:lnTo>
                    <a:pt x="1669" y="4040"/>
                  </a:lnTo>
                  <a:lnTo>
                    <a:pt x="1565" y="4275"/>
                  </a:lnTo>
                  <a:lnTo>
                    <a:pt x="1461" y="4457"/>
                  </a:lnTo>
                  <a:lnTo>
                    <a:pt x="1226" y="4822"/>
                  </a:lnTo>
                  <a:lnTo>
                    <a:pt x="991" y="5109"/>
                  </a:lnTo>
                  <a:lnTo>
                    <a:pt x="809" y="5317"/>
                  </a:lnTo>
                  <a:lnTo>
                    <a:pt x="600" y="5500"/>
                  </a:lnTo>
                  <a:lnTo>
                    <a:pt x="1278" y="7298"/>
                  </a:lnTo>
                  <a:lnTo>
                    <a:pt x="1" y="7767"/>
                  </a:lnTo>
                  <a:lnTo>
                    <a:pt x="262" y="8158"/>
                  </a:lnTo>
                  <a:lnTo>
                    <a:pt x="887" y="7950"/>
                  </a:lnTo>
                  <a:lnTo>
                    <a:pt x="887" y="7950"/>
                  </a:lnTo>
                  <a:lnTo>
                    <a:pt x="1148" y="7611"/>
                  </a:lnTo>
                  <a:lnTo>
                    <a:pt x="1278" y="7455"/>
                  </a:lnTo>
                  <a:lnTo>
                    <a:pt x="1435" y="7298"/>
                  </a:lnTo>
                  <a:lnTo>
                    <a:pt x="939" y="5891"/>
                  </a:lnTo>
                  <a:lnTo>
                    <a:pt x="939" y="5891"/>
                  </a:lnTo>
                  <a:lnTo>
                    <a:pt x="1018" y="5813"/>
                  </a:lnTo>
                  <a:lnTo>
                    <a:pt x="1252" y="5578"/>
                  </a:lnTo>
                  <a:lnTo>
                    <a:pt x="1539" y="5213"/>
                  </a:lnTo>
                  <a:lnTo>
                    <a:pt x="1695" y="4978"/>
                  </a:lnTo>
                  <a:lnTo>
                    <a:pt x="1852" y="4718"/>
                  </a:lnTo>
                  <a:lnTo>
                    <a:pt x="1982" y="4457"/>
                  </a:lnTo>
                  <a:lnTo>
                    <a:pt x="2060" y="4144"/>
                  </a:lnTo>
                  <a:lnTo>
                    <a:pt x="2138" y="3832"/>
                  </a:lnTo>
                  <a:lnTo>
                    <a:pt x="2164" y="3493"/>
                  </a:lnTo>
                  <a:lnTo>
                    <a:pt x="2138" y="3128"/>
                  </a:lnTo>
                  <a:lnTo>
                    <a:pt x="2060" y="2763"/>
                  </a:lnTo>
                  <a:lnTo>
                    <a:pt x="2008" y="2580"/>
                  </a:lnTo>
                  <a:lnTo>
                    <a:pt x="1904" y="2372"/>
                  </a:lnTo>
                  <a:lnTo>
                    <a:pt x="1799" y="2190"/>
                  </a:lnTo>
                  <a:lnTo>
                    <a:pt x="1695" y="2007"/>
                  </a:lnTo>
                  <a:lnTo>
                    <a:pt x="1695" y="2007"/>
                  </a:lnTo>
                  <a:lnTo>
                    <a:pt x="1878" y="2059"/>
                  </a:lnTo>
                  <a:lnTo>
                    <a:pt x="2086" y="2085"/>
                  </a:lnTo>
                  <a:lnTo>
                    <a:pt x="2373" y="2111"/>
                  </a:lnTo>
                  <a:lnTo>
                    <a:pt x="2373" y="2111"/>
                  </a:lnTo>
                  <a:lnTo>
                    <a:pt x="2581" y="2085"/>
                  </a:lnTo>
                  <a:lnTo>
                    <a:pt x="2816" y="2059"/>
                  </a:lnTo>
                  <a:lnTo>
                    <a:pt x="3051" y="1981"/>
                  </a:lnTo>
                  <a:lnTo>
                    <a:pt x="3259" y="1851"/>
                  </a:lnTo>
                  <a:lnTo>
                    <a:pt x="3494" y="1668"/>
                  </a:lnTo>
                  <a:lnTo>
                    <a:pt x="3702" y="1434"/>
                  </a:lnTo>
                  <a:lnTo>
                    <a:pt x="3885" y="1147"/>
                  </a:lnTo>
                  <a:lnTo>
                    <a:pt x="4067" y="756"/>
                  </a:lnTo>
                  <a:lnTo>
                    <a:pt x="4067" y="756"/>
                  </a:lnTo>
                  <a:lnTo>
                    <a:pt x="4302" y="886"/>
                  </a:lnTo>
                  <a:lnTo>
                    <a:pt x="4588" y="1017"/>
                  </a:lnTo>
                  <a:lnTo>
                    <a:pt x="4979" y="1173"/>
                  </a:lnTo>
                  <a:lnTo>
                    <a:pt x="5449" y="1329"/>
                  </a:lnTo>
                  <a:lnTo>
                    <a:pt x="6022" y="1460"/>
                  </a:lnTo>
                  <a:lnTo>
                    <a:pt x="6621" y="1564"/>
                  </a:lnTo>
                  <a:lnTo>
                    <a:pt x="6960" y="1590"/>
                  </a:lnTo>
                  <a:lnTo>
                    <a:pt x="7299" y="1590"/>
                  </a:lnTo>
                  <a:lnTo>
                    <a:pt x="7299" y="1590"/>
                  </a:lnTo>
                  <a:lnTo>
                    <a:pt x="7716" y="1564"/>
                  </a:lnTo>
                  <a:lnTo>
                    <a:pt x="8133" y="1538"/>
                  </a:lnTo>
                  <a:lnTo>
                    <a:pt x="8576" y="1460"/>
                  </a:lnTo>
                  <a:lnTo>
                    <a:pt x="9019" y="1329"/>
                  </a:lnTo>
                  <a:lnTo>
                    <a:pt x="9463" y="1173"/>
                  </a:lnTo>
                  <a:lnTo>
                    <a:pt x="9932" y="991"/>
                  </a:lnTo>
                  <a:lnTo>
                    <a:pt x="10375" y="730"/>
                  </a:lnTo>
                  <a:lnTo>
                    <a:pt x="10844" y="417"/>
                  </a:lnTo>
                  <a:lnTo>
                    <a:pt x="10844" y="417"/>
                  </a:lnTo>
                  <a:lnTo>
                    <a:pt x="105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-1285110" y="1857215"/>
              <a:ext cx="5239" cy="9131"/>
            </a:xfrm>
            <a:custGeom>
              <a:avLst/>
              <a:gdLst/>
              <a:ahLst/>
              <a:cxnLst/>
              <a:rect l="l" t="t" r="r" b="b"/>
              <a:pathLst>
                <a:path w="105" h="183" extrusionOk="0">
                  <a:moveTo>
                    <a:pt x="0" y="0"/>
                  </a:moveTo>
                  <a:lnTo>
                    <a:pt x="26" y="183"/>
                  </a:lnTo>
                  <a:lnTo>
                    <a:pt x="105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-1285110" y="1857215"/>
              <a:ext cx="5239" cy="9131"/>
            </a:xfrm>
            <a:custGeom>
              <a:avLst/>
              <a:gdLst/>
              <a:ahLst/>
              <a:cxnLst/>
              <a:rect l="l" t="t" r="r" b="b"/>
              <a:pathLst>
                <a:path w="105" h="18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6" y="183"/>
                  </a:lnTo>
                  <a:lnTo>
                    <a:pt x="105" y="1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-1391741" y="1292774"/>
              <a:ext cx="818070" cy="659445"/>
            </a:xfrm>
            <a:custGeom>
              <a:avLst/>
              <a:gdLst/>
              <a:ahLst/>
              <a:cxnLst/>
              <a:rect l="l" t="t" r="r" b="b"/>
              <a:pathLst>
                <a:path w="16395" h="13216" extrusionOk="0">
                  <a:moveTo>
                    <a:pt x="9175" y="0"/>
                  </a:moveTo>
                  <a:lnTo>
                    <a:pt x="8732" y="26"/>
                  </a:lnTo>
                  <a:lnTo>
                    <a:pt x="8289" y="53"/>
                  </a:lnTo>
                  <a:lnTo>
                    <a:pt x="7846" y="105"/>
                  </a:lnTo>
                  <a:lnTo>
                    <a:pt x="7403" y="157"/>
                  </a:lnTo>
                  <a:lnTo>
                    <a:pt x="6985" y="261"/>
                  </a:lnTo>
                  <a:lnTo>
                    <a:pt x="6568" y="339"/>
                  </a:lnTo>
                  <a:lnTo>
                    <a:pt x="6177" y="470"/>
                  </a:lnTo>
                  <a:lnTo>
                    <a:pt x="5786" y="600"/>
                  </a:lnTo>
                  <a:lnTo>
                    <a:pt x="5422" y="782"/>
                  </a:lnTo>
                  <a:lnTo>
                    <a:pt x="5083" y="939"/>
                  </a:lnTo>
                  <a:lnTo>
                    <a:pt x="4744" y="1147"/>
                  </a:lnTo>
                  <a:lnTo>
                    <a:pt x="4457" y="1382"/>
                  </a:lnTo>
                  <a:lnTo>
                    <a:pt x="4170" y="1616"/>
                  </a:lnTo>
                  <a:lnTo>
                    <a:pt x="3910" y="1877"/>
                  </a:lnTo>
                  <a:lnTo>
                    <a:pt x="3701" y="2164"/>
                  </a:lnTo>
                  <a:lnTo>
                    <a:pt x="3545" y="2190"/>
                  </a:lnTo>
                  <a:lnTo>
                    <a:pt x="3180" y="2294"/>
                  </a:lnTo>
                  <a:lnTo>
                    <a:pt x="2945" y="2372"/>
                  </a:lnTo>
                  <a:lnTo>
                    <a:pt x="2659" y="2477"/>
                  </a:lnTo>
                  <a:lnTo>
                    <a:pt x="2346" y="2633"/>
                  </a:lnTo>
                  <a:lnTo>
                    <a:pt x="2033" y="2815"/>
                  </a:lnTo>
                  <a:lnTo>
                    <a:pt x="1720" y="3024"/>
                  </a:lnTo>
                  <a:lnTo>
                    <a:pt x="1408" y="3285"/>
                  </a:lnTo>
                  <a:lnTo>
                    <a:pt x="1095" y="3597"/>
                  </a:lnTo>
                  <a:lnTo>
                    <a:pt x="808" y="3962"/>
                  </a:lnTo>
                  <a:lnTo>
                    <a:pt x="574" y="4405"/>
                  </a:lnTo>
                  <a:lnTo>
                    <a:pt x="443" y="4640"/>
                  </a:lnTo>
                  <a:lnTo>
                    <a:pt x="365" y="4901"/>
                  </a:lnTo>
                  <a:lnTo>
                    <a:pt x="261" y="5161"/>
                  </a:lnTo>
                  <a:lnTo>
                    <a:pt x="183" y="5448"/>
                  </a:lnTo>
                  <a:lnTo>
                    <a:pt x="130" y="5735"/>
                  </a:lnTo>
                  <a:lnTo>
                    <a:pt x="104" y="6073"/>
                  </a:lnTo>
                  <a:lnTo>
                    <a:pt x="26" y="6699"/>
                  </a:lnTo>
                  <a:lnTo>
                    <a:pt x="0" y="7299"/>
                  </a:lnTo>
                  <a:lnTo>
                    <a:pt x="0" y="7846"/>
                  </a:lnTo>
                  <a:lnTo>
                    <a:pt x="26" y="8341"/>
                  </a:lnTo>
                  <a:lnTo>
                    <a:pt x="52" y="8810"/>
                  </a:lnTo>
                  <a:lnTo>
                    <a:pt x="104" y="9227"/>
                  </a:lnTo>
                  <a:lnTo>
                    <a:pt x="156" y="9618"/>
                  </a:lnTo>
                  <a:lnTo>
                    <a:pt x="235" y="9957"/>
                  </a:lnTo>
                  <a:lnTo>
                    <a:pt x="391" y="10504"/>
                  </a:lnTo>
                  <a:lnTo>
                    <a:pt x="521" y="10895"/>
                  </a:lnTo>
                  <a:lnTo>
                    <a:pt x="626" y="11130"/>
                  </a:lnTo>
                  <a:lnTo>
                    <a:pt x="678" y="11208"/>
                  </a:lnTo>
                  <a:lnTo>
                    <a:pt x="1981" y="11078"/>
                  </a:lnTo>
                  <a:lnTo>
                    <a:pt x="3128" y="12902"/>
                  </a:lnTo>
                  <a:lnTo>
                    <a:pt x="4457" y="12407"/>
                  </a:lnTo>
                  <a:lnTo>
                    <a:pt x="3779" y="10609"/>
                  </a:lnTo>
                  <a:lnTo>
                    <a:pt x="3884" y="10531"/>
                  </a:lnTo>
                  <a:lnTo>
                    <a:pt x="4118" y="10296"/>
                  </a:lnTo>
                  <a:lnTo>
                    <a:pt x="4405" y="9931"/>
                  </a:lnTo>
                  <a:lnTo>
                    <a:pt x="4561" y="9696"/>
                  </a:lnTo>
                  <a:lnTo>
                    <a:pt x="4692" y="9462"/>
                  </a:lnTo>
                  <a:lnTo>
                    <a:pt x="4822" y="9175"/>
                  </a:lnTo>
                  <a:lnTo>
                    <a:pt x="4926" y="8862"/>
                  </a:lnTo>
                  <a:lnTo>
                    <a:pt x="5005" y="8550"/>
                  </a:lnTo>
                  <a:lnTo>
                    <a:pt x="5031" y="8211"/>
                  </a:lnTo>
                  <a:lnTo>
                    <a:pt x="5005" y="7872"/>
                  </a:lnTo>
                  <a:lnTo>
                    <a:pt x="4926" y="7481"/>
                  </a:lnTo>
                  <a:lnTo>
                    <a:pt x="4848" y="7299"/>
                  </a:lnTo>
                  <a:lnTo>
                    <a:pt x="4770" y="7116"/>
                  </a:lnTo>
                  <a:lnTo>
                    <a:pt x="4666" y="6934"/>
                  </a:lnTo>
                  <a:lnTo>
                    <a:pt x="4561" y="6725"/>
                  </a:lnTo>
                  <a:lnTo>
                    <a:pt x="4614" y="6751"/>
                  </a:lnTo>
                  <a:lnTo>
                    <a:pt x="4822" y="6803"/>
                  </a:lnTo>
                  <a:lnTo>
                    <a:pt x="5135" y="6829"/>
                  </a:lnTo>
                  <a:lnTo>
                    <a:pt x="5474" y="6829"/>
                  </a:lnTo>
                  <a:lnTo>
                    <a:pt x="5682" y="6777"/>
                  </a:lnTo>
                  <a:lnTo>
                    <a:pt x="5891" y="6725"/>
                  </a:lnTo>
                  <a:lnTo>
                    <a:pt x="6073" y="6621"/>
                  </a:lnTo>
                  <a:lnTo>
                    <a:pt x="6282" y="6491"/>
                  </a:lnTo>
                  <a:lnTo>
                    <a:pt x="6464" y="6308"/>
                  </a:lnTo>
                  <a:lnTo>
                    <a:pt x="6621" y="6100"/>
                  </a:lnTo>
                  <a:lnTo>
                    <a:pt x="6777" y="5813"/>
                  </a:lnTo>
                  <a:lnTo>
                    <a:pt x="6933" y="5500"/>
                  </a:lnTo>
                  <a:lnTo>
                    <a:pt x="7090" y="5578"/>
                  </a:lnTo>
                  <a:lnTo>
                    <a:pt x="7533" y="5787"/>
                  </a:lnTo>
                  <a:lnTo>
                    <a:pt x="7846" y="5891"/>
                  </a:lnTo>
                  <a:lnTo>
                    <a:pt x="8211" y="6021"/>
                  </a:lnTo>
                  <a:lnTo>
                    <a:pt x="8628" y="6126"/>
                  </a:lnTo>
                  <a:lnTo>
                    <a:pt x="9097" y="6230"/>
                  </a:lnTo>
                  <a:lnTo>
                    <a:pt x="9592" y="6282"/>
                  </a:lnTo>
                  <a:lnTo>
                    <a:pt x="10139" y="6308"/>
                  </a:lnTo>
                  <a:lnTo>
                    <a:pt x="10687" y="6282"/>
                  </a:lnTo>
                  <a:lnTo>
                    <a:pt x="11286" y="6204"/>
                  </a:lnTo>
                  <a:lnTo>
                    <a:pt x="11573" y="6152"/>
                  </a:lnTo>
                  <a:lnTo>
                    <a:pt x="11886" y="6073"/>
                  </a:lnTo>
                  <a:lnTo>
                    <a:pt x="12198" y="5969"/>
                  </a:lnTo>
                  <a:lnTo>
                    <a:pt x="12511" y="5839"/>
                  </a:lnTo>
                  <a:lnTo>
                    <a:pt x="12824" y="5682"/>
                  </a:lnTo>
                  <a:lnTo>
                    <a:pt x="13137" y="5526"/>
                  </a:lnTo>
                  <a:lnTo>
                    <a:pt x="13450" y="5344"/>
                  </a:lnTo>
                  <a:lnTo>
                    <a:pt x="13762" y="5109"/>
                  </a:lnTo>
                  <a:lnTo>
                    <a:pt x="13971" y="5474"/>
                  </a:lnTo>
                  <a:lnTo>
                    <a:pt x="14205" y="5891"/>
                  </a:lnTo>
                  <a:lnTo>
                    <a:pt x="14492" y="6412"/>
                  </a:lnTo>
                  <a:lnTo>
                    <a:pt x="14753" y="7038"/>
                  </a:lnTo>
                  <a:lnTo>
                    <a:pt x="14857" y="7377"/>
                  </a:lnTo>
                  <a:lnTo>
                    <a:pt x="14961" y="7716"/>
                  </a:lnTo>
                  <a:lnTo>
                    <a:pt x="15066" y="8080"/>
                  </a:lnTo>
                  <a:lnTo>
                    <a:pt x="15118" y="8445"/>
                  </a:lnTo>
                  <a:lnTo>
                    <a:pt x="15144" y="8810"/>
                  </a:lnTo>
                  <a:lnTo>
                    <a:pt x="15170" y="9175"/>
                  </a:lnTo>
                  <a:lnTo>
                    <a:pt x="15118" y="10609"/>
                  </a:lnTo>
                  <a:lnTo>
                    <a:pt x="15118" y="11912"/>
                  </a:lnTo>
                  <a:lnTo>
                    <a:pt x="15170" y="13215"/>
                  </a:lnTo>
                  <a:lnTo>
                    <a:pt x="15378" y="12850"/>
                  </a:lnTo>
                  <a:lnTo>
                    <a:pt x="15457" y="10322"/>
                  </a:lnTo>
                  <a:lnTo>
                    <a:pt x="15561" y="10192"/>
                  </a:lnTo>
                  <a:lnTo>
                    <a:pt x="15821" y="9827"/>
                  </a:lnTo>
                  <a:lnTo>
                    <a:pt x="15952" y="9540"/>
                  </a:lnTo>
                  <a:lnTo>
                    <a:pt x="16108" y="9227"/>
                  </a:lnTo>
                  <a:lnTo>
                    <a:pt x="16239" y="8862"/>
                  </a:lnTo>
                  <a:lnTo>
                    <a:pt x="16343" y="8471"/>
                  </a:lnTo>
                  <a:lnTo>
                    <a:pt x="16395" y="8054"/>
                  </a:lnTo>
                  <a:lnTo>
                    <a:pt x="16395" y="7846"/>
                  </a:lnTo>
                  <a:lnTo>
                    <a:pt x="16395" y="7611"/>
                  </a:lnTo>
                  <a:lnTo>
                    <a:pt x="16369" y="7377"/>
                  </a:lnTo>
                  <a:lnTo>
                    <a:pt x="16317" y="7142"/>
                  </a:lnTo>
                  <a:lnTo>
                    <a:pt x="16265" y="6908"/>
                  </a:lnTo>
                  <a:lnTo>
                    <a:pt x="16186" y="6647"/>
                  </a:lnTo>
                  <a:lnTo>
                    <a:pt x="16056" y="6412"/>
                  </a:lnTo>
                  <a:lnTo>
                    <a:pt x="15926" y="6152"/>
                  </a:lnTo>
                  <a:lnTo>
                    <a:pt x="15769" y="5891"/>
                  </a:lnTo>
                  <a:lnTo>
                    <a:pt x="15587" y="5656"/>
                  </a:lnTo>
                  <a:lnTo>
                    <a:pt x="15352" y="5396"/>
                  </a:lnTo>
                  <a:lnTo>
                    <a:pt x="15118" y="5135"/>
                  </a:lnTo>
                  <a:lnTo>
                    <a:pt x="14831" y="4901"/>
                  </a:lnTo>
                  <a:lnTo>
                    <a:pt x="14518" y="4640"/>
                  </a:lnTo>
                  <a:lnTo>
                    <a:pt x="14570" y="4588"/>
                  </a:lnTo>
                  <a:lnTo>
                    <a:pt x="14753" y="4405"/>
                  </a:lnTo>
                  <a:lnTo>
                    <a:pt x="14961" y="4119"/>
                  </a:lnTo>
                  <a:lnTo>
                    <a:pt x="15092" y="3962"/>
                  </a:lnTo>
                  <a:lnTo>
                    <a:pt x="15196" y="3754"/>
                  </a:lnTo>
                  <a:lnTo>
                    <a:pt x="15274" y="3545"/>
                  </a:lnTo>
                  <a:lnTo>
                    <a:pt x="15352" y="3311"/>
                  </a:lnTo>
                  <a:lnTo>
                    <a:pt x="15378" y="3076"/>
                  </a:lnTo>
                  <a:lnTo>
                    <a:pt x="15404" y="2815"/>
                  </a:lnTo>
                  <a:lnTo>
                    <a:pt x="15378" y="2555"/>
                  </a:lnTo>
                  <a:lnTo>
                    <a:pt x="15274" y="2268"/>
                  </a:lnTo>
                  <a:lnTo>
                    <a:pt x="15144" y="1981"/>
                  </a:lnTo>
                  <a:lnTo>
                    <a:pt x="14961" y="1669"/>
                  </a:lnTo>
                  <a:lnTo>
                    <a:pt x="14805" y="1512"/>
                  </a:lnTo>
                  <a:lnTo>
                    <a:pt x="14623" y="1330"/>
                  </a:lnTo>
                  <a:lnTo>
                    <a:pt x="14414" y="1173"/>
                  </a:lnTo>
                  <a:lnTo>
                    <a:pt x="14153" y="1017"/>
                  </a:lnTo>
                  <a:lnTo>
                    <a:pt x="13893" y="887"/>
                  </a:lnTo>
                  <a:lnTo>
                    <a:pt x="13580" y="756"/>
                  </a:lnTo>
                  <a:lnTo>
                    <a:pt x="13267" y="626"/>
                  </a:lnTo>
                  <a:lnTo>
                    <a:pt x="12902" y="496"/>
                  </a:lnTo>
                  <a:lnTo>
                    <a:pt x="12172" y="313"/>
                  </a:lnTo>
                  <a:lnTo>
                    <a:pt x="11338" y="157"/>
                  </a:lnTo>
                  <a:lnTo>
                    <a:pt x="10504" y="53"/>
                  </a:lnTo>
                  <a:lnTo>
                    <a:pt x="961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-1391741" y="1292774"/>
              <a:ext cx="818070" cy="659445"/>
            </a:xfrm>
            <a:custGeom>
              <a:avLst/>
              <a:gdLst/>
              <a:ahLst/>
              <a:cxnLst/>
              <a:rect l="l" t="t" r="r" b="b"/>
              <a:pathLst>
                <a:path w="16395" h="13216" fill="none" extrusionOk="0">
                  <a:moveTo>
                    <a:pt x="1981" y="11078"/>
                  </a:moveTo>
                  <a:lnTo>
                    <a:pt x="3128" y="12902"/>
                  </a:lnTo>
                  <a:lnTo>
                    <a:pt x="4457" y="12407"/>
                  </a:lnTo>
                  <a:lnTo>
                    <a:pt x="3779" y="10609"/>
                  </a:lnTo>
                  <a:lnTo>
                    <a:pt x="3779" y="10609"/>
                  </a:lnTo>
                  <a:lnTo>
                    <a:pt x="3884" y="10531"/>
                  </a:lnTo>
                  <a:lnTo>
                    <a:pt x="4118" y="10296"/>
                  </a:lnTo>
                  <a:lnTo>
                    <a:pt x="4405" y="9931"/>
                  </a:lnTo>
                  <a:lnTo>
                    <a:pt x="4561" y="9696"/>
                  </a:lnTo>
                  <a:lnTo>
                    <a:pt x="4692" y="9462"/>
                  </a:lnTo>
                  <a:lnTo>
                    <a:pt x="4822" y="9175"/>
                  </a:lnTo>
                  <a:lnTo>
                    <a:pt x="4926" y="8862"/>
                  </a:lnTo>
                  <a:lnTo>
                    <a:pt x="5005" y="8550"/>
                  </a:lnTo>
                  <a:lnTo>
                    <a:pt x="5031" y="8211"/>
                  </a:lnTo>
                  <a:lnTo>
                    <a:pt x="5005" y="7872"/>
                  </a:lnTo>
                  <a:lnTo>
                    <a:pt x="4926" y="7481"/>
                  </a:lnTo>
                  <a:lnTo>
                    <a:pt x="4848" y="7299"/>
                  </a:lnTo>
                  <a:lnTo>
                    <a:pt x="4770" y="7116"/>
                  </a:lnTo>
                  <a:lnTo>
                    <a:pt x="4666" y="6934"/>
                  </a:lnTo>
                  <a:lnTo>
                    <a:pt x="4561" y="6725"/>
                  </a:lnTo>
                  <a:lnTo>
                    <a:pt x="4561" y="6725"/>
                  </a:lnTo>
                  <a:lnTo>
                    <a:pt x="4614" y="6751"/>
                  </a:lnTo>
                  <a:lnTo>
                    <a:pt x="4822" y="6803"/>
                  </a:lnTo>
                  <a:lnTo>
                    <a:pt x="5135" y="6829"/>
                  </a:lnTo>
                  <a:lnTo>
                    <a:pt x="5291" y="6829"/>
                  </a:lnTo>
                  <a:lnTo>
                    <a:pt x="5474" y="6829"/>
                  </a:lnTo>
                  <a:lnTo>
                    <a:pt x="5682" y="6777"/>
                  </a:lnTo>
                  <a:lnTo>
                    <a:pt x="5891" y="6725"/>
                  </a:lnTo>
                  <a:lnTo>
                    <a:pt x="6073" y="6621"/>
                  </a:lnTo>
                  <a:lnTo>
                    <a:pt x="6282" y="6491"/>
                  </a:lnTo>
                  <a:lnTo>
                    <a:pt x="6464" y="6308"/>
                  </a:lnTo>
                  <a:lnTo>
                    <a:pt x="6621" y="6100"/>
                  </a:lnTo>
                  <a:lnTo>
                    <a:pt x="6777" y="5813"/>
                  </a:lnTo>
                  <a:lnTo>
                    <a:pt x="6933" y="5500"/>
                  </a:lnTo>
                  <a:lnTo>
                    <a:pt x="6933" y="5500"/>
                  </a:lnTo>
                  <a:lnTo>
                    <a:pt x="7090" y="5578"/>
                  </a:lnTo>
                  <a:lnTo>
                    <a:pt x="7533" y="5787"/>
                  </a:lnTo>
                  <a:lnTo>
                    <a:pt x="7846" y="5891"/>
                  </a:lnTo>
                  <a:lnTo>
                    <a:pt x="8211" y="6021"/>
                  </a:lnTo>
                  <a:lnTo>
                    <a:pt x="8628" y="6126"/>
                  </a:lnTo>
                  <a:lnTo>
                    <a:pt x="9097" y="6230"/>
                  </a:lnTo>
                  <a:lnTo>
                    <a:pt x="9592" y="6282"/>
                  </a:lnTo>
                  <a:lnTo>
                    <a:pt x="10139" y="6308"/>
                  </a:lnTo>
                  <a:lnTo>
                    <a:pt x="10687" y="6282"/>
                  </a:lnTo>
                  <a:lnTo>
                    <a:pt x="11286" y="6204"/>
                  </a:lnTo>
                  <a:lnTo>
                    <a:pt x="11573" y="6152"/>
                  </a:lnTo>
                  <a:lnTo>
                    <a:pt x="11886" y="6073"/>
                  </a:lnTo>
                  <a:lnTo>
                    <a:pt x="12198" y="5969"/>
                  </a:lnTo>
                  <a:lnTo>
                    <a:pt x="12511" y="5839"/>
                  </a:lnTo>
                  <a:lnTo>
                    <a:pt x="12824" y="5682"/>
                  </a:lnTo>
                  <a:lnTo>
                    <a:pt x="13137" y="5526"/>
                  </a:lnTo>
                  <a:lnTo>
                    <a:pt x="13450" y="5344"/>
                  </a:lnTo>
                  <a:lnTo>
                    <a:pt x="13762" y="5109"/>
                  </a:lnTo>
                  <a:lnTo>
                    <a:pt x="13762" y="5109"/>
                  </a:lnTo>
                  <a:lnTo>
                    <a:pt x="13971" y="5474"/>
                  </a:lnTo>
                  <a:lnTo>
                    <a:pt x="14205" y="5891"/>
                  </a:lnTo>
                  <a:lnTo>
                    <a:pt x="14492" y="6412"/>
                  </a:lnTo>
                  <a:lnTo>
                    <a:pt x="14753" y="7038"/>
                  </a:lnTo>
                  <a:lnTo>
                    <a:pt x="14857" y="7377"/>
                  </a:lnTo>
                  <a:lnTo>
                    <a:pt x="14961" y="7716"/>
                  </a:lnTo>
                  <a:lnTo>
                    <a:pt x="15066" y="8080"/>
                  </a:lnTo>
                  <a:lnTo>
                    <a:pt x="15118" y="8445"/>
                  </a:lnTo>
                  <a:lnTo>
                    <a:pt x="15144" y="8810"/>
                  </a:lnTo>
                  <a:lnTo>
                    <a:pt x="15170" y="9175"/>
                  </a:lnTo>
                  <a:lnTo>
                    <a:pt x="15170" y="9175"/>
                  </a:lnTo>
                  <a:lnTo>
                    <a:pt x="15118" y="10609"/>
                  </a:lnTo>
                  <a:lnTo>
                    <a:pt x="15118" y="11912"/>
                  </a:lnTo>
                  <a:lnTo>
                    <a:pt x="15170" y="13215"/>
                  </a:lnTo>
                  <a:lnTo>
                    <a:pt x="15378" y="12850"/>
                  </a:lnTo>
                  <a:lnTo>
                    <a:pt x="15457" y="10322"/>
                  </a:lnTo>
                  <a:lnTo>
                    <a:pt x="15457" y="10322"/>
                  </a:lnTo>
                  <a:lnTo>
                    <a:pt x="15561" y="10192"/>
                  </a:lnTo>
                  <a:lnTo>
                    <a:pt x="15821" y="9827"/>
                  </a:lnTo>
                  <a:lnTo>
                    <a:pt x="15952" y="9540"/>
                  </a:lnTo>
                  <a:lnTo>
                    <a:pt x="16108" y="9227"/>
                  </a:lnTo>
                  <a:lnTo>
                    <a:pt x="16239" y="8862"/>
                  </a:lnTo>
                  <a:lnTo>
                    <a:pt x="16343" y="8471"/>
                  </a:lnTo>
                  <a:lnTo>
                    <a:pt x="16395" y="8054"/>
                  </a:lnTo>
                  <a:lnTo>
                    <a:pt x="16395" y="7846"/>
                  </a:lnTo>
                  <a:lnTo>
                    <a:pt x="16395" y="7611"/>
                  </a:lnTo>
                  <a:lnTo>
                    <a:pt x="16369" y="7377"/>
                  </a:lnTo>
                  <a:lnTo>
                    <a:pt x="16317" y="7142"/>
                  </a:lnTo>
                  <a:lnTo>
                    <a:pt x="16265" y="6908"/>
                  </a:lnTo>
                  <a:lnTo>
                    <a:pt x="16186" y="6647"/>
                  </a:lnTo>
                  <a:lnTo>
                    <a:pt x="16056" y="6412"/>
                  </a:lnTo>
                  <a:lnTo>
                    <a:pt x="15926" y="6152"/>
                  </a:lnTo>
                  <a:lnTo>
                    <a:pt x="15769" y="5891"/>
                  </a:lnTo>
                  <a:lnTo>
                    <a:pt x="15587" y="5656"/>
                  </a:lnTo>
                  <a:lnTo>
                    <a:pt x="15352" y="5396"/>
                  </a:lnTo>
                  <a:lnTo>
                    <a:pt x="15118" y="5135"/>
                  </a:lnTo>
                  <a:lnTo>
                    <a:pt x="14831" y="4901"/>
                  </a:lnTo>
                  <a:lnTo>
                    <a:pt x="14518" y="4640"/>
                  </a:lnTo>
                  <a:lnTo>
                    <a:pt x="14518" y="4640"/>
                  </a:lnTo>
                  <a:lnTo>
                    <a:pt x="14570" y="4588"/>
                  </a:lnTo>
                  <a:lnTo>
                    <a:pt x="14753" y="4405"/>
                  </a:lnTo>
                  <a:lnTo>
                    <a:pt x="14961" y="4119"/>
                  </a:lnTo>
                  <a:lnTo>
                    <a:pt x="15092" y="3962"/>
                  </a:lnTo>
                  <a:lnTo>
                    <a:pt x="15196" y="3754"/>
                  </a:lnTo>
                  <a:lnTo>
                    <a:pt x="15274" y="3545"/>
                  </a:lnTo>
                  <a:lnTo>
                    <a:pt x="15352" y="3311"/>
                  </a:lnTo>
                  <a:lnTo>
                    <a:pt x="15378" y="3076"/>
                  </a:lnTo>
                  <a:lnTo>
                    <a:pt x="15404" y="2815"/>
                  </a:lnTo>
                  <a:lnTo>
                    <a:pt x="15378" y="2555"/>
                  </a:lnTo>
                  <a:lnTo>
                    <a:pt x="15274" y="2268"/>
                  </a:lnTo>
                  <a:lnTo>
                    <a:pt x="15144" y="1981"/>
                  </a:lnTo>
                  <a:lnTo>
                    <a:pt x="14961" y="1669"/>
                  </a:lnTo>
                  <a:lnTo>
                    <a:pt x="14961" y="1669"/>
                  </a:lnTo>
                  <a:lnTo>
                    <a:pt x="14805" y="1512"/>
                  </a:lnTo>
                  <a:lnTo>
                    <a:pt x="14623" y="1330"/>
                  </a:lnTo>
                  <a:lnTo>
                    <a:pt x="14414" y="1173"/>
                  </a:lnTo>
                  <a:lnTo>
                    <a:pt x="14153" y="1017"/>
                  </a:lnTo>
                  <a:lnTo>
                    <a:pt x="13893" y="887"/>
                  </a:lnTo>
                  <a:lnTo>
                    <a:pt x="13580" y="756"/>
                  </a:lnTo>
                  <a:lnTo>
                    <a:pt x="13267" y="626"/>
                  </a:lnTo>
                  <a:lnTo>
                    <a:pt x="12902" y="496"/>
                  </a:lnTo>
                  <a:lnTo>
                    <a:pt x="12172" y="313"/>
                  </a:lnTo>
                  <a:lnTo>
                    <a:pt x="11338" y="157"/>
                  </a:lnTo>
                  <a:lnTo>
                    <a:pt x="10504" y="53"/>
                  </a:lnTo>
                  <a:lnTo>
                    <a:pt x="9618" y="0"/>
                  </a:lnTo>
                  <a:lnTo>
                    <a:pt x="9175" y="0"/>
                  </a:lnTo>
                  <a:lnTo>
                    <a:pt x="8732" y="26"/>
                  </a:lnTo>
                  <a:lnTo>
                    <a:pt x="8289" y="53"/>
                  </a:lnTo>
                  <a:lnTo>
                    <a:pt x="7846" y="105"/>
                  </a:lnTo>
                  <a:lnTo>
                    <a:pt x="7403" y="157"/>
                  </a:lnTo>
                  <a:lnTo>
                    <a:pt x="6985" y="261"/>
                  </a:lnTo>
                  <a:lnTo>
                    <a:pt x="6568" y="339"/>
                  </a:lnTo>
                  <a:lnTo>
                    <a:pt x="6177" y="470"/>
                  </a:lnTo>
                  <a:lnTo>
                    <a:pt x="5786" y="600"/>
                  </a:lnTo>
                  <a:lnTo>
                    <a:pt x="5422" y="782"/>
                  </a:lnTo>
                  <a:lnTo>
                    <a:pt x="5083" y="939"/>
                  </a:lnTo>
                  <a:lnTo>
                    <a:pt x="4744" y="1147"/>
                  </a:lnTo>
                  <a:lnTo>
                    <a:pt x="4457" y="1382"/>
                  </a:lnTo>
                  <a:lnTo>
                    <a:pt x="4170" y="1616"/>
                  </a:lnTo>
                  <a:lnTo>
                    <a:pt x="3910" y="1877"/>
                  </a:lnTo>
                  <a:lnTo>
                    <a:pt x="3701" y="2164"/>
                  </a:lnTo>
                  <a:lnTo>
                    <a:pt x="3701" y="2164"/>
                  </a:lnTo>
                  <a:lnTo>
                    <a:pt x="3545" y="2190"/>
                  </a:lnTo>
                  <a:lnTo>
                    <a:pt x="3180" y="2294"/>
                  </a:lnTo>
                  <a:lnTo>
                    <a:pt x="2945" y="2372"/>
                  </a:lnTo>
                  <a:lnTo>
                    <a:pt x="2659" y="2477"/>
                  </a:lnTo>
                  <a:lnTo>
                    <a:pt x="2346" y="2633"/>
                  </a:lnTo>
                  <a:lnTo>
                    <a:pt x="2033" y="2815"/>
                  </a:lnTo>
                  <a:lnTo>
                    <a:pt x="1720" y="3024"/>
                  </a:lnTo>
                  <a:lnTo>
                    <a:pt x="1408" y="3285"/>
                  </a:lnTo>
                  <a:lnTo>
                    <a:pt x="1095" y="3597"/>
                  </a:lnTo>
                  <a:lnTo>
                    <a:pt x="808" y="3962"/>
                  </a:lnTo>
                  <a:lnTo>
                    <a:pt x="574" y="4405"/>
                  </a:lnTo>
                  <a:lnTo>
                    <a:pt x="443" y="4640"/>
                  </a:lnTo>
                  <a:lnTo>
                    <a:pt x="365" y="4901"/>
                  </a:lnTo>
                  <a:lnTo>
                    <a:pt x="261" y="5161"/>
                  </a:lnTo>
                  <a:lnTo>
                    <a:pt x="183" y="5448"/>
                  </a:lnTo>
                  <a:lnTo>
                    <a:pt x="130" y="5735"/>
                  </a:lnTo>
                  <a:lnTo>
                    <a:pt x="104" y="6073"/>
                  </a:lnTo>
                  <a:lnTo>
                    <a:pt x="104" y="6073"/>
                  </a:lnTo>
                  <a:lnTo>
                    <a:pt x="26" y="6699"/>
                  </a:lnTo>
                  <a:lnTo>
                    <a:pt x="0" y="7299"/>
                  </a:lnTo>
                  <a:lnTo>
                    <a:pt x="0" y="7846"/>
                  </a:lnTo>
                  <a:lnTo>
                    <a:pt x="26" y="8341"/>
                  </a:lnTo>
                  <a:lnTo>
                    <a:pt x="52" y="8810"/>
                  </a:lnTo>
                  <a:lnTo>
                    <a:pt x="104" y="9227"/>
                  </a:lnTo>
                  <a:lnTo>
                    <a:pt x="156" y="9618"/>
                  </a:lnTo>
                  <a:lnTo>
                    <a:pt x="235" y="9957"/>
                  </a:lnTo>
                  <a:lnTo>
                    <a:pt x="391" y="10504"/>
                  </a:lnTo>
                  <a:lnTo>
                    <a:pt x="521" y="10895"/>
                  </a:lnTo>
                  <a:lnTo>
                    <a:pt x="626" y="11130"/>
                  </a:lnTo>
                  <a:lnTo>
                    <a:pt x="678" y="11208"/>
                  </a:lnTo>
                  <a:lnTo>
                    <a:pt x="1981" y="110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-1205773" y="1377300"/>
              <a:ext cx="582703" cy="146998"/>
            </a:xfrm>
            <a:custGeom>
              <a:avLst/>
              <a:gdLst/>
              <a:ahLst/>
              <a:cxnLst/>
              <a:rect l="l" t="t" r="r" b="b"/>
              <a:pathLst>
                <a:path w="11678" h="2946" extrusionOk="0">
                  <a:moveTo>
                    <a:pt x="365" y="1"/>
                  </a:moveTo>
                  <a:lnTo>
                    <a:pt x="157" y="209"/>
                  </a:lnTo>
                  <a:lnTo>
                    <a:pt x="0" y="444"/>
                  </a:lnTo>
                  <a:lnTo>
                    <a:pt x="183" y="209"/>
                  </a:lnTo>
                  <a:lnTo>
                    <a:pt x="365" y="1"/>
                  </a:lnTo>
                  <a:close/>
                  <a:moveTo>
                    <a:pt x="11677" y="1356"/>
                  </a:moveTo>
                  <a:lnTo>
                    <a:pt x="11651" y="1512"/>
                  </a:lnTo>
                  <a:lnTo>
                    <a:pt x="11599" y="1695"/>
                  </a:lnTo>
                  <a:lnTo>
                    <a:pt x="11495" y="2008"/>
                  </a:lnTo>
                  <a:lnTo>
                    <a:pt x="11339" y="2268"/>
                  </a:lnTo>
                  <a:lnTo>
                    <a:pt x="11182" y="2503"/>
                  </a:lnTo>
                  <a:lnTo>
                    <a:pt x="11052" y="2685"/>
                  </a:lnTo>
                  <a:lnTo>
                    <a:pt x="10896" y="2842"/>
                  </a:lnTo>
                  <a:lnTo>
                    <a:pt x="10791" y="2946"/>
                  </a:lnTo>
                  <a:lnTo>
                    <a:pt x="10922" y="2842"/>
                  </a:lnTo>
                  <a:lnTo>
                    <a:pt x="11078" y="2711"/>
                  </a:lnTo>
                  <a:lnTo>
                    <a:pt x="11260" y="2529"/>
                  </a:lnTo>
                  <a:lnTo>
                    <a:pt x="11443" y="2294"/>
                  </a:lnTo>
                  <a:lnTo>
                    <a:pt x="11573" y="2034"/>
                  </a:lnTo>
                  <a:lnTo>
                    <a:pt x="11625" y="1877"/>
                  </a:lnTo>
                  <a:lnTo>
                    <a:pt x="11651" y="1721"/>
                  </a:lnTo>
                  <a:lnTo>
                    <a:pt x="11677" y="1538"/>
                  </a:lnTo>
                  <a:lnTo>
                    <a:pt x="11677" y="1356"/>
                  </a:lnTo>
                  <a:close/>
                </a:path>
              </a:pathLst>
            </a:custGeom>
            <a:solidFill>
              <a:srgbClr val="D1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-667329" y="152554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-667329" y="1524248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-667329" y="152424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-667329" y="1444911"/>
              <a:ext cx="44259" cy="79387"/>
            </a:xfrm>
            <a:custGeom>
              <a:avLst/>
              <a:gdLst/>
              <a:ahLst/>
              <a:cxnLst/>
              <a:rect l="l" t="t" r="r" b="b"/>
              <a:pathLst>
                <a:path w="887" h="1591" fill="none" extrusionOk="0">
                  <a:moveTo>
                    <a:pt x="886" y="1"/>
                  </a:moveTo>
                  <a:lnTo>
                    <a:pt x="886" y="1"/>
                  </a:lnTo>
                  <a:lnTo>
                    <a:pt x="860" y="157"/>
                  </a:lnTo>
                  <a:lnTo>
                    <a:pt x="808" y="340"/>
                  </a:lnTo>
                  <a:lnTo>
                    <a:pt x="704" y="653"/>
                  </a:lnTo>
                  <a:lnTo>
                    <a:pt x="548" y="913"/>
                  </a:lnTo>
                  <a:lnTo>
                    <a:pt x="391" y="1148"/>
                  </a:lnTo>
                  <a:lnTo>
                    <a:pt x="261" y="1330"/>
                  </a:lnTo>
                  <a:lnTo>
                    <a:pt x="105" y="1487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131" y="1487"/>
                  </a:lnTo>
                  <a:lnTo>
                    <a:pt x="287" y="1356"/>
                  </a:lnTo>
                  <a:lnTo>
                    <a:pt x="469" y="1174"/>
                  </a:lnTo>
                  <a:lnTo>
                    <a:pt x="652" y="939"/>
                  </a:lnTo>
                  <a:lnTo>
                    <a:pt x="782" y="679"/>
                  </a:lnTo>
                  <a:lnTo>
                    <a:pt x="834" y="522"/>
                  </a:lnTo>
                  <a:lnTo>
                    <a:pt x="860" y="366"/>
                  </a:lnTo>
                  <a:lnTo>
                    <a:pt x="886" y="183"/>
                  </a:lnTo>
                  <a:lnTo>
                    <a:pt x="8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-1207070" y="14007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-1207070" y="14007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-1207070" y="1399405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-1205773" y="139940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-1205773" y="1377300"/>
              <a:ext cx="18262" cy="22154"/>
            </a:xfrm>
            <a:custGeom>
              <a:avLst/>
              <a:gdLst/>
              <a:ahLst/>
              <a:cxnLst/>
              <a:rect l="l" t="t" r="r" b="b"/>
              <a:pathLst>
                <a:path w="366" h="444" fill="none" extrusionOk="0">
                  <a:moveTo>
                    <a:pt x="365" y="1"/>
                  </a:moveTo>
                  <a:lnTo>
                    <a:pt x="365" y="1"/>
                  </a:lnTo>
                  <a:lnTo>
                    <a:pt x="183" y="209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157" y="209"/>
                  </a:lnTo>
                  <a:lnTo>
                    <a:pt x="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-1378767" y="1326605"/>
              <a:ext cx="792123" cy="625615"/>
            </a:xfrm>
            <a:custGeom>
              <a:avLst/>
              <a:gdLst/>
              <a:ahLst/>
              <a:cxnLst/>
              <a:rect l="l" t="t" r="r" b="b"/>
              <a:pathLst>
                <a:path w="15875" h="12538" extrusionOk="0">
                  <a:moveTo>
                    <a:pt x="5396" y="0"/>
                  </a:moveTo>
                  <a:lnTo>
                    <a:pt x="4953" y="209"/>
                  </a:lnTo>
                  <a:lnTo>
                    <a:pt x="4536" y="443"/>
                  </a:lnTo>
                  <a:lnTo>
                    <a:pt x="4171" y="704"/>
                  </a:lnTo>
                  <a:lnTo>
                    <a:pt x="3832" y="1017"/>
                  </a:lnTo>
                  <a:lnTo>
                    <a:pt x="3624" y="1225"/>
                  </a:lnTo>
                  <a:lnTo>
                    <a:pt x="3467" y="1460"/>
                  </a:lnTo>
                  <a:lnTo>
                    <a:pt x="3441" y="1460"/>
                  </a:lnTo>
                  <a:lnTo>
                    <a:pt x="3441" y="1486"/>
                  </a:lnTo>
                  <a:lnTo>
                    <a:pt x="3337" y="1512"/>
                  </a:lnTo>
                  <a:lnTo>
                    <a:pt x="3076" y="1564"/>
                  </a:lnTo>
                  <a:lnTo>
                    <a:pt x="2685" y="1694"/>
                  </a:lnTo>
                  <a:lnTo>
                    <a:pt x="2216" y="1877"/>
                  </a:lnTo>
                  <a:lnTo>
                    <a:pt x="2477" y="2216"/>
                  </a:lnTo>
                  <a:lnTo>
                    <a:pt x="2738" y="2554"/>
                  </a:lnTo>
                  <a:lnTo>
                    <a:pt x="2946" y="2919"/>
                  </a:lnTo>
                  <a:lnTo>
                    <a:pt x="3155" y="3310"/>
                  </a:lnTo>
                  <a:lnTo>
                    <a:pt x="3285" y="3701"/>
                  </a:lnTo>
                  <a:lnTo>
                    <a:pt x="3389" y="4118"/>
                  </a:lnTo>
                  <a:lnTo>
                    <a:pt x="3467" y="4561"/>
                  </a:lnTo>
                  <a:lnTo>
                    <a:pt x="3493" y="5004"/>
                  </a:lnTo>
                  <a:lnTo>
                    <a:pt x="3467" y="5395"/>
                  </a:lnTo>
                  <a:lnTo>
                    <a:pt x="3415" y="5786"/>
                  </a:lnTo>
                  <a:lnTo>
                    <a:pt x="3337" y="6151"/>
                  </a:lnTo>
                  <a:lnTo>
                    <a:pt x="3233" y="6516"/>
                  </a:lnTo>
                  <a:lnTo>
                    <a:pt x="3076" y="6855"/>
                  </a:lnTo>
                  <a:lnTo>
                    <a:pt x="2894" y="7194"/>
                  </a:lnTo>
                  <a:lnTo>
                    <a:pt x="2711" y="7507"/>
                  </a:lnTo>
                  <a:lnTo>
                    <a:pt x="2477" y="7819"/>
                  </a:lnTo>
                  <a:lnTo>
                    <a:pt x="2242" y="8080"/>
                  </a:lnTo>
                  <a:lnTo>
                    <a:pt x="1982" y="8341"/>
                  </a:lnTo>
                  <a:lnTo>
                    <a:pt x="1695" y="8575"/>
                  </a:lnTo>
                  <a:lnTo>
                    <a:pt x="1382" y="8810"/>
                  </a:lnTo>
                  <a:lnTo>
                    <a:pt x="1069" y="8992"/>
                  </a:lnTo>
                  <a:lnTo>
                    <a:pt x="731" y="9149"/>
                  </a:lnTo>
                  <a:lnTo>
                    <a:pt x="366" y="9279"/>
                  </a:lnTo>
                  <a:lnTo>
                    <a:pt x="1" y="9383"/>
                  </a:lnTo>
                  <a:lnTo>
                    <a:pt x="157" y="9905"/>
                  </a:lnTo>
                  <a:lnTo>
                    <a:pt x="287" y="10270"/>
                  </a:lnTo>
                  <a:lnTo>
                    <a:pt x="418" y="10530"/>
                  </a:lnTo>
                  <a:lnTo>
                    <a:pt x="1721" y="10400"/>
                  </a:lnTo>
                  <a:lnTo>
                    <a:pt x="2868" y="12224"/>
                  </a:lnTo>
                  <a:lnTo>
                    <a:pt x="4197" y="11729"/>
                  </a:lnTo>
                  <a:lnTo>
                    <a:pt x="3519" y="9931"/>
                  </a:lnTo>
                  <a:lnTo>
                    <a:pt x="3728" y="9748"/>
                  </a:lnTo>
                  <a:lnTo>
                    <a:pt x="3910" y="9540"/>
                  </a:lnTo>
                  <a:lnTo>
                    <a:pt x="4145" y="9253"/>
                  </a:lnTo>
                  <a:lnTo>
                    <a:pt x="4380" y="8888"/>
                  </a:lnTo>
                  <a:lnTo>
                    <a:pt x="4484" y="8706"/>
                  </a:lnTo>
                  <a:lnTo>
                    <a:pt x="4588" y="8471"/>
                  </a:lnTo>
                  <a:lnTo>
                    <a:pt x="4666" y="8263"/>
                  </a:lnTo>
                  <a:lnTo>
                    <a:pt x="4718" y="8028"/>
                  </a:lnTo>
                  <a:lnTo>
                    <a:pt x="4745" y="7767"/>
                  </a:lnTo>
                  <a:lnTo>
                    <a:pt x="4771" y="7507"/>
                  </a:lnTo>
                  <a:lnTo>
                    <a:pt x="4745" y="7168"/>
                  </a:lnTo>
                  <a:lnTo>
                    <a:pt x="4666" y="6803"/>
                  </a:lnTo>
                  <a:lnTo>
                    <a:pt x="4510" y="6438"/>
                  </a:lnTo>
                  <a:lnTo>
                    <a:pt x="4406" y="6230"/>
                  </a:lnTo>
                  <a:lnTo>
                    <a:pt x="4301" y="6047"/>
                  </a:lnTo>
                  <a:lnTo>
                    <a:pt x="4484" y="6099"/>
                  </a:lnTo>
                  <a:lnTo>
                    <a:pt x="4692" y="6151"/>
                  </a:lnTo>
                  <a:lnTo>
                    <a:pt x="5188" y="6151"/>
                  </a:lnTo>
                  <a:lnTo>
                    <a:pt x="5396" y="6099"/>
                  </a:lnTo>
                  <a:lnTo>
                    <a:pt x="5631" y="6021"/>
                  </a:lnTo>
                  <a:lnTo>
                    <a:pt x="5865" y="5917"/>
                  </a:lnTo>
                  <a:lnTo>
                    <a:pt x="6100" y="5734"/>
                  </a:lnTo>
                  <a:lnTo>
                    <a:pt x="6308" y="5500"/>
                  </a:lnTo>
                  <a:lnTo>
                    <a:pt x="6491" y="5187"/>
                  </a:lnTo>
                  <a:lnTo>
                    <a:pt x="6673" y="4822"/>
                  </a:lnTo>
                  <a:lnTo>
                    <a:pt x="6908" y="4952"/>
                  </a:lnTo>
                  <a:lnTo>
                    <a:pt x="7195" y="5083"/>
                  </a:lnTo>
                  <a:lnTo>
                    <a:pt x="7586" y="5239"/>
                  </a:lnTo>
                  <a:lnTo>
                    <a:pt x="8055" y="5369"/>
                  </a:lnTo>
                  <a:lnTo>
                    <a:pt x="8602" y="5500"/>
                  </a:lnTo>
                  <a:lnTo>
                    <a:pt x="9228" y="5604"/>
                  </a:lnTo>
                  <a:lnTo>
                    <a:pt x="9567" y="5630"/>
                  </a:lnTo>
                  <a:lnTo>
                    <a:pt x="10322" y="5630"/>
                  </a:lnTo>
                  <a:lnTo>
                    <a:pt x="10739" y="5578"/>
                  </a:lnTo>
                  <a:lnTo>
                    <a:pt x="11183" y="5500"/>
                  </a:lnTo>
                  <a:lnTo>
                    <a:pt x="11652" y="5369"/>
                  </a:lnTo>
                  <a:lnTo>
                    <a:pt x="12095" y="5213"/>
                  </a:lnTo>
                  <a:lnTo>
                    <a:pt x="12564" y="5004"/>
                  </a:lnTo>
                  <a:lnTo>
                    <a:pt x="13033" y="4744"/>
                  </a:lnTo>
                  <a:lnTo>
                    <a:pt x="13502" y="4431"/>
                  </a:lnTo>
                  <a:lnTo>
                    <a:pt x="13711" y="4770"/>
                  </a:lnTo>
                  <a:lnTo>
                    <a:pt x="13945" y="5161"/>
                  </a:lnTo>
                  <a:lnTo>
                    <a:pt x="14206" y="5682"/>
                  </a:lnTo>
                  <a:lnTo>
                    <a:pt x="14441" y="6282"/>
                  </a:lnTo>
                  <a:lnTo>
                    <a:pt x="14571" y="6594"/>
                  </a:lnTo>
                  <a:lnTo>
                    <a:pt x="14675" y="6933"/>
                  </a:lnTo>
                  <a:lnTo>
                    <a:pt x="14780" y="7272"/>
                  </a:lnTo>
                  <a:lnTo>
                    <a:pt x="14832" y="7637"/>
                  </a:lnTo>
                  <a:lnTo>
                    <a:pt x="14884" y="7976"/>
                  </a:lnTo>
                  <a:lnTo>
                    <a:pt x="14910" y="8341"/>
                  </a:lnTo>
                  <a:lnTo>
                    <a:pt x="14910" y="8497"/>
                  </a:lnTo>
                  <a:lnTo>
                    <a:pt x="14858" y="9436"/>
                  </a:lnTo>
                  <a:lnTo>
                    <a:pt x="14858" y="10348"/>
                  </a:lnTo>
                  <a:lnTo>
                    <a:pt x="14884" y="11886"/>
                  </a:lnTo>
                  <a:lnTo>
                    <a:pt x="14910" y="12537"/>
                  </a:lnTo>
                  <a:lnTo>
                    <a:pt x="15118" y="12172"/>
                  </a:lnTo>
                  <a:lnTo>
                    <a:pt x="15197" y="9644"/>
                  </a:lnTo>
                  <a:lnTo>
                    <a:pt x="15275" y="9566"/>
                  </a:lnTo>
                  <a:lnTo>
                    <a:pt x="15431" y="9331"/>
                  </a:lnTo>
                  <a:lnTo>
                    <a:pt x="15666" y="8940"/>
                  </a:lnTo>
                  <a:lnTo>
                    <a:pt x="15770" y="8706"/>
                  </a:lnTo>
                  <a:lnTo>
                    <a:pt x="15874" y="8445"/>
                  </a:lnTo>
                  <a:lnTo>
                    <a:pt x="15666" y="8158"/>
                  </a:lnTo>
                  <a:lnTo>
                    <a:pt x="15483" y="7846"/>
                  </a:lnTo>
                  <a:lnTo>
                    <a:pt x="15327" y="7507"/>
                  </a:lnTo>
                  <a:lnTo>
                    <a:pt x="15171" y="7168"/>
                  </a:lnTo>
                  <a:lnTo>
                    <a:pt x="15066" y="6803"/>
                  </a:lnTo>
                  <a:lnTo>
                    <a:pt x="14988" y="6438"/>
                  </a:lnTo>
                  <a:lnTo>
                    <a:pt x="14962" y="6073"/>
                  </a:lnTo>
                  <a:lnTo>
                    <a:pt x="14936" y="5682"/>
                  </a:lnTo>
                  <a:lnTo>
                    <a:pt x="14962" y="5187"/>
                  </a:lnTo>
                  <a:lnTo>
                    <a:pt x="15066" y="4666"/>
                  </a:lnTo>
                  <a:lnTo>
                    <a:pt x="14701" y="4327"/>
                  </a:lnTo>
                  <a:lnTo>
                    <a:pt x="14258" y="3988"/>
                  </a:lnTo>
                  <a:lnTo>
                    <a:pt x="14258" y="3962"/>
                  </a:lnTo>
                  <a:lnTo>
                    <a:pt x="14363" y="3858"/>
                  </a:lnTo>
                  <a:lnTo>
                    <a:pt x="14519" y="3701"/>
                  </a:lnTo>
                  <a:lnTo>
                    <a:pt x="14649" y="3519"/>
                  </a:lnTo>
                  <a:lnTo>
                    <a:pt x="14806" y="3284"/>
                  </a:lnTo>
                  <a:lnTo>
                    <a:pt x="14962" y="3024"/>
                  </a:lnTo>
                  <a:lnTo>
                    <a:pt x="15066" y="2711"/>
                  </a:lnTo>
                  <a:lnTo>
                    <a:pt x="15118" y="2528"/>
                  </a:lnTo>
                  <a:lnTo>
                    <a:pt x="15144" y="2372"/>
                  </a:lnTo>
                  <a:lnTo>
                    <a:pt x="15092" y="2085"/>
                  </a:lnTo>
                  <a:lnTo>
                    <a:pt x="14962" y="1772"/>
                  </a:lnTo>
                  <a:lnTo>
                    <a:pt x="14780" y="1460"/>
                  </a:lnTo>
                  <a:lnTo>
                    <a:pt x="14545" y="1121"/>
                  </a:lnTo>
                  <a:lnTo>
                    <a:pt x="14336" y="938"/>
                  </a:lnTo>
                  <a:lnTo>
                    <a:pt x="14128" y="756"/>
                  </a:lnTo>
                  <a:lnTo>
                    <a:pt x="13919" y="1225"/>
                  </a:lnTo>
                  <a:lnTo>
                    <a:pt x="13685" y="1694"/>
                  </a:lnTo>
                  <a:lnTo>
                    <a:pt x="13398" y="2111"/>
                  </a:lnTo>
                  <a:lnTo>
                    <a:pt x="13033" y="2502"/>
                  </a:lnTo>
                  <a:lnTo>
                    <a:pt x="12720" y="2789"/>
                  </a:lnTo>
                  <a:lnTo>
                    <a:pt x="12356" y="3076"/>
                  </a:lnTo>
                  <a:lnTo>
                    <a:pt x="11965" y="3284"/>
                  </a:lnTo>
                  <a:lnTo>
                    <a:pt x="11574" y="3467"/>
                  </a:lnTo>
                  <a:lnTo>
                    <a:pt x="11157" y="3623"/>
                  </a:lnTo>
                  <a:lnTo>
                    <a:pt x="10739" y="3727"/>
                  </a:lnTo>
                  <a:lnTo>
                    <a:pt x="10296" y="3806"/>
                  </a:lnTo>
                  <a:lnTo>
                    <a:pt x="9853" y="3832"/>
                  </a:lnTo>
                  <a:lnTo>
                    <a:pt x="9410" y="3806"/>
                  </a:lnTo>
                  <a:lnTo>
                    <a:pt x="8967" y="3727"/>
                  </a:lnTo>
                  <a:lnTo>
                    <a:pt x="8550" y="3623"/>
                  </a:lnTo>
                  <a:lnTo>
                    <a:pt x="8133" y="3467"/>
                  </a:lnTo>
                  <a:lnTo>
                    <a:pt x="7742" y="3284"/>
                  </a:lnTo>
                  <a:lnTo>
                    <a:pt x="7351" y="3076"/>
                  </a:lnTo>
                  <a:lnTo>
                    <a:pt x="6986" y="2789"/>
                  </a:lnTo>
                  <a:lnTo>
                    <a:pt x="6673" y="2502"/>
                  </a:lnTo>
                  <a:lnTo>
                    <a:pt x="6413" y="2242"/>
                  </a:lnTo>
                  <a:lnTo>
                    <a:pt x="6204" y="1955"/>
                  </a:lnTo>
                  <a:lnTo>
                    <a:pt x="5996" y="1668"/>
                  </a:lnTo>
                  <a:lnTo>
                    <a:pt x="5839" y="1355"/>
                  </a:lnTo>
                  <a:lnTo>
                    <a:pt x="5683" y="1017"/>
                  </a:lnTo>
                  <a:lnTo>
                    <a:pt x="5553" y="704"/>
                  </a:lnTo>
                  <a:lnTo>
                    <a:pt x="5474" y="339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rgbClr val="55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-1378767" y="1326605"/>
              <a:ext cx="792123" cy="625615"/>
            </a:xfrm>
            <a:custGeom>
              <a:avLst/>
              <a:gdLst/>
              <a:ahLst/>
              <a:cxnLst/>
              <a:rect l="l" t="t" r="r" b="b"/>
              <a:pathLst>
                <a:path w="15875" h="12538" fill="none" extrusionOk="0">
                  <a:moveTo>
                    <a:pt x="5396" y="0"/>
                  </a:moveTo>
                  <a:lnTo>
                    <a:pt x="5396" y="0"/>
                  </a:lnTo>
                  <a:lnTo>
                    <a:pt x="4953" y="209"/>
                  </a:lnTo>
                  <a:lnTo>
                    <a:pt x="4536" y="443"/>
                  </a:lnTo>
                  <a:lnTo>
                    <a:pt x="4171" y="704"/>
                  </a:lnTo>
                  <a:lnTo>
                    <a:pt x="3832" y="1017"/>
                  </a:lnTo>
                  <a:lnTo>
                    <a:pt x="3832" y="1017"/>
                  </a:lnTo>
                  <a:lnTo>
                    <a:pt x="3624" y="1225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67" y="1460"/>
                  </a:lnTo>
                  <a:lnTo>
                    <a:pt x="3441" y="1460"/>
                  </a:lnTo>
                  <a:lnTo>
                    <a:pt x="3441" y="1460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441" y="1486"/>
                  </a:lnTo>
                  <a:lnTo>
                    <a:pt x="3337" y="1512"/>
                  </a:lnTo>
                  <a:lnTo>
                    <a:pt x="3076" y="1564"/>
                  </a:lnTo>
                  <a:lnTo>
                    <a:pt x="2685" y="1694"/>
                  </a:lnTo>
                  <a:lnTo>
                    <a:pt x="2216" y="1877"/>
                  </a:lnTo>
                  <a:lnTo>
                    <a:pt x="2216" y="1877"/>
                  </a:lnTo>
                  <a:lnTo>
                    <a:pt x="2477" y="2216"/>
                  </a:lnTo>
                  <a:lnTo>
                    <a:pt x="2738" y="2554"/>
                  </a:lnTo>
                  <a:lnTo>
                    <a:pt x="2946" y="2919"/>
                  </a:lnTo>
                  <a:lnTo>
                    <a:pt x="3155" y="3310"/>
                  </a:lnTo>
                  <a:lnTo>
                    <a:pt x="3285" y="3701"/>
                  </a:lnTo>
                  <a:lnTo>
                    <a:pt x="3389" y="4118"/>
                  </a:lnTo>
                  <a:lnTo>
                    <a:pt x="3467" y="4561"/>
                  </a:lnTo>
                  <a:lnTo>
                    <a:pt x="3493" y="5004"/>
                  </a:lnTo>
                  <a:lnTo>
                    <a:pt x="3493" y="5004"/>
                  </a:lnTo>
                  <a:lnTo>
                    <a:pt x="3467" y="5395"/>
                  </a:lnTo>
                  <a:lnTo>
                    <a:pt x="3415" y="5786"/>
                  </a:lnTo>
                  <a:lnTo>
                    <a:pt x="3337" y="6151"/>
                  </a:lnTo>
                  <a:lnTo>
                    <a:pt x="3233" y="6516"/>
                  </a:lnTo>
                  <a:lnTo>
                    <a:pt x="3076" y="6855"/>
                  </a:lnTo>
                  <a:lnTo>
                    <a:pt x="2894" y="7194"/>
                  </a:lnTo>
                  <a:lnTo>
                    <a:pt x="2711" y="7507"/>
                  </a:lnTo>
                  <a:lnTo>
                    <a:pt x="2477" y="7819"/>
                  </a:lnTo>
                  <a:lnTo>
                    <a:pt x="2242" y="8080"/>
                  </a:lnTo>
                  <a:lnTo>
                    <a:pt x="1982" y="8341"/>
                  </a:lnTo>
                  <a:lnTo>
                    <a:pt x="1695" y="8575"/>
                  </a:lnTo>
                  <a:lnTo>
                    <a:pt x="1382" y="8810"/>
                  </a:lnTo>
                  <a:lnTo>
                    <a:pt x="1069" y="8992"/>
                  </a:lnTo>
                  <a:lnTo>
                    <a:pt x="731" y="9149"/>
                  </a:lnTo>
                  <a:lnTo>
                    <a:pt x="366" y="9279"/>
                  </a:lnTo>
                  <a:lnTo>
                    <a:pt x="1" y="9383"/>
                  </a:lnTo>
                  <a:lnTo>
                    <a:pt x="1" y="9383"/>
                  </a:lnTo>
                  <a:lnTo>
                    <a:pt x="157" y="9905"/>
                  </a:lnTo>
                  <a:lnTo>
                    <a:pt x="287" y="10270"/>
                  </a:lnTo>
                  <a:lnTo>
                    <a:pt x="418" y="10530"/>
                  </a:lnTo>
                  <a:lnTo>
                    <a:pt x="1721" y="10400"/>
                  </a:lnTo>
                  <a:lnTo>
                    <a:pt x="2868" y="12224"/>
                  </a:lnTo>
                  <a:lnTo>
                    <a:pt x="4197" y="11729"/>
                  </a:lnTo>
                  <a:lnTo>
                    <a:pt x="3519" y="9931"/>
                  </a:lnTo>
                  <a:lnTo>
                    <a:pt x="3519" y="9931"/>
                  </a:lnTo>
                  <a:lnTo>
                    <a:pt x="3519" y="9931"/>
                  </a:lnTo>
                  <a:lnTo>
                    <a:pt x="3728" y="9748"/>
                  </a:lnTo>
                  <a:lnTo>
                    <a:pt x="3910" y="9540"/>
                  </a:lnTo>
                  <a:lnTo>
                    <a:pt x="4145" y="9253"/>
                  </a:lnTo>
                  <a:lnTo>
                    <a:pt x="4380" y="8888"/>
                  </a:lnTo>
                  <a:lnTo>
                    <a:pt x="4484" y="8706"/>
                  </a:lnTo>
                  <a:lnTo>
                    <a:pt x="4588" y="8471"/>
                  </a:lnTo>
                  <a:lnTo>
                    <a:pt x="4666" y="8263"/>
                  </a:lnTo>
                  <a:lnTo>
                    <a:pt x="4718" y="8028"/>
                  </a:lnTo>
                  <a:lnTo>
                    <a:pt x="4745" y="7767"/>
                  </a:lnTo>
                  <a:lnTo>
                    <a:pt x="4771" y="7507"/>
                  </a:lnTo>
                  <a:lnTo>
                    <a:pt x="4771" y="7507"/>
                  </a:lnTo>
                  <a:lnTo>
                    <a:pt x="4745" y="7168"/>
                  </a:lnTo>
                  <a:lnTo>
                    <a:pt x="4666" y="6803"/>
                  </a:lnTo>
                  <a:lnTo>
                    <a:pt x="4510" y="6438"/>
                  </a:lnTo>
                  <a:lnTo>
                    <a:pt x="4406" y="6230"/>
                  </a:lnTo>
                  <a:lnTo>
                    <a:pt x="4301" y="6047"/>
                  </a:lnTo>
                  <a:lnTo>
                    <a:pt x="4301" y="6047"/>
                  </a:lnTo>
                  <a:lnTo>
                    <a:pt x="4301" y="6047"/>
                  </a:lnTo>
                  <a:lnTo>
                    <a:pt x="4301" y="6047"/>
                  </a:lnTo>
                  <a:lnTo>
                    <a:pt x="4484" y="6099"/>
                  </a:lnTo>
                  <a:lnTo>
                    <a:pt x="4692" y="6151"/>
                  </a:lnTo>
                  <a:lnTo>
                    <a:pt x="4953" y="6151"/>
                  </a:lnTo>
                  <a:lnTo>
                    <a:pt x="4953" y="6151"/>
                  </a:lnTo>
                  <a:lnTo>
                    <a:pt x="5188" y="6151"/>
                  </a:lnTo>
                  <a:lnTo>
                    <a:pt x="5396" y="6099"/>
                  </a:lnTo>
                  <a:lnTo>
                    <a:pt x="5631" y="6021"/>
                  </a:lnTo>
                  <a:lnTo>
                    <a:pt x="5865" y="5917"/>
                  </a:lnTo>
                  <a:lnTo>
                    <a:pt x="6100" y="5734"/>
                  </a:lnTo>
                  <a:lnTo>
                    <a:pt x="6308" y="5500"/>
                  </a:lnTo>
                  <a:lnTo>
                    <a:pt x="6491" y="5187"/>
                  </a:lnTo>
                  <a:lnTo>
                    <a:pt x="6673" y="4822"/>
                  </a:lnTo>
                  <a:lnTo>
                    <a:pt x="6673" y="4822"/>
                  </a:lnTo>
                  <a:lnTo>
                    <a:pt x="6908" y="4952"/>
                  </a:lnTo>
                  <a:lnTo>
                    <a:pt x="7195" y="5083"/>
                  </a:lnTo>
                  <a:lnTo>
                    <a:pt x="7586" y="5239"/>
                  </a:lnTo>
                  <a:lnTo>
                    <a:pt x="8055" y="5369"/>
                  </a:lnTo>
                  <a:lnTo>
                    <a:pt x="8602" y="5500"/>
                  </a:lnTo>
                  <a:lnTo>
                    <a:pt x="9228" y="5604"/>
                  </a:lnTo>
                  <a:lnTo>
                    <a:pt x="9567" y="5630"/>
                  </a:lnTo>
                  <a:lnTo>
                    <a:pt x="9905" y="5630"/>
                  </a:lnTo>
                  <a:lnTo>
                    <a:pt x="9905" y="5630"/>
                  </a:lnTo>
                  <a:lnTo>
                    <a:pt x="10322" y="5630"/>
                  </a:lnTo>
                  <a:lnTo>
                    <a:pt x="10739" y="5578"/>
                  </a:lnTo>
                  <a:lnTo>
                    <a:pt x="11183" y="5500"/>
                  </a:lnTo>
                  <a:lnTo>
                    <a:pt x="11652" y="5369"/>
                  </a:lnTo>
                  <a:lnTo>
                    <a:pt x="12095" y="5213"/>
                  </a:lnTo>
                  <a:lnTo>
                    <a:pt x="12564" y="5004"/>
                  </a:lnTo>
                  <a:lnTo>
                    <a:pt x="13033" y="4744"/>
                  </a:lnTo>
                  <a:lnTo>
                    <a:pt x="13502" y="4431"/>
                  </a:lnTo>
                  <a:lnTo>
                    <a:pt x="13502" y="4431"/>
                  </a:lnTo>
                  <a:lnTo>
                    <a:pt x="13711" y="4770"/>
                  </a:lnTo>
                  <a:lnTo>
                    <a:pt x="13945" y="5161"/>
                  </a:lnTo>
                  <a:lnTo>
                    <a:pt x="14206" y="5682"/>
                  </a:lnTo>
                  <a:lnTo>
                    <a:pt x="14441" y="6282"/>
                  </a:lnTo>
                  <a:lnTo>
                    <a:pt x="14571" y="6594"/>
                  </a:lnTo>
                  <a:lnTo>
                    <a:pt x="14675" y="6933"/>
                  </a:lnTo>
                  <a:lnTo>
                    <a:pt x="14780" y="7272"/>
                  </a:lnTo>
                  <a:lnTo>
                    <a:pt x="14832" y="7637"/>
                  </a:lnTo>
                  <a:lnTo>
                    <a:pt x="14884" y="7976"/>
                  </a:lnTo>
                  <a:lnTo>
                    <a:pt x="14910" y="8341"/>
                  </a:lnTo>
                  <a:lnTo>
                    <a:pt x="14910" y="8341"/>
                  </a:lnTo>
                  <a:lnTo>
                    <a:pt x="14910" y="8497"/>
                  </a:lnTo>
                  <a:lnTo>
                    <a:pt x="14910" y="8497"/>
                  </a:lnTo>
                  <a:lnTo>
                    <a:pt x="14910" y="8497"/>
                  </a:lnTo>
                  <a:lnTo>
                    <a:pt x="14910" y="8497"/>
                  </a:lnTo>
                  <a:lnTo>
                    <a:pt x="14858" y="9436"/>
                  </a:lnTo>
                  <a:lnTo>
                    <a:pt x="14858" y="10348"/>
                  </a:lnTo>
                  <a:lnTo>
                    <a:pt x="14858" y="10348"/>
                  </a:lnTo>
                  <a:lnTo>
                    <a:pt x="14884" y="11886"/>
                  </a:lnTo>
                  <a:lnTo>
                    <a:pt x="14910" y="12537"/>
                  </a:lnTo>
                  <a:lnTo>
                    <a:pt x="15118" y="12172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197" y="9644"/>
                  </a:lnTo>
                  <a:lnTo>
                    <a:pt x="15275" y="9566"/>
                  </a:lnTo>
                  <a:lnTo>
                    <a:pt x="15431" y="9331"/>
                  </a:lnTo>
                  <a:lnTo>
                    <a:pt x="15666" y="8940"/>
                  </a:lnTo>
                  <a:lnTo>
                    <a:pt x="15770" y="8706"/>
                  </a:lnTo>
                  <a:lnTo>
                    <a:pt x="15874" y="8445"/>
                  </a:lnTo>
                  <a:lnTo>
                    <a:pt x="15874" y="8445"/>
                  </a:lnTo>
                  <a:lnTo>
                    <a:pt x="15666" y="8158"/>
                  </a:lnTo>
                  <a:lnTo>
                    <a:pt x="15483" y="7846"/>
                  </a:lnTo>
                  <a:lnTo>
                    <a:pt x="15327" y="7507"/>
                  </a:lnTo>
                  <a:lnTo>
                    <a:pt x="15171" y="7168"/>
                  </a:lnTo>
                  <a:lnTo>
                    <a:pt x="15066" y="6803"/>
                  </a:lnTo>
                  <a:lnTo>
                    <a:pt x="14988" y="6438"/>
                  </a:lnTo>
                  <a:lnTo>
                    <a:pt x="14962" y="6073"/>
                  </a:lnTo>
                  <a:lnTo>
                    <a:pt x="14936" y="5682"/>
                  </a:lnTo>
                  <a:lnTo>
                    <a:pt x="14936" y="5682"/>
                  </a:lnTo>
                  <a:lnTo>
                    <a:pt x="14962" y="5187"/>
                  </a:lnTo>
                  <a:lnTo>
                    <a:pt x="15066" y="4666"/>
                  </a:lnTo>
                  <a:lnTo>
                    <a:pt x="15066" y="4666"/>
                  </a:lnTo>
                  <a:lnTo>
                    <a:pt x="14701" y="4327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88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258" y="3962"/>
                  </a:lnTo>
                  <a:lnTo>
                    <a:pt x="14363" y="3858"/>
                  </a:lnTo>
                  <a:lnTo>
                    <a:pt x="14519" y="3701"/>
                  </a:lnTo>
                  <a:lnTo>
                    <a:pt x="14649" y="3519"/>
                  </a:lnTo>
                  <a:lnTo>
                    <a:pt x="14806" y="3284"/>
                  </a:lnTo>
                  <a:lnTo>
                    <a:pt x="14962" y="3024"/>
                  </a:lnTo>
                  <a:lnTo>
                    <a:pt x="15066" y="2711"/>
                  </a:lnTo>
                  <a:lnTo>
                    <a:pt x="15118" y="2528"/>
                  </a:lnTo>
                  <a:lnTo>
                    <a:pt x="15144" y="2372"/>
                  </a:lnTo>
                  <a:lnTo>
                    <a:pt x="15144" y="2372"/>
                  </a:lnTo>
                  <a:lnTo>
                    <a:pt x="15092" y="2085"/>
                  </a:lnTo>
                  <a:lnTo>
                    <a:pt x="14962" y="1772"/>
                  </a:lnTo>
                  <a:lnTo>
                    <a:pt x="14780" y="1460"/>
                  </a:lnTo>
                  <a:lnTo>
                    <a:pt x="14545" y="1121"/>
                  </a:lnTo>
                  <a:lnTo>
                    <a:pt x="14545" y="1121"/>
                  </a:lnTo>
                  <a:lnTo>
                    <a:pt x="14336" y="938"/>
                  </a:lnTo>
                  <a:lnTo>
                    <a:pt x="14128" y="756"/>
                  </a:lnTo>
                  <a:lnTo>
                    <a:pt x="14128" y="756"/>
                  </a:lnTo>
                  <a:lnTo>
                    <a:pt x="13919" y="1225"/>
                  </a:lnTo>
                  <a:lnTo>
                    <a:pt x="13685" y="1694"/>
                  </a:lnTo>
                  <a:lnTo>
                    <a:pt x="13398" y="2111"/>
                  </a:lnTo>
                  <a:lnTo>
                    <a:pt x="13033" y="2502"/>
                  </a:lnTo>
                  <a:lnTo>
                    <a:pt x="13033" y="2502"/>
                  </a:lnTo>
                  <a:lnTo>
                    <a:pt x="12720" y="2789"/>
                  </a:lnTo>
                  <a:lnTo>
                    <a:pt x="12356" y="3076"/>
                  </a:lnTo>
                  <a:lnTo>
                    <a:pt x="11965" y="3284"/>
                  </a:lnTo>
                  <a:lnTo>
                    <a:pt x="11574" y="3467"/>
                  </a:lnTo>
                  <a:lnTo>
                    <a:pt x="11157" y="3623"/>
                  </a:lnTo>
                  <a:lnTo>
                    <a:pt x="10739" y="3727"/>
                  </a:lnTo>
                  <a:lnTo>
                    <a:pt x="10296" y="3806"/>
                  </a:lnTo>
                  <a:lnTo>
                    <a:pt x="9853" y="3832"/>
                  </a:lnTo>
                  <a:lnTo>
                    <a:pt x="9853" y="3832"/>
                  </a:lnTo>
                  <a:lnTo>
                    <a:pt x="9410" y="3806"/>
                  </a:lnTo>
                  <a:lnTo>
                    <a:pt x="8967" y="3727"/>
                  </a:lnTo>
                  <a:lnTo>
                    <a:pt x="8550" y="3623"/>
                  </a:lnTo>
                  <a:lnTo>
                    <a:pt x="8133" y="3467"/>
                  </a:lnTo>
                  <a:lnTo>
                    <a:pt x="7742" y="3284"/>
                  </a:lnTo>
                  <a:lnTo>
                    <a:pt x="7351" y="3076"/>
                  </a:lnTo>
                  <a:lnTo>
                    <a:pt x="6986" y="2789"/>
                  </a:lnTo>
                  <a:lnTo>
                    <a:pt x="6673" y="2502"/>
                  </a:lnTo>
                  <a:lnTo>
                    <a:pt x="6673" y="2502"/>
                  </a:lnTo>
                  <a:lnTo>
                    <a:pt x="6413" y="2242"/>
                  </a:lnTo>
                  <a:lnTo>
                    <a:pt x="6204" y="1955"/>
                  </a:lnTo>
                  <a:lnTo>
                    <a:pt x="5996" y="1668"/>
                  </a:lnTo>
                  <a:lnTo>
                    <a:pt x="5839" y="1355"/>
                  </a:lnTo>
                  <a:lnTo>
                    <a:pt x="5683" y="1017"/>
                  </a:lnTo>
                  <a:lnTo>
                    <a:pt x="5553" y="704"/>
                  </a:lnTo>
                  <a:lnTo>
                    <a:pt x="5474" y="339"/>
                  </a:lnTo>
                  <a:lnTo>
                    <a:pt x="53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-1187560" y="1603586"/>
              <a:ext cx="52043" cy="189960"/>
            </a:xfrm>
            <a:custGeom>
              <a:avLst/>
              <a:gdLst/>
              <a:ahLst/>
              <a:cxnLst/>
              <a:rect l="l" t="t" r="r" b="b"/>
              <a:pathLst>
                <a:path w="1043" h="3807" extrusionOk="0">
                  <a:moveTo>
                    <a:pt x="0" y="1"/>
                  </a:moveTo>
                  <a:lnTo>
                    <a:pt x="52" y="105"/>
                  </a:lnTo>
                  <a:lnTo>
                    <a:pt x="157" y="314"/>
                  </a:lnTo>
                  <a:lnTo>
                    <a:pt x="313" y="626"/>
                  </a:lnTo>
                  <a:lnTo>
                    <a:pt x="469" y="965"/>
                  </a:lnTo>
                  <a:lnTo>
                    <a:pt x="600" y="1330"/>
                  </a:lnTo>
                  <a:lnTo>
                    <a:pt x="678" y="1669"/>
                  </a:lnTo>
                  <a:lnTo>
                    <a:pt x="730" y="1878"/>
                  </a:lnTo>
                  <a:lnTo>
                    <a:pt x="730" y="1982"/>
                  </a:lnTo>
                  <a:lnTo>
                    <a:pt x="782" y="2295"/>
                  </a:lnTo>
                  <a:lnTo>
                    <a:pt x="756" y="2633"/>
                  </a:lnTo>
                  <a:lnTo>
                    <a:pt x="730" y="2790"/>
                  </a:lnTo>
                  <a:lnTo>
                    <a:pt x="678" y="2998"/>
                  </a:lnTo>
                  <a:lnTo>
                    <a:pt x="600" y="3155"/>
                  </a:lnTo>
                  <a:lnTo>
                    <a:pt x="496" y="3311"/>
                  </a:lnTo>
                  <a:lnTo>
                    <a:pt x="287" y="3572"/>
                  </a:lnTo>
                  <a:lnTo>
                    <a:pt x="105" y="3728"/>
                  </a:lnTo>
                  <a:lnTo>
                    <a:pt x="52" y="3806"/>
                  </a:lnTo>
                  <a:lnTo>
                    <a:pt x="157" y="3780"/>
                  </a:lnTo>
                  <a:lnTo>
                    <a:pt x="365" y="3650"/>
                  </a:lnTo>
                  <a:lnTo>
                    <a:pt x="496" y="3546"/>
                  </a:lnTo>
                  <a:lnTo>
                    <a:pt x="626" y="3415"/>
                  </a:lnTo>
                  <a:lnTo>
                    <a:pt x="756" y="3259"/>
                  </a:lnTo>
                  <a:lnTo>
                    <a:pt x="860" y="3050"/>
                  </a:lnTo>
                  <a:lnTo>
                    <a:pt x="939" y="2868"/>
                  </a:lnTo>
                  <a:lnTo>
                    <a:pt x="991" y="2659"/>
                  </a:lnTo>
                  <a:lnTo>
                    <a:pt x="1017" y="2477"/>
                  </a:lnTo>
                  <a:lnTo>
                    <a:pt x="1043" y="2295"/>
                  </a:lnTo>
                  <a:lnTo>
                    <a:pt x="1017" y="1930"/>
                  </a:lnTo>
                  <a:lnTo>
                    <a:pt x="991" y="1851"/>
                  </a:lnTo>
                  <a:lnTo>
                    <a:pt x="939" y="1591"/>
                  </a:lnTo>
                  <a:lnTo>
                    <a:pt x="834" y="1252"/>
                  </a:lnTo>
                  <a:lnTo>
                    <a:pt x="652" y="887"/>
                  </a:lnTo>
                  <a:lnTo>
                    <a:pt x="469" y="548"/>
                  </a:lnTo>
                  <a:lnTo>
                    <a:pt x="261" y="262"/>
                  </a:lnTo>
                  <a:lnTo>
                    <a:pt x="78" y="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-1165456" y="1516464"/>
              <a:ext cx="118407" cy="121001"/>
            </a:xfrm>
            <a:custGeom>
              <a:avLst/>
              <a:gdLst/>
              <a:ahLst/>
              <a:cxnLst/>
              <a:rect l="l" t="t" r="r" b="b"/>
              <a:pathLst>
                <a:path w="2373" h="2425" extrusionOk="0">
                  <a:moveTo>
                    <a:pt x="2164" y="1"/>
                  </a:moveTo>
                  <a:lnTo>
                    <a:pt x="2164" y="79"/>
                  </a:lnTo>
                  <a:lnTo>
                    <a:pt x="2190" y="313"/>
                  </a:lnTo>
                  <a:lnTo>
                    <a:pt x="2216" y="626"/>
                  </a:lnTo>
                  <a:lnTo>
                    <a:pt x="2190" y="782"/>
                  </a:lnTo>
                  <a:lnTo>
                    <a:pt x="2164" y="965"/>
                  </a:lnTo>
                  <a:lnTo>
                    <a:pt x="2138" y="1121"/>
                  </a:lnTo>
                  <a:lnTo>
                    <a:pt x="2086" y="1304"/>
                  </a:lnTo>
                  <a:lnTo>
                    <a:pt x="2007" y="1434"/>
                  </a:lnTo>
                  <a:lnTo>
                    <a:pt x="1929" y="1538"/>
                  </a:lnTo>
                  <a:lnTo>
                    <a:pt x="1825" y="1695"/>
                  </a:lnTo>
                  <a:lnTo>
                    <a:pt x="1747" y="1747"/>
                  </a:lnTo>
                  <a:lnTo>
                    <a:pt x="1695" y="1799"/>
                  </a:lnTo>
                  <a:lnTo>
                    <a:pt x="1538" y="1929"/>
                  </a:lnTo>
                  <a:lnTo>
                    <a:pt x="1278" y="2086"/>
                  </a:lnTo>
                  <a:lnTo>
                    <a:pt x="965" y="2190"/>
                  </a:lnTo>
                  <a:lnTo>
                    <a:pt x="626" y="2268"/>
                  </a:lnTo>
                  <a:lnTo>
                    <a:pt x="0" y="2268"/>
                  </a:lnTo>
                  <a:lnTo>
                    <a:pt x="79" y="2320"/>
                  </a:lnTo>
                  <a:lnTo>
                    <a:pt x="313" y="2372"/>
                  </a:lnTo>
                  <a:lnTo>
                    <a:pt x="626" y="2425"/>
                  </a:lnTo>
                  <a:lnTo>
                    <a:pt x="808" y="2425"/>
                  </a:lnTo>
                  <a:lnTo>
                    <a:pt x="1017" y="2398"/>
                  </a:lnTo>
                  <a:lnTo>
                    <a:pt x="1199" y="2346"/>
                  </a:lnTo>
                  <a:lnTo>
                    <a:pt x="1382" y="2294"/>
                  </a:lnTo>
                  <a:lnTo>
                    <a:pt x="1538" y="2242"/>
                  </a:lnTo>
                  <a:lnTo>
                    <a:pt x="1695" y="2164"/>
                  </a:lnTo>
                  <a:lnTo>
                    <a:pt x="1877" y="2008"/>
                  </a:lnTo>
                  <a:lnTo>
                    <a:pt x="1955" y="1955"/>
                  </a:lnTo>
                  <a:lnTo>
                    <a:pt x="2007" y="1877"/>
                  </a:lnTo>
                  <a:lnTo>
                    <a:pt x="2086" y="1799"/>
                  </a:lnTo>
                  <a:lnTo>
                    <a:pt x="2164" y="1695"/>
                  </a:lnTo>
                  <a:lnTo>
                    <a:pt x="2242" y="1538"/>
                  </a:lnTo>
                  <a:lnTo>
                    <a:pt x="2294" y="1382"/>
                  </a:lnTo>
                  <a:lnTo>
                    <a:pt x="2346" y="1173"/>
                  </a:lnTo>
                  <a:lnTo>
                    <a:pt x="2372" y="991"/>
                  </a:lnTo>
                  <a:lnTo>
                    <a:pt x="2372" y="782"/>
                  </a:lnTo>
                  <a:lnTo>
                    <a:pt x="2372" y="600"/>
                  </a:lnTo>
                  <a:lnTo>
                    <a:pt x="2294" y="287"/>
                  </a:lnTo>
                  <a:lnTo>
                    <a:pt x="2216" y="79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-1050991" y="1360385"/>
              <a:ext cx="427921" cy="253679"/>
            </a:xfrm>
            <a:custGeom>
              <a:avLst/>
              <a:gdLst/>
              <a:ahLst/>
              <a:cxnLst/>
              <a:rect l="l" t="t" r="r" b="b"/>
              <a:pathLst>
                <a:path w="8576" h="5084" extrusionOk="0">
                  <a:moveTo>
                    <a:pt x="7272" y="1"/>
                  </a:moveTo>
                  <a:lnTo>
                    <a:pt x="7194" y="27"/>
                  </a:lnTo>
                  <a:lnTo>
                    <a:pt x="7272" y="27"/>
                  </a:lnTo>
                  <a:lnTo>
                    <a:pt x="7481" y="53"/>
                  </a:lnTo>
                  <a:lnTo>
                    <a:pt x="7611" y="79"/>
                  </a:lnTo>
                  <a:lnTo>
                    <a:pt x="7767" y="131"/>
                  </a:lnTo>
                  <a:lnTo>
                    <a:pt x="7898" y="235"/>
                  </a:lnTo>
                  <a:lnTo>
                    <a:pt x="8054" y="366"/>
                  </a:lnTo>
                  <a:lnTo>
                    <a:pt x="8184" y="548"/>
                  </a:lnTo>
                  <a:lnTo>
                    <a:pt x="8289" y="757"/>
                  </a:lnTo>
                  <a:lnTo>
                    <a:pt x="8341" y="991"/>
                  </a:lnTo>
                  <a:lnTo>
                    <a:pt x="8393" y="1226"/>
                  </a:lnTo>
                  <a:lnTo>
                    <a:pt x="8393" y="1513"/>
                  </a:lnTo>
                  <a:lnTo>
                    <a:pt x="8393" y="1773"/>
                  </a:lnTo>
                  <a:lnTo>
                    <a:pt x="8367" y="2060"/>
                  </a:lnTo>
                  <a:lnTo>
                    <a:pt x="8289" y="2321"/>
                  </a:lnTo>
                  <a:lnTo>
                    <a:pt x="8184" y="2555"/>
                  </a:lnTo>
                  <a:lnTo>
                    <a:pt x="8028" y="2790"/>
                  </a:lnTo>
                  <a:lnTo>
                    <a:pt x="7846" y="2998"/>
                  </a:lnTo>
                  <a:lnTo>
                    <a:pt x="7663" y="3181"/>
                  </a:lnTo>
                  <a:lnTo>
                    <a:pt x="7455" y="3337"/>
                  </a:lnTo>
                  <a:lnTo>
                    <a:pt x="7246" y="3493"/>
                  </a:lnTo>
                  <a:lnTo>
                    <a:pt x="6855" y="3728"/>
                  </a:lnTo>
                  <a:lnTo>
                    <a:pt x="6490" y="3910"/>
                  </a:lnTo>
                  <a:lnTo>
                    <a:pt x="6204" y="4041"/>
                  </a:lnTo>
                  <a:lnTo>
                    <a:pt x="5969" y="4145"/>
                  </a:lnTo>
                  <a:lnTo>
                    <a:pt x="5734" y="4249"/>
                  </a:lnTo>
                  <a:lnTo>
                    <a:pt x="5057" y="4510"/>
                  </a:lnTo>
                  <a:lnTo>
                    <a:pt x="4640" y="4666"/>
                  </a:lnTo>
                  <a:lnTo>
                    <a:pt x="4118" y="4771"/>
                  </a:lnTo>
                  <a:lnTo>
                    <a:pt x="3571" y="4849"/>
                  </a:lnTo>
                  <a:lnTo>
                    <a:pt x="3284" y="4875"/>
                  </a:lnTo>
                  <a:lnTo>
                    <a:pt x="2998" y="4875"/>
                  </a:lnTo>
                  <a:lnTo>
                    <a:pt x="2424" y="4849"/>
                  </a:lnTo>
                  <a:lnTo>
                    <a:pt x="1877" y="4771"/>
                  </a:lnTo>
                  <a:lnTo>
                    <a:pt x="1355" y="4640"/>
                  </a:lnTo>
                  <a:lnTo>
                    <a:pt x="912" y="4510"/>
                  </a:lnTo>
                  <a:lnTo>
                    <a:pt x="521" y="4354"/>
                  </a:lnTo>
                  <a:lnTo>
                    <a:pt x="261" y="4249"/>
                  </a:lnTo>
                  <a:lnTo>
                    <a:pt x="78" y="4171"/>
                  </a:lnTo>
                  <a:lnTo>
                    <a:pt x="0" y="4145"/>
                  </a:lnTo>
                  <a:lnTo>
                    <a:pt x="209" y="4301"/>
                  </a:lnTo>
                  <a:lnTo>
                    <a:pt x="495" y="4432"/>
                  </a:lnTo>
                  <a:lnTo>
                    <a:pt x="860" y="4614"/>
                  </a:lnTo>
                  <a:lnTo>
                    <a:pt x="1303" y="4771"/>
                  </a:lnTo>
                  <a:lnTo>
                    <a:pt x="1825" y="4927"/>
                  </a:lnTo>
                  <a:lnTo>
                    <a:pt x="2398" y="5031"/>
                  </a:lnTo>
                  <a:lnTo>
                    <a:pt x="2998" y="5083"/>
                  </a:lnTo>
                  <a:lnTo>
                    <a:pt x="3597" y="5083"/>
                  </a:lnTo>
                  <a:lnTo>
                    <a:pt x="4170" y="5005"/>
                  </a:lnTo>
                  <a:lnTo>
                    <a:pt x="4692" y="4901"/>
                  </a:lnTo>
                  <a:lnTo>
                    <a:pt x="5161" y="4745"/>
                  </a:lnTo>
                  <a:lnTo>
                    <a:pt x="5839" y="4510"/>
                  </a:lnTo>
                  <a:lnTo>
                    <a:pt x="6073" y="4406"/>
                  </a:lnTo>
                  <a:lnTo>
                    <a:pt x="6334" y="4301"/>
                  </a:lnTo>
                  <a:lnTo>
                    <a:pt x="6621" y="4145"/>
                  </a:lnTo>
                  <a:lnTo>
                    <a:pt x="6985" y="3963"/>
                  </a:lnTo>
                  <a:lnTo>
                    <a:pt x="7376" y="3702"/>
                  </a:lnTo>
                  <a:lnTo>
                    <a:pt x="7611" y="3546"/>
                  </a:lnTo>
                  <a:lnTo>
                    <a:pt x="7820" y="3363"/>
                  </a:lnTo>
                  <a:lnTo>
                    <a:pt x="8028" y="3155"/>
                  </a:lnTo>
                  <a:lnTo>
                    <a:pt x="8211" y="2920"/>
                  </a:lnTo>
                  <a:lnTo>
                    <a:pt x="8367" y="2659"/>
                  </a:lnTo>
                  <a:lnTo>
                    <a:pt x="8471" y="2373"/>
                  </a:lnTo>
                  <a:lnTo>
                    <a:pt x="8549" y="2086"/>
                  </a:lnTo>
                  <a:lnTo>
                    <a:pt x="8575" y="1799"/>
                  </a:lnTo>
                  <a:lnTo>
                    <a:pt x="8575" y="1486"/>
                  </a:lnTo>
                  <a:lnTo>
                    <a:pt x="8549" y="1226"/>
                  </a:lnTo>
                  <a:lnTo>
                    <a:pt x="8497" y="939"/>
                  </a:lnTo>
                  <a:lnTo>
                    <a:pt x="8419" y="704"/>
                  </a:lnTo>
                  <a:lnTo>
                    <a:pt x="8289" y="470"/>
                  </a:lnTo>
                  <a:lnTo>
                    <a:pt x="8132" y="287"/>
                  </a:lnTo>
                  <a:lnTo>
                    <a:pt x="7976" y="157"/>
                  </a:lnTo>
                  <a:lnTo>
                    <a:pt x="7794" y="53"/>
                  </a:lnTo>
                  <a:lnTo>
                    <a:pt x="7611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-1337153" y="1460529"/>
              <a:ext cx="122299" cy="115812"/>
            </a:xfrm>
            <a:custGeom>
              <a:avLst/>
              <a:gdLst/>
              <a:ahLst/>
              <a:cxnLst/>
              <a:rect l="l" t="t" r="r" b="b"/>
              <a:pathLst>
                <a:path w="2451" h="2321" extrusionOk="0">
                  <a:moveTo>
                    <a:pt x="2164" y="1"/>
                  </a:moveTo>
                  <a:lnTo>
                    <a:pt x="2008" y="27"/>
                  </a:lnTo>
                  <a:lnTo>
                    <a:pt x="1851" y="53"/>
                  </a:lnTo>
                  <a:lnTo>
                    <a:pt x="1513" y="157"/>
                  </a:lnTo>
                  <a:lnTo>
                    <a:pt x="1200" y="287"/>
                  </a:lnTo>
                  <a:lnTo>
                    <a:pt x="965" y="444"/>
                  </a:lnTo>
                  <a:lnTo>
                    <a:pt x="783" y="574"/>
                  </a:lnTo>
                  <a:lnTo>
                    <a:pt x="731" y="626"/>
                  </a:lnTo>
                  <a:lnTo>
                    <a:pt x="652" y="704"/>
                  </a:lnTo>
                  <a:lnTo>
                    <a:pt x="522" y="861"/>
                  </a:lnTo>
                  <a:lnTo>
                    <a:pt x="340" y="1095"/>
                  </a:lnTo>
                  <a:lnTo>
                    <a:pt x="235" y="1252"/>
                  </a:lnTo>
                  <a:lnTo>
                    <a:pt x="157" y="1408"/>
                  </a:lnTo>
                  <a:lnTo>
                    <a:pt x="27" y="1721"/>
                  </a:lnTo>
                  <a:lnTo>
                    <a:pt x="1" y="1877"/>
                  </a:lnTo>
                  <a:lnTo>
                    <a:pt x="1" y="2034"/>
                  </a:lnTo>
                  <a:lnTo>
                    <a:pt x="1" y="2164"/>
                  </a:lnTo>
                  <a:lnTo>
                    <a:pt x="1" y="2242"/>
                  </a:lnTo>
                  <a:lnTo>
                    <a:pt x="53" y="2320"/>
                  </a:lnTo>
                  <a:lnTo>
                    <a:pt x="79" y="2242"/>
                  </a:lnTo>
                  <a:lnTo>
                    <a:pt x="79" y="2164"/>
                  </a:lnTo>
                  <a:lnTo>
                    <a:pt x="105" y="2034"/>
                  </a:lnTo>
                  <a:lnTo>
                    <a:pt x="131" y="1903"/>
                  </a:lnTo>
                  <a:lnTo>
                    <a:pt x="183" y="1773"/>
                  </a:lnTo>
                  <a:lnTo>
                    <a:pt x="340" y="1486"/>
                  </a:lnTo>
                  <a:lnTo>
                    <a:pt x="522" y="1226"/>
                  </a:lnTo>
                  <a:lnTo>
                    <a:pt x="705" y="1017"/>
                  </a:lnTo>
                  <a:lnTo>
                    <a:pt x="861" y="887"/>
                  </a:lnTo>
                  <a:lnTo>
                    <a:pt x="913" y="835"/>
                  </a:lnTo>
                  <a:lnTo>
                    <a:pt x="965" y="783"/>
                  </a:lnTo>
                  <a:lnTo>
                    <a:pt x="1122" y="652"/>
                  </a:lnTo>
                  <a:lnTo>
                    <a:pt x="1330" y="496"/>
                  </a:lnTo>
                  <a:lnTo>
                    <a:pt x="1617" y="340"/>
                  </a:lnTo>
                  <a:lnTo>
                    <a:pt x="1904" y="209"/>
                  </a:lnTo>
                  <a:lnTo>
                    <a:pt x="2164" y="105"/>
                  </a:lnTo>
                  <a:lnTo>
                    <a:pt x="2373" y="79"/>
                  </a:lnTo>
                  <a:lnTo>
                    <a:pt x="2425" y="53"/>
                  </a:lnTo>
                  <a:lnTo>
                    <a:pt x="2451" y="53"/>
                  </a:lnTo>
                  <a:lnTo>
                    <a:pt x="2373" y="27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-1152432" y="1312284"/>
              <a:ext cx="240656" cy="102789"/>
            </a:xfrm>
            <a:custGeom>
              <a:avLst/>
              <a:gdLst/>
              <a:ahLst/>
              <a:cxnLst/>
              <a:rect l="l" t="t" r="r" b="b"/>
              <a:pathLst>
                <a:path w="4823" h="2060" extrusionOk="0">
                  <a:moveTo>
                    <a:pt x="3415" y="0"/>
                  </a:moveTo>
                  <a:lnTo>
                    <a:pt x="2893" y="52"/>
                  </a:lnTo>
                  <a:lnTo>
                    <a:pt x="2450" y="131"/>
                  </a:lnTo>
                  <a:lnTo>
                    <a:pt x="2007" y="235"/>
                  </a:lnTo>
                  <a:lnTo>
                    <a:pt x="1903" y="261"/>
                  </a:lnTo>
                  <a:lnTo>
                    <a:pt x="1616" y="391"/>
                  </a:lnTo>
                  <a:lnTo>
                    <a:pt x="1199" y="600"/>
                  </a:lnTo>
                  <a:lnTo>
                    <a:pt x="964" y="730"/>
                  </a:lnTo>
                  <a:lnTo>
                    <a:pt x="756" y="887"/>
                  </a:lnTo>
                  <a:lnTo>
                    <a:pt x="547" y="1069"/>
                  </a:lnTo>
                  <a:lnTo>
                    <a:pt x="391" y="1251"/>
                  </a:lnTo>
                  <a:lnTo>
                    <a:pt x="235" y="1460"/>
                  </a:lnTo>
                  <a:lnTo>
                    <a:pt x="130" y="1642"/>
                  </a:lnTo>
                  <a:lnTo>
                    <a:pt x="52" y="1799"/>
                  </a:lnTo>
                  <a:lnTo>
                    <a:pt x="26" y="1955"/>
                  </a:lnTo>
                  <a:lnTo>
                    <a:pt x="0" y="2033"/>
                  </a:lnTo>
                  <a:lnTo>
                    <a:pt x="0" y="2059"/>
                  </a:lnTo>
                  <a:lnTo>
                    <a:pt x="26" y="2033"/>
                  </a:lnTo>
                  <a:lnTo>
                    <a:pt x="78" y="1955"/>
                  </a:lnTo>
                  <a:lnTo>
                    <a:pt x="235" y="1695"/>
                  </a:lnTo>
                  <a:lnTo>
                    <a:pt x="339" y="1538"/>
                  </a:lnTo>
                  <a:lnTo>
                    <a:pt x="495" y="1356"/>
                  </a:lnTo>
                  <a:lnTo>
                    <a:pt x="678" y="1199"/>
                  </a:lnTo>
                  <a:lnTo>
                    <a:pt x="886" y="1043"/>
                  </a:lnTo>
                  <a:lnTo>
                    <a:pt x="1095" y="913"/>
                  </a:lnTo>
                  <a:lnTo>
                    <a:pt x="1303" y="808"/>
                  </a:lnTo>
                  <a:lnTo>
                    <a:pt x="1694" y="626"/>
                  </a:lnTo>
                  <a:lnTo>
                    <a:pt x="2111" y="496"/>
                  </a:lnTo>
                  <a:lnTo>
                    <a:pt x="2502" y="391"/>
                  </a:lnTo>
                  <a:lnTo>
                    <a:pt x="2945" y="287"/>
                  </a:lnTo>
                  <a:lnTo>
                    <a:pt x="3441" y="209"/>
                  </a:lnTo>
                  <a:lnTo>
                    <a:pt x="3936" y="183"/>
                  </a:lnTo>
                  <a:lnTo>
                    <a:pt x="4379" y="183"/>
                  </a:lnTo>
                  <a:lnTo>
                    <a:pt x="4692" y="235"/>
                  </a:lnTo>
                  <a:lnTo>
                    <a:pt x="4822" y="235"/>
                  </a:lnTo>
                  <a:lnTo>
                    <a:pt x="4692" y="183"/>
                  </a:lnTo>
                  <a:lnTo>
                    <a:pt x="4405" y="79"/>
                  </a:lnTo>
                  <a:lnTo>
                    <a:pt x="3936" y="26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-781794" y="2720791"/>
              <a:ext cx="465643" cy="1139360"/>
            </a:xfrm>
            <a:custGeom>
              <a:avLst/>
              <a:gdLst/>
              <a:ahLst/>
              <a:cxnLst/>
              <a:rect l="l" t="t" r="r" b="b"/>
              <a:pathLst>
                <a:path w="9332" h="22834" extrusionOk="0">
                  <a:moveTo>
                    <a:pt x="3285" y="18507"/>
                  </a:moveTo>
                  <a:lnTo>
                    <a:pt x="3337" y="18611"/>
                  </a:lnTo>
                  <a:lnTo>
                    <a:pt x="3337" y="18582"/>
                  </a:lnTo>
                  <a:lnTo>
                    <a:pt x="3311" y="18533"/>
                  </a:lnTo>
                  <a:lnTo>
                    <a:pt x="3285" y="18507"/>
                  </a:lnTo>
                  <a:close/>
                  <a:moveTo>
                    <a:pt x="2946" y="1"/>
                  </a:moveTo>
                  <a:lnTo>
                    <a:pt x="2763" y="27"/>
                  </a:lnTo>
                  <a:lnTo>
                    <a:pt x="2555" y="53"/>
                  </a:lnTo>
                  <a:lnTo>
                    <a:pt x="2372" y="105"/>
                  </a:lnTo>
                  <a:lnTo>
                    <a:pt x="2190" y="183"/>
                  </a:lnTo>
                  <a:lnTo>
                    <a:pt x="2034" y="261"/>
                  </a:lnTo>
                  <a:lnTo>
                    <a:pt x="1695" y="470"/>
                  </a:lnTo>
                  <a:lnTo>
                    <a:pt x="1382" y="730"/>
                  </a:lnTo>
                  <a:lnTo>
                    <a:pt x="1095" y="1043"/>
                  </a:lnTo>
                  <a:lnTo>
                    <a:pt x="861" y="1382"/>
                  </a:lnTo>
                  <a:lnTo>
                    <a:pt x="626" y="1747"/>
                  </a:lnTo>
                  <a:lnTo>
                    <a:pt x="444" y="2138"/>
                  </a:lnTo>
                  <a:lnTo>
                    <a:pt x="287" y="2555"/>
                  </a:lnTo>
                  <a:lnTo>
                    <a:pt x="157" y="2972"/>
                  </a:lnTo>
                  <a:lnTo>
                    <a:pt x="53" y="3389"/>
                  </a:lnTo>
                  <a:lnTo>
                    <a:pt x="1" y="3806"/>
                  </a:lnTo>
                  <a:lnTo>
                    <a:pt x="1" y="4015"/>
                  </a:lnTo>
                  <a:lnTo>
                    <a:pt x="1" y="4171"/>
                  </a:lnTo>
                  <a:lnTo>
                    <a:pt x="27" y="4353"/>
                  </a:lnTo>
                  <a:lnTo>
                    <a:pt x="79" y="4484"/>
                  </a:lnTo>
                  <a:lnTo>
                    <a:pt x="131" y="4614"/>
                  </a:lnTo>
                  <a:lnTo>
                    <a:pt x="209" y="4744"/>
                  </a:lnTo>
                  <a:lnTo>
                    <a:pt x="287" y="4823"/>
                  </a:lnTo>
                  <a:lnTo>
                    <a:pt x="392" y="4927"/>
                  </a:lnTo>
                  <a:lnTo>
                    <a:pt x="600" y="5057"/>
                  </a:lnTo>
                  <a:lnTo>
                    <a:pt x="861" y="5161"/>
                  </a:lnTo>
                  <a:lnTo>
                    <a:pt x="1121" y="5213"/>
                  </a:lnTo>
                  <a:lnTo>
                    <a:pt x="1408" y="5240"/>
                  </a:lnTo>
                  <a:lnTo>
                    <a:pt x="1955" y="5240"/>
                  </a:lnTo>
                  <a:lnTo>
                    <a:pt x="2451" y="5161"/>
                  </a:lnTo>
                  <a:lnTo>
                    <a:pt x="2816" y="5083"/>
                  </a:lnTo>
                  <a:lnTo>
                    <a:pt x="2946" y="5031"/>
                  </a:lnTo>
                  <a:lnTo>
                    <a:pt x="2946" y="5135"/>
                  </a:lnTo>
                  <a:lnTo>
                    <a:pt x="2920" y="5370"/>
                  </a:lnTo>
                  <a:lnTo>
                    <a:pt x="2946" y="5735"/>
                  </a:lnTo>
                  <a:lnTo>
                    <a:pt x="2998" y="5943"/>
                  </a:lnTo>
                  <a:lnTo>
                    <a:pt x="3050" y="6204"/>
                  </a:lnTo>
                  <a:lnTo>
                    <a:pt x="3154" y="6491"/>
                  </a:lnTo>
                  <a:lnTo>
                    <a:pt x="3285" y="6777"/>
                  </a:lnTo>
                  <a:lnTo>
                    <a:pt x="3467" y="7116"/>
                  </a:lnTo>
                  <a:lnTo>
                    <a:pt x="3702" y="7455"/>
                  </a:lnTo>
                  <a:lnTo>
                    <a:pt x="3988" y="7794"/>
                  </a:lnTo>
                  <a:lnTo>
                    <a:pt x="4327" y="8159"/>
                  </a:lnTo>
                  <a:lnTo>
                    <a:pt x="4744" y="8550"/>
                  </a:lnTo>
                  <a:lnTo>
                    <a:pt x="5214" y="8941"/>
                  </a:lnTo>
                  <a:lnTo>
                    <a:pt x="5161" y="9436"/>
                  </a:lnTo>
                  <a:lnTo>
                    <a:pt x="3285" y="9618"/>
                  </a:lnTo>
                  <a:lnTo>
                    <a:pt x="3337" y="18582"/>
                  </a:lnTo>
                  <a:lnTo>
                    <a:pt x="3545" y="18976"/>
                  </a:lnTo>
                  <a:lnTo>
                    <a:pt x="3962" y="19732"/>
                  </a:lnTo>
                  <a:lnTo>
                    <a:pt x="4249" y="20201"/>
                  </a:lnTo>
                  <a:lnTo>
                    <a:pt x="4562" y="20670"/>
                  </a:lnTo>
                  <a:lnTo>
                    <a:pt x="4927" y="21139"/>
                  </a:lnTo>
                  <a:lnTo>
                    <a:pt x="5318" y="21608"/>
                  </a:lnTo>
                  <a:lnTo>
                    <a:pt x="5761" y="22025"/>
                  </a:lnTo>
                  <a:lnTo>
                    <a:pt x="5969" y="22234"/>
                  </a:lnTo>
                  <a:lnTo>
                    <a:pt x="6204" y="22390"/>
                  </a:lnTo>
                  <a:lnTo>
                    <a:pt x="6439" y="22521"/>
                  </a:lnTo>
                  <a:lnTo>
                    <a:pt x="6673" y="22651"/>
                  </a:lnTo>
                  <a:lnTo>
                    <a:pt x="6908" y="22755"/>
                  </a:lnTo>
                  <a:lnTo>
                    <a:pt x="7168" y="22807"/>
                  </a:lnTo>
                  <a:lnTo>
                    <a:pt x="7403" y="22833"/>
                  </a:lnTo>
                  <a:lnTo>
                    <a:pt x="7664" y="22833"/>
                  </a:lnTo>
                  <a:lnTo>
                    <a:pt x="7898" y="22781"/>
                  </a:lnTo>
                  <a:lnTo>
                    <a:pt x="8159" y="22677"/>
                  </a:lnTo>
                  <a:lnTo>
                    <a:pt x="8289" y="22625"/>
                  </a:lnTo>
                  <a:lnTo>
                    <a:pt x="8420" y="22521"/>
                  </a:lnTo>
                  <a:lnTo>
                    <a:pt x="8550" y="22416"/>
                  </a:lnTo>
                  <a:lnTo>
                    <a:pt x="8654" y="22312"/>
                  </a:lnTo>
                  <a:lnTo>
                    <a:pt x="8837" y="22025"/>
                  </a:lnTo>
                  <a:lnTo>
                    <a:pt x="8993" y="21686"/>
                  </a:lnTo>
                  <a:lnTo>
                    <a:pt x="9123" y="21322"/>
                  </a:lnTo>
                  <a:lnTo>
                    <a:pt x="9201" y="20878"/>
                  </a:lnTo>
                  <a:lnTo>
                    <a:pt x="9280" y="20409"/>
                  </a:lnTo>
                  <a:lnTo>
                    <a:pt x="9306" y="19914"/>
                  </a:lnTo>
                  <a:lnTo>
                    <a:pt x="9332" y="19393"/>
                  </a:lnTo>
                  <a:lnTo>
                    <a:pt x="9306" y="18819"/>
                  </a:lnTo>
                  <a:lnTo>
                    <a:pt x="9280" y="18220"/>
                  </a:lnTo>
                  <a:lnTo>
                    <a:pt x="9228" y="17620"/>
                  </a:lnTo>
                  <a:lnTo>
                    <a:pt x="9071" y="16395"/>
                  </a:lnTo>
                  <a:lnTo>
                    <a:pt x="8889" y="15118"/>
                  </a:lnTo>
                  <a:lnTo>
                    <a:pt x="8628" y="13867"/>
                  </a:lnTo>
                  <a:lnTo>
                    <a:pt x="8393" y="12668"/>
                  </a:lnTo>
                  <a:lnTo>
                    <a:pt x="8133" y="11573"/>
                  </a:lnTo>
                  <a:lnTo>
                    <a:pt x="7872" y="10583"/>
                  </a:lnTo>
                  <a:lnTo>
                    <a:pt x="7481" y="9097"/>
                  </a:lnTo>
                  <a:lnTo>
                    <a:pt x="7299" y="8550"/>
                  </a:lnTo>
                  <a:lnTo>
                    <a:pt x="7299" y="8263"/>
                  </a:lnTo>
                  <a:lnTo>
                    <a:pt x="7221" y="7507"/>
                  </a:lnTo>
                  <a:lnTo>
                    <a:pt x="7064" y="6439"/>
                  </a:lnTo>
                  <a:lnTo>
                    <a:pt x="6960" y="5787"/>
                  </a:lnTo>
                  <a:lnTo>
                    <a:pt x="6803" y="5135"/>
                  </a:lnTo>
                  <a:lnTo>
                    <a:pt x="6647" y="4432"/>
                  </a:lnTo>
                  <a:lnTo>
                    <a:pt x="6439" y="3754"/>
                  </a:lnTo>
                  <a:lnTo>
                    <a:pt x="6230" y="3076"/>
                  </a:lnTo>
                  <a:lnTo>
                    <a:pt x="5943" y="2425"/>
                  </a:lnTo>
                  <a:lnTo>
                    <a:pt x="5813" y="2138"/>
                  </a:lnTo>
                  <a:lnTo>
                    <a:pt x="5657" y="1825"/>
                  </a:lnTo>
                  <a:lnTo>
                    <a:pt x="5474" y="1564"/>
                  </a:lnTo>
                  <a:lnTo>
                    <a:pt x="5292" y="1304"/>
                  </a:lnTo>
                  <a:lnTo>
                    <a:pt x="5109" y="1069"/>
                  </a:lnTo>
                  <a:lnTo>
                    <a:pt x="4901" y="835"/>
                  </a:lnTo>
                  <a:lnTo>
                    <a:pt x="4692" y="652"/>
                  </a:lnTo>
                  <a:lnTo>
                    <a:pt x="4458" y="496"/>
                  </a:lnTo>
                  <a:lnTo>
                    <a:pt x="4249" y="339"/>
                  </a:lnTo>
                  <a:lnTo>
                    <a:pt x="4015" y="235"/>
                  </a:lnTo>
                  <a:lnTo>
                    <a:pt x="3780" y="157"/>
                  </a:lnTo>
                  <a:lnTo>
                    <a:pt x="3571" y="79"/>
                  </a:lnTo>
                  <a:lnTo>
                    <a:pt x="3363" y="27"/>
                  </a:lnTo>
                  <a:lnTo>
                    <a:pt x="3154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-781794" y="2720791"/>
              <a:ext cx="465643" cy="1139360"/>
            </a:xfrm>
            <a:custGeom>
              <a:avLst/>
              <a:gdLst/>
              <a:ahLst/>
              <a:cxnLst/>
              <a:rect l="l" t="t" r="r" b="b"/>
              <a:pathLst>
                <a:path w="9332" h="22834" fill="none" extrusionOk="0">
                  <a:moveTo>
                    <a:pt x="3337" y="18611"/>
                  </a:moveTo>
                  <a:lnTo>
                    <a:pt x="3337" y="18611"/>
                  </a:lnTo>
                  <a:lnTo>
                    <a:pt x="3285" y="18507"/>
                  </a:lnTo>
                  <a:lnTo>
                    <a:pt x="3311" y="18533"/>
                  </a:lnTo>
                  <a:lnTo>
                    <a:pt x="3545" y="18976"/>
                  </a:lnTo>
                  <a:lnTo>
                    <a:pt x="3962" y="19732"/>
                  </a:lnTo>
                  <a:lnTo>
                    <a:pt x="4249" y="20201"/>
                  </a:lnTo>
                  <a:lnTo>
                    <a:pt x="4562" y="20670"/>
                  </a:lnTo>
                  <a:lnTo>
                    <a:pt x="4562" y="20670"/>
                  </a:lnTo>
                  <a:lnTo>
                    <a:pt x="4927" y="21139"/>
                  </a:lnTo>
                  <a:lnTo>
                    <a:pt x="5318" y="21608"/>
                  </a:lnTo>
                  <a:lnTo>
                    <a:pt x="5761" y="22025"/>
                  </a:lnTo>
                  <a:lnTo>
                    <a:pt x="5969" y="22234"/>
                  </a:lnTo>
                  <a:lnTo>
                    <a:pt x="6204" y="22390"/>
                  </a:lnTo>
                  <a:lnTo>
                    <a:pt x="6439" y="22521"/>
                  </a:lnTo>
                  <a:lnTo>
                    <a:pt x="6673" y="22651"/>
                  </a:lnTo>
                  <a:lnTo>
                    <a:pt x="6908" y="22755"/>
                  </a:lnTo>
                  <a:lnTo>
                    <a:pt x="7168" y="22807"/>
                  </a:lnTo>
                  <a:lnTo>
                    <a:pt x="7403" y="22833"/>
                  </a:lnTo>
                  <a:lnTo>
                    <a:pt x="7664" y="22833"/>
                  </a:lnTo>
                  <a:lnTo>
                    <a:pt x="7898" y="22781"/>
                  </a:lnTo>
                  <a:lnTo>
                    <a:pt x="8159" y="22677"/>
                  </a:lnTo>
                  <a:lnTo>
                    <a:pt x="8159" y="22677"/>
                  </a:lnTo>
                  <a:lnTo>
                    <a:pt x="8289" y="22625"/>
                  </a:lnTo>
                  <a:lnTo>
                    <a:pt x="8420" y="22521"/>
                  </a:lnTo>
                  <a:lnTo>
                    <a:pt x="8550" y="22416"/>
                  </a:lnTo>
                  <a:lnTo>
                    <a:pt x="8654" y="22312"/>
                  </a:lnTo>
                  <a:lnTo>
                    <a:pt x="8837" y="22025"/>
                  </a:lnTo>
                  <a:lnTo>
                    <a:pt x="8993" y="21686"/>
                  </a:lnTo>
                  <a:lnTo>
                    <a:pt x="9123" y="21322"/>
                  </a:lnTo>
                  <a:lnTo>
                    <a:pt x="9201" y="20878"/>
                  </a:lnTo>
                  <a:lnTo>
                    <a:pt x="9280" y="20409"/>
                  </a:lnTo>
                  <a:lnTo>
                    <a:pt x="9306" y="19914"/>
                  </a:lnTo>
                  <a:lnTo>
                    <a:pt x="9332" y="19393"/>
                  </a:lnTo>
                  <a:lnTo>
                    <a:pt x="9306" y="18819"/>
                  </a:lnTo>
                  <a:lnTo>
                    <a:pt x="9280" y="18220"/>
                  </a:lnTo>
                  <a:lnTo>
                    <a:pt x="9228" y="17620"/>
                  </a:lnTo>
                  <a:lnTo>
                    <a:pt x="9071" y="16395"/>
                  </a:lnTo>
                  <a:lnTo>
                    <a:pt x="8889" y="15118"/>
                  </a:lnTo>
                  <a:lnTo>
                    <a:pt x="8628" y="13867"/>
                  </a:lnTo>
                  <a:lnTo>
                    <a:pt x="8393" y="12668"/>
                  </a:lnTo>
                  <a:lnTo>
                    <a:pt x="8133" y="11573"/>
                  </a:lnTo>
                  <a:lnTo>
                    <a:pt x="7872" y="10583"/>
                  </a:lnTo>
                  <a:lnTo>
                    <a:pt x="7481" y="9097"/>
                  </a:lnTo>
                  <a:lnTo>
                    <a:pt x="7299" y="8550"/>
                  </a:lnTo>
                  <a:lnTo>
                    <a:pt x="7299" y="8550"/>
                  </a:lnTo>
                  <a:lnTo>
                    <a:pt x="7299" y="8263"/>
                  </a:lnTo>
                  <a:lnTo>
                    <a:pt x="7221" y="7507"/>
                  </a:lnTo>
                  <a:lnTo>
                    <a:pt x="7064" y="6439"/>
                  </a:lnTo>
                  <a:lnTo>
                    <a:pt x="6960" y="5787"/>
                  </a:lnTo>
                  <a:lnTo>
                    <a:pt x="6803" y="5135"/>
                  </a:lnTo>
                  <a:lnTo>
                    <a:pt x="6647" y="4432"/>
                  </a:lnTo>
                  <a:lnTo>
                    <a:pt x="6439" y="3754"/>
                  </a:lnTo>
                  <a:lnTo>
                    <a:pt x="6230" y="3076"/>
                  </a:lnTo>
                  <a:lnTo>
                    <a:pt x="5943" y="2425"/>
                  </a:lnTo>
                  <a:lnTo>
                    <a:pt x="5813" y="2138"/>
                  </a:lnTo>
                  <a:lnTo>
                    <a:pt x="5657" y="1825"/>
                  </a:lnTo>
                  <a:lnTo>
                    <a:pt x="5474" y="1564"/>
                  </a:lnTo>
                  <a:lnTo>
                    <a:pt x="5292" y="1304"/>
                  </a:lnTo>
                  <a:lnTo>
                    <a:pt x="5109" y="1069"/>
                  </a:lnTo>
                  <a:lnTo>
                    <a:pt x="4901" y="835"/>
                  </a:lnTo>
                  <a:lnTo>
                    <a:pt x="4692" y="652"/>
                  </a:lnTo>
                  <a:lnTo>
                    <a:pt x="4458" y="496"/>
                  </a:lnTo>
                  <a:lnTo>
                    <a:pt x="4458" y="496"/>
                  </a:lnTo>
                  <a:lnTo>
                    <a:pt x="4249" y="339"/>
                  </a:lnTo>
                  <a:lnTo>
                    <a:pt x="4015" y="235"/>
                  </a:lnTo>
                  <a:lnTo>
                    <a:pt x="3780" y="157"/>
                  </a:lnTo>
                  <a:lnTo>
                    <a:pt x="3571" y="79"/>
                  </a:lnTo>
                  <a:lnTo>
                    <a:pt x="3363" y="27"/>
                  </a:lnTo>
                  <a:lnTo>
                    <a:pt x="3154" y="1"/>
                  </a:lnTo>
                  <a:lnTo>
                    <a:pt x="2946" y="1"/>
                  </a:lnTo>
                  <a:lnTo>
                    <a:pt x="2763" y="27"/>
                  </a:lnTo>
                  <a:lnTo>
                    <a:pt x="2555" y="53"/>
                  </a:lnTo>
                  <a:lnTo>
                    <a:pt x="2372" y="105"/>
                  </a:lnTo>
                  <a:lnTo>
                    <a:pt x="2190" y="183"/>
                  </a:lnTo>
                  <a:lnTo>
                    <a:pt x="2034" y="261"/>
                  </a:lnTo>
                  <a:lnTo>
                    <a:pt x="1695" y="470"/>
                  </a:lnTo>
                  <a:lnTo>
                    <a:pt x="1382" y="730"/>
                  </a:lnTo>
                  <a:lnTo>
                    <a:pt x="1095" y="1043"/>
                  </a:lnTo>
                  <a:lnTo>
                    <a:pt x="861" y="1382"/>
                  </a:lnTo>
                  <a:lnTo>
                    <a:pt x="626" y="1747"/>
                  </a:lnTo>
                  <a:lnTo>
                    <a:pt x="444" y="2138"/>
                  </a:lnTo>
                  <a:lnTo>
                    <a:pt x="287" y="2555"/>
                  </a:lnTo>
                  <a:lnTo>
                    <a:pt x="157" y="2972"/>
                  </a:lnTo>
                  <a:lnTo>
                    <a:pt x="53" y="3389"/>
                  </a:lnTo>
                  <a:lnTo>
                    <a:pt x="1" y="3806"/>
                  </a:lnTo>
                  <a:lnTo>
                    <a:pt x="1" y="3806"/>
                  </a:lnTo>
                  <a:lnTo>
                    <a:pt x="1" y="4015"/>
                  </a:lnTo>
                  <a:lnTo>
                    <a:pt x="1" y="4171"/>
                  </a:lnTo>
                  <a:lnTo>
                    <a:pt x="27" y="4353"/>
                  </a:lnTo>
                  <a:lnTo>
                    <a:pt x="79" y="4484"/>
                  </a:lnTo>
                  <a:lnTo>
                    <a:pt x="131" y="4614"/>
                  </a:lnTo>
                  <a:lnTo>
                    <a:pt x="209" y="4744"/>
                  </a:lnTo>
                  <a:lnTo>
                    <a:pt x="287" y="4823"/>
                  </a:lnTo>
                  <a:lnTo>
                    <a:pt x="392" y="4927"/>
                  </a:lnTo>
                  <a:lnTo>
                    <a:pt x="600" y="5057"/>
                  </a:lnTo>
                  <a:lnTo>
                    <a:pt x="861" y="5161"/>
                  </a:lnTo>
                  <a:lnTo>
                    <a:pt x="1121" y="5213"/>
                  </a:lnTo>
                  <a:lnTo>
                    <a:pt x="1408" y="5240"/>
                  </a:lnTo>
                  <a:lnTo>
                    <a:pt x="1695" y="5240"/>
                  </a:lnTo>
                  <a:lnTo>
                    <a:pt x="1955" y="5240"/>
                  </a:lnTo>
                  <a:lnTo>
                    <a:pt x="2451" y="5161"/>
                  </a:lnTo>
                  <a:lnTo>
                    <a:pt x="2816" y="5083"/>
                  </a:lnTo>
                  <a:lnTo>
                    <a:pt x="2946" y="5031"/>
                  </a:lnTo>
                  <a:lnTo>
                    <a:pt x="2946" y="5031"/>
                  </a:lnTo>
                  <a:lnTo>
                    <a:pt x="2946" y="5135"/>
                  </a:lnTo>
                  <a:lnTo>
                    <a:pt x="2920" y="5370"/>
                  </a:lnTo>
                  <a:lnTo>
                    <a:pt x="2946" y="5735"/>
                  </a:lnTo>
                  <a:lnTo>
                    <a:pt x="2998" y="5943"/>
                  </a:lnTo>
                  <a:lnTo>
                    <a:pt x="3050" y="6204"/>
                  </a:lnTo>
                  <a:lnTo>
                    <a:pt x="3154" y="6491"/>
                  </a:lnTo>
                  <a:lnTo>
                    <a:pt x="3285" y="6777"/>
                  </a:lnTo>
                  <a:lnTo>
                    <a:pt x="3467" y="7116"/>
                  </a:lnTo>
                  <a:lnTo>
                    <a:pt x="3702" y="7455"/>
                  </a:lnTo>
                  <a:lnTo>
                    <a:pt x="3988" y="7794"/>
                  </a:lnTo>
                  <a:lnTo>
                    <a:pt x="4327" y="8159"/>
                  </a:lnTo>
                  <a:lnTo>
                    <a:pt x="4744" y="8550"/>
                  </a:lnTo>
                  <a:lnTo>
                    <a:pt x="5214" y="8941"/>
                  </a:lnTo>
                  <a:lnTo>
                    <a:pt x="5161" y="9436"/>
                  </a:lnTo>
                  <a:lnTo>
                    <a:pt x="3285" y="9618"/>
                  </a:lnTo>
                  <a:lnTo>
                    <a:pt x="3337" y="18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-616633" y="3502435"/>
              <a:ext cx="1347" cy="144403"/>
            </a:xfrm>
            <a:custGeom>
              <a:avLst/>
              <a:gdLst/>
              <a:ahLst/>
              <a:cxnLst/>
              <a:rect l="l" t="t" r="r" b="b"/>
              <a:pathLst>
                <a:path w="27" h="2894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-616633" y="3502435"/>
              <a:ext cx="1347" cy="144403"/>
            </a:xfrm>
            <a:custGeom>
              <a:avLst/>
              <a:gdLst/>
              <a:ahLst/>
              <a:cxnLst/>
              <a:rect l="l" t="t" r="r" b="b"/>
              <a:pathLst>
                <a:path w="27" h="289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27" y="289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-616633" y="3244914"/>
              <a:ext cx="50" cy="257571"/>
            </a:xfrm>
            <a:custGeom>
              <a:avLst/>
              <a:gdLst/>
              <a:ahLst/>
              <a:cxnLst/>
              <a:rect l="l" t="t" r="r" b="b"/>
              <a:pathLst>
                <a:path w="1" h="5162" extrusionOk="0">
                  <a:moveTo>
                    <a:pt x="1" y="1"/>
                  </a:moveTo>
                  <a:lnTo>
                    <a:pt x="1" y="5161"/>
                  </a:lnTo>
                  <a:lnTo>
                    <a:pt x="1" y="5161"/>
                  </a:lnTo>
                  <a:lnTo>
                    <a:pt x="1" y="516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6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-616633" y="3244914"/>
              <a:ext cx="50" cy="257571"/>
            </a:xfrm>
            <a:custGeom>
              <a:avLst/>
              <a:gdLst/>
              <a:ahLst/>
              <a:cxnLst/>
              <a:rect l="l" t="t" r="r" b="b"/>
              <a:pathLst>
                <a:path w="1" h="5162" fill="none" extrusionOk="0">
                  <a:moveTo>
                    <a:pt x="1" y="1"/>
                  </a:moveTo>
                  <a:lnTo>
                    <a:pt x="1" y="5161"/>
                  </a:lnTo>
                  <a:lnTo>
                    <a:pt x="1" y="5161"/>
                  </a:lnTo>
                  <a:lnTo>
                    <a:pt x="1" y="516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-617930" y="3200705"/>
              <a:ext cx="1347" cy="44259"/>
            </a:xfrm>
            <a:custGeom>
              <a:avLst/>
              <a:gdLst/>
              <a:ahLst/>
              <a:cxnLst/>
              <a:rect l="l" t="t" r="r" b="b"/>
              <a:pathLst>
                <a:path w="27" h="887" extrusionOk="0">
                  <a:moveTo>
                    <a:pt x="1" y="0"/>
                  </a:moveTo>
                  <a:lnTo>
                    <a:pt x="27" y="887"/>
                  </a:lnTo>
                  <a:lnTo>
                    <a:pt x="27" y="8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-617930" y="3200705"/>
              <a:ext cx="1347" cy="44259"/>
            </a:xfrm>
            <a:custGeom>
              <a:avLst/>
              <a:gdLst/>
              <a:ahLst/>
              <a:cxnLst/>
              <a:rect l="l" t="t" r="r" b="b"/>
              <a:pathLst>
                <a:path w="27" h="887" fill="none" extrusionOk="0">
                  <a:moveTo>
                    <a:pt x="1" y="0"/>
                  </a:moveTo>
                  <a:lnTo>
                    <a:pt x="27" y="887"/>
                  </a:lnTo>
                  <a:lnTo>
                    <a:pt x="27" y="88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-614038" y="3650680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-614038" y="3650680"/>
              <a:ext cx="1347" cy="1347"/>
            </a:xfrm>
            <a:custGeom>
              <a:avLst/>
              <a:gdLst/>
              <a:ahLst/>
              <a:cxnLst/>
              <a:rect l="l" t="t" r="r" b="b"/>
              <a:pathLst>
                <a:path w="27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-615336" y="3646788"/>
              <a:ext cx="1347" cy="3942"/>
            </a:xfrm>
            <a:custGeom>
              <a:avLst/>
              <a:gdLst/>
              <a:ahLst/>
              <a:cxnLst/>
              <a:rect l="l" t="t" r="r" b="b"/>
              <a:pathLst>
                <a:path w="27" h="79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-615336" y="3646788"/>
              <a:ext cx="1347" cy="3942"/>
            </a:xfrm>
            <a:custGeom>
              <a:avLst/>
              <a:gdLst/>
              <a:ahLst/>
              <a:cxnLst/>
              <a:rect l="l" t="t" r="r" b="b"/>
              <a:pathLst>
                <a:path w="27" h="7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-780496" y="2902867"/>
              <a:ext cx="379820" cy="957284"/>
            </a:xfrm>
            <a:custGeom>
              <a:avLst/>
              <a:gdLst/>
              <a:ahLst/>
              <a:cxnLst/>
              <a:rect l="l" t="t" r="r" b="b"/>
              <a:pathLst>
                <a:path w="7612" h="19185" extrusionOk="0">
                  <a:moveTo>
                    <a:pt x="4249" y="1"/>
                  </a:moveTo>
                  <a:lnTo>
                    <a:pt x="4093" y="27"/>
                  </a:lnTo>
                  <a:lnTo>
                    <a:pt x="3936" y="53"/>
                  </a:lnTo>
                  <a:lnTo>
                    <a:pt x="3598" y="157"/>
                  </a:lnTo>
                  <a:lnTo>
                    <a:pt x="3311" y="287"/>
                  </a:lnTo>
                  <a:lnTo>
                    <a:pt x="2711" y="522"/>
                  </a:lnTo>
                  <a:lnTo>
                    <a:pt x="2399" y="652"/>
                  </a:lnTo>
                  <a:lnTo>
                    <a:pt x="2112" y="730"/>
                  </a:lnTo>
                  <a:lnTo>
                    <a:pt x="1773" y="783"/>
                  </a:lnTo>
                  <a:lnTo>
                    <a:pt x="1408" y="809"/>
                  </a:lnTo>
                  <a:lnTo>
                    <a:pt x="1043" y="809"/>
                  </a:lnTo>
                  <a:lnTo>
                    <a:pt x="678" y="756"/>
                  </a:lnTo>
                  <a:lnTo>
                    <a:pt x="339" y="678"/>
                  </a:lnTo>
                  <a:lnTo>
                    <a:pt x="1" y="600"/>
                  </a:lnTo>
                  <a:lnTo>
                    <a:pt x="27" y="730"/>
                  </a:lnTo>
                  <a:lnTo>
                    <a:pt x="79" y="861"/>
                  </a:lnTo>
                  <a:lnTo>
                    <a:pt x="131" y="991"/>
                  </a:lnTo>
                  <a:lnTo>
                    <a:pt x="183" y="1095"/>
                  </a:lnTo>
                  <a:lnTo>
                    <a:pt x="339" y="1252"/>
                  </a:lnTo>
                  <a:lnTo>
                    <a:pt x="548" y="1408"/>
                  </a:lnTo>
                  <a:lnTo>
                    <a:pt x="783" y="1486"/>
                  </a:lnTo>
                  <a:lnTo>
                    <a:pt x="1017" y="1564"/>
                  </a:lnTo>
                  <a:lnTo>
                    <a:pt x="1278" y="1591"/>
                  </a:lnTo>
                  <a:lnTo>
                    <a:pt x="1799" y="1591"/>
                  </a:lnTo>
                  <a:lnTo>
                    <a:pt x="2060" y="1564"/>
                  </a:lnTo>
                  <a:lnTo>
                    <a:pt x="2503" y="1486"/>
                  </a:lnTo>
                  <a:lnTo>
                    <a:pt x="2920" y="1382"/>
                  </a:lnTo>
                  <a:lnTo>
                    <a:pt x="2894" y="1486"/>
                  </a:lnTo>
                  <a:lnTo>
                    <a:pt x="2894" y="1721"/>
                  </a:lnTo>
                  <a:lnTo>
                    <a:pt x="2894" y="1982"/>
                  </a:lnTo>
                  <a:lnTo>
                    <a:pt x="2972" y="2320"/>
                  </a:lnTo>
                  <a:lnTo>
                    <a:pt x="3076" y="2711"/>
                  </a:lnTo>
                  <a:lnTo>
                    <a:pt x="3181" y="2920"/>
                  </a:lnTo>
                  <a:lnTo>
                    <a:pt x="3285" y="3154"/>
                  </a:lnTo>
                  <a:lnTo>
                    <a:pt x="3415" y="3389"/>
                  </a:lnTo>
                  <a:lnTo>
                    <a:pt x="3571" y="3650"/>
                  </a:lnTo>
                  <a:lnTo>
                    <a:pt x="3754" y="3884"/>
                  </a:lnTo>
                  <a:lnTo>
                    <a:pt x="3962" y="4171"/>
                  </a:lnTo>
                  <a:lnTo>
                    <a:pt x="4223" y="4432"/>
                  </a:lnTo>
                  <a:lnTo>
                    <a:pt x="4510" y="4718"/>
                  </a:lnTo>
                  <a:lnTo>
                    <a:pt x="4823" y="5005"/>
                  </a:lnTo>
                  <a:lnTo>
                    <a:pt x="5188" y="5292"/>
                  </a:lnTo>
                  <a:lnTo>
                    <a:pt x="5135" y="5787"/>
                  </a:lnTo>
                  <a:lnTo>
                    <a:pt x="3311" y="5969"/>
                  </a:lnTo>
                  <a:lnTo>
                    <a:pt x="3259" y="5969"/>
                  </a:lnTo>
                  <a:lnTo>
                    <a:pt x="3285" y="6856"/>
                  </a:lnTo>
                  <a:lnTo>
                    <a:pt x="3285" y="12016"/>
                  </a:lnTo>
                  <a:lnTo>
                    <a:pt x="3311" y="14910"/>
                  </a:lnTo>
                  <a:lnTo>
                    <a:pt x="3337" y="14988"/>
                  </a:lnTo>
                  <a:lnTo>
                    <a:pt x="3363" y="15014"/>
                  </a:lnTo>
                  <a:lnTo>
                    <a:pt x="3571" y="15405"/>
                  </a:lnTo>
                  <a:lnTo>
                    <a:pt x="3884" y="16004"/>
                  </a:lnTo>
                  <a:lnTo>
                    <a:pt x="4301" y="16682"/>
                  </a:lnTo>
                  <a:lnTo>
                    <a:pt x="4562" y="17021"/>
                  </a:lnTo>
                  <a:lnTo>
                    <a:pt x="4823" y="17386"/>
                  </a:lnTo>
                  <a:lnTo>
                    <a:pt x="5109" y="17751"/>
                  </a:lnTo>
                  <a:lnTo>
                    <a:pt x="5396" y="18064"/>
                  </a:lnTo>
                  <a:lnTo>
                    <a:pt x="5709" y="18376"/>
                  </a:lnTo>
                  <a:lnTo>
                    <a:pt x="6048" y="18637"/>
                  </a:lnTo>
                  <a:lnTo>
                    <a:pt x="6387" y="18872"/>
                  </a:lnTo>
                  <a:lnTo>
                    <a:pt x="6725" y="19028"/>
                  </a:lnTo>
                  <a:lnTo>
                    <a:pt x="6908" y="19106"/>
                  </a:lnTo>
                  <a:lnTo>
                    <a:pt x="7090" y="19132"/>
                  </a:lnTo>
                  <a:lnTo>
                    <a:pt x="7273" y="19158"/>
                  </a:lnTo>
                  <a:lnTo>
                    <a:pt x="7455" y="19184"/>
                  </a:lnTo>
                  <a:lnTo>
                    <a:pt x="7612" y="19158"/>
                  </a:lnTo>
                  <a:lnTo>
                    <a:pt x="7429" y="18715"/>
                  </a:lnTo>
                  <a:lnTo>
                    <a:pt x="7273" y="18272"/>
                  </a:lnTo>
                  <a:lnTo>
                    <a:pt x="7142" y="17829"/>
                  </a:lnTo>
                  <a:lnTo>
                    <a:pt x="7012" y="17360"/>
                  </a:lnTo>
                  <a:lnTo>
                    <a:pt x="6908" y="16865"/>
                  </a:lnTo>
                  <a:lnTo>
                    <a:pt x="6804" y="16395"/>
                  </a:lnTo>
                  <a:lnTo>
                    <a:pt x="6725" y="15874"/>
                  </a:lnTo>
                  <a:lnTo>
                    <a:pt x="6673" y="15379"/>
                  </a:lnTo>
                  <a:lnTo>
                    <a:pt x="6595" y="14727"/>
                  </a:lnTo>
                  <a:lnTo>
                    <a:pt x="6569" y="14102"/>
                  </a:lnTo>
                  <a:lnTo>
                    <a:pt x="6569" y="13450"/>
                  </a:lnTo>
                  <a:lnTo>
                    <a:pt x="6595" y="12798"/>
                  </a:lnTo>
                  <a:lnTo>
                    <a:pt x="6673" y="11521"/>
                  </a:lnTo>
                  <a:lnTo>
                    <a:pt x="6777" y="10244"/>
                  </a:lnTo>
                  <a:lnTo>
                    <a:pt x="6856" y="8784"/>
                  </a:lnTo>
                  <a:lnTo>
                    <a:pt x="6882" y="8055"/>
                  </a:lnTo>
                  <a:lnTo>
                    <a:pt x="6882" y="7351"/>
                  </a:lnTo>
                  <a:lnTo>
                    <a:pt x="6856" y="6751"/>
                  </a:lnTo>
                  <a:lnTo>
                    <a:pt x="6699" y="6152"/>
                  </a:lnTo>
                  <a:lnTo>
                    <a:pt x="6491" y="5578"/>
                  </a:lnTo>
                  <a:lnTo>
                    <a:pt x="5969" y="4223"/>
                  </a:lnTo>
                  <a:lnTo>
                    <a:pt x="5735" y="3519"/>
                  </a:lnTo>
                  <a:lnTo>
                    <a:pt x="5657" y="3154"/>
                  </a:lnTo>
                  <a:lnTo>
                    <a:pt x="5578" y="2816"/>
                  </a:lnTo>
                  <a:lnTo>
                    <a:pt x="5474" y="2060"/>
                  </a:lnTo>
                  <a:lnTo>
                    <a:pt x="5396" y="1591"/>
                  </a:lnTo>
                  <a:lnTo>
                    <a:pt x="5292" y="1121"/>
                  </a:lnTo>
                  <a:lnTo>
                    <a:pt x="5214" y="887"/>
                  </a:lnTo>
                  <a:lnTo>
                    <a:pt x="5135" y="678"/>
                  </a:lnTo>
                  <a:lnTo>
                    <a:pt x="5031" y="496"/>
                  </a:lnTo>
                  <a:lnTo>
                    <a:pt x="4927" y="339"/>
                  </a:lnTo>
                  <a:lnTo>
                    <a:pt x="4770" y="209"/>
                  </a:lnTo>
                  <a:lnTo>
                    <a:pt x="4640" y="105"/>
                  </a:lnTo>
                  <a:lnTo>
                    <a:pt x="4458" y="27"/>
                  </a:lnTo>
                  <a:lnTo>
                    <a:pt x="4249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-615336" y="364678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-780496" y="2902867"/>
              <a:ext cx="379820" cy="957284"/>
            </a:xfrm>
            <a:custGeom>
              <a:avLst/>
              <a:gdLst/>
              <a:ahLst/>
              <a:cxnLst/>
              <a:rect l="l" t="t" r="r" b="b"/>
              <a:pathLst>
                <a:path w="7612" h="19185" fill="none" extrusionOk="0">
                  <a:moveTo>
                    <a:pt x="4249" y="1"/>
                  </a:moveTo>
                  <a:lnTo>
                    <a:pt x="4249" y="1"/>
                  </a:lnTo>
                  <a:lnTo>
                    <a:pt x="4093" y="27"/>
                  </a:lnTo>
                  <a:lnTo>
                    <a:pt x="3936" y="53"/>
                  </a:lnTo>
                  <a:lnTo>
                    <a:pt x="3936" y="53"/>
                  </a:lnTo>
                  <a:lnTo>
                    <a:pt x="3598" y="157"/>
                  </a:lnTo>
                  <a:lnTo>
                    <a:pt x="3311" y="287"/>
                  </a:lnTo>
                  <a:lnTo>
                    <a:pt x="2711" y="522"/>
                  </a:lnTo>
                  <a:lnTo>
                    <a:pt x="2399" y="652"/>
                  </a:lnTo>
                  <a:lnTo>
                    <a:pt x="2112" y="730"/>
                  </a:lnTo>
                  <a:lnTo>
                    <a:pt x="1773" y="783"/>
                  </a:lnTo>
                  <a:lnTo>
                    <a:pt x="1408" y="809"/>
                  </a:lnTo>
                  <a:lnTo>
                    <a:pt x="1408" y="809"/>
                  </a:lnTo>
                  <a:lnTo>
                    <a:pt x="1043" y="809"/>
                  </a:lnTo>
                  <a:lnTo>
                    <a:pt x="678" y="756"/>
                  </a:lnTo>
                  <a:lnTo>
                    <a:pt x="339" y="678"/>
                  </a:lnTo>
                  <a:lnTo>
                    <a:pt x="1" y="600"/>
                  </a:lnTo>
                  <a:lnTo>
                    <a:pt x="1" y="600"/>
                  </a:lnTo>
                  <a:lnTo>
                    <a:pt x="27" y="730"/>
                  </a:lnTo>
                  <a:lnTo>
                    <a:pt x="79" y="861"/>
                  </a:lnTo>
                  <a:lnTo>
                    <a:pt x="131" y="991"/>
                  </a:lnTo>
                  <a:lnTo>
                    <a:pt x="183" y="1095"/>
                  </a:lnTo>
                  <a:lnTo>
                    <a:pt x="339" y="1252"/>
                  </a:lnTo>
                  <a:lnTo>
                    <a:pt x="548" y="1408"/>
                  </a:lnTo>
                  <a:lnTo>
                    <a:pt x="783" y="1486"/>
                  </a:lnTo>
                  <a:lnTo>
                    <a:pt x="1017" y="1564"/>
                  </a:lnTo>
                  <a:lnTo>
                    <a:pt x="1278" y="1591"/>
                  </a:lnTo>
                  <a:lnTo>
                    <a:pt x="1538" y="1591"/>
                  </a:lnTo>
                  <a:lnTo>
                    <a:pt x="1538" y="1591"/>
                  </a:lnTo>
                  <a:lnTo>
                    <a:pt x="1799" y="1591"/>
                  </a:lnTo>
                  <a:lnTo>
                    <a:pt x="2060" y="1564"/>
                  </a:lnTo>
                  <a:lnTo>
                    <a:pt x="2503" y="1486"/>
                  </a:lnTo>
                  <a:lnTo>
                    <a:pt x="2920" y="1382"/>
                  </a:lnTo>
                  <a:lnTo>
                    <a:pt x="2920" y="1382"/>
                  </a:lnTo>
                  <a:lnTo>
                    <a:pt x="2920" y="1382"/>
                  </a:lnTo>
                  <a:lnTo>
                    <a:pt x="2920" y="1382"/>
                  </a:lnTo>
                  <a:lnTo>
                    <a:pt x="2894" y="1486"/>
                  </a:lnTo>
                  <a:lnTo>
                    <a:pt x="2894" y="1721"/>
                  </a:lnTo>
                  <a:lnTo>
                    <a:pt x="2894" y="1721"/>
                  </a:lnTo>
                  <a:lnTo>
                    <a:pt x="2894" y="1982"/>
                  </a:lnTo>
                  <a:lnTo>
                    <a:pt x="2972" y="2320"/>
                  </a:lnTo>
                  <a:lnTo>
                    <a:pt x="3076" y="2711"/>
                  </a:lnTo>
                  <a:lnTo>
                    <a:pt x="3181" y="2920"/>
                  </a:lnTo>
                  <a:lnTo>
                    <a:pt x="3285" y="3154"/>
                  </a:lnTo>
                  <a:lnTo>
                    <a:pt x="3415" y="3389"/>
                  </a:lnTo>
                  <a:lnTo>
                    <a:pt x="3571" y="3650"/>
                  </a:lnTo>
                  <a:lnTo>
                    <a:pt x="3754" y="3884"/>
                  </a:lnTo>
                  <a:lnTo>
                    <a:pt x="3962" y="4171"/>
                  </a:lnTo>
                  <a:lnTo>
                    <a:pt x="4223" y="4432"/>
                  </a:lnTo>
                  <a:lnTo>
                    <a:pt x="4510" y="4718"/>
                  </a:lnTo>
                  <a:lnTo>
                    <a:pt x="4823" y="5005"/>
                  </a:lnTo>
                  <a:lnTo>
                    <a:pt x="5188" y="5292"/>
                  </a:lnTo>
                  <a:lnTo>
                    <a:pt x="5188" y="5292"/>
                  </a:lnTo>
                  <a:lnTo>
                    <a:pt x="5188" y="5292"/>
                  </a:lnTo>
                  <a:lnTo>
                    <a:pt x="5135" y="5787"/>
                  </a:lnTo>
                  <a:lnTo>
                    <a:pt x="3311" y="5969"/>
                  </a:lnTo>
                  <a:lnTo>
                    <a:pt x="3259" y="5969"/>
                  </a:lnTo>
                  <a:lnTo>
                    <a:pt x="3285" y="6856"/>
                  </a:lnTo>
                  <a:lnTo>
                    <a:pt x="3285" y="12016"/>
                  </a:lnTo>
                  <a:lnTo>
                    <a:pt x="3311" y="14910"/>
                  </a:lnTo>
                  <a:lnTo>
                    <a:pt x="3311" y="14910"/>
                  </a:lnTo>
                  <a:lnTo>
                    <a:pt x="3337" y="14988"/>
                  </a:lnTo>
                  <a:lnTo>
                    <a:pt x="3337" y="14988"/>
                  </a:lnTo>
                  <a:lnTo>
                    <a:pt x="3363" y="15014"/>
                  </a:lnTo>
                  <a:lnTo>
                    <a:pt x="3363" y="15014"/>
                  </a:lnTo>
                  <a:lnTo>
                    <a:pt x="3571" y="15405"/>
                  </a:lnTo>
                  <a:lnTo>
                    <a:pt x="3884" y="16004"/>
                  </a:lnTo>
                  <a:lnTo>
                    <a:pt x="4301" y="16682"/>
                  </a:lnTo>
                  <a:lnTo>
                    <a:pt x="4562" y="17021"/>
                  </a:lnTo>
                  <a:lnTo>
                    <a:pt x="4823" y="17386"/>
                  </a:lnTo>
                  <a:lnTo>
                    <a:pt x="5109" y="17751"/>
                  </a:lnTo>
                  <a:lnTo>
                    <a:pt x="5396" y="18064"/>
                  </a:lnTo>
                  <a:lnTo>
                    <a:pt x="5709" y="18376"/>
                  </a:lnTo>
                  <a:lnTo>
                    <a:pt x="6048" y="18637"/>
                  </a:lnTo>
                  <a:lnTo>
                    <a:pt x="6387" y="18872"/>
                  </a:lnTo>
                  <a:lnTo>
                    <a:pt x="6725" y="19028"/>
                  </a:lnTo>
                  <a:lnTo>
                    <a:pt x="6908" y="19106"/>
                  </a:lnTo>
                  <a:lnTo>
                    <a:pt x="7090" y="19132"/>
                  </a:lnTo>
                  <a:lnTo>
                    <a:pt x="7273" y="19158"/>
                  </a:lnTo>
                  <a:lnTo>
                    <a:pt x="7455" y="19184"/>
                  </a:lnTo>
                  <a:lnTo>
                    <a:pt x="7455" y="19184"/>
                  </a:lnTo>
                  <a:lnTo>
                    <a:pt x="7612" y="19158"/>
                  </a:lnTo>
                  <a:lnTo>
                    <a:pt x="7612" y="19158"/>
                  </a:lnTo>
                  <a:lnTo>
                    <a:pt x="7429" y="18715"/>
                  </a:lnTo>
                  <a:lnTo>
                    <a:pt x="7273" y="18272"/>
                  </a:lnTo>
                  <a:lnTo>
                    <a:pt x="7142" y="17829"/>
                  </a:lnTo>
                  <a:lnTo>
                    <a:pt x="7012" y="17360"/>
                  </a:lnTo>
                  <a:lnTo>
                    <a:pt x="6908" y="16865"/>
                  </a:lnTo>
                  <a:lnTo>
                    <a:pt x="6804" y="16395"/>
                  </a:lnTo>
                  <a:lnTo>
                    <a:pt x="6725" y="15874"/>
                  </a:lnTo>
                  <a:lnTo>
                    <a:pt x="6673" y="15379"/>
                  </a:lnTo>
                  <a:lnTo>
                    <a:pt x="6673" y="15379"/>
                  </a:lnTo>
                  <a:lnTo>
                    <a:pt x="6595" y="14727"/>
                  </a:lnTo>
                  <a:lnTo>
                    <a:pt x="6569" y="14102"/>
                  </a:lnTo>
                  <a:lnTo>
                    <a:pt x="6569" y="13450"/>
                  </a:lnTo>
                  <a:lnTo>
                    <a:pt x="6595" y="12798"/>
                  </a:lnTo>
                  <a:lnTo>
                    <a:pt x="6673" y="11521"/>
                  </a:lnTo>
                  <a:lnTo>
                    <a:pt x="6777" y="10244"/>
                  </a:lnTo>
                  <a:lnTo>
                    <a:pt x="6777" y="10244"/>
                  </a:lnTo>
                  <a:lnTo>
                    <a:pt x="6856" y="8784"/>
                  </a:lnTo>
                  <a:lnTo>
                    <a:pt x="6882" y="8055"/>
                  </a:lnTo>
                  <a:lnTo>
                    <a:pt x="6882" y="7351"/>
                  </a:lnTo>
                  <a:lnTo>
                    <a:pt x="6882" y="7351"/>
                  </a:lnTo>
                  <a:lnTo>
                    <a:pt x="6856" y="6751"/>
                  </a:lnTo>
                  <a:lnTo>
                    <a:pt x="6856" y="6751"/>
                  </a:lnTo>
                  <a:lnTo>
                    <a:pt x="6699" y="6152"/>
                  </a:lnTo>
                  <a:lnTo>
                    <a:pt x="6491" y="5578"/>
                  </a:lnTo>
                  <a:lnTo>
                    <a:pt x="6491" y="5578"/>
                  </a:lnTo>
                  <a:lnTo>
                    <a:pt x="5969" y="4223"/>
                  </a:lnTo>
                  <a:lnTo>
                    <a:pt x="5735" y="3519"/>
                  </a:lnTo>
                  <a:lnTo>
                    <a:pt x="5657" y="3154"/>
                  </a:lnTo>
                  <a:lnTo>
                    <a:pt x="5578" y="2816"/>
                  </a:lnTo>
                  <a:lnTo>
                    <a:pt x="5578" y="2816"/>
                  </a:lnTo>
                  <a:lnTo>
                    <a:pt x="5474" y="2060"/>
                  </a:lnTo>
                  <a:lnTo>
                    <a:pt x="5396" y="1591"/>
                  </a:lnTo>
                  <a:lnTo>
                    <a:pt x="5292" y="1121"/>
                  </a:lnTo>
                  <a:lnTo>
                    <a:pt x="5214" y="887"/>
                  </a:lnTo>
                  <a:lnTo>
                    <a:pt x="5135" y="678"/>
                  </a:lnTo>
                  <a:lnTo>
                    <a:pt x="5031" y="496"/>
                  </a:lnTo>
                  <a:lnTo>
                    <a:pt x="4927" y="339"/>
                  </a:lnTo>
                  <a:lnTo>
                    <a:pt x="4770" y="209"/>
                  </a:lnTo>
                  <a:lnTo>
                    <a:pt x="4640" y="105"/>
                  </a:lnTo>
                  <a:lnTo>
                    <a:pt x="4458" y="27"/>
                  </a:lnTo>
                  <a:lnTo>
                    <a:pt x="4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-793520" y="2733814"/>
              <a:ext cx="227682" cy="264058"/>
            </a:xfrm>
            <a:custGeom>
              <a:avLst/>
              <a:gdLst/>
              <a:ahLst/>
              <a:cxnLst/>
              <a:rect l="l" t="t" r="r" b="b"/>
              <a:pathLst>
                <a:path w="4563" h="5292" extrusionOk="0">
                  <a:moveTo>
                    <a:pt x="2112" y="0"/>
                  </a:moveTo>
                  <a:lnTo>
                    <a:pt x="1930" y="130"/>
                  </a:lnTo>
                  <a:lnTo>
                    <a:pt x="1721" y="261"/>
                  </a:lnTo>
                  <a:lnTo>
                    <a:pt x="1487" y="495"/>
                  </a:lnTo>
                  <a:lnTo>
                    <a:pt x="1226" y="782"/>
                  </a:lnTo>
                  <a:lnTo>
                    <a:pt x="965" y="1121"/>
                  </a:lnTo>
                  <a:lnTo>
                    <a:pt x="705" y="1486"/>
                  </a:lnTo>
                  <a:lnTo>
                    <a:pt x="470" y="1903"/>
                  </a:lnTo>
                  <a:lnTo>
                    <a:pt x="288" y="2346"/>
                  </a:lnTo>
                  <a:lnTo>
                    <a:pt x="131" y="2789"/>
                  </a:lnTo>
                  <a:lnTo>
                    <a:pt x="27" y="3206"/>
                  </a:lnTo>
                  <a:lnTo>
                    <a:pt x="1" y="3415"/>
                  </a:lnTo>
                  <a:lnTo>
                    <a:pt x="1" y="3597"/>
                  </a:lnTo>
                  <a:lnTo>
                    <a:pt x="27" y="3936"/>
                  </a:lnTo>
                  <a:lnTo>
                    <a:pt x="53" y="4197"/>
                  </a:lnTo>
                  <a:lnTo>
                    <a:pt x="131" y="4405"/>
                  </a:lnTo>
                  <a:lnTo>
                    <a:pt x="131" y="4483"/>
                  </a:lnTo>
                  <a:lnTo>
                    <a:pt x="209" y="4640"/>
                  </a:lnTo>
                  <a:lnTo>
                    <a:pt x="288" y="4744"/>
                  </a:lnTo>
                  <a:lnTo>
                    <a:pt x="392" y="4848"/>
                  </a:lnTo>
                  <a:lnTo>
                    <a:pt x="496" y="4979"/>
                  </a:lnTo>
                  <a:lnTo>
                    <a:pt x="653" y="5083"/>
                  </a:lnTo>
                  <a:lnTo>
                    <a:pt x="835" y="5187"/>
                  </a:lnTo>
                  <a:lnTo>
                    <a:pt x="1044" y="5239"/>
                  </a:lnTo>
                  <a:lnTo>
                    <a:pt x="1278" y="5265"/>
                  </a:lnTo>
                  <a:lnTo>
                    <a:pt x="1487" y="5291"/>
                  </a:lnTo>
                  <a:lnTo>
                    <a:pt x="1721" y="5265"/>
                  </a:lnTo>
                  <a:lnTo>
                    <a:pt x="1982" y="5239"/>
                  </a:lnTo>
                  <a:lnTo>
                    <a:pt x="2425" y="5135"/>
                  </a:lnTo>
                  <a:lnTo>
                    <a:pt x="2894" y="4979"/>
                  </a:lnTo>
                  <a:lnTo>
                    <a:pt x="3311" y="4770"/>
                  </a:lnTo>
                  <a:lnTo>
                    <a:pt x="3676" y="4562"/>
                  </a:lnTo>
                  <a:lnTo>
                    <a:pt x="4015" y="4353"/>
                  </a:lnTo>
                  <a:lnTo>
                    <a:pt x="4250" y="4144"/>
                  </a:lnTo>
                  <a:lnTo>
                    <a:pt x="4432" y="3988"/>
                  </a:lnTo>
                  <a:lnTo>
                    <a:pt x="4536" y="3858"/>
                  </a:lnTo>
                  <a:lnTo>
                    <a:pt x="4562" y="3806"/>
                  </a:lnTo>
                  <a:lnTo>
                    <a:pt x="4406" y="3936"/>
                  </a:lnTo>
                  <a:lnTo>
                    <a:pt x="4197" y="4092"/>
                  </a:lnTo>
                  <a:lnTo>
                    <a:pt x="3937" y="4275"/>
                  </a:lnTo>
                  <a:lnTo>
                    <a:pt x="3624" y="4457"/>
                  </a:lnTo>
                  <a:lnTo>
                    <a:pt x="3233" y="4640"/>
                  </a:lnTo>
                  <a:lnTo>
                    <a:pt x="2816" y="4796"/>
                  </a:lnTo>
                  <a:lnTo>
                    <a:pt x="2373" y="4926"/>
                  </a:lnTo>
                  <a:lnTo>
                    <a:pt x="1930" y="5031"/>
                  </a:lnTo>
                  <a:lnTo>
                    <a:pt x="1721" y="5057"/>
                  </a:lnTo>
                  <a:lnTo>
                    <a:pt x="1513" y="5057"/>
                  </a:lnTo>
                  <a:lnTo>
                    <a:pt x="1304" y="5031"/>
                  </a:lnTo>
                  <a:lnTo>
                    <a:pt x="1096" y="5005"/>
                  </a:lnTo>
                  <a:lnTo>
                    <a:pt x="939" y="4952"/>
                  </a:lnTo>
                  <a:lnTo>
                    <a:pt x="783" y="4874"/>
                  </a:lnTo>
                  <a:lnTo>
                    <a:pt x="679" y="4770"/>
                  </a:lnTo>
                  <a:lnTo>
                    <a:pt x="574" y="4692"/>
                  </a:lnTo>
                  <a:lnTo>
                    <a:pt x="470" y="4509"/>
                  </a:lnTo>
                  <a:lnTo>
                    <a:pt x="392" y="4379"/>
                  </a:lnTo>
                  <a:lnTo>
                    <a:pt x="392" y="4327"/>
                  </a:lnTo>
                  <a:lnTo>
                    <a:pt x="340" y="4144"/>
                  </a:lnTo>
                  <a:lnTo>
                    <a:pt x="288" y="3910"/>
                  </a:lnTo>
                  <a:lnTo>
                    <a:pt x="262" y="3597"/>
                  </a:lnTo>
                  <a:lnTo>
                    <a:pt x="288" y="3232"/>
                  </a:lnTo>
                  <a:lnTo>
                    <a:pt x="366" y="2841"/>
                  </a:lnTo>
                  <a:lnTo>
                    <a:pt x="470" y="2424"/>
                  </a:lnTo>
                  <a:lnTo>
                    <a:pt x="653" y="1981"/>
                  </a:lnTo>
                  <a:lnTo>
                    <a:pt x="861" y="1590"/>
                  </a:lnTo>
                  <a:lnTo>
                    <a:pt x="1096" y="1199"/>
                  </a:lnTo>
                  <a:lnTo>
                    <a:pt x="1330" y="860"/>
                  </a:lnTo>
                  <a:lnTo>
                    <a:pt x="1565" y="574"/>
                  </a:lnTo>
                  <a:lnTo>
                    <a:pt x="1773" y="339"/>
                  </a:lnTo>
                  <a:lnTo>
                    <a:pt x="1956" y="157"/>
                  </a:lnTo>
                  <a:lnTo>
                    <a:pt x="2060" y="52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-725859" y="2848229"/>
              <a:ext cx="88468" cy="141809"/>
            </a:xfrm>
            <a:custGeom>
              <a:avLst/>
              <a:gdLst/>
              <a:ahLst/>
              <a:cxnLst/>
              <a:rect l="l" t="t" r="r" b="b"/>
              <a:pathLst>
                <a:path w="1773" h="2842" extrusionOk="0">
                  <a:moveTo>
                    <a:pt x="1773" y="1"/>
                  </a:moveTo>
                  <a:lnTo>
                    <a:pt x="1695" y="27"/>
                  </a:lnTo>
                  <a:lnTo>
                    <a:pt x="1512" y="131"/>
                  </a:lnTo>
                  <a:lnTo>
                    <a:pt x="1278" y="340"/>
                  </a:lnTo>
                  <a:lnTo>
                    <a:pt x="1017" y="574"/>
                  </a:lnTo>
                  <a:lnTo>
                    <a:pt x="782" y="835"/>
                  </a:lnTo>
                  <a:lnTo>
                    <a:pt x="600" y="1043"/>
                  </a:lnTo>
                  <a:lnTo>
                    <a:pt x="417" y="1304"/>
                  </a:lnTo>
                  <a:lnTo>
                    <a:pt x="261" y="1539"/>
                  </a:lnTo>
                  <a:lnTo>
                    <a:pt x="131" y="1825"/>
                  </a:lnTo>
                  <a:lnTo>
                    <a:pt x="79" y="2008"/>
                  </a:lnTo>
                  <a:lnTo>
                    <a:pt x="26" y="2164"/>
                  </a:lnTo>
                  <a:lnTo>
                    <a:pt x="0" y="2373"/>
                  </a:lnTo>
                  <a:lnTo>
                    <a:pt x="0" y="2451"/>
                  </a:lnTo>
                  <a:lnTo>
                    <a:pt x="26" y="2555"/>
                  </a:lnTo>
                  <a:lnTo>
                    <a:pt x="79" y="2633"/>
                  </a:lnTo>
                  <a:lnTo>
                    <a:pt x="131" y="2712"/>
                  </a:lnTo>
                  <a:lnTo>
                    <a:pt x="183" y="2764"/>
                  </a:lnTo>
                  <a:lnTo>
                    <a:pt x="261" y="2816"/>
                  </a:lnTo>
                  <a:lnTo>
                    <a:pt x="391" y="2842"/>
                  </a:lnTo>
                  <a:lnTo>
                    <a:pt x="574" y="2842"/>
                  </a:lnTo>
                  <a:lnTo>
                    <a:pt x="548" y="2816"/>
                  </a:lnTo>
                  <a:lnTo>
                    <a:pt x="496" y="2790"/>
                  </a:lnTo>
                  <a:lnTo>
                    <a:pt x="313" y="2712"/>
                  </a:lnTo>
                  <a:lnTo>
                    <a:pt x="235" y="2633"/>
                  </a:lnTo>
                  <a:lnTo>
                    <a:pt x="183" y="2503"/>
                  </a:lnTo>
                  <a:lnTo>
                    <a:pt x="183" y="2373"/>
                  </a:lnTo>
                  <a:lnTo>
                    <a:pt x="209" y="2216"/>
                  </a:lnTo>
                  <a:lnTo>
                    <a:pt x="339" y="1930"/>
                  </a:lnTo>
                  <a:lnTo>
                    <a:pt x="496" y="1669"/>
                  </a:lnTo>
                  <a:lnTo>
                    <a:pt x="652" y="1461"/>
                  </a:lnTo>
                  <a:lnTo>
                    <a:pt x="808" y="1200"/>
                  </a:lnTo>
                  <a:lnTo>
                    <a:pt x="1173" y="705"/>
                  </a:lnTo>
                  <a:lnTo>
                    <a:pt x="1564" y="209"/>
                  </a:lnTo>
                  <a:lnTo>
                    <a:pt x="1721" y="53"/>
                  </a:lnTo>
                  <a:lnTo>
                    <a:pt x="1773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-776604" y="2784510"/>
              <a:ext cx="97600" cy="205528"/>
            </a:xfrm>
            <a:custGeom>
              <a:avLst/>
              <a:gdLst/>
              <a:ahLst/>
              <a:cxnLst/>
              <a:rect l="l" t="t" r="r" b="b"/>
              <a:pathLst>
                <a:path w="1956" h="4119" extrusionOk="0">
                  <a:moveTo>
                    <a:pt x="1956" y="1"/>
                  </a:moveTo>
                  <a:lnTo>
                    <a:pt x="1851" y="53"/>
                  </a:lnTo>
                  <a:lnTo>
                    <a:pt x="1643" y="209"/>
                  </a:lnTo>
                  <a:lnTo>
                    <a:pt x="1330" y="444"/>
                  </a:lnTo>
                  <a:lnTo>
                    <a:pt x="1017" y="783"/>
                  </a:lnTo>
                  <a:lnTo>
                    <a:pt x="757" y="1121"/>
                  </a:lnTo>
                  <a:lnTo>
                    <a:pt x="522" y="1434"/>
                  </a:lnTo>
                  <a:lnTo>
                    <a:pt x="392" y="1695"/>
                  </a:lnTo>
                  <a:lnTo>
                    <a:pt x="340" y="1773"/>
                  </a:lnTo>
                  <a:lnTo>
                    <a:pt x="288" y="1877"/>
                  </a:lnTo>
                  <a:lnTo>
                    <a:pt x="183" y="2138"/>
                  </a:lnTo>
                  <a:lnTo>
                    <a:pt x="79" y="2503"/>
                  </a:lnTo>
                  <a:lnTo>
                    <a:pt x="27" y="2738"/>
                  </a:lnTo>
                  <a:lnTo>
                    <a:pt x="1" y="2946"/>
                  </a:lnTo>
                  <a:lnTo>
                    <a:pt x="1" y="3181"/>
                  </a:lnTo>
                  <a:lnTo>
                    <a:pt x="27" y="3415"/>
                  </a:lnTo>
                  <a:lnTo>
                    <a:pt x="53" y="3624"/>
                  </a:lnTo>
                  <a:lnTo>
                    <a:pt x="105" y="3780"/>
                  </a:lnTo>
                  <a:lnTo>
                    <a:pt x="183" y="3936"/>
                  </a:lnTo>
                  <a:lnTo>
                    <a:pt x="235" y="4041"/>
                  </a:lnTo>
                  <a:lnTo>
                    <a:pt x="314" y="4119"/>
                  </a:lnTo>
                  <a:lnTo>
                    <a:pt x="288" y="4015"/>
                  </a:lnTo>
                  <a:lnTo>
                    <a:pt x="261" y="3910"/>
                  </a:lnTo>
                  <a:lnTo>
                    <a:pt x="235" y="3754"/>
                  </a:lnTo>
                  <a:lnTo>
                    <a:pt x="183" y="3598"/>
                  </a:lnTo>
                  <a:lnTo>
                    <a:pt x="183" y="3389"/>
                  </a:lnTo>
                  <a:lnTo>
                    <a:pt x="183" y="3181"/>
                  </a:lnTo>
                  <a:lnTo>
                    <a:pt x="209" y="2972"/>
                  </a:lnTo>
                  <a:lnTo>
                    <a:pt x="261" y="2764"/>
                  </a:lnTo>
                  <a:lnTo>
                    <a:pt x="314" y="2581"/>
                  </a:lnTo>
                  <a:lnTo>
                    <a:pt x="444" y="2216"/>
                  </a:lnTo>
                  <a:lnTo>
                    <a:pt x="548" y="1982"/>
                  </a:lnTo>
                  <a:lnTo>
                    <a:pt x="600" y="1903"/>
                  </a:lnTo>
                  <a:lnTo>
                    <a:pt x="626" y="1799"/>
                  </a:lnTo>
                  <a:lnTo>
                    <a:pt x="757" y="1565"/>
                  </a:lnTo>
                  <a:lnTo>
                    <a:pt x="939" y="1252"/>
                  </a:lnTo>
                  <a:lnTo>
                    <a:pt x="1174" y="887"/>
                  </a:lnTo>
                  <a:lnTo>
                    <a:pt x="1460" y="548"/>
                  </a:lnTo>
                  <a:lnTo>
                    <a:pt x="1695" y="287"/>
                  </a:lnTo>
                  <a:lnTo>
                    <a:pt x="1904" y="79"/>
                  </a:lnTo>
                  <a:lnTo>
                    <a:pt x="1956" y="27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-642630" y="2963991"/>
              <a:ext cx="127488" cy="214659"/>
            </a:xfrm>
            <a:custGeom>
              <a:avLst/>
              <a:gdLst/>
              <a:ahLst/>
              <a:cxnLst/>
              <a:rect l="l" t="t" r="r" b="b"/>
              <a:pathLst>
                <a:path w="2555" h="4302" extrusionOk="0">
                  <a:moveTo>
                    <a:pt x="27" y="1"/>
                  </a:moveTo>
                  <a:lnTo>
                    <a:pt x="0" y="131"/>
                  </a:lnTo>
                  <a:lnTo>
                    <a:pt x="0" y="418"/>
                  </a:lnTo>
                  <a:lnTo>
                    <a:pt x="27" y="626"/>
                  </a:lnTo>
                  <a:lnTo>
                    <a:pt x="53" y="835"/>
                  </a:lnTo>
                  <a:lnTo>
                    <a:pt x="157" y="1304"/>
                  </a:lnTo>
                  <a:lnTo>
                    <a:pt x="313" y="1773"/>
                  </a:lnTo>
                  <a:lnTo>
                    <a:pt x="470" y="2164"/>
                  </a:lnTo>
                  <a:lnTo>
                    <a:pt x="678" y="2529"/>
                  </a:lnTo>
                  <a:lnTo>
                    <a:pt x="730" y="2607"/>
                  </a:lnTo>
                  <a:lnTo>
                    <a:pt x="913" y="2868"/>
                  </a:lnTo>
                  <a:lnTo>
                    <a:pt x="1173" y="3181"/>
                  </a:lnTo>
                  <a:lnTo>
                    <a:pt x="1512" y="3545"/>
                  </a:lnTo>
                  <a:lnTo>
                    <a:pt x="1877" y="3858"/>
                  </a:lnTo>
                  <a:lnTo>
                    <a:pt x="2190" y="4119"/>
                  </a:lnTo>
                  <a:lnTo>
                    <a:pt x="2451" y="4275"/>
                  </a:lnTo>
                  <a:lnTo>
                    <a:pt x="2555" y="4301"/>
                  </a:lnTo>
                  <a:lnTo>
                    <a:pt x="2477" y="4223"/>
                  </a:lnTo>
                  <a:lnTo>
                    <a:pt x="2268" y="4015"/>
                  </a:lnTo>
                  <a:lnTo>
                    <a:pt x="1981" y="3754"/>
                  </a:lnTo>
                  <a:lnTo>
                    <a:pt x="1643" y="3389"/>
                  </a:lnTo>
                  <a:lnTo>
                    <a:pt x="1356" y="3024"/>
                  </a:lnTo>
                  <a:lnTo>
                    <a:pt x="1121" y="2711"/>
                  </a:lnTo>
                  <a:lnTo>
                    <a:pt x="965" y="2451"/>
                  </a:lnTo>
                  <a:lnTo>
                    <a:pt x="913" y="2373"/>
                  </a:lnTo>
                  <a:lnTo>
                    <a:pt x="704" y="2034"/>
                  </a:lnTo>
                  <a:lnTo>
                    <a:pt x="522" y="1669"/>
                  </a:lnTo>
                  <a:lnTo>
                    <a:pt x="339" y="1252"/>
                  </a:lnTo>
                  <a:lnTo>
                    <a:pt x="209" y="809"/>
                  </a:lnTo>
                  <a:lnTo>
                    <a:pt x="105" y="418"/>
                  </a:lnTo>
                  <a:lnTo>
                    <a:pt x="53" y="131"/>
                  </a:lnTo>
                  <a:lnTo>
                    <a:pt x="53" y="5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-558103" y="3160388"/>
              <a:ext cx="33880" cy="542386"/>
            </a:xfrm>
            <a:custGeom>
              <a:avLst/>
              <a:gdLst/>
              <a:ahLst/>
              <a:cxnLst/>
              <a:rect l="l" t="t" r="r" b="b"/>
              <a:pathLst>
                <a:path w="679" h="10870" extrusionOk="0">
                  <a:moveTo>
                    <a:pt x="626" y="0"/>
                  </a:moveTo>
                  <a:lnTo>
                    <a:pt x="600" y="53"/>
                  </a:lnTo>
                  <a:lnTo>
                    <a:pt x="574" y="235"/>
                  </a:lnTo>
                  <a:lnTo>
                    <a:pt x="548" y="835"/>
                  </a:lnTo>
                  <a:lnTo>
                    <a:pt x="470" y="1721"/>
                  </a:lnTo>
                  <a:lnTo>
                    <a:pt x="340" y="2711"/>
                  </a:lnTo>
                  <a:lnTo>
                    <a:pt x="131" y="4588"/>
                  </a:lnTo>
                  <a:lnTo>
                    <a:pt x="53" y="5422"/>
                  </a:lnTo>
                  <a:lnTo>
                    <a:pt x="27" y="6282"/>
                  </a:lnTo>
                  <a:lnTo>
                    <a:pt x="1" y="7168"/>
                  </a:lnTo>
                  <a:lnTo>
                    <a:pt x="27" y="7663"/>
                  </a:lnTo>
                  <a:lnTo>
                    <a:pt x="53" y="8185"/>
                  </a:lnTo>
                  <a:lnTo>
                    <a:pt x="105" y="8706"/>
                  </a:lnTo>
                  <a:lnTo>
                    <a:pt x="183" y="9201"/>
                  </a:lnTo>
                  <a:lnTo>
                    <a:pt x="287" y="9644"/>
                  </a:lnTo>
                  <a:lnTo>
                    <a:pt x="392" y="10061"/>
                  </a:lnTo>
                  <a:lnTo>
                    <a:pt x="496" y="10400"/>
                  </a:lnTo>
                  <a:lnTo>
                    <a:pt x="574" y="10661"/>
                  </a:lnTo>
                  <a:lnTo>
                    <a:pt x="678" y="10869"/>
                  </a:lnTo>
                  <a:lnTo>
                    <a:pt x="678" y="10869"/>
                  </a:lnTo>
                  <a:lnTo>
                    <a:pt x="626" y="10635"/>
                  </a:lnTo>
                  <a:lnTo>
                    <a:pt x="574" y="10374"/>
                  </a:lnTo>
                  <a:lnTo>
                    <a:pt x="496" y="10035"/>
                  </a:lnTo>
                  <a:lnTo>
                    <a:pt x="418" y="9618"/>
                  </a:lnTo>
                  <a:lnTo>
                    <a:pt x="340" y="9175"/>
                  </a:lnTo>
                  <a:lnTo>
                    <a:pt x="287" y="8680"/>
                  </a:lnTo>
                  <a:lnTo>
                    <a:pt x="261" y="8185"/>
                  </a:lnTo>
                  <a:lnTo>
                    <a:pt x="235" y="7663"/>
                  </a:lnTo>
                  <a:lnTo>
                    <a:pt x="235" y="7168"/>
                  </a:lnTo>
                  <a:lnTo>
                    <a:pt x="287" y="6308"/>
                  </a:lnTo>
                  <a:lnTo>
                    <a:pt x="340" y="5448"/>
                  </a:lnTo>
                  <a:lnTo>
                    <a:pt x="392" y="4614"/>
                  </a:lnTo>
                  <a:lnTo>
                    <a:pt x="548" y="2737"/>
                  </a:lnTo>
                  <a:lnTo>
                    <a:pt x="626" y="1721"/>
                  </a:lnTo>
                  <a:lnTo>
                    <a:pt x="652" y="861"/>
                  </a:lnTo>
                  <a:lnTo>
                    <a:pt x="652" y="496"/>
                  </a:lnTo>
                  <a:lnTo>
                    <a:pt x="626" y="23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-1530905" y="2011997"/>
              <a:ext cx="435705" cy="909132"/>
            </a:xfrm>
            <a:custGeom>
              <a:avLst/>
              <a:gdLst/>
              <a:ahLst/>
              <a:cxnLst/>
              <a:rect l="l" t="t" r="r" b="b"/>
              <a:pathLst>
                <a:path w="8732" h="18220" extrusionOk="0">
                  <a:moveTo>
                    <a:pt x="0" y="0"/>
                  </a:moveTo>
                  <a:lnTo>
                    <a:pt x="26" y="1121"/>
                  </a:lnTo>
                  <a:lnTo>
                    <a:pt x="52" y="2190"/>
                  </a:lnTo>
                  <a:lnTo>
                    <a:pt x="130" y="3258"/>
                  </a:lnTo>
                  <a:lnTo>
                    <a:pt x="235" y="4223"/>
                  </a:lnTo>
                  <a:lnTo>
                    <a:pt x="339" y="5135"/>
                  </a:lnTo>
                  <a:lnTo>
                    <a:pt x="495" y="5917"/>
                  </a:lnTo>
                  <a:lnTo>
                    <a:pt x="600" y="6256"/>
                  </a:lnTo>
                  <a:lnTo>
                    <a:pt x="678" y="6595"/>
                  </a:lnTo>
                  <a:lnTo>
                    <a:pt x="782" y="6881"/>
                  </a:lnTo>
                  <a:lnTo>
                    <a:pt x="912" y="7116"/>
                  </a:lnTo>
                  <a:lnTo>
                    <a:pt x="1173" y="7585"/>
                  </a:lnTo>
                  <a:lnTo>
                    <a:pt x="1434" y="7976"/>
                  </a:lnTo>
                  <a:lnTo>
                    <a:pt x="1746" y="8367"/>
                  </a:lnTo>
                  <a:lnTo>
                    <a:pt x="2033" y="8680"/>
                  </a:lnTo>
                  <a:lnTo>
                    <a:pt x="2346" y="8993"/>
                  </a:lnTo>
                  <a:lnTo>
                    <a:pt x="2659" y="9253"/>
                  </a:lnTo>
                  <a:lnTo>
                    <a:pt x="3258" y="9722"/>
                  </a:lnTo>
                  <a:lnTo>
                    <a:pt x="3780" y="10113"/>
                  </a:lnTo>
                  <a:lnTo>
                    <a:pt x="4014" y="10322"/>
                  </a:lnTo>
                  <a:lnTo>
                    <a:pt x="4223" y="10504"/>
                  </a:lnTo>
                  <a:lnTo>
                    <a:pt x="4379" y="10687"/>
                  </a:lnTo>
                  <a:lnTo>
                    <a:pt x="4509" y="10869"/>
                  </a:lnTo>
                  <a:lnTo>
                    <a:pt x="4588" y="11078"/>
                  </a:lnTo>
                  <a:lnTo>
                    <a:pt x="4614" y="11286"/>
                  </a:lnTo>
                  <a:lnTo>
                    <a:pt x="4588" y="11834"/>
                  </a:lnTo>
                  <a:lnTo>
                    <a:pt x="4509" y="12485"/>
                  </a:lnTo>
                  <a:lnTo>
                    <a:pt x="4431" y="13215"/>
                  </a:lnTo>
                  <a:lnTo>
                    <a:pt x="4379" y="13971"/>
                  </a:lnTo>
                  <a:lnTo>
                    <a:pt x="4379" y="14362"/>
                  </a:lnTo>
                  <a:lnTo>
                    <a:pt x="4405" y="14753"/>
                  </a:lnTo>
                  <a:lnTo>
                    <a:pt x="4431" y="15118"/>
                  </a:lnTo>
                  <a:lnTo>
                    <a:pt x="4483" y="15457"/>
                  </a:lnTo>
                  <a:lnTo>
                    <a:pt x="4588" y="15795"/>
                  </a:lnTo>
                  <a:lnTo>
                    <a:pt x="4718" y="16108"/>
                  </a:lnTo>
                  <a:lnTo>
                    <a:pt x="4874" y="16369"/>
                  </a:lnTo>
                  <a:lnTo>
                    <a:pt x="5083" y="16603"/>
                  </a:lnTo>
                  <a:lnTo>
                    <a:pt x="5552" y="17021"/>
                  </a:lnTo>
                  <a:lnTo>
                    <a:pt x="6021" y="17411"/>
                  </a:lnTo>
                  <a:lnTo>
                    <a:pt x="6464" y="17724"/>
                  </a:lnTo>
                  <a:lnTo>
                    <a:pt x="6881" y="17985"/>
                  </a:lnTo>
                  <a:lnTo>
                    <a:pt x="7090" y="18089"/>
                  </a:lnTo>
                  <a:lnTo>
                    <a:pt x="7272" y="18167"/>
                  </a:lnTo>
                  <a:lnTo>
                    <a:pt x="7455" y="18193"/>
                  </a:lnTo>
                  <a:lnTo>
                    <a:pt x="7611" y="18220"/>
                  </a:lnTo>
                  <a:lnTo>
                    <a:pt x="7767" y="18193"/>
                  </a:lnTo>
                  <a:lnTo>
                    <a:pt x="7898" y="18141"/>
                  </a:lnTo>
                  <a:lnTo>
                    <a:pt x="8002" y="18037"/>
                  </a:lnTo>
                  <a:lnTo>
                    <a:pt x="8106" y="17881"/>
                  </a:lnTo>
                  <a:lnTo>
                    <a:pt x="8158" y="17698"/>
                  </a:lnTo>
                  <a:lnTo>
                    <a:pt x="8185" y="17516"/>
                  </a:lnTo>
                  <a:lnTo>
                    <a:pt x="8158" y="17281"/>
                  </a:lnTo>
                  <a:lnTo>
                    <a:pt x="8106" y="17047"/>
                  </a:lnTo>
                  <a:lnTo>
                    <a:pt x="8028" y="16812"/>
                  </a:lnTo>
                  <a:lnTo>
                    <a:pt x="7924" y="16551"/>
                  </a:lnTo>
                  <a:lnTo>
                    <a:pt x="7663" y="16056"/>
                  </a:lnTo>
                  <a:lnTo>
                    <a:pt x="7377" y="15613"/>
                  </a:lnTo>
                  <a:lnTo>
                    <a:pt x="7116" y="15248"/>
                  </a:lnTo>
                  <a:lnTo>
                    <a:pt x="6855" y="14909"/>
                  </a:lnTo>
                  <a:lnTo>
                    <a:pt x="7168" y="14518"/>
                  </a:lnTo>
                  <a:lnTo>
                    <a:pt x="7481" y="14075"/>
                  </a:lnTo>
                  <a:lnTo>
                    <a:pt x="7820" y="13502"/>
                  </a:lnTo>
                  <a:lnTo>
                    <a:pt x="8002" y="13189"/>
                  </a:lnTo>
                  <a:lnTo>
                    <a:pt x="8158" y="12824"/>
                  </a:lnTo>
                  <a:lnTo>
                    <a:pt x="8315" y="12459"/>
                  </a:lnTo>
                  <a:lnTo>
                    <a:pt x="8471" y="12068"/>
                  </a:lnTo>
                  <a:lnTo>
                    <a:pt x="8575" y="11651"/>
                  </a:lnTo>
                  <a:lnTo>
                    <a:pt x="8654" y="11260"/>
                  </a:lnTo>
                  <a:lnTo>
                    <a:pt x="8706" y="10843"/>
                  </a:lnTo>
                  <a:lnTo>
                    <a:pt x="8732" y="10400"/>
                  </a:lnTo>
                  <a:lnTo>
                    <a:pt x="8680" y="9983"/>
                  </a:lnTo>
                  <a:lnTo>
                    <a:pt x="8628" y="9540"/>
                  </a:lnTo>
                  <a:lnTo>
                    <a:pt x="8523" y="9097"/>
                  </a:lnTo>
                  <a:lnTo>
                    <a:pt x="8419" y="8654"/>
                  </a:lnTo>
                  <a:lnTo>
                    <a:pt x="8289" y="8211"/>
                  </a:lnTo>
                  <a:lnTo>
                    <a:pt x="8132" y="7768"/>
                  </a:lnTo>
                  <a:lnTo>
                    <a:pt x="7820" y="6960"/>
                  </a:lnTo>
                  <a:lnTo>
                    <a:pt x="7507" y="6230"/>
                  </a:lnTo>
                  <a:lnTo>
                    <a:pt x="7246" y="5682"/>
                  </a:lnTo>
                  <a:lnTo>
                    <a:pt x="6986" y="5161"/>
                  </a:lnTo>
                  <a:lnTo>
                    <a:pt x="6907" y="4822"/>
                  </a:lnTo>
                  <a:lnTo>
                    <a:pt x="6751" y="3988"/>
                  </a:lnTo>
                  <a:lnTo>
                    <a:pt x="6647" y="3493"/>
                  </a:lnTo>
                  <a:lnTo>
                    <a:pt x="6542" y="3050"/>
                  </a:lnTo>
                  <a:lnTo>
                    <a:pt x="6412" y="2633"/>
                  </a:lnTo>
                  <a:lnTo>
                    <a:pt x="6282" y="2372"/>
                  </a:lnTo>
                  <a:lnTo>
                    <a:pt x="6230" y="2242"/>
                  </a:lnTo>
                  <a:lnTo>
                    <a:pt x="6151" y="1981"/>
                  </a:lnTo>
                  <a:lnTo>
                    <a:pt x="5969" y="1173"/>
                  </a:lnTo>
                  <a:lnTo>
                    <a:pt x="5682" y="1303"/>
                  </a:lnTo>
                  <a:lnTo>
                    <a:pt x="5370" y="1408"/>
                  </a:lnTo>
                  <a:lnTo>
                    <a:pt x="4926" y="1512"/>
                  </a:lnTo>
                  <a:lnTo>
                    <a:pt x="4457" y="1590"/>
                  </a:lnTo>
                  <a:lnTo>
                    <a:pt x="4014" y="1590"/>
                  </a:lnTo>
                  <a:lnTo>
                    <a:pt x="3571" y="1564"/>
                  </a:lnTo>
                  <a:lnTo>
                    <a:pt x="3154" y="1486"/>
                  </a:lnTo>
                  <a:lnTo>
                    <a:pt x="2711" y="1382"/>
                  </a:lnTo>
                  <a:lnTo>
                    <a:pt x="2294" y="1225"/>
                  </a:lnTo>
                  <a:lnTo>
                    <a:pt x="1903" y="1043"/>
                  </a:lnTo>
                  <a:lnTo>
                    <a:pt x="1694" y="1017"/>
                  </a:lnTo>
                  <a:lnTo>
                    <a:pt x="1460" y="965"/>
                  </a:lnTo>
                  <a:lnTo>
                    <a:pt x="1225" y="886"/>
                  </a:lnTo>
                  <a:lnTo>
                    <a:pt x="991" y="782"/>
                  </a:lnTo>
                  <a:lnTo>
                    <a:pt x="782" y="678"/>
                  </a:lnTo>
                  <a:lnTo>
                    <a:pt x="574" y="522"/>
                  </a:lnTo>
                  <a:lnTo>
                    <a:pt x="365" y="365"/>
                  </a:lnTo>
                  <a:lnTo>
                    <a:pt x="183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-1530905" y="2011997"/>
              <a:ext cx="435705" cy="909132"/>
            </a:xfrm>
            <a:custGeom>
              <a:avLst/>
              <a:gdLst/>
              <a:ahLst/>
              <a:cxnLst/>
              <a:rect l="l" t="t" r="r" b="b"/>
              <a:pathLst>
                <a:path w="8732" h="18220" fill="none" extrusionOk="0">
                  <a:moveTo>
                    <a:pt x="8732" y="10400"/>
                  </a:moveTo>
                  <a:lnTo>
                    <a:pt x="8732" y="10400"/>
                  </a:lnTo>
                  <a:lnTo>
                    <a:pt x="8680" y="9983"/>
                  </a:lnTo>
                  <a:lnTo>
                    <a:pt x="8628" y="9540"/>
                  </a:lnTo>
                  <a:lnTo>
                    <a:pt x="8523" y="9097"/>
                  </a:lnTo>
                  <a:lnTo>
                    <a:pt x="8419" y="8654"/>
                  </a:lnTo>
                  <a:lnTo>
                    <a:pt x="8289" y="8211"/>
                  </a:lnTo>
                  <a:lnTo>
                    <a:pt x="8132" y="7768"/>
                  </a:lnTo>
                  <a:lnTo>
                    <a:pt x="7820" y="6960"/>
                  </a:lnTo>
                  <a:lnTo>
                    <a:pt x="7507" y="6230"/>
                  </a:lnTo>
                  <a:lnTo>
                    <a:pt x="7246" y="5682"/>
                  </a:lnTo>
                  <a:lnTo>
                    <a:pt x="6986" y="5161"/>
                  </a:lnTo>
                  <a:lnTo>
                    <a:pt x="6986" y="5161"/>
                  </a:lnTo>
                  <a:lnTo>
                    <a:pt x="6907" y="4822"/>
                  </a:lnTo>
                  <a:lnTo>
                    <a:pt x="6751" y="3988"/>
                  </a:lnTo>
                  <a:lnTo>
                    <a:pt x="6647" y="3493"/>
                  </a:lnTo>
                  <a:lnTo>
                    <a:pt x="6542" y="3050"/>
                  </a:lnTo>
                  <a:lnTo>
                    <a:pt x="6412" y="2633"/>
                  </a:lnTo>
                  <a:lnTo>
                    <a:pt x="6282" y="2372"/>
                  </a:lnTo>
                  <a:lnTo>
                    <a:pt x="6282" y="2372"/>
                  </a:lnTo>
                  <a:lnTo>
                    <a:pt x="6230" y="2242"/>
                  </a:lnTo>
                  <a:lnTo>
                    <a:pt x="6151" y="1981"/>
                  </a:lnTo>
                  <a:lnTo>
                    <a:pt x="5969" y="1173"/>
                  </a:lnTo>
                  <a:lnTo>
                    <a:pt x="5969" y="1173"/>
                  </a:lnTo>
                  <a:lnTo>
                    <a:pt x="5682" y="1303"/>
                  </a:lnTo>
                  <a:lnTo>
                    <a:pt x="5370" y="1408"/>
                  </a:lnTo>
                  <a:lnTo>
                    <a:pt x="5370" y="1408"/>
                  </a:lnTo>
                  <a:lnTo>
                    <a:pt x="4926" y="1512"/>
                  </a:lnTo>
                  <a:lnTo>
                    <a:pt x="4457" y="1590"/>
                  </a:lnTo>
                  <a:lnTo>
                    <a:pt x="4014" y="1590"/>
                  </a:lnTo>
                  <a:lnTo>
                    <a:pt x="3571" y="1564"/>
                  </a:lnTo>
                  <a:lnTo>
                    <a:pt x="3154" y="1486"/>
                  </a:lnTo>
                  <a:lnTo>
                    <a:pt x="2711" y="1382"/>
                  </a:lnTo>
                  <a:lnTo>
                    <a:pt x="2294" y="1225"/>
                  </a:lnTo>
                  <a:lnTo>
                    <a:pt x="1903" y="1043"/>
                  </a:lnTo>
                  <a:lnTo>
                    <a:pt x="1903" y="1043"/>
                  </a:lnTo>
                  <a:lnTo>
                    <a:pt x="1694" y="1017"/>
                  </a:lnTo>
                  <a:lnTo>
                    <a:pt x="1694" y="1017"/>
                  </a:lnTo>
                  <a:lnTo>
                    <a:pt x="1460" y="965"/>
                  </a:lnTo>
                  <a:lnTo>
                    <a:pt x="1225" y="886"/>
                  </a:lnTo>
                  <a:lnTo>
                    <a:pt x="991" y="782"/>
                  </a:lnTo>
                  <a:lnTo>
                    <a:pt x="782" y="678"/>
                  </a:lnTo>
                  <a:lnTo>
                    <a:pt x="574" y="522"/>
                  </a:lnTo>
                  <a:lnTo>
                    <a:pt x="365" y="365"/>
                  </a:lnTo>
                  <a:lnTo>
                    <a:pt x="183" y="1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1121"/>
                  </a:lnTo>
                  <a:lnTo>
                    <a:pt x="52" y="2190"/>
                  </a:lnTo>
                  <a:lnTo>
                    <a:pt x="130" y="3258"/>
                  </a:lnTo>
                  <a:lnTo>
                    <a:pt x="235" y="4223"/>
                  </a:lnTo>
                  <a:lnTo>
                    <a:pt x="339" y="5135"/>
                  </a:lnTo>
                  <a:lnTo>
                    <a:pt x="495" y="5917"/>
                  </a:lnTo>
                  <a:lnTo>
                    <a:pt x="600" y="6256"/>
                  </a:lnTo>
                  <a:lnTo>
                    <a:pt x="678" y="6595"/>
                  </a:lnTo>
                  <a:lnTo>
                    <a:pt x="782" y="6881"/>
                  </a:lnTo>
                  <a:lnTo>
                    <a:pt x="912" y="7116"/>
                  </a:lnTo>
                  <a:lnTo>
                    <a:pt x="912" y="7116"/>
                  </a:lnTo>
                  <a:lnTo>
                    <a:pt x="1173" y="7585"/>
                  </a:lnTo>
                  <a:lnTo>
                    <a:pt x="1434" y="7976"/>
                  </a:lnTo>
                  <a:lnTo>
                    <a:pt x="1746" y="8367"/>
                  </a:lnTo>
                  <a:lnTo>
                    <a:pt x="2033" y="8680"/>
                  </a:lnTo>
                  <a:lnTo>
                    <a:pt x="2346" y="8993"/>
                  </a:lnTo>
                  <a:lnTo>
                    <a:pt x="2659" y="9253"/>
                  </a:lnTo>
                  <a:lnTo>
                    <a:pt x="3258" y="9722"/>
                  </a:lnTo>
                  <a:lnTo>
                    <a:pt x="3780" y="10113"/>
                  </a:lnTo>
                  <a:lnTo>
                    <a:pt x="4014" y="10322"/>
                  </a:lnTo>
                  <a:lnTo>
                    <a:pt x="4223" y="10504"/>
                  </a:lnTo>
                  <a:lnTo>
                    <a:pt x="4379" y="10687"/>
                  </a:lnTo>
                  <a:lnTo>
                    <a:pt x="4509" y="10869"/>
                  </a:lnTo>
                  <a:lnTo>
                    <a:pt x="4588" y="11078"/>
                  </a:lnTo>
                  <a:lnTo>
                    <a:pt x="4614" y="11286"/>
                  </a:lnTo>
                  <a:lnTo>
                    <a:pt x="4614" y="11286"/>
                  </a:lnTo>
                  <a:lnTo>
                    <a:pt x="4588" y="11834"/>
                  </a:lnTo>
                  <a:lnTo>
                    <a:pt x="4509" y="12485"/>
                  </a:lnTo>
                  <a:lnTo>
                    <a:pt x="4431" y="13215"/>
                  </a:lnTo>
                  <a:lnTo>
                    <a:pt x="4379" y="13971"/>
                  </a:lnTo>
                  <a:lnTo>
                    <a:pt x="4379" y="14362"/>
                  </a:lnTo>
                  <a:lnTo>
                    <a:pt x="4405" y="14753"/>
                  </a:lnTo>
                  <a:lnTo>
                    <a:pt x="4431" y="15118"/>
                  </a:lnTo>
                  <a:lnTo>
                    <a:pt x="4483" y="15457"/>
                  </a:lnTo>
                  <a:lnTo>
                    <a:pt x="4588" y="15795"/>
                  </a:lnTo>
                  <a:lnTo>
                    <a:pt x="4718" y="16108"/>
                  </a:lnTo>
                  <a:lnTo>
                    <a:pt x="4874" y="16369"/>
                  </a:lnTo>
                  <a:lnTo>
                    <a:pt x="5083" y="16603"/>
                  </a:lnTo>
                  <a:lnTo>
                    <a:pt x="5083" y="16603"/>
                  </a:lnTo>
                  <a:lnTo>
                    <a:pt x="5552" y="17021"/>
                  </a:lnTo>
                  <a:lnTo>
                    <a:pt x="6021" y="17411"/>
                  </a:lnTo>
                  <a:lnTo>
                    <a:pt x="6464" y="17724"/>
                  </a:lnTo>
                  <a:lnTo>
                    <a:pt x="6881" y="17985"/>
                  </a:lnTo>
                  <a:lnTo>
                    <a:pt x="7090" y="18089"/>
                  </a:lnTo>
                  <a:lnTo>
                    <a:pt x="7272" y="18167"/>
                  </a:lnTo>
                  <a:lnTo>
                    <a:pt x="7455" y="18193"/>
                  </a:lnTo>
                  <a:lnTo>
                    <a:pt x="7611" y="18220"/>
                  </a:lnTo>
                  <a:lnTo>
                    <a:pt x="7767" y="18193"/>
                  </a:lnTo>
                  <a:lnTo>
                    <a:pt x="7898" y="18141"/>
                  </a:lnTo>
                  <a:lnTo>
                    <a:pt x="8002" y="18037"/>
                  </a:lnTo>
                  <a:lnTo>
                    <a:pt x="8106" y="17881"/>
                  </a:lnTo>
                  <a:lnTo>
                    <a:pt x="8106" y="17881"/>
                  </a:lnTo>
                  <a:lnTo>
                    <a:pt x="8158" y="17698"/>
                  </a:lnTo>
                  <a:lnTo>
                    <a:pt x="8185" y="17516"/>
                  </a:lnTo>
                  <a:lnTo>
                    <a:pt x="8158" y="17281"/>
                  </a:lnTo>
                  <a:lnTo>
                    <a:pt x="8106" y="17047"/>
                  </a:lnTo>
                  <a:lnTo>
                    <a:pt x="8028" y="16812"/>
                  </a:lnTo>
                  <a:lnTo>
                    <a:pt x="7924" y="16551"/>
                  </a:lnTo>
                  <a:lnTo>
                    <a:pt x="7663" y="16056"/>
                  </a:lnTo>
                  <a:lnTo>
                    <a:pt x="7377" y="15613"/>
                  </a:lnTo>
                  <a:lnTo>
                    <a:pt x="7116" y="15248"/>
                  </a:lnTo>
                  <a:lnTo>
                    <a:pt x="6855" y="14909"/>
                  </a:lnTo>
                  <a:lnTo>
                    <a:pt x="6855" y="14909"/>
                  </a:lnTo>
                  <a:lnTo>
                    <a:pt x="7168" y="14518"/>
                  </a:lnTo>
                  <a:lnTo>
                    <a:pt x="7481" y="14075"/>
                  </a:lnTo>
                  <a:lnTo>
                    <a:pt x="7820" y="13502"/>
                  </a:lnTo>
                  <a:lnTo>
                    <a:pt x="8002" y="13189"/>
                  </a:lnTo>
                  <a:lnTo>
                    <a:pt x="8158" y="12824"/>
                  </a:lnTo>
                  <a:lnTo>
                    <a:pt x="8315" y="12459"/>
                  </a:lnTo>
                  <a:lnTo>
                    <a:pt x="8471" y="12068"/>
                  </a:lnTo>
                  <a:lnTo>
                    <a:pt x="8575" y="11651"/>
                  </a:lnTo>
                  <a:lnTo>
                    <a:pt x="8654" y="11260"/>
                  </a:lnTo>
                  <a:lnTo>
                    <a:pt x="8706" y="10843"/>
                  </a:lnTo>
                  <a:lnTo>
                    <a:pt x="8732" y="10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-1227877" y="2095226"/>
              <a:ext cx="10429" cy="35178"/>
            </a:xfrm>
            <a:custGeom>
              <a:avLst/>
              <a:gdLst/>
              <a:ahLst/>
              <a:cxnLst/>
              <a:rect l="l" t="t" r="r" b="b"/>
              <a:pathLst>
                <a:path w="209" h="70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1" y="470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131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3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-1227877" y="2095226"/>
              <a:ext cx="10429" cy="35178"/>
            </a:xfrm>
            <a:custGeom>
              <a:avLst/>
              <a:gdLst/>
              <a:ahLst/>
              <a:cxnLst/>
              <a:rect l="l" t="t" r="r" b="b"/>
              <a:pathLst>
                <a:path w="209" h="70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1" y="470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209" y="704"/>
                  </a:lnTo>
                  <a:lnTo>
                    <a:pt x="131" y="47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-1217499" y="2130353"/>
              <a:ext cx="16965" cy="52043"/>
            </a:xfrm>
            <a:custGeom>
              <a:avLst/>
              <a:gdLst/>
              <a:ahLst/>
              <a:cxnLst/>
              <a:rect l="l" t="t" r="r" b="b"/>
              <a:pathLst>
                <a:path w="340" h="1043" extrusionOk="0">
                  <a:moveTo>
                    <a:pt x="1" y="0"/>
                  </a:moveTo>
                  <a:lnTo>
                    <a:pt x="1" y="0"/>
                  </a:lnTo>
                  <a:lnTo>
                    <a:pt x="105" y="183"/>
                  </a:lnTo>
                  <a:lnTo>
                    <a:pt x="183" y="4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183" y="443"/>
                  </a:lnTo>
                  <a:lnTo>
                    <a:pt x="105" y="183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3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-1217499" y="2130353"/>
              <a:ext cx="16965" cy="52043"/>
            </a:xfrm>
            <a:custGeom>
              <a:avLst/>
              <a:gdLst/>
              <a:ahLst/>
              <a:cxnLst/>
              <a:rect l="l" t="t" r="r" b="b"/>
              <a:pathLst>
                <a:path w="340" h="104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5" y="183"/>
                  </a:lnTo>
                  <a:lnTo>
                    <a:pt x="183" y="4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340" y="1043"/>
                  </a:lnTo>
                  <a:lnTo>
                    <a:pt x="183" y="443"/>
                  </a:lnTo>
                  <a:lnTo>
                    <a:pt x="105" y="1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-1217499" y="21303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-1217499" y="21303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-1200583" y="2182347"/>
              <a:ext cx="14370" cy="67711"/>
            </a:xfrm>
            <a:custGeom>
              <a:avLst/>
              <a:gdLst/>
              <a:ahLst/>
              <a:cxnLst/>
              <a:rect l="l" t="t" r="r" b="b"/>
              <a:pathLst>
                <a:path w="288" h="1357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3" y="731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183" y="7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-1200583" y="2182347"/>
              <a:ext cx="14370" cy="67711"/>
            </a:xfrm>
            <a:custGeom>
              <a:avLst/>
              <a:gdLst/>
              <a:ahLst/>
              <a:cxnLst/>
              <a:rect l="l" t="t" r="r" b="b"/>
              <a:pathLst>
                <a:path w="288" h="13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3" y="731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287" y="1356"/>
                  </a:lnTo>
                  <a:lnTo>
                    <a:pt x="183" y="7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-1188857" y="27559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-1188857" y="27559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-1188857" y="27559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-1240901" y="2160242"/>
              <a:ext cx="144403" cy="630854"/>
            </a:xfrm>
            <a:custGeom>
              <a:avLst/>
              <a:gdLst/>
              <a:ahLst/>
              <a:cxnLst/>
              <a:rect l="l" t="t" r="r" b="b"/>
              <a:pathLst>
                <a:path w="2894" h="12643" extrusionOk="0">
                  <a:moveTo>
                    <a:pt x="1" y="1"/>
                  </a:moveTo>
                  <a:lnTo>
                    <a:pt x="157" y="261"/>
                  </a:lnTo>
                  <a:lnTo>
                    <a:pt x="548" y="939"/>
                  </a:lnTo>
                  <a:lnTo>
                    <a:pt x="1069" y="1929"/>
                  </a:lnTo>
                  <a:lnTo>
                    <a:pt x="1330" y="2503"/>
                  </a:lnTo>
                  <a:lnTo>
                    <a:pt x="1617" y="3102"/>
                  </a:lnTo>
                  <a:lnTo>
                    <a:pt x="1851" y="3702"/>
                  </a:lnTo>
                  <a:lnTo>
                    <a:pt x="2060" y="4275"/>
                  </a:lnTo>
                  <a:lnTo>
                    <a:pt x="2242" y="4849"/>
                  </a:lnTo>
                  <a:lnTo>
                    <a:pt x="2346" y="5344"/>
                  </a:lnTo>
                  <a:lnTo>
                    <a:pt x="2451" y="5787"/>
                  </a:lnTo>
                  <a:lnTo>
                    <a:pt x="2503" y="6126"/>
                  </a:lnTo>
                  <a:lnTo>
                    <a:pt x="2555" y="6413"/>
                  </a:lnTo>
                  <a:lnTo>
                    <a:pt x="2581" y="6699"/>
                  </a:lnTo>
                  <a:lnTo>
                    <a:pt x="2607" y="7038"/>
                  </a:lnTo>
                  <a:lnTo>
                    <a:pt x="2633" y="7481"/>
                  </a:lnTo>
                  <a:lnTo>
                    <a:pt x="2607" y="8002"/>
                  </a:lnTo>
                  <a:lnTo>
                    <a:pt x="2555" y="8602"/>
                  </a:lnTo>
                  <a:lnTo>
                    <a:pt x="2425" y="9201"/>
                  </a:lnTo>
                  <a:lnTo>
                    <a:pt x="2346" y="9514"/>
                  </a:lnTo>
                  <a:lnTo>
                    <a:pt x="2242" y="9827"/>
                  </a:lnTo>
                  <a:lnTo>
                    <a:pt x="2138" y="10114"/>
                  </a:lnTo>
                  <a:lnTo>
                    <a:pt x="1982" y="10400"/>
                  </a:lnTo>
                  <a:lnTo>
                    <a:pt x="1851" y="10687"/>
                  </a:lnTo>
                  <a:lnTo>
                    <a:pt x="1695" y="10948"/>
                  </a:lnTo>
                  <a:lnTo>
                    <a:pt x="1356" y="11443"/>
                  </a:lnTo>
                  <a:lnTo>
                    <a:pt x="1017" y="11860"/>
                  </a:lnTo>
                  <a:lnTo>
                    <a:pt x="704" y="12173"/>
                  </a:lnTo>
                  <a:lnTo>
                    <a:pt x="470" y="12434"/>
                  </a:lnTo>
                  <a:lnTo>
                    <a:pt x="313" y="12590"/>
                  </a:lnTo>
                  <a:lnTo>
                    <a:pt x="261" y="12642"/>
                  </a:lnTo>
                  <a:lnTo>
                    <a:pt x="261" y="12642"/>
                  </a:lnTo>
                  <a:lnTo>
                    <a:pt x="496" y="12460"/>
                  </a:lnTo>
                  <a:lnTo>
                    <a:pt x="783" y="12251"/>
                  </a:lnTo>
                  <a:lnTo>
                    <a:pt x="1095" y="11912"/>
                  </a:lnTo>
                  <a:lnTo>
                    <a:pt x="1460" y="11521"/>
                  </a:lnTo>
                  <a:lnTo>
                    <a:pt x="1825" y="11052"/>
                  </a:lnTo>
                  <a:lnTo>
                    <a:pt x="1982" y="10765"/>
                  </a:lnTo>
                  <a:lnTo>
                    <a:pt x="2138" y="10505"/>
                  </a:lnTo>
                  <a:lnTo>
                    <a:pt x="2294" y="10192"/>
                  </a:lnTo>
                  <a:lnTo>
                    <a:pt x="2425" y="9879"/>
                  </a:lnTo>
                  <a:lnTo>
                    <a:pt x="2555" y="9566"/>
                  </a:lnTo>
                  <a:lnTo>
                    <a:pt x="2633" y="9254"/>
                  </a:lnTo>
                  <a:lnTo>
                    <a:pt x="2737" y="8941"/>
                  </a:lnTo>
                  <a:lnTo>
                    <a:pt x="2790" y="8628"/>
                  </a:lnTo>
                  <a:lnTo>
                    <a:pt x="2868" y="8029"/>
                  </a:lnTo>
                  <a:lnTo>
                    <a:pt x="2894" y="7481"/>
                  </a:lnTo>
                  <a:lnTo>
                    <a:pt x="2894" y="7038"/>
                  </a:lnTo>
                  <a:lnTo>
                    <a:pt x="2868" y="6673"/>
                  </a:lnTo>
                  <a:lnTo>
                    <a:pt x="2842" y="6386"/>
                  </a:lnTo>
                  <a:lnTo>
                    <a:pt x="2790" y="6074"/>
                  </a:lnTo>
                  <a:lnTo>
                    <a:pt x="2711" y="5735"/>
                  </a:lnTo>
                  <a:lnTo>
                    <a:pt x="2607" y="5292"/>
                  </a:lnTo>
                  <a:lnTo>
                    <a:pt x="2477" y="4770"/>
                  </a:lnTo>
                  <a:lnTo>
                    <a:pt x="2268" y="4197"/>
                  </a:lnTo>
                  <a:lnTo>
                    <a:pt x="2060" y="3624"/>
                  </a:lnTo>
                  <a:lnTo>
                    <a:pt x="1799" y="3024"/>
                  </a:lnTo>
                  <a:lnTo>
                    <a:pt x="1512" y="2425"/>
                  </a:lnTo>
                  <a:lnTo>
                    <a:pt x="1200" y="1851"/>
                  </a:lnTo>
                  <a:lnTo>
                    <a:pt x="913" y="1356"/>
                  </a:lnTo>
                  <a:lnTo>
                    <a:pt x="626" y="887"/>
                  </a:lnTo>
                  <a:lnTo>
                    <a:pt x="183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-1515337" y="2273410"/>
              <a:ext cx="245895" cy="316051"/>
            </a:xfrm>
            <a:custGeom>
              <a:avLst/>
              <a:gdLst/>
              <a:ahLst/>
              <a:cxnLst/>
              <a:rect l="l" t="t" r="r" b="b"/>
              <a:pathLst>
                <a:path w="4928" h="6334" extrusionOk="0">
                  <a:moveTo>
                    <a:pt x="1" y="0"/>
                  </a:moveTo>
                  <a:lnTo>
                    <a:pt x="1" y="183"/>
                  </a:lnTo>
                  <a:lnTo>
                    <a:pt x="1" y="391"/>
                  </a:lnTo>
                  <a:lnTo>
                    <a:pt x="53" y="652"/>
                  </a:lnTo>
                  <a:lnTo>
                    <a:pt x="105" y="965"/>
                  </a:lnTo>
                  <a:lnTo>
                    <a:pt x="209" y="1303"/>
                  </a:lnTo>
                  <a:lnTo>
                    <a:pt x="366" y="1668"/>
                  </a:lnTo>
                  <a:lnTo>
                    <a:pt x="522" y="2007"/>
                  </a:lnTo>
                  <a:lnTo>
                    <a:pt x="705" y="2346"/>
                  </a:lnTo>
                  <a:lnTo>
                    <a:pt x="913" y="2685"/>
                  </a:lnTo>
                  <a:lnTo>
                    <a:pt x="1096" y="2972"/>
                  </a:lnTo>
                  <a:lnTo>
                    <a:pt x="1304" y="3232"/>
                  </a:lnTo>
                  <a:lnTo>
                    <a:pt x="1487" y="3441"/>
                  </a:lnTo>
                  <a:lnTo>
                    <a:pt x="1617" y="3597"/>
                  </a:lnTo>
                  <a:lnTo>
                    <a:pt x="1747" y="3701"/>
                  </a:lnTo>
                  <a:lnTo>
                    <a:pt x="1904" y="3832"/>
                  </a:lnTo>
                  <a:lnTo>
                    <a:pt x="2295" y="4118"/>
                  </a:lnTo>
                  <a:lnTo>
                    <a:pt x="2842" y="4483"/>
                  </a:lnTo>
                  <a:lnTo>
                    <a:pt x="3468" y="4900"/>
                  </a:lnTo>
                  <a:lnTo>
                    <a:pt x="3780" y="5135"/>
                  </a:lnTo>
                  <a:lnTo>
                    <a:pt x="4067" y="5370"/>
                  </a:lnTo>
                  <a:lnTo>
                    <a:pt x="4328" y="5604"/>
                  </a:lnTo>
                  <a:lnTo>
                    <a:pt x="4536" y="5813"/>
                  </a:lnTo>
                  <a:lnTo>
                    <a:pt x="4719" y="6021"/>
                  </a:lnTo>
                  <a:lnTo>
                    <a:pt x="4823" y="6178"/>
                  </a:lnTo>
                  <a:lnTo>
                    <a:pt x="4901" y="6282"/>
                  </a:lnTo>
                  <a:lnTo>
                    <a:pt x="4927" y="6334"/>
                  </a:lnTo>
                  <a:lnTo>
                    <a:pt x="4927" y="6282"/>
                  </a:lnTo>
                  <a:lnTo>
                    <a:pt x="4875" y="6152"/>
                  </a:lnTo>
                  <a:lnTo>
                    <a:pt x="4771" y="5969"/>
                  </a:lnTo>
                  <a:lnTo>
                    <a:pt x="4640" y="5761"/>
                  </a:lnTo>
                  <a:lnTo>
                    <a:pt x="4432" y="5500"/>
                  </a:lnTo>
                  <a:lnTo>
                    <a:pt x="4171" y="5239"/>
                  </a:lnTo>
                  <a:lnTo>
                    <a:pt x="3911" y="4979"/>
                  </a:lnTo>
                  <a:lnTo>
                    <a:pt x="3598" y="4744"/>
                  </a:lnTo>
                  <a:lnTo>
                    <a:pt x="2972" y="4301"/>
                  </a:lnTo>
                  <a:lnTo>
                    <a:pt x="2451" y="3910"/>
                  </a:lnTo>
                  <a:lnTo>
                    <a:pt x="2086" y="3623"/>
                  </a:lnTo>
                  <a:lnTo>
                    <a:pt x="1956" y="3493"/>
                  </a:lnTo>
                  <a:lnTo>
                    <a:pt x="1825" y="3389"/>
                  </a:lnTo>
                  <a:lnTo>
                    <a:pt x="1669" y="3258"/>
                  </a:lnTo>
                  <a:lnTo>
                    <a:pt x="1487" y="3050"/>
                  </a:lnTo>
                  <a:lnTo>
                    <a:pt x="1304" y="2815"/>
                  </a:lnTo>
                  <a:lnTo>
                    <a:pt x="1096" y="2555"/>
                  </a:lnTo>
                  <a:lnTo>
                    <a:pt x="887" y="2242"/>
                  </a:lnTo>
                  <a:lnTo>
                    <a:pt x="705" y="1903"/>
                  </a:lnTo>
                  <a:lnTo>
                    <a:pt x="522" y="1590"/>
                  </a:lnTo>
                  <a:lnTo>
                    <a:pt x="366" y="1251"/>
                  </a:lnTo>
                  <a:lnTo>
                    <a:pt x="235" y="939"/>
                  </a:lnTo>
                  <a:lnTo>
                    <a:pt x="157" y="626"/>
                  </a:lnTo>
                  <a:lnTo>
                    <a:pt x="79" y="365"/>
                  </a:lnTo>
                  <a:lnTo>
                    <a:pt x="53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-1594674" y="1491765"/>
              <a:ext cx="590537" cy="616484"/>
            </a:xfrm>
            <a:custGeom>
              <a:avLst/>
              <a:gdLst/>
              <a:ahLst/>
              <a:cxnLst/>
              <a:rect l="l" t="t" r="r" b="b"/>
              <a:pathLst>
                <a:path w="11835" h="12355" extrusionOk="0">
                  <a:moveTo>
                    <a:pt x="2529" y="0"/>
                  </a:move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89"/>
                  </a:lnTo>
                  <a:lnTo>
                    <a:pt x="418" y="8419"/>
                  </a:lnTo>
                  <a:lnTo>
                    <a:pt x="600" y="9097"/>
                  </a:lnTo>
                  <a:lnTo>
                    <a:pt x="731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96"/>
                  </a:lnTo>
                  <a:lnTo>
                    <a:pt x="1278" y="10557"/>
                  </a:lnTo>
                  <a:lnTo>
                    <a:pt x="1461" y="10791"/>
                  </a:lnTo>
                  <a:lnTo>
                    <a:pt x="1643" y="11026"/>
                  </a:lnTo>
                  <a:lnTo>
                    <a:pt x="1825" y="11234"/>
                  </a:lnTo>
                  <a:lnTo>
                    <a:pt x="2060" y="11417"/>
                  </a:lnTo>
                  <a:lnTo>
                    <a:pt x="2269" y="11599"/>
                  </a:lnTo>
                  <a:lnTo>
                    <a:pt x="2529" y="11756"/>
                  </a:lnTo>
                  <a:lnTo>
                    <a:pt x="2790" y="11886"/>
                  </a:lnTo>
                  <a:lnTo>
                    <a:pt x="3051" y="11990"/>
                  </a:lnTo>
                  <a:lnTo>
                    <a:pt x="3363" y="12094"/>
                  </a:lnTo>
                  <a:lnTo>
                    <a:pt x="3676" y="12146"/>
                  </a:lnTo>
                  <a:lnTo>
                    <a:pt x="3989" y="12199"/>
                  </a:lnTo>
                  <a:lnTo>
                    <a:pt x="4354" y="12225"/>
                  </a:lnTo>
                  <a:lnTo>
                    <a:pt x="4719" y="12225"/>
                  </a:lnTo>
                  <a:lnTo>
                    <a:pt x="5110" y="12199"/>
                  </a:lnTo>
                  <a:lnTo>
                    <a:pt x="5501" y="12146"/>
                  </a:lnTo>
                  <a:lnTo>
                    <a:pt x="5944" y="12068"/>
                  </a:lnTo>
                  <a:lnTo>
                    <a:pt x="6387" y="11964"/>
                  </a:lnTo>
                  <a:lnTo>
                    <a:pt x="6856" y="11860"/>
                  </a:lnTo>
                  <a:lnTo>
                    <a:pt x="7351" y="11703"/>
                  </a:lnTo>
                  <a:lnTo>
                    <a:pt x="7456" y="11834"/>
                  </a:lnTo>
                  <a:lnTo>
                    <a:pt x="7612" y="11938"/>
                  </a:lnTo>
                  <a:lnTo>
                    <a:pt x="7820" y="12094"/>
                  </a:lnTo>
                  <a:lnTo>
                    <a:pt x="8133" y="12225"/>
                  </a:lnTo>
                  <a:lnTo>
                    <a:pt x="8316" y="12277"/>
                  </a:lnTo>
                  <a:lnTo>
                    <a:pt x="8524" y="12329"/>
                  </a:lnTo>
                  <a:lnTo>
                    <a:pt x="8759" y="12355"/>
                  </a:lnTo>
                  <a:lnTo>
                    <a:pt x="9593" y="12355"/>
                  </a:lnTo>
                  <a:lnTo>
                    <a:pt x="9906" y="12303"/>
                  </a:lnTo>
                  <a:lnTo>
                    <a:pt x="10192" y="12251"/>
                  </a:lnTo>
                  <a:lnTo>
                    <a:pt x="10453" y="12173"/>
                  </a:lnTo>
                  <a:lnTo>
                    <a:pt x="10688" y="12068"/>
                  </a:lnTo>
                  <a:lnTo>
                    <a:pt x="10896" y="11964"/>
                  </a:lnTo>
                  <a:lnTo>
                    <a:pt x="11105" y="11860"/>
                  </a:lnTo>
                  <a:lnTo>
                    <a:pt x="11261" y="11729"/>
                  </a:lnTo>
                  <a:lnTo>
                    <a:pt x="11417" y="11599"/>
                  </a:lnTo>
                  <a:lnTo>
                    <a:pt x="11522" y="11469"/>
                  </a:lnTo>
                  <a:lnTo>
                    <a:pt x="11626" y="11312"/>
                  </a:lnTo>
                  <a:lnTo>
                    <a:pt x="11730" y="11182"/>
                  </a:lnTo>
                  <a:lnTo>
                    <a:pt x="11782" y="11026"/>
                  </a:lnTo>
                  <a:lnTo>
                    <a:pt x="11808" y="10869"/>
                  </a:lnTo>
                  <a:lnTo>
                    <a:pt x="11834" y="10713"/>
                  </a:lnTo>
                  <a:lnTo>
                    <a:pt x="11834" y="10583"/>
                  </a:lnTo>
                  <a:lnTo>
                    <a:pt x="11834" y="10426"/>
                  </a:lnTo>
                  <a:lnTo>
                    <a:pt x="11782" y="10296"/>
                  </a:lnTo>
                  <a:lnTo>
                    <a:pt x="11678" y="10192"/>
                  </a:lnTo>
                  <a:lnTo>
                    <a:pt x="11548" y="10061"/>
                  </a:lnTo>
                  <a:lnTo>
                    <a:pt x="11391" y="9957"/>
                  </a:lnTo>
                  <a:lnTo>
                    <a:pt x="11183" y="9879"/>
                  </a:lnTo>
                  <a:lnTo>
                    <a:pt x="10974" y="9775"/>
                  </a:lnTo>
                  <a:lnTo>
                    <a:pt x="10557" y="9644"/>
                  </a:lnTo>
                  <a:lnTo>
                    <a:pt x="10114" y="9540"/>
                  </a:lnTo>
                  <a:lnTo>
                    <a:pt x="9749" y="9462"/>
                  </a:lnTo>
                  <a:lnTo>
                    <a:pt x="9384" y="9410"/>
                  </a:lnTo>
                  <a:lnTo>
                    <a:pt x="9567" y="9253"/>
                  </a:lnTo>
                  <a:lnTo>
                    <a:pt x="9749" y="9097"/>
                  </a:lnTo>
                  <a:lnTo>
                    <a:pt x="9906" y="8914"/>
                  </a:lnTo>
                  <a:lnTo>
                    <a:pt x="9984" y="8810"/>
                  </a:lnTo>
                  <a:lnTo>
                    <a:pt x="10036" y="8706"/>
                  </a:lnTo>
                  <a:lnTo>
                    <a:pt x="10062" y="8602"/>
                  </a:lnTo>
                  <a:lnTo>
                    <a:pt x="10062" y="8497"/>
                  </a:lnTo>
                  <a:lnTo>
                    <a:pt x="10036" y="8393"/>
                  </a:lnTo>
                  <a:lnTo>
                    <a:pt x="9958" y="8315"/>
                  </a:lnTo>
                  <a:lnTo>
                    <a:pt x="9853" y="8211"/>
                  </a:lnTo>
                  <a:lnTo>
                    <a:pt x="9697" y="8133"/>
                  </a:lnTo>
                  <a:lnTo>
                    <a:pt x="9541" y="8080"/>
                  </a:lnTo>
                  <a:lnTo>
                    <a:pt x="9358" y="8080"/>
                  </a:lnTo>
                  <a:lnTo>
                    <a:pt x="9176" y="8133"/>
                  </a:lnTo>
                  <a:lnTo>
                    <a:pt x="8993" y="8185"/>
                  </a:lnTo>
                  <a:lnTo>
                    <a:pt x="8837" y="8289"/>
                  </a:lnTo>
                  <a:lnTo>
                    <a:pt x="8681" y="8419"/>
                  </a:lnTo>
                  <a:lnTo>
                    <a:pt x="8394" y="8732"/>
                  </a:lnTo>
                  <a:lnTo>
                    <a:pt x="8133" y="9045"/>
                  </a:lnTo>
                  <a:lnTo>
                    <a:pt x="7951" y="9331"/>
                  </a:lnTo>
                  <a:lnTo>
                    <a:pt x="7794" y="9618"/>
                  </a:lnTo>
                  <a:lnTo>
                    <a:pt x="7403" y="9618"/>
                  </a:lnTo>
                  <a:lnTo>
                    <a:pt x="6960" y="9592"/>
                  </a:lnTo>
                  <a:lnTo>
                    <a:pt x="6439" y="9488"/>
                  </a:lnTo>
                  <a:lnTo>
                    <a:pt x="6152" y="9436"/>
                  </a:lnTo>
                  <a:lnTo>
                    <a:pt x="5866" y="9331"/>
                  </a:lnTo>
                  <a:lnTo>
                    <a:pt x="5553" y="9227"/>
                  </a:lnTo>
                  <a:lnTo>
                    <a:pt x="5266" y="9071"/>
                  </a:lnTo>
                  <a:lnTo>
                    <a:pt x="4979" y="8888"/>
                  </a:lnTo>
                  <a:lnTo>
                    <a:pt x="4693" y="8680"/>
                  </a:lnTo>
                  <a:lnTo>
                    <a:pt x="4432" y="8445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-1594674" y="1491765"/>
              <a:ext cx="590537" cy="616484"/>
            </a:xfrm>
            <a:custGeom>
              <a:avLst/>
              <a:gdLst/>
              <a:ahLst/>
              <a:cxnLst/>
              <a:rect l="l" t="t" r="r" b="b"/>
              <a:pathLst>
                <a:path w="11835" h="12355" fill="none" extrusionOk="0">
                  <a:moveTo>
                    <a:pt x="1487" y="235"/>
                  </a:move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89"/>
                  </a:lnTo>
                  <a:lnTo>
                    <a:pt x="418" y="8419"/>
                  </a:lnTo>
                  <a:lnTo>
                    <a:pt x="600" y="9097"/>
                  </a:lnTo>
                  <a:lnTo>
                    <a:pt x="731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96"/>
                  </a:lnTo>
                  <a:lnTo>
                    <a:pt x="1278" y="10557"/>
                  </a:lnTo>
                  <a:lnTo>
                    <a:pt x="1461" y="10791"/>
                  </a:lnTo>
                  <a:lnTo>
                    <a:pt x="1643" y="11026"/>
                  </a:lnTo>
                  <a:lnTo>
                    <a:pt x="1825" y="11234"/>
                  </a:lnTo>
                  <a:lnTo>
                    <a:pt x="2060" y="11417"/>
                  </a:lnTo>
                  <a:lnTo>
                    <a:pt x="2269" y="11599"/>
                  </a:lnTo>
                  <a:lnTo>
                    <a:pt x="2529" y="11756"/>
                  </a:lnTo>
                  <a:lnTo>
                    <a:pt x="2790" y="11886"/>
                  </a:lnTo>
                  <a:lnTo>
                    <a:pt x="3051" y="11990"/>
                  </a:lnTo>
                  <a:lnTo>
                    <a:pt x="3363" y="12094"/>
                  </a:lnTo>
                  <a:lnTo>
                    <a:pt x="3676" y="12146"/>
                  </a:lnTo>
                  <a:lnTo>
                    <a:pt x="3989" y="12199"/>
                  </a:lnTo>
                  <a:lnTo>
                    <a:pt x="4354" y="12225"/>
                  </a:lnTo>
                  <a:lnTo>
                    <a:pt x="4719" y="12225"/>
                  </a:lnTo>
                  <a:lnTo>
                    <a:pt x="5110" y="12199"/>
                  </a:lnTo>
                  <a:lnTo>
                    <a:pt x="5501" y="12146"/>
                  </a:lnTo>
                  <a:lnTo>
                    <a:pt x="5944" y="12068"/>
                  </a:lnTo>
                  <a:lnTo>
                    <a:pt x="6387" y="11964"/>
                  </a:lnTo>
                  <a:lnTo>
                    <a:pt x="6856" y="11860"/>
                  </a:lnTo>
                  <a:lnTo>
                    <a:pt x="7351" y="11703"/>
                  </a:lnTo>
                  <a:lnTo>
                    <a:pt x="7351" y="11703"/>
                  </a:lnTo>
                  <a:lnTo>
                    <a:pt x="7456" y="11834"/>
                  </a:lnTo>
                  <a:lnTo>
                    <a:pt x="7612" y="11938"/>
                  </a:lnTo>
                  <a:lnTo>
                    <a:pt x="7820" y="12094"/>
                  </a:lnTo>
                  <a:lnTo>
                    <a:pt x="8133" y="12225"/>
                  </a:lnTo>
                  <a:lnTo>
                    <a:pt x="8316" y="12277"/>
                  </a:lnTo>
                  <a:lnTo>
                    <a:pt x="8524" y="12329"/>
                  </a:lnTo>
                  <a:lnTo>
                    <a:pt x="8759" y="12355"/>
                  </a:lnTo>
                  <a:lnTo>
                    <a:pt x="9019" y="12355"/>
                  </a:lnTo>
                  <a:lnTo>
                    <a:pt x="9306" y="12355"/>
                  </a:lnTo>
                  <a:lnTo>
                    <a:pt x="9593" y="12355"/>
                  </a:lnTo>
                  <a:lnTo>
                    <a:pt x="9593" y="12355"/>
                  </a:lnTo>
                  <a:lnTo>
                    <a:pt x="9906" y="12303"/>
                  </a:lnTo>
                  <a:lnTo>
                    <a:pt x="10192" y="12251"/>
                  </a:lnTo>
                  <a:lnTo>
                    <a:pt x="10453" y="12173"/>
                  </a:lnTo>
                  <a:lnTo>
                    <a:pt x="10688" y="12068"/>
                  </a:lnTo>
                  <a:lnTo>
                    <a:pt x="10896" y="11964"/>
                  </a:lnTo>
                  <a:lnTo>
                    <a:pt x="11105" y="11860"/>
                  </a:lnTo>
                  <a:lnTo>
                    <a:pt x="11261" y="11729"/>
                  </a:lnTo>
                  <a:lnTo>
                    <a:pt x="11417" y="11599"/>
                  </a:lnTo>
                  <a:lnTo>
                    <a:pt x="11522" y="11469"/>
                  </a:lnTo>
                  <a:lnTo>
                    <a:pt x="11626" y="11312"/>
                  </a:lnTo>
                  <a:lnTo>
                    <a:pt x="11730" y="11182"/>
                  </a:lnTo>
                  <a:lnTo>
                    <a:pt x="11782" y="11026"/>
                  </a:lnTo>
                  <a:lnTo>
                    <a:pt x="11808" y="10869"/>
                  </a:lnTo>
                  <a:lnTo>
                    <a:pt x="11834" y="10713"/>
                  </a:lnTo>
                  <a:lnTo>
                    <a:pt x="11834" y="10583"/>
                  </a:lnTo>
                  <a:lnTo>
                    <a:pt x="11834" y="10426"/>
                  </a:lnTo>
                  <a:lnTo>
                    <a:pt x="11834" y="10426"/>
                  </a:lnTo>
                  <a:lnTo>
                    <a:pt x="11782" y="10296"/>
                  </a:lnTo>
                  <a:lnTo>
                    <a:pt x="11678" y="10192"/>
                  </a:lnTo>
                  <a:lnTo>
                    <a:pt x="11548" y="10061"/>
                  </a:lnTo>
                  <a:lnTo>
                    <a:pt x="11391" y="9957"/>
                  </a:lnTo>
                  <a:lnTo>
                    <a:pt x="11183" y="9879"/>
                  </a:lnTo>
                  <a:lnTo>
                    <a:pt x="10974" y="9775"/>
                  </a:lnTo>
                  <a:lnTo>
                    <a:pt x="10557" y="9644"/>
                  </a:lnTo>
                  <a:lnTo>
                    <a:pt x="10114" y="9540"/>
                  </a:lnTo>
                  <a:lnTo>
                    <a:pt x="9749" y="9462"/>
                  </a:lnTo>
                  <a:lnTo>
                    <a:pt x="9384" y="9410"/>
                  </a:lnTo>
                  <a:lnTo>
                    <a:pt x="9384" y="9410"/>
                  </a:lnTo>
                  <a:lnTo>
                    <a:pt x="9567" y="9253"/>
                  </a:lnTo>
                  <a:lnTo>
                    <a:pt x="9749" y="9097"/>
                  </a:lnTo>
                  <a:lnTo>
                    <a:pt x="9906" y="8914"/>
                  </a:lnTo>
                  <a:lnTo>
                    <a:pt x="9984" y="8810"/>
                  </a:lnTo>
                  <a:lnTo>
                    <a:pt x="10036" y="8706"/>
                  </a:lnTo>
                  <a:lnTo>
                    <a:pt x="10062" y="8602"/>
                  </a:lnTo>
                  <a:lnTo>
                    <a:pt x="10062" y="8497"/>
                  </a:lnTo>
                  <a:lnTo>
                    <a:pt x="10036" y="8393"/>
                  </a:lnTo>
                  <a:lnTo>
                    <a:pt x="9958" y="8315"/>
                  </a:lnTo>
                  <a:lnTo>
                    <a:pt x="9853" y="8211"/>
                  </a:lnTo>
                  <a:lnTo>
                    <a:pt x="9697" y="8133"/>
                  </a:lnTo>
                  <a:lnTo>
                    <a:pt x="9697" y="8133"/>
                  </a:lnTo>
                  <a:lnTo>
                    <a:pt x="9541" y="8080"/>
                  </a:lnTo>
                  <a:lnTo>
                    <a:pt x="9358" y="8080"/>
                  </a:lnTo>
                  <a:lnTo>
                    <a:pt x="9176" y="8133"/>
                  </a:lnTo>
                  <a:lnTo>
                    <a:pt x="8993" y="8185"/>
                  </a:lnTo>
                  <a:lnTo>
                    <a:pt x="8837" y="8289"/>
                  </a:lnTo>
                  <a:lnTo>
                    <a:pt x="8681" y="8419"/>
                  </a:lnTo>
                  <a:lnTo>
                    <a:pt x="8394" y="8732"/>
                  </a:lnTo>
                  <a:lnTo>
                    <a:pt x="8133" y="9045"/>
                  </a:lnTo>
                  <a:lnTo>
                    <a:pt x="7951" y="9331"/>
                  </a:lnTo>
                  <a:lnTo>
                    <a:pt x="7794" y="9618"/>
                  </a:lnTo>
                  <a:lnTo>
                    <a:pt x="7794" y="9618"/>
                  </a:lnTo>
                  <a:lnTo>
                    <a:pt x="7403" y="9618"/>
                  </a:lnTo>
                  <a:lnTo>
                    <a:pt x="6960" y="9592"/>
                  </a:lnTo>
                  <a:lnTo>
                    <a:pt x="6439" y="9488"/>
                  </a:lnTo>
                  <a:lnTo>
                    <a:pt x="6152" y="9436"/>
                  </a:lnTo>
                  <a:lnTo>
                    <a:pt x="5866" y="9331"/>
                  </a:lnTo>
                  <a:lnTo>
                    <a:pt x="5553" y="9227"/>
                  </a:lnTo>
                  <a:lnTo>
                    <a:pt x="5266" y="9071"/>
                  </a:lnTo>
                  <a:lnTo>
                    <a:pt x="4979" y="8888"/>
                  </a:lnTo>
                  <a:lnTo>
                    <a:pt x="4693" y="8680"/>
                  </a:lnTo>
                  <a:lnTo>
                    <a:pt x="4432" y="8445"/>
                  </a:lnTo>
                  <a:lnTo>
                    <a:pt x="4197" y="8159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-1264302" y="1967787"/>
              <a:ext cx="26046" cy="2645"/>
            </a:xfrm>
            <a:custGeom>
              <a:avLst/>
              <a:gdLst/>
              <a:ahLst/>
              <a:cxnLst/>
              <a:rect l="l" t="t" r="r" b="b"/>
              <a:pathLst>
                <a:path w="522" h="53" extrusionOk="0">
                  <a:moveTo>
                    <a:pt x="0" y="0"/>
                  </a:moveTo>
                  <a:lnTo>
                    <a:pt x="235" y="26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-1264302" y="1967787"/>
              <a:ext cx="26046" cy="2645"/>
            </a:xfrm>
            <a:custGeom>
              <a:avLst/>
              <a:gdLst/>
              <a:ahLst/>
              <a:cxnLst/>
              <a:rect l="l" t="t" r="r" b="b"/>
              <a:pathLst>
                <a:path w="522" h="5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-1289002" y="1961251"/>
              <a:ext cx="6537" cy="2645"/>
            </a:xfrm>
            <a:custGeom>
              <a:avLst/>
              <a:gdLst/>
              <a:ahLst/>
              <a:cxnLst/>
              <a:rect l="l" t="t" r="r" b="b"/>
              <a:pathLst>
                <a:path w="131" h="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1" y="53"/>
                  </a:lnTo>
                  <a:lnTo>
                    <a:pt x="131" y="53"/>
                  </a:lnTo>
                  <a:lnTo>
                    <a:pt x="131" y="5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-1289002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-1290299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-1291596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-1292894" y="196125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-1292894" y="19599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-1292894" y="195995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-1381362" y="19040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-1381362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-1382659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-1382659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-1382659" y="19027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-1382659" y="1901424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-1382659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-1383957" y="1901424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-1383957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-1383957" y="190012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-1385254" y="18988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-1282515" y="1963845"/>
              <a:ext cx="18262" cy="3942"/>
            </a:xfrm>
            <a:custGeom>
              <a:avLst/>
              <a:gdLst/>
              <a:ahLst/>
              <a:cxnLst/>
              <a:rect l="l" t="t" r="r" b="b"/>
              <a:pathLst>
                <a:path w="366" h="79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1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-1282515" y="1963845"/>
              <a:ext cx="18262" cy="3942"/>
            </a:xfrm>
            <a:custGeom>
              <a:avLst/>
              <a:gdLst/>
              <a:ahLst/>
              <a:cxnLst/>
              <a:rect l="l" t="t" r="r" b="b"/>
              <a:pathLst>
                <a:path w="366" h="7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-1238306" y="1970382"/>
              <a:ext cx="2645" cy="50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-1235711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-1235711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-1237009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-1237009" y="197038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-1238306" y="1970382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-1116057" y="2106902"/>
              <a:ext cx="3992" cy="1347"/>
            </a:xfrm>
            <a:custGeom>
              <a:avLst/>
              <a:gdLst/>
              <a:ahLst/>
              <a:cxnLst/>
              <a:rect l="l" t="t" r="r" b="b"/>
              <a:pathLst>
                <a:path w="80" h="27" extrusionOk="0">
                  <a:moveTo>
                    <a:pt x="27" y="27"/>
                  </a:moveTo>
                  <a:lnTo>
                    <a:pt x="27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27"/>
                  </a:lnTo>
                  <a:close/>
                  <a:moveTo>
                    <a:pt x="27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close/>
                  <a:moveTo>
                    <a:pt x="27" y="1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-1116057" y="2108249"/>
              <a:ext cx="1347" cy="0"/>
            </a:xfrm>
            <a:custGeom>
              <a:avLst/>
              <a:gdLst/>
              <a:ahLst/>
              <a:cxnLst/>
              <a:rect l="l" t="t" r="r" b="b"/>
              <a:pathLst>
                <a:path w="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-1114760" y="2108249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-1114760" y="21069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-1113462" y="21069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-1112115" y="210690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-1368339" y="1969085"/>
              <a:ext cx="364202" cy="140511"/>
            </a:xfrm>
            <a:custGeom>
              <a:avLst/>
              <a:gdLst/>
              <a:ahLst/>
              <a:cxnLst/>
              <a:rect l="l" t="t" r="r" b="b"/>
              <a:pathLst>
                <a:path w="7299" h="2816" extrusionOk="0">
                  <a:moveTo>
                    <a:pt x="2320" y="0"/>
                  </a:moveTo>
                  <a:lnTo>
                    <a:pt x="2607" y="26"/>
                  </a:lnTo>
                  <a:lnTo>
                    <a:pt x="2659" y="26"/>
                  </a:lnTo>
                  <a:lnTo>
                    <a:pt x="2320" y="0"/>
                  </a:lnTo>
                  <a:close/>
                  <a:moveTo>
                    <a:pt x="1277" y="2528"/>
                  </a:moveTo>
                  <a:lnTo>
                    <a:pt x="600" y="2633"/>
                  </a:lnTo>
                  <a:lnTo>
                    <a:pt x="0" y="2659"/>
                  </a:lnTo>
                  <a:lnTo>
                    <a:pt x="626" y="2633"/>
                  </a:lnTo>
                  <a:lnTo>
                    <a:pt x="1277" y="2528"/>
                  </a:lnTo>
                  <a:close/>
                  <a:moveTo>
                    <a:pt x="2659" y="26"/>
                  </a:moveTo>
                  <a:lnTo>
                    <a:pt x="2607" y="339"/>
                  </a:lnTo>
                  <a:lnTo>
                    <a:pt x="2581" y="678"/>
                  </a:lnTo>
                  <a:lnTo>
                    <a:pt x="2581" y="991"/>
                  </a:lnTo>
                  <a:lnTo>
                    <a:pt x="2581" y="1303"/>
                  </a:lnTo>
                  <a:lnTo>
                    <a:pt x="2659" y="1772"/>
                  </a:lnTo>
                  <a:lnTo>
                    <a:pt x="2659" y="1825"/>
                  </a:lnTo>
                  <a:lnTo>
                    <a:pt x="2737" y="2137"/>
                  </a:lnTo>
                  <a:lnTo>
                    <a:pt x="1981" y="2372"/>
                  </a:lnTo>
                  <a:lnTo>
                    <a:pt x="1277" y="2528"/>
                  </a:lnTo>
                  <a:lnTo>
                    <a:pt x="2007" y="2372"/>
                  </a:lnTo>
                  <a:lnTo>
                    <a:pt x="2815" y="2137"/>
                  </a:lnTo>
                  <a:lnTo>
                    <a:pt x="2893" y="2242"/>
                  </a:lnTo>
                  <a:lnTo>
                    <a:pt x="3024" y="2346"/>
                  </a:lnTo>
                  <a:lnTo>
                    <a:pt x="3206" y="2476"/>
                  </a:lnTo>
                  <a:lnTo>
                    <a:pt x="3441" y="2580"/>
                  </a:lnTo>
                  <a:lnTo>
                    <a:pt x="3754" y="2711"/>
                  </a:lnTo>
                  <a:lnTo>
                    <a:pt x="4145" y="2763"/>
                  </a:lnTo>
                  <a:lnTo>
                    <a:pt x="4353" y="2789"/>
                  </a:lnTo>
                  <a:lnTo>
                    <a:pt x="4588" y="2815"/>
                  </a:lnTo>
                  <a:lnTo>
                    <a:pt x="5057" y="2789"/>
                  </a:lnTo>
                  <a:lnTo>
                    <a:pt x="5083" y="2789"/>
                  </a:lnTo>
                  <a:lnTo>
                    <a:pt x="5083" y="2763"/>
                  </a:lnTo>
                  <a:lnTo>
                    <a:pt x="5135" y="2763"/>
                  </a:lnTo>
                  <a:lnTo>
                    <a:pt x="5604" y="2685"/>
                  </a:lnTo>
                  <a:lnTo>
                    <a:pt x="6021" y="2554"/>
                  </a:lnTo>
                  <a:lnTo>
                    <a:pt x="6386" y="2398"/>
                  </a:lnTo>
                  <a:lnTo>
                    <a:pt x="6673" y="2190"/>
                  </a:lnTo>
                  <a:lnTo>
                    <a:pt x="6907" y="1981"/>
                  </a:lnTo>
                  <a:lnTo>
                    <a:pt x="7090" y="1746"/>
                  </a:lnTo>
                  <a:lnTo>
                    <a:pt x="7220" y="1512"/>
                  </a:lnTo>
                  <a:lnTo>
                    <a:pt x="7298" y="1277"/>
                  </a:lnTo>
                  <a:lnTo>
                    <a:pt x="7142" y="1382"/>
                  </a:lnTo>
                  <a:lnTo>
                    <a:pt x="6986" y="1460"/>
                  </a:lnTo>
                  <a:lnTo>
                    <a:pt x="6829" y="1564"/>
                  </a:lnTo>
                  <a:lnTo>
                    <a:pt x="6647" y="1616"/>
                  </a:lnTo>
                  <a:lnTo>
                    <a:pt x="6412" y="1668"/>
                  </a:lnTo>
                  <a:lnTo>
                    <a:pt x="6178" y="1720"/>
                  </a:lnTo>
                  <a:lnTo>
                    <a:pt x="5917" y="1746"/>
                  </a:lnTo>
                  <a:lnTo>
                    <a:pt x="5396" y="1746"/>
                  </a:lnTo>
                  <a:lnTo>
                    <a:pt x="5109" y="1694"/>
                  </a:lnTo>
                  <a:lnTo>
                    <a:pt x="4848" y="1642"/>
                  </a:lnTo>
                  <a:lnTo>
                    <a:pt x="4562" y="1564"/>
                  </a:lnTo>
                  <a:lnTo>
                    <a:pt x="4301" y="1486"/>
                  </a:lnTo>
                  <a:lnTo>
                    <a:pt x="4040" y="1355"/>
                  </a:lnTo>
                  <a:lnTo>
                    <a:pt x="3806" y="1225"/>
                  </a:lnTo>
                  <a:lnTo>
                    <a:pt x="3571" y="1069"/>
                  </a:lnTo>
                  <a:lnTo>
                    <a:pt x="3310" y="834"/>
                  </a:lnTo>
                  <a:lnTo>
                    <a:pt x="3076" y="626"/>
                  </a:lnTo>
                  <a:lnTo>
                    <a:pt x="2972" y="495"/>
                  </a:lnTo>
                  <a:lnTo>
                    <a:pt x="2893" y="365"/>
                  </a:lnTo>
                  <a:lnTo>
                    <a:pt x="2815" y="209"/>
                  </a:lnTo>
                  <a:lnTo>
                    <a:pt x="2763" y="52"/>
                  </a:lnTo>
                  <a:lnTo>
                    <a:pt x="2659" y="26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-1252577" y="196908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-1252577" y="196908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-1382659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-1383957" y="1901424"/>
              <a:ext cx="1347" cy="50"/>
            </a:xfrm>
            <a:custGeom>
              <a:avLst/>
              <a:gdLst/>
              <a:ahLst/>
              <a:cxnLst/>
              <a:rect l="l" t="t" r="r" b="b"/>
              <a:pathLst>
                <a:path w="2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-1383957" y="19014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-1383957" y="190012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-1383957" y="190012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-1385254" y="1898829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-1385254" y="18988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-1385254" y="18988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-1594674" y="1697243"/>
              <a:ext cx="590537" cy="412353"/>
            </a:xfrm>
            <a:custGeom>
              <a:avLst/>
              <a:gdLst/>
              <a:ahLst/>
              <a:cxnLst/>
              <a:rect l="l" t="t" r="r" b="b"/>
              <a:pathLst>
                <a:path w="11835" h="826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522"/>
                  </a:lnTo>
                  <a:lnTo>
                    <a:pt x="27" y="1017"/>
                  </a:lnTo>
                  <a:lnTo>
                    <a:pt x="79" y="1955"/>
                  </a:lnTo>
                  <a:lnTo>
                    <a:pt x="79" y="1955"/>
                  </a:lnTo>
                  <a:lnTo>
                    <a:pt x="157" y="2633"/>
                  </a:lnTo>
                  <a:lnTo>
                    <a:pt x="236" y="3259"/>
                  </a:lnTo>
                  <a:lnTo>
                    <a:pt x="340" y="3858"/>
                  </a:lnTo>
                  <a:lnTo>
                    <a:pt x="444" y="4432"/>
                  </a:lnTo>
                  <a:lnTo>
                    <a:pt x="600" y="4979"/>
                  </a:lnTo>
                  <a:lnTo>
                    <a:pt x="783" y="5474"/>
                  </a:lnTo>
                  <a:lnTo>
                    <a:pt x="991" y="5943"/>
                  </a:lnTo>
                  <a:lnTo>
                    <a:pt x="1226" y="6360"/>
                  </a:lnTo>
                  <a:lnTo>
                    <a:pt x="1513" y="6751"/>
                  </a:lnTo>
                  <a:lnTo>
                    <a:pt x="1825" y="7090"/>
                  </a:lnTo>
                  <a:lnTo>
                    <a:pt x="2164" y="7403"/>
                  </a:lnTo>
                  <a:lnTo>
                    <a:pt x="2347" y="7533"/>
                  </a:lnTo>
                  <a:lnTo>
                    <a:pt x="2555" y="7638"/>
                  </a:lnTo>
                  <a:lnTo>
                    <a:pt x="2764" y="7742"/>
                  </a:lnTo>
                  <a:lnTo>
                    <a:pt x="2972" y="7846"/>
                  </a:lnTo>
                  <a:lnTo>
                    <a:pt x="3207" y="7924"/>
                  </a:lnTo>
                  <a:lnTo>
                    <a:pt x="3442" y="7976"/>
                  </a:lnTo>
                  <a:lnTo>
                    <a:pt x="3702" y="8028"/>
                  </a:lnTo>
                  <a:lnTo>
                    <a:pt x="3963" y="8081"/>
                  </a:lnTo>
                  <a:lnTo>
                    <a:pt x="4536" y="8107"/>
                  </a:lnTo>
                  <a:lnTo>
                    <a:pt x="4536" y="8107"/>
                  </a:lnTo>
                  <a:lnTo>
                    <a:pt x="5162" y="8081"/>
                  </a:lnTo>
                  <a:lnTo>
                    <a:pt x="5813" y="7976"/>
                  </a:lnTo>
                  <a:lnTo>
                    <a:pt x="6543" y="7820"/>
                  </a:lnTo>
                  <a:lnTo>
                    <a:pt x="7351" y="7585"/>
                  </a:lnTo>
                  <a:lnTo>
                    <a:pt x="7351" y="7585"/>
                  </a:lnTo>
                  <a:lnTo>
                    <a:pt x="7429" y="7690"/>
                  </a:lnTo>
                  <a:lnTo>
                    <a:pt x="7560" y="7794"/>
                  </a:lnTo>
                  <a:lnTo>
                    <a:pt x="7742" y="7924"/>
                  </a:lnTo>
                  <a:lnTo>
                    <a:pt x="7977" y="8028"/>
                  </a:lnTo>
                  <a:lnTo>
                    <a:pt x="8290" y="8159"/>
                  </a:lnTo>
                  <a:lnTo>
                    <a:pt x="8681" y="8211"/>
                  </a:lnTo>
                  <a:lnTo>
                    <a:pt x="8889" y="8237"/>
                  </a:lnTo>
                  <a:lnTo>
                    <a:pt x="9124" y="8263"/>
                  </a:lnTo>
                  <a:lnTo>
                    <a:pt x="9124" y="8263"/>
                  </a:lnTo>
                  <a:lnTo>
                    <a:pt x="9593" y="8237"/>
                  </a:lnTo>
                  <a:lnTo>
                    <a:pt x="9593" y="8237"/>
                  </a:lnTo>
                  <a:lnTo>
                    <a:pt x="9593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37"/>
                  </a:lnTo>
                  <a:lnTo>
                    <a:pt x="9619" y="8211"/>
                  </a:lnTo>
                  <a:lnTo>
                    <a:pt x="9619" y="8211"/>
                  </a:lnTo>
                  <a:lnTo>
                    <a:pt x="9619" y="8211"/>
                  </a:lnTo>
                  <a:lnTo>
                    <a:pt x="9619" y="8211"/>
                  </a:lnTo>
                  <a:lnTo>
                    <a:pt x="9645" y="8211"/>
                  </a:lnTo>
                  <a:lnTo>
                    <a:pt x="9645" y="8211"/>
                  </a:lnTo>
                  <a:lnTo>
                    <a:pt x="9645" y="8211"/>
                  </a:lnTo>
                  <a:lnTo>
                    <a:pt x="9645" y="8211"/>
                  </a:lnTo>
                  <a:lnTo>
                    <a:pt x="9671" y="8211"/>
                  </a:lnTo>
                  <a:lnTo>
                    <a:pt x="9671" y="8211"/>
                  </a:lnTo>
                  <a:lnTo>
                    <a:pt x="9671" y="8211"/>
                  </a:lnTo>
                  <a:lnTo>
                    <a:pt x="10140" y="8133"/>
                  </a:lnTo>
                  <a:lnTo>
                    <a:pt x="10557" y="8002"/>
                  </a:lnTo>
                  <a:lnTo>
                    <a:pt x="10922" y="7846"/>
                  </a:lnTo>
                  <a:lnTo>
                    <a:pt x="11209" y="7638"/>
                  </a:lnTo>
                  <a:lnTo>
                    <a:pt x="11443" y="7429"/>
                  </a:lnTo>
                  <a:lnTo>
                    <a:pt x="11626" y="7194"/>
                  </a:lnTo>
                  <a:lnTo>
                    <a:pt x="11756" y="6960"/>
                  </a:lnTo>
                  <a:lnTo>
                    <a:pt x="11834" y="6725"/>
                  </a:lnTo>
                  <a:lnTo>
                    <a:pt x="11834" y="6725"/>
                  </a:lnTo>
                  <a:lnTo>
                    <a:pt x="11678" y="6830"/>
                  </a:lnTo>
                  <a:lnTo>
                    <a:pt x="11522" y="6908"/>
                  </a:lnTo>
                  <a:lnTo>
                    <a:pt x="11365" y="7012"/>
                  </a:lnTo>
                  <a:lnTo>
                    <a:pt x="11183" y="7064"/>
                  </a:lnTo>
                  <a:lnTo>
                    <a:pt x="11183" y="7064"/>
                  </a:lnTo>
                  <a:lnTo>
                    <a:pt x="10948" y="7116"/>
                  </a:lnTo>
                  <a:lnTo>
                    <a:pt x="10714" y="7168"/>
                  </a:lnTo>
                  <a:lnTo>
                    <a:pt x="10453" y="7194"/>
                  </a:lnTo>
                  <a:lnTo>
                    <a:pt x="10218" y="7194"/>
                  </a:lnTo>
                  <a:lnTo>
                    <a:pt x="10218" y="7194"/>
                  </a:lnTo>
                  <a:lnTo>
                    <a:pt x="9932" y="7194"/>
                  </a:lnTo>
                  <a:lnTo>
                    <a:pt x="9645" y="7142"/>
                  </a:lnTo>
                  <a:lnTo>
                    <a:pt x="9384" y="7090"/>
                  </a:lnTo>
                  <a:lnTo>
                    <a:pt x="9098" y="7012"/>
                  </a:lnTo>
                  <a:lnTo>
                    <a:pt x="8837" y="6934"/>
                  </a:lnTo>
                  <a:lnTo>
                    <a:pt x="8576" y="6803"/>
                  </a:lnTo>
                  <a:lnTo>
                    <a:pt x="8342" y="6673"/>
                  </a:lnTo>
                  <a:lnTo>
                    <a:pt x="8107" y="6517"/>
                  </a:lnTo>
                  <a:lnTo>
                    <a:pt x="8107" y="6517"/>
                  </a:lnTo>
                  <a:lnTo>
                    <a:pt x="7846" y="6282"/>
                  </a:lnTo>
                  <a:lnTo>
                    <a:pt x="7612" y="6074"/>
                  </a:lnTo>
                  <a:lnTo>
                    <a:pt x="7508" y="5943"/>
                  </a:lnTo>
                  <a:lnTo>
                    <a:pt x="7429" y="5813"/>
                  </a:lnTo>
                  <a:lnTo>
                    <a:pt x="7351" y="5657"/>
                  </a:lnTo>
                  <a:lnTo>
                    <a:pt x="7299" y="5500"/>
                  </a:lnTo>
                  <a:lnTo>
                    <a:pt x="7299" y="5500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69" y="5474"/>
                  </a:lnTo>
                  <a:lnTo>
                    <a:pt x="7143" y="5474"/>
                  </a:lnTo>
                  <a:lnTo>
                    <a:pt x="7143" y="5474"/>
                  </a:lnTo>
                  <a:lnTo>
                    <a:pt x="7143" y="5474"/>
                  </a:lnTo>
                  <a:lnTo>
                    <a:pt x="7143" y="5474"/>
                  </a:lnTo>
                  <a:lnTo>
                    <a:pt x="6856" y="5448"/>
                  </a:lnTo>
                  <a:lnTo>
                    <a:pt x="6856" y="5448"/>
                  </a:lnTo>
                  <a:lnTo>
                    <a:pt x="7195" y="5474"/>
                  </a:lnTo>
                  <a:lnTo>
                    <a:pt x="7195" y="5474"/>
                  </a:lnTo>
                  <a:lnTo>
                    <a:pt x="7143" y="5787"/>
                  </a:lnTo>
                  <a:lnTo>
                    <a:pt x="7117" y="6126"/>
                  </a:lnTo>
                  <a:lnTo>
                    <a:pt x="7117" y="6439"/>
                  </a:lnTo>
                  <a:lnTo>
                    <a:pt x="7117" y="6751"/>
                  </a:lnTo>
                  <a:lnTo>
                    <a:pt x="7117" y="6751"/>
                  </a:lnTo>
                  <a:lnTo>
                    <a:pt x="7117" y="6751"/>
                  </a:lnTo>
                  <a:lnTo>
                    <a:pt x="7117" y="6751"/>
                  </a:lnTo>
                  <a:lnTo>
                    <a:pt x="7195" y="7220"/>
                  </a:lnTo>
                  <a:lnTo>
                    <a:pt x="7195" y="7220"/>
                  </a:lnTo>
                  <a:lnTo>
                    <a:pt x="7195" y="7273"/>
                  </a:lnTo>
                  <a:lnTo>
                    <a:pt x="7195" y="7273"/>
                  </a:lnTo>
                  <a:lnTo>
                    <a:pt x="7195" y="7273"/>
                  </a:lnTo>
                  <a:lnTo>
                    <a:pt x="7273" y="7585"/>
                  </a:lnTo>
                  <a:lnTo>
                    <a:pt x="7273" y="7585"/>
                  </a:lnTo>
                  <a:lnTo>
                    <a:pt x="7273" y="7585"/>
                  </a:lnTo>
                  <a:lnTo>
                    <a:pt x="7273" y="7585"/>
                  </a:lnTo>
                  <a:lnTo>
                    <a:pt x="6517" y="7820"/>
                  </a:lnTo>
                  <a:lnTo>
                    <a:pt x="5813" y="7976"/>
                  </a:lnTo>
                  <a:lnTo>
                    <a:pt x="5136" y="8081"/>
                  </a:lnTo>
                  <a:lnTo>
                    <a:pt x="4536" y="8107"/>
                  </a:lnTo>
                  <a:lnTo>
                    <a:pt x="4536" y="8107"/>
                  </a:lnTo>
                  <a:lnTo>
                    <a:pt x="3963" y="8081"/>
                  </a:lnTo>
                  <a:lnTo>
                    <a:pt x="3702" y="8028"/>
                  </a:lnTo>
                  <a:lnTo>
                    <a:pt x="3442" y="7976"/>
                  </a:lnTo>
                  <a:lnTo>
                    <a:pt x="3207" y="7924"/>
                  </a:lnTo>
                  <a:lnTo>
                    <a:pt x="2972" y="7846"/>
                  </a:lnTo>
                  <a:lnTo>
                    <a:pt x="2764" y="7742"/>
                  </a:lnTo>
                  <a:lnTo>
                    <a:pt x="2555" y="7638"/>
                  </a:lnTo>
                  <a:lnTo>
                    <a:pt x="2347" y="7533"/>
                  </a:lnTo>
                  <a:lnTo>
                    <a:pt x="2164" y="7403"/>
                  </a:lnTo>
                  <a:lnTo>
                    <a:pt x="1825" y="7090"/>
                  </a:lnTo>
                  <a:lnTo>
                    <a:pt x="1513" y="6751"/>
                  </a:lnTo>
                  <a:lnTo>
                    <a:pt x="1226" y="6360"/>
                  </a:lnTo>
                  <a:lnTo>
                    <a:pt x="991" y="5943"/>
                  </a:lnTo>
                  <a:lnTo>
                    <a:pt x="783" y="5474"/>
                  </a:lnTo>
                  <a:lnTo>
                    <a:pt x="600" y="4979"/>
                  </a:lnTo>
                  <a:lnTo>
                    <a:pt x="444" y="4432"/>
                  </a:lnTo>
                  <a:lnTo>
                    <a:pt x="340" y="3858"/>
                  </a:lnTo>
                  <a:lnTo>
                    <a:pt x="236" y="3259"/>
                  </a:lnTo>
                  <a:lnTo>
                    <a:pt x="157" y="2633"/>
                  </a:lnTo>
                  <a:lnTo>
                    <a:pt x="79" y="1955"/>
                  </a:lnTo>
                  <a:lnTo>
                    <a:pt x="79" y="1955"/>
                  </a:lnTo>
                  <a:lnTo>
                    <a:pt x="27" y="1017"/>
                  </a:lnTo>
                  <a:lnTo>
                    <a:pt x="1" y="5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-1203178" y="1891045"/>
              <a:ext cx="117109" cy="80684"/>
            </a:xfrm>
            <a:custGeom>
              <a:avLst/>
              <a:gdLst/>
              <a:ahLst/>
              <a:cxnLst/>
              <a:rect l="l" t="t" r="r" b="b"/>
              <a:pathLst>
                <a:path w="2347" h="1617" extrusionOk="0">
                  <a:moveTo>
                    <a:pt x="1486" y="0"/>
                  </a:moveTo>
                  <a:lnTo>
                    <a:pt x="1382" y="26"/>
                  </a:lnTo>
                  <a:lnTo>
                    <a:pt x="1278" y="52"/>
                  </a:lnTo>
                  <a:lnTo>
                    <a:pt x="1121" y="131"/>
                  </a:lnTo>
                  <a:lnTo>
                    <a:pt x="965" y="209"/>
                  </a:lnTo>
                  <a:lnTo>
                    <a:pt x="809" y="313"/>
                  </a:lnTo>
                  <a:lnTo>
                    <a:pt x="626" y="443"/>
                  </a:lnTo>
                  <a:lnTo>
                    <a:pt x="470" y="600"/>
                  </a:lnTo>
                  <a:lnTo>
                    <a:pt x="339" y="756"/>
                  </a:lnTo>
                  <a:lnTo>
                    <a:pt x="209" y="912"/>
                  </a:lnTo>
                  <a:lnTo>
                    <a:pt x="105" y="1095"/>
                  </a:lnTo>
                  <a:lnTo>
                    <a:pt x="53" y="1251"/>
                  </a:lnTo>
                  <a:lnTo>
                    <a:pt x="0" y="1408"/>
                  </a:lnTo>
                  <a:lnTo>
                    <a:pt x="0" y="1512"/>
                  </a:lnTo>
                  <a:lnTo>
                    <a:pt x="0" y="1590"/>
                  </a:lnTo>
                  <a:lnTo>
                    <a:pt x="0" y="1616"/>
                  </a:lnTo>
                  <a:lnTo>
                    <a:pt x="27" y="1590"/>
                  </a:lnTo>
                  <a:lnTo>
                    <a:pt x="53" y="1512"/>
                  </a:lnTo>
                  <a:lnTo>
                    <a:pt x="79" y="1434"/>
                  </a:lnTo>
                  <a:lnTo>
                    <a:pt x="157" y="1303"/>
                  </a:lnTo>
                  <a:lnTo>
                    <a:pt x="235" y="1173"/>
                  </a:lnTo>
                  <a:lnTo>
                    <a:pt x="339" y="1017"/>
                  </a:lnTo>
                  <a:lnTo>
                    <a:pt x="470" y="886"/>
                  </a:lnTo>
                  <a:lnTo>
                    <a:pt x="626" y="730"/>
                  </a:lnTo>
                  <a:lnTo>
                    <a:pt x="782" y="626"/>
                  </a:lnTo>
                  <a:lnTo>
                    <a:pt x="939" y="495"/>
                  </a:lnTo>
                  <a:lnTo>
                    <a:pt x="1226" y="365"/>
                  </a:lnTo>
                  <a:lnTo>
                    <a:pt x="1434" y="287"/>
                  </a:lnTo>
                  <a:lnTo>
                    <a:pt x="1590" y="287"/>
                  </a:lnTo>
                  <a:lnTo>
                    <a:pt x="1825" y="313"/>
                  </a:lnTo>
                  <a:lnTo>
                    <a:pt x="1955" y="339"/>
                  </a:lnTo>
                  <a:lnTo>
                    <a:pt x="2086" y="417"/>
                  </a:lnTo>
                  <a:lnTo>
                    <a:pt x="2112" y="469"/>
                  </a:lnTo>
                  <a:lnTo>
                    <a:pt x="2138" y="548"/>
                  </a:lnTo>
                  <a:lnTo>
                    <a:pt x="2138" y="626"/>
                  </a:lnTo>
                  <a:lnTo>
                    <a:pt x="2138" y="704"/>
                  </a:lnTo>
                  <a:lnTo>
                    <a:pt x="2060" y="886"/>
                  </a:lnTo>
                  <a:lnTo>
                    <a:pt x="1981" y="1043"/>
                  </a:lnTo>
                  <a:lnTo>
                    <a:pt x="1877" y="1173"/>
                  </a:lnTo>
                  <a:lnTo>
                    <a:pt x="1747" y="1303"/>
                  </a:lnTo>
                  <a:lnTo>
                    <a:pt x="1564" y="1460"/>
                  </a:lnTo>
                  <a:lnTo>
                    <a:pt x="1486" y="1486"/>
                  </a:lnTo>
                  <a:lnTo>
                    <a:pt x="1486" y="1512"/>
                  </a:lnTo>
                  <a:lnTo>
                    <a:pt x="1590" y="1512"/>
                  </a:lnTo>
                  <a:lnTo>
                    <a:pt x="1695" y="1460"/>
                  </a:lnTo>
                  <a:lnTo>
                    <a:pt x="1825" y="1382"/>
                  </a:lnTo>
                  <a:lnTo>
                    <a:pt x="1955" y="1277"/>
                  </a:lnTo>
                  <a:lnTo>
                    <a:pt x="2112" y="1147"/>
                  </a:lnTo>
                  <a:lnTo>
                    <a:pt x="2242" y="965"/>
                  </a:lnTo>
                  <a:lnTo>
                    <a:pt x="2320" y="756"/>
                  </a:lnTo>
                  <a:lnTo>
                    <a:pt x="2346" y="652"/>
                  </a:lnTo>
                  <a:lnTo>
                    <a:pt x="2346" y="521"/>
                  </a:lnTo>
                  <a:lnTo>
                    <a:pt x="2320" y="391"/>
                  </a:lnTo>
                  <a:lnTo>
                    <a:pt x="2268" y="261"/>
                  </a:lnTo>
                  <a:lnTo>
                    <a:pt x="2164" y="183"/>
                  </a:lnTo>
                  <a:lnTo>
                    <a:pt x="2060" y="131"/>
                  </a:lnTo>
                  <a:lnTo>
                    <a:pt x="1877" y="52"/>
                  </a:lnTo>
                  <a:lnTo>
                    <a:pt x="1721" y="2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-1112115" y="1961251"/>
              <a:ext cx="119704" cy="76792"/>
            </a:xfrm>
            <a:custGeom>
              <a:avLst/>
              <a:gdLst/>
              <a:ahLst/>
              <a:cxnLst/>
              <a:rect l="l" t="t" r="r" b="b"/>
              <a:pathLst>
                <a:path w="2399" h="1539" extrusionOk="0">
                  <a:moveTo>
                    <a:pt x="52" y="1"/>
                  </a:moveTo>
                  <a:lnTo>
                    <a:pt x="0" y="27"/>
                  </a:lnTo>
                  <a:lnTo>
                    <a:pt x="52" y="53"/>
                  </a:lnTo>
                  <a:lnTo>
                    <a:pt x="235" y="105"/>
                  </a:lnTo>
                  <a:lnTo>
                    <a:pt x="730" y="261"/>
                  </a:lnTo>
                  <a:lnTo>
                    <a:pt x="1251" y="418"/>
                  </a:lnTo>
                  <a:lnTo>
                    <a:pt x="1460" y="522"/>
                  </a:lnTo>
                  <a:lnTo>
                    <a:pt x="1668" y="600"/>
                  </a:lnTo>
                  <a:lnTo>
                    <a:pt x="1903" y="730"/>
                  </a:lnTo>
                  <a:lnTo>
                    <a:pt x="2007" y="783"/>
                  </a:lnTo>
                  <a:lnTo>
                    <a:pt x="2111" y="887"/>
                  </a:lnTo>
                  <a:lnTo>
                    <a:pt x="2189" y="965"/>
                  </a:lnTo>
                  <a:lnTo>
                    <a:pt x="2242" y="1095"/>
                  </a:lnTo>
                  <a:lnTo>
                    <a:pt x="2242" y="1200"/>
                  </a:lnTo>
                  <a:lnTo>
                    <a:pt x="2242" y="1304"/>
                  </a:lnTo>
                  <a:lnTo>
                    <a:pt x="2189" y="1460"/>
                  </a:lnTo>
                  <a:lnTo>
                    <a:pt x="2163" y="1512"/>
                  </a:lnTo>
                  <a:lnTo>
                    <a:pt x="2163" y="1539"/>
                  </a:lnTo>
                  <a:lnTo>
                    <a:pt x="2242" y="1486"/>
                  </a:lnTo>
                  <a:lnTo>
                    <a:pt x="2294" y="1434"/>
                  </a:lnTo>
                  <a:lnTo>
                    <a:pt x="2346" y="1330"/>
                  </a:lnTo>
                  <a:lnTo>
                    <a:pt x="2372" y="1200"/>
                  </a:lnTo>
                  <a:lnTo>
                    <a:pt x="2398" y="1043"/>
                  </a:lnTo>
                  <a:lnTo>
                    <a:pt x="2346" y="887"/>
                  </a:lnTo>
                  <a:lnTo>
                    <a:pt x="2242" y="757"/>
                  </a:lnTo>
                  <a:lnTo>
                    <a:pt x="2137" y="626"/>
                  </a:lnTo>
                  <a:lnTo>
                    <a:pt x="2033" y="522"/>
                  </a:lnTo>
                  <a:lnTo>
                    <a:pt x="1799" y="392"/>
                  </a:lnTo>
                  <a:lnTo>
                    <a:pt x="1564" y="261"/>
                  </a:lnTo>
                  <a:lnTo>
                    <a:pt x="1329" y="183"/>
                  </a:lnTo>
                  <a:lnTo>
                    <a:pt x="1069" y="105"/>
                  </a:lnTo>
                  <a:lnTo>
                    <a:pt x="782" y="53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-1152432" y="2070526"/>
              <a:ext cx="132677" cy="44259"/>
            </a:xfrm>
            <a:custGeom>
              <a:avLst/>
              <a:gdLst/>
              <a:ahLst/>
              <a:cxnLst/>
              <a:rect l="l" t="t" r="r" b="b"/>
              <a:pathLst>
                <a:path w="2659" h="887" extrusionOk="0">
                  <a:moveTo>
                    <a:pt x="2659" y="0"/>
                  </a:moveTo>
                  <a:lnTo>
                    <a:pt x="2580" y="52"/>
                  </a:lnTo>
                  <a:lnTo>
                    <a:pt x="2450" y="130"/>
                  </a:lnTo>
                  <a:lnTo>
                    <a:pt x="2268" y="261"/>
                  </a:lnTo>
                  <a:lnTo>
                    <a:pt x="2059" y="365"/>
                  </a:lnTo>
                  <a:lnTo>
                    <a:pt x="1825" y="469"/>
                  </a:lnTo>
                  <a:lnTo>
                    <a:pt x="1590" y="521"/>
                  </a:lnTo>
                  <a:lnTo>
                    <a:pt x="1381" y="547"/>
                  </a:lnTo>
                  <a:lnTo>
                    <a:pt x="1173" y="600"/>
                  </a:lnTo>
                  <a:lnTo>
                    <a:pt x="704" y="678"/>
                  </a:lnTo>
                  <a:lnTo>
                    <a:pt x="209" y="730"/>
                  </a:lnTo>
                  <a:lnTo>
                    <a:pt x="52" y="756"/>
                  </a:lnTo>
                  <a:lnTo>
                    <a:pt x="0" y="756"/>
                  </a:lnTo>
                  <a:lnTo>
                    <a:pt x="52" y="808"/>
                  </a:lnTo>
                  <a:lnTo>
                    <a:pt x="209" y="834"/>
                  </a:lnTo>
                  <a:lnTo>
                    <a:pt x="443" y="860"/>
                  </a:lnTo>
                  <a:lnTo>
                    <a:pt x="704" y="886"/>
                  </a:lnTo>
                  <a:lnTo>
                    <a:pt x="990" y="886"/>
                  </a:lnTo>
                  <a:lnTo>
                    <a:pt x="1225" y="860"/>
                  </a:lnTo>
                  <a:lnTo>
                    <a:pt x="1460" y="834"/>
                  </a:lnTo>
                  <a:lnTo>
                    <a:pt x="1668" y="756"/>
                  </a:lnTo>
                  <a:lnTo>
                    <a:pt x="1903" y="678"/>
                  </a:lnTo>
                  <a:lnTo>
                    <a:pt x="2137" y="547"/>
                  </a:lnTo>
                  <a:lnTo>
                    <a:pt x="2372" y="391"/>
                  </a:lnTo>
                  <a:lnTo>
                    <a:pt x="2476" y="313"/>
                  </a:lnTo>
                  <a:lnTo>
                    <a:pt x="2528" y="209"/>
                  </a:lnTo>
                  <a:lnTo>
                    <a:pt x="2633" y="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-1140756" y="2030209"/>
              <a:ext cx="139214" cy="54638"/>
            </a:xfrm>
            <a:custGeom>
              <a:avLst/>
              <a:gdLst/>
              <a:ahLst/>
              <a:cxnLst/>
              <a:rect l="l" t="t" r="r" b="b"/>
              <a:pathLst>
                <a:path w="2790" h="1095" extrusionOk="0">
                  <a:moveTo>
                    <a:pt x="2790" y="0"/>
                  </a:moveTo>
                  <a:lnTo>
                    <a:pt x="2737" y="52"/>
                  </a:lnTo>
                  <a:lnTo>
                    <a:pt x="2607" y="183"/>
                  </a:lnTo>
                  <a:lnTo>
                    <a:pt x="2451" y="365"/>
                  </a:lnTo>
                  <a:lnTo>
                    <a:pt x="2216" y="521"/>
                  </a:lnTo>
                  <a:lnTo>
                    <a:pt x="1982" y="626"/>
                  </a:lnTo>
                  <a:lnTo>
                    <a:pt x="1747" y="704"/>
                  </a:lnTo>
                  <a:lnTo>
                    <a:pt x="1512" y="756"/>
                  </a:lnTo>
                  <a:lnTo>
                    <a:pt x="1460" y="782"/>
                  </a:lnTo>
                  <a:lnTo>
                    <a:pt x="1304" y="808"/>
                  </a:lnTo>
                  <a:lnTo>
                    <a:pt x="783" y="886"/>
                  </a:lnTo>
                  <a:lnTo>
                    <a:pt x="235" y="938"/>
                  </a:lnTo>
                  <a:lnTo>
                    <a:pt x="53" y="965"/>
                  </a:lnTo>
                  <a:lnTo>
                    <a:pt x="1" y="1017"/>
                  </a:lnTo>
                  <a:lnTo>
                    <a:pt x="53" y="1043"/>
                  </a:lnTo>
                  <a:lnTo>
                    <a:pt x="235" y="1069"/>
                  </a:lnTo>
                  <a:lnTo>
                    <a:pt x="783" y="1095"/>
                  </a:lnTo>
                  <a:lnTo>
                    <a:pt x="1069" y="1095"/>
                  </a:lnTo>
                  <a:lnTo>
                    <a:pt x="1330" y="1069"/>
                  </a:lnTo>
                  <a:lnTo>
                    <a:pt x="1512" y="1043"/>
                  </a:lnTo>
                  <a:lnTo>
                    <a:pt x="1591" y="1043"/>
                  </a:lnTo>
                  <a:lnTo>
                    <a:pt x="1825" y="965"/>
                  </a:lnTo>
                  <a:lnTo>
                    <a:pt x="2086" y="860"/>
                  </a:lnTo>
                  <a:lnTo>
                    <a:pt x="2346" y="678"/>
                  </a:lnTo>
                  <a:lnTo>
                    <a:pt x="2451" y="574"/>
                  </a:lnTo>
                  <a:lnTo>
                    <a:pt x="2555" y="469"/>
                  </a:lnTo>
                  <a:lnTo>
                    <a:pt x="2711" y="261"/>
                  </a:lnTo>
                  <a:lnTo>
                    <a:pt x="2790" y="78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-1126436" y="2015889"/>
              <a:ext cx="122299" cy="42962"/>
            </a:xfrm>
            <a:custGeom>
              <a:avLst/>
              <a:gdLst/>
              <a:ahLst/>
              <a:cxnLst/>
              <a:rect l="l" t="t" r="r" b="b"/>
              <a:pathLst>
                <a:path w="2451" h="861" extrusionOk="0">
                  <a:moveTo>
                    <a:pt x="2450" y="0"/>
                  </a:moveTo>
                  <a:lnTo>
                    <a:pt x="2398" y="26"/>
                  </a:lnTo>
                  <a:lnTo>
                    <a:pt x="2268" y="105"/>
                  </a:lnTo>
                  <a:lnTo>
                    <a:pt x="2086" y="235"/>
                  </a:lnTo>
                  <a:lnTo>
                    <a:pt x="1877" y="339"/>
                  </a:lnTo>
                  <a:lnTo>
                    <a:pt x="1642" y="417"/>
                  </a:lnTo>
                  <a:lnTo>
                    <a:pt x="1460" y="496"/>
                  </a:lnTo>
                  <a:lnTo>
                    <a:pt x="1278" y="548"/>
                  </a:lnTo>
                  <a:lnTo>
                    <a:pt x="1069" y="574"/>
                  </a:lnTo>
                  <a:lnTo>
                    <a:pt x="887" y="600"/>
                  </a:lnTo>
                  <a:lnTo>
                    <a:pt x="652" y="626"/>
                  </a:lnTo>
                  <a:lnTo>
                    <a:pt x="417" y="600"/>
                  </a:lnTo>
                  <a:lnTo>
                    <a:pt x="209" y="548"/>
                  </a:lnTo>
                  <a:lnTo>
                    <a:pt x="52" y="522"/>
                  </a:lnTo>
                  <a:lnTo>
                    <a:pt x="0" y="522"/>
                  </a:lnTo>
                  <a:lnTo>
                    <a:pt x="26" y="574"/>
                  </a:lnTo>
                  <a:lnTo>
                    <a:pt x="157" y="652"/>
                  </a:lnTo>
                  <a:lnTo>
                    <a:pt x="365" y="756"/>
                  </a:lnTo>
                  <a:lnTo>
                    <a:pt x="626" y="834"/>
                  </a:lnTo>
                  <a:lnTo>
                    <a:pt x="887" y="834"/>
                  </a:lnTo>
                  <a:lnTo>
                    <a:pt x="991" y="861"/>
                  </a:lnTo>
                  <a:lnTo>
                    <a:pt x="1121" y="834"/>
                  </a:lnTo>
                  <a:lnTo>
                    <a:pt x="1330" y="808"/>
                  </a:lnTo>
                  <a:lnTo>
                    <a:pt x="1538" y="730"/>
                  </a:lnTo>
                  <a:lnTo>
                    <a:pt x="1642" y="704"/>
                  </a:lnTo>
                  <a:lnTo>
                    <a:pt x="1747" y="652"/>
                  </a:lnTo>
                  <a:lnTo>
                    <a:pt x="1981" y="522"/>
                  </a:lnTo>
                  <a:lnTo>
                    <a:pt x="2164" y="339"/>
                  </a:lnTo>
                  <a:lnTo>
                    <a:pt x="2346" y="183"/>
                  </a:lnTo>
                  <a:lnTo>
                    <a:pt x="2424" y="79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-1118652" y="1989892"/>
              <a:ext cx="104086" cy="32533"/>
            </a:xfrm>
            <a:custGeom>
              <a:avLst/>
              <a:gdLst/>
              <a:ahLst/>
              <a:cxnLst/>
              <a:rect l="l" t="t" r="r" b="b"/>
              <a:pathLst>
                <a:path w="2086" h="652" extrusionOk="0">
                  <a:moveTo>
                    <a:pt x="2086" y="0"/>
                  </a:moveTo>
                  <a:lnTo>
                    <a:pt x="2034" y="26"/>
                  </a:lnTo>
                  <a:lnTo>
                    <a:pt x="1930" y="104"/>
                  </a:lnTo>
                  <a:lnTo>
                    <a:pt x="1773" y="209"/>
                  </a:lnTo>
                  <a:lnTo>
                    <a:pt x="1591" y="261"/>
                  </a:lnTo>
                  <a:lnTo>
                    <a:pt x="1408" y="313"/>
                  </a:lnTo>
                  <a:lnTo>
                    <a:pt x="1226" y="365"/>
                  </a:lnTo>
                  <a:lnTo>
                    <a:pt x="1069" y="365"/>
                  </a:lnTo>
                  <a:lnTo>
                    <a:pt x="913" y="391"/>
                  </a:lnTo>
                  <a:lnTo>
                    <a:pt x="731" y="391"/>
                  </a:lnTo>
                  <a:lnTo>
                    <a:pt x="548" y="365"/>
                  </a:lnTo>
                  <a:lnTo>
                    <a:pt x="340" y="339"/>
                  </a:lnTo>
                  <a:lnTo>
                    <a:pt x="183" y="287"/>
                  </a:lnTo>
                  <a:lnTo>
                    <a:pt x="53" y="261"/>
                  </a:lnTo>
                  <a:lnTo>
                    <a:pt x="1" y="261"/>
                  </a:lnTo>
                  <a:lnTo>
                    <a:pt x="27" y="287"/>
                  </a:lnTo>
                  <a:lnTo>
                    <a:pt x="131" y="391"/>
                  </a:lnTo>
                  <a:lnTo>
                    <a:pt x="287" y="495"/>
                  </a:lnTo>
                  <a:lnTo>
                    <a:pt x="496" y="574"/>
                  </a:lnTo>
                  <a:lnTo>
                    <a:pt x="704" y="626"/>
                  </a:lnTo>
                  <a:lnTo>
                    <a:pt x="913" y="652"/>
                  </a:lnTo>
                  <a:lnTo>
                    <a:pt x="1095" y="652"/>
                  </a:lnTo>
                  <a:lnTo>
                    <a:pt x="1278" y="600"/>
                  </a:lnTo>
                  <a:lnTo>
                    <a:pt x="1460" y="547"/>
                  </a:lnTo>
                  <a:lnTo>
                    <a:pt x="1669" y="443"/>
                  </a:lnTo>
                  <a:lnTo>
                    <a:pt x="1877" y="339"/>
                  </a:lnTo>
                  <a:lnTo>
                    <a:pt x="2008" y="183"/>
                  </a:lnTo>
                  <a:lnTo>
                    <a:pt x="2060" y="78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-1594674" y="1491765"/>
              <a:ext cx="362954" cy="609997"/>
            </a:xfrm>
            <a:custGeom>
              <a:avLst/>
              <a:gdLst/>
              <a:ahLst/>
              <a:cxnLst/>
              <a:rect l="l" t="t" r="r" b="b"/>
              <a:pathLst>
                <a:path w="7274" h="12225" extrusionOk="0">
                  <a:moveTo>
                    <a:pt x="2529" y="0"/>
                  </a:move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63"/>
                  </a:lnTo>
                  <a:lnTo>
                    <a:pt x="418" y="8393"/>
                  </a:lnTo>
                  <a:lnTo>
                    <a:pt x="600" y="9097"/>
                  </a:lnTo>
                  <a:lnTo>
                    <a:pt x="705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70"/>
                  </a:lnTo>
                  <a:lnTo>
                    <a:pt x="1278" y="10530"/>
                  </a:lnTo>
                  <a:lnTo>
                    <a:pt x="1435" y="10791"/>
                  </a:lnTo>
                  <a:lnTo>
                    <a:pt x="1617" y="11000"/>
                  </a:lnTo>
                  <a:lnTo>
                    <a:pt x="1825" y="11208"/>
                  </a:lnTo>
                  <a:lnTo>
                    <a:pt x="2034" y="11417"/>
                  </a:lnTo>
                  <a:lnTo>
                    <a:pt x="2269" y="11573"/>
                  </a:lnTo>
                  <a:lnTo>
                    <a:pt x="2503" y="11729"/>
                  </a:lnTo>
                  <a:lnTo>
                    <a:pt x="2764" y="11860"/>
                  </a:lnTo>
                  <a:lnTo>
                    <a:pt x="3051" y="11990"/>
                  </a:lnTo>
                  <a:lnTo>
                    <a:pt x="3337" y="12068"/>
                  </a:lnTo>
                  <a:lnTo>
                    <a:pt x="3650" y="12146"/>
                  </a:lnTo>
                  <a:lnTo>
                    <a:pt x="3963" y="12199"/>
                  </a:lnTo>
                  <a:lnTo>
                    <a:pt x="4302" y="12225"/>
                  </a:lnTo>
                  <a:lnTo>
                    <a:pt x="4667" y="12225"/>
                  </a:lnTo>
                  <a:lnTo>
                    <a:pt x="5058" y="12199"/>
                  </a:lnTo>
                  <a:lnTo>
                    <a:pt x="5475" y="12146"/>
                  </a:lnTo>
                  <a:lnTo>
                    <a:pt x="5892" y="12094"/>
                  </a:lnTo>
                  <a:lnTo>
                    <a:pt x="6335" y="11990"/>
                  </a:lnTo>
                  <a:lnTo>
                    <a:pt x="6804" y="11860"/>
                  </a:lnTo>
                  <a:lnTo>
                    <a:pt x="7273" y="11703"/>
                  </a:lnTo>
                  <a:lnTo>
                    <a:pt x="7195" y="11391"/>
                  </a:lnTo>
                  <a:lnTo>
                    <a:pt x="7143" y="10921"/>
                  </a:lnTo>
                  <a:lnTo>
                    <a:pt x="7117" y="10478"/>
                  </a:lnTo>
                  <a:lnTo>
                    <a:pt x="7143" y="10035"/>
                  </a:lnTo>
                  <a:lnTo>
                    <a:pt x="7195" y="9592"/>
                  </a:lnTo>
                  <a:lnTo>
                    <a:pt x="6882" y="9566"/>
                  </a:lnTo>
                  <a:lnTo>
                    <a:pt x="6517" y="9514"/>
                  </a:lnTo>
                  <a:lnTo>
                    <a:pt x="6126" y="9410"/>
                  </a:lnTo>
                  <a:lnTo>
                    <a:pt x="5709" y="9279"/>
                  </a:lnTo>
                  <a:lnTo>
                    <a:pt x="5292" y="9097"/>
                  </a:lnTo>
                  <a:lnTo>
                    <a:pt x="5110" y="8967"/>
                  </a:lnTo>
                  <a:lnTo>
                    <a:pt x="4901" y="8836"/>
                  </a:lnTo>
                  <a:lnTo>
                    <a:pt x="4719" y="8706"/>
                  </a:lnTo>
                  <a:lnTo>
                    <a:pt x="4536" y="8523"/>
                  </a:lnTo>
                  <a:lnTo>
                    <a:pt x="4354" y="8341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rgbClr val="FFC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-1594674" y="1491765"/>
              <a:ext cx="362954" cy="609997"/>
            </a:xfrm>
            <a:custGeom>
              <a:avLst/>
              <a:gdLst/>
              <a:ahLst/>
              <a:cxnLst/>
              <a:rect l="l" t="t" r="r" b="b"/>
              <a:pathLst>
                <a:path w="7274" h="12225" fill="none" extrusionOk="0">
                  <a:moveTo>
                    <a:pt x="7195" y="11391"/>
                  </a:moveTo>
                  <a:lnTo>
                    <a:pt x="7195" y="11391"/>
                  </a:lnTo>
                  <a:lnTo>
                    <a:pt x="7143" y="10921"/>
                  </a:lnTo>
                  <a:lnTo>
                    <a:pt x="7117" y="10478"/>
                  </a:lnTo>
                  <a:lnTo>
                    <a:pt x="7143" y="10035"/>
                  </a:lnTo>
                  <a:lnTo>
                    <a:pt x="7195" y="9592"/>
                  </a:lnTo>
                  <a:lnTo>
                    <a:pt x="7195" y="9592"/>
                  </a:lnTo>
                  <a:lnTo>
                    <a:pt x="6882" y="9566"/>
                  </a:lnTo>
                  <a:lnTo>
                    <a:pt x="6517" y="9514"/>
                  </a:lnTo>
                  <a:lnTo>
                    <a:pt x="6126" y="9410"/>
                  </a:lnTo>
                  <a:lnTo>
                    <a:pt x="5709" y="9279"/>
                  </a:lnTo>
                  <a:lnTo>
                    <a:pt x="5292" y="9097"/>
                  </a:lnTo>
                  <a:lnTo>
                    <a:pt x="5110" y="8967"/>
                  </a:lnTo>
                  <a:lnTo>
                    <a:pt x="4901" y="8836"/>
                  </a:lnTo>
                  <a:lnTo>
                    <a:pt x="4719" y="8706"/>
                  </a:lnTo>
                  <a:lnTo>
                    <a:pt x="4536" y="8523"/>
                  </a:lnTo>
                  <a:lnTo>
                    <a:pt x="4354" y="8341"/>
                  </a:lnTo>
                  <a:lnTo>
                    <a:pt x="4197" y="8159"/>
                  </a:lnTo>
                  <a:lnTo>
                    <a:pt x="4197" y="8159"/>
                  </a:lnTo>
                  <a:lnTo>
                    <a:pt x="4093" y="8002"/>
                  </a:lnTo>
                  <a:lnTo>
                    <a:pt x="3989" y="7820"/>
                  </a:lnTo>
                  <a:lnTo>
                    <a:pt x="3859" y="7455"/>
                  </a:lnTo>
                  <a:lnTo>
                    <a:pt x="3754" y="7064"/>
                  </a:lnTo>
                  <a:lnTo>
                    <a:pt x="3702" y="6647"/>
                  </a:lnTo>
                  <a:lnTo>
                    <a:pt x="3676" y="6204"/>
                  </a:lnTo>
                  <a:lnTo>
                    <a:pt x="3702" y="5761"/>
                  </a:lnTo>
                  <a:lnTo>
                    <a:pt x="3754" y="5318"/>
                  </a:lnTo>
                  <a:lnTo>
                    <a:pt x="3806" y="4848"/>
                  </a:lnTo>
                  <a:lnTo>
                    <a:pt x="3963" y="3988"/>
                  </a:lnTo>
                  <a:lnTo>
                    <a:pt x="4171" y="3206"/>
                  </a:lnTo>
                  <a:lnTo>
                    <a:pt x="4328" y="2581"/>
                  </a:lnTo>
                  <a:lnTo>
                    <a:pt x="4406" y="2138"/>
                  </a:lnTo>
                  <a:lnTo>
                    <a:pt x="4406" y="2138"/>
                  </a:lnTo>
                  <a:lnTo>
                    <a:pt x="4432" y="1825"/>
                  </a:lnTo>
                  <a:lnTo>
                    <a:pt x="4406" y="1538"/>
                  </a:lnTo>
                  <a:lnTo>
                    <a:pt x="4328" y="1277"/>
                  </a:lnTo>
                  <a:lnTo>
                    <a:pt x="4223" y="1043"/>
                  </a:lnTo>
                  <a:lnTo>
                    <a:pt x="4093" y="808"/>
                  </a:lnTo>
                  <a:lnTo>
                    <a:pt x="3937" y="626"/>
                  </a:lnTo>
                  <a:lnTo>
                    <a:pt x="3728" y="443"/>
                  </a:lnTo>
                  <a:lnTo>
                    <a:pt x="3520" y="313"/>
                  </a:lnTo>
                  <a:lnTo>
                    <a:pt x="3285" y="183"/>
                  </a:lnTo>
                  <a:lnTo>
                    <a:pt x="3051" y="105"/>
                  </a:lnTo>
                  <a:lnTo>
                    <a:pt x="2790" y="52"/>
                  </a:lnTo>
                  <a:lnTo>
                    <a:pt x="2529" y="0"/>
                  </a:lnTo>
                  <a:lnTo>
                    <a:pt x="2269" y="26"/>
                  </a:lnTo>
                  <a:lnTo>
                    <a:pt x="2008" y="52"/>
                  </a:lnTo>
                  <a:lnTo>
                    <a:pt x="1747" y="131"/>
                  </a:lnTo>
                  <a:lnTo>
                    <a:pt x="1487" y="235"/>
                  </a:lnTo>
                  <a:lnTo>
                    <a:pt x="1487" y="235"/>
                  </a:lnTo>
                  <a:lnTo>
                    <a:pt x="1252" y="391"/>
                  </a:lnTo>
                  <a:lnTo>
                    <a:pt x="1017" y="600"/>
                  </a:lnTo>
                  <a:lnTo>
                    <a:pt x="809" y="834"/>
                  </a:lnTo>
                  <a:lnTo>
                    <a:pt x="627" y="1121"/>
                  </a:lnTo>
                  <a:lnTo>
                    <a:pt x="627" y="1121"/>
                  </a:lnTo>
                  <a:lnTo>
                    <a:pt x="470" y="1382"/>
                  </a:lnTo>
                  <a:lnTo>
                    <a:pt x="366" y="1694"/>
                  </a:lnTo>
                  <a:lnTo>
                    <a:pt x="262" y="1981"/>
                  </a:lnTo>
                  <a:lnTo>
                    <a:pt x="183" y="2294"/>
                  </a:lnTo>
                  <a:lnTo>
                    <a:pt x="105" y="2607"/>
                  </a:lnTo>
                  <a:lnTo>
                    <a:pt x="53" y="2920"/>
                  </a:lnTo>
                  <a:lnTo>
                    <a:pt x="1" y="3571"/>
                  </a:lnTo>
                  <a:lnTo>
                    <a:pt x="1" y="4223"/>
                  </a:lnTo>
                  <a:lnTo>
                    <a:pt x="1" y="4874"/>
                  </a:lnTo>
                  <a:lnTo>
                    <a:pt x="79" y="6073"/>
                  </a:lnTo>
                  <a:lnTo>
                    <a:pt x="79" y="6073"/>
                  </a:lnTo>
                  <a:lnTo>
                    <a:pt x="157" y="6907"/>
                  </a:lnTo>
                  <a:lnTo>
                    <a:pt x="288" y="7663"/>
                  </a:lnTo>
                  <a:lnTo>
                    <a:pt x="418" y="8393"/>
                  </a:lnTo>
                  <a:lnTo>
                    <a:pt x="600" y="9097"/>
                  </a:lnTo>
                  <a:lnTo>
                    <a:pt x="705" y="9410"/>
                  </a:lnTo>
                  <a:lnTo>
                    <a:pt x="835" y="9722"/>
                  </a:lnTo>
                  <a:lnTo>
                    <a:pt x="965" y="10009"/>
                  </a:lnTo>
                  <a:lnTo>
                    <a:pt x="1122" y="10270"/>
                  </a:lnTo>
                  <a:lnTo>
                    <a:pt x="1278" y="10530"/>
                  </a:lnTo>
                  <a:lnTo>
                    <a:pt x="1435" y="10791"/>
                  </a:lnTo>
                  <a:lnTo>
                    <a:pt x="1617" y="11000"/>
                  </a:lnTo>
                  <a:lnTo>
                    <a:pt x="1825" y="11208"/>
                  </a:lnTo>
                  <a:lnTo>
                    <a:pt x="2034" y="11417"/>
                  </a:lnTo>
                  <a:lnTo>
                    <a:pt x="2269" y="11573"/>
                  </a:lnTo>
                  <a:lnTo>
                    <a:pt x="2503" y="11729"/>
                  </a:lnTo>
                  <a:lnTo>
                    <a:pt x="2764" y="11860"/>
                  </a:lnTo>
                  <a:lnTo>
                    <a:pt x="3051" y="11990"/>
                  </a:lnTo>
                  <a:lnTo>
                    <a:pt x="3337" y="12068"/>
                  </a:lnTo>
                  <a:lnTo>
                    <a:pt x="3650" y="12146"/>
                  </a:lnTo>
                  <a:lnTo>
                    <a:pt x="3963" y="12199"/>
                  </a:lnTo>
                  <a:lnTo>
                    <a:pt x="4302" y="12225"/>
                  </a:lnTo>
                  <a:lnTo>
                    <a:pt x="4667" y="12225"/>
                  </a:lnTo>
                  <a:lnTo>
                    <a:pt x="5058" y="12199"/>
                  </a:lnTo>
                  <a:lnTo>
                    <a:pt x="5475" y="12146"/>
                  </a:lnTo>
                  <a:lnTo>
                    <a:pt x="5892" y="12094"/>
                  </a:lnTo>
                  <a:lnTo>
                    <a:pt x="6335" y="11990"/>
                  </a:lnTo>
                  <a:lnTo>
                    <a:pt x="6804" y="11860"/>
                  </a:lnTo>
                  <a:lnTo>
                    <a:pt x="7273" y="11703"/>
                  </a:lnTo>
                  <a:lnTo>
                    <a:pt x="7273" y="11703"/>
                  </a:lnTo>
                  <a:lnTo>
                    <a:pt x="7195" y="11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594674" y="1503441"/>
              <a:ext cx="75495" cy="193852"/>
            </a:xfrm>
            <a:custGeom>
              <a:avLst/>
              <a:gdLst/>
              <a:ahLst/>
              <a:cxnLst/>
              <a:rect l="l" t="t" r="r" b="b"/>
              <a:pathLst>
                <a:path w="1513" h="3885" extrusionOk="0">
                  <a:moveTo>
                    <a:pt x="1513" y="1"/>
                  </a:moveTo>
                  <a:lnTo>
                    <a:pt x="1513" y="1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252" y="157"/>
                  </a:lnTo>
                  <a:lnTo>
                    <a:pt x="1017" y="366"/>
                  </a:lnTo>
                  <a:lnTo>
                    <a:pt x="809" y="600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444" y="1226"/>
                  </a:lnTo>
                  <a:lnTo>
                    <a:pt x="314" y="1565"/>
                  </a:lnTo>
                  <a:lnTo>
                    <a:pt x="209" y="1930"/>
                  </a:lnTo>
                  <a:lnTo>
                    <a:pt x="105" y="2321"/>
                  </a:lnTo>
                  <a:lnTo>
                    <a:pt x="53" y="2712"/>
                  </a:lnTo>
                  <a:lnTo>
                    <a:pt x="27" y="3103"/>
                  </a:lnTo>
                  <a:lnTo>
                    <a:pt x="1" y="3494"/>
                  </a:lnTo>
                  <a:lnTo>
                    <a:pt x="1" y="3885"/>
                  </a:lnTo>
                  <a:lnTo>
                    <a:pt x="1" y="3885"/>
                  </a:lnTo>
                  <a:lnTo>
                    <a:pt x="1" y="3494"/>
                  </a:lnTo>
                  <a:lnTo>
                    <a:pt x="27" y="3103"/>
                  </a:lnTo>
                  <a:lnTo>
                    <a:pt x="53" y="2712"/>
                  </a:lnTo>
                  <a:lnTo>
                    <a:pt x="105" y="2321"/>
                  </a:lnTo>
                  <a:lnTo>
                    <a:pt x="209" y="1930"/>
                  </a:lnTo>
                  <a:lnTo>
                    <a:pt x="314" y="1565"/>
                  </a:lnTo>
                  <a:lnTo>
                    <a:pt x="444" y="1226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809" y="600"/>
                  </a:lnTo>
                  <a:lnTo>
                    <a:pt x="1017" y="366"/>
                  </a:lnTo>
                  <a:lnTo>
                    <a:pt x="1252" y="157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513" y="1"/>
                  </a:lnTo>
                  <a:close/>
                  <a:moveTo>
                    <a:pt x="1513" y="1"/>
                  </a:move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close/>
                  <a:moveTo>
                    <a:pt x="1513" y="1"/>
                  </a:move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close/>
                  <a:moveTo>
                    <a:pt x="1513" y="1"/>
                  </a:move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-1594674" y="1503441"/>
              <a:ext cx="75495" cy="193852"/>
            </a:xfrm>
            <a:custGeom>
              <a:avLst/>
              <a:gdLst/>
              <a:ahLst/>
              <a:cxnLst/>
              <a:rect l="l" t="t" r="r" b="b"/>
              <a:pathLst>
                <a:path w="1513" h="3885" fill="none" extrusionOk="0">
                  <a:moveTo>
                    <a:pt x="1513" y="1"/>
                  </a:moveTo>
                  <a:lnTo>
                    <a:pt x="1513" y="1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252" y="157"/>
                  </a:lnTo>
                  <a:lnTo>
                    <a:pt x="1017" y="366"/>
                  </a:lnTo>
                  <a:lnTo>
                    <a:pt x="809" y="600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444" y="1226"/>
                  </a:lnTo>
                  <a:lnTo>
                    <a:pt x="314" y="1565"/>
                  </a:lnTo>
                  <a:lnTo>
                    <a:pt x="209" y="1930"/>
                  </a:lnTo>
                  <a:lnTo>
                    <a:pt x="105" y="2321"/>
                  </a:lnTo>
                  <a:lnTo>
                    <a:pt x="53" y="2712"/>
                  </a:lnTo>
                  <a:lnTo>
                    <a:pt x="27" y="3103"/>
                  </a:lnTo>
                  <a:lnTo>
                    <a:pt x="1" y="3494"/>
                  </a:lnTo>
                  <a:lnTo>
                    <a:pt x="1" y="3885"/>
                  </a:lnTo>
                  <a:lnTo>
                    <a:pt x="1" y="3885"/>
                  </a:lnTo>
                  <a:lnTo>
                    <a:pt x="1" y="3494"/>
                  </a:lnTo>
                  <a:lnTo>
                    <a:pt x="27" y="3103"/>
                  </a:lnTo>
                  <a:lnTo>
                    <a:pt x="53" y="2712"/>
                  </a:lnTo>
                  <a:lnTo>
                    <a:pt x="105" y="2321"/>
                  </a:lnTo>
                  <a:lnTo>
                    <a:pt x="209" y="1930"/>
                  </a:lnTo>
                  <a:lnTo>
                    <a:pt x="314" y="1565"/>
                  </a:lnTo>
                  <a:lnTo>
                    <a:pt x="444" y="1226"/>
                  </a:lnTo>
                  <a:lnTo>
                    <a:pt x="627" y="887"/>
                  </a:lnTo>
                  <a:lnTo>
                    <a:pt x="627" y="887"/>
                  </a:lnTo>
                  <a:lnTo>
                    <a:pt x="809" y="600"/>
                  </a:lnTo>
                  <a:lnTo>
                    <a:pt x="1017" y="366"/>
                  </a:lnTo>
                  <a:lnTo>
                    <a:pt x="1252" y="157"/>
                  </a:lnTo>
                  <a:lnTo>
                    <a:pt x="1487" y="1"/>
                  </a:lnTo>
                  <a:lnTo>
                    <a:pt x="1487" y="1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-1519229" y="15034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-1519229" y="15034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1519229" y="15034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-1239603" y="2034101"/>
              <a:ext cx="3942" cy="23452"/>
            </a:xfrm>
            <a:custGeom>
              <a:avLst/>
              <a:gdLst/>
              <a:ahLst/>
              <a:cxnLst/>
              <a:rect l="l" t="t" r="r" b="b"/>
              <a:pathLst>
                <a:path w="79" h="47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9" y="469"/>
                  </a:lnTo>
                  <a:lnTo>
                    <a:pt x="79" y="4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-1239603" y="2034101"/>
              <a:ext cx="3942" cy="23452"/>
            </a:xfrm>
            <a:custGeom>
              <a:avLst/>
              <a:gdLst/>
              <a:ahLst/>
              <a:cxnLst/>
              <a:rect l="l" t="t" r="r" b="b"/>
              <a:pathLst>
                <a:path w="79" h="47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9" y="469"/>
                  </a:lnTo>
                  <a:lnTo>
                    <a:pt x="79" y="46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-1594674" y="1493063"/>
              <a:ext cx="362954" cy="608700"/>
            </a:xfrm>
            <a:custGeom>
              <a:avLst/>
              <a:gdLst/>
              <a:ahLst/>
              <a:cxnLst/>
              <a:rect l="l" t="t" r="r" b="b"/>
              <a:pathLst>
                <a:path w="7274" h="12199" fill="none" extrusionOk="0">
                  <a:moveTo>
                    <a:pt x="2347" y="0"/>
                  </a:moveTo>
                  <a:lnTo>
                    <a:pt x="2347" y="0"/>
                  </a:lnTo>
                  <a:lnTo>
                    <a:pt x="2138" y="0"/>
                  </a:lnTo>
                  <a:lnTo>
                    <a:pt x="1930" y="52"/>
                  </a:lnTo>
                  <a:lnTo>
                    <a:pt x="1721" y="105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513" y="209"/>
                  </a:lnTo>
                  <a:lnTo>
                    <a:pt x="1487" y="209"/>
                  </a:lnTo>
                  <a:lnTo>
                    <a:pt x="1487" y="209"/>
                  </a:lnTo>
                  <a:lnTo>
                    <a:pt x="1252" y="365"/>
                  </a:lnTo>
                  <a:lnTo>
                    <a:pt x="1017" y="574"/>
                  </a:lnTo>
                  <a:lnTo>
                    <a:pt x="809" y="808"/>
                  </a:lnTo>
                  <a:lnTo>
                    <a:pt x="627" y="1095"/>
                  </a:lnTo>
                  <a:lnTo>
                    <a:pt x="627" y="1095"/>
                  </a:lnTo>
                  <a:lnTo>
                    <a:pt x="444" y="1434"/>
                  </a:lnTo>
                  <a:lnTo>
                    <a:pt x="314" y="1773"/>
                  </a:lnTo>
                  <a:lnTo>
                    <a:pt x="209" y="2138"/>
                  </a:lnTo>
                  <a:lnTo>
                    <a:pt x="105" y="2529"/>
                  </a:lnTo>
                  <a:lnTo>
                    <a:pt x="53" y="2920"/>
                  </a:lnTo>
                  <a:lnTo>
                    <a:pt x="27" y="3311"/>
                  </a:lnTo>
                  <a:lnTo>
                    <a:pt x="1" y="3702"/>
                  </a:lnTo>
                  <a:lnTo>
                    <a:pt x="1" y="4093"/>
                  </a:lnTo>
                  <a:lnTo>
                    <a:pt x="1" y="4093"/>
                  </a:lnTo>
                  <a:lnTo>
                    <a:pt x="1" y="4614"/>
                  </a:lnTo>
                  <a:lnTo>
                    <a:pt x="27" y="5109"/>
                  </a:lnTo>
                  <a:lnTo>
                    <a:pt x="79" y="6047"/>
                  </a:lnTo>
                  <a:lnTo>
                    <a:pt x="79" y="6047"/>
                  </a:lnTo>
                  <a:lnTo>
                    <a:pt x="157" y="6725"/>
                  </a:lnTo>
                  <a:lnTo>
                    <a:pt x="236" y="7351"/>
                  </a:lnTo>
                  <a:lnTo>
                    <a:pt x="340" y="7950"/>
                  </a:lnTo>
                  <a:lnTo>
                    <a:pt x="444" y="8524"/>
                  </a:lnTo>
                  <a:lnTo>
                    <a:pt x="600" y="9071"/>
                  </a:lnTo>
                  <a:lnTo>
                    <a:pt x="783" y="9566"/>
                  </a:lnTo>
                  <a:lnTo>
                    <a:pt x="991" y="10035"/>
                  </a:lnTo>
                  <a:lnTo>
                    <a:pt x="1226" y="10452"/>
                  </a:lnTo>
                  <a:lnTo>
                    <a:pt x="1513" y="10843"/>
                  </a:lnTo>
                  <a:lnTo>
                    <a:pt x="1825" y="11182"/>
                  </a:lnTo>
                  <a:lnTo>
                    <a:pt x="2164" y="11495"/>
                  </a:lnTo>
                  <a:lnTo>
                    <a:pt x="2347" y="11625"/>
                  </a:lnTo>
                  <a:lnTo>
                    <a:pt x="2555" y="11730"/>
                  </a:lnTo>
                  <a:lnTo>
                    <a:pt x="2764" y="11834"/>
                  </a:lnTo>
                  <a:lnTo>
                    <a:pt x="2972" y="11938"/>
                  </a:lnTo>
                  <a:lnTo>
                    <a:pt x="3207" y="12016"/>
                  </a:lnTo>
                  <a:lnTo>
                    <a:pt x="3442" y="12068"/>
                  </a:lnTo>
                  <a:lnTo>
                    <a:pt x="3702" y="12120"/>
                  </a:lnTo>
                  <a:lnTo>
                    <a:pt x="3963" y="12173"/>
                  </a:lnTo>
                  <a:lnTo>
                    <a:pt x="4536" y="12199"/>
                  </a:lnTo>
                  <a:lnTo>
                    <a:pt x="4536" y="12199"/>
                  </a:lnTo>
                  <a:lnTo>
                    <a:pt x="5136" y="12173"/>
                  </a:lnTo>
                  <a:lnTo>
                    <a:pt x="5813" y="12068"/>
                  </a:lnTo>
                  <a:lnTo>
                    <a:pt x="6517" y="11912"/>
                  </a:lnTo>
                  <a:lnTo>
                    <a:pt x="7273" y="11677"/>
                  </a:lnTo>
                  <a:lnTo>
                    <a:pt x="7273" y="11677"/>
                  </a:lnTo>
                  <a:lnTo>
                    <a:pt x="7195" y="11365"/>
                  </a:lnTo>
                  <a:lnTo>
                    <a:pt x="7195" y="11365"/>
                  </a:lnTo>
                  <a:lnTo>
                    <a:pt x="7195" y="11365"/>
                  </a:lnTo>
                  <a:lnTo>
                    <a:pt x="7195" y="11312"/>
                  </a:lnTo>
                  <a:lnTo>
                    <a:pt x="7195" y="11312"/>
                  </a:lnTo>
                  <a:lnTo>
                    <a:pt x="7117" y="10843"/>
                  </a:lnTo>
                  <a:lnTo>
                    <a:pt x="7117" y="10843"/>
                  </a:lnTo>
                  <a:lnTo>
                    <a:pt x="6752" y="10869"/>
                  </a:lnTo>
                  <a:lnTo>
                    <a:pt x="6387" y="10895"/>
                  </a:lnTo>
                  <a:lnTo>
                    <a:pt x="6387" y="10895"/>
                  </a:lnTo>
                  <a:lnTo>
                    <a:pt x="5918" y="10869"/>
                  </a:lnTo>
                  <a:lnTo>
                    <a:pt x="5501" y="10817"/>
                  </a:lnTo>
                  <a:lnTo>
                    <a:pt x="5084" y="10713"/>
                  </a:lnTo>
                  <a:lnTo>
                    <a:pt x="4693" y="10583"/>
                  </a:lnTo>
                  <a:lnTo>
                    <a:pt x="4328" y="10426"/>
                  </a:lnTo>
                  <a:lnTo>
                    <a:pt x="3989" y="10218"/>
                  </a:lnTo>
                  <a:lnTo>
                    <a:pt x="3676" y="9983"/>
                  </a:lnTo>
                  <a:lnTo>
                    <a:pt x="3363" y="9749"/>
                  </a:lnTo>
                  <a:lnTo>
                    <a:pt x="3103" y="9462"/>
                  </a:lnTo>
                  <a:lnTo>
                    <a:pt x="2842" y="9149"/>
                  </a:lnTo>
                  <a:lnTo>
                    <a:pt x="2607" y="8836"/>
                  </a:lnTo>
                  <a:lnTo>
                    <a:pt x="2399" y="8471"/>
                  </a:lnTo>
                  <a:lnTo>
                    <a:pt x="2216" y="8107"/>
                  </a:lnTo>
                  <a:lnTo>
                    <a:pt x="2060" y="7716"/>
                  </a:lnTo>
                  <a:lnTo>
                    <a:pt x="1904" y="7325"/>
                  </a:lnTo>
                  <a:lnTo>
                    <a:pt x="1773" y="6908"/>
                  </a:lnTo>
                  <a:lnTo>
                    <a:pt x="1669" y="6490"/>
                  </a:lnTo>
                  <a:lnTo>
                    <a:pt x="1591" y="6047"/>
                  </a:lnTo>
                  <a:lnTo>
                    <a:pt x="1539" y="5604"/>
                  </a:lnTo>
                  <a:lnTo>
                    <a:pt x="1487" y="5161"/>
                  </a:lnTo>
                  <a:lnTo>
                    <a:pt x="1461" y="4718"/>
                  </a:lnTo>
                  <a:lnTo>
                    <a:pt x="1461" y="4249"/>
                  </a:lnTo>
                  <a:lnTo>
                    <a:pt x="1461" y="3806"/>
                  </a:lnTo>
                  <a:lnTo>
                    <a:pt x="1487" y="3337"/>
                  </a:lnTo>
                  <a:lnTo>
                    <a:pt x="1539" y="2894"/>
                  </a:lnTo>
                  <a:lnTo>
                    <a:pt x="1591" y="2450"/>
                  </a:lnTo>
                  <a:lnTo>
                    <a:pt x="1695" y="2007"/>
                  </a:lnTo>
                  <a:lnTo>
                    <a:pt x="1773" y="1590"/>
                  </a:lnTo>
                  <a:lnTo>
                    <a:pt x="1904" y="1173"/>
                  </a:lnTo>
                  <a:lnTo>
                    <a:pt x="2034" y="756"/>
                  </a:lnTo>
                  <a:lnTo>
                    <a:pt x="2190" y="365"/>
                  </a:lnTo>
                  <a:lnTo>
                    <a:pt x="23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-1486696" y="1487873"/>
              <a:ext cx="123596" cy="385009"/>
            </a:xfrm>
            <a:custGeom>
              <a:avLst/>
              <a:gdLst/>
              <a:ahLst/>
              <a:cxnLst/>
              <a:rect l="l" t="t" r="r" b="b"/>
              <a:pathLst>
                <a:path w="2477" h="7716" extrusionOk="0">
                  <a:moveTo>
                    <a:pt x="417" y="0"/>
                  </a:moveTo>
                  <a:lnTo>
                    <a:pt x="183" y="26"/>
                  </a:lnTo>
                  <a:lnTo>
                    <a:pt x="0" y="104"/>
                  </a:lnTo>
                  <a:lnTo>
                    <a:pt x="209" y="104"/>
                  </a:lnTo>
                  <a:lnTo>
                    <a:pt x="417" y="78"/>
                  </a:lnTo>
                  <a:lnTo>
                    <a:pt x="704" y="130"/>
                  </a:lnTo>
                  <a:lnTo>
                    <a:pt x="860" y="156"/>
                  </a:lnTo>
                  <a:lnTo>
                    <a:pt x="1017" y="235"/>
                  </a:lnTo>
                  <a:lnTo>
                    <a:pt x="1199" y="313"/>
                  </a:lnTo>
                  <a:lnTo>
                    <a:pt x="1356" y="417"/>
                  </a:lnTo>
                  <a:lnTo>
                    <a:pt x="1512" y="547"/>
                  </a:lnTo>
                  <a:lnTo>
                    <a:pt x="1642" y="678"/>
                  </a:lnTo>
                  <a:lnTo>
                    <a:pt x="1773" y="860"/>
                  </a:lnTo>
                  <a:lnTo>
                    <a:pt x="1877" y="1017"/>
                  </a:lnTo>
                  <a:lnTo>
                    <a:pt x="1981" y="1199"/>
                  </a:lnTo>
                  <a:lnTo>
                    <a:pt x="2059" y="1408"/>
                  </a:lnTo>
                  <a:lnTo>
                    <a:pt x="2112" y="1590"/>
                  </a:lnTo>
                  <a:lnTo>
                    <a:pt x="2164" y="1772"/>
                  </a:lnTo>
                  <a:lnTo>
                    <a:pt x="2216" y="2137"/>
                  </a:lnTo>
                  <a:lnTo>
                    <a:pt x="2216" y="2476"/>
                  </a:lnTo>
                  <a:lnTo>
                    <a:pt x="2190" y="2633"/>
                  </a:lnTo>
                  <a:lnTo>
                    <a:pt x="2164" y="2763"/>
                  </a:lnTo>
                  <a:lnTo>
                    <a:pt x="2112" y="2971"/>
                  </a:lnTo>
                  <a:lnTo>
                    <a:pt x="2033" y="3154"/>
                  </a:lnTo>
                  <a:lnTo>
                    <a:pt x="1981" y="3336"/>
                  </a:lnTo>
                  <a:lnTo>
                    <a:pt x="1799" y="3832"/>
                  </a:lnTo>
                  <a:lnTo>
                    <a:pt x="1695" y="4170"/>
                  </a:lnTo>
                  <a:lnTo>
                    <a:pt x="1590" y="4561"/>
                  </a:lnTo>
                  <a:lnTo>
                    <a:pt x="1408" y="5396"/>
                  </a:lnTo>
                  <a:lnTo>
                    <a:pt x="1330" y="5813"/>
                  </a:lnTo>
                  <a:lnTo>
                    <a:pt x="1278" y="6230"/>
                  </a:lnTo>
                  <a:lnTo>
                    <a:pt x="1251" y="6647"/>
                  </a:lnTo>
                  <a:lnTo>
                    <a:pt x="1225" y="6985"/>
                  </a:lnTo>
                  <a:lnTo>
                    <a:pt x="1225" y="7298"/>
                  </a:lnTo>
                  <a:lnTo>
                    <a:pt x="1251" y="7507"/>
                  </a:lnTo>
                  <a:lnTo>
                    <a:pt x="1304" y="7715"/>
                  </a:lnTo>
                  <a:lnTo>
                    <a:pt x="1330" y="7507"/>
                  </a:lnTo>
                  <a:lnTo>
                    <a:pt x="1330" y="7298"/>
                  </a:lnTo>
                  <a:lnTo>
                    <a:pt x="1330" y="6985"/>
                  </a:lnTo>
                  <a:lnTo>
                    <a:pt x="1382" y="6647"/>
                  </a:lnTo>
                  <a:lnTo>
                    <a:pt x="1434" y="6256"/>
                  </a:lnTo>
                  <a:lnTo>
                    <a:pt x="1512" y="5839"/>
                  </a:lnTo>
                  <a:lnTo>
                    <a:pt x="1590" y="5422"/>
                  </a:lnTo>
                  <a:lnTo>
                    <a:pt x="1799" y="4614"/>
                  </a:lnTo>
                  <a:lnTo>
                    <a:pt x="1929" y="4249"/>
                  </a:lnTo>
                  <a:lnTo>
                    <a:pt x="2033" y="3910"/>
                  </a:lnTo>
                  <a:lnTo>
                    <a:pt x="2242" y="3441"/>
                  </a:lnTo>
                  <a:lnTo>
                    <a:pt x="2320" y="3232"/>
                  </a:lnTo>
                  <a:lnTo>
                    <a:pt x="2372" y="3050"/>
                  </a:lnTo>
                  <a:lnTo>
                    <a:pt x="2424" y="2815"/>
                  </a:lnTo>
                  <a:lnTo>
                    <a:pt x="2450" y="2659"/>
                  </a:lnTo>
                  <a:lnTo>
                    <a:pt x="2450" y="2502"/>
                  </a:lnTo>
                  <a:lnTo>
                    <a:pt x="2477" y="2320"/>
                  </a:lnTo>
                  <a:lnTo>
                    <a:pt x="2477" y="2137"/>
                  </a:lnTo>
                  <a:lnTo>
                    <a:pt x="2450" y="1929"/>
                  </a:lnTo>
                  <a:lnTo>
                    <a:pt x="2398" y="1720"/>
                  </a:lnTo>
                  <a:lnTo>
                    <a:pt x="2346" y="1512"/>
                  </a:lnTo>
                  <a:lnTo>
                    <a:pt x="2268" y="1303"/>
                  </a:lnTo>
                  <a:lnTo>
                    <a:pt x="2164" y="1121"/>
                  </a:lnTo>
                  <a:lnTo>
                    <a:pt x="2059" y="912"/>
                  </a:lnTo>
                  <a:lnTo>
                    <a:pt x="1929" y="730"/>
                  </a:lnTo>
                  <a:lnTo>
                    <a:pt x="1773" y="574"/>
                  </a:lnTo>
                  <a:lnTo>
                    <a:pt x="1616" y="417"/>
                  </a:lnTo>
                  <a:lnTo>
                    <a:pt x="1434" y="287"/>
                  </a:lnTo>
                  <a:lnTo>
                    <a:pt x="1251" y="183"/>
                  </a:lnTo>
                  <a:lnTo>
                    <a:pt x="1069" y="104"/>
                  </a:lnTo>
                  <a:lnTo>
                    <a:pt x="913" y="52"/>
                  </a:lnTo>
                  <a:lnTo>
                    <a:pt x="730" y="26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8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-1638883" y="2835255"/>
              <a:ext cx="672469" cy="1082127"/>
            </a:xfrm>
            <a:custGeom>
              <a:avLst/>
              <a:gdLst/>
              <a:ahLst/>
              <a:cxnLst/>
              <a:rect l="l" t="t" r="r" b="b"/>
              <a:pathLst>
                <a:path w="13477" h="21687" extrusionOk="0">
                  <a:moveTo>
                    <a:pt x="9436" y="0"/>
                  </a:moveTo>
                  <a:lnTo>
                    <a:pt x="8941" y="78"/>
                  </a:lnTo>
                  <a:lnTo>
                    <a:pt x="8472" y="183"/>
                  </a:lnTo>
                  <a:lnTo>
                    <a:pt x="8211" y="261"/>
                  </a:lnTo>
                  <a:lnTo>
                    <a:pt x="8003" y="391"/>
                  </a:lnTo>
                  <a:lnTo>
                    <a:pt x="7794" y="522"/>
                  </a:lnTo>
                  <a:lnTo>
                    <a:pt x="7586" y="678"/>
                  </a:lnTo>
                  <a:lnTo>
                    <a:pt x="7403" y="834"/>
                  </a:lnTo>
                  <a:lnTo>
                    <a:pt x="7247" y="1017"/>
                  </a:lnTo>
                  <a:lnTo>
                    <a:pt x="7090" y="1225"/>
                  </a:lnTo>
                  <a:lnTo>
                    <a:pt x="6960" y="1460"/>
                  </a:lnTo>
                  <a:lnTo>
                    <a:pt x="6830" y="1694"/>
                  </a:lnTo>
                  <a:lnTo>
                    <a:pt x="6699" y="1955"/>
                  </a:lnTo>
                  <a:lnTo>
                    <a:pt x="6517" y="2476"/>
                  </a:lnTo>
                  <a:lnTo>
                    <a:pt x="6361" y="3024"/>
                  </a:lnTo>
                  <a:lnTo>
                    <a:pt x="6230" y="3597"/>
                  </a:lnTo>
                  <a:lnTo>
                    <a:pt x="6126" y="4171"/>
                  </a:lnTo>
                  <a:lnTo>
                    <a:pt x="6074" y="4718"/>
                  </a:lnTo>
                  <a:lnTo>
                    <a:pt x="6022" y="5265"/>
                  </a:lnTo>
                  <a:lnTo>
                    <a:pt x="5996" y="5787"/>
                  </a:lnTo>
                  <a:lnTo>
                    <a:pt x="5996" y="6647"/>
                  </a:lnTo>
                  <a:lnTo>
                    <a:pt x="5996" y="7194"/>
                  </a:lnTo>
                  <a:lnTo>
                    <a:pt x="5266" y="9097"/>
                  </a:lnTo>
                  <a:lnTo>
                    <a:pt x="4718" y="9201"/>
                  </a:lnTo>
                  <a:lnTo>
                    <a:pt x="4119" y="9305"/>
                  </a:lnTo>
                  <a:lnTo>
                    <a:pt x="3389" y="9384"/>
                  </a:lnTo>
                  <a:lnTo>
                    <a:pt x="2555" y="9436"/>
                  </a:lnTo>
                  <a:lnTo>
                    <a:pt x="2112" y="9462"/>
                  </a:lnTo>
                  <a:lnTo>
                    <a:pt x="1669" y="9462"/>
                  </a:lnTo>
                  <a:lnTo>
                    <a:pt x="1226" y="9436"/>
                  </a:lnTo>
                  <a:lnTo>
                    <a:pt x="809" y="9384"/>
                  </a:lnTo>
                  <a:lnTo>
                    <a:pt x="392" y="9305"/>
                  </a:lnTo>
                  <a:lnTo>
                    <a:pt x="1" y="9201"/>
                  </a:lnTo>
                  <a:lnTo>
                    <a:pt x="27" y="9775"/>
                  </a:lnTo>
                  <a:lnTo>
                    <a:pt x="105" y="11312"/>
                  </a:lnTo>
                  <a:lnTo>
                    <a:pt x="183" y="12303"/>
                  </a:lnTo>
                  <a:lnTo>
                    <a:pt x="287" y="13450"/>
                  </a:lnTo>
                  <a:lnTo>
                    <a:pt x="444" y="14623"/>
                  </a:lnTo>
                  <a:lnTo>
                    <a:pt x="652" y="15848"/>
                  </a:lnTo>
                  <a:lnTo>
                    <a:pt x="757" y="16473"/>
                  </a:lnTo>
                  <a:lnTo>
                    <a:pt x="887" y="17073"/>
                  </a:lnTo>
                  <a:lnTo>
                    <a:pt x="1043" y="17646"/>
                  </a:lnTo>
                  <a:lnTo>
                    <a:pt x="1200" y="18220"/>
                  </a:lnTo>
                  <a:lnTo>
                    <a:pt x="1382" y="18767"/>
                  </a:lnTo>
                  <a:lnTo>
                    <a:pt x="1565" y="19262"/>
                  </a:lnTo>
                  <a:lnTo>
                    <a:pt x="1799" y="19757"/>
                  </a:lnTo>
                  <a:lnTo>
                    <a:pt x="2008" y="20174"/>
                  </a:lnTo>
                  <a:lnTo>
                    <a:pt x="2268" y="20565"/>
                  </a:lnTo>
                  <a:lnTo>
                    <a:pt x="2529" y="20904"/>
                  </a:lnTo>
                  <a:lnTo>
                    <a:pt x="2816" y="21191"/>
                  </a:lnTo>
                  <a:lnTo>
                    <a:pt x="2972" y="21321"/>
                  </a:lnTo>
                  <a:lnTo>
                    <a:pt x="3129" y="21425"/>
                  </a:lnTo>
                  <a:lnTo>
                    <a:pt x="3285" y="21504"/>
                  </a:lnTo>
                  <a:lnTo>
                    <a:pt x="3467" y="21582"/>
                  </a:lnTo>
                  <a:lnTo>
                    <a:pt x="3650" y="21634"/>
                  </a:lnTo>
                  <a:lnTo>
                    <a:pt x="3832" y="21660"/>
                  </a:lnTo>
                  <a:lnTo>
                    <a:pt x="4015" y="21686"/>
                  </a:lnTo>
                  <a:lnTo>
                    <a:pt x="4197" y="21686"/>
                  </a:lnTo>
                  <a:lnTo>
                    <a:pt x="4406" y="21660"/>
                  </a:lnTo>
                  <a:lnTo>
                    <a:pt x="4614" y="21608"/>
                  </a:lnTo>
                  <a:lnTo>
                    <a:pt x="4797" y="21556"/>
                  </a:lnTo>
                  <a:lnTo>
                    <a:pt x="5005" y="21452"/>
                  </a:lnTo>
                  <a:lnTo>
                    <a:pt x="5188" y="21373"/>
                  </a:lnTo>
                  <a:lnTo>
                    <a:pt x="5370" y="21243"/>
                  </a:lnTo>
                  <a:lnTo>
                    <a:pt x="5735" y="20982"/>
                  </a:lnTo>
                  <a:lnTo>
                    <a:pt x="6074" y="20644"/>
                  </a:lnTo>
                  <a:lnTo>
                    <a:pt x="6361" y="20279"/>
                  </a:lnTo>
                  <a:lnTo>
                    <a:pt x="6647" y="19862"/>
                  </a:lnTo>
                  <a:lnTo>
                    <a:pt x="6908" y="19392"/>
                  </a:lnTo>
                  <a:lnTo>
                    <a:pt x="7169" y="18897"/>
                  </a:lnTo>
                  <a:lnTo>
                    <a:pt x="7377" y="18376"/>
                  </a:lnTo>
                  <a:lnTo>
                    <a:pt x="7586" y="17829"/>
                  </a:lnTo>
                  <a:lnTo>
                    <a:pt x="7768" y="17229"/>
                  </a:lnTo>
                  <a:lnTo>
                    <a:pt x="7951" y="16630"/>
                  </a:lnTo>
                  <a:lnTo>
                    <a:pt x="8107" y="16030"/>
                  </a:lnTo>
                  <a:lnTo>
                    <a:pt x="8237" y="15405"/>
                  </a:lnTo>
                  <a:lnTo>
                    <a:pt x="8472" y="14127"/>
                  </a:lnTo>
                  <a:lnTo>
                    <a:pt x="8654" y="12902"/>
                  </a:lnTo>
                  <a:lnTo>
                    <a:pt x="8785" y="11703"/>
                  </a:lnTo>
                  <a:lnTo>
                    <a:pt x="8889" y="10583"/>
                  </a:lnTo>
                  <a:lnTo>
                    <a:pt x="8967" y="9618"/>
                  </a:lnTo>
                  <a:lnTo>
                    <a:pt x="9019" y="8132"/>
                  </a:lnTo>
                  <a:lnTo>
                    <a:pt x="9019" y="7585"/>
                  </a:lnTo>
                  <a:lnTo>
                    <a:pt x="9123" y="7507"/>
                  </a:lnTo>
                  <a:lnTo>
                    <a:pt x="9332" y="7246"/>
                  </a:lnTo>
                  <a:lnTo>
                    <a:pt x="9645" y="6881"/>
                  </a:lnTo>
                  <a:lnTo>
                    <a:pt x="9958" y="6386"/>
                  </a:lnTo>
                  <a:lnTo>
                    <a:pt x="10114" y="6099"/>
                  </a:lnTo>
                  <a:lnTo>
                    <a:pt x="10270" y="5787"/>
                  </a:lnTo>
                  <a:lnTo>
                    <a:pt x="10401" y="5448"/>
                  </a:lnTo>
                  <a:lnTo>
                    <a:pt x="10505" y="5109"/>
                  </a:lnTo>
                  <a:lnTo>
                    <a:pt x="10583" y="4744"/>
                  </a:lnTo>
                  <a:lnTo>
                    <a:pt x="10609" y="4379"/>
                  </a:lnTo>
                  <a:lnTo>
                    <a:pt x="10609" y="3988"/>
                  </a:lnTo>
                  <a:lnTo>
                    <a:pt x="10557" y="3597"/>
                  </a:lnTo>
                  <a:lnTo>
                    <a:pt x="11000" y="3545"/>
                  </a:lnTo>
                  <a:lnTo>
                    <a:pt x="11469" y="3441"/>
                  </a:lnTo>
                  <a:lnTo>
                    <a:pt x="12017" y="3310"/>
                  </a:lnTo>
                  <a:lnTo>
                    <a:pt x="12277" y="3232"/>
                  </a:lnTo>
                  <a:lnTo>
                    <a:pt x="12564" y="3128"/>
                  </a:lnTo>
                  <a:lnTo>
                    <a:pt x="12799" y="3024"/>
                  </a:lnTo>
                  <a:lnTo>
                    <a:pt x="13033" y="2893"/>
                  </a:lnTo>
                  <a:lnTo>
                    <a:pt x="13216" y="2737"/>
                  </a:lnTo>
                  <a:lnTo>
                    <a:pt x="13372" y="2581"/>
                  </a:lnTo>
                  <a:lnTo>
                    <a:pt x="13450" y="2372"/>
                  </a:lnTo>
                  <a:lnTo>
                    <a:pt x="13476" y="2294"/>
                  </a:lnTo>
                  <a:lnTo>
                    <a:pt x="13476" y="2190"/>
                  </a:lnTo>
                  <a:lnTo>
                    <a:pt x="13450" y="1955"/>
                  </a:lnTo>
                  <a:lnTo>
                    <a:pt x="13372" y="1747"/>
                  </a:lnTo>
                  <a:lnTo>
                    <a:pt x="13242" y="1512"/>
                  </a:lnTo>
                  <a:lnTo>
                    <a:pt x="13085" y="1277"/>
                  </a:lnTo>
                  <a:lnTo>
                    <a:pt x="12851" y="1069"/>
                  </a:lnTo>
                  <a:lnTo>
                    <a:pt x="12590" y="860"/>
                  </a:lnTo>
                  <a:lnTo>
                    <a:pt x="12303" y="652"/>
                  </a:lnTo>
                  <a:lnTo>
                    <a:pt x="11965" y="469"/>
                  </a:lnTo>
                  <a:lnTo>
                    <a:pt x="11600" y="313"/>
                  </a:lnTo>
                  <a:lnTo>
                    <a:pt x="11209" y="183"/>
                  </a:lnTo>
                  <a:lnTo>
                    <a:pt x="10792" y="78"/>
                  </a:lnTo>
                  <a:lnTo>
                    <a:pt x="10375" y="26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638883" y="2835255"/>
              <a:ext cx="672469" cy="1082127"/>
            </a:xfrm>
            <a:custGeom>
              <a:avLst/>
              <a:gdLst/>
              <a:ahLst/>
              <a:cxnLst/>
              <a:rect l="l" t="t" r="r" b="b"/>
              <a:pathLst>
                <a:path w="13477" h="21687" fill="none" extrusionOk="0">
                  <a:moveTo>
                    <a:pt x="1" y="9201"/>
                  </a:moveTo>
                  <a:lnTo>
                    <a:pt x="1" y="9201"/>
                  </a:lnTo>
                  <a:lnTo>
                    <a:pt x="27" y="9775"/>
                  </a:lnTo>
                  <a:lnTo>
                    <a:pt x="105" y="11312"/>
                  </a:lnTo>
                  <a:lnTo>
                    <a:pt x="183" y="12303"/>
                  </a:lnTo>
                  <a:lnTo>
                    <a:pt x="287" y="13450"/>
                  </a:lnTo>
                  <a:lnTo>
                    <a:pt x="444" y="14623"/>
                  </a:lnTo>
                  <a:lnTo>
                    <a:pt x="652" y="15848"/>
                  </a:lnTo>
                  <a:lnTo>
                    <a:pt x="757" y="16473"/>
                  </a:lnTo>
                  <a:lnTo>
                    <a:pt x="887" y="17073"/>
                  </a:lnTo>
                  <a:lnTo>
                    <a:pt x="1043" y="17646"/>
                  </a:lnTo>
                  <a:lnTo>
                    <a:pt x="1200" y="18220"/>
                  </a:lnTo>
                  <a:lnTo>
                    <a:pt x="1382" y="18767"/>
                  </a:lnTo>
                  <a:lnTo>
                    <a:pt x="1565" y="19262"/>
                  </a:lnTo>
                  <a:lnTo>
                    <a:pt x="1799" y="19757"/>
                  </a:lnTo>
                  <a:lnTo>
                    <a:pt x="2008" y="20174"/>
                  </a:lnTo>
                  <a:lnTo>
                    <a:pt x="2268" y="20565"/>
                  </a:lnTo>
                  <a:lnTo>
                    <a:pt x="2529" y="20904"/>
                  </a:lnTo>
                  <a:lnTo>
                    <a:pt x="2816" y="21191"/>
                  </a:lnTo>
                  <a:lnTo>
                    <a:pt x="2972" y="21321"/>
                  </a:lnTo>
                  <a:lnTo>
                    <a:pt x="3129" y="21425"/>
                  </a:lnTo>
                  <a:lnTo>
                    <a:pt x="3285" y="21504"/>
                  </a:lnTo>
                  <a:lnTo>
                    <a:pt x="3467" y="21582"/>
                  </a:lnTo>
                  <a:lnTo>
                    <a:pt x="3650" y="21634"/>
                  </a:lnTo>
                  <a:lnTo>
                    <a:pt x="3832" y="21660"/>
                  </a:lnTo>
                  <a:lnTo>
                    <a:pt x="4015" y="21686"/>
                  </a:lnTo>
                  <a:lnTo>
                    <a:pt x="4197" y="21686"/>
                  </a:lnTo>
                  <a:lnTo>
                    <a:pt x="4406" y="21660"/>
                  </a:lnTo>
                  <a:lnTo>
                    <a:pt x="4614" y="21608"/>
                  </a:lnTo>
                  <a:lnTo>
                    <a:pt x="4614" y="21608"/>
                  </a:lnTo>
                  <a:lnTo>
                    <a:pt x="4797" y="21556"/>
                  </a:lnTo>
                  <a:lnTo>
                    <a:pt x="5005" y="21452"/>
                  </a:lnTo>
                  <a:lnTo>
                    <a:pt x="5188" y="21373"/>
                  </a:lnTo>
                  <a:lnTo>
                    <a:pt x="5370" y="21243"/>
                  </a:lnTo>
                  <a:lnTo>
                    <a:pt x="5735" y="20982"/>
                  </a:lnTo>
                  <a:lnTo>
                    <a:pt x="6074" y="20644"/>
                  </a:lnTo>
                  <a:lnTo>
                    <a:pt x="6361" y="20279"/>
                  </a:lnTo>
                  <a:lnTo>
                    <a:pt x="6647" y="19862"/>
                  </a:lnTo>
                  <a:lnTo>
                    <a:pt x="6908" y="19392"/>
                  </a:lnTo>
                  <a:lnTo>
                    <a:pt x="7169" y="18897"/>
                  </a:lnTo>
                  <a:lnTo>
                    <a:pt x="7377" y="18376"/>
                  </a:lnTo>
                  <a:lnTo>
                    <a:pt x="7586" y="17829"/>
                  </a:lnTo>
                  <a:lnTo>
                    <a:pt x="7768" y="17229"/>
                  </a:lnTo>
                  <a:lnTo>
                    <a:pt x="7951" y="16630"/>
                  </a:lnTo>
                  <a:lnTo>
                    <a:pt x="8107" y="16030"/>
                  </a:lnTo>
                  <a:lnTo>
                    <a:pt x="8237" y="15405"/>
                  </a:lnTo>
                  <a:lnTo>
                    <a:pt x="8472" y="14127"/>
                  </a:lnTo>
                  <a:lnTo>
                    <a:pt x="8654" y="12902"/>
                  </a:lnTo>
                  <a:lnTo>
                    <a:pt x="8785" y="11703"/>
                  </a:lnTo>
                  <a:lnTo>
                    <a:pt x="8889" y="10583"/>
                  </a:lnTo>
                  <a:lnTo>
                    <a:pt x="8967" y="9618"/>
                  </a:lnTo>
                  <a:lnTo>
                    <a:pt x="9019" y="8132"/>
                  </a:lnTo>
                  <a:lnTo>
                    <a:pt x="9019" y="7585"/>
                  </a:lnTo>
                  <a:lnTo>
                    <a:pt x="9019" y="7585"/>
                  </a:lnTo>
                  <a:lnTo>
                    <a:pt x="9123" y="7507"/>
                  </a:lnTo>
                  <a:lnTo>
                    <a:pt x="9332" y="7246"/>
                  </a:lnTo>
                  <a:lnTo>
                    <a:pt x="9645" y="6881"/>
                  </a:lnTo>
                  <a:lnTo>
                    <a:pt x="9958" y="6386"/>
                  </a:lnTo>
                  <a:lnTo>
                    <a:pt x="10114" y="6099"/>
                  </a:lnTo>
                  <a:lnTo>
                    <a:pt x="10270" y="5787"/>
                  </a:lnTo>
                  <a:lnTo>
                    <a:pt x="10401" y="5448"/>
                  </a:lnTo>
                  <a:lnTo>
                    <a:pt x="10505" y="5109"/>
                  </a:lnTo>
                  <a:lnTo>
                    <a:pt x="10583" y="4744"/>
                  </a:lnTo>
                  <a:lnTo>
                    <a:pt x="10609" y="4379"/>
                  </a:lnTo>
                  <a:lnTo>
                    <a:pt x="10609" y="3988"/>
                  </a:lnTo>
                  <a:lnTo>
                    <a:pt x="10557" y="3597"/>
                  </a:lnTo>
                  <a:lnTo>
                    <a:pt x="10557" y="3597"/>
                  </a:lnTo>
                  <a:lnTo>
                    <a:pt x="11000" y="3545"/>
                  </a:lnTo>
                  <a:lnTo>
                    <a:pt x="11469" y="3441"/>
                  </a:lnTo>
                  <a:lnTo>
                    <a:pt x="12017" y="3310"/>
                  </a:lnTo>
                  <a:lnTo>
                    <a:pt x="12277" y="3232"/>
                  </a:lnTo>
                  <a:lnTo>
                    <a:pt x="12564" y="3128"/>
                  </a:lnTo>
                  <a:lnTo>
                    <a:pt x="12799" y="3024"/>
                  </a:lnTo>
                  <a:lnTo>
                    <a:pt x="13033" y="2893"/>
                  </a:lnTo>
                  <a:lnTo>
                    <a:pt x="13216" y="2737"/>
                  </a:lnTo>
                  <a:lnTo>
                    <a:pt x="13372" y="2581"/>
                  </a:lnTo>
                  <a:lnTo>
                    <a:pt x="13450" y="2372"/>
                  </a:lnTo>
                  <a:lnTo>
                    <a:pt x="13476" y="2294"/>
                  </a:lnTo>
                  <a:lnTo>
                    <a:pt x="13476" y="2190"/>
                  </a:lnTo>
                  <a:lnTo>
                    <a:pt x="13476" y="2190"/>
                  </a:lnTo>
                  <a:lnTo>
                    <a:pt x="13450" y="1955"/>
                  </a:lnTo>
                  <a:lnTo>
                    <a:pt x="13372" y="1747"/>
                  </a:lnTo>
                  <a:lnTo>
                    <a:pt x="13242" y="1512"/>
                  </a:lnTo>
                  <a:lnTo>
                    <a:pt x="13085" y="1277"/>
                  </a:lnTo>
                  <a:lnTo>
                    <a:pt x="12851" y="1069"/>
                  </a:lnTo>
                  <a:lnTo>
                    <a:pt x="12590" y="860"/>
                  </a:lnTo>
                  <a:lnTo>
                    <a:pt x="12303" y="652"/>
                  </a:lnTo>
                  <a:lnTo>
                    <a:pt x="11965" y="469"/>
                  </a:lnTo>
                  <a:lnTo>
                    <a:pt x="11600" y="313"/>
                  </a:lnTo>
                  <a:lnTo>
                    <a:pt x="11209" y="183"/>
                  </a:lnTo>
                  <a:lnTo>
                    <a:pt x="10792" y="78"/>
                  </a:lnTo>
                  <a:lnTo>
                    <a:pt x="10375" y="26"/>
                  </a:lnTo>
                  <a:lnTo>
                    <a:pt x="9905" y="0"/>
                  </a:lnTo>
                  <a:lnTo>
                    <a:pt x="9436" y="0"/>
                  </a:lnTo>
                  <a:lnTo>
                    <a:pt x="8941" y="78"/>
                  </a:lnTo>
                  <a:lnTo>
                    <a:pt x="8472" y="183"/>
                  </a:lnTo>
                  <a:lnTo>
                    <a:pt x="8472" y="183"/>
                  </a:lnTo>
                  <a:lnTo>
                    <a:pt x="8211" y="261"/>
                  </a:lnTo>
                  <a:lnTo>
                    <a:pt x="8003" y="391"/>
                  </a:lnTo>
                  <a:lnTo>
                    <a:pt x="7794" y="522"/>
                  </a:lnTo>
                  <a:lnTo>
                    <a:pt x="7586" y="678"/>
                  </a:lnTo>
                  <a:lnTo>
                    <a:pt x="7403" y="834"/>
                  </a:lnTo>
                  <a:lnTo>
                    <a:pt x="7247" y="1017"/>
                  </a:lnTo>
                  <a:lnTo>
                    <a:pt x="7090" y="1225"/>
                  </a:lnTo>
                  <a:lnTo>
                    <a:pt x="6960" y="1460"/>
                  </a:lnTo>
                  <a:lnTo>
                    <a:pt x="6830" y="1694"/>
                  </a:lnTo>
                  <a:lnTo>
                    <a:pt x="6699" y="1955"/>
                  </a:lnTo>
                  <a:lnTo>
                    <a:pt x="6517" y="2476"/>
                  </a:lnTo>
                  <a:lnTo>
                    <a:pt x="6361" y="3024"/>
                  </a:lnTo>
                  <a:lnTo>
                    <a:pt x="6230" y="3597"/>
                  </a:lnTo>
                  <a:lnTo>
                    <a:pt x="6126" y="4171"/>
                  </a:lnTo>
                  <a:lnTo>
                    <a:pt x="6074" y="4718"/>
                  </a:lnTo>
                  <a:lnTo>
                    <a:pt x="6022" y="5265"/>
                  </a:lnTo>
                  <a:lnTo>
                    <a:pt x="5996" y="5787"/>
                  </a:lnTo>
                  <a:lnTo>
                    <a:pt x="5996" y="6647"/>
                  </a:lnTo>
                  <a:lnTo>
                    <a:pt x="5996" y="7194"/>
                  </a:lnTo>
                  <a:lnTo>
                    <a:pt x="5266" y="9097"/>
                  </a:lnTo>
                  <a:lnTo>
                    <a:pt x="5266" y="9097"/>
                  </a:lnTo>
                  <a:lnTo>
                    <a:pt x="4718" y="9201"/>
                  </a:lnTo>
                  <a:lnTo>
                    <a:pt x="4119" y="9305"/>
                  </a:lnTo>
                  <a:lnTo>
                    <a:pt x="3389" y="9384"/>
                  </a:lnTo>
                  <a:lnTo>
                    <a:pt x="2555" y="9436"/>
                  </a:lnTo>
                  <a:lnTo>
                    <a:pt x="2112" y="9462"/>
                  </a:lnTo>
                  <a:lnTo>
                    <a:pt x="1669" y="9462"/>
                  </a:lnTo>
                  <a:lnTo>
                    <a:pt x="1226" y="9436"/>
                  </a:lnTo>
                  <a:lnTo>
                    <a:pt x="809" y="9384"/>
                  </a:lnTo>
                  <a:lnTo>
                    <a:pt x="392" y="9305"/>
                  </a:lnTo>
                  <a:lnTo>
                    <a:pt x="1" y="9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966464" y="2941886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-966464" y="29431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-966464" y="294188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-1339747" y="319292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26"/>
                  </a:move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7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-1339747" y="319421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-1339747" y="3192921"/>
              <a:ext cx="50" cy="1347"/>
            </a:xfrm>
            <a:custGeom>
              <a:avLst/>
              <a:gdLst/>
              <a:ahLst/>
              <a:cxnLst/>
              <a:rect l="l" t="t" r="r" b="b"/>
              <a:pathLst>
                <a:path w="1" h="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-1638883" y="32943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-1638883" y="2904164"/>
              <a:ext cx="672469" cy="1006682"/>
            </a:xfrm>
            <a:custGeom>
              <a:avLst/>
              <a:gdLst/>
              <a:ahLst/>
              <a:cxnLst/>
              <a:rect l="l" t="t" r="r" b="b"/>
              <a:pathLst>
                <a:path w="13477" h="20175" extrusionOk="0">
                  <a:moveTo>
                    <a:pt x="7012" y="1"/>
                  </a:moveTo>
                  <a:lnTo>
                    <a:pt x="6804" y="340"/>
                  </a:lnTo>
                  <a:lnTo>
                    <a:pt x="6647" y="730"/>
                  </a:lnTo>
                  <a:lnTo>
                    <a:pt x="6491" y="1121"/>
                  </a:lnTo>
                  <a:lnTo>
                    <a:pt x="6387" y="1538"/>
                  </a:lnTo>
                  <a:lnTo>
                    <a:pt x="6282" y="1982"/>
                  </a:lnTo>
                  <a:lnTo>
                    <a:pt x="6204" y="2399"/>
                  </a:lnTo>
                  <a:lnTo>
                    <a:pt x="6074" y="3259"/>
                  </a:lnTo>
                  <a:lnTo>
                    <a:pt x="6022" y="4067"/>
                  </a:lnTo>
                  <a:lnTo>
                    <a:pt x="5996" y="4797"/>
                  </a:lnTo>
                  <a:lnTo>
                    <a:pt x="5996" y="5787"/>
                  </a:lnTo>
                  <a:lnTo>
                    <a:pt x="5996" y="5813"/>
                  </a:lnTo>
                  <a:lnTo>
                    <a:pt x="5266" y="7716"/>
                  </a:lnTo>
                  <a:lnTo>
                    <a:pt x="5005" y="7768"/>
                  </a:lnTo>
                  <a:lnTo>
                    <a:pt x="4275" y="7898"/>
                  </a:lnTo>
                  <a:lnTo>
                    <a:pt x="3806" y="7976"/>
                  </a:lnTo>
                  <a:lnTo>
                    <a:pt x="3259" y="8029"/>
                  </a:lnTo>
                  <a:lnTo>
                    <a:pt x="2685" y="8055"/>
                  </a:lnTo>
                  <a:lnTo>
                    <a:pt x="2060" y="8081"/>
                  </a:lnTo>
                  <a:lnTo>
                    <a:pt x="1434" y="8055"/>
                  </a:lnTo>
                  <a:lnTo>
                    <a:pt x="835" y="8003"/>
                  </a:lnTo>
                  <a:lnTo>
                    <a:pt x="418" y="7924"/>
                  </a:lnTo>
                  <a:lnTo>
                    <a:pt x="1" y="7820"/>
                  </a:lnTo>
                  <a:lnTo>
                    <a:pt x="27" y="8472"/>
                  </a:lnTo>
                  <a:lnTo>
                    <a:pt x="105" y="9801"/>
                  </a:lnTo>
                  <a:lnTo>
                    <a:pt x="157" y="10687"/>
                  </a:lnTo>
                  <a:lnTo>
                    <a:pt x="261" y="11626"/>
                  </a:lnTo>
                  <a:lnTo>
                    <a:pt x="366" y="12668"/>
                  </a:lnTo>
                  <a:lnTo>
                    <a:pt x="522" y="13711"/>
                  </a:lnTo>
                  <a:lnTo>
                    <a:pt x="704" y="14779"/>
                  </a:lnTo>
                  <a:lnTo>
                    <a:pt x="939" y="15822"/>
                  </a:lnTo>
                  <a:lnTo>
                    <a:pt x="1069" y="16343"/>
                  </a:lnTo>
                  <a:lnTo>
                    <a:pt x="1200" y="16839"/>
                  </a:lnTo>
                  <a:lnTo>
                    <a:pt x="1356" y="17308"/>
                  </a:lnTo>
                  <a:lnTo>
                    <a:pt x="1539" y="17751"/>
                  </a:lnTo>
                  <a:lnTo>
                    <a:pt x="1695" y="18194"/>
                  </a:lnTo>
                  <a:lnTo>
                    <a:pt x="1903" y="18585"/>
                  </a:lnTo>
                  <a:lnTo>
                    <a:pt x="2112" y="18950"/>
                  </a:lnTo>
                  <a:lnTo>
                    <a:pt x="2321" y="19289"/>
                  </a:lnTo>
                  <a:lnTo>
                    <a:pt x="2555" y="19575"/>
                  </a:lnTo>
                  <a:lnTo>
                    <a:pt x="2816" y="19810"/>
                  </a:lnTo>
                  <a:lnTo>
                    <a:pt x="3102" y="20018"/>
                  </a:lnTo>
                  <a:lnTo>
                    <a:pt x="3389" y="20175"/>
                  </a:lnTo>
                  <a:lnTo>
                    <a:pt x="3702" y="18689"/>
                  </a:lnTo>
                  <a:lnTo>
                    <a:pt x="4015" y="17229"/>
                  </a:lnTo>
                  <a:lnTo>
                    <a:pt x="4380" y="15770"/>
                  </a:lnTo>
                  <a:lnTo>
                    <a:pt x="4588" y="15040"/>
                  </a:lnTo>
                  <a:lnTo>
                    <a:pt x="4797" y="14310"/>
                  </a:lnTo>
                  <a:lnTo>
                    <a:pt x="5031" y="13606"/>
                  </a:lnTo>
                  <a:lnTo>
                    <a:pt x="5266" y="12903"/>
                  </a:lnTo>
                  <a:lnTo>
                    <a:pt x="5553" y="12199"/>
                  </a:lnTo>
                  <a:lnTo>
                    <a:pt x="5839" y="11521"/>
                  </a:lnTo>
                  <a:lnTo>
                    <a:pt x="6178" y="10844"/>
                  </a:lnTo>
                  <a:lnTo>
                    <a:pt x="6517" y="10192"/>
                  </a:lnTo>
                  <a:lnTo>
                    <a:pt x="6908" y="9540"/>
                  </a:lnTo>
                  <a:lnTo>
                    <a:pt x="7325" y="8889"/>
                  </a:lnTo>
                  <a:lnTo>
                    <a:pt x="7507" y="8654"/>
                  </a:lnTo>
                  <a:lnTo>
                    <a:pt x="7690" y="8420"/>
                  </a:lnTo>
                  <a:lnTo>
                    <a:pt x="8081" y="8003"/>
                  </a:lnTo>
                  <a:lnTo>
                    <a:pt x="8524" y="7612"/>
                  </a:lnTo>
                  <a:lnTo>
                    <a:pt x="8759" y="7455"/>
                  </a:lnTo>
                  <a:lnTo>
                    <a:pt x="8993" y="7299"/>
                  </a:lnTo>
                  <a:lnTo>
                    <a:pt x="9019" y="6204"/>
                  </a:lnTo>
                  <a:lnTo>
                    <a:pt x="9280" y="5943"/>
                  </a:lnTo>
                  <a:lnTo>
                    <a:pt x="9541" y="5631"/>
                  </a:lnTo>
                  <a:lnTo>
                    <a:pt x="9827" y="5214"/>
                  </a:lnTo>
                  <a:lnTo>
                    <a:pt x="10114" y="4718"/>
                  </a:lnTo>
                  <a:lnTo>
                    <a:pt x="10244" y="4458"/>
                  </a:lnTo>
                  <a:lnTo>
                    <a:pt x="10375" y="4171"/>
                  </a:lnTo>
                  <a:lnTo>
                    <a:pt x="10479" y="3858"/>
                  </a:lnTo>
                  <a:lnTo>
                    <a:pt x="10557" y="3545"/>
                  </a:lnTo>
                  <a:lnTo>
                    <a:pt x="10609" y="3207"/>
                  </a:lnTo>
                  <a:lnTo>
                    <a:pt x="10609" y="2868"/>
                  </a:lnTo>
                  <a:lnTo>
                    <a:pt x="10609" y="2555"/>
                  </a:lnTo>
                  <a:lnTo>
                    <a:pt x="10557" y="2216"/>
                  </a:lnTo>
                  <a:lnTo>
                    <a:pt x="11000" y="2164"/>
                  </a:lnTo>
                  <a:lnTo>
                    <a:pt x="11469" y="2060"/>
                  </a:lnTo>
                  <a:lnTo>
                    <a:pt x="12017" y="1929"/>
                  </a:lnTo>
                  <a:lnTo>
                    <a:pt x="12277" y="1851"/>
                  </a:lnTo>
                  <a:lnTo>
                    <a:pt x="12564" y="1747"/>
                  </a:lnTo>
                  <a:lnTo>
                    <a:pt x="12799" y="1643"/>
                  </a:lnTo>
                  <a:lnTo>
                    <a:pt x="13033" y="1512"/>
                  </a:lnTo>
                  <a:lnTo>
                    <a:pt x="13216" y="1356"/>
                  </a:lnTo>
                  <a:lnTo>
                    <a:pt x="13372" y="1200"/>
                  </a:lnTo>
                  <a:lnTo>
                    <a:pt x="13450" y="991"/>
                  </a:lnTo>
                  <a:lnTo>
                    <a:pt x="13476" y="913"/>
                  </a:lnTo>
                  <a:lnTo>
                    <a:pt x="13476" y="809"/>
                  </a:lnTo>
                  <a:lnTo>
                    <a:pt x="13476" y="783"/>
                  </a:lnTo>
                  <a:lnTo>
                    <a:pt x="13476" y="757"/>
                  </a:lnTo>
                  <a:lnTo>
                    <a:pt x="13450" y="574"/>
                  </a:lnTo>
                  <a:lnTo>
                    <a:pt x="13398" y="392"/>
                  </a:lnTo>
                  <a:lnTo>
                    <a:pt x="13294" y="183"/>
                  </a:lnTo>
                  <a:lnTo>
                    <a:pt x="13137" y="1"/>
                  </a:lnTo>
                  <a:lnTo>
                    <a:pt x="12825" y="261"/>
                  </a:lnTo>
                  <a:lnTo>
                    <a:pt x="12486" y="496"/>
                  </a:lnTo>
                  <a:lnTo>
                    <a:pt x="12121" y="704"/>
                  </a:lnTo>
                  <a:lnTo>
                    <a:pt x="11756" y="887"/>
                  </a:lnTo>
                  <a:lnTo>
                    <a:pt x="11339" y="1017"/>
                  </a:lnTo>
                  <a:lnTo>
                    <a:pt x="10922" y="1121"/>
                  </a:lnTo>
                  <a:lnTo>
                    <a:pt x="10505" y="1174"/>
                  </a:lnTo>
                  <a:lnTo>
                    <a:pt x="10062" y="1200"/>
                  </a:lnTo>
                  <a:lnTo>
                    <a:pt x="9645" y="1174"/>
                  </a:lnTo>
                  <a:lnTo>
                    <a:pt x="9202" y="1121"/>
                  </a:lnTo>
                  <a:lnTo>
                    <a:pt x="8811" y="1017"/>
                  </a:lnTo>
                  <a:lnTo>
                    <a:pt x="8394" y="887"/>
                  </a:lnTo>
                  <a:lnTo>
                    <a:pt x="8029" y="704"/>
                  </a:lnTo>
                  <a:lnTo>
                    <a:pt x="7664" y="496"/>
                  </a:lnTo>
                  <a:lnTo>
                    <a:pt x="7325" y="261"/>
                  </a:lnTo>
                  <a:lnTo>
                    <a:pt x="7012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-1638883" y="2904164"/>
              <a:ext cx="672469" cy="1006682"/>
            </a:xfrm>
            <a:custGeom>
              <a:avLst/>
              <a:gdLst/>
              <a:ahLst/>
              <a:cxnLst/>
              <a:rect l="l" t="t" r="r" b="b"/>
              <a:pathLst>
                <a:path w="13477" h="20175" fill="none" extrusionOk="0">
                  <a:moveTo>
                    <a:pt x="13137" y="1"/>
                  </a:moveTo>
                  <a:lnTo>
                    <a:pt x="13137" y="1"/>
                  </a:lnTo>
                  <a:lnTo>
                    <a:pt x="12825" y="261"/>
                  </a:lnTo>
                  <a:lnTo>
                    <a:pt x="12486" y="496"/>
                  </a:lnTo>
                  <a:lnTo>
                    <a:pt x="12121" y="704"/>
                  </a:lnTo>
                  <a:lnTo>
                    <a:pt x="11756" y="887"/>
                  </a:lnTo>
                  <a:lnTo>
                    <a:pt x="11339" y="1017"/>
                  </a:lnTo>
                  <a:lnTo>
                    <a:pt x="10922" y="1121"/>
                  </a:lnTo>
                  <a:lnTo>
                    <a:pt x="10505" y="1174"/>
                  </a:lnTo>
                  <a:lnTo>
                    <a:pt x="10062" y="1200"/>
                  </a:lnTo>
                  <a:lnTo>
                    <a:pt x="10062" y="1200"/>
                  </a:lnTo>
                  <a:lnTo>
                    <a:pt x="9645" y="1174"/>
                  </a:lnTo>
                  <a:lnTo>
                    <a:pt x="9202" y="1121"/>
                  </a:lnTo>
                  <a:lnTo>
                    <a:pt x="8811" y="1017"/>
                  </a:lnTo>
                  <a:lnTo>
                    <a:pt x="8394" y="887"/>
                  </a:lnTo>
                  <a:lnTo>
                    <a:pt x="8029" y="704"/>
                  </a:lnTo>
                  <a:lnTo>
                    <a:pt x="7664" y="496"/>
                  </a:lnTo>
                  <a:lnTo>
                    <a:pt x="7325" y="261"/>
                  </a:lnTo>
                  <a:lnTo>
                    <a:pt x="7012" y="1"/>
                  </a:lnTo>
                  <a:lnTo>
                    <a:pt x="7012" y="1"/>
                  </a:lnTo>
                  <a:lnTo>
                    <a:pt x="6804" y="340"/>
                  </a:lnTo>
                  <a:lnTo>
                    <a:pt x="6647" y="730"/>
                  </a:lnTo>
                  <a:lnTo>
                    <a:pt x="6491" y="1121"/>
                  </a:lnTo>
                  <a:lnTo>
                    <a:pt x="6387" y="1538"/>
                  </a:lnTo>
                  <a:lnTo>
                    <a:pt x="6282" y="1982"/>
                  </a:lnTo>
                  <a:lnTo>
                    <a:pt x="6204" y="2399"/>
                  </a:lnTo>
                  <a:lnTo>
                    <a:pt x="6074" y="3259"/>
                  </a:lnTo>
                  <a:lnTo>
                    <a:pt x="6022" y="4067"/>
                  </a:lnTo>
                  <a:lnTo>
                    <a:pt x="5996" y="4797"/>
                  </a:lnTo>
                  <a:lnTo>
                    <a:pt x="5996" y="5787"/>
                  </a:lnTo>
                  <a:lnTo>
                    <a:pt x="5996" y="5787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996" y="5813"/>
                  </a:lnTo>
                  <a:lnTo>
                    <a:pt x="5266" y="7716"/>
                  </a:lnTo>
                  <a:lnTo>
                    <a:pt x="5266" y="7716"/>
                  </a:lnTo>
                  <a:lnTo>
                    <a:pt x="5005" y="7768"/>
                  </a:lnTo>
                  <a:lnTo>
                    <a:pt x="4275" y="7898"/>
                  </a:lnTo>
                  <a:lnTo>
                    <a:pt x="3806" y="7976"/>
                  </a:lnTo>
                  <a:lnTo>
                    <a:pt x="3259" y="8029"/>
                  </a:lnTo>
                  <a:lnTo>
                    <a:pt x="2685" y="8055"/>
                  </a:lnTo>
                  <a:lnTo>
                    <a:pt x="2060" y="8081"/>
                  </a:lnTo>
                  <a:lnTo>
                    <a:pt x="2060" y="8081"/>
                  </a:lnTo>
                  <a:lnTo>
                    <a:pt x="1434" y="8055"/>
                  </a:lnTo>
                  <a:lnTo>
                    <a:pt x="835" y="8003"/>
                  </a:lnTo>
                  <a:lnTo>
                    <a:pt x="835" y="8003"/>
                  </a:lnTo>
                  <a:lnTo>
                    <a:pt x="418" y="7924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1" y="7820"/>
                  </a:lnTo>
                  <a:lnTo>
                    <a:pt x="27" y="8472"/>
                  </a:lnTo>
                  <a:lnTo>
                    <a:pt x="105" y="9801"/>
                  </a:lnTo>
                  <a:lnTo>
                    <a:pt x="157" y="10687"/>
                  </a:lnTo>
                  <a:lnTo>
                    <a:pt x="261" y="11626"/>
                  </a:lnTo>
                  <a:lnTo>
                    <a:pt x="366" y="12668"/>
                  </a:lnTo>
                  <a:lnTo>
                    <a:pt x="522" y="13711"/>
                  </a:lnTo>
                  <a:lnTo>
                    <a:pt x="704" y="14779"/>
                  </a:lnTo>
                  <a:lnTo>
                    <a:pt x="939" y="15822"/>
                  </a:lnTo>
                  <a:lnTo>
                    <a:pt x="1069" y="16343"/>
                  </a:lnTo>
                  <a:lnTo>
                    <a:pt x="1200" y="16839"/>
                  </a:lnTo>
                  <a:lnTo>
                    <a:pt x="1356" y="17308"/>
                  </a:lnTo>
                  <a:lnTo>
                    <a:pt x="1539" y="17751"/>
                  </a:lnTo>
                  <a:lnTo>
                    <a:pt x="1695" y="18194"/>
                  </a:lnTo>
                  <a:lnTo>
                    <a:pt x="1903" y="18585"/>
                  </a:lnTo>
                  <a:lnTo>
                    <a:pt x="2112" y="18950"/>
                  </a:lnTo>
                  <a:lnTo>
                    <a:pt x="2321" y="19289"/>
                  </a:lnTo>
                  <a:lnTo>
                    <a:pt x="2555" y="19575"/>
                  </a:lnTo>
                  <a:lnTo>
                    <a:pt x="2816" y="19810"/>
                  </a:lnTo>
                  <a:lnTo>
                    <a:pt x="3102" y="20018"/>
                  </a:lnTo>
                  <a:lnTo>
                    <a:pt x="3389" y="20175"/>
                  </a:lnTo>
                  <a:lnTo>
                    <a:pt x="3389" y="20175"/>
                  </a:lnTo>
                  <a:lnTo>
                    <a:pt x="3702" y="18689"/>
                  </a:lnTo>
                  <a:lnTo>
                    <a:pt x="4015" y="17229"/>
                  </a:lnTo>
                  <a:lnTo>
                    <a:pt x="4380" y="15770"/>
                  </a:lnTo>
                  <a:lnTo>
                    <a:pt x="4588" y="15040"/>
                  </a:lnTo>
                  <a:lnTo>
                    <a:pt x="4797" y="14310"/>
                  </a:lnTo>
                  <a:lnTo>
                    <a:pt x="5031" y="13606"/>
                  </a:lnTo>
                  <a:lnTo>
                    <a:pt x="5266" y="12903"/>
                  </a:lnTo>
                  <a:lnTo>
                    <a:pt x="5553" y="12199"/>
                  </a:lnTo>
                  <a:lnTo>
                    <a:pt x="5839" y="11521"/>
                  </a:lnTo>
                  <a:lnTo>
                    <a:pt x="6178" y="10844"/>
                  </a:lnTo>
                  <a:lnTo>
                    <a:pt x="6517" y="10192"/>
                  </a:lnTo>
                  <a:lnTo>
                    <a:pt x="6908" y="9540"/>
                  </a:lnTo>
                  <a:lnTo>
                    <a:pt x="7325" y="8889"/>
                  </a:lnTo>
                  <a:lnTo>
                    <a:pt x="7325" y="8889"/>
                  </a:lnTo>
                  <a:lnTo>
                    <a:pt x="7507" y="8654"/>
                  </a:lnTo>
                  <a:lnTo>
                    <a:pt x="7690" y="8420"/>
                  </a:lnTo>
                  <a:lnTo>
                    <a:pt x="8081" y="8003"/>
                  </a:lnTo>
                  <a:lnTo>
                    <a:pt x="8524" y="7612"/>
                  </a:lnTo>
                  <a:lnTo>
                    <a:pt x="8759" y="7455"/>
                  </a:lnTo>
                  <a:lnTo>
                    <a:pt x="8993" y="7299"/>
                  </a:lnTo>
                  <a:lnTo>
                    <a:pt x="8993" y="7299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019" y="6204"/>
                  </a:lnTo>
                  <a:lnTo>
                    <a:pt x="9280" y="5943"/>
                  </a:lnTo>
                  <a:lnTo>
                    <a:pt x="9541" y="5631"/>
                  </a:lnTo>
                  <a:lnTo>
                    <a:pt x="9827" y="5214"/>
                  </a:lnTo>
                  <a:lnTo>
                    <a:pt x="10114" y="4718"/>
                  </a:lnTo>
                  <a:lnTo>
                    <a:pt x="10244" y="4458"/>
                  </a:lnTo>
                  <a:lnTo>
                    <a:pt x="10375" y="4171"/>
                  </a:lnTo>
                  <a:lnTo>
                    <a:pt x="10479" y="3858"/>
                  </a:lnTo>
                  <a:lnTo>
                    <a:pt x="10557" y="3545"/>
                  </a:lnTo>
                  <a:lnTo>
                    <a:pt x="10609" y="3207"/>
                  </a:lnTo>
                  <a:lnTo>
                    <a:pt x="10609" y="2868"/>
                  </a:lnTo>
                  <a:lnTo>
                    <a:pt x="10609" y="2868"/>
                  </a:lnTo>
                  <a:lnTo>
                    <a:pt x="10609" y="2555"/>
                  </a:lnTo>
                  <a:lnTo>
                    <a:pt x="10557" y="2216"/>
                  </a:lnTo>
                  <a:lnTo>
                    <a:pt x="10557" y="2216"/>
                  </a:lnTo>
                  <a:lnTo>
                    <a:pt x="10557" y="2216"/>
                  </a:lnTo>
                  <a:lnTo>
                    <a:pt x="10557" y="2216"/>
                  </a:lnTo>
                  <a:lnTo>
                    <a:pt x="11000" y="2164"/>
                  </a:lnTo>
                  <a:lnTo>
                    <a:pt x="11469" y="2060"/>
                  </a:lnTo>
                  <a:lnTo>
                    <a:pt x="12017" y="1929"/>
                  </a:lnTo>
                  <a:lnTo>
                    <a:pt x="12277" y="1851"/>
                  </a:lnTo>
                  <a:lnTo>
                    <a:pt x="12564" y="1747"/>
                  </a:lnTo>
                  <a:lnTo>
                    <a:pt x="12799" y="1643"/>
                  </a:lnTo>
                  <a:lnTo>
                    <a:pt x="13033" y="1512"/>
                  </a:lnTo>
                  <a:lnTo>
                    <a:pt x="13216" y="1356"/>
                  </a:lnTo>
                  <a:lnTo>
                    <a:pt x="13372" y="1200"/>
                  </a:lnTo>
                  <a:lnTo>
                    <a:pt x="13450" y="991"/>
                  </a:lnTo>
                  <a:lnTo>
                    <a:pt x="13476" y="913"/>
                  </a:lnTo>
                  <a:lnTo>
                    <a:pt x="13476" y="809"/>
                  </a:lnTo>
                  <a:lnTo>
                    <a:pt x="13476" y="809"/>
                  </a:lnTo>
                  <a:lnTo>
                    <a:pt x="13476" y="809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83"/>
                  </a:lnTo>
                  <a:lnTo>
                    <a:pt x="13476" y="757"/>
                  </a:lnTo>
                  <a:lnTo>
                    <a:pt x="13476" y="757"/>
                  </a:lnTo>
                  <a:lnTo>
                    <a:pt x="13476" y="757"/>
                  </a:lnTo>
                  <a:lnTo>
                    <a:pt x="13476" y="757"/>
                  </a:lnTo>
                  <a:lnTo>
                    <a:pt x="13450" y="574"/>
                  </a:lnTo>
                  <a:lnTo>
                    <a:pt x="13398" y="392"/>
                  </a:lnTo>
                  <a:lnTo>
                    <a:pt x="13294" y="183"/>
                  </a:lnTo>
                  <a:lnTo>
                    <a:pt x="131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-1481506" y="2858657"/>
              <a:ext cx="231574" cy="785586"/>
            </a:xfrm>
            <a:custGeom>
              <a:avLst/>
              <a:gdLst/>
              <a:ahLst/>
              <a:cxnLst/>
              <a:rect l="l" t="t" r="r" b="b"/>
              <a:pathLst>
                <a:path w="4641" h="15744" extrusionOk="0">
                  <a:moveTo>
                    <a:pt x="4640" y="0"/>
                  </a:moveTo>
                  <a:lnTo>
                    <a:pt x="4353" y="235"/>
                  </a:lnTo>
                  <a:lnTo>
                    <a:pt x="4093" y="522"/>
                  </a:lnTo>
                  <a:lnTo>
                    <a:pt x="3910" y="730"/>
                  </a:lnTo>
                  <a:lnTo>
                    <a:pt x="3754" y="965"/>
                  </a:lnTo>
                  <a:lnTo>
                    <a:pt x="3571" y="1225"/>
                  </a:lnTo>
                  <a:lnTo>
                    <a:pt x="3415" y="1486"/>
                  </a:lnTo>
                  <a:lnTo>
                    <a:pt x="3259" y="1799"/>
                  </a:lnTo>
                  <a:lnTo>
                    <a:pt x="3102" y="2138"/>
                  </a:lnTo>
                  <a:lnTo>
                    <a:pt x="2972" y="2503"/>
                  </a:lnTo>
                  <a:lnTo>
                    <a:pt x="2868" y="2868"/>
                  </a:lnTo>
                  <a:lnTo>
                    <a:pt x="2763" y="3232"/>
                  </a:lnTo>
                  <a:lnTo>
                    <a:pt x="2685" y="3623"/>
                  </a:lnTo>
                  <a:lnTo>
                    <a:pt x="2633" y="4014"/>
                  </a:lnTo>
                  <a:lnTo>
                    <a:pt x="2581" y="4405"/>
                  </a:lnTo>
                  <a:lnTo>
                    <a:pt x="2555" y="4796"/>
                  </a:lnTo>
                  <a:lnTo>
                    <a:pt x="2555" y="5161"/>
                  </a:lnTo>
                  <a:lnTo>
                    <a:pt x="2581" y="5526"/>
                  </a:lnTo>
                  <a:lnTo>
                    <a:pt x="2581" y="5865"/>
                  </a:lnTo>
                  <a:lnTo>
                    <a:pt x="2581" y="6178"/>
                  </a:lnTo>
                  <a:lnTo>
                    <a:pt x="2555" y="6334"/>
                  </a:lnTo>
                  <a:lnTo>
                    <a:pt x="2555" y="6491"/>
                  </a:lnTo>
                  <a:lnTo>
                    <a:pt x="2477" y="6986"/>
                  </a:lnTo>
                  <a:lnTo>
                    <a:pt x="2399" y="7403"/>
                  </a:lnTo>
                  <a:lnTo>
                    <a:pt x="2346" y="7637"/>
                  </a:lnTo>
                  <a:lnTo>
                    <a:pt x="2320" y="7742"/>
                  </a:lnTo>
                  <a:lnTo>
                    <a:pt x="2242" y="8080"/>
                  </a:lnTo>
                  <a:lnTo>
                    <a:pt x="2112" y="8471"/>
                  </a:lnTo>
                  <a:lnTo>
                    <a:pt x="1955" y="8967"/>
                  </a:lnTo>
                  <a:lnTo>
                    <a:pt x="1486" y="10218"/>
                  </a:lnTo>
                  <a:lnTo>
                    <a:pt x="1226" y="10922"/>
                  </a:lnTo>
                  <a:lnTo>
                    <a:pt x="965" y="11677"/>
                  </a:lnTo>
                  <a:lnTo>
                    <a:pt x="704" y="12407"/>
                  </a:lnTo>
                  <a:lnTo>
                    <a:pt x="496" y="13137"/>
                  </a:lnTo>
                  <a:lnTo>
                    <a:pt x="339" y="13841"/>
                  </a:lnTo>
                  <a:lnTo>
                    <a:pt x="209" y="14466"/>
                  </a:lnTo>
                  <a:lnTo>
                    <a:pt x="27" y="15379"/>
                  </a:lnTo>
                  <a:lnTo>
                    <a:pt x="1" y="15744"/>
                  </a:lnTo>
                  <a:lnTo>
                    <a:pt x="79" y="15405"/>
                  </a:lnTo>
                  <a:lnTo>
                    <a:pt x="313" y="14466"/>
                  </a:lnTo>
                  <a:lnTo>
                    <a:pt x="652" y="13189"/>
                  </a:lnTo>
                  <a:lnTo>
                    <a:pt x="887" y="12459"/>
                  </a:lnTo>
                  <a:lnTo>
                    <a:pt x="1147" y="11730"/>
                  </a:lnTo>
                  <a:lnTo>
                    <a:pt x="1408" y="11000"/>
                  </a:lnTo>
                  <a:lnTo>
                    <a:pt x="1695" y="10322"/>
                  </a:lnTo>
                  <a:lnTo>
                    <a:pt x="2190" y="9071"/>
                  </a:lnTo>
                  <a:lnTo>
                    <a:pt x="2373" y="8550"/>
                  </a:lnTo>
                  <a:lnTo>
                    <a:pt x="2503" y="8159"/>
                  </a:lnTo>
                  <a:lnTo>
                    <a:pt x="2607" y="7794"/>
                  </a:lnTo>
                  <a:lnTo>
                    <a:pt x="2633" y="7716"/>
                  </a:lnTo>
                  <a:lnTo>
                    <a:pt x="2659" y="7455"/>
                  </a:lnTo>
                  <a:lnTo>
                    <a:pt x="2763" y="7038"/>
                  </a:lnTo>
                  <a:lnTo>
                    <a:pt x="2816" y="6491"/>
                  </a:lnTo>
                  <a:lnTo>
                    <a:pt x="2816" y="6360"/>
                  </a:lnTo>
                  <a:lnTo>
                    <a:pt x="2842" y="6204"/>
                  </a:lnTo>
                  <a:lnTo>
                    <a:pt x="2816" y="5865"/>
                  </a:lnTo>
                  <a:lnTo>
                    <a:pt x="2816" y="5500"/>
                  </a:lnTo>
                  <a:lnTo>
                    <a:pt x="2790" y="5161"/>
                  </a:lnTo>
                  <a:lnTo>
                    <a:pt x="2790" y="4796"/>
                  </a:lnTo>
                  <a:lnTo>
                    <a:pt x="2790" y="4405"/>
                  </a:lnTo>
                  <a:lnTo>
                    <a:pt x="2842" y="4040"/>
                  </a:lnTo>
                  <a:lnTo>
                    <a:pt x="2868" y="3649"/>
                  </a:lnTo>
                  <a:lnTo>
                    <a:pt x="2946" y="3285"/>
                  </a:lnTo>
                  <a:lnTo>
                    <a:pt x="3024" y="2894"/>
                  </a:lnTo>
                  <a:lnTo>
                    <a:pt x="3128" y="2555"/>
                  </a:lnTo>
                  <a:lnTo>
                    <a:pt x="3259" y="2190"/>
                  </a:lnTo>
                  <a:lnTo>
                    <a:pt x="3389" y="1877"/>
                  </a:lnTo>
                  <a:lnTo>
                    <a:pt x="3545" y="1564"/>
                  </a:lnTo>
                  <a:lnTo>
                    <a:pt x="3676" y="1278"/>
                  </a:lnTo>
                  <a:lnTo>
                    <a:pt x="3832" y="1017"/>
                  </a:lnTo>
                  <a:lnTo>
                    <a:pt x="4145" y="574"/>
                  </a:lnTo>
                  <a:lnTo>
                    <a:pt x="4406" y="261"/>
                  </a:lnTo>
                  <a:lnTo>
                    <a:pt x="4588" y="79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-1229175" y="3012142"/>
              <a:ext cx="123596" cy="221146"/>
            </a:xfrm>
            <a:custGeom>
              <a:avLst/>
              <a:gdLst/>
              <a:ahLst/>
              <a:cxnLst/>
              <a:rect l="l" t="t" r="r" b="b"/>
              <a:pathLst>
                <a:path w="2477" h="4432" extrusionOk="0">
                  <a:moveTo>
                    <a:pt x="2320" y="0"/>
                  </a:moveTo>
                  <a:lnTo>
                    <a:pt x="2294" y="130"/>
                  </a:lnTo>
                  <a:lnTo>
                    <a:pt x="2320" y="261"/>
                  </a:lnTo>
                  <a:lnTo>
                    <a:pt x="2320" y="443"/>
                  </a:lnTo>
                  <a:lnTo>
                    <a:pt x="2320" y="652"/>
                  </a:lnTo>
                  <a:lnTo>
                    <a:pt x="2320" y="860"/>
                  </a:lnTo>
                  <a:lnTo>
                    <a:pt x="2242" y="1355"/>
                  </a:lnTo>
                  <a:lnTo>
                    <a:pt x="2190" y="1590"/>
                  </a:lnTo>
                  <a:lnTo>
                    <a:pt x="2138" y="1825"/>
                  </a:lnTo>
                  <a:lnTo>
                    <a:pt x="2007" y="2242"/>
                  </a:lnTo>
                  <a:lnTo>
                    <a:pt x="1825" y="2607"/>
                  </a:lnTo>
                  <a:lnTo>
                    <a:pt x="1773" y="2711"/>
                  </a:lnTo>
                  <a:lnTo>
                    <a:pt x="1642" y="2971"/>
                  </a:lnTo>
                  <a:lnTo>
                    <a:pt x="1434" y="3336"/>
                  </a:lnTo>
                  <a:lnTo>
                    <a:pt x="1277" y="3519"/>
                  </a:lnTo>
                  <a:lnTo>
                    <a:pt x="1121" y="3701"/>
                  </a:lnTo>
                  <a:lnTo>
                    <a:pt x="939" y="3884"/>
                  </a:lnTo>
                  <a:lnTo>
                    <a:pt x="756" y="4014"/>
                  </a:lnTo>
                  <a:lnTo>
                    <a:pt x="574" y="4144"/>
                  </a:lnTo>
                  <a:lnTo>
                    <a:pt x="391" y="4249"/>
                  </a:lnTo>
                  <a:lnTo>
                    <a:pt x="313" y="4275"/>
                  </a:lnTo>
                  <a:lnTo>
                    <a:pt x="235" y="4327"/>
                  </a:lnTo>
                  <a:lnTo>
                    <a:pt x="104" y="4353"/>
                  </a:lnTo>
                  <a:lnTo>
                    <a:pt x="0" y="4431"/>
                  </a:lnTo>
                  <a:lnTo>
                    <a:pt x="131" y="4405"/>
                  </a:lnTo>
                  <a:lnTo>
                    <a:pt x="261" y="4405"/>
                  </a:lnTo>
                  <a:lnTo>
                    <a:pt x="339" y="4379"/>
                  </a:lnTo>
                  <a:lnTo>
                    <a:pt x="443" y="4353"/>
                  </a:lnTo>
                  <a:lnTo>
                    <a:pt x="626" y="4275"/>
                  </a:lnTo>
                  <a:lnTo>
                    <a:pt x="834" y="4144"/>
                  </a:lnTo>
                  <a:lnTo>
                    <a:pt x="1043" y="4014"/>
                  </a:lnTo>
                  <a:lnTo>
                    <a:pt x="1251" y="3858"/>
                  </a:lnTo>
                  <a:lnTo>
                    <a:pt x="1434" y="3675"/>
                  </a:lnTo>
                  <a:lnTo>
                    <a:pt x="1616" y="3467"/>
                  </a:lnTo>
                  <a:lnTo>
                    <a:pt x="1877" y="3102"/>
                  </a:lnTo>
                  <a:lnTo>
                    <a:pt x="1955" y="2945"/>
                  </a:lnTo>
                  <a:lnTo>
                    <a:pt x="2033" y="2841"/>
                  </a:lnTo>
                  <a:lnTo>
                    <a:pt x="2085" y="2737"/>
                  </a:lnTo>
                  <a:lnTo>
                    <a:pt x="2242" y="2320"/>
                  </a:lnTo>
                  <a:lnTo>
                    <a:pt x="2346" y="1877"/>
                  </a:lnTo>
                  <a:lnTo>
                    <a:pt x="2398" y="1642"/>
                  </a:lnTo>
                  <a:lnTo>
                    <a:pt x="2450" y="1381"/>
                  </a:lnTo>
                  <a:lnTo>
                    <a:pt x="2476" y="860"/>
                  </a:lnTo>
                  <a:lnTo>
                    <a:pt x="2450" y="626"/>
                  </a:lnTo>
                  <a:lnTo>
                    <a:pt x="2424" y="417"/>
                  </a:lnTo>
                  <a:lnTo>
                    <a:pt x="2398" y="261"/>
                  </a:lnTo>
                  <a:lnTo>
                    <a:pt x="2372" y="130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-1177181" y="2872978"/>
              <a:ext cx="217254" cy="111870"/>
            </a:xfrm>
            <a:custGeom>
              <a:avLst/>
              <a:gdLst/>
              <a:ahLst/>
              <a:cxnLst/>
              <a:rect l="l" t="t" r="r" b="b"/>
              <a:pathLst>
                <a:path w="4354" h="2242" extrusionOk="0">
                  <a:moveTo>
                    <a:pt x="2373" y="0"/>
                  </a:moveTo>
                  <a:lnTo>
                    <a:pt x="2190" y="26"/>
                  </a:lnTo>
                  <a:lnTo>
                    <a:pt x="1747" y="78"/>
                  </a:lnTo>
                  <a:lnTo>
                    <a:pt x="1278" y="183"/>
                  </a:lnTo>
                  <a:lnTo>
                    <a:pt x="809" y="313"/>
                  </a:lnTo>
                  <a:lnTo>
                    <a:pt x="392" y="443"/>
                  </a:lnTo>
                  <a:lnTo>
                    <a:pt x="105" y="547"/>
                  </a:lnTo>
                  <a:lnTo>
                    <a:pt x="1" y="626"/>
                  </a:lnTo>
                  <a:lnTo>
                    <a:pt x="131" y="626"/>
                  </a:lnTo>
                  <a:lnTo>
                    <a:pt x="418" y="574"/>
                  </a:lnTo>
                  <a:lnTo>
                    <a:pt x="1304" y="365"/>
                  </a:lnTo>
                  <a:lnTo>
                    <a:pt x="1799" y="313"/>
                  </a:lnTo>
                  <a:lnTo>
                    <a:pt x="2190" y="287"/>
                  </a:lnTo>
                  <a:lnTo>
                    <a:pt x="2477" y="287"/>
                  </a:lnTo>
                  <a:lnTo>
                    <a:pt x="2581" y="313"/>
                  </a:lnTo>
                  <a:lnTo>
                    <a:pt x="2685" y="339"/>
                  </a:lnTo>
                  <a:lnTo>
                    <a:pt x="2946" y="417"/>
                  </a:lnTo>
                  <a:lnTo>
                    <a:pt x="3337" y="574"/>
                  </a:lnTo>
                  <a:lnTo>
                    <a:pt x="3546" y="678"/>
                  </a:lnTo>
                  <a:lnTo>
                    <a:pt x="3754" y="808"/>
                  </a:lnTo>
                  <a:lnTo>
                    <a:pt x="3937" y="938"/>
                  </a:lnTo>
                  <a:lnTo>
                    <a:pt x="4093" y="1095"/>
                  </a:lnTo>
                  <a:lnTo>
                    <a:pt x="4171" y="1199"/>
                  </a:lnTo>
                  <a:lnTo>
                    <a:pt x="4197" y="1277"/>
                  </a:lnTo>
                  <a:lnTo>
                    <a:pt x="4223" y="1355"/>
                  </a:lnTo>
                  <a:lnTo>
                    <a:pt x="4223" y="1434"/>
                  </a:lnTo>
                  <a:lnTo>
                    <a:pt x="4223" y="1512"/>
                  </a:lnTo>
                  <a:lnTo>
                    <a:pt x="4197" y="1590"/>
                  </a:lnTo>
                  <a:lnTo>
                    <a:pt x="4119" y="1694"/>
                  </a:lnTo>
                  <a:lnTo>
                    <a:pt x="4067" y="1746"/>
                  </a:lnTo>
                  <a:lnTo>
                    <a:pt x="4067" y="1720"/>
                  </a:lnTo>
                  <a:lnTo>
                    <a:pt x="4015" y="1616"/>
                  </a:lnTo>
                  <a:lnTo>
                    <a:pt x="3937" y="1538"/>
                  </a:lnTo>
                  <a:lnTo>
                    <a:pt x="3858" y="1486"/>
                  </a:lnTo>
                  <a:lnTo>
                    <a:pt x="3754" y="1434"/>
                  </a:lnTo>
                  <a:lnTo>
                    <a:pt x="3572" y="1355"/>
                  </a:lnTo>
                  <a:lnTo>
                    <a:pt x="3389" y="1303"/>
                  </a:lnTo>
                  <a:lnTo>
                    <a:pt x="3076" y="1251"/>
                  </a:lnTo>
                  <a:lnTo>
                    <a:pt x="2738" y="1251"/>
                  </a:lnTo>
                  <a:lnTo>
                    <a:pt x="2425" y="1277"/>
                  </a:lnTo>
                  <a:lnTo>
                    <a:pt x="2112" y="1303"/>
                  </a:lnTo>
                  <a:lnTo>
                    <a:pt x="1747" y="1355"/>
                  </a:lnTo>
                  <a:lnTo>
                    <a:pt x="1408" y="1434"/>
                  </a:lnTo>
                  <a:lnTo>
                    <a:pt x="1096" y="1538"/>
                  </a:lnTo>
                  <a:lnTo>
                    <a:pt x="887" y="1642"/>
                  </a:lnTo>
                  <a:lnTo>
                    <a:pt x="809" y="1720"/>
                  </a:lnTo>
                  <a:lnTo>
                    <a:pt x="835" y="1720"/>
                  </a:lnTo>
                  <a:lnTo>
                    <a:pt x="913" y="1694"/>
                  </a:lnTo>
                  <a:lnTo>
                    <a:pt x="1122" y="1642"/>
                  </a:lnTo>
                  <a:lnTo>
                    <a:pt x="1434" y="1590"/>
                  </a:lnTo>
                  <a:lnTo>
                    <a:pt x="1773" y="1564"/>
                  </a:lnTo>
                  <a:lnTo>
                    <a:pt x="2451" y="1538"/>
                  </a:lnTo>
                  <a:lnTo>
                    <a:pt x="2764" y="1512"/>
                  </a:lnTo>
                  <a:lnTo>
                    <a:pt x="3363" y="1512"/>
                  </a:lnTo>
                  <a:lnTo>
                    <a:pt x="3520" y="1564"/>
                  </a:lnTo>
                  <a:lnTo>
                    <a:pt x="3676" y="1616"/>
                  </a:lnTo>
                  <a:lnTo>
                    <a:pt x="3832" y="1668"/>
                  </a:lnTo>
                  <a:lnTo>
                    <a:pt x="3884" y="1720"/>
                  </a:lnTo>
                  <a:lnTo>
                    <a:pt x="3911" y="1773"/>
                  </a:lnTo>
                  <a:lnTo>
                    <a:pt x="3911" y="1825"/>
                  </a:lnTo>
                  <a:lnTo>
                    <a:pt x="3911" y="1903"/>
                  </a:lnTo>
                  <a:lnTo>
                    <a:pt x="3858" y="2007"/>
                  </a:lnTo>
                  <a:lnTo>
                    <a:pt x="3702" y="2190"/>
                  </a:lnTo>
                  <a:lnTo>
                    <a:pt x="3676" y="2216"/>
                  </a:lnTo>
                  <a:lnTo>
                    <a:pt x="3676" y="2242"/>
                  </a:lnTo>
                  <a:lnTo>
                    <a:pt x="3754" y="2216"/>
                  </a:lnTo>
                  <a:lnTo>
                    <a:pt x="3832" y="2163"/>
                  </a:lnTo>
                  <a:lnTo>
                    <a:pt x="3937" y="2085"/>
                  </a:lnTo>
                  <a:lnTo>
                    <a:pt x="4041" y="1955"/>
                  </a:lnTo>
                  <a:lnTo>
                    <a:pt x="4067" y="1877"/>
                  </a:lnTo>
                  <a:lnTo>
                    <a:pt x="4067" y="1773"/>
                  </a:lnTo>
                  <a:lnTo>
                    <a:pt x="4145" y="1720"/>
                  </a:lnTo>
                  <a:lnTo>
                    <a:pt x="4249" y="1642"/>
                  </a:lnTo>
                  <a:lnTo>
                    <a:pt x="4302" y="1564"/>
                  </a:lnTo>
                  <a:lnTo>
                    <a:pt x="4354" y="1460"/>
                  </a:lnTo>
                  <a:lnTo>
                    <a:pt x="4354" y="1355"/>
                  </a:lnTo>
                  <a:lnTo>
                    <a:pt x="4328" y="1225"/>
                  </a:lnTo>
                  <a:lnTo>
                    <a:pt x="4302" y="1121"/>
                  </a:lnTo>
                  <a:lnTo>
                    <a:pt x="4223" y="1017"/>
                  </a:lnTo>
                  <a:lnTo>
                    <a:pt x="4067" y="808"/>
                  </a:lnTo>
                  <a:lnTo>
                    <a:pt x="3858" y="652"/>
                  </a:lnTo>
                  <a:lnTo>
                    <a:pt x="3650" y="495"/>
                  </a:lnTo>
                  <a:lnTo>
                    <a:pt x="3441" y="365"/>
                  </a:lnTo>
                  <a:lnTo>
                    <a:pt x="3050" y="183"/>
                  </a:lnTo>
                  <a:lnTo>
                    <a:pt x="2764" y="78"/>
                  </a:lnTo>
                  <a:lnTo>
                    <a:pt x="2633" y="52"/>
                  </a:lnTo>
                  <a:lnTo>
                    <a:pt x="2503" y="26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-1230472" y="2836553"/>
              <a:ext cx="243250" cy="63769"/>
            </a:xfrm>
            <a:custGeom>
              <a:avLst/>
              <a:gdLst/>
              <a:ahLst/>
              <a:cxnLst/>
              <a:rect l="l" t="t" r="r" b="b"/>
              <a:pathLst>
                <a:path w="4875" h="1278" extrusionOk="0">
                  <a:moveTo>
                    <a:pt x="2216" y="0"/>
                  </a:moveTo>
                  <a:lnTo>
                    <a:pt x="2033" y="26"/>
                  </a:lnTo>
                  <a:lnTo>
                    <a:pt x="1590" y="105"/>
                  </a:lnTo>
                  <a:lnTo>
                    <a:pt x="1329" y="157"/>
                  </a:lnTo>
                  <a:lnTo>
                    <a:pt x="1095" y="261"/>
                  </a:lnTo>
                  <a:lnTo>
                    <a:pt x="834" y="365"/>
                  </a:lnTo>
                  <a:lnTo>
                    <a:pt x="626" y="496"/>
                  </a:lnTo>
                  <a:lnTo>
                    <a:pt x="417" y="626"/>
                  </a:lnTo>
                  <a:lnTo>
                    <a:pt x="261" y="756"/>
                  </a:lnTo>
                  <a:lnTo>
                    <a:pt x="130" y="886"/>
                  </a:lnTo>
                  <a:lnTo>
                    <a:pt x="52" y="1017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78" y="1043"/>
                  </a:lnTo>
                  <a:lnTo>
                    <a:pt x="183" y="939"/>
                  </a:lnTo>
                  <a:lnTo>
                    <a:pt x="339" y="834"/>
                  </a:lnTo>
                  <a:lnTo>
                    <a:pt x="495" y="730"/>
                  </a:lnTo>
                  <a:lnTo>
                    <a:pt x="704" y="626"/>
                  </a:lnTo>
                  <a:lnTo>
                    <a:pt x="912" y="522"/>
                  </a:lnTo>
                  <a:lnTo>
                    <a:pt x="1147" y="443"/>
                  </a:lnTo>
                  <a:lnTo>
                    <a:pt x="1382" y="365"/>
                  </a:lnTo>
                  <a:lnTo>
                    <a:pt x="1616" y="339"/>
                  </a:lnTo>
                  <a:lnTo>
                    <a:pt x="2059" y="287"/>
                  </a:lnTo>
                  <a:lnTo>
                    <a:pt x="2893" y="287"/>
                  </a:lnTo>
                  <a:lnTo>
                    <a:pt x="3310" y="365"/>
                  </a:lnTo>
                  <a:lnTo>
                    <a:pt x="3545" y="417"/>
                  </a:lnTo>
                  <a:lnTo>
                    <a:pt x="3780" y="496"/>
                  </a:lnTo>
                  <a:lnTo>
                    <a:pt x="3910" y="548"/>
                  </a:lnTo>
                  <a:lnTo>
                    <a:pt x="4014" y="600"/>
                  </a:lnTo>
                  <a:lnTo>
                    <a:pt x="4118" y="652"/>
                  </a:lnTo>
                  <a:lnTo>
                    <a:pt x="4223" y="704"/>
                  </a:lnTo>
                  <a:lnTo>
                    <a:pt x="4405" y="834"/>
                  </a:lnTo>
                  <a:lnTo>
                    <a:pt x="4561" y="965"/>
                  </a:lnTo>
                  <a:lnTo>
                    <a:pt x="4692" y="1095"/>
                  </a:lnTo>
                  <a:lnTo>
                    <a:pt x="4770" y="1199"/>
                  </a:lnTo>
                  <a:lnTo>
                    <a:pt x="4874" y="1277"/>
                  </a:lnTo>
                  <a:lnTo>
                    <a:pt x="4822" y="1173"/>
                  </a:lnTo>
                  <a:lnTo>
                    <a:pt x="4770" y="1043"/>
                  </a:lnTo>
                  <a:lnTo>
                    <a:pt x="4640" y="886"/>
                  </a:lnTo>
                  <a:lnTo>
                    <a:pt x="4509" y="730"/>
                  </a:lnTo>
                  <a:lnTo>
                    <a:pt x="4327" y="574"/>
                  </a:lnTo>
                  <a:lnTo>
                    <a:pt x="4223" y="522"/>
                  </a:lnTo>
                  <a:lnTo>
                    <a:pt x="4092" y="443"/>
                  </a:lnTo>
                  <a:lnTo>
                    <a:pt x="3988" y="365"/>
                  </a:lnTo>
                  <a:lnTo>
                    <a:pt x="3858" y="313"/>
                  </a:lnTo>
                  <a:lnTo>
                    <a:pt x="3623" y="209"/>
                  </a:lnTo>
                  <a:lnTo>
                    <a:pt x="3363" y="131"/>
                  </a:lnTo>
                  <a:lnTo>
                    <a:pt x="2919" y="2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36"/>
          <p:cNvSpPr/>
          <p:nvPr/>
        </p:nvSpPr>
        <p:spPr>
          <a:xfrm>
            <a:off x="2667875" y="4070625"/>
            <a:ext cx="3816900" cy="430500"/>
          </a:xfrm>
          <a:prstGeom prst="roundRect">
            <a:avLst>
              <a:gd name="adj" fmla="val 318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6"/>
          <p:cNvSpPr txBox="1">
            <a:spLocks noGrp="1"/>
          </p:cNvSpPr>
          <p:nvPr>
            <p:ph type="subTitle" idx="1"/>
          </p:nvPr>
        </p:nvSpPr>
        <p:spPr>
          <a:xfrm>
            <a:off x="2804975" y="4094679"/>
            <a:ext cx="35427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70C0"/>
                </a:solidFill>
              </a:rPr>
              <a:t>LESSON 2 </a:t>
            </a:r>
            <a:r>
              <a:rPr lang="en-US" b="1" dirty="0">
                <a:solidFill>
                  <a:srgbClr val="0070C0"/>
                </a:solidFill>
              </a:rPr>
              <a:t>.2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923" name="Google Shape;923;p36"/>
          <p:cNvSpPr/>
          <p:nvPr/>
        </p:nvSpPr>
        <p:spPr>
          <a:xfrm rot="-10651856">
            <a:off x="4643249" y="3495235"/>
            <a:ext cx="1061546" cy="411114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6"/>
          <p:cNvSpPr/>
          <p:nvPr/>
        </p:nvSpPr>
        <p:spPr>
          <a:xfrm rot="192307">
            <a:off x="2592962" y="739441"/>
            <a:ext cx="1061544" cy="411109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30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30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Mai?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0B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She’s sixteen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30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4E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7170" name="Picture 2" descr="16 Years Old Candle Birthday Cake Clip Art Free PNG Image｜Illusto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83" y="227808"/>
            <a:ext cx="2543250" cy="25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9D6A55-0E84-2453-AE61-4994015AA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4E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4E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Quan?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EB2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He’s twelve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4E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8194" name="Picture 2" descr="Birthday Cake With Red Candles Showing Nr. 12 Stock Photo, Picture And  Royalty Free Image. Image 15978636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79" y="586594"/>
            <a:ext cx="2875401" cy="21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470C65-2C8C-FB70-EB49-9C5F67E74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Nam?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He’s thirteen years old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9218" name="Picture 2" descr="Birthday cake clip art free clipart images 5 2 - Clipart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4" y="483509"/>
            <a:ext cx="2203908" cy="21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32A796-E534-3CE7-243E-087AB2ED5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Linda?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She’s eighteen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D4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10242" name="Picture 2" descr="Cake With Candle Stock Illustration - Download Image Now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81" y="384337"/>
            <a:ext cx="1870904" cy="22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3A6843-B3C1-7BA2-F3AA-57EDD5805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D4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D4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1652632" y="56231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Mary?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7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She’s fifteen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D4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6146" name="Picture 2" descr="Free 15 Year Old Girl Clipart in AI, SVG, EPS or PS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08" y="397634"/>
            <a:ext cx="994122" cy="2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5 Years Old Candle Birthday Cake Clip Art Free PNG Image｜Illusto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32" y="678106"/>
            <a:ext cx="1583880" cy="15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4064ABE-C7C9-73F6-0581-9926CEBBE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479479" y="384337"/>
            <a:ext cx="1016247" cy="843094"/>
          </a:xfrm>
          <a:prstGeom prst="ellipse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3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Na?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She’s twenty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F1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5124" name="Picture 4" descr="20 Years Old Candle Birthday Cake Clip Art Free PNG Image｜Illusto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05" y="88849"/>
            <a:ext cx="2750749" cy="275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6EC442-42AB-A597-BE9A-54471D00D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a Center / Podcasts- new to you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625"/>
            <a:ext cx="5715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8" name="Google Shape;958;p39"/>
          <p:cNvSpPr txBox="1">
            <a:spLocks noGrp="1"/>
          </p:cNvSpPr>
          <p:nvPr>
            <p:ph type="title"/>
          </p:nvPr>
        </p:nvSpPr>
        <p:spPr>
          <a:xfrm rot="18641667">
            <a:off x="-604219" y="1809892"/>
            <a:ext cx="5024472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8000" dirty="0"/>
              <a:t>Listening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95493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6921"/>
            <a:ext cx="9144000" cy="5012801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874999" y="415785"/>
            <a:ext cx="7708605" cy="4316817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124" y="489099"/>
            <a:ext cx="3849134" cy="44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14" y="1447245"/>
            <a:ext cx="7639292" cy="2253898"/>
          </a:xfrm>
          <a:prstGeom prst="rect">
            <a:avLst/>
          </a:prstGeom>
        </p:spPr>
      </p:pic>
      <p:pic>
        <p:nvPicPr>
          <p:cNvPr id="6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4174" y="504291"/>
            <a:ext cx="432707" cy="432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36" y="513149"/>
            <a:ext cx="495369" cy="495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97" y="565182"/>
            <a:ext cx="310923" cy="31092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38400" y="3211286"/>
            <a:ext cx="478972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27144" y="3211286"/>
            <a:ext cx="478972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15888" y="3222172"/>
            <a:ext cx="478972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04632" y="3211286"/>
            <a:ext cx="478972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039" y="3797715"/>
            <a:ext cx="2962020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1A: How old is she?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B: She’s thirteen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32109" y="1021053"/>
            <a:ext cx="2962020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3 A: How old is your sister?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B: She’s eighteen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44325" y="3933041"/>
            <a:ext cx="2962020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4 A: How old is he?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B: he’s fourteen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80544" y="1000930"/>
            <a:ext cx="3163456" cy="413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2 A: How old is your brother?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.VnAvant" panose="020B7200000000000000" pitchFamily="34" charset="0"/>
              </a:rPr>
              <a:t>B: He’s twenty</a:t>
            </a:r>
          </a:p>
        </p:txBody>
      </p:sp>
    </p:spTree>
    <p:extLst>
      <p:ext uri="{BB962C8B-B14F-4D97-AF65-F5344CB8AC3E}">
        <p14:creationId xmlns:p14="http://schemas.microsoft.com/office/powerpoint/2010/main" val="20624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9"/>
          <p:cNvSpPr txBox="1">
            <a:spLocks noGrp="1"/>
          </p:cNvSpPr>
          <p:nvPr>
            <p:ph type="title"/>
          </p:nvPr>
        </p:nvSpPr>
        <p:spPr>
          <a:xfrm>
            <a:off x="1395147" y="121753"/>
            <a:ext cx="6717284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dirty="0"/>
              <a:t>Reading</a:t>
            </a:r>
            <a:endParaRPr sz="8000" dirty="0"/>
          </a:p>
        </p:txBody>
      </p:sp>
      <p:sp>
        <p:nvSpPr>
          <p:cNvPr id="973" name="Google Shape;973;p39"/>
          <p:cNvSpPr/>
          <p:nvPr/>
        </p:nvSpPr>
        <p:spPr>
          <a:xfrm rot="-8385214">
            <a:off x="2061120" y="2595647"/>
            <a:ext cx="1061539" cy="411110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21" y="1055282"/>
            <a:ext cx="6216170" cy="41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21"/>
            <a:ext cx="9144000" cy="5012801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200282" y="222643"/>
            <a:ext cx="7040205" cy="4727715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11" y="283314"/>
            <a:ext cx="310923" cy="310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282" y="244971"/>
            <a:ext cx="4459429" cy="475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213" y="720643"/>
            <a:ext cx="6556087" cy="403800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03255" y="2219317"/>
            <a:ext cx="1217000" cy="520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twelve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50454" y="3928374"/>
            <a:ext cx="1217000" cy="520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42474" y="3928374"/>
            <a:ext cx="1670038" cy="520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old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6012" y="4238320"/>
            <a:ext cx="1217000" cy="520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fifteen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44688" y="4452358"/>
            <a:ext cx="2235425" cy="520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eighteen</a:t>
            </a:r>
          </a:p>
        </p:txBody>
      </p:sp>
    </p:spTree>
    <p:extLst>
      <p:ext uri="{BB962C8B-B14F-4D97-AF65-F5344CB8AC3E}">
        <p14:creationId xmlns:p14="http://schemas.microsoft.com/office/powerpoint/2010/main" val="21050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>
            <a:off x="916087" y="1128203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/>
          <p:nvPr/>
        </p:nvSpPr>
        <p:spPr>
          <a:xfrm>
            <a:off x="916087" y="2607703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8"/>
          <p:cNvSpPr/>
          <p:nvPr/>
        </p:nvSpPr>
        <p:spPr>
          <a:xfrm>
            <a:off x="4766262" y="1128203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8"/>
          <p:cNvSpPr/>
          <p:nvPr/>
        </p:nvSpPr>
        <p:spPr>
          <a:xfrm>
            <a:off x="4766262" y="2607703"/>
            <a:ext cx="10482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8"/>
          <p:cNvSpPr txBox="1">
            <a:spLocks noGrp="1"/>
          </p:cNvSpPr>
          <p:nvPr>
            <p:ph type="title" idx="9"/>
          </p:nvPr>
        </p:nvSpPr>
        <p:spPr>
          <a:xfrm>
            <a:off x="916087" y="260770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40" name="Google Shape;940;p38"/>
          <p:cNvSpPr txBox="1">
            <a:spLocks noGrp="1"/>
          </p:cNvSpPr>
          <p:nvPr>
            <p:ph type="title" idx="8"/>
          </p:nvPr>
        </p:nvSpPr>
        <p:spPr>
          <a:xfrm>
            <a:off x="916087" y="112820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41" name="Google Shape;941;p38"/>
          <p:cNvSpPr txBox="1">
            <a:spLocks noGrp="1"/>
          </p:cNvSpPr>
          <p:nvPr>
            <p:ph type="title" idx="13"/>
          </p:nvPr>
        </p:nvSpPr>
        <p:spPr>
          <a:xfrm>
            <a:off x="4766262" y="112820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42" name="Google Shape;942;p38"/>
          <p:cNvSpPr txBox="1">
            <a:spLocks noGrp="1"/>
          </p:cNvSpPr>
          <p:nvPr>
            <p:ph type="title" idx="14"/>
          </p:nvPr>
        </p:nvSpPr>
        <p:spPr>
          <a:xfrm>
            <a:off x="4766262" y="260770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43" name="Google Shape;943;p3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44" name="Google Shape;944;p38"/>
          <p:cNvSpPr txBox="1">
            <a:spLocks noGrp="1"/>
          </p:cNvSpPr>
          <p:nvPr>
            <p:ph type="title"/>
          </p:nvPr>
        </p:nvSpPr>
        <p:spPr>
          <a:xfrm>
            <a:off x="2111575" y="139653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dirty="0"/>
              <a:t>Warm up</a:t>
            </a:r>
          </a:p>
        </p:txBody>
      </p:sp>
      <p:sp>
        <p:nvSpPr>
          <p:cNvPr id="946" name="Google Shape;946;p38"/>
          <p:cNvSpPr txBox="1">
            <a:spLocks noGrp="1"/>
          </p:cNvSpPr>
          <p:nvPr>
            <p:ph type="title" idx="2"/>
          </p:nvPr>
        </p:nvSpPr>
        <p:spPr>
          <a:xfrm>
            <a:off x="5964945" y="139653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Listening</a:t>
            </a:r>
            <a:endParaRPr dirty="0"/>
          </a:p>
        </p:txBody>
      </p:sp>
      <p:sp>
        <p:nvSpPr>
          <p:cNvPr id="948" name="Google Shape;948;p38"/>
          <p:cNvSpPr txBox="1">
            <a:spLocks noGrp="1"/>
          </p:cNvSpPr>
          <p:nvPr>
            <p:ph type="title" idx="4"/>
          </p:nvPr>
        </p:nvSpPr>
        <p:spPr>
          <a:xfrm>
            <a:off x="2111575" y="290719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Reading</a:t>
            </a:r>
            <a:endParaRPr dirty="0"/>
          </a:p>
        </p:txBody>
      </p:sp>
      <p:sp>
        <p:nvSpPr>
          <p:cNvPr id="950" name="Google Shape;950;p38"/>
          <p:cNvSpPr txBox="1">
            <a:spLocks noGrp="1"/>
          </p:cNvSpPr>
          <p:nvPr>
            <p:ph type="title" idx="6"/>
          </p:nvPr>
        </p:nvSpPr>
        <p:spPr>
          <a:xfrm>
            <a:off x="5964945" y="290719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Let’s play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9"/>
          <p:cNvSpPr txBox="1">
            <a:spLocks noGrp="1"/>
          </p:cNvSpPr>
          <p:nvPr>
            <p:ph type="title"/>
          </p:nvPr>
        </p:nvSpPr>
        <p:spPr>
          <a:xfrm>
            <a:off x="1373376" y="-108857"/>
            <a:ext cx="6717284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dirty="0"/>
              <a:t>Let’s play</a:t>
            </a:r>
            <a:endParaRPr sz="8000" dirty="0"/>
          </a:p>
        </p:txBody>
      </p:sp>
      <p:sp>
        <p:nvSpPr>
          <p:cNvPr id="973" name="Google Shape;973;p39"/>
          <p:cNvSpPr/>
          <p:nvPr/>
        </p:nvSpPr>
        <p:spPr>
          <a:xfrm rot="-8385214">
            <a:off x="2061120" y="2595647"/>
            <a:ext cx="1061539" cy="411110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1822" y="1128165"/>
            <a:ext cx="5600391" cy="4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21"/>
            <a:ext cx="9144000" cy="5012801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874999" y="415785"/>
            <a:ext cx="7708605" cy="4316817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886" y="799693"/>
            <a:ext cx="5946571" cy="3775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638" y="415785"/>
            <a:ext cx="2116448" cy="4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54"/>
          <p:cNvSpPr txBox="1">
            <a:spLocks noGrp="1"/>
          </p:cNvSpPr>
          <p:nvPr>
            <p:ph type="title"/>
          </p:nvPr>
        </p:nvSpPr>
        <p:spPr>
          <a:xfrm>
            <a:off x="4382503" y="1541870"/>
            <a:ext cx="4586394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2189" name="Google Shape;2189;p54"/>
          <p:cNvGrpSpPr/>
          <p:nvPr/>
        </p:nvGrpSpPr>
        <p:grpSpPr>
          <a:xfrm>
            <a:off x="773751" y="856910"/>
            <a:ext cx="3575668" cy="3732803"/>
            <a:chOff x="2390275" y="834300"/>
            <a:chExt cx="1553625" cy="1621900"/>
          </a:xfrm>
        </p:grpSpPr>
        <p:sp>
          <p:nvSpPr>
            <p:cNvPr id="2190" name="Google Shape;2190;p54"/>
            <p:cNvSpPr/>
            <p:nvPr/>
          </p:nvSpPr>
          <p:spPr>
            <a:xfrm>
              <a:off x="2919000" y="1794675"/>
              <a:ext cx="313325" cy="479450"/>
            </a:xfrm>
            <a:custGeom>
              <a:avLst/>
              <a:gdLst/>
              <a:ahLst/>
              <a:cxnLst/>
              <a:rect l="l" t="t" r="r" b="b"/>
              <a:pathLst>
                <a:path w="12533" h="19178" extrusionOk="0">
                  <a:moveTo>
                    <a:pt x="8528" y="1"/>
                  </a:moveTo>
                  <a:lnTo>
                    <a:pt x="7981" y="61"/>
                  </a:lnTo>
                  <a:lnTo>
                    <a:pt x="7405" y="152"/>
                  </a:lnTo>
                  <a:lnTo>
                    <a:pt x="6828" y="243"/>
                  </a:lnTo>
                  <a:lnTo>
                    <a:pt x="6312" y="365"/>
                  </a:lnTo>
                  <a:lnTo>
                    <a:pt x="5372" y="607"/>
                  </a:lnTo>
                  <a:lnTo>
                    <a:pt x="4704" y="820"/>
                  </a:lnTo>
                  <a:lnTo>
                    <a:pt x="4461" y="881"/>
                  </a:lnTo>
                  <a:lnTo>
                    <a:pt x="4097" y="2216"/>
                  </a:lnTo>
                  <a:lnTo>
                    <a:pt x="3946" y="2216"/>
                  </a:lnTo>
                  <a:lnTo>
                    <a:pt x="3551" y="2276"/>
                  </a:lnTo>
                  <a:lnTo>
                    <a:pt x="2944" y="2367"/>
                  </a:lnTo>
                  <a:lnTo>
                    <a:pt x="2610" y="2458"/>
                  </a:lnTo>
                  <a:lnTo>
                    <a:pt x="2246" y="2580"/>
                  </a:lnTo>
                  <a:lnTo>
                    <a:pt x="1913" y="2701"/>
                  </a:lnTo>
                  <a:lnTo>
                    <a:pt x="1548" y="2853"/>
                  </a:lnTo>
                  <a:lnTo>
                    <a:pt x="1215" y="3065"/>
                  </a:lnTo>
                  <a:lnTo>
                    <a:pt x="881" y="3278"/>
                  </a:lnTo>
                  <a:lnTo>
                    <a:pt x="608" y="3551"/>
                  </a:lnTo>
                  <a:lnTo>
                    <a:pt x="365" y="3885"/>
                  </a:lnTo>
                  <a:lnTo>
                    <a:pt x="274" y="4036"/>
                  </a:lnTo>
                  <a:lnTo>
                    <a:pt x="183" y="4218"/>
                  </a:lnTo>
                  <a:lnTo>
                    <a:pt x="92" y="4431"/>
                  </a:lnTo>
                  <a:lnTo>
                    <a:pt x="31" y="4643"/>
                  </a:lnTo>
                  <a:lnTo>
                    <a:pt x="1" y="4856"/>
                  </a:lnTo>
                  <a:lnTo>
                    <a:pt x="1" y="5068"/>
                  </a:lnTo>
                  <a:lnTo>
                    <a:pt x="1" y="5311"/>
                  </a:lnTo>
                  <a:lnTo>
                    <a:pt x="31" y="5554"/>
                  </a:lnTo>
                  <a:lnTo>
                    <a:pt x="122" y="6039"/>
                  </a:lnTo>
                  <a:lnTo>
                    <a:pt x="304" y="6555"/>
                  </a:lnTo>
                  <a:lnTo>
                    <a:pt x="517" y="7071"/>
                  </a:lnTo>
                  <a:lnTo>
                    <a:pt x="760" y="7587"/>
                  </a:lnTo>
                  <a:lnTo>
                    <a:pt x="1063" y="8102"/>
                  </a:lnTo>
                  <a:lnTo>
                    <a:pt x="1366" y="8588"/>
                  </a:lnTo>
                  <a:lnTo>
                    <a:pt x="1973" y="9468"/>
                  </a:lnTo>
                  <a:lnTo>
                    <a:pt x="2489" y="10196"/>
                  </a:lnTo>
                  <a:lnTo>
                    <a:pt x="3035" y="10833"/>
                  </a:lnTo>
                  <a:lnTo>
                    <a:pt x="3035" y="10833"/>
                  </a:lnTo>
                  <a:lnTo>
                    <a:pt x="2793" y="10773"/>
                  </a:lnTo>
                  <a:lnTo>
                    <a:pt x="2550" y="10712"/>
                  </a:lnTo>
                  <a:lnTo>
                    <a:pt x="2277" y="10651"/>
                  </a:lnTo>
                  <a:lnTo>
                    <a:pt x="1882" y="10651"/>
                  </a:lnTo>
                  <a:lnTo>
                    <a:pt x="1761" y="10682"/>
                  </a:lnTo>
                  <a:lnTo>
                    <a:pt x="1670" y="10742"/>
                  </a:lnTo>
                  <a:lnTo>
                    <a:pt x="1609" y="10803"/>
                  </a:lnTo>
                  <a:lnTo>
                    <a:pt x="1548" y="10894"/>
                  </a:lnTo>
                  <a:lnTo>
                    <a:pt x="1548" y="11015"/>
                  </a:lnTo>
                  <a:lnTo>
                    <a:pt x="1609" y="11167"/>
                  </a:lnTo>
                  <a:lnTo>
                    <a:pt x="1731" y="11349"/>
                  </a:lnTo>
                  <a:lnTo>
                    <a:pt x="1882" y="11531"/>
                  </a:lnTo>
                  <a:lnTo>
                    <a:pt x="2125" y="11744"/>
                  </a:lnTo>
                  <a:lnTo>
                    <a:pt x="2368" y="11926"/>
                  </a:lnTo>
                  <a:lnTo>
                    <a:pt x="2671" y="12138"/>
                  </a:lnTo>
                  <a:lnTo>
                    <a:pt x="2975" y="12320"/>
                  </a:lnTo>
                  <a:lnTo>
                    <a:pt x="3308" y="12502"/>
                  </a:lnTo>
                  <a:lnTo>
                    <a:pt x="3642" y="12684"/>
                  </a:lnTo>
                  <a:lnTo>
                    <a:pt x="3976" y="12806"/>
                  </a:lnTo>
                  <a:lnTo>
                    <a:pt x="4279" y="12927"/>
                  </a:lnTo>
                  <a:lnTo>
                    <a:pt x="4583" y="12988"/>
                  </a:lnTo>
                  <a:lnTo>
                    <a:pt x="4826" y="13018"/>
                  </a:lnTo>
                  <a:lnTo>
                    <a:pt x="5068" y="12988"/>
                  </a:lnTo>
                  <a:lnTo>
                    <a:pt x="5159" y="12957"/>
                  </a:lnTo>
                  <a:lnTo>
                    <a:pt x="5250" y="12927"/>
                  </a:lnTo>
                  <a:lnTo>
                    <a:pt x="5311" y="12836"/>
                  </a:lnTo>
                  <a:lnTo>
                    <a:pt x="5372" y="12775"/>
                  </a:lnTo>
                  <a:lnTo>
                    <a:pt x="5432" y="12593"/>
                  </a:lnTo>
                  <a:lnTo>
                    <a:pt x="5463" y="12351"/>
                  </a:lnTo>
                  <a:lnTo>
                    <a:pt x="5463" y="12108"/>
                  </a:lnTo>
                  <a:lnTo>
                    <a:pt x="5402" y="11804"/>
                  </a:lnTo>
                  <a:lnTo>
                    <a:pt x="5311" y="11501"/>
                  </a:lnTo>
                  <a:lnTo>
                    <a:pt x="5220" y="11197"/>
                  </a:lnTo>
                  <a:lnTo>
                    <a:pt x="4947" y="10560"/>
                  </a:lnTo>
                  <a:lnTo>
                    <a:pt x="4613" y="9923"/>
                  </a:lnTo>
                  <a:lnTo>
                    <a:pt x="4340" y="9347"/>
                  </a:lnTo>
                  <a:lnTo>
                    <a:pt x="3915" y="8588"/>
                  </a:lnTo>
                  <a:lnTo>
                    <a:pt x="3794" y="8254"/>
                  </a:lnTo>
                  <a:lnTo>
                    <a:pt x="3733" y="8042"/>
                  </a:lnTo>
                  <a:lnTo>
                    <a:pt x="3703" y="7769"/>
                  </a:lnTo>
                  <a:lnTo>
                    <a:pt x="3673" y="7496"/>
                  </a:lnTo>
                  <a:lnTo>
                    <a:pt x="3703" y="7222"/>
                  </a:lnTo>
                  <a:lnTo>
                    <a:pt x="3733" y="6919"/>
                  </a:lnTo>
                  <a:lnTo>
                    <a:pt x="3824" y="6646"/>
                  </a:lnTo>
                  <a:lnTo>
                    <a:pt x="3976" y="6403"/>
                  </a:lnTo>
                  <a:lnTo>
                    <a:pt x="4158" y="6160"/>
                  </a:lnTo>
                  <a:lnTo>
                    <a:pt x="4279" y="6069"/>
                  </a:lnTo>
                  <a:lnTo>
                    <a:pt x="4431" y="5978"/>
                  </a:lnTo>
                  <a:lnTo>
                    <a:pt x="4583" y="5918"/>
                  </a:lnTo>
                  <a:lnTo>
                    <a:pt x="4735" y="5857"/>
                  </a:lnTo>
                  <a:lnTo>
                    <a:pt x="4947" y="5796"/>
                  </a:lnTo>
                  <a:lnTo>
                    <a:pt x="5159" y="5766"/>
                  </a:lnTo>
                  <a:lnTo>
                    <a:pt x="5888" y="5766"/>
                  </a:lnTo>
                  <a:lnTo>
                    <a:pt x="6191" y="5827"/>
                  </a:lnTo>
                  <a:lnTo>
                    <a:pt x="6859" y="5978"/>
                  </a:lnTo>
                  <a:lnTo>
                    <a:pt x="7314" y="7101"/>
                  </a:lnTo>
                  <a:lnTo>
                    <a:pt x="8406" y="9771"/>
                  </a:lnTo>
                  <a:lnTo>
                    <a:pt x="9134" y="11380"/>
                  </a:lnTo>
                  <a:lnTo>
                    <a:pt x="9863" y="13018"/>
                  </a:lnTo>
                  <a:lnTo>
                    <a:pt x="10621" y="14535"/>
                  </a:lnTo>
                  <a:lnTo>
                    <a:pt x="10985" y="15233"/>
                  </a:lnTo>
                  <a:lnTo>
                    <a:pt x="11319" y="15840"/>
                  </a:lnTo>
                  <a:lnTo>
                    <a:pt x="11198" y="16326"/>
                  </a:lnTo>
                  <a:lnTo>
                    <a:pt x="11076" y="16841"/>
                  </a:lnTo>
                  <a:lnTo>
                    <a:pt x="10985" y="17448"/>
                  </a:lnTo>
                  <a:lnTo>
                    <a:pt x="10925" y="18025"/>
                  </a:lnTo>
                  <a:lnTo>
                    <a:pt x="10925" y="18328"/>
                  </a:lnTo>
                  <a:lnTo>
                    <a:pt x="10955" y="18571"/>
                  </a:lnTo>
                  <a:lnTo>
                    <a:pt x="11016" y="18783"/>
                  </a:lnTo>
                  <a:lnTo>
                    <a:pt x="11107" y="18966"/>
                  </a:lnTo>
                  <a:lnTo>
                    <a:pt x="11228" y="19117"/>
                  </a:lnTo>
                  <a:lnTo>
                    <a:pt x="11319" y="19148"/>
                  </a:lnTo>
                  <a:lnTo>
                    <a:pt x="11410" y="19178"/>
                  </a:lnTo>
                  <a:lnTo>
                    <a:pt x="11592" y="19178"/>
                  </a:lnTo>
                  <a:lnTo>
                    <a:pt x="11744" y="19087"/>
                  </a:lnTo>
                  <a:lnTo>
                    <a:pt x="11865" y="18966"/>
                  </a:lnTo>
                  <a:lnTo>
                    <a:pt x="11987" y="18753"/>
                  </a:lnTo>
                  <a:lnTo>
                    <a:pt x="12108" y="18510"/>
                  </a:lnTo>
                  <a:lnTo>
                    <a:pt x="12199" y="18237"/>
                  </a:lnTo>
                  <a:lnTo>
                    <a:pt x="12351" y="17630"/>
                  </a:lnTo>
                  <a:lnTo>
                    <a:pt x="12442" y="16963"/>
                  </a:lnTo>
                  <a:lnTo>
                    <a:pt x="12503" y="16356"/>
                  </a:lnTo>
                  <a:lnTo>
                    <a:pt x="12533" y="15870"/>
                  </a:lnTo>
                  <a:lnTo>
                    <a:pt x="12533" y="15567"/>
                  </a:lnTo>
                  <a:lnTo>
                    <a:pt x="12412" y="14566"/>
                  </a:lnTo>
                  <a:lnTo>
                    <a:pt x="12169" y="12684"/>
                  </a:lnTo>
                  <a:lnTo>
                    <a:pt x="11805" y="10439"/>
                  </a:lnTo>
                  <a:lnTo>
                    <a:pt x="11623" y="9347"/>
                  </a:lnTo>
                  <a:lnTo>
                    <a:pt x="11441" y="8376"/>
                  </a:lnTo>
                  <a:lnTo>
                    <a:pt x="11350" y="7920"/>
                  </a:lnTo>
                  <a:lnTo>
                    <a:pt x="11289" y="7465"/>
                  </a:lnTo>
                  <a:lnTo>
                    <a:pt x="11228" y="6464"/>
                  </a:lnTo>
                  <a:lnTo>
                    <a:pt x="11228" y="5432"/>
                  </a:lnTo>
                  <a:lnTo>
                    <a:pt x="11228" y="4400"/>
                  </a:lnTo>
                  <a:lnTo>
                    <a:pt x="11228" y="3369"/>
                  </a:lnTo>
                  <a:lnTo>
                    <a:pt x="11198" y="2428"/>
                  </a:lnTo>
                  <a:lnTo>
                    <a:pt x="11168" y="1973"/>
                  </a:lnTo>
                  <a:lnTo>
                    <a:pt x="11076" y="1548"/>
                  </a:lnTo>
                  <a:lnTo>
                    <a:pt x="10985" y="1154"/>
                  </a:lnTo>
                  <a:lnTo>
                    <a:pt x="10894" y="790"/>
                  </a:lnTo>
                  <a:lnTo>
                    <a:pt x="10803" y="638"/>
                  </a:lnTo>
                  <a:lnTo>
                    <a:pt x="10682" y="486"/>
                  </a:lnTo>
                  <a:lnTo>
                    <a:pt x="10561" y="365"/>
                  </a:lnTo>
                  <a:lnTo>
                    <a:pt x="10409" y="274"/>
                  </a:lnTo>
                  <a:lnTo>
                    <a:pt x="10227" y="183"/>
                  </a:lnTo>
                  <a:lnTo>
                    <a:pt x="10014" y="122"/>
                  </a:lnTo>
                  <a:lnTo>
                    <a:pt x="9559" y="31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4"/>
            <p:cNvSpPr/>
            <p:nvPr/>
          </p:nvSpPr>
          <p:spPr>
            <a:xfrm>
              <a:off x="2919000" y="1794675"/>
              <a:ext cx="313325" cy="479450"/>
            </a:xfrm>
            <a:custGeom>
              <a:avLst/>
              <a:gdLst/>
              <a:ahLst/>
              <a:cxnLst/>
              <a:rect l="l" t="t" r="r" b="b"/>
              <a:pathLst>
                <a:path w="12533" h="19178" fill="none" extrusionOk="0">
                  <a:moveTo>
                    <a:pt x="4461" y="881"/>
                  </a:moveTo>
                  <a:lnTo>
                    <a:pt x="4097" y="2216"/>
                  </a:lnTo>
                  <a:lnTo>
                    <a:pt x="4097" y="2216"/>
                  </a:lnTo>
                  <a:lnTo>
                    <a:pt x="3946" y="2216"/>
                  </a:lnTo>
                  <a:lnTo>
                    <a:pt x="3551" y="2276"/>
                  </a:lnTo>
                  <a:lnTo>
                    <a:pt x="2944" y="2367"/>
                  </a:lnTo>
                  <a:lnTo>
                    <a:pt x="2610" y="2458"/>
                  </a:lnTo>
                  <a:lnTo>
                    <a:pt x="2246" y="2580"/>
                  </a:lnTo>
                  <a:lnTo>
                    <a:pt x="1913" y="2701"/>
                  </a:lnTo>
                  <a:lnTo>
                    <a:pt x="1548" y="2853"/>
                  </a:lnTo>
                  <a:lnTo>
                    <a:pt x="1215" y="3065"/>
                  </a:lnTo>
                  <a:lnTo>
                    <a:pt x="881" y="3278"/>
                  </a:lnTo>
                  <a:lnTo>
                    <a:pt x="608" y="3551"/>
                  </a:lnTo>
                  <a:lnTo>
                    <a:pt x="365" y="3885"/>
                  </a:lnTo>
                  <a:lnTo>
                    <a:pt x="274" y="4036"/>
                  </a:lnTo>
                  <a:lnTo>
                    <a:pt x="183" y="4218"/>
                  </a:lnTo>
                  <a:lnTo>
                    <a:pt x="92" y="4431"/>
                  </a:lnTo>
                  <a:lnTo>
                    <a:pt x="31" y="4643"/>
                  </a:lnTo>
                  <a:lnTo>
                    <a:pt x="31" y="4643"/>
                  </a:lnTo>
                  <a:lnTo>
                    <a:pt x="1" y="4856"/>
                  </a:lnTo>
                  <a:lnTo>
                    <a:pt x="1" y="5068"/>
                  </a:lnTo>
                  <a:lnTo>
                    <a:pt x="1" y="5311"/>
                  </a:lnTo>
                  <a:lnTo>
                    <a:pt x="31" y="5554"/>
                  </a:lnTo>
                  <a:lnTo>
                    <a:pt x="122" y="6039"/>
                  </a:lnTo>
                  <a:lnTo>
                    <a:pt x="304" y="6555"/>
                  </a:lnTo>
                  <a:lnTo>
                    <a:pt x="517" y="7071"/>
                  </a:lnTo>
                  <a:lnTo>
                    <a:pt x="760" y="7587"/>
                  </a:lnTo>
                  <a:lnTo>
                    <a:pt x="1063" y="8102"/>
                  </a:lnTo>
                  <a:lnTo>
                    <a:pt x="1366" y="8588"/>
                  </a:lnTo>
                  <a:lnTo>
                    <a:pt x="1973" y="9468"/>
                  </a:lnTo>
                  <a:lnTo>
                    <a:pt x="2489" y="10196"/>
                  </a:lnTo>
                  <a:lnTo>
                    <a:pt x="3035" y="10833"/>
                  </a:lnTo>
                  <a:lnTo>
                    <a:pt x="3035" y="10833"/>
                  </a:lnTo>
                  <a:lnTo>
                    <a:pt x="2793" y="10773"/>
                  </a:lnTo>
                  <a:lnTo>
                    <a:pt x="2550" y="10712"/>
                  </a:lnTo>
                  <a:lnTo>
                    <a:pt x="2277" y="10651"/>
                  </a:lnTo>
                  <a:lnTo>
                    <a:pt x="2004" y="10651"/>
                  </a:lnTo>
                  <a:lnTo>
                    <a:pt x="1882" y="10651"/>
                  </a:lnTo>
                  <a:lnTo>
                    <a:pt x="1761" y="10682"/>
                  </a:lnTo>
                  <a:lnTo>
                    <a:pt x="1670" y="10742"/>
                  </a:lnTo>
                  <a:lnTo>
                    <a:pt x="1609" y="10803"/>
                  </a:lnTo>
                  <a:lnTo>
                    <a:pt x="1548" y="10894"/>
                  </a:lnTo>
                  <a:lnTo>
                    <a:pt x="1548" y="11015"/>
                  </a:lnTo>
                  <a:lnTo>
                    <a:pt x="1548" y="11015"/>
                  </a:lnTo>
                  <a:lnTo>
                    <a:pt x="1609" y="11167"/>
                  </a:lnTo>
                  <a:lnTo>
                    <a:pt x="1731" y="11349"/>
                  </a:lnTo>
                  <a:lnTo>
                    <a:pt x="1882" y="11531"/>
                  </a:lnTo>
                  <a:lnTo>
                    <a:pt x="2125" y="11744"/>
                  </a:lnTo>
                  <a:lnTo>
                    <a:pt x="2368" y="11926"/>
                  </a:lnTo>
                  <a:lnTo>
                    <a:pt x="2671" y="12138"/>
                  </a:lnTo>
                  <a:lnTo>
                    <a:pt x="2975" y="12320"/>
                  </a:lnTo>
                  <a:lnTo>
                    <a:pt x="3308" y="12502"/>
                  </a:lnTo>
                  <a:lnTo>
                    <a:pt x="3642" y="12684"/>
                  </a:lnTo>
                  <a:lnTo>
                    <a:pt x="3976" y="12806"/>
                  </a:lnTo>
                  <a:lnTo>
                    <a:pt x="4279" y="12927"/>
                  </a:lnTo>
                  <a:lnTo>
                    <a:pt x="4583" y="12988"/>
                  </a:lnTo>
                  <a:lnTo>
                    <a:pt x="4826" y="13018"/>
                  </a:lnTo>
                  <a:lnTo>
                    <a:pt x="5068" y="12988"/>
                  </a:lnTo>
                  <a:lnTo>
                    <a:pt x="5159" y="12957"/>
                  </a:lnTo>
                  <a:lnTo>
                    <a:pt x="5250" y="12927"/>
                  </a:lnTo>
                  <a:lnTo>
                    <a:pt x="5311" y="12836"/>
                  </a:lnTo>
                  <a:lnTo>
                    <a:pt x="5372" y="12775"/>
                  </a:lnTo>
                  <a:lnTo>
                    <a:pt x="5372" y="12775"/>
                  </a:lnTo>
                  <a:lnTo>
                    <a:pt x="5432" y="12593"/>
                  </a:lnTo>
                  <a:lnTo>
                    <a:pt x="5463" y="12351"/>
                  </a:lnTo>
                  <a:lnTo>
                    <a:pt x="5463" y="12108"/>
                  </a:lnTo>
                  <a:lnTo>
                    <a:pt x="5402" y="11804"/>
                  </a:lnTo>
                  <a:lnTo>
                    <a:pt x="5311" y="11501"/>
                  </a:lnTo>
                  <a:lnTo>
                    <a:pt x="5220" y="11197"/>
                  </a:lnTo>
                  <a:lnTo>
                    <a:pt x="4947" y="10560"/>
                  </a:lnTo>
                  <a:lnTo>
                    <a:pt x="4613" y="9923"/>
                  </a:lnTo>
                  <a:lnTo>
                    <a:pt x="4340" y="9347"/>
                  </a:lnTo>
                  <a:lnTo>
                    <a:pt x="3915" y="8588"/>
                  </a:lnTo>
                  <a:lnTo>
                    <a:pt x="3915" y="8588"/>
                  </a:lnTo>
                  <a:lnTo>
                    <a:pt x="3794" y="8254"/>
                  </a:lnTo>
                  <a:lnTo>
                    <a:pt x="3733" y="8042"/>
                  </a:lnTo>
                  <a:lnTo>
                    <a:pt x="3703" y="7769"/>
                  </a:lnTo>
                  <a:lnTo>
                    <a:pt x="3673" y="7496"/>
                  </a:lnTo>
                  <a:lnTo>
                    <a:pt x="3703" y="7222"/>
                  </a:lnTo>
                  <a:lnTo>
                    <a:pt x="3733" y="6919"/>
                  </a:lnTo>
                  <a:lnTo>
                    <a:pt x="3824" y="6646"/>
                  </a:lnTo>
                  <a:lnTo>
                    <a:pt x="3976" y="6403"/>
                  </a:lnTo>
                  <a:lnTo>
                    <a:pt x="4158" y="6160"/>
                  </a:lnTo>
                  <a:lnTo>
                    <a:pt x="4279" y="6069"/>
                  </a:lnTo>
                  <a:lnTo>
                    <a:pt x="4431" y="5978"/>
                  </a:lnTo>
                  <a:lnTo>
                    <a:pt x="4583" y="5918"/>
                  </a:lnTo>
                  <a:lnTo>
                    <a:pt x="4735" y="5857"/>
                  </a:lnTo>
                  <a:lnTo>
                    <a:pt x="4947" y="5796"/>
                  </a:lnTo>
                  <a:lnTo>
                    <a:pt x="5159" y="5766"/>
                  </a:lnTo>
                  <a:lnTo>
                    <a:pt x="5372" y="5766"/>
                  </a:lnTo>
                  <a:lnTo>
                    <a:pt x="5615" y="5766"/>
                  </a:lnTo>
                  <a:lnTo>
                    <a:pt x="5888" y="5766"/>
                  </a:lnTo>
                  <a:lnTo>
                    <a:pt x="6191" y="5827"/>
                  </a:lnTo>
                  <a:lnTo>
                    <a:pt x="6859" y="5978"/>
                  </a:lnTo>
                  <a:lnTo>
                    <a:pt x="6859" y="5978"/>
                  </a:lnTo>
                  <a:lnTo>
                    <a:pt x="7314" y="7101"/>
                  </a:lnTo>
                  <a:lnTo>
                    <a:pt x="8406" y="9771"/>
                  </a:lnTo>
                  <a:lnTo>
                    <a:pt x="9134" y="11380"/>
                  </a:lnTo>
                  <a:lnTo>
                    <a:pt x="9863" y="13018"/>
                  </a:lnTo>
                  <a:lnTo>
                    <a:pt x="10621" y="14535"/>
                  </a:lnTo>
                  <a:lnTo>
                    <a:pt x="10985" y="15233"/>
                  </a:lnTo>
                  <a:lnTo>
                    <a:pt x="11319" y="15840"/>
                  </a:lnTo>
                  <a:lnTo>
                    <a:pt x="11319" y="15840"/>
                  </a:lnTo>
                  <a:lnTo>
                    <a:pt x="11198" y="16326"/>
                  </a:lnTo>
                  <a:lnTo>
                    <a:pt x="11076" y="16841"/>
                  </a:lnTo>
                  <a:lnTo>
                    <a:pt x="10985" y="17448"/>
                  </a:lnTo>
                  <a:lnTo>
                    <a:pt x="10925" y="18025"/>
                  </a:lnTo>
                  <a:lnTo>
                    <a:pt x="10925" y="18328"/>
                  </a:lnTo>
                  <a:lnTo>
                    <a:pt x="10955" y="18571"/>
                  </a:lnTo>
                  <a:lnTo>
                    <a:pt x="11016" y="18783"/>
                  </a:lnTo>
                  <a:lnTo>
                    <a:pt x="11107" y="18966"/>
                  </a:lnTo>
                  <a:lnTo>
                    <a:pt x="11228" y="19117"/>
                  </a:lnTo>
                  <a:lnTo>
                    <a:pt x="11319" y="19148"/>
                  </a:lnTo>
                  <a:lnTo>
                    <a:pt x="11410" y="19178"/>
                  </a:lnTo>
                  <a:lnTo>
                    <a:pt x="11410" y="19178"/>
                  </a:lnTo>
                  <a:lnTo>
                    <a:pt x="11501" y="19178"/>
                  </a:lnTo>
                  <a:lnTo>
                    <a:pt x="11592" y="19178"/>
                  </a:lnTo>
                  <a:lnTo>
                    <a:pt x="11744" y="19087"/>
                  </a:lnTo>
                  <a:lnTo>
                    <a:pt x="11865" y="18966"/>
                  </a:lnTo>
                  <a:lnTo>
                    <a:pt x="11987" y="18753"/>
                  </a:lnTo>
                  <a:lnTo>
                    <a:pt x="12108" y="18510"/>
                  </a:lnTo>
                  <a:lnTo>
                    <a:pt x="12199" y="18237"/>
                  </a:lnTo>
                  <a:lnTo>
                    <a:pt x="12351" y="17630"/>
                  </a:lnTo>
                  <a:lnTo>
                    <a:pt x="12442" y="16963"/>
                  </a:lnTo>
                  <a:lnTo>
                    <a:pt x="12503" y="16356"/>
                  </a:lnTo>
                  <a:lnTo>
                    <a:pt x="12533" y="15870"/>
                  </a:lnTo>
                  <a:lnTo>
                    <a:pt x="12533" y="15567"/>
                  </a:lnTo>
                  <a:lnTo>
                    <a:pt x="12533" y="15567"/>
                  </a:lnTo>
                  <a:lnTo>
                    <a:pt x="12412" y="14566"/>
                  </a:lnTo>
                  <a:lnTo>
                    <a:pt x="12169" y="12684"/>
                  </a:lnTo>
                  <a:lnTo>
                    <a:pt x="11805" y="10439"/>
                  </a:lnTo>
                  <a:lnTo>
                    <a:pt x="11623" y="9347"/>
                  </a:lnTo>
                  <a:lnTo>
                    <a:pt x="11441" y="8376"/>
                  </a:lnTo>
                  <a:lnTo>
                    <a:pt x="11441" y="8376"/>
                  </a:lnTo>
                  <a:lnTo>
                    <a:pt x="11350" y="7920"/>
                  </a:lnTo>
                  <a:lnTo>
                    <a:pt x="11289" y="7465"/>
                  </a:lnTo>
                  <a:lnTo>
                    <a:pt x="11228" y="6464"/>
                  </a:lnTo>
                  <a:lnTo>
                    <a:pt x="11228" y="5432"/>
                  </a:lnTo>
                  <a:lnTo>
                    <a:pt x="11228" y="4400"/>
                  </a:lnTo>
                  <a:lnTo>
                    <a:pt x="11228" y="3369"/>
                  </a:lnTo>
                  <a:lnTo>
                    <a:pt x="11198" y="2428"/>
                  </a:lnTo>
                  <a:lnTo>
                    <a:pt x="11168" y="1973"/>
                  </a:lnTo>
                  <a:lnTo>
                    <a:pt x="11076" y="1548"/>
                  </a:lnTo>
                  <a:lnTo>
                    <a:pt x="10985" y="1154"/>
                  </a:lnTo>
                  <a:lnTo>
                    <a:pt x="10894" y="790"/>
                  </a:lnTo>
                  <a:lnTo>
                    <a:pt x="10894" y="790"/>
                  </a:lnTo>
                  <a:lnTo>
                    <a:pt x="10803" y="638"/>
                  </a:lnTo>
                  <a:lnTo>
                    <a:pt x="10682" y="486"/>
                  </a:lnTo>
                  <a:lnTo>
                    <a:pt x="10561" y="365"/>
                  </a:lnTo>
                  <a:lnTo>
                    <a:pt x="10409" y="274"/>
                  </a:lnTo>
                  <a:lnTo>
                    <a:pt x="10227" y="183"/>
                  </a:lnTo>
                  <a:lnTo>
                    <a:pt x="10014" y="122"/>
                  </a:lnTo>
                  <a:lnTo>
                    <a:pt x="9559" y="31"/>
                  </a:lnTo>
                  <a:lnTo>
                    <a:pt x="9074" y="1"/>
                  </a:lnTo>
                  <a:lnTo>
                    <a:pt x="8528" y="1"/>
                  </a:lnTo>
                  <a:lnTo>
                    <a:pt x="7981" y="61"/>
                  </a:lnTo>
                  <a:lnTo>
                    <a:pt x="7405" y="152"/>
                  </a:lnTo>
                  <a:lnTo>
                    <a:pt x="6828" y="243"/>
                  </a:lnTo>
                  <a:lnTo>
                    <a:pt x="6312" y="365"/>
                  </a:lnTo>
                  <a:lnTo>
                    <a:pt x="5372" y="607"/>
                  </a:lnTo>
                  <a:lnTo>
                    <a:pt x="4704" y="820"/>
                  </a:lnTo>
                  <a:lnTo>
                    <a:pt x="4461" y="8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4"/>
            <p:cNvSpPr/>
            <p:nvPr/>
          </p:nvSpPr>
          <p:spPr>
            <a:xfrm>
              <a:off x="3090450" y="1944125"/>
              <a:ext cx="141875" cy="243525"/>
            </a:xfrm>
            <a:custGeom>
              <a:avLst/>
              <a:gdLst/>
              <a:ahLst/>
              <a:cxnLst/>
              <a:rect l="l" t="t" r="r" b="b"/>
              <a:pathLst>
                <a:path w="5675" h="9741" extrusionOk="0">
                  <a:moveTo>
                    <a:pt x="4552" y="2367"/>
                  </a:moveTo>
                  <a:lnTo>
                    <a:pt x="4552" y="2367"/>
                  </a:lnTo>
                  <a:lnTo>
                    <a:pt x="4552" y="2367"/>
                  </a:lnTo>
                  <a:lnTo>
                    <a:pt x="4583" y="2398"/>
                  </a:lnTo>
                  <a:lnTo>
                    <a:pt x="4583" y="2398"/>
                  </a:lnTo>
                  <a:lnTo>
                    <a:pt x="4765" y="3369"/>
                  </a:lnTo>
                  <a:lnTo>
                    <a:pt x="4947" y="4461"/>
                  </a:lnTo>
                  <a:lnTo>
                    <a:pt x="5311" y="6706"/>
                  </a:lnTo>
                  <a:lnTo>
                    <a:pt x="5554" y="8588"/>
                  </a:lnTo>
                  <a:lnTo>
                    <a:pt x="5675" y="9589"/>
                  </a:lnTo>
                  <a:lnTo>
                    <a:pt x="5675" y="9589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589"/>
                  </a:lnTo>
                  <a:lnTo>
                    <a:pt x="5675" y="9589"/>
                  </a:lnTo>
                  <a:lnTo>
                    <a:pt x="5554" y="8588"/>
                  </a:lnTo>
                  <a:lnTo>
                    <a:pt x="5311" y="6706"/>
                  </a:lnTo>
                  <a:lnTo>
                    <a:pt x="4947" y="4461"/>
                  </a:lnTo>
                  <a:lnTo>
                    <a:pt x="4765" y="3369"/>
                  </a:lnTo>
                  <a:lnTo>
                    <a:pt x="4583" y="2398"/>
                  </a:lnTo>
                  <a:lnTo>
                    <a:pt x="4583" y="2398"/>
                  </a:lnTo>
                  <a:lnTo>
                    <a:pt x="4552" y="2367"/>
                  </a:lnTo>
                  <a:close/>
                  <a:moveTo>
                    <a:pt x="577" y="1426"/>
                  </a:moveTo>
                  <a:lnTo>
                    <a:pt x="577" y="1426"/>
                  </a:lnTo>
                  <a:lnTo>
                    <a:pt x="1154" y="2853"/>
                  </a:lnTo>
                  <a:lnTo>
                    <a:pt x="1882" y="4552"/>
                  </a:lnTo>
                  <a:lnTo>
                    <a:pt x="1882" y="4552"/>
                  </a:lnTo>
                  <a:lnTo>
                    <a:pt x="1882" y="4552"/>
                  </a:lnTo>
                  <a:lnTo>
                    <a:pt x="1154" y="2853"/>
                  </a:lnTo>
                  <a:lnTo>
                    <a:pt x="577" y="1426"/>
                  </a:lnTo>
                  <a:close/>
                  <a:moveTo>
                    <a:pt x="577" y="1396"/>
                  </a:moveTo>
                  <a:lnTo>
                    <a:pt x="577" y="1396"/>
                  </a:lnTo>
                  <a:lnTo>
                    <a:pt x="577" y="1426"/>
                  </a:lnTo>
                  <a:lnTo>
                    <a:pt x="577" y="1426"/>
                  </a:lnTo>
                  <a:lnTo>
                    <a:pt x="577" y="1396"/>
                  </a:lnTo>
                  <a:close/>
                  <a:moveTo>
                    <a:pt x="547" y="1396"/>
                  </a:moveTo>
                  <a:lnTo>
                    <a:pt x="54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47" y="1396"/>
                  </a:lnTo>
                  <a:close/>
                  <a:moveTo>
                    <a:pt x="547" y="1366"/>
                  </a:move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close/>
                  <a:moveTo>
                    <a:pt x="31" y="91"/>
                  </a:move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4"/>
            <p:cNvSpPr/>
            <p:nvPr/>
          </p:nvSpPr>
          <p:spPr>
            <a:xfrm>
              <a:off x="3204250" y="2003300"/>
              <a:ext cx="28075" cy="184350"/>
            </a:xfrm>
            <a:custGeom>
              <a:avLst/>
              <a:gdLst/>
              <a:ahLst/>
              <a:cxnLst/>
              <a:rect l="l" t="t" r="r" b="b"/>
              <a:pathLst>
                <a:path w="1123" h="737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13" y="1002"/>
                  </a:lnTo>
                  <a:lnTo>
                    <a:pt x="395" y="2094"/>
                  </a:lnTo>
                  <a:lnTo>
                    <a:pt x="759" y="4339"/>
                  </a:lnTo>
                  <a:lnTo>
                    <a:pt x="1002" y="6221"/>
                  </a:lnTo>
                  <a:lnTo>
                    <a:pt x="1123" y="7222"/>
                  </a:lnTo>
                  <a:lnTo>
                    <a:pt x="1123" y="7222"/>
                  </a:lnTo>
                  <a:lnTo>
                    <a:pt x="1123" y="7374"/>
                  </a:lnTo>
                  <a:lnTo>
                    <a:pt x="1123" y="7374"/>
                  </a:lnTo>
                  <a:lnTo>
                    <a:pt x="1123" y="7374"/>
                  </a:lnTo>
                  <a:lnTo>
                    <a:pt x="1123" y="7374"/>
                  </a:lnTo>
                  <a:lnTo>
                    <a:pt x="1123" y="7222"/>
                  </a:lnTo>
                  <a:lnTo>
                    <a:pt x="1123" y="7222"/>
                  </a:lnTo>
                  <a:lnTo>
                    <a:pt x="1002" y="6221"/>
                  </a:lnTo>
                  <a:lnTo>
                    <a:pt x="759" y="4339"/>
                  </a:lnTo>
                  <a:lnTo>
                    <a:pt x="395" y="2094"/>
                  </a:lnTo>
                  <a:lnTo>
                    <a:pt x="213" y="100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4"/>
            <p:cNvSpPr/>
            <p:nvPr/>
          </p:nvSpPr>
          <p:spPr>
            <a:xfrm>
              <a:off x="3104875" y="1979775"/>
              <a:ext cx="32625" cy="78150"/>
            </a:xfrm>
            <a:custGeom>
              <a:avLst/>
              <a:gdLst/>
              <a:ahLst/>
              <a:cxnLst/>
              <a:rect l="l" t="t" r="r" b="b"/>
              <a:pathLst>
                <a:path w="1305" h="3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77" y="1427"/>
                  </a:lnTo>
                  <a:lnTo>
                    <a:pt x="1305" y="3126"/>
                  </a:lnTo>
                  <a:lnTo>
                    <a:pt x="1305" y="3126"/>
                  </a:lnTo>
                  <a:lnTo>
                    <a:pt x="1305" y="3126"/>
                  </a:lnTo>
                  <a:lnTo>
                    <a:pt x="577" y="14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4"/>
            <p:cNvSpPr/>
            <p:nvPr/>
          </p:nvSpPr>
          <p:spPr>
            <a:xfrm>
              <a:off x="3104875" y="19790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4"/>
            <p:cNvSpPr/>
            <p:nvPr/>
          </p:nvSpPr>
          <p:spPr>
            <a:xfrm>
              <a:off x="3104100" y="19790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3104100" y="197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3091225" y="194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3090450" y="194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3090450" y="194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2927350" y="1850825"/>
              <a:ext cx="304975" cy="335325"/>
            </a:xfrm>
            <a:custGeom>
              <a:avLst/>
              <a:gdLst/>
              <a:ahLst/>
              <a:cxnLst/>
              <a:rect l="l" t="t" r="r" b="b"/>
              <a:pathLst>
                <a:path w="12199" h="13413" extrusionOk="0">
                  <a:moveTo>
                    <a:pt x="3369" y="0"/>
                  </a:moveTo>
                  <a:lnTo>
                    <a:pt x="2974" y="61"/>
                  </a:lnTo>
                  <a:lnTo>
                    <a:pt x="2489" y="152"/>
                  </a:lnTo>
                  <a:lnTo>
                    <a:pt x="1943" y="303"/>
                  </a:lnTo>
                  <a:lnTo>
                    <a:pt x="1670" y="425"/>
                  </a:lnTo>
                  <a:lnTo>
                    <a:pt x="1670" y="425"/>
                  </a:lnTo>
                  <a:lnTo>
                    <a:pt x="2034" y="303"/>
                  </a:lnTo>
                  <a:lnTo>
                    <a:pt x="2550" y="152"/>
                  </a:lnTo>
                  <a:lnTo>
                    <a:pt x="3005" y="61"/>
                  </a:lnTo>
                  <a:lnTo>
                    <a:pt x="3369" y="0"/>
                  </a:lnTo>
                  <a:close/>
                  <a:moveTo>
                    <a:pt x="1670" y="425"/>
                  </a:moveTo>
                  <a:lnTo>
                    <a:pt x="1488" y="486"/>
                  </a:lnTo>
                  <a:lnTo>
                    <a:pt x="1214" y="607"/>
                  </a:lnTo>
                  <a:lnTo>
                    <a:pt x="1069" y="698"/>
                  </a:lnTo>
                  <a:lnTo>
                    <a:pt x="1069" y="698"/>
                  </a:lnTo>
                  <a:lnTo>
                    <a:pt x="1123" y="668"/>
                  </a:lnTo>
                  <a:lnTo>
                    <a:pt x="1397" y="546"/>
                  </a:lnTo>
                  <a:lnTo>
                    <a:pt x="1670" y="425"/>
                  </a:lnTo>
                  <a:close/>
                  <a:moveTo>
                    <a:pt x="1069" y="698"/>
                  </a:moveTo>
                  <a:lnTo>
                    <a:pt x="850" y="819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972" y="759"/>
                  </a:lnTo>
                  <a:lnTo>
                    <a:pt x="1069" y="698"/>
                  </a:lnTo>
                  <a:close/>
                  <a:moveTo>
                    <a:pt x="608" y="1001"/>
                  </a:moveTo>
                  <a:lnTo>
                    <a:pt x="486" y="1092"/>
                  </a:lnTo>
                  <a:lnTo>
                    <a:pt x="304" y="1305"/>
                  </a:lnTo>
                  <a:lnTo>
                    <a:pt x="395" y="1214"/>
                  </a:lnTo>
                  <a:lnTo>
                    <a:pt x="608" y="1001"/>
                  </a:lnTo>
                  <a:close/>
                  <a:moveTo>
                    <a:pt x="183" y="1426"/>
                  </a:moveTo>
                  <a:lnTo>
                    <a:pt x="92" y="1517"/>
                  </a:lnTo>
                  <a:lnTo>
                    <a:pt x="92" y="1517"/>
                  </a:lnTo>
                  <a:lnTo>
                    <a:pt x="128" y="1499"/>
                  </a:lnTo>
                  <a:lnTo>
                    <a:pt x="183" y="1426"/>
                  </a:lnTo>
                  <a:close/>
                  <a:moveTo>
                    <a:pt x="6525" y="3732"/>
                  </a:moveTo>
                  <a:lnTo>
                    <a:pt x="6525" y="3763"/>
                  </a:lnTo>
                  <a:lnTo>
                    <a:pt x="6555" y="3823"/>
                  </a:lnTo>
                  <a:lnTo>
                    <a:pt x="7071" y="5098"/>
                  </a:lnTo>
                  <a:lnTo>
                    <a:pt x="7071" y="5128"/>
                  </a:lnTo>
                  <a:lnTo>
                    <a:pt x="7088" y="5128"/>
                  </a:lnTo>
                  <a:lnTo>
                    <a:pt x="6949" y="4794"/>
                  </a:lnTo>
                  <a:lnTo>
                    <a:pt x="6525" y="3732"/>
                  </a:lnTo>
                  <a:close/>
                  <a:moveTo>
                    <a:pt x="7088" y="5128"/>
                  </a:moveTo>
                  <a:lnTo>
                    <a:pt x="7130" y="5230"/>
                  </a:lnTo>
                  <a:lnTo>
                    <a:pt x="7101" y="5158"/>
                  </a:lnTo>
                  <a:lnTo>
                    <a:pt x="7101" y="5128"/>
                  </a:lnTo>
                  <a:close/>
                  <a:moveTo>
                    <a:pt x="486" y="1335"/>
                  </a:moveTo>
                  <a:lnTo>
                    <a:pt x="334" y="1396"/>
                  </a:lnTo>
                  <a:lnTo>
                    <a:pt x="213" y="1457"/>
                  </a:lnTo>
                  <a:lnTo>
                    <a:pt x="128" y="1499"/>
                  </a:lnTo>
                  <a:lnTo>
                    <a:pt x="1" y="1669"/>
                  </a:lnTo>
                  <a:lnTo>
                    <a:pt x="608" y="2337"/>
                  </a:lnTo>
                  <a:lnTo>
                    <a:pt x="1154" y="3034"/>
                  </a:lnTo>
                  <a:lnTo>
                    <a:pt x="1670" y="3763"/>
                  </a:lnTo>
                  <a:lnTo>
                    <a:pt x="2125" y="4491"/>
                  </a:lnTo>
                  <a:lnTo>
                    <a:pt x="2519" y="5280"/>
                  </a:lnTo>
                  <a:lnTo>
                    <a:pt x="2883" y="6069"/>
                  </a:lnTo>
                  <a:lnTo>
                    <a:pt x="3187" y="6888"/>
                  </a:lnTo>
                  <a:lnTo>
                    <a:pt x="3460" y="7738"/>
                  </a:lnTo>
                  <a:lnTo>
                    <a:pt x="3490" y="7707"/>
                  </a:lnTo>
                  <a:lnTo>
                    <a:pt x="3551" y="7738"/>
                  </a:lnTo>
                  <a:lnTo>
                    <a:pt x="3763" y="7768"/>
                  </a:lnTo>
                  <a:lnTo>
                    <a:pt x="3976" y="7829"/>
                  </a:lnTo>
                  <a:lnTo>
                    <a:pt x="4158" y="7920"/>
                  </a:lnTo>
                  <a:lnTo>
                    <a:pt x="4370" y="8011"/>
                  </a:lnTo>
                  <a:lnTo>
                    <a:pt x="4522" y="8132"/>
                  </a:lnTo>
                  <a:lnTo>
                    <a:pt x="4219" y="7556"/>
                  </a:lnTo>
                  <a:lnTo>
                    <a:pt x="3945" y="7040"/>
                  </a:lnTo>
                  <a:lnTo>
                    <a:pt x="3581" y="6342"/>
                  </a:lnTo>
                  <a:lnTo>
                    <a:pt x="3490" y="6160"/>
                  </a:lnTo>
                  <a:lnTo>
                    <a:pt x="3430" y="5887"/>
                  </a:lnTo>
                  <a:lnTo>
                    <a:pt x="3369" y="5583"/>
                  </a:lnTo>
                  <a:lnTo>
                    <a:pt x="3339" y="5250"/>
                  </a:lnTo>
                  <a:lnTo>
                    <a:pt x="3369" y="4946"/>
                  </a:lnTo>
                  <a:lnTo>
                    <a:pt x="3430" y="4643"/>
                  </a:lnTo>
                  <a:lnTo>
                    <a:pt x="3521" y="4339"/>
                  </a:lnTo>
                  <a:lnTo>
                    <a:pt x="3703" y="4096"/>
                  </a:lnTo>
                  <a:lnTo>
                    <a:pt x="3672" y="4066"/>
                  </a:lnTo>
                  <a:lnTo>
                    <a:pt x="3521" y="3641"/>
                  </a:lnTo>
                  <a:lnTo>
                    <a:pt x="3369" y="3247"/>
                  </a:lnTo>
                  <a:lnTo>
                    <a:pt x="3248" y="3034"/>
                  </a:lnTo>
                  <a:lnTo>
                    <a:pt x="3126" y="2822"/>
                  </a:lnTo>
                  <a:lnTo>
                    <a:pt x="2944" y="2610"/>
                  </a:lnTo>
                  <a:lnTo>
                    <a:pt x="2732" y="2397"/>
                  </a:lnTo>
                  <a:lnTo>
                    <a:pt x="2428" y="2124"/>
                  </a:lnTo>
                  <a:lnTo>
                    <a:pt x="2003" y="1821"/>
                  </a:lnTo>
                  <a:lnTo>
                    <a:pt x="1548" y="1578"/>
                  </a:lnTo>
                  <a:lnTo>
                    <a:pt x="1184" y="1426"/>
                  </a:lnTo>
                  <a:lnTo>
                    <a:pt x="881" y="1335"/>
                  </a:lnTo>
                  <a:close/>
                  <a:moveTo>
                    <a:pt x="7130" y="5230"/>
                  </a:moveTo>
                  <a:lnTo>
                    <a:pt x="7678" y="6585"/>
                  </a:lnTo>
                  <a:lnTo>
                    <a:pt x="8406" y="8284"/>
                  </a:lnTo>
                  <a:lnTo>
                    <a:pt x="8618" y="8102"/>
                  </a:lnTo>
                  <a:lnTo>
                    <a:pt x="8892" y="7950"/>
                  </a:lnTo>
                  <a:lnTo>
                    <a:pt x="9165" y="7829"/>
                  </a:lnTo>
                  <a:lnTo>
                    <a:pt x="9438" y="7798"/>
                  </a:lnTo>
                  <a:lnTo>
                    <a:pt x="9620" y="7829"/>
                  </a:lnTo>
                  <a:lnTo>
                    <a:pt x="9771" y="7859"/>
                  </a:lnTo>
                  <a:lnTo>
                    <a:pt x="9923" y="7920"/>
                  </a:lnTo>
                  <a:lnTo>
                    <a:pt x="10045" y="8011"/>
                  </a:lnTo>
                  <a:lnTo>
                    <a:pt x="10166" y="8132"/>
                  </a:lnTo>
                  <a:lnTo>
                    <a:pt x="10287" y="8284"/>
                  </a:lnTo>
                  <a:lnTo>
                    <a:pt x="10348" y="8436"/>
                  </a:lnTo>
                  <a:lnTo>
                    <a:pt x="10409" y="8648"/>
                  </a:lnTo>
                  <a:lnTo>
                    <a:pt x="10682" y="10226"/>
                  </a:lnTo>
                  <a:lnTo>
                    <a:pt x="10894" y="11773"/>
                  </a:lnTo>
                  <a:lnTo>
                    <a:pt x="11046" y="11743"/>
                  </a:lnTo>
                  <a:lnTo>
                    <a:pt x="11501" y="11591"/>
                  </a:lnTo>
                  <a:lnTo>
                    <a:pt x="11683" y="11500"/>
                  </a:lnTo>
                  <a:lnTo>
                    <a:pt x="11865" y="11379"/>
                  </a:lnTo>
                  <a:lnTo>
                    <a:pt x="11896" y="11379"/>
                  </a:lnTo>
                  <a:lnTo>
                    <a:pt x="11926" y="11349"/>
                  </a:lnTo>
                  <a:lnTo>
                    <a:pt x="12108" y="12714"/>
                  </a:lnTo>
                  <a:lnTo>
                    <a:pt x="12199" y="13412"/>
                  </a:lnTo>
                  <a:lnTo>
                    <a:pt x="12199" y="13321"/>
                  </a:lnTo>
                  <a:lnTo>
                    <a:pt x="12078" y="12320"/>
                  </a:lnTo>
                  <a:lnTo>
                    <a:pt x="11835" y="10438"/>
                  </a:lnTo>
                  <a:lnTo>
                    <a:pt x="11471" y="8193"/>
                  </a:lnTo>
                  <a:lnTo>
                    <a:pt x="11289" y="7101"/>
                  </a:lnTo>
                  <a:lnTo>
                    <a:pt x="11107" y="6130"/>
                  </a:lnTo>
                  <a:lnTo>
                    <a:pt x="11076" y="6099"/>
                  </a:lnTo>
                  <a:lnTo>
                    <a:pt x="10834" y="6372"/>
                  </a:lnTo>
                  <a:lnTo>
                    <a:pt x="10560" y="6615"/>
                  </a:lnTo>
                  <a:lnTo>
                    <a:pt x="10257" y="6827"/>
                  </a:lnTo>
                  <a:lnTo>
                    <a:pt x="9954" y="7009"/>
                  </a:lnTo>
                  <a:lnTo>
                    <a:pt x="9620" y="7192"/>
                  </a:lnTo>
                  <a:lnTo>
                    <a:pt x="9286" y="7313"/>
                  </a:lnTo>
                  <a:lnTo>
                    <a:pt x="8952" y="7374"/>
                  </a:lnTo>
                  <a:lnTo>
                    <a:pt x="8618" y="7404"/>
                  </a:lnTo>
                  <a:lnTo>
                    <a:pt x="8285" y="7374"/>
                  </a:lnTo>
                  <a:lnTo>
                    <a:pt x="7981" y="7283"/>
                  </a:lnTo>
                  <a:lnTo>
                    <a:pt x="7130" y="523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3090450" y="1944125"/>
              <a:ext cx="141875" cy="243525"/>
            </a:xfrm>
            <a:custGeom>
              <a:avLst/>
              <a:gdLst/>
              <a:ahLst/>
              <a:cxnLst/>
              <a:rect l="l" t="t" r="r" b="b"/>
              <a:pathLst>
                <a:path w="5675" h="974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66"/>
                  </a:lnTo>
                  <a:lnTo>
                    <a:pt x="547" y="1396"/>
                  </a:lnTo>
                  <a:lnTo>
                    <a:pt x="54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77" y="1396"/>
                  </a:lnTo>
                  <a:lnTo>
                    <a:pt x="577" y="1426"/>
                  </a:lnTo>
                  <a:lnTo>
                    <a:pt x="577" y="1426"/>
                  </a:lnTo>
                  <a:lnTo>
                    <a:pt x="577" y="1426"/>
                  </a:lnTo>
                  <a:lnTo>
                    <a:pt x="1154" y="2853"/>
                  </a:lnTo>
                  <a:lnTo>
                    <a:pt x="1882" y="4552"/>
                  </a:lnTo>
                  <a:lnTo>
                    <a:pt x="1882" y="4552"/>
                  </a:lnTo>
                  <a:lnTo>
                    <a:pt x="2094" y="4370"/>
                  </a:lnTo>
                  <a:lnTo>
                    <a:pt x="2368" y="4218"/>
                  </a:lnTo>
                  <a:lnTo>
                    <a:pt x="2641" y="4097"/>
                  </a:lnTo>
                  <a:lnTo>
                    <a:pt x="2914" y="4066"/>
                  </a:lnTo>
                  <a:lnTo>
                    <a:pt x="2914" y="4066"/>
                  </a:lnTo>
                  <a:lnTo>
                    <a:pt x="3096" y="4097"/>
                  </a:lnTo>
                  <a:lnTo>
                    <a:pt x="3247" y="4127"/>
                  </a:lnTo>
                  <a:lnTo>
                    <a:pt x="3399" y="4188"/>
                  </a:lnTo>
                  <a:lnTo>
                    <a:pt x="3521" y="4279"/>
                  </a:lnTo>
                  <a:lnTo>
                    <a:pt x="3642" y="4400"/>
                  </a:lnTo>
                  <a:lnTo>
                    <a:pt x="3763" y="4552"/>
                  </a:lnTo>
                  <a:lnTo>
                    <a:pt x="3824" y="4704"/>
                  </a:lnTo>
                  <a:lnTo>
                    <a:pt x="3885" y="4916"/>
                  </a:lnTo>
                  <a:lnTo>
                    <a:pt x="3885" y="4916"/>
                  </a:lnTo>
                  <a:lnTo>
                    <a:pt x="4158" y="6494"/>
                  </a:lnTo>
                  <a:lnTo>
                    <a:pt x="4370" y="8041"/>
                  </a:lnTo>
                  <a:lnTo>
                    <a:pt x="4370" y="8041"/>
                  </a:lnTo>
                  <a:lnTo>
                    <a:pt x="4522" y="8011"/>
                  </a:lnTo>
                  <a:lnTo>
                    <a:pt x="4522" y="8011"/>
                  </a:lnTo>
                  <a:lnTo>
                    <a:pt x="4522" y="8011"/>
                  </a:lnTo>
                  <a:lnTo>
                    <a:pt x="4522" y="8011"/>
                  </a:lnTo>
                  <a:lnTo>
                    <a:pt x="4977" y="7859"/>
                  </a:lnTo>
                  <a:lnTo>
                    <a:pt x="5159" y="7768"/>
                  </a:lnTo>
                  <a:lnTo>
                    <a:pt x="5341" y="7647"/>
                  </a:lnTo>
                  <a:lnTo>
                    <a:pt x="5341" y="7647"/>
                  </a:lnTo>
                  <a:lnTo>
                    <a:pt x="5341" y="7647"/>
                  </a:lnTo>
                  <a:lnTo>
                    <a:pt x="5341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372" y="7647"/>
                  </a:lnTo>
                  <a:lnTo>
                    <a:pt x="5402" y="7617"/>
                  </a:lnTo>
                  <a:lnTo>
                    <a:pt x="5402" y="7617"/>
                  </a:lnTo>
                  <a:lnTo>
                    <a:pt x="5402" y="7617"/>
                  </a:lnTo>
                  <a:lnTo>
                    <a:pt x="5584" y="8982"/>
                  </a:lnTo>
                  <a:lnTo>
                    <a:pt x="5675" y="9680"/>
                  </a:lnTo>
                  <a:lnTo>
                    <a:pt x="5675" y="9680"/>
                  </a:lnTo>
                  <a:lnTo>
                    <a:pt x="5675" y="9741"/>
                  </a:lnTo>
                  <a:lnTo>
                    <a:pt x="5675" y="9741"/>
                  </a:lnTo>
                  <a:lnTo>
                    <a:pt x="5675" y="9589"/>
                  </a:lnTo>
                  <a:lnTo>
                    <a:pt x="5675" y="9589"/>
                  </a:lnTo>
                  <a:lnTo>
                    <a:pt x="5554" y="8588"/>
                  </a:lnTo>
                  <a:lnTo>
                    <a:pt x="5311" y="6706"/>
                  </a:lnTo>
                  <a:lnTo>
                    <a:pt x="4947" y="4461"/>
                  </a:lnTo>
                  <a:lnTo>
                    <a:pt x="4765" y="3369"/>
                  </a:lnTo>
                  <a:lnTo>
                    <a:pt x="4583" y="2398"/>
                  </a:lnTo>
                  <a:lnTo>
                    <a:pt x="4583" y="2398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552" y="2367"/>
                  </a:lnTo>
                  <a:lnTo>
                    <a:pt x="4310" y="2640"/>
                  </a:lnTo>
                  <a:lnTo>
                    <a:pt x="4036" y="2883"/>
                  </a:lnTo>
                  <a:lnTo>
                    <a:pt x="3733" y="3095"/>
                  </a:lnTo>
                  <a:lnTo>
                    <a:pt x="3430" y="3277"/>
                  </a:lnTo>
                  <a:lnTo>
                    <a:pt x="3096" y="3460"/>
                  </a:lnTo>
                  <a:lnTo>
                    <a:pt x="2762" y="3581"/>
                  </a:lnTo>
                  <a:lnTo>
                    <a:pt x="2428" y="3642"/>
                  </a:lnTo>
                  <a:lnTo>
                    <a:pt x="2094" y="3672"/>
                  </a:lnTo>
                  <a:lnTo>
                    <a:pt x="2094" y="3672"/>
                  </a:lnTo>
                  <a:lnTo>
                    <a:pt x="1761" y="3642"/>
                  </a:lnTo>
                  <a:lnTo>
                    <a:pt x="1457" y="3551"/>
                  </a:lnTo>
                  <a:lnTo>
                    <a:pt x="1457" y="3551"/>
                  </a:lnTo>
                  <a:lnTo>
                    <a:pt x="425" y="106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3084375" y="1942600"/>
              <a:ext cx="6100" cy="1550"/>
            </a:xfrm>
            <a:custGeom>
              <a:avLst/>
              <a:gdLst/>
              <a:ahLst/>
              <a:cxnLst/>
              <a:rect l="l" t="t" r="r" b="b"/>
              <a:pathLst>
                <a:path w="244" h="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2927350" y="1850050"/>
              <a:ext cx="113050" cy="204100"/>
            </a:xfrm>
            <a:custGeom>
              <a:avLst/>
              <a:gdLst/>
              <a:ahLst/>
              <a:cxnLst/>
              <a:rect l="l" t="t" r="r" b="b"/>
              <a:pathLst>
                <a:path w="4522" h="8164" fill="none" extrusionOk="0">
                  <a:moveTo>
                    <a:pt x="3642" y="1"/>
                  </a:moveTo>
                  <a:lnTo>
                    <a:pt x="3642" y="1"/>
                  </a:lnTo>
                  <a:lnTo>
                    <a:pt x="3369" y="31"/>
                  </a:lnTo>
                  <a:lnTo>
                    <a:pt x="2974" y="92"/>
                  </a:lnTo>
                  <a:lnTo>
                    <a:pt x="2489" y="183"/>
                  </a:lnTo>
                  <a:lnTo>
                    <a:pt x="1943" y="334"/>
                  </a:lnTo>
                  <a:lnTo>
                    <a:pt x="1397" y="577"/>
                  </a:lnTo>
                  <a:lnTo>
                    <a:pt x="1123" y="699"/>
                  </a:lnTo>
                  <a:lnTo>
                    <a:pt x="850" y="850"/>
                  </a:lnTo>
                  <a:lnTo>
                    <a:pt x="608" y="1032"/>
                  </a:lnTo>
                  <a:lnTo>
                    <a:pt x="395" y="1245"/>
                  </a:lnTo>
                  <a:lnTo>
                    <a:pt x="183" y="1457"/>
                  </a:lnTo>
                  <a:lnTo>
                    <a:pt x="1" y="1700"/>
                  </a:lnTo>
                  <a:lnTo>
                    <a:pt x="1" y="1700"/>
                  </a:lnTo>
                  <a:lnTo>
                    <a:pt x="608" y="2368"/>
                  </a:lnTo>
                  <a:lnTo>
                    <a:pt x="1154" y="3065"/>
                  </a:lnTo>
                  <a:lnTo>
                    <a:pt x="1670" y="3794"/>
                  </a:lnTo>
                  <a:lnTo>
                    <a:pt x="2125" y="4522"/>
                  </a:lnTo>
                  <a:lnTo>
                    <a:pt x="2519" y="5311"/>
                  </a:lnTo>
                  <a:lnTo>
                    <a:pt x="2883" y="6100"/>
                  </a:lnTo>
                  <a:lnTo>
                    <a:pt x="3187" y="6919"/>
                  </a:lnTo>
                  <a:lnTo>
                    <a:pt x="3460" y="7769"/>
                  </a:lnTo>
                  <a:lnTo>
                    <a:pt x="3460" y="7769"/>
                  </a:lnTo>
                  <a:lnTo>
                    <a:pt x="3490" y="7738"/>
                  </a:lnTo>
                  <a:lnTo>
                    <a:pt x="3490" y="7738"/>
                  </a:lnTo>
                  <a:lnTo>
                    <a:pt x="3551" y="7769"/>
                  </a:lnTo>
                  <a:lnTo>
                    <a:pt x="3551" y="7769"/>
                  </a:lnTo>
                  <a:lnTo>
                    <a:pt x="3763" y="7799"/>
                  </a:lnTo>
                  <a:lnTo>
                    <a:pt x="3976" y="7860"/>
                  </a:lnTo>
                  <a:lnTo>
                    <a:pt x="4158" y="7951"/>
                  </a:lnTo>
                  <a:lnTo>
                    <a:pt x="4370" y="8042"/>
                  </a:lnTo>
                  <a:lnTo>
                    <a:pt x="4370" y="8042"/>
                  </a:lnTo>
                  <a:lnTo>
                    <a:pt x="4370" y="8042"/>
                  </a:lnTo>
                  <a:lnTo>
                    <a:pt x="4522" y="8163"/>
                  </a:lnTo>
                  <a:lnTo>
                    <a:pt x="4522" y="8163"/>
                  </a:lnTo>
                  <a:lnTo>
                    <a:pt x="4219" y="7587"/>
                  </a:lnTo>
                  <a:lnTo>
                    <a:pt x="3945" y="7071"/>
                  </a:lnTo>
                  <a:lnTo>
                    <a:pt x="3581" y="6373"/>
                  </a:lnTo>
                  <a:lnTo>
                    <a:pt x="3581" y="6373"/>
                  </a:lnTo>
                  <a:lnTo>
                    <a:pt x="3490" y="6191"/>
                  </a:lnTo>
                  <a:lnTo>
                    <a:pt x="3430" y="5918"/>
                  </a:lnTo>
                  <a:lnTo>
                    <a:pt x="3369" y="5614"/>
                  </a:lnTo>
                  <a:lnTo>
                    <a:pt x="3339" y="5281"/>
                  </a:lnTo>
                  <a:lnTo>
                    <a:pt x="3339" y="5281"/>
                  </a:lnTo>
                  <a:lnTo>
                    <a:pt x="3369" y="4977"/>
                  </a:lnTo>
                  <a:lnTo>
                    <a:pt x="3430" y="4674"/>
                  </a:lnTo>
                  <a:lnTo>
                    <a:pt x="3521" y="4370"/>
                  </a:lnTo>
                  <a:lnTo>
                    <a:pt x="3703" y="4127"/>
                  </a:lnTo>
                  <a:lnTo>
                    <a:pt x="3703" y="4127"/>
                  </a:lnTo>
                  <a:lnTo>
                    <a:pt x="3672" y="4097"/>
                  </a:lnTo>
                  <a:lnTo>
                    <a:pt x="3672" y="4097"/>
                  </a:lnTo>
                  <a:lnTo>
                    <a:pt x="3521" y="3672"/>
                  </a:lnTo>
                  <a:lnTo>
                    <a:pt x="3369" y="3278"/>
                  </a:lnTo>
                  <a:lnTo>
                    <a:pt x="3248" y="3065"/>
                  </a:lnTo>
                  <a:lnTo>
                    <a:pt x="3126" y="2853"/>
                  </a:lnTo>
                  <a:lnTo>
                    <a:pt x="2944" y="2641"/>
                  </a:lnTo>
                  <a:lnTo>
                    <a:pt x="2732" y="2428"/>
                  </a:lnTo>
                  <a:lnTo>
                    <a:pt x="2732" y="2428"/>
                  </a:lnTo>
                  <a:lnTo>
                    <a:pt x="2732" y="2428"/>
                  </a:lnTo>
                  <a:lnTo>
                    <a:pt x="2732" y="2428"/>
                  </a:lnTo>
                  <a:lnTo>
                    <a:pt x="2428" y="2155"/>
                  </a:lnTo>
                  <a:lnTo>
                    <a:pt x="2003" y="1852"/>
                  </a:lnTo>
                  <a:lnTo>
                    <a:pt x="2003" y="1852"/>
                  </a:lnTo>
                  <a:lnTo>
                    <a:pt x="1548" y="1609"/>
                  </a:lnTo>
                  <a:lnTo>
                    <a:pt x="1184" y="1457"/>
                  </a:lnTo>
                  <a:lnTo>
                    <a:pt x="881" y="1366"/>
                  </a:lnTo>
                  <a:lnTo>
                    <a:pt x="668" y="1366"/>
                  </a:lnTo>
                  <a:lnTo>
                    <a:pt x="668" y="1366"/>
                  </a:lnTo>
                  <a:lnTo>
                    <a:pt x="486" y="1366"/>
                  </a:lnTo>
                  <a:lnTo>
                    <a:pt x="334" y="1427"/>
                  </a:lnTo>
                  <a:lnTo>
                    <a:pt x="213" y="1488"/>
                  </a:lnTo>
                  <a:lnTo>
                    <a:pt x="92" y="1548"/>
                  </a:lnTo>
                  <a:lnTo>
                    <a:pt x="92" y="1548"/>
                  </a:lnTo>
                  <a:lnTo>
                    <a:pt x="304" y="1336"/>
                  </a:lnTo>
                  <a:lnTo>
                    <a:pt x="486" y="1123"/>
                  </a:lnTo>
                  <a:lnTo>
                    <a:pt x="729" y="941"/>
                  </a:lnTo>
                  <a:lnTo>
                    <a:pt x="972" y="790"/>
                  </a:lnTo>
                  <a:lnTo>
                    <a:pt x="1214" y="638"/>
                  </a:lnTo>
                  <a:lnTo>
                    <a:pt x="1488" y="517"/>
                  </a:lnTo>
                  <a:lnTo>
                    <a:pt x="2034" y="334"/>
                  </a:lnTo>
                  <a:lnTo>
                    <a:pt x="2550" y="183"/>
                  </a:lnTo>
                  <a:lnTo>
                    <a:pt x="3005" y="92"/>
                  </a:lnTo>
                  <a:lnTo>
                    <a:pt x="3369" y="31"/>
                  </a:lnTo>
                  <a:lnTo>
                    <a:pt x="3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3018375" y="185005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62" y="1"/>
                  </a:moveTo>
                  <a:lnTo>
                    <a:pt x="6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3019900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3019900" y="18500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302067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4"/>
            <p:cNvSpPr/>
            <p:nvPr/>
          </p:nvSpPr>
          <p:spPr>
            <a:xfrm>
              <a:off x="3044175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4"/>
            <p:cNvSpPr/>
            <p:nvPr/>
          </p:nvSpPr>
          <p:spPr>
            <a:xfrm>
              <a:off x="3044175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4"/>
            <p:cNvSpPr/>
            <p:nvPr/>
          </p:nvSpPr>
          <p:spPr>
            <a:xfrm>
              <a:off x="3044950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4"/>
            <p:cNvSpPr/>
            <p:nvPr/>
          </p:nvSpPr>
          <p:spPr>
            <a:xfrm>
              <a:off x="3044950" y="206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4"/>
            <p:cNvSpPr/>
            <p:nvPr/>
          </p:nvSpPr>
          <p:spPr>
            <a:xfrm>
              <a:off x="3044950" y="2063225"/>
              <a:ext cx="10625" cy="50850"/>
            </a:xfrm>
            <a:custGeom>
              <a:avLst/>
              <a:gdLst/>
              <a:ahLst/>
              <a:cxnLst/>
              <a:rect l="l" t="t" r="r" b="b"/>
              <a:pathLst>
                <a:path w="425" h="2034" extrusionOk="0">
                  <a:moveTo>
                    <a:pt x="334" y="2033"/>
                  </a:moveTo>
                  <a:lnTo>
                    <a:pt x="334" y="2033"/>
                  </a:lnTo>
                  <a:lnTo>
                    <a:pt x="334" y="2033"/>
                  </a:lnTo>
                  <a:lnTo>
                    <a:pt x="334" y="2033"/>
                  </a:lnTo>
                  <a:lnTo>
                    <a:pt x="334" y="2033"/>
                  </a:lnTo>
                  <a:close/>
                  <a:moveTo>
                    <a:pt x="334" y="2003"/>
                  </a:move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close/>
                  <a:moveTo>
                    <a:pt x="334" y="2003"/>
                  </a:move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lnTo>
                    <a:pt x="334" y="2003"/>
                  </a:lnTo>
                  <a:close/>
                  <a:moveTo>
                    <a:pt x="364" y="2003"/>
                  </a:moveTo>
                  <a:lnTo>
                    <a:pt x="364" y="2003"/>
                  </a:lnTo>
                  <a:lnTo>
                    <a:pt x="334" y="2003"/>
                  </a:lnTo>
                  <a:lnTo>
                    <a:pt x="334" y="2003"/>
                  </a:lnTo>
                  <a:lnTo>
                    <a:pt x="364" y="2003"/>
                  </a:lnTo>
                  <a:close/>
                  <a:moveTo>
                    <a:pt x="364" y="2003"/>
                  </a:move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close/>
                  <a:moveTo>
                    <a:pt x="364" y="2003"/>
                  </a:move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lnTo>
                    <a:pt x="364" y="2003"/>
                  </a:lnTo>
                  <a:close/>
                  <a:moveTo>
                    <a:pt x="364" y="1973"/>
                  </a:moveTo>
                  <a:lnTo>
                    <a:pt x="364" y="1973"/>
                  </a:lnTo>
                  <a:lnTo>
                    <a:pt x="364" y="2003"/>
                  </a:lnTo>
                  <a:lnTo>
                    <a:pt x="364" y="2003"/>
                  </a:lnTo>
                  <a:lnTo>
                    <a:pt x="364" y="1973"/>
                  </a:lnTo>
                  <a:close/>
                  <a:moveTo>
                    <a:pt x="364" y="1973"/>
                  </a:move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close/>
                  <a:moveTo>
                    <a:pt x="364" y="1973"/>
                  </a:move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364" y="197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52" y="455"/>
                  </a:lnTo>
                  <a:lnTo>
                    <a:pt x="303" y="850"/>
                  </a:lnTo>
                  <a:lnTo>
                    <a:pt x="394" y="1244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425" y="1791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425" y="1791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394" y="1244"/>
                  </a:lnTo>
                  <a:lnTo>
                    <a:pt x="303" y="850"/>
                  </a:lnTo>
                  <a:lnTo>
                    <a:pt x="152" y="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4"/>
            <p:cNvSpPr/>
            <p:nvPr/>
          </p:nvSpPr>
          <p:spPr>
            <a:xfrm>
              <a:off x="3053275" y="211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4"/>
            <p:cNvSpPr/>
            <p:nvPr/>
          </p:nvSpPr>
          <p:spPr>
            <a:xfrm>
              <a:off x="3053275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4"/>
            <p:cNvSpPr/>
            <p:nvPr/>
          </p:nvSpPr>
          <p:spPr>
            <a:xfrm>
              <a:off x="3053275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4"/>
            <p:cNvSpPr/>
            <p:nvPr/>
          </p:nvSpPr>
          <p:spPr>
            <a:xfrm>
              <a:off x="3053275" y="21133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4"/>
            <p:cNvSpPr/>
            <p:nvPr/>
          </p:nvSpPr>
          <p:spPr>
            <a:xfrm>
              <a:off x="3054050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4"/>
            <p:cNvSpPr/>
            <p:nvPr/>
          </p:nvSpPr>
          <p:spPr>
            <a:xfrm>
              <a:off x="3054050" y="211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4"/>
            <p:cNvSpPr/>
            <p:nvPr/>
          </p:nvSpPr>
          <p:spPr>
            <a:xfrm>
              <a:off x="3054050" y="21125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4"/>
            <p:cNvSpPr/>
            <p:nvPr/>
          </p:nvSpPr>
          <p:spPr>
            <a:xfrm>
              <a:off x="3054050" y="21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4"/>
            <p:cNvSpPr/>
            <p:nvPr/>
          </p:nvSpPr>
          <p:spPr>
            <a:xfrm>
              <a:off x="3054050" y="21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4"/>
            <p:cNvSpPr/>
            <p:nvPr/>
          </p:nvSpPr>
          <p:spPr>
            <a:xfrm>
              <a:off x="3044950" y="2063225"/>
              <a:ext cx="10625" cy="49325"/>
            </a:xfrm>
            <a:custGeom>
              <a:avLst/>
              <a:gdLst/>
              <a:ahLst/>
              <a:cxnLst/>
              <a:rect l="l" t="t" r="r" b="b"/>
              <a:pathLst>
                <a:path w="425" h="197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52" y="455"/>
                  </a:lnTo>
                  <a:lnTo>
                    <a:pt x="303" y="850"/>
                  </a:lnTo>
                  <a:lnTo>
                    <a:pt x="394" y="1244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425" y="1791"/>
                  </a:lnTo>
                  <a:lnTo>
                    <a:pt x="364" y="1973"/>
                  </a:lnTo>
                  <a:lnTo>
                    <a:pt x="364" y="1973"/>
                  </a:lnTo>
                  <a:lnTo>
                    <a:pt x="425" y="1791"/>
                  </a:lnTo>
                  <a:lnTo>
                    <a:pt x="425" y="1609"/>
                  </a:lnTo>
                  <a:lnTo>
                    <a:pt x="425" y="1609"/>
                  </a:lnTo>
                  <a:lnTo>
                    <a:pt x="394" y="1244"/>
                  </a:lnTo>
                  <a:lnTo>
                    <a:pt x="303" y="850"/>
                  </a:lnTo>
                  <a:lnTo>
                    <a:pt x="152" y="45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4"/>
            <p:cNvSpPr/>
            <p:nvPr/>
          </p:nvSpPr>
          <p:spPr>
            <a:xfrm>
              <a:off x="3053275" y="2114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3052525" y="2114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3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3052525" y="2114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4"/>
            <p:cNvSpPr/>
            <p:nvPr/>
          </p:nvSpPr>
          <p:spPr>
            <a:xfrm>
              <a:off x="2957700" y="2044250"/>
              <a:ext cx="97875" cy="75900"/>
            </a:xfrm>
            <a:custGeom>
              <a:avLst/>
              <a:gdLst/>
              <a:ahLst/>
              <a:cxnLst/>
              <a:rect l="l" t="t" r="r" b="b"/>
              <a:pathLst>
                <a:path w="3915" h="3036" extrusionOk="0">
                  <a:moveTo>
                    <a:pt x="2003" y="1"/>
                  </a:moveTo>
                  <a:lnTo>
                    <a:pt x="1791" y="61"/>
                  </a:lnTo>
                  <a:lnTo>
                    <a:pt x="1609" y="122"/>
                  </a:lnTo>
                  <a:lnTo>
                    <a:pt x="1457" y="213"/>
                  </a:lnTo>
                  <a:lnTo>
                    <a:pt x="1336" y="304"/>
                  </a:lnTo>
                  <a:lnTo>
                    <a:pt x="1245" y="426"/>
                  </a:lnTo>
                  <a:lnTo>
                    <a:pt x="1245" y="517"/>
                  </a:lnTo>
                  <a:lnTo>
                    <a:pt x="1245" y="577"/>
                  </a:lnTo>
                  <a:lnTo>
                    <a:pt x="1487" y="850"/>
                  </a:lnTo>
                  <a:lnTo>
                    <a:pt x="1396" y="820"/>
                  </a:lnTo>
                  <a:lnTo>
                    <a:pt x="1062" y="729"/>
                  </a:lnTo>
                  <a:lnTo>
                    <a:pt x="850" y="699"/>
                  </a:lnTo>
                  <a:lnTo>
                    <a:pt x="638" y="668"/>
                  </a:lnTo>
                  <a:lnTo>
                    <a:pt x="425" y="668"/>
                  </a:lnTo>
                  <a:lnTo>
                    <a:pt x="213" y="699"/>
                  </a:lnTo>
                  <a:lnTo>
                    <a:pt x="152" y="729"/>
                  </a:lnTo>
                  <a:lnTo>
                    <a:pt x="91" y="790"/>
                  </a:lnTo>
                  <a:lnTo>
                    <a:pt x="31" y="850"/>
                  </a:lnTo>
                  <a:lnTo>
                    <a:pt x="0" y="911"/>
                  </a:lnTo>
                  <a:lnTo>
                    <a:pt x="0" y="1032"/>
                  </a:lnTo>
                  <a:lnTo>
                    <a:pt x="61" y="1184"/>
                  </a:lnTo>
                  <a:lnTo>
                    <a:pt x="183" y="1366"/>
                  </a:lnTo>
                  <a:lnTo>
                    <a:pt x="334" y="1548"/>
                  </a:lnTo>
                  <a:lnTo>
                    <a:pt x="577" y="1761"/>
                  </a:lnTo>
                  <a:lnTo>
                    <a:pt x="820" y="1943"/>
                  </a:lnTo>
                  <a:lnTo>
                    <a:pt x="1123" y="2155"/>
                  </a:lnTo>
                  <a:lnTo>
                    <a:pt x="1427" y="2337"/>
                  </a:lnTo>
                  <a:lnTo>
                    <a:pt x="1760" y="2519"/>
                  </a:lnTo>
                  <a:lnTo>
                    <a:pt x="2094" y="2701"/>
                  </a:lnTo>
                  <a:lnTo>
                    <a:pt x="2428" y="2823"/>
                  </a:lnTo>
                  <a:lnTo>
                    <a:pt x="2731" y="2944"/>
                  </a:lnTo>
                  <a:lnTo>
                    <a:pt x="3035" y="3005"/>
                  </a:lnTo>
                  <a:lnTo>
                    <a:pt x="3278" y="3035"/>
                  </a:lnTo>
                  <a:lnTo>
                    <a:pt x="3520" y="3005"/>
                  </a:lnTo>
                  <a:lnTo>
                    <a:pt x="3611" y="2974"/>
                  </a:lnTo>
                  <a:lnTo>
                    <a:pt x="3702" y="2944"/>
                  </a:lnTo>
                  <a:lnTo>
                    <a:pt x="3763" y="2853"/>
                  </a:lnTo>
                  <a:lnTo>
                    <a:pt x="3824" y="2792"/>
                  </a:lnTo>
                  <a:lnTo>
                    <a:pt x="3884" y="2580"/>
                  </a:lnTo>
                  <a:lnTo>
                    <a:pt x="3915" y="2337"/>
                  </a:lnTo>
                  <a:lnTo>
                    <a:pt x="3884" y="2064"/>
                  </a:lnTo>
                  <a:lnTo>
                    <a:pt x="3824" y="1761"/>
                  </a:lnTo>
                  <a:lnTo>
                    <a:pt x="3733" y="1427"/>
                  </a:lnTo>
                  <a:lnTo>
                    <a:pt x="3611" y="1093"/>
                  </a:lnTo>
                  <a:lnTo>
                    <a:pt x="3308" y="395"/>
                  </a:lnTo>
                  <a:lnTo>
                    <a:pt x="3156" y="274"/>
                  </a:lnTo>
                  <a:lnTo>
                    <a:pt x="2944" y="183"/>
                  </a:lnTo>
                  <a:lnTo>
                    <a:pt x="2762" y="92"/>
                  </a:lnTo>
                  <a:lnTo>
                    <a:pt x="2549" y="3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4"/>
            <p:cNvSpPr/>
            <p:nvPr/>
          </p:nvSpPr>
          <p:spPr>
            <a:xfrm>
              <a:off x="2957700" y="2044250"/>
              <a:ext cx="97875" cy="75900"/>
            </a:xfrm>
            <a:custGeom>
              <a:avLst/>
              <a:gdLst/>
              <a:ahLst/>
              <a:cxnLst/>
              <a:rect l="l" t="t" r="r" b="b"/>
              <a:pathLst>
                <a:path w="3915" h="3036" fill="none" extrusionOk="0">
                  <a:moveTo>
                    <a:pt x="3824" y="2792"/>
                  </a:moveTo>
                  <a:lnTo>
                    <a:pt x="3824" y="2792"/>
                  </a:lnTo>
                  <a:lnTo>
                    <a:pt x="3884" y="2580"/>
                  </a:lnTo>
                  <a:lnTo>
                    <a:pt x="3915" y="2337"/>
                  </a:lnTo>
                  <a:lnTo>
                    <a:pt x="3884" y="2064"/>
                  </a:lnTo>
                  <a:lnTo>
                    <a:pt x="3824" y="1761"/>
                  </a:lnTo>
                  <a:lnTo>
                    <a:pt x="3733" y="1427"/>
                  </a:lnTo>
                  <a:lnTo>
                    <a:pt x="3611" y="1093"/>
                  </a:lnTo>
                  <a:lnTo>
                    <a:pt x="3308" y="395"/>
                  </a:lnTo>
                  <a:lnTo>
                    <a:pt x="3308" y="395"/>
                  </a:lnTo>
                  <a:lnTo>
                    <a:pt x="3156" y="274"/>
                  </a:lnTo>
                  <a:lnTo>
                    <a:pt x="3156" y="274"/>
                  </a:lnTo>
                  <a:lnTo>
                    <a:pt x="2944" y="183"/>
                  </a:lnTo>
                  <a:lnTo>
                    <a:pt x="2762" y="92"/>
                  </a:lnTo>
                  <a:lnTo>
                    <a:pt x="2549" y="31"/>
                  </a:lnTo>
                  <a:lnTo>
                    <a:pt x="2337" y="1"/>
                  </a:lnTo>
                  <a:lnTo>
                    <a:pt x="2337" y="1"/>
                  </a:lnTo>
                  <a:lnTo>
                    <a:pt x="2185" y="1"/>
                  </a:lnTo>
                  <a:lnTo>
                    <a:pt x="2003" y="1"/>
                  </a:lnTo>
                  <a:lnTo>
                    <a:pt x="1791" y="61"/>
                  </a:lnTo>
                  <a:lnTo>
                    <a:pt x="1609" y="122"/>
                  </a:lnTo>
                  <a:lnTo>
                    <a:pt x="1457" y="213"/>
                  </a:lnTo>
                  <a:lnTo>
                    <a:pt x="1336" y="304"/>
                  </a:lnTo>
                  <a:lnTo>
                    <a:pt x="1245" y="426"/>
                  </a:lnTo>
                  <a:lnTo>
                    <a:pt x="1245" y="517"/>
                  </a:lnTo>
                  <a:lnTo>
                    <a:pt x="1245" y="577"/>
                  </a:lnTo>
                  <a:lnTo>
                    <a:pt x="1245" y="577"/>
                  </a:lnTo>
                  <a:lnTo>
                    <a:pt x="1487" y="850"/>
                  </a:lnTo>
                  <a:lnTo>
                    <a:pt x="1487" y="850"/>
                  </a:lnTo>
                  <a:lnTo>
                    <a:pt x="1487" y="850"/>
                  </a:lnTo>
                  <a:lnTo>
                    <a:pt x="1487" y="850"/>
                  </a:lnTo>
                  <a:lnTo>
                    <a:pt x="1396" y="820"/>
                  </a:lnTo>
                  <a:lnTo>
                    <a:pt x="1396" y="820"/>
                  </a:lnTo>
                  <a:lnTo>
                    <a:pt x="1062" y="729"/>
                  </a:lnTo>
                  <a:lnTo>
                    <a:pt x="850" y="699"/>
                  </a:lnTo>
                  <a:lnTo>
                    <a:pt x="638" y="668"/>
                  </a:lnTo>
                  <a:lnTo>
                    <a:pt x="425" y="668"/>
                  </a:lnTo>
                  <a:lnTo>
                    <a:pt x="213" y="699"/>
                  </a:lnTo>
                  <a:lnTo>
                    <a:pt x="152" y="729"/>
                  </a:lnTo>
                  <a:lnTo>
                    <a:pt x="91" y="790"/>
                  </a:lnTo>
                  <a:lnTo>
                    <a:pt x="31" y="850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0" y="1032"/>
                  </a:lnTo>
                  <a:lnTo>
                    <a:pt x="0" y="1032"/>
                  </a:lnTo>
                  <a:lnTo>
                    <a:pt x="0" y="1032"/>
                  </a:lnTo>
                  <a:lnTo>
                    <a:pt x="61" y="1184"/>
                  </a:lnTo>
                  <a:lnTo>
                    <a:pt x="183" y="1366"/>
                  </a:lnTo>
                  <a:lnTo>
                    <a:pt x="334" y="1548"/>
                  </a:lnTo>
                  <a:lnTo>
                    <a:pt x="577" y="1761"/>
                  </a:lnTo>
                  <a:lnTo>
                    <a:pt x="820" y="1943"/>
                  </a:lnTo>
                  <a:lnTo>
                    <a:pt x="1123" y="2155"/>
                  </a:lnTo>
                  <a:lnTo>
                    <a:pt x="1427" y="2337"/>
                  </a:lnTo>
                  <a:lnTo>
                    <a:pt x="1760" y="2519"/>
                  </a:lnTo>
                  <a:lnTo>
                    <a:pt x="2094" y="2701"/>
                  </a:lnTo>
                  <a:lnTo>
                    <a:pt x="2428" y="2823"/>
                  </a:lnTo>
                  <a:lnTo>
                    <a:pt x="2731" y="2944"/>
                  </a:lnTo>
                  <a:lnTo>
                    <a:pt x="3035" y="3005"/>
                  </a:lnTo>
                  <a:lnTo>
                    <a:pt x="3278" y="3035"/>
                  </a:lnTo>
                  <a:lnTo>
                    <a:pt x="3520" y="3005"/>
                  </a:lnTo>
                  <a:lnTo>
                    <a:pt x="3611" y="2974"/>
                  </a:lnTo>
                  <a:lnTo>
                    <a:pt x="3702" y="2944"/>
                  </a:lnTo>
                  <a:lnTo>
                    <a:pt x="3763" y="2853"/>
                  </a:lnTo>
                  <a:lnTo>
                    <a:pt x="3824" y="27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4"/>
            <p:cNvSpPr/>
            <p:nvPr/>
          </p:nvSpPr>
          <p:spPr>
            <a:xfrm>
              <a:off x="2957700" y="2067025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8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4"/>
            <p:cNvSpPr/>
            <p:nvPr/>
          </p:nvSpPr>
          <p:spPr>
            <a:xfrm>
              <a:off x="2957700" y="2067025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4"/>
            <p:cNvSpPr/>
            <p:nvPr/>
          </p:nvSpPr>
          <p:spPr>
            <a:xfrm>
              <a:off x="2958450" y="20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4"/>
            <p:cNvSpPr/>
            <p:nvPr/>
          </p:nvSpPr>
          <p:spPr>
            <a:xfrm>
              <a:off x="2958450" y="20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4"/>
            <p:cNvSpPr/>
            <p:nvPr/>
          </p:nvSpPr>
          <p:spPr>
            <a:xfrm>
              <a:off x="2958450" y="20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4"/>
            <p:cNvSpPr/>
            <p:nvPr/>
          </p:nvSpPr>
          <p:spPr>
            <a:xfrm>
              <a:off x="2957700" y="2048800"/>
              <a:ext cx="97875" cy="71350"/>
            </a:xfrm>
            <a:custGeom>
              <a:avLst/>
              <a:gdLst/>
              <a:ahLst/>
              <a:cxnLst/>
              <a:rect l="l" t="t" r="r" b="b"/>
              <a:pathLst>
                <a:path w="3915" h="2854" extrusionOk="0">
                  <a:moveTo>
                    <a:pt x="2974" y="1"/>
                  </a:moveTo>
                  <a:lnTo>
                    <a:pt x="3005" y="153"/>
                  </a:lnTo>
                  <a:lnTo>
                    <a:pt x="3005" y="304"/>
                  </a:lnTo>
                  <a:lnTo>
                    <a:pt x="3005" y="456"/>
                  </a:lnTo>
                  <a:lnTo>
                    <a:pt x="2974" y="608"/>
                  </a:lnTo>
                  <a:lnTo>
                    <a:pt x="2883" y="790"/>
                  </a:lnTo>
                  <a:lnTo>
                    <a:pt x="2762" y="1002"/>
                  </a:lnTo>
                  <a:lnTo>
                    <a:pt x="2610" y="1154"/>
                  </a:lnTo>
                  <a:lnTo>
                    <a:pt x="2428" y="1275"/>
                  </a:lnTo>
                  <a:lnTo>
                    <a:pt x="2307" y="1366"/>
                  </a:lnTo>
                  <a:lnTo>
                    <a:pt x="2155" y="1397"/>
                  </a:lnTo>
                  <a:lnTo>
                    <a:pt x="2003" y="1427"/>
                  </a:lnTo>
                  <a:lnTo>
                    <a:pt x="1851" y="1427"/>
                  </a:lnTo>
                  <a:lnTo>
                    <a:pt x="1548" y="1397"/>
                  </a:lnTo>
                  <a:lnTo>
                    <a:pt x="1366" y="1336"/>
                  </a:lnTo>
                  <a:lnTo>
                    <a:pt x="1184" y="1275"/>
                  </a:lnTo>
                  <a:lnTo>
                    <a:pt x="1032" y="1184"/>
                  </a:lnTo>
                  <a:lnTo>
                    <a:pt x="880" y="1063"/>
                  </a:lnTo>
                  <a:lnTo>
                    <a:pt x="729" y="941"/>
                  </a:lnTo>
                  <a:lnTo>
                    <a:pt x="607" y="820"/>
                  </a:lnTo>
                  <a:lnTo>
                    <a:pt x="486" y="638"/>
                  </a:lnTo>
                  <a:lnTo>
                    <a:pt x="365" y="486"/>
                  </a:lnTo>
                  <a:lnTo>
                    <a:pt x="243" y="517"/>
                  </a:lnTo>
                  <a:lnTo>
                    <a:pt x="152" y="547"/>
                  </a:lnTo>
                  <a:lnTo>
                    <a:pt x="61" y="638"/>
                  </a:lnTo>
                  <a:lnTo>
                    <a:pt x="31" y="729"/>
                  </a:lnTo>
                  <a:lnTo>
                    <a:pt x="0" y="729"/>
                  </a:lnTo>
                  <a:lnTo>
                    <a:pt x="0" y="820"/>
                  </a:lnTo>
                  <a:lnTo>
                    <a:pt x="0" y="850"/>
                  </a:lnTo>
                  <a:lnTo>
                    <a:pt x="31" y="972"/>
                  </a:lnTo>
                  <a:lnTo>
                    <a:pt x="122" y="1124"/>
                  </a:lnTo>
                  <a:lnTo>
                    <a:pt x="243" y="1275"/>
                  </a:lnTo>
                  <a:lnTo>
                    <a:pt x="395" y="1427"/>
                  </a:lnTo>
                  <a:lnTo>
                    <a:pt x="789" y="1761"/>
                  </a:lnTo>
                  <a:lnTo>
                    <a:pt x="1275" y="2064"/>
                  </a:lnTo>
                  <a:lnTo>
                    <a:pt x="1791" y="2368"/>
                  </a:lnTo>
                  <a:lnTo>
                    <a:pt x="2337" y="2610"/>
                  </a:lnTo>
                  <a:lnTo>
                    <a:pt x="2610" y="2732"/>
                  </a:lnTo>
                  <a:lnTo>
                    <a:pt x="2853" y="2792"/>
                  </a:lnTo>
                  <a:lnTo>
                    <a:pt x="3096" y="2823"/>
                  </a:lnTo>
                  <a:lnTo>
                    <a:pt x="3308" y="2853"/>
                  </a:lnTo>
                  <a:lnTo>
                    <a:pt x="3460" y="2823"/>
                  </a:lnTo>
                  <a:lnTo>
                    <a:pt x="3611" y="2792"/>
                  </a:lnTo>
                  <a:lnTo>
                    <a:pt x="3733" y="2732"/>
                  </a:lnTo>
                  <a:lnTo>
                    <a:pt x="3824" y="2610"/>
                  </a:lnTo>
                  <a:lnTo>
                    <a:pt x="3884" y="2398"/>
                  </a:lnTo>
                  <a:lnTo>
                    <a:pt x="3915" y="2186"/>
                  </a:lnTo>
                  <a:lnTo>
                    <a:pt x="3915" y="1973"/>
                  </a:lnTo>
                  <a:lnTo>
                    <a:pt x="3854" y="1730"/>
                  </a:lnTo>
                  <a:lnTo>
                    <a:pt x="3733" y="1245"/>
                  </a:lnTo>
                  <a:lnTo>
                    <a:pt x="3551" y="729"/>
                  </a:lnTo>
                  <a:lnTo>
                    <a:pt x="3308" y="213"/>
                  </a:lnTo>
                  <a:lnTo>
                    <a:pt x="3156" y="92"/>
                  </a:lnTo>
                  <a:lnTo>
                    <a:pt x="2974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4"/>
            <p:cNvSpPr/>
            <p:nvPr/>
          </p:nvSpPr>
          <p:spPr>
            <a:xfrm>
              <a:off x="2957700" y="2048800"/>
              <a:ext cx="97875" cy="71350"/>
            </a:xfrm>
            <a:custGeom>
              <a:avLst/>
              <a:gdLst/>
              <a:ahLst/>
              <a:cxnLst/>
              <a:rect l="l" t="t" r="r" b="b"/>
              <a:pathLst>
                <a:path w="3915" h="2854" fill="none" extrusionOk="0">
                  <a:moveTo>
                    <a:pt x="2974" y="1"/>
                  </a:moveTo>
                  <a:lnTo>
                    <a:pt x="2974" y="1"/>
                  </a:lnTo>
                  <a:lnTo>
                    <a:pt x="3005" y="153"/>
                  </a:lnTo>
                  <a:lnTo>
                    <a:pt x="3005" y="304"/>
                  </a:lnTo>
                  <a:lnTo>
                    <a:pt x="3005" y="456"/>
                  </a:lnTo>
                  <a:lnTo>
                    <a:pt x="2974" y="608"/>
                  </a:lnTo>
                  <a:lnTo>
                    <a:pt x="2974" y="608"/>
                  </a:lnTo>
                  <a:lnTo>
                    <a:pt x="2883" y="790"/>
                  </a:lnTo>
                  <a:lnTo>
                    <a:pt x="2762" y="1002"/>
                  </a:lnTo>
                  <a:lnTo>
                    <a:pt x="2610" y="1154"/>
                  </a:lnTo>
                  <a:lnTo>
                    <a:pt x="2428" y="1275"/>
                  </a:lnTo>
                  <a:lnTo>
                    <a:pt x="2428" y="1275"/>
                  </a:lnTo>
                  <a:lnTo>
                    <a:pt x="2307" y="1366"/>
                  </a:lnTo>
                  <a:lnTo>
                    <a:pt x="2155" y="1397"/>
                  </a:lnTo>
                  <a:lnTo>
                    <a:pt x="2003" y="1427"/>
                  </a:lnTo>
                  <a:lnTo>
                    <a:pt x="1851" y="1427"/>
                  </a:lnTo>
                  <a:lnTo>
                    <a:pt x="1851" y="1427"/>
                  </a:lnTo>
                  <a:lnTo>
                    <a:pt x="1548" y="1397"/>
                  </a:lnTo>
                  <a:lnTo>
                    <a:pt x="1548" y="1397"/>
                  </a:lnTo>
                  <a:lnTo>
                    <a:pt x="1366" y="1336"/>
                  </a:lnTo>
                  <a:lnTo>
                    <a:pt x="1184" y="1275"/>
                  </a:lnTo>
                  <a:lnTo>
                    <a:pt x="1032" y="1184"/>
                  </a:lnTo>
                  <a:lnTo>
                    <a:pt x="880" y="1063"/>
                  </a:lnTo>
                  <a:lnTo>
                    <a:pt x="729" y="941"/>
                  </a:lnTo>
                  <a:lnTo>
                    <a:pt x="607" y="820"/>
                  </a:lnTo>
                  <a:lnTo>
                    <a:pt x="486" y="638"/>
                  </a:lnTo>
                  <a:lnTo>
                    <a:pt x="365" y="486"/>
                  </a:lnTo>
                  <a:lnTo>
                    <a:pt x="365" y="486"/>
                  </a:lnTo>
                  <a:lnTo>
                    <a:pt x="243" y="517"/>
                  </a:lnTo>
                  <a:lnTo>
                    <a:pt x="152" y="547"/>
                  </a:lnTo>
                  <a:lnTo>
                    <a:pt x="61" y="638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31" y="729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31" y="972"/>
                  </a:lnTo>
                  <a:lnTo>
                    <a:pt x="122" y="1124"/>
                  </a:lnTo>
                  <a:lnTo>
                    <a:pt x="243" y="1275"/>
                  </a:lnTo>
                  <a:lnTo>
                    <a:pt x="395" y="1427"/>
                  </a:lnTo>
                  <a:lnTo>
                    <a:pt x="789" y="1761"/>
                  </a:lnTo>
                  <a:lnTo>
                    <a:pt x="1275" y="2064"/>
                  </a:lnTo>
                  <a:lnTo>
                    <a:pt x="1791" y="2368"/>
                  </a:lnTo>
                  <a:lnTo>
                    <a:pt x="2337" y="2610"/>
                  </a:lnTo>
                  <a:lnTo>
                    <a:pt x="2610" y="2732"/>
                  </a:lnTo>
                  <a:lnTo>
                    <a:pt x="2853" y="2792"/>
                  </a:lnTo>
                  <a:lnTo>
                    <a:pt x="3096" y="2823"/>
                  </a:lnTo>
                  <a:lnTo>
                    <a:pt x="3308" y="2853"/>
                  </a:lnTo>
                  <a:lnTo>
                    <a:pt x="3308" y="2853"/>
                  </a:lnTo>
                  <a:lnTo>
                    <a:pt x="3460" y="2823"/>
                  </a:lnTo>
                  <a:lnTo>
                    <a:pt x="3611" y="2792"/>
                  </a:lnTo>
                  <a:lnTo>
                    <a:pt x="3733" y="2732"/>
                  </a:lnTo>
                  <a:lnTo>
                    <a:pt x="3824" y="2610"/>
                  </a:lnTo>
                  <a:lnTo>
                    <a:pt x="3824" y="2610"/>
                  </a:lnTo>
                  <a:lnTo>
                    <a:pt x="3884" y="2398"/>
                  </a:lnTo>
                  <a:lnTo>
                    <a:pt x="3915" y="2186"/>
                  </a:lnTo>
                  <a:lnTo>
                    <a:pt x="3915" y="2186"/>
                  </a:lnTo>
                  <a:lnTo>
                    <a:pt x="3915" y="1973"/>
                  </a:lnTo>
                  <a:lnTo>
                    <a:pt x="3854" y="1730"/>
                  </a:lnTo>
                  <a:lnTo>
                    <a:pt x="3733" y="1245"/>
                  </a:lnTo>
                  <a:lnTo>
                    <a:pt x="3551" y="729"/>
                  </a:lnTo>
                  <a:lnTo>
                    <a:pt x="3308" y="213"/>
                  </a:lnTo>
                  <a:lnTo>
                    <a:pt x="3308" y="213"/>
                  </a:lnTo>
                  <a:lnTo>
                    <a:pt x="3156" y="92"/>
                  </a:lnTo>
                  <a:lnTo>
                    <a:pt x="3156" y="92"/>
                  </a:lnTo>
                  <a:lnTo>
                    <a:pt x="3156" y="92"/>
                  </a:lnTo>
                  <a:lnTo>
                    <a:pt x="2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4"/>
            <p:cNvSpPr/>
            <p:nvPr/>
          </p:nvSpPr>
          <p:spPr>
            <a:xfrm>
              <a:off x="2956175" y="2058675"/>
              <a:ext cx="79675" cy="28850"/>
            </a:xfrm>
            <a:custGeom>
              <a:avLst/>
              <a:gdLst/>
              <a:ahLst/>
              <a:cxnLst/>
              <a:rect l="l" t="t" r="r" b="b"/>
              <a:pathLst>
                <a:path w="3187" h="1154" extrusionOk="0">
                  <a:moveTo>
                    <a:pt x="699" y="0"/>
                  </a:moveTo>
                  <a:lnTo>
                    <a:pt x="486" y="31"/>
                  </a:lnTo>
                  <a:lnTo>
                    <a:pt x="304" y="91"/>
                  </a:lnTo>
                  <a:lnTo>
                    <a:pt x="213" y="152"/>
                  </a:lnTo>
                  <a:lnTo>
                    <a:pt x="122" y="243"/>
                  </a:lnTo>
                  <a:lnTo>
                    <a:pt x="61" y="334"/>
                  </a:lnTo>
                  <a:lnTo>
                    <a:pt x="31" y="455"/>
                  </a:lnTo>
                  <a:lnTo>
                    <a:pt x="1" y="546"/>
                  </a:lnTo>
                  <a:lnTo>
                    <a:pt x="31" y="637"/>
                  </a:lnTo>
                  <a:lnTo>
                    <a:pt x="122" y="789"/>
                  </a:lnTo>
                  <a:lnTo>
                    <a:pt x="213" y="911"/>
                  </a:lnTo>
                  <a:lnTo>
                    <a:pt x="304" y="971"/>
                  </a:lnTo>
                  <a:lnTo>
                    <a:pt x="395" y="1002"/>
                  </a:lnTo>
                  <a:lnTo>
                    <a:pt x="335" y="941"/>
                  </a:lnTo>
                  <a:lnTo>
                    <a:pt x="213" y="729"/>
                  </a:lnTo>
                  <a:lnTo>
                    <a:pt x="152" y="607"/>
                  </a:lnTo>
                  <a:lnTo>
                    <a:pt x="152" y="546"/>
                  </a:lnTo>
                  <a:lnTo>
                    <a:pt x="152" y="486"/>
                  </a:lnTo>
                  <a:lnTo>
                    <a:pt x="183" y="425"/>
                  </a:lnTo>
                  <a:lnTo>
                    <a:pt x="244" y="364"/>
                  </a:lnTo>
                  <a:lnTo>
                    <a:pt x="365" y="273"/>
                  </a:lnTo>
                  <a:lnTo>
                    <a:pt x="547" y="213"/>
                  </a:lnTo>
                  <a:lnTo>
                    <a:pt x="699" y="213"/>
                  </a:lnTo>
                  <a:lnTo>
                    <a:pt x="1002" y="243"/>
                  </a:lnTo>
                  <a:lnTo>
                    <a:pt x="1245" y="304"/>
                  </a:lnTo>
                  <a:lnTo>
                    <a:pt x="1306" y="304"/>
                  </a:lnTo>
                  <a:lnTo>
                    <a:pt x="1397" y="334"/>
                  </a:lnTo>
                  <a:lnTo>
                    <a:pt x="1609" y="395"/>
                  </a:lnTo>
                  <a:lnTo>
                    <a:pt x="1912" y="516"/>
                  </a:lnTo>
                  <a:lnTo>
                    <a:pt x="2277" y="668"/>
                  </a:lnTo>
                  <a:lnTo>
                    <a:pt x="2610" y="820"/>
                  </a:lnTo>
                  <a:lnTo>
                    <a:pt x="2883" y="1002"/>
                  </a:lnTo>
                  <a:lnTo>
                    <a:pt x="3096" y="1093"/>
                  </a:lnTo>
                  <a:lnTo>
                    <a:pt x="3187" y="1153"/>
                  </a:lnTo>
                  <a:lnTo>
                    <a:pt x="3126" y="1062"/>
                  </a:lnTo>
                  <a:lnTo>
                    <a:pt x="2944" y="911"/>
                  </a:lnTo>
                  <a:lnTo>
                    <a:pt x="2671" y="698"/>
                  </a:lnTo>
                  <a:lnTo>
                    <a:pt x="2368" y="486"/>
                  </a:lnTo>
                  <a:lnTo>
                    <a:pt x="2003" y="304"/>
                  </a:lnTo>
                  <a:lnTo>
                    <a:pt x="1700" y="152"/>
                  </a:lnTo>
                  <a:lnTo>
                    <a:pt x="1488" y="91"/>
                  </a:lnTo>
                  <a:lnTo>
                    <a:pt x="1397" y="61"/>
                  </a:lnTo>
                  <a:lnTo>
                    <a:pt x="1306" y="31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4"/>
            <p:cNvSpPr/>
            <p:nvPr/>
          </p:nvSpPr>
          <p:spPr>
            <a:xfrm>
              <a:off x="2929625" y="1794675"/>
              <a:ext cx="274650" cy="241250"/>
            </a:xfrm>
            <a:custGeom>
              <a:avLst/>
              <a:gdLst/>
              <a:ahLst/>
              <a:cxnLst/>
              <a:rect l="l" t="t" r="r" b="b"/>
              <a:pathLst>
                <a:path w="10986" h="9650" extrusionOk="0">
                  <a:moveTo>
                    <a:pt x="8103" y="1"/>
                  </a:moveTo>
                  <a:lnTo>
                    <a:pt x="7556" y="61"/>
                  </a:lnTo>
                  <a:lnTo>
                    <a:pt x="6980" y="152"/>
                  </a:lnTo>
                  <a:lnTo>
                    <a:pt x="6403" y="243"/>
                  </a:lnTo>
                  <a:lnTo>
                    <a:pt x="5887" y="365"/>
                  </a:lnTo>
                  <a:lnTo>
                    <a:pt x="4947" y="607"/>
                  </a:lnTo>
                  <a:lnTo>
                    <a:pt x="4279" y="820"/>
                  </a:lnTo>
                  <a:lnTo>
                    <a:pt x="4036" y="881"/>
                  </a:lnTo>
                  <a:lnTo>
                    <a:pt x="3672" y="2216"/>
                  </a:lnTo>
                  <a:lnTo>
                    <a:pt x="3248" y="2246"/>
                  </a:lnTo>
                  <a:lnTo>
                    <a:pt x="2792" y="2337"/>
                  </a:lnTo>
                  <a:lnTo>
                    <a:pt x="2246" y="2458"/>
                  </a:lnTo>
                  <a:lnTo>
                    <a:pt x="1639" y="2640"/>
                  </a:lnTo>
                  <a:lnTo>
                    <a:pt x="1336" y="2762"/>
                  </a:lnTo>
                  <a:lnTo>
                    <a:pt x="1032" y="2914"/>
                  </a:lnTo>
                  <a:lnTo>
                    <a:pt x="759" y="3096"/>
                  </a:lnTo>
                  <a:lnTo>
                    <a:pt x="486" y="3278"/>
                  </a:lnTo>
                  <a:lnTo>
                    <a:pt x="243" y="3520"/>
                  </a:lnTo>
                  <a:lnTo>
                    <a:pt x="1" y="3763"/>
                  </a:lnTo>
                  <a:lnTo>
                    <a:pt x="122" y="3672"/>
                  </a:lnTo>
                  <a:lnTo>
                    <a:pt x="274" y="3611"/>
                  </a:lnTo>
                  <a:lnTo>
                    <a:pt x="426" y="3581"/>
                  </a:lnTo>
                  <a:lnTo>
                    <a:pt x="638" y="3581"/>
                  </a:lnTo>
                  <a:lnTo>
                    <a:pt x="850" y="3611"/>
                  </a:lnTo>
                  <a:lnTo>
                    <a:pt x="1154" y="3703"/>
                  </a:lnTo>
                  <a:lnTo>
                    <a:pt x="1488" y="3854"/>
                  </a:lnTo>
                  <a:lnTo>
                    <a:pt x="1912" y="4067"/>
                  </a:lnTo>
                  <a:lnTo>
                    <a:pt x="2337" y="4370"/>
                  </a:lnTo>
                  <a:lnTo>
                    <a:pt x="2671" y="4643"/>
                  </a:lnTo>
                  <a:lnTo>
                    <a:pt x="2944" y="4947"/>
                  </a:lnTo>
                  <a:lnTo>
                    <a:pt x="3126" y="5220"/>
                  </a:lnTo>
                  <a:lnTo>
                    <a:pt x="3278" y="5493"/>
                  </a:lnTo>
                  <a:lnTo>
                    <a:pt x="3399" y="5766"/>
                  </a:lnTo>
                  <a:lnTo>
                    <a:pt x="3612" y="6342"/>
                  </a:lnTo>
                  <a:lnTo>
                    <a:pt x="3763" y="6160"/>
                  </a:lnTo>
                  <a:lnTo>
                    <a:pt x="3976" y="5978"/>
                  </a:lnTo>
                  <a:lnTo>
                    <a:pt x="4249" y="5857"/>
                  </a:lnTo>
                  <a:lnTo>
                    <a:pt x="4552" y="5796"/>
                  </a:lnTo>
                  <a:lnTo>
                    <a:pt x="4947" y="5766"/>
                  </a:lnTo>
                  <a:lnTo>
                    <a:pt x="5372" y="5766"/>
                  </a:lnTo>
                  <a:lnTo>
                    <a:pt x="5887" y="5857"/>
                  </a:lnTo>
                  <a:lnTo>
                    <a:pt x="6434" y="5978"/>
                  </a:lnTo>
                  <a:lnTo>
                    <a:pt x="6858" y="7010"/>
                  </a:lnTo>
                  <a:lnTo>
                    <a:pt x="7890" y="9529"/>
                  </a:lnTo>
                  <a:lnTo>
                    <a:pt x="8072" y="9589"/>
                  </a:lnTo>
                  <a:lnTo>
                    <a:pt x="8285" y="9620"/>
                  </a:lnTo>
                  <a:lnTo>
                    <a:pt x="8467" y="9650"/>
                  </a:lnTo>
                  <a:lnTo>
                    <a:pt x="8679" y="9650"/>
                  </a:lnTo>
                  <a:lnTo>
                    <a:pt x="8892" y="9620"/>
                  </a:lnTo>
                  <a:lnTo>
                    <a:pt x="9104" y="9559"/>
                  </a:lnTo>
                  <a:lnTo>
                    <a:pt x="9529" y="9438"/>
                  </a:lnTo>
                  <a:lnTo>
                    <a:pt x="9954" y="9225"/>
                  </a:lnTo>
                  <a:lnTo>
                    <a:pt x="10348" y="8952"/>
                  </a:lnTo>
                  <a:lnTo>
                    <a:pt x="10682" y="8679"/>
                  </a:lnTo>
                  <a:lnTo>
                    <a:pt x="10985" y="8345"/>
                  </a:lnTo>
                  <a:lnTo>
                    <a:pt x="10925" y="7890"/>
                  </a:lnTo>
                  <a:lnTo>
                    <a:pt x="10864" y="7404"/>
                  </a:lnTo>
                  <a:lnTo>
                    <a:pt x="10803" y="6433"/>
                  </a:lnTo>
                  <a:lnTo>
                    <a:pt x="10803" y="5402"/>
                  </a:lnTo>
                  <a:lnTo>
                    <a:pt x="10803" y="4370"/>
                  </a:lnTo>
                  <a:lnTo>
                    <a:pt x="10803" y="3369"/>
                  </a:lnTo>
                  <a:lnTo>
                    <a:pt x="10773" y="2398"/>
                  </a:lnTo>
                  <a:lnTo>
                    <a:pt x="10743" y="1973"/>
                  </a:lnTo>
                  <a:lnTo>
                    <a:pt x="10651" y="1548"/>
                  </a:lnTo>
                  <a:lnTo>
                    <a:pt x="10560" y="1154"/>
                  </a:lnTo>
                  <a:lnTo>
                    <a:pt x="10469" y="790"/>
                  </a:lnTo>
                  <a:lnTo>
                    <a:pt x="10378" y="638"/>
                  </a:lnTo>
                  <a:lnTo>
                    <a:pt x="10257" y="486"/>
                  </a:lnTo>
                  <a:lnTo>
                    <a:pt x="10136" y="365"/>
                  </a:lnTo>
                  <a:lnTo>
                    <a:pt x="9984" y="274"/>
                  </a:lnTo>
                  <a:lnTo>
                    <a:pt x="9802" y="183"/>
                  </a:lnTo>
                  <a:lnTo>
                    <a:pt x="9589" y="122"/>
                  </a:lnTo>
                  <a:lnTo>
                    <a:pt x="9134" y="31"/>
                  </a:lnTo>
                  <a:lnTo>
                    <a:pt x="8649" y="1"/>
                  </a:lnTo>
                  <a:close/>
                </a:path>
              </a:pathLst>
            </a:custGeom>
            <a:solidFill>
              <a:srgbClr val="FF6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4"/>
            <p:cNvSpPr/>
            <p:nvPr/>
          </p:nvSpPr>
          <p:spPr>
            <a:xfrm>
              <a:off x="2929625" y="1794675"/>
              <a:ext cx="274650" cy="241250"/>
            </a:xfrm>
            <a:custGeom>
              <a:avLst/>
              <a:gdLst/>
              <a:ahLst/>
              <a:cxnLst/>
              <a:rect l="l" t="t" r="r" b="b"/>
              <a:pathLst>
                <a:path w="10986" h="9650" fill="none" extrusionOk="0">
                  <a:moveTo>
                    <a:pt x="10469" y="790"/>
                  </a:moveTo>
                  <a:lnTo>
                    <a:pt x="10469" y="790"/>
                  </a:lnTo>
                  <a:lnTo>
                    <a:pt x="10378" y="638"/>
                  </a:lnTo>
                  <a:lnTo>
                    <a:pt x="10257" y="486"/>
                  </a:lnTo>
                  <a:lnTo>
                    <a:pt x="10136" y="365"/>
                  </a:lnTo>
                  <a:lnTo>
                    <a:pt x="9984" y="274"/>
                  </a:lnTo>
                  <a:lnTo>
                    <a:pt x="9802" y="183"/>
                  </a:lnTo>
                  <a:lnTo>
                    <a:pt x="9589" y="122"/>
                  </a:lnTo>
                  <a:lnTo>
                    <a:pt x="9134" y="31"/>
                  </a:lnTo>
                  <a:lnTo>
                    <a:pt x="8649" y="1"/>
                  </a:lnTo>
                  <a:lnTo>
                    <a:pt x="8103" y="1"/>
                  </a:lnTo>
                  <a:lnTo>
                    <a:pt x="7556" y="61"/>
                  </a:lnTo>
                  <a:lnTo>
                    <a:pt x="6980" y="152"/>
                  </a:lnTo>
                  <a:lnTo>
                    <a:pt x="6403" y="243"/>
                  </a:lnTo>
                  <a:lnTo>
                    <a:pt x="5887" y="365"/>
                  </a:lnTo>
                  <a:lnTo>
                    <a:pt x="4947" y="607"/>
                  </a:lnTo>
                  <a:lnTo>
                    <a:pt x="4279" y="820"/>
                  </a:lnTo>
                  <a:lnTo>
                    <a:pt x="4036" y="881"/>
                  </a:lnTo>
                  <a:lnTo>
                    <a:pt x="3672" y="2216"/>
                  </a:lnTo>
                  <a:lnTo>
                    <a:pt x="3672" y="2216"/>
                  </a:lnTo>
                  <a:lnTo>
                    <a:pt x="3248" y="2246"/>
                  </a:lnTo>
                  <a:lnTo>
                    <a:pt x="2792" y="2337"/>
                  </a:lnTo>
                  <a:lnTo>
                    <a:pt x="2246" y="2458"/>
                  </a:lnTo>
                  <a:lnTo>
                    <a:pt x="1639" y="2640"/>
                  </a:lnTo>
                  <a:lnTo>
                    <a:pt x="1336" y="2762"/>
                  </a:lnTo>
                  <a:lnTo>
                    <a:pt x="1032" y="2914"/>
                  </a:lnTo>
                  <a:lnTo>
                    <a:pt x="759" y="3096"/>
                  </a:lnTo>
                  <a:lnTo>
                    <a:pt x="486" y="3278"/>
                  </a:lnTo>
                  <a:lnTo>
                    <a:pt x="243" y="3520"/>
                  </a:lnTo>
                  <a:lnTo>
                    <a:pt x="1" y="3763"/>
                  </a:lnTo>
                  <a:lnTo>
                    <a:pt x="1" y="3763"/>
                  </a:lnTo>
                  <a:lnTo>
                    <a:pt x="122" y="3672"/>
                  </a:lnTo>
                  <a:lnTo>
                    <a:pt x="274" y="3611"/>
                  </a:lnTo>
                  <a:lnTo>
                    <a:pt x="426" y="3581"/>
                  </a:lnTo>
                  <a:lnTo>
                    <a:pt x="638" y="3581"/>
                  </a:lnTo>
                  <a:lnTo>
                    <a:pt x="850" y="3611"/>
                  </a:lnTo>
                  <a:lnTo>
                    <a:pt x="1154" y="3703"/>
                  </a:lnTo>
                  <a:lnTo>
                    <a:pt x="1488" y="3854"/>
                  </a:lnTo>
                  <a:lnTo>
                    <a:pt x="1912" y="4067"/>
                  </a:lnTo>
                  <a:lnTo>
                    <a:pt x="1912" y="4067"/>
                  </a:lnTo>
                  <a:lnTo>
                    <a:pt x="2337" y="4370"/>
                  </a:lnTo>
                  <a:lnTo>
                    <a:pt x="2671" y="4643"/>
                  </a:lnTo>
                  <a:lnTo>
                    <a:pt x="2944" y="4947"/>
                  </a:lnTo>
                  <a:lnTo>
                    <a:pt x="3126" y="5220"/>
                  </a:lnTo>
                  <a:lnTo>
                    <a:pt x="3278" y="5493"/>
                  </a:lnTo>
                  <a:lnTo>
                    <a:pt x="3399" y="5766"/>
                  </a:lnTo>
                  <a:lnTo>
                    <a:pt x="3612" y="6342"/>
                  </a:lnTo>
                  <a:lnTo>
                    <a:pt x="3612" y="6342"/>
                  </a:lnTo>
                  <a:lnTo>
                    <a:pt x="3763" y="6160"/>
                  </a:lnTo>
                  <a:lnTo>
                    <a:pt x="3976" y="5978"/>
                  </a:lnTo>
                  <a:lnTo>
                    <a:pt x="4249" y="5857"/>
                  </a:lnTo>
                  <a:lnTo>
                    <a:pt x="4552" y="5796"/>
                  </a:lnTo>
                  <a:lnTo>
                    <a:pt x="4947" y="5766"/>
                  </a:lnTo>
                  <a:lnTo>
                    <a:pt x="5372" y="5766"/>
                  </a:lnTo>
                  <a:lnTo>
                    <a:pt x="5887" y="5857"/>
                  </a:lnTo>
                  <a:lnTo>
                    <a:pt x="6434" y="5978"/>
                  </a:lnTo>
                  <a:lnTo>
                    <a:pt x="6434" y="5978"/>
                  </a:lnTo>
                  <a:lnTo>
                    <a:pt x="6858" y="7010"/>
                  </a:lnTo>
                  <a:lnTo>
                    <a:pt x="7890" y="9529"/>
                  </a:lnTo>
                  <a:lnTo>
                    <a:pt x="7890" y="9529"/>
                  </a:lnTo>
                  <a:lnTo>
                    <a:pt x="8072" y="9589"/>
                  </a:lnTo>
                  <a:lnTo>
                    <a:pt x="8285" y="9620"/>
                  </a:lnTo>
                  <a:lnTo>
                    <a:pt x="8467" y="9650"/>
                  </a:lnTo>
                  <a:lnTo>
                    <a:pt x="8679" y="9650"/>
                  </a:lnTo>
                  <a:lnTo>
                    <a:pt x="8892" y="9620"/>
                  </a:lnTo>
                  <a:lnTo>
                    <a:pt x="9104" y="9559"/>
                  </a:lnTo>
                  <a:lnTo>
                    <a:pt x="9529" y="9438"/>
                  </a:lnTo>
                  <a:lnTo>
                    <a:pt x="9954" y="9225"/>
                  </a:lnTo>
                  <a:lnTo>
                    <a:pt x="10348" y="8952"/>
                  </a:lnTo>
                  <a:lnTo>
                    <a:pt x="10682" y="8679"/>
                  </a:lnTo>
                  <a:lnTo>
                    <a:pt x="10985" y="8345"/>
                  </a:lnTo>
                  <a:lnTo>
                    <a:pt x="10985" y="8345"/>
                  </a:lnTo>
                  <a:lnTo>
                    <a:pt x="10925" y="7890"/>
                  </a:lnTo>
                  <a:lnTo>
                    <a:pt x="10864" y="7404"/>
                  </a:lnTo>
                  <a:lnTo>
                    <a:pt x="10803" y="6433"/>
                  </a:lnTo>
                  <a:lnTo>
                    <a:pt x="10803" y="5402"/>
                  </a:lnTo>
                  <a:lnTo>
                    <a:pt x="10803" y="4370"/>
                  </a:lnTo>
                  <a:lnTo>
                    <a:pt x="10803" y="3369"/>
                  </a:lnTo>
                  <a:lnTo>
                    <a:pt x="10773" y="2398"/>
                  </a:lnTo>
                  <a:lnTo>
                    <a:pt x="10743" y="1973"/>
                  </a:lnTo>
                  <a:lnTo>
                    <a:pt x="10651" y="1548"/>
                  </a:lnTo>
                  <a:lnTo>
                    <a:pt x="10560" y="1154"/>
                  </a:lnTo>
                  <a:lnTo>
                    <a:pt x="10469" y="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4"/>
            <p:cNvSpPr/>
            <p:nvPr/>
          </p:nvSpPr>
          <p:spPr>
            <a:xfrm>
              <a:off x="3021425" y="1822750"/>
              <a:ext cx="7600" cy="27325"/>
            </a:xfrm>
            <a:custGeom>
              <a:avLst/>
              <a:gdLst/>
              <a:ahLst/>
              <a:cxnLst/>
              <a:rect l="l" t="t" r="r" b="b"/>
              <a:pathLst>
                <a:path w="304" h="1093" extrusionOk="0">
                  <a:moveTo>
                    <a:pt x="304" y="0"/>
                  </a:move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A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4"/>
            <p:cNvSpPr/>
            <p:nvPr/>
          </p:nvSpPr>
          <p:spPr>
            <a:xfrm>
              <a:off x="3021425" y="1822750"/>
              <a:ext cx="7600" cy="27325"/>
            </a:xfrm>
            <a:custGeom>
              <a:avLst/>
              <a:gdLst/>
              <a:ahLst/>
              <a:cxnLst/>
              <a:rect l="l" t="t" r="r" b="b"/>
              <a:pathLst>
                <a:path w="304" h="1093" fill="none" extrusionOk="0">
                  <a:moveTo>
                    <a:pt x="304" y="0"/>
                  </a:move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304" y="0"/>
                  </a:lnTo>
                  <a:lnTo>
                    <a:pt x="3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4"/>
            <p:cNvSpPr/>
            <p:nvPr/>
          </p:nvSpPr>
          <p:spPr>
            <a:xfrm>
              <a:off x="2995625" y="1850050"/>
              <a:ext cx="25825" cy="102450"/>
            </a:xfrm>
            <a:custGeom>
              <a:avLst/>
              <a:gdLst/>
              <a:ahLst/>
              <a:cxnLst/>
              <a:rect l="l" t="t" r="r" b="b"/>
              <a:pathLst>
                <a:path w="1033" h="4098" extrusionOk="0">
                  <a:moveTo>
                    <a:pt x="1" y="2428"/>
                  </a:moveTo>
                  <a:lnTo>
                    <a:pt x="1" y="2428"/>
                  </a:lnTo>
                  <a:lnTo>
                    <a:pt x="1" y="2428"/>
                  </a:lnTo>
                  <a:lnTo>
                    <a:pt x="1" y="2428"/>
                  </a:lnTo>
                  <a:lnTo>
                    <a:pt x="213" y="2641"/>
                  </a:lnTo>
                  <a:lnTo>
                    <a:pt x="395" y="2853"/>
                  </a:lnTo>
                  <a:lnTo>
                    <a:pt x="517" y="3065"/>
                  </a:lnTo>
                  <a:lnTo>
                    <a:pt x="638" y="3278"/>
                  </a:lnTo>
                  <a:lnTo>
                    <a:pt x="790" y="3672"/>
                  </a:lnTo>
                  <a:lnTo>
                    <a:pt x="941" y="4097"/>
                  </a:lnTo>
                  <a:lnTo>
                    <a:pt x="941" y="4097"/>
                  </a:lnTo>
                  <a:lnTo>
                    <a:pt x="790" y="3672"/>
                  </a:lnTo>
                  <a:lnTo>
                    <a:pt x="638" y="3278"/>
                  </a:lnTo>
                  <a:lnTo>
                    <a:pt x="517" y="3065"/>
                  </a:lnTo>
                  <a:lnTo>
                    <a:pt x="395" y="2853"/>
                  </a:lnTo>
                  <a:lnTo>
                    <a:pt x="213" y="2641"/>
                  </a:lnTo>
                  <a:lnTo>
                    <a:pt x="1" y="2428"/>
                  </a:lnTo>
                  <a:close/>
                  <a:moveTo>
                    <a:pt x="1032" y="1"/>
                  </a:move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close/>
                  <a:moveTo>
                    <a:pt x="1032" y="1"/>
                  </a:move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rgbClr val="E8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4"/>
            <p:cNvSpPr/>
            <p:nvPr/>
          </p:nvSpPr>
          <p:spPr>
            <a:xfrm>
              <a:off x="2995625" y="1910750"/>
              <a:ext cx="23550" cy="41750"/>
            </a:xfrm>
            <a:custGeom>
              <a:avLst/>
              <a:gdLst/>
              <a:ahLst/>
              <a:cxnLst/>
              <a:rect l="l" t="t" r="r" b="b"/>
              <a:pathLst>
                <a:path w="942" h="167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13" y="213"/>
                  </a:lnTo>
                  <a:lnTo>
                    <a:pt x="395" y="425"/>
                  </a:lnTo>
                  <a:lnTo>
                    <a:pt x="517" y="637"/>
                  </a:lnTo>
                  <a:lnTo>
                    <a:pt x="638" y="850"/>
                  </a:lnTo>
                  <a:lnTo>
                    <a:pt x="790" y="1244"/>
                  </a:lnTo>
                  <a:lnTo>
                    <a:pt x="941" y="1669"/>
                  </a:lnTo>
                  <a:lnTo>
                    <a:pt x="941" y="1669"/>
                  </a:lnTo>
                  <a:lnTo>
                    <a:pt x="790" y="1244"/>
                  </a:lnTo>
                  <a:lnTo>
                    <a:pt x="638" y="850"/>
                  </a:lnTo>
                  <a:lnTo>
                    <a:pt x="517" y="637"/>
                  </a:lnTo>
                  <a:lnTo>
                    <a:pt x="395" y="425"/>
                  </a:lnTo>
                  <a:lnTo>
                    <a:pt x="213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4"/>
            <p:cNvSpPr/>
            <p:nvPr/>
          </p:nvSpPr>
          <p:spPr>
            <a:xfrm>
              <a:off x="3021425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4"/>
            <p:cNvSpPr/>
            <p:nvPr/>
          </p:nvSpPr>
          <p:spPr>
            <a:xfrm>
              <a:off x="3048725" y="1938050"/>
              <a:ext cx="35675" cy="4575"/>
            </a:xfrm>
            <a:custGeom>
              <a:avLst/>
              <a:gdLst/>
              <a:ahLst/>
              <a:cxnLst/>
              <a:rect l="l" t="t" r="r" b="b"/>
              <a:pathLst>
                <a:path w="1427" h="183" extrusionOk="0">
                  <a:moveTo>
                    <a:pt x="243" y="1"/>
                  </a:moveTo>
                  <a:lnTo>
                    <a:pt x="1" y="31"/>
                  </a:lnTo>
                  <a:lnTo>
                    <a:pt x="501" y="31"/>
                  </a:lnTo>
                  <a:lnTo>
                    <a:pt x="243" y="1"/>
                  </a:lnTo>
                  <a:close/>
                  <a:moveTo>
                    <a:pt x="501" y="31"/>
                  </a:moveTo>
                  <a:lnTo>
                    <a:pt x="759" y="61"/>
                  </a:lnTo>
                  <a:lnTo>
                    <a:pt x="1397" y="183"/>
                  </a:lnTo>
                  <a:lnTo>
                    <a:pt x="1427" y="183"/>
                  </a:lnTo>
                  <a:lnTo>
                    <a:pt x="790" y="61"/>
                  </a:lnTo>
                  <a:lnTo>
                    <a:pt x="517" y="31"/>
                  </a:lnTo>
                  <a:close/>
                </a:path>
              </a:pathLst>
            </a:custGeom>
            <a:solidFill>
              <a:srgbClr val="EA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4"/>
            <p:cNvSpPr/>
            <p:nvPr/>
          </p:nvSpPr>
          <p:spPr>
            <a:xfrm>
              <a:off x="3019900" y="1938050"/>
              <a:ext cx="64500" cy="15200"/>
            </a:xfrm>
            <a:custGeom>
              <a:avLst/>
              <a:gdLst/>
              <a:ahLst/>
              <a:cxnLst/>
              <a:rect l="l" t="t" r="r" b="b"/>
              <a:pathLst>
                <a:path w="2580" h="608" fill="none" extrusionOk="0">
                  <a:moveTo>
                    <a:pt x="1396" y="1"/>
                  </a:moveTo>
                  <a:lnTo>
                    <a:pt x="1396" y="1"/>
                  </a:lnTo>
                  <a:lnTo>
                    <a:pt x="1154" y="31"/>
                  </a:lnTo>
                  <a:lnTo>
                    <a:pt x="911" y="61"/>
                  </a:lnTo>
                  <a:lnTo>
                    <a:pt x="699" y="122"/>
                  </a:lnTo>
                  <a:lnTo>
                    <a:pt x="517" y="183"/>
                  </a:lnTo>
                  <a:lnTo>
                    <a:pt x="365" y="274"/>
                  </a:lnTo>
                  <a:lnTo>
                    <a:pt x="213" y="365"/>
                  </a:lnTo>
                  <a:lnTo>
                    <a:pt x="92" y="486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92" y="486"/>
                  </a:lnTo>
                  <a:lnTo>
                    <a:pt x="213" y="365"/>
                  </a:lnTo>
                  <a:lnTo>
                    <a:pt x="365" y="274"/>
                  </a:lnTo>
                  <a:lnTo>
                    <a:pt x="517" y="183"/>
                  </a:lnTo>
                  <a:lnTo>
                    <a:pt x="699" y="122"/>
                  </a:lnTo>
                  <a:lnTo>
                    <a:pt x="911" y="61"/>
                  </a:lnTo>
                  <a:lnTo>
                    <a:pt x="1154" y="31"/>
                  </a:lnTo>
                  <a:lnTo>
                    <a:pt x="1396" y="31"/>
                  </a:lnTo>
                  <a:lnTo>
                    <a:pt x="1396" y="31"/>
                  </a:lnTo>
                  <a:lnTo>
                    <a:pt x="1670" y="31"/>
                  </a:lnTo>
                  <a:lnTo>
                    <a:pt x="1943" y="61"/>
                  </a:lnTo>
                  <a:lnTo>
                    <a:pt x="2580" y="183"/>
                  </a:lnTo>
                  <a:lnTo>
                    <a:pt x="2580" y="183"/>
                  </a:lnTo>
                  <a:lnTo>
                    <a:pt x="2580" y="183"/>
                  </a:lnTo>
                  <a:lnTo>
                    <a:pt x="2580" y="183"/>
                  </a:lnTo>
                  <a:lnTo>
                    <a:pt x="2550" y="183"/>
                  </a:lnTo>
                  <a:lnTo>
                    <a:pt x="2550" y="183"/>
                  </a:lnTo>
                  <a:lnTo>
                    <a:pt x="1912" y="61"/>
                  </a:lnTo>
                  <a:lnTo>
                    <a:pt x="13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4"/>
            <p:cNvSpPr/>
            <p:nvPr/>
          </p:nvSpPr>
          <p:spPr>
            <a:xfrm>
              <a:off x="3083625" y="1942600"/>
              <a:ext cx="120650" cy="60725"/>
            </a:xfrm>
            <a:custGeom>
              <a:avLst/>
              <a:gdLst/>
              <a:ahLst/>
              <a:cxnLst/>
              <a:rect l="l" t="t" r="r" b="b"/>
              <a:pathLst>
                <a:path w="4826" h="2429" extrusionOk="0">
                  <a:moveTo>
                    <a:pt x="4825" y="2428"/>
                  </a:moveTo>
                  <a:lnTo>
                    <a:pt x="4825" y="2428"/>
                  </a:lnTo>
                  <a:lnTo>
                    <a:pt x="4825" y="2428"/>
                  </a:lnTo>
                  <a:lnTo>
                    <a:pt x="4825" y="2428"/>
                  </a:lnTo>
                  <a:lnTo>
                    <a:pt x="4825" y="242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4"/>
            <p:cNvSpPr/>
            <p:nvPr/>
          </p:nvSpPr>
          <p:spPr>
            <a:xfrm>
              <a:off x="3204250" y="200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4"/>
            <p:cNvSpPr/>
            <p:nvPr/>
          </p:nvSpPr>
          <p:spPr>
            <a:xfrm>
              <a:off x="3083625" y="19426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4"/>
            <p:cNvSpPr/>
            <p:nvPr/>
          </p:nvSpPr>
          <p:spPr>
            <a:xfrm>
              <a:off x="3079825" y="1895575"/>
              <a:ext cx="42525" cy="132775"/>
            </a:xfrm>
            <a:custGeom>
              <a:avLst/>
              <a:gdLst/>
              <a:ahLst/>
              <a:cxnLst/>
              <a:rect l="l" t="t" r="r" b="b"/>
              <a:pathLst>
                <a:path w="1701" h="5311" extrusionOk="0">
                  <a:moveTo>
                    <a:pt x="31" y="0"/>
                  </a:moveTo>
                  <a:lnTo>
                    <a:pt x="31" y="122"/>
                  </a:lnTo>
                  <a:lnTo>
                    <a:pt x="1" y="425"/>
                  </a:lnTo>
                  <a:lnTo>
                    <a:pt x="62" y="880"/>
                  </a:lnTo>
                  <a:lnTo>
                    <a:pt x="153" y="1396"/>
                  </a:lnTo>
                  <a:lnTo>
                    <a:pt x="274" y="1912"/>
                  </a:lnTo>
                  <a:lnTo>
                    <a:pt x="395" y="2337"/>
                  </a:lnTo>
                  <a:lnTo>
                    <a:pt x="547" y="2762"/>
                  </a:lnTo>
                  <a:lnTo>
                    <a:pt x="729" y="3156"/>
                  </a:lnTo>
                  <a:lnTo>
                    <a:pt x="1124" y="4036"/>
                  </a:lnTo>
                  <a:lnTo>
                    <a:pt x="1518" y="4916"/>
                  </a:lnTo>
                  <a:lnTo>
                    <a:pt x="1639" y="5219"/>
                  </a:lnTo>
                  <a:lnTo>
                    <a:pt x="1700" y="5311"/>
                  </a:lnTo>
                  <a:lnTo>
                    <a:pt x="1700" y="5189"/>
                  </a:lnTo>
                  <a:lnTo>
                    <a:pt x="1609" y="4886"/>
                  </a:lnTo>
                  <a:lnTo>
                    <a:pt x="1488" y="4461"/>
                  </a:lnTo>
                  <a:lnTo>
                    <a:pt x="1306" y="3975"/>
                  </a:lnTo>
                  <a:lnTo>
                    <a:pt x="790" y="2640"/>
                  </a:lnTo>
                  <a:lnTo>
                    <a:pt x="638" y="2246"/>
                  </a:lnTo>
                  <a:lnTo>
                    <a:pt x="486" y="1821"/>
                  </a:lnTo>
                  <a:lnTo>
                    <a:pt x="335" y="1366"/>
                  </a:lnTo>
                  <a:lnTo>
                    <a:pt x="213" y="850"/>
                  </a:lnTo>
                  <a:lnTo>
                    <a:pt x="122" y="425"/>
                  </a:lnTo>
                  <a:lnTo>
                    <a:pt x="62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928875" y="1850050"/>
              <a:ext cx="121400" cy="34175"/>
            </a:xfrm>
            <a:custGeom>
              <a:avLst/>
              <a:gdLst/>
              <a:ahLst/>
              <a:cxnLst/>
              <a:rect l="l" t="t" r="r" b="b"/>
              <a:pathLst>
                <a:path w="4856" h="1367" extrusionOk="0">
                  <a:moveTo>
                    <a:pt x="3095" y="1"/>
                  </a:moveTo>
                  <a:lnTo>
                    <a:pt x="2671" y="31"/>
                  </a:lnTo>
                  <a:lnTo>
                    <a:pt x="2367" y="92"/>
                  </a:lnTo>
                  <a:lnTo>
                    <a:pt x="2276" y="92"/>
                  </a:lnTo>
                  <a:lnTo>
                    <a:pt x="2155" y="122"/>
                  </a:lnTo>
                  <a:lnTo>
                    <a:pt x="1882" y="213"/>
                  </a:lnTo>
                  <a:lnTo>
                    <a:pt x="1669" y="304"/>
                  </a:lnTo>
                  <a:lnTo>
                    <a:pt x="1487" y="395"/>
                  </a:lnTo>
                  <a:lnTo>
                    <a:pt x="1062" y="638"/>
                  </a:lnTo>
                  <a:lnTo>
                    <a:pt x="304" y="1123"/>
                  </a:lnTo>
                  <a:lnTo>
                    <a:pt x="61" y="1275"/>
                  </a:lnTo>
                  <a:lnTo>
                    <a:pt x="0" y="1366"/>
                  </a:lnTo>
                  <a:lnTo>
                    <a:pt x="91" y="1336"/>
                  </a:lnTo>
                  <a:lnTo>
                    <a:pt x="365" y="1214"/>
                  </a:lnTo>
                  <a:lnTo>
                    <a:pt x="1153" y="790"/>
                  </a:lnTo>
                  <a:lnTo>
                    <a:pt x="1578" y="608"/>
                  </a:lnTo>
                  <a:lnTo>
                    <a:pt x="1942" y="456"/>
                  </a:lnTo>
                  <a:lnTo>
                    <a:pt x="2337" y="365"/>
                  </a:lnTo>
                  <a:lnTo>
                    <a:pt x="2731" y="274"/>
                  </a:lnTo>
                  <a:lnTo>
                    <a:pt x="3126" y="213"/>
                  </a:lnTo>
                  <a:lnTo>
                    <a:pt x="3581" y="213"/>
                  </a:lnTo>
                  <a:lnTo>
                    <a:pt x="4036" y="243"/>
                  </a:lnTo>
                  <a:lnTo>
                    <a:pt x="4461" y="304"/>
                  </a:lnTo>
                  <a:lnTo>
                    <a:pt x="4734" y="365"/>
                  </a:lnTo>
                  <a:lnTo>
                    <a:pt x="4855" y="365"/>
                  </a:lnTo>
                  <a:lnTo>
                    <a:pt x="4764" y="304"/>
                  </a:lnTo>
                  <a:lnTo>
                    <a:pt x="4491" y="213"/>
                  </a:lnTo>
                  <a:lnTo>
                    <a:pt x="4066" y="92"/>
                  </a:lnTo>
                  <a:lnTo>
                    <a:pt x="3581" y="31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3191350" y="1823500"/>
              <a:ext cx="11400" cy="151000"/>
            </a:xfrm>
            <a:custGeom>
              <a:avLst/>
              <a:gdLst/>
              <a:ahLst/>
              <a:cxnLst/>
              <a:rect l="l" t="t" r="r" b="b"/>
              <a:pathLst>
                <a:path w="456" h="6040" extrusionOk="0">
                  <a:moveTo>
                    <a:pt x="182" y="1"/>
                  </a:moveTo>
                  <a:lnTo>
                    <a:pt x="182" y="122"/>
                  </a:lnTo>
                  <a:lnTo>
                    <a:pt x="182" y="456"/>
                  </a:lnTo>
                  <a:lnTo>
                    <a:pt x="213" y="941"/>
                  </a:lnTo>
                  <a:lnTo>
                    <a:pt x="243" y="1487"/>
                  </a:lnTo>
                  <a:lnTo>
                    <a:pt x="213" y="2064"/>
                  </a:lnTo>
                  <a:lnTo>
                    <a:pt x="213" y="2519"/>
                  </a:lnTo>
                  <a:lnTo>
                    <a:pt x="182" y="3005"/>
                  </a:lnTo>
                  <a:lnTo>
                    <a:pt x="152" y="3490"/>
                  </a:lnTo>
                  <a:lnTo>
                    <a:pt x="91" y="4522"/>
                  </a:lnTo>
                  <a:lnTo>
                    <a:pt x="0" y="5554"/>
                  </a:lnTo>
                  <a:lnTo>
                    <a:pt x="0" y="5887"/>
                  </a:lnTo>
                  <a:lnTo>
                    <a:pt x="0" y="6039"/>
                  </a:lnTo>
                  <a:lnTo>
                    <a:pt x="31" y="5918"/>
                  </a:lnTo>
                  <a:lnTo>
                    <a:pt x="122" y="5584"/>
                  </a:lnTo>
                  <a:lnTo>
                    <a:pt x="274" y="4522"/>
                  </a:lnTo>
                  <a:lnTo>
                    <a:pt x="395" y="3490"/>
                  </a:lnTo>
                  <a:lnTo>
                    <a:pt x="456" y="3005"/>
                  </a:lnTo>
                  <a:lnTo>
                    <a:pt x="456" y="2550"/>
                  </a:lnTo>
                  <a:lnTo>
                    <a:pt x="456" y="2064"/>
                  </a:lnTo>
                  <a:lnTo>
                    <a:pt x="425" y="1487"/>
                  </a:lnTo>
                  <a:lnTo>
                    <a:pt x="365" y="941"/>
                  </a:lnTo>
                  <a:lnTo>
                    <a:pt x="304" y="456"/>
                  </a:lnTo>
                  <a:lnTo>
                    <a:pt x="213" y="122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CB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191350" y="1823500"/>
              <a:ext cx="11400" cy="151000"/>
            </a:xfrm>
            <a:custGeom>
              <a:avLst/>
              <a:gdLst/>
              <a:ahLst/>
              <a:cxnLst/>
              <a:rect l="l" t="t" r="r" b="b"/>
              <a:pathLst>
                <a:path w="456" h="6040" fill="none" extrusionOk="0">
                  <a:moveTo>
                    <a:pt x="0" y="6039"/>
                  </a:moveTo>
                  <a:lnTo>
                    <a:pt x="0" y="6039"/>
                  </a:lnTo>
                  <a:lnTo>
                    <a:pt x="0" y="5887"/>
                  </a:lnTo>
                  <a:lnTo>
                    <a:pt x="0" y="5554"/>
                  </a:lnTo>
                  <a:lnTo>
                    <a:pt x="91" y="4522"/>
                  </a:lnTo>
                  <a:lnTo>
                    <a:pt x="91" y="4522"/>
                  </a:lnTo>
                  <a:lnTo>
                    <a:pt x="152" y="3490"/>
                  </a:lnTo>
                  <a:lnTo>
                    <a:pt x="182" y="3005"/>
                  </a:lnTo>
                  <a:lnTo>
                    <a:pt x="182" y="3005"/>
                  </a:lnTo>
                  <a:lnTo>
                    <a:pt x="213" y="2519"/>
                  </a:lnTo>
                  <a:lnTo>
                    <a:pt x="213" y="2519"/>
                  </a:lnTo>
                  <a:lnTo>
                    <a:pt x="213" y="2064"/>
                  </a:lnTo>
                  <a:lnTo>
                    <a:pt x="243" y="1487"/>
                  </a:lnTo>
                  <a:lnTo>
                    <a:pt x="243" y="1487"/>
                  </a:lnTo>
                  <a:lnTo>
                    <a:pt x="213" y="941"/>
                  </a:lnTo>
                  <a:lnTo>
                    <a:pt x="182" y="456"/>
                  </a:lnTo>
                  <a:lnTo>
                    <a:pt x="182" y="122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213" y="122"/>
                  </a:lnTo>
                  <a:lnTo>
                    <a:pt x="304" y="456"/>
                  </a:lnTo>
                  <a:lnTo>
                    <a:pt x="365" y="941"/>
                  </a:lnTo>
                  <a:lnTo>
                    <a:pt x="425" y="1487"/>
                  </a:lnTo>
                  <a:lnTo>
                    <a:pt x="425" y="1487"/>
                  </a:lnTo>
                  <a:lnTo>
                    <a:pt x="456" y="2064"/>
                  </a:lnTo>
                  <a:lnTo>
                    <a:pt x="456" y="2550"/>
                  </a:lnTo>
                  <a:lnTo>
                    <a:pt x="456" y="2550"/>
                  </a:lnTo>
                  <a:lnTo>
                    <a:pt x="456" y="3005"/>
                  </a:lnTo>
                  <a:lnTo>
                    <a:pt x="456" y="3005"/>
                  </a:lnTo>
                  <a:lnTo>
                    <a:pt x="395" y="3490"/>
                  </a:lnTo>
                  <a:lnTo>
                    <a:pt x="274" y="4522"/>
                  </a:lnTo>
                  <a:lnTo>
                    <a:pt x="274" y="4522"/>
                  </a:lnTo>
                  <a:lnTo>
                    <a:pt x="122" y="5584"/>
                  </a:lnTo>
                  <a:lnTo>
                    <a:pt x="31" y="5918"/>
                  </a:lnTo>
                  <a:lnTo>
                    <a:pt x="0" y="60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178450" y="2134525"/>
              <a:ext cx="53875" cy="141875"/>
            </a:xfrm>
            <a:custGeom>
              <a:avLst/>
              <a:gdLst/>
              <a:ahLst/>
              <a:cxnLst/>
              <a:rect l="l" t="t" r="r" b="b"/>
              <a:pathLst>
                <a:path w="2155" h="5675" extrusionOk="0">
                  <a:moveTo>
                    <a:pt x="1882" y="1"/>
                  </a:moveTo>
                  <a:lnTo>
                    <a:pt x="1700" y="122"/>
                  </a:lnTo>
                  <a:lnTo>
                    <a:pt x="1457" y="243"/>
                  </a:lnTo>
                  <a:lnTo>
                    <a:pt x="1002" y="395"/>
                  </a:lnTo>
                  <a:lnTo>
                    <a:pt x="486" y="517"/>
                  </a:lnTo>
                  <a:lnTo>
                    <a:pt x="1" y="577"/>
                  </a:lnTo>
                  <a:lnTo>
                    <a:pt x="486" y="1518"/>
                  </a:lnTo>
                  <a:lnTo>
                    <a:pt x="941" y="2337"/>
                  </a:lnTo>
                  <a:lnTo>
                    <a:pt x="820" y="2823"/>
                  </a:lnTo>
                  <a:lnTo>
                    <a:pt x="698" y="3308"/>
                  </a:lnTo>
                  <a:lnTo>
                    <a:pt x="607" y="3854"/>
                  </a:lnTo>
                  <a:lnTo>
                    <a:pt x="547" y="4461"/>
                  </a:lnTo>
                  <a:lnTo>
                    <a:pt x="547" y="4734"/>
                  </a:lnTo>
                  <a:lnTo>
                    <a:pt x="577" y="4977"/>
                  </a:lnTo>
                  <a:lnTo>
                    <a:pt x="607" y="5220"/>
                  </a:lnTo>
                  <a:lnTo>
                    <a:pt x="698" y="5402"/>
                  </a:lnTo>
                  <a:lnTo>
                    <a:pt x="790" y="5554"/>
                  </a:lnTo>
                  <a:lnTo>
                    <a:pt x="941" y="5645"/>
                  </a:lnTo>
                  <a:lnTo>
                    <a:pt x="1032" y="5675"/>
                  </a:lnTo>
                  <a:lnTo>
                    <a:pt x="1154" y="5675"/>
                  </a:lnTo>
                  <a:lnTo>
                    <a:pt x="1305" y="5614"/>
                  </a:lnTo>
                  <a:lnTo>
                    <a:pt x="1427" y="5493"/>
                  </a:lnTo>
                  <a:lnTo>
                    <a:pt x="1578" y="5341"/>
                  </a:lnTo>
                  <a:lnTo>
                    <a:pt x="1669" y="5189"/>
                  </a:lnTo>
                  <a:lnTo>
                    <a:pt x="1730" y="5007"/>
                  </a:lnTo>
                  <a:lnTo>
                    <a:pt x="1882" y="4552"/>
                  </a:lnTo>
                  <a:lnTo>
                    <a:pt x="1973" y="4067"/>
                  </a:lnTo>
                  <a:lnTo>
                    <a:pt x="2064" y="3551"/>
                  </a:lnTo>
                  <a:lnTo>
                    <a:pt x="2125" y="2641"/>
                  </a:lnTo>
                  <a:lnTo>
                    <a:pt x="2155" y="2064"/>
                  </a:lnTo>
                  <a:lnTo>
                    <a:pt x="2064" y="1366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3178450" y="2134525"/>
              <a:ext cx="53875" cy="141875"/>
            </a:xfrm>
            <a:custGeom>
              <a:avLst/>
              <a:gdLst/>
              <a:ahLst/>
              <a:cxnLst/>
              <a:rect l="l" t="t" r="r" b="b"/>
              <a:pathLst>
                <a:path w="2155" h="5675" fill="none" extrusionOk="0">
                  <a:moveTo>
                    <a:pt x="1578" y="5341"/>
                  </a:moveTo>
                  <a:lnTo>
                    <a:pt x="1578" y="5341"/>
                  </a:lnTo>
                  <a:lnTo>
                    <a:pt x="1669" y="5189"/>
                  </a:lnTo>
                  <a:lnTo>
                    <a:pt x="1730" y="5007"/>
                  </a:lnTo>
                  <a:lnTo>
                    <a:pt x="1882" y="4552"/>
                  </a:lnTo>
                  <a:lnTo>
                    <a:pt x="1973" y="4067"/>
                  </a:lnTo>
                  <a:lnTo>
                    <a:pt x="2064" y="3551"/>
                  </a:lnTo>
                  <a:lnTo>
                    <a:pt x="2125" y="2641"/>
                  </a:lnTo>
                  <a:lnTo>
                    <a:pt x="2155" y="2064"/>
                  </a:lnTo>
                  <a:lnTo>
                    <a:pt x="2155" y="2064"/>
                  </a:lnTo>
                  <a:lnTo>
                    <a:pt x="2064" y="1366"/>
                  </a:lnTo>
                  <a:lnTo>
                    <a:pt x="1882" y="1"/>
                  </a:lnTo>
                  <a:lnTo>
                    <a:pt x="1882" y="1"/>
                  </a:lnTo>
                  <a:lnTo>
                    <a:pt x="1700" y="122"/>
                  </a:lnTo>
                  <a:lnTo>
                    <a:pt x="1457" y="243"/>
                  </a:lnTo>
                  <a:lnTo>
                    <a:pt x="1002" y="395"/>
                  </a:lnTo>
                  <a:lnTo>
                    <a:pt x="486" y="517"/>
                  </a:lnTo>
                  <a:lnTo>
                    <a:pt x="1" y="577"/>
                  </a:lnTo>
                  <a:lnTo>
                    <a:pt x="1" y="577"/>
                  </a:lnTo>
                  <a:lnTo>
                    <a:pt x="486" y="1518"/>
                  </a:lnTo>
                  <a:lnTo>
                    <a:pt x="941" y="2337"/>
                  </a:lnTo>
                  <a:lnTo>
                    <a:pt x="941" y="2337"/>
                  </a:lnTo>
                  <a:lnTo>
                    <a:pt x="820" y="2823"/>
                  </a:lnTo>
                  <a:lnTo>
                    <a:pt x="698" y="3308"/>
                  </a:lnTo>
                  <a:lnTo>
                    <a:pt x="607" y="3854"/>
                  </a:lnTo>
                  <a:lnTo>
                    <a:pt x="547" y="4461"/>
                  </a:lnTo>
                  <a:lnTo>
                    <a:pt x="547" y="4734"/>
                  </a:lnTo>
                  <a:lnTo>
                    <a:pt x="577" y="4977"/>
                  </a:lnTo>
                  <a:lnTo>
                    <a:pt x="607" y="5220"/>
                  </a:lnTo>
                  <a:lnTo>
                    <a:pt x="698" y="5402"/>
                  </a:lnTo>
                  <a:lnTo>
                    <a:pt x="790" y="5554"/>
                  </a:lnTo>
                  <a:lnTo>
                    <a:pt x="941" y="5645"/>
                  </a:lnTo>
                  <a:lnTo>
                    <a:pt x="941" y="5645"/>
                  </a:lnTo>
                  <a:lnTo>
                    <a:pt x="1032" y="5675"/>
                  </a:lnTo>
                  <a:lnTo>
                    <a:pt x="1032" y="5675"/>
                  </a:lnTo>
                  <a:lnTo>
                    <a:pt x="1154" y="5675"/>
                  </a:lnTo>
                  <a:lnTo>
                    <a:pt x="1305" y="5614"/>
                  </a:lnTo>
                  <a:lnTo>
                    <a:pt x="1427" y="5493"/>
                  </a:lnTo>
                  <a:lnTo>
                    <a:pt x="1578" y="5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203475" y="2135300"/>
              <a:ext cx="21275" cy="9125"/>
            </a:xfrm>
            <a:custGeom>
              <a:avLst/>
              <a:gdLst/>
              <a:ahLst/>
              <a:cxnLst/>
              <a:rect l="l" t="t" r="r" b="b"/>
              <a:pathLst>
                <a:path w="851" h="365" extrusionOk="0">
                  <a:moveTo>
                    <a:pt x="820" y="0"/>
                  </a:moveTo>
                  <a:lnTo>
                    <a:pt x="820" y="0"/>
                  </a:lnTo>
                  <a:lnTo>
                    <a:pt x="638" y="121"/>
                  </a:lnTo>
                  <a:lnTo>
                    <a:pt x="456" y="212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456" y="212"/>
                  </a:lnTo>
                  <a:lnTo>
                    <a:pt x="638" y="121"/>
                  </a:lnTo>
                  <a:lnTo>
                    <a:pt x="820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51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close/>
                  <a:moveTo>
                    <a:pt x="851" y="0"/>
                  </a:move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203475" y="2135300"/>
              <a:ext cx="20525" cy="9125"/>
            </a:xfrm>
            <a:custGeom>
              <a:avLst/>
              <a:gdLst/>
              <a:ahLst/>
              <a:cxnLst/>
              <a:rect l="l" t="t" r="r" b="b"/>
              <a:pathLst>
                <a:path w="821" h="365" fill="none" extrusionOk="0">
                  <a:moveTo>
                    <a:pt x="820" y="0"/>
                  </a:moveTo>
                  <a:lnTo>
                    <a:pt x="820" y="0"/>
                  </a:lnTo>
                  <a:lnTo>
                    <a:pt x="638" y="121"/>
                  </a:lnTo>
                  <a:lnTo>
                    <a:pt x="456" y="212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456" y="212"/>
                  </a:lnTo>
                  <a:lnTo>
                    <a:pt x="638" y="121"/>
                  </a:lnTo>
                  <a:lnTo>
                    <a:pt x="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3223975" y="21353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3224725" y="21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4"/>
            <p:cNvSpPr/>
            <p:nvPr/>
          </p:nvSpPr>
          <p:spPr>
            <a:xfrm>
              <a:off x="3224725" y="21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4"/>
            <p:cNvSpPr/>
            <p:nvPr/>
          </p:nvSpPr>
          <p:spPr>
            <a:xfrm>
              <a:off x="3224725" y="21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>
              <a:off x="3215625" y="2268050"/>
              <a:ext cx="2300" cy="3050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91" y="0"/>
                  </a:moveTo>
                  <a:lnTo>
                    <a:pt x="91" y="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>
              <a:off x="3215625" y="2268050"/>
              <a:ext cx="2300" cy="3050"/>
            </a:xfrm>
            <a:custGeom>
              <a:avLst/>
              <a:gdLst/>
              <a:ahLst/>
              <a:cxnLst/>
              <a:rect l="l" t="t" r="r" b="b"/>
              <a:pathLst>
                <a:path w="92" h="122" fill="none" extrusionOk="0">
                  <a:moveTo>
                    <a:pt x="91" y="0"/>
                  </a:moveTo>
                  <a:lnTo>
                    <a:pt x="91" y="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>
              <a:off x="3203475" y="2134525"/>
              <a:ext cx="28850" cy="139600"/>
            </a:xfrm>
            <a:custGeom>
              <a:avLst/>
              <a:gdLst/>
              <a:ahLst/>
              <a:cxnLst/>
              <a:rect l="l" t="t" r="r" b="b"/>
              <a:pathLst>
                <a:path w="1154" h="5584" extrusionOk="0">
                  <a:moveTo>
                    <a:pt x="881" y="1"/>
                  </a:moveTo>
                  <a:lnTo>
                    <a:pt x="851" y="31"/>
                  </a:lnTo>
                  <a:lnTo>
                    <a:pt x="820" y="31"/>
                  </a:lnTo>
                  <a:lnTo>
                    <a:pt x="638" y="152"/>
                  </a:lnTo>
                  <a:lnTo>
                    <a:pt x="456" y="243"/>
                  </a:lnTo>
                  <a:lnTo>
                    <a:pt x="1" y="395"/>
                  </a:lnTo>
                  <a:lnTo>
                    <a:pt x="122" y="517"/>
                  </a:lnTo>
                  <a:lnTo>
                    <a:pt x="244" y="638"/>
                  </a:lnTo>
                  <a:lnTo>
                    <a:pt x="335" y="790"/>
                  </a:lnTo>
                  <a:lnTo>
                    <a:pt x="426" y="972"/>
                  </a:lnTo>
                  <a:lnTo>
                    <a:pt x="577" y="1548"/>
                  </a:lnTo>
                  <a:lnTo>
                    <a:pt x="668" y="2125"/>
                  </a:lnTo>
                  <a:lnTo>
                    <a:pt x="729" y="2701"/>
                  </a:lnTo>
                  <a:lnTo>
                    <a:pt x="729" y="3278"/>
                  </a:lnTo>
                  <a:lnTo>
                    <a:pt x="699" y="3854"/>
                  </a:lnTo>
                  <a:lnTo>
                    <a:pt x="638" y="4431"/>
                  </a:lnTo>
                  <a:lnTo>
                    <a:pt x="517" y="5007"/>
                  </a:lnTo>
                  <a:lnTo>
                    <a:pt x="365" y="5584"/>
                  </a:lnTo>
                  <a:lnTo>
                    <a:pt x="486" y="5463"/>
                  </a:lnTo>
                  <a:lnTo>
                    <a:pt x="577" y="5341"/>
                  </a:lnTo>
                  <a:lnTo>
                    <a:pt x="729" y="5038"/>
                  </a:lnTo>
                  <a:lnTo>
                    <a:pt x="851" y="4613"/>
                  </a:lnTo>
                  <a:lnTo>
                    <a:pt x="972" y="4158"/>
                  </a:lnTo>
                  <a:lnTo>
                    <a:pt x="1033" y="3703"/>
                  </a:lnTo>
                  <a:lnTo>
                    <a:pt x="1124" y="2823"/>
                  </a:lnTo>
                  <a:lnTo>
                    <a:pt x="1154" y="2185"/>
                  </a:lnTo>
                  <a:lnTo>
                    <a:pt x="1154" y="2064"/>
                  </a:lnTo>
                  <a:lnTo>
                    <a:pt x="1063" y="1366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>
              <a:off x="3203475" y="2134525"/>
              <a:ext cx="28850" cy="139600"/>
            </a:xfrm>
            <a:custGeom>
              <a:avLst/>
              <a:gdLst/>
              <a:ahLst/>
              <a:cxnLst/>
              <a:rect l="l" t="t" r="r" b="b"/>
              <a:pathLst>
                <a:path w="1154" h="5584" fill="none" extrusionOk="0">
                  <a:moveTo>
                    <a:pt x="881" y="1"/>
                  </a:moveTo>
                  <a:lnTo>
                    <a:pt x="881" y="1"/>
                  </a:lnTo>
                  <a:lnTo>
                    <a:pt x="881" y="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51" y="31"/>
                  </a:lnTo>
                  <a:lnTo>
                    <a:pt x="820" y="31"/>
                  </a:lnTo>
                  <a:lnTo>
                    <a:pt x="820" y="31"/>
                  </a:lnTo>
                  <a:lnTo>
                    <a:pt x="820" y="31"/>
                  </a:lnTo>
                  <a:lnTo>
                    <a:pt x="820" y="31"/>
                  </a:lnTo>
                  <a:lnTo>
                    <a:pt x="638" y="152"/>
                  </a:lnTo>
                  <a:lnTo>
                    <a:pt x="456" y="243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22" y="517"/>
                  </a:lnTo>
                  <a:lnTo>
                    <a:pt x="244" y="638"/>
                  </a:lnTo>
                  <a:lnTo>
                    <a:pt x="335" y="790"/>
                  </a:lnTo>
                  <a:lnTo>
                    <a:pt x="426" y="972"/>
                  </a:lnTo>
                  <a:lnTo>
                    <a:pt x="426" y="972"/>
                  </a:lnTo>
                  <a:lnTo>
                    <a:pt x="577" y="1548"/>
                  </a:lnTo>
                  <a:lnTo>
                    <a:pt x="668" y="2125"/>
                  </a:lnTo>
                  <a:lnTo>
                    <a:pt x="729" y="2701"/>
                  </a:lnTo>
                  <a:lnTo>
                    <a:pt x="729" y="3278"/>
                  </a:lnTo>
                  <a:lnTo>
                    <a:pt x="699" y="3854"/>
                  </a:lnTo>
                  <a:lnTo>
                    <a:pt x="638" y="4431"/>
                  </a:lnTo>
                  <a:lnTo>
                    <a:pt x="517" y="5007"/>
                  </a:lnTo>
                  <a:lnTo>
                    <a:pt x="365" y="5584"/>
                  </a:lnTo>
                  <a:lnTo>
                    <a:pt x="365" y="5584"/>
                  </a:lnTo>
                  <a:lnTo>
                    <a:pt x="486" y="5463"/>
                  </a:lnTo>
                  <a:lnTo>
                    <a:pt x="486" y="5463"/>
                  </a:lnTo>
                  <a:lnTo>
                    <a:pt x="577" y="5341"/>
                  </a:lnTo>
                  <a:lnTo>
                    <a:pt x="577" y="5341"/>
                  </a:lnTo>
                  <a:lnTo>
                    <a:pt x="577" y="5341"/>
                  </a:lnTo>
                  <a:lnTo>
                    <a:pt x="729" y="5038"/>
                  </a:lnTo>
                  <a:lnTo>
                    <a:pt x="851" y="4613"/>
                  </a:lnTo>
                  <a:lnTo>
                    <a:pt x="972" y="4158"/>
                  </a:lnTo>
                  <a:lnTo>
                    <a:pt x="1033" y="3703"/>
                  </a:lnTo>
                  <a:lnTo>
                    <a:pt x="1124" y="2823"/>
                  </a:lnTo>
                  <a:lnTo>
                    <a:pt x="1154" y="2185"/>
                  </a:lnTo>
                  <a:lnTo>
                    <a:pt x="1154" y="2185"/>
                  </a:lnTo>
                  <a:lnTo>
                    <a:pt x="1154" y="2064"/>
                  </a:lnTo>
                  <a:lnTo>
                    <a:pt x="1154" y="2064"/>
                  </a:lnTo>
                  <a:lnTo>
                    <a:pt x="1063" y="1366"/>
                  </a:lnTo>
                  <a:lnTo>
                    <a:pt x="8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>
              <a:off x="3177700" y="2151975"/>
              <a:ext cx="28075" cy="44775"/>
            </a:xfrm>
            <a:custGeom>
              <a:avLst/>
              <a:gdLst/>
              <a:ahLst/>
              <a:cxnLst/>
              <a:rect l="l" t="t" r="r" b="b"/>
              <a:pathLst>
                <a:path w="1123" h="1791" extrusionOk="0">
                  <a:moveTo>
                    <a:pt x="0" y="1"/>
                  </a:moveTo>
                  <a:lnTo>
                    <a:pt x="0" y="31"/>
                  </a:lnTo>
                  <a:lnTo>
                    <a:pt x="31" y="152"/>
                  </a:lnTo>
                  <a:lnTo>
                    <a:pt x="152" y="516"/>
                  </a:lnTo>
                  <a:lnTo>
                    <a:pt x="395" y="1002"/>
                  </a:lnTo>
                  <a:lnTo>
                    <a:pt x="516" y="1123"/>
                  </a:lnTo>
                  <a:lnTo>
                    <a:pt x="728" y="1427"/>
                  </a:lnTo>
                  <a:lnTo>
                    <a:pt x="1002" y="1700"/>
                  </a:lnTo>
                  <a:lnTo>
                    <a:pt x="1093" y="1791"/>
                  </a:lnTo>
                  <a:lnTo>
                    <a:pt x="1123" y="1791"/>
                  </a:lnTo>
                  <a:lnTo>
                    <a:pt x="1123" y="1730"/>
                  </a:lnTo>
                  <a:lnTo>
                    <a:pt x="1062" y="1639"/>
                  </a:lnTo>
                  <a:lnTo>
                    <a:pt x="880" y="1305"/>
                  </a:lnTo>
                  <a:lnTo>
                    <a:pt x="637" y="850"/>
                  </a:lnTo>
                  <a:lnTo>
                    <a:pt x="334" y="425"/>
                  </a:lnTo>
                  <a:lnTo>
                    <a:pt x="122" y="122"/>
                  </a:lnTo>
                  <a:lnTo>
                    <a:pt x="61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>
              <a:off x="2875775" y="1423725"/>
              <a:ext cx="486275" cy="422550"/>
            </a:xfrm>
            <a:custGeom>
              <a:avLst/>
              <a:gdLst/>
              <a:ahLst/>
              <a:cxnLst/>
              <a:rect l="l" t="t" r="r" b="b"/>
              <a:pathLst>
                <a:path w="19451" h="16902" extrusionOk="0">
                  <a:moveTo>
                    <a:pt x="1851" y="0"/>
                  </a:moveTo>
                  <a:lnTo>
                    <a:pt x="1669" y="213"/>
                  </a:lnTo>
                  <a:lnTo>
                    <a:pt x="1487" y="395"/>
                  </a:lnTo>
                  <a:lnTo>
                    <a:pt x="1244" y="577"/>
                  </a:lnTo>
                  <a:lnTo>
                    <a:pt x="911" y="759"/>
                  </a:lnTo>
                  <a:lnTo>
                    <a:pt x="820" y="789"/>
                  </a:lnTo>
                  <a:lnTo>
                    <a:pt x="698" y="820"/>
                  </a:lnTo>
                  <a:lnTo>
                    <a:pt x="425" y="789"/>
                  </a:lnTo>
                  <a:lnTo>
                    <a:pt x="182" y="729"/>
                  </a:lnTo>
                  <a:lnTo>
                    <a:pt x="0" y="638"/>
                  </a:lnTo>
                  <a:lnTo>
                    <a:pt x="0" y="1153"/>
                  </a:lnTo>
                  <a:lnTo>
                    <a:pt x="0" y="1730"/>
                  </a:lnTo>
                  <a:lnTo>
                    <a:pt x="61" y="2337"/>
                  </a:lnTo>
                  <a:lnTo>
                    <a:pt x="122" y="2974"/>
                  </a:lnTo>
                  <a:lnTo>
                    <a:pt x="243" y="3611"/>
                  </a:lnTo>
                  <a:lnTo>
                    <a:pt x="425" y="4248"/>
                  </a:lnTo>
                  <a:lnTo>
                    <a:pt x="638" y="4886"/>
                  </a:lnTo>
                  <a:lnTo>
                    <a:pt x="911" y="5493"/>
                  </a:lnTo>
                  <a:lnTo>
                    <a:pt x="1214" y="6039"/>
                  </a:lnTo>
                  <a:lnTo>
                    <a:pt x="1517" y="6524"/>
                  </a:lnTo>
                  <a:lnTo>
                    <a:pt x="1821" y="7010"/>
                  </a:lnTo>
                  <a:lnTo>
                    <a:pt x="2124" y="7435"/>
                  </a:lnTo>
                  <a:lnTo>
                    <a:pt x="2428" y="7859"/>
                  </a:lnTo>
                  <a:lnTo>
                    <a:pt x="2762" y="8224"/>
                  </a:lnTo>
                  <a:lnTo>
                    <a:pt x="3095" y="8588"/>
                  </a:lnTo>
                  <a:lnTo>
                    <a:pt x="3429" y="8921"/>
                  </a:lnTo>
                  <a:lnTo>
                    <a:pt x="3763" y="9225"/>
                  </a:lnTo>
                  <a:lnTo>
                    <a:pt x="4127" y="9498"/>
                  </a:lnTo>
                  <a:lnTo>
                    <a:pt x="4491" y="9741"/>
                  </a:lnTo>
                  <a:lnTo>
                    <a:pt x="4855" y="9953"/>
                  </a:lnTo>
                  <a:lnTo>
                    <a:pt x="5219" y="10135"/>
                  </a:lnTo>
                  <a:lnTo>
                    <a:pt x="5584" y="10287"/>
                  </a:lnTo>
                  <a:lnTo>
                    <a:pt x="5948" y="10408"/>
                  </a:lnTo>
                  <a:lnTo>
                    <a:pt x="6342" y="10499"/>
                  </a:lnTo>
                  <a:lnTo>
                    <a:pt x="6039" y="15901"/>
                  </a:lnTo>
                  <a:lnTo>
                    <a:pt x="6190" y="15992"/>
                  </a:lnTo>
                  <a:lnTo>
                    <a:pt x="6615" y="16234"/>
                  </a:lnTo>
                  <a:lnTo>
                    <a:pt x="6919" y="16356"/>
                  </a:lnTo>
                  <a:lnTo>
                    <a:pt x="7253" y="16507"/>
                  </a:lnTo>
                  <a:lnTo>
                    <a:pt x="7677" y="16629"/>
                  </a:lnTo>
                  <a:lnTo>
                    <a:pt x="8133" y="16750"/>
                  </a:lnTo>
                  <a:lnTo>
                    <a:pt x="8618" y="16841"/>
                  </a:lnTo>
                  <a:lnTo>
                    <a:pt x="9134" y="16872"/>
                  </a:lnTo>
                  <a:lnTo>
                    <a:pt x="9680" y="16902"/>
                  </a:lnTo>
                  <a:lnTo>
                    <a:pt x="10287" y="16841"/>
                  </a:lnTo>
                  <a:lnTo>
                    <a:pt x="10894" y="16720"/>
                  </a:lnTo>
                  <a:lnTo>
                    <a:pt x="11197" y="16659"/>
                  </a:lnTo>
                  <a:lnTo>
                    <a:pt x="11501" y="16538"/>
                  </a:lnTo>
                  <a:lnTo>
                    <a:pt x="11804" y="16416"/>
                  </a:lnTo>
                  <a:lnTo>
                    <a:pt x="12138" y="16265"/>
                  </a:lnTo>
                  <a:lnTo>
                    <a:pt x="12441" y="16113"/>
                  </a:lnTo>
                  <a:lnTo>
                    <a:pt x="12775" y="15901"/>
                  </a:lnTo>
                  <a:lnTo>
                    <a:pt x="12381" y="13109"/>
                  </a:lnTo>
                  <a:lnTo>
                    <a:pt x="12108" y="11197"/>
                  </a:lnTo>
                  <a:lnTo>
                    <a:pt x="12047" y="10621"/>
                  </a:lnTo>
                  <a:lnTo>
                    <a:pt x="12047" y="10469"/>
                  </a:lnTo>
                  <a:lnTo>
                    <a:pt x="12047" y="10439"/>
                  </a:lnTo>
                  <a:lnTo>
                    <a:pt x="12108" y="10469"/>
                  </a:lnTo>
                  <a:lnTo>
                    <a:pt x="12623" y="10469"/>
                  </a:lnTo>
                  <a:lnTo>
                    <a:pt x="12897" y="10408"/>
                  </a:lnTo>
                  <a:lnTo>
                    <a:pt x="13230" y="10348"/>
                  </a:lnTo>
                  <a:lnTo>
                    <a:pt x="13564" y="10257"/>
                  </a:lnTo>
                  <a:lnTo>
                    <a:pt x="13928" y="10105"/>
                  </a:lnTo>
                  <a:lnTo>
                    <a:pt x="14323" y="9923"/>
                  </a:lnTo>
                  <a:lnTo>
                    <a:pt x="14748" y="9680"/>
                  </a:lnTo>
                  <a:lnTo>
                    <a:pt x="15172" y="9407"/>
                  </a:lnTo>
                  <a:lnTo>
                    <a:pt x="15597" y="9073"/>
                  </a:lnTo>
                  <a:lnTo>
                    <a:pt x="16022" y="8679"/>
                  </a:lnTo>
                  <a:lnTo>
                    <a:pt x="16447" y="8193"/>
                  </a:lnTo>
                  <a:lnTo>
                    <a:pt x="16841" y="7677"/>
                  </a:lnTo>
                  <a:lnTo>
                    <a:pt x="17236" y="7070"/>
                  </a:lnTo>
                  <a:lnTo>
                    <a:pt x="17903" y="5887"/>
                  </a:lnTo>
                  <a:lnTo>
                    <a:pt x="18419" y="4855"/>
                  </a:lnTo>
                  <a:lnTo>
                    <a:pt x="18814" y="4036"/>
                  </a:lnTo>
                  <a:lnTo>
                    <a:pt x="19087" y="3369"/>
                  </a:lnTo>
                  <a:lnTo>
                    <a:pt x="19269" y="2883"/>
                  </a:lnTo>
                  <a:lnTo>
                    <a:pt x="19390" y="2519"/>
                  </a:lnTo>
                  <a:lnTo>
                    <a:pt x="19451" y="2246"/>
                  </a:lnTo>
                  <a:lnTo>
                    <a:pt x="18116" y="1639"/>
                  </a:lnTo>
                  <a:lnTo>
                    <a:pt x="17843" y="2215"/>
                  </a:lnTo>
                  <a:lnTo>
                    <a:pt x="17509" y="2792"/>
                  </a:lnTo>
                  <a:lnTo>
                    <a:pt x="17084" y="3490"/>
                  </a:lnTo>
                  <a:lnTo>
                    <a:pt x="16598" y="4248"/>
                  </a:lnTo>
                  <a:lnTo>
                    <a:pt x="16325" y="4643"/>
                  </a:lnTo>
                  <a:lnTo>
                    <a:pt x="16022" y="5007"/>
                  </a:lnTo>
                  <a:lnTo>
                    <a:pt x="15749" y="5341"/>
                  </a:lnTo>
                  <a:lnTo>
                    <a:pt x="15445" y="5644"/>
                  </a:lnTo>
                  <a:lnTo>
                    <a:pt x="15142" y="5948"/>
                  </a:lnTo>
                  <a:lnTo>
                    <a:pt x="14808" y="6160"/>
                  </a:lnTo>
                  <a:lnTo>
                    <a:pt x="14383" y="6494"/>
                  </a:lnTo>
                  <a:lnTo>
                    <a:pt x="14110" y="6706"/>
                  </a:lnTo>
                  <a:lnTo>
                    <a:pt x="13776" y="6949"/>
                  </a:lnTo>
                  <a:lnTo>
                    <a:pt x="13443" y="7162"/>
                  </a:lnTo>
                  <a:lnTo>
                    <a:pt x="13079" y="7313"/>
                  </a:lnTo>
                  <a:lnTo>
                    <a:pt x="12897" y="7374"/>
                  </a:lnTo>
                  <a:lnTo>
                    <a:pt x="12714" y="7404"/>
                  </a:lnTo>
                  <a:lnTo>
                    <a:pt x="12532" y="7435"/>
                  </a:lnTo>
                  <a:lnTo>
                    <a:pt x="12350" y="7435"/>
                  </a:lnTo>
                  <a:lnTo>
                    <a:pt x="11501" y="7313"/>
                  </a:lnTo>
                  <a:lnTo>
                    <a:pt x="10985" y="7222"/>
                  </a:lnTo>
                  <a:lnTo>
                    <a:pt x="10378" y="7162"/>
                  </a:lnTo>
                  <a:lnTo>
                    <a:pt x="9741" y="7131"/>
                  </a:lnTo>
                  <a:lnTo>
                    <a:pt x="8982" y="7131"/>
                  </a:lnTo>
                  <a:lnTo>
                    <a:pt x="8163" y="7162"/>
                  </a:lnTo>
                  <a:lnTo>
                    <a:pt x="7253" y="7253"/>
                  </a:lnTo>
                  <a:lnTo>
                    <a:pt x="6767" y="7283"/>
                  </a:lnTo>
                  <a:lnTo>
                    <a:pt x="6342" y="7253"/>
                  </a:lnTo>
                  <a:lnTo>
                    <a:pt x="5948" y="7192"/>
                  </a:lnTo>
                  <a:lnTo>
                    <a:pt x="5584" y="7070"/>
                  </a:lnTo>
                  <a:lnTo>
                    <a:pt x="5219" y="6919"/>
                  </a:lnTo>
                  <a:lnTo>
                    <a:pt x="4886" y="6737"/>
                  </a:lnTo>
                  <a:lnTo>
                    <a:pt x="4613" y="6524"/>
                  </a:lnTo>
                  <a:lnTo>
                    <a:pt x="4309" y="6282"/>
                  </a:lnTo>
                  <a:lnTo>
                    <a:pt x="4066" y="6039"/>
                  </a:lnTo>
                  <a:lnTo>
                    <a:pt x="3824" y="5796"/>
                  </a:lnTo>
                  <a:lnTo>
                    <a:pt x="3429" y="5250"/>
                  </a:lnTo>
                  <a:lnTo>
                    <a:pt x="3095" y="4734"/>
                  </a:lnTo>
                  <a:lnTo>
                    <a:pt x="2853" y="4309"/>
                  </a:lnTo>
                  <a:lnTo>
                    <a:pt x="2701" y="3975"/>
                  </a:lnTo>
                  <a:lnTo>
                    <a:pt x="2580" y="3551"/>
                  </a:lnTo>
                  <a:lnTo>
                    <a:pt x="2428" y="3004"/>
                  </a:lnTo>
                  <a:lnTo>
                    <a:pt x="2306" y="2428"/>
                  </a:lnTo>
                  <a:lnTo>
                    <a:pt x="2064" y="1153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>
              <a:off x="2875775" y="1423725"/>
              <a:ext cx="486275" cy="422550"/>
            </a:xfrm>
            <a:custGeom>
              <a:avLst/>
              <a:gdLst/>
              <a:ahLst/>
              <a:cxnLst/>
              <a:rect l="l" t="t" r="r" b="b"/>
              <a:pathLst>
                <a:path w="19451" h="16902" fill="none" extrusionOk="0">
                  <a:moveTo>
                    <a:pt x="18116" y="1639"/>
                  </a:moveTo>
                  <a:lnTo>
                    <a:pt x="18116" y="1639"/>
                  </a:lnTo>
                  <a:lnTo>
                    <a:pt x="17843" y="2215"/>
                  </a:lnTo>
                  <a:lnTo>
                    <a:pt x="17509" y="2792"/>
                  </a:lnTo>
                  <a:lnTo>
                    <a:pt x="17084" y="3490"/>
                  </a:lnTo>
                  <a:lnTo>
                    <a:pt x="16598" y="4248"/>
                  </a:lnTo>
                  <a:lnTo>
                    <a:pt x="16325" y="4643"/>
                  </a:lnTo>
                  <a:lnTo>
                    <a:pt x="16022" y="5007"/>
                  </a:lnTo>
                  <a:lnTo>
                    <a:pt x="15749" y="5341"/>
                  </a:lnTo>
                  <a:lnTo>
                    <a:pt x="15445" y="5644"/>
                  </a:lnTo>
                  <a:lnTo>
                    <a:pt x="15142" y="5948"/>
                  </a:lnTo>
                  <a:lnTo>
                    <a:pt x="14808" y="6160"/>
                  </a:lnTo>
                  <a:lnTo>
                    <a:pt x="14808" y="6160"/>
                  </a:lnTo>
                  <a:lnTo>
                    <a:pt x="14383" y="6494"/>
                  </a:lnTo>
                  <a:lnTo>
                    <a:pt x="14110" y="6706"/>
                  </a:lnTo>
                  <a:lnTo>
                    <a:pt x="13776" y="6949"/>
                  </a:lnTo>
                  <a:lnTo>
                    <a:pt x="13443" y="7162"/>
                  </a:lnTo>
                  <a:lnTo>
                    <a:pt x="13079" y="7313"/>
                  </a:lnTo>
                  <a:lnTo>
                    <a:pt x="12897" y="7374"/>
                  </a:lnTo>
                  <a:lnTo>
                    <a:pt x="12714" y="7404"/>
                  </a:lnTo>
                  <a:lnTo>
                    <a:pt x="12532" y="7435"/>
                  </a:lnTo>
                  <a:lnTo>
                    <a:pt x="12350" y="7435"/>
                  </a:lnTo>
                  <a:lnTo>
                    <a:pt x="12350" y="7435"/>
                  </a:lnTo>
                  <a:lnTo>
                    <a:pt x="11501" y="7313"/>
                  </a:lnTo>
                  <a:lnTo>
                    <a:pt x="10985" y="7222"/>
                  </a:lnTo>
                  <a:lnTo>
                    <a:pt x="10378" y="7162"/>
                  </a:lnTo>
                  <a:lnTo>
                    <a:pt x="9741" y="7131"/>
                  </a:lnTo>
                  <a:lnTo>
                    <a:pt x="8982" y="7131"/>
                  </a:lnTo>
                  <a:lnTo>
                    <a:pt x="8163" y="7162"/>
                  </a:lnTo>
                  <a:lnTo>
                    <a:pt x="7253" y="7253"/>
                  </a:lnTo>
                  <a:lnTo>
                    <a:pt x="7253" y="7253"/>
                  </a:lnTo>
                  <a:lnTo>
                    <a:pt x="6767" y="7283"/>
                  </a:lnTo>
                  <a:lnTo>
                    <a:pt x="6342" y="7253"/>
                  </a:lnTo>
                  <a:lnTo>
                    <a:pt x="5948" y="7192"/>
                  </a:lnTo>
                  <a:lnTo>
                    <a:pt x="5584" y="7070"/>
                  </a:lnTo>
                  <a:lnTo>
                    <a:pt x="5219" y="6919"/>
                  </a:lnTo>
                  <a:lnTo>
                    <a:pt x="4886" y="6737"/>
                  </a:lnTo>
                  <a:lnTo>
                    <a:pt x="4613" y="6524"/>
                  </a:lnTo>
                  <a:lnTo>
                    <a:pt x="4309" y="6282"/>
                  </a:lnTo>
                  <a:lnTo>
                    <a:pt x="4066" y="6039"/>
                  </a:lnTo>
                  <a:lnTo>
                    <a:pt x="3824" y="5796"/>
                  </a:lnTo>
                  <a:lnTo>
                    <a:pt x="3429" y="5250"/>
                  </a:lnTo>
                  <a:lnTo>
                    <a:pt x="3095" y="4734"/>
                  </a:lnTo>
                  <a:lnTo>
                    <a:pt x="2853" y="4309"/>
                  </a:lnTo>
                  <a:lnTo>
                    <a:pt x="2853" y="4309"/>
                  </a:lnTo>
                  <a:lnTo>
                    <a:pt x="2701" y="3975"/>
                  </a:lnTo>
                  <a:lnTo>
                    <a:pt x="2580" y="3551"/>
                  </a:lnTo>
                  <a:lnTo>
                    <a:pt x="2428" y="3004"/>
                  </a:lnTo>
                  <a:lnTo>
                    <a:pt x="2306" y="2428"/>
                  </a:lnTo>
                  <a:lnTo>
                    <a:pt x="2064" y="1153"/>
                  </a:lnTo>
                  <a:lnTo>
                    <a:pt x="1851" y="0"/>
                  </a:lnTo>
                  <a:lnTo>
                    <a:pt x="1851" y="0"/>
                  </a:lnTo>
                  <a:lnTo>
                    <a:pt x="1669" y="213"/>
                  </a:lnTo>
                  <a:lnTo>
                    <a:pt x="1487" y="395"/>
                  </a:lnTo>
                  <a:lnTo>
                    <a:pt x="1244" y="577"/>
                  </a:lnTo>
                  <a:lnTo>
                    <a:pt x="911" y="759"/>
                  </a:lnTo>
                  <a:lnTo>
                    <a:pt x="911" y="759"/>
                  </a:lnTo>
                  <a:lnTo>
                    <a:pt x="820" y="789"/>
                  </a:lnTo>
                  <a:lnTo>
                    <a:pt x="698" y="820"/>
                  </a:lnTo>
                  <a:lnTo>
                    <a:pt x="425" y="789"/>
                  </a:lnTo>
                  <a:lnTo>
                    <a:pt x="182" y="72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1153"/>
                  </a:lnTo>
                  <a:lnTo>
                    <a:pt x="0" y="1730"/>
                  </a:lnTo>
                  <a:lnTo>
                    <a:pt x="61" y="2337"/>
                  </a:lnTo>
                  <a:lnTo>
                    <a:pt x="122" y="2974"/>
                  </a:lnTo>
                  <a:lnTo>
                    <a:pt x="243" y="3611"/>
                  </a:lnTo>
                  <a:lnTo>
                    <a:pt x="425" y="4248"/>
                  </a:lnTo>
                  <a:lnTo>
                    <a:pt x="638" y="4886"/>
                  </a:lnTo>
                  <a:lnTo>
                    <a:pt x="911" y="5493"/>
                  </a:lnTo>
                  <a:lnTo>
                    <a:pt x="911" y="5493"/>
                  </a:lnTo>
                  <a:lnTo>
                    <a:pt x="1214" y="6039"/>
                  </a:lnTo>
                  <a:lnTo>
                    <a:pt x="1517" y="6524"/>
                  </a:lnTo>
                  <a:lnTo>
                    <a:pt x="1821" y="7010"/>
                  </a:lnTo>
                  <a:lnTo>
                    <a:pt x="2124" y="7435"/>
                  </a:lnTo>
                  <a:lnTo>
                    <a:pt x="2428" y="7859"/>
                  </a:lnTo>
                  <a:lnTo>
                    <a:pt x="2762" y="8224"/>
                  </a:lnTo>
                  <a:lnTo>
                    <a:pt x="3095" y="8588"/>
                  </a:lnTo>
                  <a:lnTo>
                    <a:pt x="3429" y="8921"/>
                  </a:lnTo>
                  <a:lnTo>
                    <a:pt x="3763" y="9225"/>
                  </a:lnTo>
                  <a:lnTo>
                    <a:pt x="4127" y="9498"/>
                  </a:lnTo>
                  <a:lnTo>
                    <a:pt x="4491" y="9741"/>
                  </a:lnTo>
                  <a:lnTo>
                    <a:pt x="4855" y="9953"/>
                  </a:lnTo>
                  <a:lnTo>
                    <a:pt x="5219" y="10135"/>
                  </a:lnTo>
                  <a:lnTo>
                    <a:pt x="5584" y="10287"/>
                  </a:lnTo>
                  <a:lnTo>
                    <a:pt x="5948" y="10408"/>
                  </a:lnTo>
                  <a:lnTo>
                    <a:pt x="6342" y="10499"/>
                  </a:lnTo>
                  <a:lnTo>
                    <a:pt x="6039" y="15901"/>
                  </a:lnTo>
                  <a:lnTo>
                    <a:pt x="6039" y="15901"/>
                  </a:lnTo>
                  <a:lnTo>
                    <a:pt x="6190" y="15992"/>
                  </a:lnTo>
                  <a:lnTo>
                    <a:pt x="6615" y="16234"/>
                  </a:lnTo>
                  <a:lnTo>
                    <a:pt x="6919" y="16356"/>
                  </a:lnTo>
                  <a:lnTo>
                    <a:pt x="7253" y="16507"/>
                  </a:lnTo>
                  <a:lnTo>
                    <a:pt x="7677" y="16629"/>
                  </a:lnTo>
                  <a:lnTo>
                    <a:pt x="8133" y="16750"/>
                  </a:lnTo>
                  <a:lnTo>
                    <a:pt x="8618" y="16841"/>
                  </a:lnTo>
                  <a:lnTo>
                    <a:pt x="9134" y="16872"/>
                  </a:lnTo>
                  <a:lnTo>
                    <a:pt x="9680" y="16902"/>
                  </a:lnTo>
                  <a:lnTo>
                    <a:pt x="10287" y="16841"/>
                  </a:lnTo>
                  <a:lnTo>
                    <a:pt x="10894" y="16720"/>
                  </a:lnTo>
                  <a:lnTo>
                    <a:pt x="11197" y="16659"/>
                  </a:lnTo>
                  <a:lnTo>
                    <a:pt x="11501" y="16538"/>
                  </a:lnTo>
                  <a:lnTo>
                    <a:pt x="11804" y="16416"/>
                  </a:lnTo>
                  <a:lnTo>
                    <a:pt x="12138" y="16265"/>
                  </a:lnTo>
                  <a:lnTo>
                    <a:pt x="12441" y="16113"/>
                  </a:lnTo>
                  <a:lnTo>
                    <a:pt x="12775" y="15901"/>
                  </a:lnTo>
                  <a:lnTo>
                    <a:pt x="12775" y="15901"/>
                  </a:lnTo>
                  <a:lnTo>
                    <a:pt x="12381" y="13109"/>
                  </a:lnTo>
                  <a:lnTo>
                    <a:pt x="12108" y="11197"/>
                  </a:lnTo>
                  <a:lnTo>
                    <a:pt x="12047" y="10621"/>
                  </a:lnTo>
                  <a:lnTo>
                    <a:pt x="12047" y="10469"/>
                  </a:lnTo>
                  <a:lnTo>
                    <a:pt x="12047" y="10439"/>
                  </a:lnTo>
                  <a:lnTo>
                    <a:pt x="12047" y="10439"/>
                  </a:lnTo>
                  <a:lnTo>
                    <a:pt x="12108" y="10469"/>
                  </a:lnTo>
                  <a:lnTo>
                    <a:pt x="12229" y="10469"/>
                  </a:lnTo>
                  <a:lnTo>
                    <a:pt x="12411" y="10469"/>
                  </a:lnTo>
                  <a:lnTo>
                    <a:pt x="12623" y="10469"/>
                  </a:lnTo>
                  <a:lnTo>
                    <a:pt x="12897" y="10408"/>
                  </a:lnTo>
                  <a:lnTo>
                    <a:pt x="13230" y="10348"/>
                  </a:lnTo>
                  <a:lnTo>
                    <a:pt x="13564" y="10257"/>
                  </a:lnTo>
                  <a:lnTo>
                    <a:pt x="13928" y="10105"/>
                  </a:lnTo>
                  <a:lnTo>
                    <a:pt x="14323" y="9923"/>
                  </a:lnTo>
                  <a:lnTo>
                    <a:pt x="14748" y="9680"/>
                  </a:lnTo>
                  <a:lnTo>
                    <a:pt x="15172" y="9407"/>
                  </a:lnTo>
                  <a:lnTo>
                    <a:pt x="15597" y="9073"/>
                  </a:lnTo>
                  <a:lnTo>
                    <a:pt x="16022" y="8679"/>
                  </a:lnTo>
                  <a:lnTo>
                    <a:pt x="16447" y="8193"/>
                  </a:lnTo>
                  <a:lnTo>
                    <a:pt x="16841" y="7677"/>
                  </a:lnTo>
                  <a:lnTo>
                    <a:pt x="17236" y="7070"/>
                  </a:lnTo>
                  <a:lnTo>
                    <a:pt x="17236" y="7070"/>
                  </a:lnTo>
                  <a:lnTo>
                    <a:pt x="17903" y="5887"/>
                  </a:lnTo>
                  <a:lnTo>
                    <a:pt x="18419" y="4855"/>
                  </a:lnTo>
                  <a:lnTo>
                    <a:pt x="18814" y="4036"/>
                  </a:lnTo>
                  <a:lnTo>
                    <a:pt x="19087" y="3369"/>
                  </a:lnTo>
                  <a:lnTo>
                    <a:pt x="19269" y="2883"/>
                  </a:lnTo>
                  <a:lnTo>
                    <a:pt x="19390" y="2519"/>
                  </a:lnTo>
                  <a:lnTo>
                    <a:pt x="19451" y="2246"/>
                  </a:lnTo>
                  <a:lnTo>
                    <a:pt x="18116" y="16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>
              <a:off x="2922800" y="1426750"/>
              <a:ext cx="3050" cy="16725"/>
            </a:xfrm>
            <a:custGeom>
              <a:avLst/>
              <a:gdLst/>
              <a:ahLst/>
              <a:cxnLst/>
              <a:rect l="l" t="t" r="r" b="b"/>
              <a:pathLst>
                <a:path w="122" h="669" extrusionOk="0">
                  <a:moveTo>
                    <a:pt x="1" y="1"/>
                  </a:moveTo>
                  <a:lnTo>
                    <a:pt x="1" y="1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>
              <a:off x="2922800" y="1426750"/>
              <a:ext cx="3050" cy="16725"/>
            </a:xfrm>
            <a:custGeom>
              <a:avLst/>
              <a:gdLst/>
              <a:ahLst/>
              <a:cxnLst/>
              <a:rect l="l" t="t" r="r" b="b"/>
              <a:pathLst>
                <a:path w="122" h="66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22" y="66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>
              <a:off x="2875775" y="1426750"/>
              <a:ext cx="482500" cy="259475"/>
            </a:xfrm>
            <a:custGeom>
              <a:avLst/>
              <a:gdLst/>
              <a:ahLst/>
              <a:cxnLst/>
              <a:rect l="l" t="t" r="r" b="b"/>
              <a:pathLst>
                <a:path w="19300" h="10379" extrusionOk="0">
                  <a:moveTo>
                    <a:pt x="18389" y="2398"/>
                  </a:moveTo>
                  <a:lnTo>
                    <a:pt x="18389" y="2489"/>
                  </a:lnTo>
                  <a:lnTo>
                    <a:pt x="18176" y="3126"/>
                  </a:lnTo>
                  <a:lnTo>
                    <a:pt x="17903" y="3794"/>
                  </a:lnTo>
                  <a:lnTo>
                    <a:pt x="17630" y="4431"/>
                  </a:lnTo>
                  <a:lnTo>
                    <a:pt x="17296" y="5068"/>
                  </a:lnTo>
                  <a:lnTo>
                    <a:pt x="16902" y="5675"/>
                  </a:lnTo>
                  <a:lnTo>
                    <a:pt x="16477" y="6252"/>
                  </a:lnTo>
                  <a:lnTo>
                    <a:pt x="16022" y="6767"/>
                  </a:lnTo>
                  <a:lnTo>
                    <a:pt x="15779" y="7010"/>
                  </a:lnTo>
                  <a:lnTo>
                    <a:pt x="15506" y="7253"/>
                  </a:lnTo>
                  <a:lnTo>
                    <a:pt x="15961" y="8588"/>
                  </a:lnTo>
                  <a:lnTo>
                    <a:pt x="15961" y="8588"/>
                  </a:lnTo>
                  <a:lnTo>
                    <a:pt x="16234" y="8315"/>
                  </a:lnTo>
                  <a:lnTo>
                    <a:pt x="16568" y="7920"/>
                  </a:lnTo>
                  <a:lnTo>
                    <a:pt x="16902" y="7465"/>
                  </a:lnTo>
                  <a:lnTo>
                    <a:pt x="17236" y="6949"/>
                  </a:lnTo>
                  <a:lnTo>
                    <a:pt x="17661" y="6161"/>
                  </a:lnTo>
                  <a:lnTo>
                    <a:pt x="18055" y="5432"/>
                  </a:lnTo>
                  <a:lnTo>
                    <a:pt x="18662" y="4249"/>
                  </a:lnTo>
                  <a:lnTo>
                    <a:pt x="19056" y="3339"/>
                  </a:lnTo>
                  <a:lnTo>
                    <a:pt x="19299" y="2671"/>
                  </a:lnTo>
                  <a:lnTo>
                    <a:pt x="19026" y="2671"/>
                  </a:lnTo>
                  <a:lnTo>
                    <a:pt x="18814" y="2610"/>
                  </a:lnTo>
                  <a:lnTo>
                    <a:pt x="18753" y="2610"/>
                  </a:lnTo>
                  <a:lnTo>
                    <a:pt x="18753" y="2580"/>
                  </a:lnTo>
                  <a:lnTo>
                    <a:pt x="18571" y="2519"/>
                  </a:lnTo>
                  <a:lnTo>
                    <a:pt x="18389" y="2398"/>
                  </a:lnTo>
                  <a:close/>
                  <a:moveTo>
                    <a:pt x="1882" y="1"/>
                  </a:moveTo>
                  <a:lnTo>
                    <a:pt x="1760" y="152"/>
                  </a:lnTo>
                  <a:lnTo>
                    <a:pt x="1578" y="304"/>
                  </a:lnTo>
                  <a:lnTo>
                    <a:pt x="1517" y="365"/>
                  </a:lnTo>
                  <a:lnTo>
                    <a:pt x="1457" y="395"/>
                  </a:lnTo>
                  <a:lnTo>
                    <a:pt x="1275" y="486"/>
                  </a:lnTo>
                  <a:lnTo>
                    <a:pt x="1244" y="517"/>
                  </a:lnTo>
                  <a:lnTo>
                    <a:pt x="971" y="608"/>
                  </a:lnTo>
                  <a:lnTo>
                    <a:pt x="911" y="638"/>
                  </a:lnTo>
                  <a:lnTo>
                    <a:pt x="789" y="668"/>
                  </a:lnTo>
                  <a:lnTo>
                    <a:pt x="638" y="699"/>
                  </a:lnTo>
                  <a:lnTo>
                    <a:pt x="395" y="668"/>
                  </a:lnTo>
                  <a:lnTo>
                    <a:pt x="61" y="608"/>
                  </a:lnTo>
                  <a:lnTo>
                    <a:pt x="31" y="911"/>
                  </a:lnTo>
                  <a:lnTo>
                    <a:pt x="0" y="1548"/>
                  </a:lnTo>
                  <a:lnTo>
                    <a:pt x="31" y="2003"/>
                  </a:lnTo>
                  <a:lnTo>
                    <a:pt x="61" y="2489"/>
                  </a:lnTo>
                  <a:lnTo>
                    <a:pt x="152" y="2974"/>
                  </a:lnTo>
                  <a:lnTo>
                    <a:pt x="243" y="3460"/>
                  </a:lnTo>
                  <a:lnTo>
                    <a:pt x="364" y="3945"/>
                  </a:lnTo>
                  <a:lnTo>
                    <a:pt x="516" y="4431"/>
                  </a:lnTo>
                  <a:lnTo>
                    <a:pt x="698" y="4916"/>
                  </a:lnTo>
                  <a:lnTo>
                    <a:pt x="911" y="5372"/>
                  </a:lnTo>
                  <a:lnTo>
                    <a:pt x="1214" y="5887"/>
                  </a:lnTo>
                  <a:lnTo>
                    <a:pt x="1487" y="6373"/>
                  </a:lnTo>
                  <a:lnTo>
                    <a:pt x="1791" y="6858"/>
                  </a:lnTo>
                  <a:lnTo>
                    <a:pt x="2094" y="7283"/>
                  </a:lnTo>
                  <a:lnTo>
                    <a:pt x="2397" y="7678"/>
                  </a:lnTo>
                  <a:lnTo>
                    <a:pt x="2731" y="8072"/>
                  </a:lnTo>
                  <a:lnTo>
                    <a:pt x="3035" y="8436"/>
                  </a:lnTo>
                  <a:lnTo>
                    <a:pt x="3368" y="8740"/>
                  </a:lnTo>
                  <a:lnTo>
                    <a:pt x="3368" y="8740"/>
                  </a:lnTo>
                  <a:lnTo>
                    <a:pt x="3368" y="8740"/>
                  </a:lnTo>
                  <a:lnTo>
                    <a:pt x="3277" y="8649"/>
                  </a:lnTo>
                  <a:lnTo>
                    <a:pt x="3551" y="7769"/>
                  </a:lnTo>
                  <a:lnTo>
                    <a:pt x="3733" y="7192"/>
                  </a:lnTo>
                  <a:lnTo>
                    <a:pt x="3368" y="6919"/>
                  </a:lnTo>
                  <a:lnTo>
                    <a:pt x="3035" y="6616"/>
                  </a:lnTo>
                  <a:lnTo>
                    <a:pt x="2701" y="6252"/>
                  </a:lnTo>
                  <a:lnTo>
                    <a:pt x="2428" y="5857"/>
                  </a:lnTo>
                  <a:lnTo>
                    <a:pt x="2124" y="5372"/>
                  </a:lnTo>
                  <a:lnTo>
                    <a:pt x="1821" y="4856"/>
                  </a:lnTo>
                  <a:lnTo>
                    <a:pt x="1609" y="4370"/>
                  </a:lnTo>
                  <a:lnTo>
                    <a:pt x="1396" y="3854"/>
                  </a:lnTo>
                  <a:lnTo>
                    <a:pt x="1275" y="3308"/>
                  </a:lnTo>
                  <a:lnTo>
                    <a:pt x="1184" y="2792"/>
                  </a:lnTo>
                  <a:lnTo>
                    <a:pt x="1153" y="2216"/>
                  </a:lnTo>
                  <a:lnTo>
                    <a:pt x="1214" y="1639"/>
                  </a:lnTo>
                  <a:lnTo>
                    <a:pt x="1244" y="1457"/>
                  </a:lnTo>
                  <a:lnTo>
                    <a:pt x="1305" y="1336"/>
                  </a:lnTo>
                  <a:lnTo>
                    <a:pt x="1366" y="1184"/>
                  </a:lnTo>
                  <a:lnTo>
                    <a:pt x="1487" y="1063"/>
                  </a:lnTo>
                  <a:lnTo>
                    <a:pt x="1578" y="941"/>
                  </a:lnTo>
                  <a:lnTo>
                    <a:pt x="1700" y="850"/>
                  </a:lnTo>
                  <a:lnTo>
                    <a:pt x="2003" y="668"/>
                  </a:lnTo>
                  <a:lnTo>
                    <a:pt x="1882" y="1"/>
                  </a:lnTo>
                  <a:close/>
                  <a:moveTo>
                    <a:pt x="3368" y="8740"/>
                  </a:moveTo>
                  <a:lnTo>
                    <a:pt x="3611" y="8983"/>
                  </a:lnTo>
                  <a:lnTo>
                    <a:pt x="3814" y="9134"/>
                  </a:lnTo>
                  <a:lnTo>
                    <a:pt x="3814" y="9134"/>
                  </a:lnTo>
                  <a:lnTo>
                    <a:pt x="3702" y="9043"/>
                  </a:lnTo>
                  <a:lnTo>
                    <a:pt x="3368" y="8740"/>
                  </a:lnTo>
                  <a:close/>
                  <a:moveTo>
                    <a:pt x="15961" y="8588"/>
                  </a:moveTo>
                  <a:lnTo>
                    <a:pt x="15870" y="8679"/>
                  </a:lnTo>
                  <a:lnTo>
                    <a:pt x="15506" y="9013"/>
                  </a:lnTo>
                  <a:lnTo>
                    <a:pt x="15306" y="9177"/>
                  </a:lnTo>
                  <a:lnTo>
                    <a:pt x="15306" y="9177"/>
                  </a:lnTo>
                  <a:lnTo>
                    <a:pt x="15415" y="9104"/>
                  </a:lnTo>
                  <a:lnTo>
                    <a:pt x="15688" y="8861"/>
                  </a:lnTo>
                  <a:lnTo>
                    <a:pt x="15961" y="8588"/>
                  </a:lnTo>
                  <a:close/>
                  <a:moveTo>
                    <a:pt x="3814" y="9134"/>
                  </a:moveTo>
                  <a:lnTo>
                    <a:pt x="4036" y="9316"/>
                  </a:lnTo>
                  <a:lnTo>
                    <a:pt x="4218" y="9438"/>
                  </a:lnTo>
                  <a:lnTo>
                    <a:pt x="4218" y="9438"/>
                  </a:lnTo>
                  <a:lnTo>
                    <a:pt x="3975" y="9256"/>
                  </a:lnTo>
                  <a:lnTo>
                    <a:pt x="3814" y="9134"/>
                  </a:lnTo>
                  <a:close/>
                  <a:moveTo>
                    <a:pt x="4218" y="9438"/>
                  </a:moveTo>
                  <a:lnTo>
                    <a:pt x="4339" y="9529"/>
                  </a:lnTo>
                  <a:lnTo>
                    <a:pt x="4704" y="9741"/>
                  </a:lnTo>
                  <a:lnTo>
                    <a:pt x="4764" y="9771"/>
                  </a:lnTo>
                  <a:lnTo>
                    <a:pt x="4764" y="9771"/>
                  </a:lnTo>
                  <a:lnTo>
                    <a:pt x="4400" y="9559"/>
                  </a:lnTo>
                  <a:lnTo>
                    <a:pt x="4218" y="9438"/>
                  </a:lnTo>
                  <a:close/>
                  <a:moveTo>
                    <a:pt x="15306" y="9177"/>
                  </a:moveTo>
                  <a:lnTo>
                    <a:pt x="14869" y="9468"/>
                  </a:lnTo>
                  <a:lnTo>
                    <a:pt x="14382" y="9783"/>
                  </a:lnTo>
                  <a:lnTo>
                    <a:pt x="14474" y="9741"/>
                  </a:lnTo>
                  <a:lnTo>
                    <a:pt x="14808" y="9529"/>
                  </a:lnTo>
                  <a:lnTo>
                    <a:pt x="15172" y="9286"/>
                  </a:lnTo>
                  <a:lnTo>
                    <a:pt x="15306" y="9177"/>
                  </a:lnTo>
                  <a:close/>
                  <a:moveTo>
                    <a:pt x="14382" y="9783"/>
                  </a:moveTo>
                  <a:lnTo>
                    <a:pt x="14224" y="9855"/>
                  </a:lnTo>
                  <a:lnTo>
                    <a:pt x="14224" y="9855"/>
                  </a:lnTo>
                  <a:lnTo>
                    <a:pt x="14353" y="9802"/>
                  </a:lnTo>
                  <a:lnTo>
                    <a:pt x="14382" y="9783"/>
                  </a:lnTo>
                  <a:close/>
                  <a:moveTo>
                    <a:pt x="4764" y="9771"/>
                  </a:moveTo>
                  <a:lnTo>
                    <a:pt x="5098" y="9954"/>
                  </a:lnTo>
                  <a:lnTo>
                    <a:pt x="5280" y="10029"/>
                  </a:lnTo>
                  <a:lnTo>
                    <a:pt x="5280" y="10029"/>
                  </a:lnTo>
                  <a:lnTo>
                    <a:pt x="5068" y="9923"/>
                  </a:lnTo>
                  <a:lnTo>
                    <a:pt x="4764" y="9771"/>
                  </a:lnTo>
                  <a:close/>
                  <a:moveTo>
                    <a:pt x="14224" y="9855"/>
                  </a:moveTo>
                  <a:lnTo>
                    <a:pt x="13837" y="10014"/>
                  </a:lnTo>
                  <a:lnTo>
                    <a:pt x="13625" y="10099"/>
                  </a:lnTo>
                  <a:lnTo>
                    <a:pt x="13625" y="10099"/>
                  </a:lnTo>
                  <a:lnTo>
                    <a:pt x="13807" y="10045"/>
                  </a:lnTo>
                  <a:lnTo>
                    <a:pt x="14141" y="9893"/>
                  </a:lnTo>
                  <a:lnTo>
                    <a:pt x="14224" y="9855"/>
                  </a:lnTo>
                  <a:close/>
                  <a:moveTo>
                    <a:pt x="5280" y="10029"/>
                  </a:moveTo>
                  <a:lnTo>
                    <a:pt x="5432" y="10105"/>
                  </a:lnTo>
                  <a:lnTo>
                    <a:pt x="5548" y="10141"/>
                  </a:lnTo>
                  <a:lnTo>
                    <a:pt x="5548" y="10141"/>
                  </a:lnTo>
                  <a:lnTo>
                    <a:pt x="5462" y="10105"/>
                  </a:lnTo>
                  <a:lnTo>
                    <a:pt x="5280" y="10029"/>
                  </a:lnTo>
                  <a:close/>
                  <a:moveTo>
                    <a:pt x="13625" y="10099"/>
                  </a:moveTo>
                  <a:lnTo>
                    <a:pt x="13503" y="10136"/>
                  </a:lnTo>
                  <a:lnTo>
                    <a:pt x="13200" y="10227"/>
                  </a:lnTo>
                  <a:lnTo>
                    <a:pt x="12957" y="10287"/>
                  </a:lnTo>
                  <a:lnTo>
                    <a:pt x="12957" y="10287"/>
                  </a:lnTo>
                  <a:lnTo>
                    <a:pt x="13382" y="10196"/>
                  </a:lnTo>
                  <a:lnTo>
                    <a:pt x="13625" y="10099"/>
                  </a:lnTo>
                  <a:close/>
                  <a:moveTo>
                    <a:pt x="5548" y="10141"/>
                  </a:moveTo>
                  <a:lnTo>
                    <a:pt x="5826" y="10257"/>
                  </a:lnTo>
                  <a:lnTo>
                    <a:pt x="6221" y="10348"/>
                  </a:lnTo>
                  <a:lnTo>
                    <a:pt x="6221" y="10348"/>
                  </a:lnTo>
                  <a:lnTo>
                    <a:pt x="5826" y="10227"/>
                  </a:lnTo>
                  <a:lnTo>
                    <a:pt x="5548" y="10141"/>
                  </a:lnTo>
                  <a:close/>
                  <a:moveTo>
                    <a:pt x="12957" y="10287"/>
                  </a:moveTo>
                  <a:lnTo>
                    <a:pt x="12593" y="10348"/>
                  </a:lnTo>
                  <a:lnTo>
                    <a:pt x="12320" y="10378"/>
                  </a:lnTo>
                  <a:lnTo>
                    <a:pt x="12714" y="10348"/>
                  </a:lnTo>
                  <a:lnTo>
                    <a:pt x="12957" y="10287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>
              <a:off x="3032050" y="16854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>
              <a:off x="3032050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>
              <a:off x="3032050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>
              <a:off x="3031275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>
              <a:off x="3031275" y="16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3176925" y="168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>
              <a:off x="3176925" y="16846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>
              <a:off x="3176925" y="1486675"/>
              <a:ext cx="181350" cy="199550"/>
            </a:xfrm>
            <a:custGeom>
              <a:avLst/>
              <a:gdLst/>
              <a:ahLst/>
              <a:cxnLst/>
              <a:rect l="l" t="t" r="r" b="b"/>
              <a:pathLst>
                <a:path w="7254" h="7982" fill="none" extrusionOk="0">
                  <a:moveTo>
                    <a:pt x="6343" y="1"/>
                  </a:moveTo>
                  <a:lnTo>
                    <a:pt x="6343" y="1"/>
                  </a:lnTo>
                  <a:lnTo>
                    <a:pt x="6343" y="92"/>
                  </a:lnTo>
                  <a:lnTo>
                    <a:pt x="6343" y="92"/>
                  </a:lnTo>
                  <a:lnTo>
                    <a:pt x="6130" y="729"/>
                  </a:lnTo>
                  <a:lnTo>
                    <a:pt x="5857" y="1397"/>
                  </a:lnTo>
                  <a:lnTo>
                    <a:pt x="5584" y="2034"/>
                  </a:lnTo>
                  <a:lnTo>
                    <a:pt x="5250" y="2671"/>
                  </a:lnTo>
                  <a:lnTo>
                    <a:pt x="4856" y="3278"/>
                  </a:lnTo>
                  <a:lnTo>
                    <a:pt x="4431" y="3855"/>
                  </a:lnTo>
                  <a:lnTo>
                    <a:pt x="3976" y="4370"/>
                  </a:lnTo>
                  <a:lnTo>
                    <a:pt x="3733" y="4613"/>
                  </a:lnTo>
                  <a:lnTo>
                    <a:pt x="3460" y="4856"/>
                  </a:lnTo>
                  <a:lnTo>
                    <a:pt x="3915" y="6191"/>
                  </a:lnTo>
                  <a:lnTo>
                    <a:pt x="3915" y="6191"/>
                  </a:lnTo>
                  <a:lnTo>
                    <a:pt x="3915" y="6191"/>
                  </a:lnTo>
                  <a:lnTo>
                    <a:pt x="3642" y="6464"/>
                  </a:lnTo>
                  <a:lnTo>
                    <a:pt x="3369" y="6707"/>
                  </a:lnTo>
                  <a:lnTo>
                    <a:pt x="2823" y="7071"/>
                  </a:lnTo>
                  <a:lnTo>
                    <a:pt x="2307" y="7405"/>
                  </a:lnTo>
                  <a:lnTo>
                    <a:pt x="1791" y="7617"/>
                  </a:lnTo>
                  <a:lnTo>
                    <a:pt x="1336" y="7799"/>
                  </a:lnTo>
                  <a:lnTo>
                    <a:pt x="911" y="7890"/>
                  </a:lnTo>
                  <a:lnTo>
                    <a:pt x="547" y="7951"/>
                  </a:lnTo>
                  <a:lnTo>
                    <a:pt x="274" y="7981"/>
                  </a:lnTo>
                  <a:lnTo>
                    <a:pt x="274" y="7981"/>
                  </a:lnTo>
                  <a:lnTo>
                    <a:pt x="122" y="7951"/>
                  </a:lnTo>
                  <a:lnTo>
                    <a:pt x="1" y="7921"/>
                  </a:lnTo>
                  <a:lnTo>
                    <a:pt x="1" y="7921"/>
                  </a:lnTo>
                  <a:lnTo>
                    <a:pt x="122" y="7951"/>
                  </a:lnTo>
                  <a:lnTo>
                    <a:pt x="274" y="7981"/>
                  </a:lnTo>
                  <a:lnTo>
                    <a:pt x="274" y="7981"/>
                  </a:lnTo>
                  <a:lnTo>
                    <a:pt x="668" y="7951"/>
                  </a:lnTo>
                  <a:lnTo>
                    <a:pt x="1154" y="7830"/>
                  </a:lnTo>
                  <a:lnTo>
                    <a:pt x="1457" y="7739"/>
                  </a:lnTo>
                  <a:lnTo>
                    <a:pt x="1761" y="7648"/>
                  </a:lnTo>
                  <a:lnTo>
                    <a:pt x="2095" y="7496"/>
                  </a:lnTo>
                  <a:lnTo>
                    <a:pt x="2428" y="7344"/>
                  </a:lnTo>
                  <a:lnTo>
                    <a:pt x="2762" y="7132"/>
                  </a:lnTo>
                  <a:lnTo>
                    <a:pt x="3126" y="6889"/>
                  </a:lnTo>
                  <a:lnTo>
                    <a:pt x="3460" y="6616"/>
                  </a:lnTo>
                  <a:lnTo>
                    <a:pt x="3824" y="6282"/>
                  </a:lnTo>
                  <a:lnTo>
                    <a:pt x="4188" y="5918"/>
                  </a:lnTo>
                  <a:lnTo>
                    <a:pt x="4522" y="5523"/>
                  </a:lnTo>
                  <a:lnTo>
                    <a:pt x="4856" y="5068"/>
                  </a:lnTo>
                  <a:lnTo>
                    <a:pt x="5190" y="4552"/>
                  </a:lnTo>
                  <a:lnTo>
                    <a:pt x="5190" y="4552"/>
                  </a:lnTo>
                  <a:lnTo>
                    <a:pt x="5615" y="3764"/>
                  </a:lnTo>
                  <a:lnTo>
                    <a:pt x="6009" y="3035"/>
                  </a:lnTo>
                  <a:lnTo>
                    <a:pt x="6616" y="1852"/>
                  </a:lnTo>
                  <a:lnTo>
                    <a:pt x="7010" y="942"/>
                  </a:lnTo>
                  <a:lnTo>
                    <a:pt x="7253" y="274"/>
                  </a:lnTo>
                  <a:lnTo>
                    <a:pt x="7253" y="274"/>
                  </a:lnTo>
                  <a:lnTo>
                    <a:pt x="6980" y="274"/>
                  </a:lnTo>
                  <a:lnTo>
                    <a:pt x="6768" y="213"/>
                  </a:lnTo>
                  <a:lnTo>
                    <a:pt x="6768" y="213"/>
                  </a:lnTo>
                  <a:lnTo>
                    <a:pt x="6768" y="213"/>
                  </a:lnTo>
                  <a:lnTo>
                    <a:pt x="6768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37" y="213"/>
                  </a:lnTo>
                  <a:lnTo>
                    <a:pt x="6707" y="213"/>
                  </a:lnTo>
                  <a:lnTo>
                    <a:pt x="6707" y="213"/>
                  </a:lnTo>
                  <a:lnTo>
                    <a:pt x="6707" y="213"/>
                  </a:lnTo>
                  <a:lnTo>
                    <a:pt x="6707" y="213"/>
                  </a:lnTo>
                  <a:lnTo>
                    <a:pt x="6707" y="183"/>
                  </a:lnTo>
                  <a:lnTo>
                    <a:pt x="6707" y="183"/>
                  </a:lnTo>
                  <a:lnTo>
                    <a:pt x="6707" y="183"/>
                  </a:lnTo>
                  <a:lnTo>
                    <a:pt x="6707" y="183"/>
                  </a:lnTo>
                  <a:lnTo>
                    <a:pt x="6525" y="122"/>
                  </a:lnTo>
                  <a:lnTo>
                    <a:pt x="63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>
              <a:off x="2875775" y="1426750"/>
              <a:ext cx="155525" cy="258725"/>
            </a:xfrm>
            <a:custGeom>
              <a:avLst/>
              <a:gdLst/>
              <a:ahLst/>
              <a:cxnLst/>
              <a:rect l="l" t="t" r="r" b="b"/>
              <a:pathLst>
                <a:path w="6221" h="10349" fill="none" extrusionOk="0">
                  <a:moveTo>
                    <a:pt x="1882" y="1"/>
                  </a:moveTo>
                  <a:lnTo>
                    <a:pt x="1882" y="1"/>
                  </a:lnTo>
                  <a:lnTo>
                    <a:pt x="1760" y="152"/>
                  </a:lnTo>
                  <a:lnTo>
                    <a:pt x="1760" y="152"/>
                  </a:lnTo>
                  <a:lnTo>
                    <a:pt x="1578" y="304"/>
                  </a:lnTo>
                  <a:lnTo>
                    <a:pt x="1578" y="304"/>
                  </a:lnTo>
                  <a:lnTo>
                    <a:pt x="1517" y="365"/>
                  </a:lnTo>
                  <a:lnTo>
                    <a:pt x="1517" y="365"/>
                  </a:lnTo>
                  <a:lnTo>
                    <a:pt x="1457" y="395"/>
                  </a:lnTo>
                  <a:lnTo>
                    <a:pt x="1457" y="395"/>
                  </a:lnTo>
                  <a:lnTo>
                    <a:pt x="1275" y="486"/>
                  </a:lnTo>
                  <a:lnTo>
                    <a:pt x="1275" y="486"/>
                  </a:lnTo>
                  <a:lnTo>
                    <a:pt x="1244" y="517"/>
                  </a:lnTo>
                  <a:lnTo>
                    <a:pt x="1244" y="517"/>
                  </a:lnTo>
                  <a:lnTo>
                    <a:pt x="971" y="608"/>
                  </a:lnTo>
                  <a:lnTo>
                    <a:pt x="971" y="608"/>
                  </a:lnTo>
                  <a:lnTo>
                    <a:pt x="911" y="638"/>
                  </a:lnTo>
                  <a:lnTo>
                    <a:pt x="911" y="638"/>
                  </a:lnTo>
                  <a:lnTo>
                    <a:pt x="789" y="668"/>
                  </a:lnTo>
                  <a:lnTo>
                    <a:pt x="638" y="699"/>
                  </a:lnTo>
                  <a:lnTo>
                    <a:pt x="638" y="699"/>
                  </a:lnTo>
                  <a:lnTo>
                    <a:pt x="395" y="668"/>
                  </a:lnTo>
                  <a:lnTo>
                    <a:pt x="395" y="668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31" y="911"/>
                  </a:lnTo>
                  <a:lnTo>
                    <a:pt x="0" y="1548"/>
                  </a:lnTo>
                  <a:lnTo>
                    <a:pt x="0" y="1548"/>
                  </a:lnTo>
                  <a:lnTo>
                    <a:pt x="31" y="2003"/>
                  </a:lnTo>
                  <a:lnTo>
                    <a:pt x="61" y="2489"/>
                  </a:lnTo>
                  <a:lnTo>
                    <a:pt x="152" y="2974"/>
                  </a:lnTo>
                  <a:lnTo>
                    <a:pt x="243" y="3460"/>
                  </a:lnTo>
                  <a:lnTo>
                    <a:pt x="364" y="3945"/>
                  </a:lnTo>
                  <a:lnTo>
                    <a:pt x="516" y="4431"/>
                  </a:lnTo>
                  <a:lnTo>
                    <a:pt x="698" y="4916"/>
                  </a:lnTo>
                  <a:lnTo>
                    <a:pt x="911" y="5372"/>
                  </a:lnTo>
                  <a:lnTo>
                    <a:pt x="911" y="5372"/>
                  </a:lnTo>
                  <a:lnTo>
                    <a:pt x="1214" y="5887"/>
                  </a:lnTo>
                  <a:lnTo>
                    <a:pt x="1487" y="6373"/>
                  </a:lnTo>
                  <a:lnTo>
                    <a:pt x="1791" y="6858"/>
                  </a:lnTo>
                  <a:lnTo>
                    <a:pt x="2094" y="7283"/>
                  </a:lnTo>
                  <a:lnTo>
                    <a:pt x="2397" y="7678"/>
                  </a:lnTo>
                  <a:lnTo>
                    <a:pt x="2731" y="8072"/>
                  </a:lnTo>
                  <a:lnTo>
                    <a:pt x="3035" y="8436"/>
                  </a:lnTo>
                  <a:lnTo>
                    <a:pt x="3368" y="8740"/>
                  </a:lnTo>
                  <a:lnTo>
                    <a:pt x="3702" y="9043"/>
                  </a:lnTo>
                  <a:lnTo>
                    <a:pt x="4036" y="9316"/>
                  </a:lnTo>
                  <a:lnTo>
                    <a:pt x="4400" y="9559"/>
                  </a:lnTo>
                  <a:lnTo>
                    <a:pt x="4764" y="9771"/>
                  </a:lnTo>
                  <a:lnTo>
                    <a:pt x="5098" y="9954"/>
                  </a:lnTo>
                  <a:lnTo>
                    <a:pt x="5462" y="10105"/>
                  </a:lnTo>
                  <a:lnTo>
                    <a:pt x="5826" y="10257"/>
                  </a:lnTo>
                  <a:lnTo>
                    <a:pt x="6221" y="10348"/>
                  </a:lnTo>
                  <a:lnTo>
                    <a:pt x="6221" y="10348"/>
                  </a:lnTo>
                  <a:lnTo>
                    <a:pt x="5826" y="10227"/>
                  </a:lnTo>
                  <a:lnTo>
                    <a:pt x="5432" y="10105"/>
                  </a:lnTo>
                  <a:lnTo>
                    <a:pt x="5068" y="9923"/>
                  </a:lnTo>
                  <a:lnTo>
                    <a:pt x="4704" y="9741"/>
                  </a:lnTo>
                  <a:lnTo>
                    <a:pt x="4339" y="9529"/>
                  </a:lnTo>
                  <a:lnTo>
                    <a:pt x="3975" y="9256"/>
                  </a:lnTo>
                  <a:lnTo>
                    <a:pt x="3611" y="8983"/>
                  </a:lnTo>
                  <a:lnTo>
                    <a:pt x="3277" y="8649"/>
                  </a:lnTo>
                  <a:lnTo>
                    <a:pt x="3277" y="8649"/>
                  </a:lnTo>
                  <a:lnTo>
                    <a:pt x="3277" y="8649"/>
                  </a:lnTo>
                  <a:lnTo>
                    <a:pt x="3551" y="7769"/>
                  </a:lnTo>
                  <a:lnTo>
                    <a:pt x="3551" y="7769"/>
                  </a:lnTo>
                  <a:lnTo>
                    <a:pt x="3733" y="7192"/>
                  </a:lnTo>
                  <a:lnTo>
                    <a:pt x="3733" y="7192"/>
                  </a:lnTo>
                  <a:lnTo>
                    <a:pt x="3368" y="6919"/>
                  </a:lnTo>
                  <a:lnTo>
                    <a:pt x="3035" y="6616"/>
                  </a:lnTo>
                  <a:lnTo>
                    <a:pt x="2701" y="6252"/>
                  </a:lnTo>
                  <a:lnTo>
                    <a:pt x="2428" y="5857"/>
                  </a:lnTo>
                  <a:lnTo>
                    <a:pt x="2428" y="5857"/>
                  </a:lnTo>
                  <a:lnTo>
                    <a:pt x="2124" y="5372"/>
                  </a:lnTo>
                  <a:lnTo>
                    <a:pt x="1821" y="4856"/>
                  </a:lnTo>
                  <a:lnTo>
                    <a:pt x="1609" y="4370"/>
                  </a:lnTo>
                  <a:lnTo>
                    <a:pt x="1396" y="3854"/>
                  </a:lnTo>
                  <a:lnTo>
                    <a:pt x="1275" y="3308"/>
                  </a:lnTo>
                  <a:lnTo>
                    <a:pt x="1184" y="2792"/>
                  </a:lnTo>
                  <a:lnTo>
                    <a:pt x="1153" y="2216"/>
                  </a:lnTo>
                  <a:lnTo>
                    <a:pt x="1214" y="1639"/>
                  </a:lnTo>
                  <a:lnTo>
                    <a:pt x="1214" y="1639"/>
                  </a:lnTo>
                  <a:lnTo>
                    <a:pt x="1244" y="1457"/>
                  </a:lnTo>
                  <a:lnTo>
                    <a:pt x="1305" y="1336"/>
                  </a:lnTo>
                  <a:lnTo>
                    <a:pt x="1366" y="1184"/>
                  </a:lnTo>
                  <a:lnTo>
                    <a:pt x="1487" y="1063"/>
                  </a:lnTo>
                  <a:lnTo>
                    <a:pt x="1578" y="941"/>
                  </a:lnTo>
                  <a:lnTo>
                    <a:pt x="1700" y="850"/>
                  </a:lnTo>
                  <a:lnTo>
                    <a:pt x="2003" y="668"/>
                  </a:lnTo>
                  <a:lnTo>
                    <a:pt x="2003" y="668"/>
                  </a:lnTo>
                  <a:lnTo>
                    <a:pt x="1882" y="1"/>
                  </a:lnTo>
                  <a:lnTo>
                    <a:pt x="1882" y="1"/>
                  </a:lnTo>
                  <a:lnTo>
                    <a:pt x="18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>
              <a:off x="2957700" y="1573175"/>
              <a:ext cx="317125" cy="273100"/>
            </a:xfrm>
            <a:custGeom>
              <a:avLst/>
              <a:gdLst/>
              <a:ahLst/>
              <a:cxnLst/>
              <a:rect l="l" t="t" r="r" b="b"/>
              <a:pathLst>
                <a:path w="12685" h="10924" extrusionOk="0">
                  <a:moveTo>
                    <a:pt x="11774" y="0"/>
                  </a:moveTo>
                  <a:lnTo>
                    <a:pt x="11531" y="182"/>
                  </a:lnTo>
                  <a:lnTo>
                    <a:pt x="10894" y="607"/>
                  </a:lnTo>
                  <a:lnTo>
                    <a:pt x="10560" y="819"/>
                  </a:lnTo>
                  <a:lnTo>
                    <a:pt x="10226" y="1001"/>
                  </a:lnTo>
                  <a:lnTo>
                    <a:pt x="9984" y="1092"/>
                  </a:lnTo>
                  <a:lnTo>
                    <a:pt x="9741" y="1153"/>
                  </a:lnTo>
                  <a:lnTo>
                    <a:pt x="9468" y="1214"/>
                  </a:lnTo>
                  <a:lnTo>
                    <a:pt x="9195" y="1275"/>
                  </a:lnTo>
                  <a:lnTo>
                    <a:pt x="8375" y="1275"/>
                  </a:lnTo>
                  <a:lnTo>
                    <a:pt x="8133" y="1244"/>
                  </a:lnTo>
                  <a:lnTo>
                    <a:pt x="7617" y="1153"/>
                  </a:lnTo>
                  <a:lnTo>
                    <a:pt x="7101" y="1123"/>
                  </a:lnTo>
                  <a:lnTo>
                    <a:pt x="6585" y="1092"/>
                  </a:lnTo>
                  <a:lnTo>
                    <a:pt x="6069" y="1092"/>
                  </a:lnTo>
                  <a:lnTo>
                    <a:pt x="5007" y="1153"/>
                  </a:lnTo>
                  <a:lnTo>
                    <a:pt x="3976" y="1275"/>
                  </a:lnTo>
                  <a:lnTo>
                    <a:pt x="3460" y="1305"/>
                  </a:lnTo>
                  <a:lnTo>
                    <a:pt x="2974" y="1275"/>
                  </a:lnTo>
                  <a:lnTo>
                    <a:pt x="2549" y="1153"/>
                  </a:lnTo>
                  <a:lnTo>
                    <a:pt x="2155" y="1032"/>
                  </a:lnTo>
                  <a:lnTo>
                    <a:pt x="1760" y="850"/>
                  </a:lnTo>
                  <a:lnTo>
                    <a:pt x="1427" y="607"/>
                  </a:lnTo>
                  <a:lnTo>
                    <a:pt x="1123" y="364"/>
                  </a:lnTo>
                  <a:lnTo>
                    <a:pt x="820" y="91"/>
                  </a:lnTo>
                  <a:lnTo>
                    <a:pt x="0" y="2792"/>
                  </a:lnTo>
                  <a:lnTo>
                    <a:pt x="365" y="3126"/>
                  </a:lnTo>
                  <a:lnTo>
                    <a:pt x="729" y="3429"/>
                  </a:lnTo>
                  <a:lnTo>
                    <a:pt x="1093" y="3672"/>
                  </a:lnTo>
                  <a:lnTo>
                    <a:pt x="1487" y="3914"/>
                  </a:lnTo>
                  <a:lnTo>
                    <a:pt x="1882" y="4127"/>
                  </a:lnTo>
                  <a:lnTo>
                    <a:pt x="2276" y="4279"/>
                  </a:lnTo>
                  <a:lnTo>
                    <a:pt x="2671" y="4430"/>
                  </a:lnTo>
                  <a:lnTo>
                    <a:pt x="3065" y="4521"/>
                  </a:lnTo>
                  <a:lnTo>
                    <a:pt x="2762" y="9923"/>
                  </a:lnTo>
                  <a:lnTo>
                    <a:pt x="2913" y="10014"/>
                  </a:lnTo>
                  <a:lnTo>
                    <a:pt x="3338" y="10256"/>
                  </a:lnTo>
                  <a:lnTo>
                    <a:pt x="3642" y="10378"/>
                  </a:lnTo>
                  <a:lnTo>
                    <a:pt x="3976" y="10529"/>
                  </a:lnTo>
                  <a:lnTo>
                    <a:pt x="4400" y="10651"/>
                  </a:lnTo>
                  <a:lnTo>
                    <a:pt x="4856" y="10772"/>
                  </a:lnTo>
                  <a:lnTo>
                    <a:pt x="5341" y="10863"/>
                  </a:lnTo>
                  <a:lnTo>
                    <a:pt x="5857" y="10894"/>
                  </a:lnTo>
                  <a:lnTo>
                    <a:pt x="6403" y="10924"/>
                  </a:lnTo>
                  <a:lnTo>
                    <a:pt x="7010" y="10863"/>
                  </a:lnTo>
                  <a:lnTo>
                    <a:pt x="7617" y="10742"/>
                  </a:lnTo>
                  <a:lnTo>
                    <a:pt x="7920" y="10681"/>
                  </a:lnTo>
                  <a:lnTo>
                    <a:pt x="8224" y="10560"/>
                  </a:lnTo>
                  <a:lnTo>
                    <a:pt x="8527" y="10438"/>
                  </a:lnTo>
                  <a:lnTo>
                    <a:pt x="8861" y="10287"/>
                  </a:lnTo>
                  <a:lnTo>
                    <a:pt x="9164" y="10135"/>
                  </a:lnTo>
                  <a:lnTo>
                    <a:pt x="9498" y="9923"/>
                  </a:lnTo>
                  <a:lnTo>
                    <a:pt x="9104" y="7131"/>
                  </a:lnTo>
                  <a:lnTo>
                    <a:pt x="8831" y="5219"/>
                  </a:lnTo>
                  <a:lnTo>
                    <a:pt x="8770" y="4643"/>
                  </a:lnTo>
                  <a:lnTo>
                    <a:pt x="8770" y="4491"/>
                  </a:lnTo>
                  <a:lnTo>
                    <a:pt x="8770" y="4461"/>
                  </a:lnTo>
                  <a:lnTo>
                    <a:pt x="8800" y="4491"/>
                  </a:lnTo>
                  <a:lnTo>
                    <a:pt x="9164" y="4491"/>
                  </a:lnTo>
                  <a:lnTo>
                    <a:pt x="9589" y="4461"/>
                  </a:lnTo>
                  <a:lnTo>
                    <a:pt x="10075" y="4339"/>
                  </a:lnTo>
                  <a:lnTo>
                    <a:pt x="10378" y="4248"/>
                  </a:lnTo>
                  <a:lnTo>
                    <a:pt x="10682" y="4127"/>
                  </a:lnTo>
                  <a:lnTo>
                    <a:pt x="10985" y="3975"/>
                  </a:lnTo>
                  <a:lnTo>
                    <a:pt x="11319" y="3793"/>
                  </a:lnTo>
                  <a:lnTo>
                    <a:pt x="11653" y="3581"/>
                  </a:lnTo>
                  <a:lnTo>
                    <a:pt x="11986" y="3338"/>
                  </a:lnTo>
                  <a:lnTo>
                    <a:pt x="12350" y="3065"/>
                  </a:lnTo>
                  <a:lnTo>
                    <a:pt x="12684" y="273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>
              <a:off x="2957700" y="1573175"/>
              <a:ext cx="317125" cy="273100"/>
            </a:xfrm>
            <a:custGeom>
              <a:avLst/>
              <a:gdLst/>
              <a:ahLst/>
              <a:cxnLst/>
              <a:rect l="l" t="t" r="r" b="b"/>
              <a:pathLst>
                <a:path w="12685" h="10924" fill="none" extrusionOk="0">
                  <a:moveTo>
                    <a:pt x="8770" y="4461"/>
                  </a:moveTo>
                  <a:lnTo>
                    <a:pt x="8770" y="4461"/>
                  </a:lnTo>
                  <a:lnTo>
                    <a:pt x="8800" y="4491"/>
                  </a:lnTo>
                  <a:lnTo>
                    <a:pt x="8891" y="4491"/>
                  </a:lnTo>
                  <a:lnTo>
                    <a:pt x="9164" y="4491"/>
                  </a:lnTo>
                  <a:lnTo>
                    <a:pt x="9589" y="4461"/>
                  </a:lnTo>
                  <a:lnTo>
                    <a:pt x="10075" y="4339"/>
                  </a:lnTo>
                  <a:lnTo>
                    <a:pt x="10378" y="4248"/>
                  </a:lnTo>
                  <a:lnTo>
                    <a:pt x="10682" y="4127"/>
                  </a:lnTo>
                  <a:lnTo>
                    <a:pt x="10985" y="3975"/>
                  </a:lnTo>
                  <a:lnTo>
                    <a:pt x="11319" y="3793"/>
                  </a:lnTo>
                  <a:lnTo>
                    <a:pt x="11653" y="3581"/>
                  </a:lnTo>
                  <a:lnTo>
                    <a:pt x="11986" y="3338"/>
                  </a:lnTo>
                  <a:lnTo>
                    <a:pt x="12350" y="3065"/>
                  </a:lnTo>
                  <a:lnTo>
                    <a:pt x="12684" y="2731"/>
                  </a:lnTo>
                  <a:lnTo>
                    <a:pt x="11774" y="0"/>
                  </a:lnTo>
                  <a:lnTo>
                    <a:pt x="11774" y="0"/>
                  </a:lnTo>
                  <a:lnTo>
                    <a:pt x="11531" y="182"/>
                  </a:lnTo>
                  <a:lnTo>
                    <a:pt x="11531" y="182"/>
                  </a:lnTo>
                  <a:lnTo>
                    <a:pt x="10894" y="607"/>
                  </a:lnTo>
                  <a:lnTo>
                    <a:pt x="10560" y="819"/>
                  </a:lnTo>
                  <a:lnTo>
                    <a:pt x="10226" y="1001"/>
                  </a:lnTo>
                  <a:lnTo>
                    <a:pt x="10226" y="1001"/>
                  </a:lnTo>
                  <a:lnTo>
                    <a:pt x="9984" y="1092"/>
                  </a:lnTo>
                  <a:lnTo>
                    <a:pt x="9741" y="1153"/>
                  </a:lnTo>
                  <a:lnTo>
                    <a:pt x="9468" y="1214"/>
                  </a:lnTo>
                  <a:lnTo>
                    <a:pt x="9195" y="1275"/>
                  </a:lnTo>
                  <a:lnTo>
                    <a:pt x="8649" y="1275"/>
                  </a:lnTo>
                  <a:lnTo>
                    <a:pt x="8375" y="1275"/>
                  </a:lnTo>
                  <a:lnTo>
                    <a:pt x="8133" y="1244"/>
                  </a:lnTo>
                  <a:lnTo>
                    <a:pt x="8133" y="1244"/>
                  </a:lnTo>
                  <a:lnTo>
                    <a:pt x="7617" y="1153"/>
                  </a:lnTo>
                  <a:lnTo>
                    <a:pt x="7101" y="1123"/>
                  </a:lnTo>
                  <a:lnTo>
                    <a:pt x="6585" y="1092"/>
                  </a:lnTo>
                  <a:lnTo>
                    <a:pt x="6069" y="1092"/>
                  </a:lnTo>
                  <a:lnTo>
                    <a:pt x="5007" y="1153"/>
                  </a:lnTo>
                  <a:lnTo>
                    <a:pt x="3976" y="1275"/>
                  </a:lnTo>
                  <a:lnTo>
                    <a:pt x="3976" y="1275"/>
                  </a:lnTo>
                  <a:lnTo>
                    <a:pt x="3460" y="1305"/>
                  </a:lnTo>
                  <a:lnTo>
                    <a:pt x="2974" y="1275"/>
                  </a:lnTo>
                  <a:lnTo>
                    <a:pt x="2549" y="1153"/>
                  </a:lnTo>
                  <a:lnTo>
                    <a:pt x="2155" y="1032"/>
                  </a:lnTo>
                  <a:lnTo>
                    <a:pt x="1760" y="850"/>
                  </a:lnTo>
                  <a:lnTo>
                    <a:pt x="1427" y="607"/>
                  </a:lnTo>
                  <a:lnTo>
                    <a:pt x="1123" y="364"/>
                  </a:lnTo>
                  <a:lnTo>
                    <a:pt x="820" y="91"/>
                  </a:lnTo>
                  <a:lnTo>
                    <a:pt x="0" y="2792"/>
                  </a:lnTo>
                  <a:lnTo>
                    <a:pt x="0" y="2792"/>
                  </a:lnTo>
                  <a:lnTo>
                    <a:pt x="365" y="3126"/>
                  </a:lnTo>
                  <a:lnTo>
                    <a:pt x="729" y="3429"/>
                  </a:lnTo>
                  <a:lnTo>
                    <a:pt x="1093" y="3672"/>
                  </a:lnTo>
                  <a:lnTo>
                    <a:pt x="1487" y="3914"/>
                  </a:lnTo>
                  <a:lnTo>
                    <a:pt x="1882" y="4127"/>
                  </a:lnTo>
                  <a:lnTo>
                    <a:pt x="2276" y="4279"/>
                  </a:lnTo>
                  <a:lnTo>
                    <a:pt x="2671" y="4430"/>
                  </a:lnTo>
                  <a:lnTo>
                    <a:pt x="3065" y="4521"/>
                  </a:lnTo>
                  <a:lnTo>
                    <a:pt x="2762" y="9923"/>
                  </a:lnTo>
                  <a:lnTo>
                    <a:pt x="2762" y="9923"/>
                  </a:lnTo>
                  <a:lnTo>
                    <a:pt x="2913" y="10014"/>
                  </a:lnTo>
                  <a:lnTo>
                    <a:pt x="3338" y="10256"/>
                  </a:lnTo>
                  <a:lnTo>
                    <a:pt x="3642" y="10378"/>
                  </a:lnTo>
                  <a:lnTo>
                    <a:pt x="3976" y="10529"/>
                  </a:lnTo>
                  <a:lnTo>
                    <a:pt x="4400" y="10651"/>
                  </a:lnTo>
                  <a:lnTo>
                    <a:pt x="4856" y="10772"/>
                  </a:lnTo>
                  <a:lnTo>
                    <a:pt x="5341" y="10863"/>
                  </a:lnTo>
                  <a:lnTo>
                    <a:pt x="5857" y="10894"/>
                  </a:lnTo>
                  <a:lnTo>
                    <a:pt x="6403" y="10924"/>
                  </a:lnTo>
                  <a:lnTo>
                    <a:pt x="7010" y="10863"/>
                  </a:lnTo>
                  <a:lnTo>
                    <a:pt x="7617" y="10742"/>
                  </a:lnTo>
                  <a:lnTo>
                    <a:pt x="7920" y="10681"/>
                  </a:lnTo>
                  <a:lnTo>
                    <a:pt x="8224" y="10560"/>
                  </a:lnTo>
                  <a:lnTo>
                    <a:pt x="8527" y="10438"/>
                  </a:lnTo>
                  <a:lnTo>
                    <a:pt x="8861" y="10287"/>
                  </a:lnTo>
                  <a:lnTo>
                    <a:pt x="9164" y="10135"/>
                  </a:lnTo>
                  <a:lnTo>
                    <a:pt x="9498" y="9923"/>
                  </a:lnTo>
                  <a:lnTo>
                    <a:pt x="9498" y="9923"/>
                  </a:lnTo>
                  <a:lnTo>
                    <a:pt x="9104" y="7131"/>
                  </a:lnTo>
                  <a:lnTo>
                    <a:pt x="8831" y="5219"/>
                  </a:lnTo>
                  <a:lnTo>
                    <a:pt x="8770" y="4643"/>
                  </a:lnTo>
                  <a:lnTo>
                    <a:pt x="8770" y="4491"/>
                  </a:lnTo>
                  <a:lnTo>
                    <a:pt x="8770" y="4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>
              <a:off x="2957700" y="1620950"/>
              <a:ext cx="6850" cy="22025"/>
            </a:xfrm>
            <a:custGeom>
              <a:avLst/>
              <a:gdLst/>
              <a:ahLst/>
              <a:cxnLst/>
              <a:rect l="l" t="t" r="r" b="b"/>
              <a:pathLst>
                <a:path w="274" h="881" extrusionOk="0">
                  <a:moveTo>
                    <a:pt x="274" y="1"/>
                  </a:moveTo>
                  <a:lnTo>
                    <a:pt x="0" y="881"/>
                  </a:lnTo>
                  <a:lnTo>
                    <a:pt x="0" y="881"/>
                  </a:lnTo>
                  <a:lnTo>
                    <a:pt x="274" y="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C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>
              <a:off x="2957700" y="1620950"/>
              <a:ext cx="6850" cy="22025"/>
            </a:xfrm>
            <a:custGeom>
              <a:avLst/>
              <a:gdLst/>
              <a:ahLst/>
              <a:cxnLst/>
              <a:rect l="l" t="t" r="r" b="b"/>
              <a:pathLst>
                <a:path w="274" h="881" fill="none" extrusionOk="0">
                  <a:moveTo>
                    <a:pt x="274" y="1"/>
                  </a:moveTo>
                  <a:lnTo>
                    <a:pt x="0" y="881"/>
                  </a:lnTo>
                  <a:lnTo>
                    <a:pt x="0" y="881"/>
                  </a:lnTo>
                  <a:lnTo>
                    <a:pt x="274" y="1"/>
                  </a:lnTo>
                  <a:lnTo>
                    <a:pt x="2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>
              <a:off x="2957700" y="1608050"/>
              <a:ext cx="317125" cy="238225"/>
            </a:xfrm>
            <a:custGeom>
              <a:avLst/>
              <a:gdLst/>
              <a:ahLst/>
              <a:cxnLst/>
              <a:rect l="l" t="t" r="r" b="b"/>
              <a:pathLst>
                <a:path w="12685" h="9529" fill="none" extrusionOk="0">
                  <a:moveTo>
                    <a:pt x="12229" y="1"/>
                  </a:moveTo>
                  <a:lnTo>
                    <a:pt x="12229" y="1"/>
                  </a:lnTo>
                  <a:lnTo>
                    <a:pt x="11926" y="365"/>
                  </a:lnTo>
                  <a:lnTo>
                    <a:pt x="11592" y="699"/>
                  </a:lnTo>
                  <a:lnTo>
                    <a:pt x="11228" y="1002"/>
                  </a:lnTo>
                  <a:lnTo>
                    <a:pt x="10833" y="1275"/>
                  </a:lnTo>
                  <a:lnTo>
                    <a:pt x="10408" y="1457"/>
                  </a:lnTo>
                  <a:lnTo>
                    <a:pt x="9984" y="1640"/>
                  </a:lnTo>
                  <a:lnTo>
                    <a:pt x="9528" y="1731"/>
                  </a:lnTo>
                  <a:lnTo>
                    <a:pt x="9104" y="1761"/>
                  </a:lnTo>
                  <a:lnTo>
                    <a:pt x="9104" y="1761"/>
                  </a:lnTo>
                  <a:lnTo>
                    <a:pt x="8861" y="1731"/>
                  </a:lnTo>
                  <a:lnTo>
                    <a:pt x="8618" y="1700"/>
                  </a:lnTo>
                  <a:lnTo>
                    <a:pt x="8375" y="1670"/>
                  </a:lnTo>
                  <a:lnTo>
                    <a:pt x="8163" y="1609"/>
                  </a:lnTo>
                  <a:lnTo>
                    <a:pt x="8163" y="1609"/>
                  </a:lnTo>
                  <a:lnTo>
                    <a:pt x="8224" y="2246"/>
                  </a:lnTo>
                  <a:lnTo>
                    <a:pt x="8224" y="2246"/>
                  </a:lnTo>
                  <a:lnTo>
                    <a:pt x="8254" y="2884"/>
                  </a:lnTo>
                  <a:lnTo>
                    <a:pt x="8254" y="3551"/>
                  </a:lnTo>
                  <a:lnTo>
                    <a:pt x="8224" y="3885"/>
                  </a:lnTo>
                  <a:lnTo>
                    <a:pt x="8163" y="4219"/>
                  </a:lnTo>
                  <a:lnTo>
                    <a:pt x="8102" y="4553"/>
                  </a:lnTo>
                  <a:lnTo>
                    <a:pt x="8011" y="4886"/>
                  </a:lnTo>
                  <a:lnTo>
                    <a:pt x="7890" y="5190"/>
                  </a:lnTo>
                  <a:lnTo>
                    <a:pt x="7769" y="5463"/>
                  </a:lnTo>
                  <a:lnTo>
                    <a:pt x="7586" y="5736"/>
                  </a:lnTo>
                  <a:lnTo>
                    <a:pt x="7404" y="6009"/>
                  </a:lnTo>
                  <a:lnTo>
                    <a:pt x="7192" y="6221"/>
                  </a:lnTo>
                  <a:lnTo>
                    <a:pt x="6919" y="6404"/>
                  </a:lnTo>
                  <a:lnTo>
                    <a:pt x="6646" y="6555"/>
                  </a:lnTo>
                  <a:lnTo>
                    <a:pt x="6312" y="6677"/>
                  </a:lnTo>
                  <a:lnTo>
                    <a:pt x="6312" y="6677"/>
                  </a:lnTo>
                  <a:lnTo>
                    <a:pt x="5978" y="6768"/>
                  </a:lnTo>
                  <a:lnTo>
                    <a:pt x="5705" y="6768"/>
                  </a:lnTo>
                  <a:lnTo>
                    <a:pt x="5705" y="6768"/>
                  </a:lnTo>
                  <a:lnTo>
                    <a:pt x="5432" y="6768"/>
                  </a:lnTo>
                  <a:lnTo>
                    <a:pt x="5159" y="6707"/>
                  </a:lnTo>
                  <a:lnTo>
                    <a:pt x="4947" y="6616"/>
                  </a:lnTo>
                  <a:lnTo>
                    <a:pt x="4734" y="6464"/>
                  </a:lnTo>
                  <a:lnTo>
                    <a:pt x="4522" y="6312"/>
                  </a:lnTo>
                  <a:lnTo>
                    <a:pt x="4340" y="6130"/>
                  </a:lnTo>
                  <a:lnTo>
                    <a:pt x="4188" y="5918"/>
                  </a:lnTo>
                  <a:lnTo>
                    <a:pt x="4036" y="5706"/>
                  </a:lnTo>
                  <a:lnTo>
                    <a:pt x="3915" y="5463"/>
                  </a:lnTo>
                  <a:lnTo>
                    <a:pt x="3824" y="5220"/>
                  </a:lnTo>
                  <a:lnTo>
                    <a:pt x="3733" y="4947"/>
                  </a:lnTo>
                  <a:lnTo>
                    <a:pt x="3642" y="4674"/>
                  </a:lnTo>
                  <a:lnTo>
                    <a:pt x="3551" y="4128"/>
                  </a:lnTo>
                  <a:lnTo>
                    <a:pt x="3520" y="3612"/>
                  </a:lnTo>
                  <a:lnTo>
                    <a:pt x="3520" y="3612"/>
                  </a:lnTo>
                  <a:lnTo>
                    <a:pt x="3551" y="3035"/>
                  </a:lnTo>
                  <a:lnTo>
                    <a:pt x="3581" y="2459"/>
                  </a:lnTo>
                  <a:lnTo>
                    <a:pt x="3642" y="1852"/>
                  </a:lnTo>
                  <a:lnTo>
                    <a:pt x="3763" y="1245"/>
                  </a:lnTo>
                  <a:lnTo>
                    <a:pt x="3763" y="1245"/>
                  </a:lnTo>
                  <a:lnTo>
                    <a:pt x="3551" y="1397"/>
                  </a:lnTo>
                  <a:lnTo>
                    <a:pt x="3308" y="1488"/>
                  </a:lnTo>
                  <a:lnTo>
                    <a:pt x="3065" y="1548"/>
                  </a:lnTo>
                  <a:lnTo>
                    <a:pt x="2822" y="1609"/>
                  </a:lnTo>
                  <a:lnTo>
                    <a:pt x="2822" y="1609"/>
                  </a:lnTo>
                  <a:lnTo>
                    <a:pt x="2610" y="1609"/>
                  </a:lnTo>
                  <a:lnTo>
                    <a:pt x="2610" y="1609"/>
                  </a:lnTo>
                  <a:lnTo>
                    <a:pt x="2276" y="1579"/>
                  </a:lnTo>
                  <a:lnTo>
                    <a:pt x="1973" y="1518"/>
                  </a:lnTo>
                  <a:lnTo>
                    <a:pt x="1639" y="1427"/>
                  </a:lnTo>
                  <a:lnTo>
                    <a:pt x="1336" y="1306"/>
                  </a:lnTo>
                  <a:lnTo>
                    <a:pt x="1032" y="1154"/>
                  </a:lnTo>
                  <a:lnTo>
                    <a:pt x="759" y="972"/>
                  </a:lnTo>
                  <a:lnTo>
                    <a:pt x="516" y="760"/>
                  </a:lnTo>
                  <a:lnTo>
                    <a:pt x="274" y="547"/>
                  </a:lnTo>
                  <a:lnTo>
                    <a:pt x="274" y="517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365" y="1731"/>
                  </a:lnTo>
                  <a:lnTo>
                    <a:pt x="729" y="2034"/>
                  </a:lnTo>
                  <a:lnTo>
                    <a:pt x="1093" y="2277"/>
                  </a:lnTo>
                  <a:lnTo>
                    <a:pt x="1487" y="2519"/>
                  </a:lnTo>
                  <a:lnTo>
                    <a:pt x="1882" y="2732"/>
                  </a:lnTo>
                  <a:lnTo>
                    <a:pt x="2276" y="2884"/>
                  </a:lnTo>
                  <a:lnTo>
                    <a:pt x="2671" y="3035"/>
                  </a:lnTo>
                  <a:lnTo>
                    <a:pt x="3065" y="3126"/>
                  </a:lnTo>
                  <a:lnTo>
                    <a:pt x="3065" y="3126"/>
                  </a:lnTo>
                  <a:lnTo>
                    <a:pt x="3065" y="3126"/>
                  </a:lnTo>
                  <a:lnTo>
                    <a:pt x="2762" y="8528"/>
                  </a:lnTo>
                  <a:lnTo>
                    <a:pt x="2762" y="8528"/>
                  </a:lnTo>
                  <a:lnTo>
                    <a:pt x="3035" y="8679"/>
                  </a:lnTo>
                  <a:lnTo>
                    <a:pt x="3338" y="8861"/>
                  </a:lnTo>
                  <a:lnTo>
                    <a:pt x="3733" y="9013"/>
                  </a:lnTo>
                  <a:lnTo>
                    <a:pt x="4249" y="9195"/>
                  </a:lnTo>
                  <a:lnTo>
                    <a:pt x="4856" y="9377"/>
                  </a:lnTo>
                  <a:lnTo>
                    <a:pt x="5493" y="9468"/>
                  </a:lnTo>
                  <a:lnTo>
                    <a:pt x="5857" y="9499"/>
                  </a:lnTo>
                  <a:lnTo>
                    <a:pt x="6221" y="9529"/>
                  </a:lnTo>
                  <a:lnTo>
                    <a:pt x="6221" y="9529"/>
                  </a:lnTo>
                  <a:lnTo>
                    <a:pt x="6615" y="9499"/>
                  </a:lnTo>
                  <a:lnTo>
                    <a:pt x="7010" y="9468"/>
                  </a:lnTo>
                  <a:lnTo>
                    <a:pt x="7404" y="9408"/>
                  </a:lnTo>
                  <a:lnTo>
                    <a:pt x="7799" y="9317"/>
                  </a:lnTo>
                  <a:lnTo>
                    <a:pt x="8224" y="9165"/>
                  </a:lnTo>
                  <a:lnTo>
                    <a:pt x="8649" y="9013"/>
                  </a:lnTo>
                  <a:lnTo>
                    <a:pt x="9073" y="8801"/>
                  </a:lnTo>
                  <a:lnTo>
                    <a:pt x="9498" y="8528"/>
                  </a:lnTo>
                  <a:lnTo>
                    <a:pt x="9498" y="8528"/>
                  </a:lnTo>
                  <a:lnTo>
                    <a:pt x="9134" y="6009"/>
                  </a:lnTo>
                  <a:lnTo>
                    <a:pt x="8891" y="4158"/>
                  </a:lnTo>
                  <a:lnTo>
                    <a:pt x="8800" y="3490"/>
                  </a:lnTo>
                  <a:lnTo>
                    <a:pt x="8770" y="3096"/>
                  </a:lnTo>
                  <a:lnTo>
                    <a:pt x="8770" y="3096"/>
                  </a:lnTo>
                  <a:lnTo>
                    <a:pt x="8770" y="3066"/>
                  </a:lnTo>
                  <a:lnTo>
                    <a:pt x="8770" y="3066"/>
                  </a:lnTo>
                  <a:lnTo>
                    <a:pt x="8770" y="3066"/>
                  </a:lnTo>
                  <a:lnTo>
                    <a:pt x="8770" y="3066"/>
                  </a:lnTo>
                  <a:lnTo>
                    <a:pt x="8861" y="3096"/>
                  </a:lnTo>
                  <a:lnTo>
                    <a:pt x="9043" y="3126"/>
                  </a:lnTo>
                  <a:lnTo>
                    <a:pt x="9043" y="3126"/>
                  </a:lnTo>
                  <a:lnTo>
                    <a:pt x="9316" y="3096"/>
                  </a:lnTo>
                  <a:lnTo>
                    <a:pt x="9680" y="3035"/>
                  </a:lnTo>
                  <a:lnTo>
                    <a:pt x="10105" y="2944"/>
                  </a:lnTo>
                  <a:lnTo>
                    <a:pt x="10560" y="2762"/>
                  </a:lnTo>
                  <a:lnTo>
                    <a:pt x="11076" y="2550"/>
                  </a:lnTo>
                  <a:lnTo>
                    <a:pt x="11592" y="2216"/>
                  </a:lnTo>
                  <a:lnTo>
                    <a:pt x="12138" y="1852"/>
                  </a:lnTo>
                  <a:lnTo>
                    <a:pt x="12411" y="1609"/>
                  </a:lnTo>
                  <a:lnTo>
                    <a:pt x="12684" y="1336"/>
                  </a:lnTo>
                  <a:lnTo>
                    <a:pt x="12684" y="1336"/>
                  </a:lnTo>
                  <a:lnTo>
                    <a:pt x="122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>
              <a:off x="3025975" y="1630050"/>
              <a:ext cx="22025" cy="180575"/>
            </a:xfrm>
            <a:custGeom>
              <a:avLst/>
              <a:gdLst/>
              <a:ahLst/>
              <a:cxnLst/>
              <a:rect l="l" t="t" r="r" b="b"/>
              <a:pathLst>
                <a:path w="881" h="7223" extrusionOk="0">
                  <a:moveTo>
                    <a:pt x="880" y="1"/>
                  </a:moveTo>
                  <a:lnTo>
                    <a:pt x="820" y="153"/>
                  </a:lnTo>
                  <a:lnTo>
                    <a:pt x="698" y="547"/>
                  </a:lnTo>
                  <a:lnTo>
                    <a:pt x="395" y="1761"/>
                  </a:lnTo>
                  <a:lnTo>
                    <a:pt x="91" y="3582"/>
                  </a:lnTo>
                  <a:lnTo>
                    <a:pt x="0" y="5402"/>
                  </a:lnTo>
                  <a:lnTo>
                    <a:pt x="31" y="6677"/>
                  </a:lnTo>
                  <a:lnTo>
                    <a:pt x="61" y="7071"/>
                  </a:lnTo>
                  <a:lnTo>
                    <a:pt x="61" y="7223"/>
                  </a:lnTo>
                  <a:lnTo>
                    <a:pt x="91" y="7071"/>
                  </a:lnTo>
                  <a:lnTo>
                    <a:pt x="122" y="6677"/>
                  </a:lnTo>
                  <a:lnTo>
                    <a:pt x="182" y="5402"/>
                  </a:lnTo>
                  <a:lnTo>
                    <a:pt x="365" y="3612"/>
                  </a:lnTo>
                  <a:lnTo>
                    <a:pt x="577" y="1791"/>
                  </a:lnTo>
                  <a:lnTo>
                    <a:pt x="820" y="577"/>
                  </a:lnTo>
                  <a:lnTo>
                    <a:pt x="880" y="183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>
              <a:off x="3154925" y="1619450"/>
              <a:ext cx="19750" cy="65250"/>
            </a:xfrm>
            <a:custGeom>
              <a:avLst/>
              <a:gdLst/>
              <a:ahLst/>
              <a:cxnLst/>
              <a:rect l="l" t="t" r="r" b="b"/>
              <a:pathLst>
                <a:path w="790" h="2610" extrusionOk="0">
                  <a:moveTo>
                    <a:pt x="335" y="0"/>
                  </a:moveTo>
                  <a:lnTo>
                    <a:pt x="274" y="30"/>
                  </a:lnTo>
                  <a:lnTo>
                    <a:pt x="183" y="182"/>
                  </a:lnTo>
                  <a:lnTo>
                    <a:pt x="92" y="395"/>
                  </a:lnTo>
                  <a:lnTo>
                    <a:pt x="31" y="668"/>
                  </a:lnTo>
                  <a:lnTo>
                    <a:pt x="1" y="910"/>
                  </a:lnTo>
                  <a:lnTo>
                    <a:pt x="1" y="1153"/>
                  </a:lnTo>
                  <a:lnTo>
                    <a:pt x="1" y="1396"/>
                  </a:lnTo>
                  <a:lnTo>
                    <a:pt x="62" y="1639"/>
                  </a:lnTo>
                  <a:lnTo>
                    <a:pt x="122" y="1851"/>
                  </a:lnTo>
                  <a:lnTo>
                    <a:pt x="244" y="2094"/>
                  </a:lnTo>
                  <a:lnTo>
                    <a:pt x="395" y="2337"/>
                  </a:lnTo>
                  <a:lnTo>
                    <a:pt x="486" y="2428"/>
                  </a:lnTo>
                  <a:lnTo>
                    <a:pt x="577" y="2519"/>
                  </a:lnTo>
                  <a:lnTo>
                    <a:pt x="638" y="2579"/>
                  </a:lnTo>
                  <a:lnTo>
                    <a:pt x="729" y="2579"/>
                  </a:lnTo>
                  <a:lnTo>
                    <a:pt x="790" y="2610"/>
                  </a:lnTo>
                  <a:lnTo>
                    <a:pt x="790" y="2610"/>
                  </a:lnTo>
                  <a:lnTo>
                    <a:pt x="729" y="2549"/>
                  </a:lnTo>
                  <a:lnTo>
                    <a:pt x="638" y="2428"/>
                  </a:lnTo>
                  <a:lnTo>
                    <a:pt x="517" y="2246"/>
                  </a:lnTo>
                  <a:lnTo>
                    <a:pt x="395" y="2033"/>
                  </a:lnTo>
                  <a:lnTo>
                    <a:pt x="335" y="1790"/>
                  </a:lnTo>
                  <a:lnTo>
                    <a:pt x="274" y="1578"/>
                  </a:lnTo>
                  <a:lnTo>
                    <a:pt x="274" y="1366"/>
                  </a:lnTo>
                  <a:lnTo>
                    <a:pt x="244" y="1153"/>
                  </a:lnTo>
                  <a:lnTo>
                    <a:pt x="213" y="941"/>
                  </a:lnTo>
                  <a:lnTo>
                    <a:pt x="213" y="668"/>
                  </a:lnTo>
                  <a:lnTo>
                    <a:pt x="244" y="425"/>
                  </a:lnTo>
                  <a:lnTo>
                    <a:pt x="274" y="212"/>
                  </a:lnTo>
                  <a:lnTo>
                    <a:pt x="33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4"/>
            <p:cNvSpPr/>
            <p:nvPr/>
          </p:nvSpPr>
          <p:spPr>
            <a:xfrm>
              <a:off x="3077550" y="1579225"/>
              <a:ext cx="65275" cy="58450"/>
            </a:xfrm>
            <a:custGeom>
              <a:avLst/>
              <a:gdLst/>
              <a:ahLst/>
              <a:cxnLst/>
              <a:rect l="l" t="t" r="r" b="b"/>
              <a:pathLst>
                <a:path w="2611" h="2338" extrusionOk="0">
                  <a:moveTo>
                    <a:pt x="304" y="1"/>
                  </a:moveTo>
                  <a:lnTo>
                    <a:pt x="1" y="1821"/>
                  </a:lnTo>
                  <a:lnTo>
                    <a:pt x="213" y="1973"/>
                  </a:lnTo>
                  <a:lnTo>
                    <a:pt x="456" y="2125"/>
                  </a:lnTo>
                  <a:lnTo>
                    <a:pt x="790" y="2246"/>
                  </a:lnTo>
                  <a:lnTo>
                    <a:pt x="972" y="2307"/>
                  </a:lnTo>
                  <a:lnTo>
                    <a:pt x="1184" y="2337"/>
                  </a:lnTo>
                  <a:lnTo>
                    <a:pt x="1609" y="2337"/>
                  </a:lnTo>
                  <a:lnTo>
                    <a:pt x="1852" y="2307"/>
                  </a:lnTo>
                  <a:lnTo>
                    <a:pt x="2095" y="2216"/>
                  </a:lnTo>
                  <a:lnTo>
                    <a:pt x="2337" y="2095"/>
                  </a:lnTo>
                  <a:lnTo>
                    <a:pt x="2610" y="1913"/>
                  </a:lnTo>
                  <a:lnTo>
                    <a:pt x="2368" y="18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4"/>
            <p:cNvSpPr/>
            <p:nvPr/>
          </p:nvSpPr>
          <p:spPr>
            <a:xfrm>
              <a:off x="3077550" y="1579225"/>
              <a:ext cx="65275" cy="58450"/>
            </a:xfrm>
            <a:custGeom>
              <a:avLst/>
              <a:gdLst/>
              <a:ahLst/>
              <a:cxnLst/>
              <a:rect l="l" t="t" r="r" b="b"/>
              <a:pathLst>
                <a:path w="2611" h="2338" fill="none" extrusionOk="0">
                  <a:moveTo>
                    <a:pt x="304" y="1"/>
                  </a:moveTo>
                  <a:lnTo>
                    <a:pt x="1" y="1821"/>
                  </a:lnTo>
                  <a:lnTo>
                    <a:pt x="1" y="1821"/>
                  </a:lnTo>
                  <a:lnTo>
                    <a:pt x="213" y="1973"/>
                  </a:lnTo>
                  <a:lnTo>
                    <a:pt x="456" y="2125"/>
                  </a:lnTo>
                  <a:lnTo>
                    <a:pt x="790" y="2246"/>
                  </a:lnTo>
                  <a:lnTo>
                    <a:pt x="972" y="2307"/>
                  </a:lnTo>
                  <a:lnTo>
                    <a:pt x="1184" y="2337"/>
                  </a:lnTo>
                  <a:lnTo>
                    <a:pt x="1397" y="2337"/>
                  </a:lnTo>
                  <a:lnTo>
                    <a:pt x="1609" y="2337"/>
                  </a:lnTo>
                  <a:lnTo>
                    <a:pt x="1852" y="2307"/>
                  </a:lnTo>
                  <a:lnTo>
                    <a:pt x="2095" y="2216"/>
                  </a:lnTo>
                  <a:lnTo>
                    <a:pt x="2337" y="2095"/>
                  </a:lnTo>
                  <a:lnTo>
                    <a:pt x="2610" y="1913"/>
                  </a:lnTo>
                  <a:lnTo>
                    <a:pt x="2368" y="183"/>
                  </a:lnTo>
                  <a:lnTo>
                    <a:pt x="3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4"/>
            <p:cNvSpPr/>
            <p:nvPr/>
          </p:nvSpPr>
          <p:spPr>
            <a:xfrm>
              <a:off x="3082100" y="1589100"/>
              <a:ext cx="1550" cy="9125"/>
            </a:xfrm>
            <a:custGeom>
              <a:avLst/>
              <a:gdLst/>
              <a:ahLst/>
              <a:cxnLst/>
              <a:rect l="l" t="t" r="r" b="b"/>
              <a:pathLst>
                <a:path w="62" h="365" extrusionOk="0">
                  <a:moveTo>
                    <a:pt x="62" y="0"/>
                  </a:move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4"/>
            <p:cNvSpPr/>
            <p:nvPr/>
          </p:nvSpPr>
          <p:spPr>
            <a:xfrm>
              <a:off x="3082100" y="1589100"/>
              <a:ext cx="1550" cy="9125"/>
            </a:xfrm>
            <a:custGeom>
              <a:avLst/>
              <a:gdLst/>
              <a:ahLst/>
              <a:cxnLst/>
              <a:rect l="l" t="t" r="r" b="b"/>
              <a:pathLst>
                <a:path w="62" h="365" fill="none" extrusionOk="0">
                  <a:moveTo>
                    <a:pt x="62" y="0"/>
                  </a:moveTo>
                  <a:lnTo>
                    <a:pt x="1" y="364"/>
                  </a:lnTo>
                  <a:lnTo>
                    <a:pt x="1" y="364"/>
                  </a:lnTo>
                  <a:lnTo>
                    <a:pt x="1" y="364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4"/>
            <p:cNvSpPr/>
            <p:nvPr/>
          </p:nvSpPr>
          <p:spPr>
            <a:xfrm>
              <a:off x="3142050" y="16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4"/>
            <p:cNvSpPr/>
            <p:nvPr/>
          </p:nvSpPr>
          <p:spPr>
            <a:xfrm>
              <a:off x="3142050" y="16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4"/>
            <p:cNvSpPr/>
            <p:nvPr/>
          </p:nvSpPr>
          <p:spPr>
            <a:xfrm>
              <a:off x="3082100" y="1587575"/>
              <a:ext cx="60725" cy="44025"/>
            </a:xfrm>
            <a:custGeom>
              <a:avLst/>
              <a:gdLst/>
              <a:ahLst/>
              <a:cxnLst/>
              <a:rect l="l" t="t" r="r" b="b"/>
              <a:pathLst>
                <a:path w="2429" h="1761" extrusionOk="0">
                  <a:moveTo>
                    <a:pt x="2186" y="1"/>
                  </a:moveTo>
                  <a:lnTo>
                    <a:pt x="1700" y="92"/>
                  </a:lnTo>
                  <a:lnTo>
                    <a:pt x="1184" y="152"/>
                  </a:lnTo>
                  <a:lnTo>
                    <a:pt x="972" y="152"/>
                  </a:lnTo>
                  <a:lnTo>
                    <a:pt x="486" y="122"/>
                  </a:lnTo>
                  <a:lnTo>
                    <a:pt x="62" y="61"/>
                  </a:lnTo>
                  <a:lnTo>
                    <a:pt x="1" y="425"/>
                  </a:lnTo>
                  <a:lnTo>
                    <a:pt x="1" y="425"/>
                  </a:lnTo>
                  <a:lnTo>
                    <a:pt x="274" y="334"/>
                  </a:lnTo>
                  <a:lnTo>
                    <a:pt x="577" y="304"/>
                  </a:lnTo>
                  <a:lnTo>
                    <a:pt x="638" y="304"/>
                  </a:lnTo>
                  <a:lnTo>
                    <a:pt x="911" y="334"/>
                  </a:lnTo>
                  <a:lnTo>
                    <a:pt x="1215" y="425"/>
                  </a:lnTo>
                  <a:lnTo>
                    <a:pt x="1457" y="547"/>
                  </a:lnTo>
                  <a:lnTo>
                    <a:pt x="1670" y="729"/>
                  </a:lnTo>
                  <a:lnTo>
                    <a:pt x="1882" y="941"/>
                  </a:lnTo>
                  <a:lnTo>
                    <a:pt x="2004" y="1184"/>
                  </a:lnTo>
                  <a:lnTo>
                    <a:pt x="2125" y="1457"/>
                  </a:lnTo>
                  <a:lnTo>
                    <a:pt x="2155" y="1761"/>
                  </a:lnTo>
                  <a:lnTo>
                    <a:pt x="2398" y="1609"/>
                  </a:lnTo>
                  <a:lnTo>
                    <a:pt x="2428" y="1579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4"/>
            <p:cNvSpPr/>
            <p:nvPr/>
          </p:nvSpPr>
          <p:spPr>
            <a:xfrm>
              <a:off x="3082100" y="1587575"/>
              <a:ext cx="60725" cy="44025"/>
            </a:xfrm>
            <a:custGeom>
              <a:avLst/>
              <a:gdLst/>
              <a:ahLst/>
              <a:cxnLst/>
              <a:rect l="l" t="t" r="r" b="b"/>
              <a:pathLst>
                <a:path w="2429" h="1761" fill="none" extrusionOk="0">
                  <a:moveTo>
                    <a:pt x="2186" y="1"/>
                  </a:moveTo>
                  <a:lnTo>
                    <a:pt x="2186" y="1"/>
                  </a:lnTo>
                  <a:lnTo>
                    <a:pt x="1700" y="92"/>
                  </a:lnTo>
                  <a:lnTo>
                    <a:pt x="1184" y="152"/>
                  </a:lnTo>
                  <a:lnTo>
                    <a:pt x="1184" y="152"/>
                  </a:lnTo>
                  <a:lnTo>
                    <a:pt x="972" y="152"/>
                  </a:lnTo>
                  <a:lnTo>
                    <a:pt x="972" y="152"/>
                  </a:lnTo>
                  <a:lnTo>
                    <a:pt x="486" y="122"/>
                  </a:lnTo>
                  <a:lnTo>
                    <a:pt x="62" y="61"/>
                  </a:lnTo>
                  <a:lnTo>
                    <a:pt x="1" y="425"/>
                  </a:lnTo>
                  <a:lnTo>
                    <a:pt x="1" y="425"/>
                  </a:lnTo>
                  <a:lnTo>
                    <a:pt x="274" y="334"/>
                  </a:lnTo>
                  <a:lnTo>
                    <a:pt x="577" y="304"/>
                  </a:lnTo>
                  <a:lnTo>
                    <a:pt x="638" y="304"/>
                  </a:lnTo>
                  <a:lnTo>
                    <a:pt x="638" y="304"/>
                  </a:lnTo>
                  <a:lnTo>
                    <a:pt x="911" y="334"/>
                  </a:lnTo>
                  <a:lnTo>
                    <a:pt x="1215" y="425"/>
                  </a:lnTo>
                  <a:lnTo>
                    <a:pt x="1457" y="547"/>
                  </a:lnTo>
                  <a:lnTo>
                    <a:pt x="1670" y="729"/>
                  </a:lnTo>
                  <a:lnTo>
                    <a:pt x="1882" y="941"/>
                  </a:lnTo>
                  <a:lnTo>
                    <a:pt x="2004" y="1184"/>
                  </a:lnTo>
                  <a:lnTo>
                    <a:pt x="2125" y="1457"/>
                  </a:lnTo>
                  <a:lnTo>
                    <a:pt x="2155" y="1761"/>
                  </a:lnTo>
                  <a:lnTo>
                    <a:pt x="2155" y="1761"/>
                  </a:lnTo>
                  <a:lnTo>
                    <a:pt x="2398" y="1609"/>
                  </a:lnTo>
                  <a:lnTo>
                    <a:pt x="2398" y="1609"/>
                  </a:lnTo>
                  <a:lnTo>
                    <a:pt x="2398" y="1609"/>
                  </a:lnTo>
                  <a:lnTo>
                    <a:pt x="2398" y="1609"/>
                  </a:lnTo>
                  <a:lnTo>
                    <a:pt x="2428" y="1579"/>
                  </a:lnTo>
                  <a:lnTo>
                    <a:pt x="2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4"/>
            <p:cNvSpPr/>
            <p:nvPr/>
          </p:nvSpPr>
          <p:spPr>
            <a:xfrm>
              <a:off x="31868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extrusionOk="0">
                  <a:moveTo>
                    <a:pt x="850" y="1"/>
                  </a:moveTo>
                  <a:lnTo>
                    <a:pt x="668" y="92"/>
                  </a:lnTo>
                  <a:lnTo>
                    <a:pt x="516" y="183"/>
                  </a:lnTo>
                  <a:lnTo>
                    <a:pt x="425" y="334"/>
                  </a:lnTo>
                  <a:lnTo>
                    <a:pt x="334" y="456"/>
                  </a:lnTo>
                  <a:lnTo>
                    <a:pt x="273" y="577"/>
                  </a:lnTo>
                  <a:lnTo>
                    <a:pt x="0" y="2276"/>
                  </a:lnTo>
                  <a:lnTo>
                    <a:pt x="304" y="2307"/>
                  </a:lnTo>
                  <a:lnTo>
                    <a:pt x="607" y="2276"/>
                  </a:lnTo>
                  <a:lnTo>
                    <a:pt x="850" y="2216"/>
                  </a:lnTo>
                  <a:lnTo>
                    <a:pt x="1062" y="2125"/>
                  </a:lnTo>
                  <a:lnTo>
                    <a:pt x="1214" y="1973"/>
                  </a:lnTo>
                  <a:lnTo>
                    <a:pt x="1366" y="1821"/>
                  </a:lnTo>
                  <a:lnTo>
                    <a:pt x="1487" y="1639"/>
                  </a:lnTo>
                  <a:lnTo>
                    <a:pt x="1548" y="1427"/>
                  </a:lnTo>
                  <a:lnTo>
                    <a:pt x="1609" y="1214"/>
                  </a:lnTo>
                  <a:lnTo>
                    <a:pt x="1609" y="1032"/>
                  </a:lnTo>
                  <a:lnTo>
                    <a:pt x="1609" y="820"/>
                  </a:lnTo>
                  <a:lnTo>
                    <a:pt x="1578" y="638"/>
                  </a:lnTo>
                  <a:lnTo>
                    <a:pt x="1518" y="456"/>
                  </a:lnTo>
                  <a:lnTo>
                    <a:pt x="1457" y="304"/>
                  </a:lnTo>
                  <a:lnTo>
                    <a:pt x="1366" y="183"/>
                  </a:lnTo>
                  <a:lnTo>
                    <a:pt x="1244" y="92"/>
                  </a:lnTo>
                  <a:lnTo>
                    <a:pt x="1153" y="31"/>
                  </a:lnTo>
                  <a:lnTo>
                    <a:pt x="1032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4"/>
            <p:cNvSpPr/>
            <p:nvPr/>
          </p:nvSpPr>
          <p:spPr>
            <a:xfrm>
              <a:off x="31868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fill="none" extrusionOk="0">
                  <a:moveTo>
                    <a:pt x="273" y="577"/>
                  </a:moveTo>
                  <a:lnTo>
                    <a:pt x="273" y="577"/>
                  </a:lnTo>
                  <a:lnTo>
                    <a:pt x="334" y="456"/>
                  </a:lnTo>
                  <a:lnTo>
                    <a:pt x="425" y="334"/>
                  </a:lnTo>
                  <a:lnTo>
                    <a:pt x="516" y="183"/>
                  </a:lnTo>
                  <a:lnTo>
                    <a:pt x="668" y="92"/>
                  </a:lnTo>
                  <a:lnTo>
                    <a:pt x="850" y="1"/>
                  </a:lnTo>
                  <a:lnTo>
                    <a:pt x="941" y="1"/>
                  </a:lnTo>
                  <a:lnTo>
                    <a:pt x="1032" y="1"/>
                  </a:lnTo>
                  <a:lnTo>
                    <a:pt x="1153" y="31"/>
                  </a:lnTo>
                  <a:lnTo>
                    <a:pt x="1244" y="92"/>
                  </a:lnTo>
                  <a:lnTo>
                    <a:pt x="1244" y="92"/>
                  </a:lnTo>
                  <a:lnTo>
                    <a:pt x="1366" y="183"/>
                  </a:lnTo>
                  <a:lnTo>
                    <a:pt x="1457" y="304"/>
                  </a:lnTo>
                  <a:lnTo>
                    <a:pt x="1518" y="456"/>
                  </a:lnTo>
                  <a:lnTo>
                    <a:pt x="1578" y="638"/>
                  </a:lnTo>
                  <a:lnTo>
                    <a:pt x="1609" y="820"/>
                  </a:lnTo>
                  <a:lnTo>
                    <a:pt x="1609" y="1032"/>
                  </a:lnTo>
                  <a:lnTo>
                    <a:pt x="1609" y="1214"/>
                  </a:lnTo>
                  <a:lnTo>
                    <a:pt x="1548" y="1427"/>
                  </a:lnTo>
                  <a:lnTo>
                    <a:pt x="1487" y="1639"/>
                  </a:lnTo>
                  <a:lnTo>
                    <a:pt x="1366" y="1821"/>
                  </a:lnTo>
                  <a:lnTo>
                    <a:pt x="1214" y="1973"/>
                  </a:lnTo>
                  <a:lnTo>
                    <a:pt x="1062" y="2125"/>
                  </a:lnTo>
                  <a:lnTo>
                    <a:pt x="850" y="2216"/>
                  </a:lnTo>
                  <a:lnTo>
                    <a:pt x="607" y="2276"/>
                  </a:lnTo>
                  <a:lnTo>
                    <a:pt x="304" y="2307"/>
                  </a:lnTo>
                  <a:lnTo>
                    <a:pt x="0" y="2276"/>
                  </a:lnTo>
                  <a:lnTo>
                    <a:pt x="273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4"/>
            <p:cNvSpPr/>
            <p:nvPr/>
          </p:nvSpPr>
          <p:spPr>
            <a:xfrm>
              <a:off x="3195150" y="1498825"/>
              <a:ext cx="27325" cy="37200"/>
            </a:xfrm>
            <a:custGeom>
              <a:avLst/>
              <a:gdLst/>
              <a:ahLst/>
              <a:cxnLst/>
              <a:rect l="l" t="t" r="r" b="b"/>
              <a:pathLst>
                <a:path w="1093" h="1488" extrusionOk="0">
                  <a:moveTo>
                    <a:pt x="637" y="0"/>
                  </a:moveTo>
                  <a:lnTo>
                    <a:pt x="546" y="31"/>
                  </a:lnTo>
                  <a:lnTo>
                    <a:pt x="455" y="61"/>
                  </a:lnTo>
                  <a:lnTo>
                    <a:pt x="304" y="182"/>
                  </a:lnTo>
                  <a:lnTo>
                    <a:pt x="213" y="304"/>
                  </a:lnTo>
                  <a:lnTo>
                    <a:pt x="182" y="365"/>
                  </a:lnTo>
                  <a:lnTo>
                    <a:pt x="122" y="638"/>
                  </a:lnTo>
                  <a:lnTo>
                    <a:pt x="122" y="638"/>
                  </a:lnTo>
                  <a:lnTo>
                    <a:pt x="152" y="577"/>
                  </a:lnTo>
                  <a:lnTo>
                    <a:pt x="213" y="456"/>
                  </a:lnTo>
                  <a:lnTo>
                    <a:pt x="304" y="334"/>
                  </a:lnTo>
                  <a:lnTo>
                    <a:pt x="395" y="213"/>
                  </a:lnTo>
                  <a:lnTo>
                    <a:pt x="516" y="122"/>
                  </a:lnTo>
                  <a:lnTo>
                    <a:pt x="607" y="61"/>
                  </a:lnTo>
                  <a:lnTo>
                    <a:pt x="789" y="61"/>
                  </a:lnTo>
                  <a:lnTo>
                    <a:pt x="850" y="91"/>
                  </a:lnTo>
                  <a:lnTo>
                    <a:pt x="910" y="152"/>
                  </a:lnTo>
                  <a:lnTo>
                    <a:pt x="910" y="213"/>
                  </a:lnTo>
                  <a:lnTo>
                    <a:pt x="819" y="122"/>
                  </a:lnTo>
                  <a:lnTo>
                    <a:pt x="698" y="122"/>
                  </a:lnTo>
                  <a:lnTo>
                    <a:pt x="577" y="182"/>
                  </a:lnTo>
                  <a:lnTo>
                    <a:pt x="486" y="304"/>
                  </a:lnTo>
                  <a:lnTo>
                    <a:pt x="395" y="395"/>
                  </a:lnTo>
                  <a:lnTo>
                    <a:pt x="334" y="516"/>
                  </a:lnTo>
                  <a:lnTo>
                    <a:pt x="273" y="638"/>
                  </a:lnTo>
                  <a:lnTo>
                    <a:pt x="152" y="880"/>
                  </a:lnTo>
                  <a:lnTo>
                    <a:pt x="61" y="1093"/>
                  </a:lnTo>
                  <a:lnTo>
                    <a:pt x="0" y="1457"/>
                  </a:lnTo>
                  <a:lnTo>
                    <a:pt x="213" y="1487"/>
                  </a:lnTo>
                  <a:lnTo>
                    <a:pt x="395" y="1457"/>
                  </a:lnTo>
                  <a:lnTo>
                    <a:pt x="546" y="1427"/>
                  </a:lnTo>
                  <a:lnTo>
                    <a:pt x="698" y="1366"/>
                  </a:lnTo>
                  <a:lnTo>
                    <a:pt x="789" y="1275"/>
                  </a:lnTo>
                  <a:lnTo>
                    <a:pt x="880" y="1184"/>
                  </a:lnTo>
                  <a:lnTo>
                    <a:pt x="971" y="1093"/>
                  </a:lnTo>
                  <a:lnTo>
                    <a:pt x="1032" y="971"/>
                  </a:lnTo>
                  <a:lnTo>
                    <a:pt x="1062" y="850"/>
                  </a:lnTo>
                  <a:lnTo>
                    <a:pt x="1093" y="607"/>
                  </a:lnTo>
                  <a:lnTo>
                    <a:pt x="1062" y="365"/>
                  </a:lnTo>
                  <a:lnTo>
                    <a:pt x="971" y="182"/>
                  </a:lnTo>
                  <a:lnTo>
                    <a:pt x="910" y="122"/>
                  </a:lnTo>
                  <a:lnTo>
                    <a:pt x="850" y="61"/>
                  </a:lnTo>
                  <a:lnTo>
                    <a:pt x="728" y="31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4"/>
            <p:cNvSpPr/>
            <p:nvPr/>
          </p:nvSpPr>
          <p:spPr>
            <a:xfrm>
              <a:off x="3195150" y="1498825"/>
              <a:ext cx="27325" cy="37200"/>
            </a:xfrm>
            <a:custGeom>
              <a:avLst/>
              <a:gdLst/>
              <a:ahLst/>
              <a:cxnLst/>
              <a:rect l="l" t="t" r="r" b="b"/>
              <a:pathLst>
                <a:path w="1093" h="1488" fill="none" extrusionOk="0">
                  <a:moveTo>
                    <a:pt x="637" y="0"/>
                  </a:moveTo>
                  <a:lnTo>
                    <a:pt x="637" y="0"/>
                  </a:lnTo>
                  <a:lnTo>
                    <a:pt x="546" y="31"/>
                  </a:lnTo>
                  <a:lnTo>
                    <a:pt x="455" y="61"/>
                  </a:lnTo>
                  <a:lnTo>
                    <a:pt x="304" y="182"/>
                  </a:lnTo>
                  <a:lnTo>
                    <a:pt x="213" y="304"/>
                  </a:lnTo>
                  <a:lnTo>
                    <a:pt x="182" y="365"/>
                  </a:lnTo>
                  <a:lnTo>
                    <a:pt x="122" y="638"/>
                  </a:lnTo>
                  <a:lnTo>
                    <a:pt x="122" y="638"/>
                  </a:lnTo>
                  <a:lnTo>
                    <a:pt x="152" y="577"/>
                  </a:lnTo>
                  <a:lnTo>
                    <a:pt x="152" y="577"/>
                  </a:lnTo>
                  <a:lnTo>
                    <a:pt x="213" y="456"/>
                  </a:lnTo>
                  <a:lnTo>
                    <a:pt x="213" y="456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95" y="213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607" y="61"/>
                  </a:lnTo>
                  <a:lnTo>
                    <a:pt x="698" y="61"/>
                  </a:lnTo>
                  <a:lnTo>
                    <a:pt x="698" y="61"/>
                  </a:lnTo>
                  <a:lnTo>
                    <a:pt x="698" y="61"/>
                  </a:lnTo>
                  <a:lnTo>
                    <a:pt x="698" y="61"/>
                  </a:lnTo>
                  <a:lnTo>
                    <a:pt x="789" y="61"/>
                  </a:lnTo>
                  <a:lnTo>
                    <a:pt x="850" y="91"/>
                  </a:lnTo>
                  <a:lnTo>
                    <a:pt x="850" y="91"/>
                  </a:lnTo>
                  <a:lnTo>
                    <a:pt x="910" y="152"/>
                  </a:lnTo>
                  <a:lnTo>
                    <a:pt x="910" y="213"/>
                  </a:lnTo>
                  <a:lnTo>
                    <a:pt x="910" y="213"/>
                  </a:lnTo>
                  <a:lnTo>
                    <a:pt x="910" y="213"/>
                  </a:lnTo>
                  <a:lnTo>
                    <a:pt x="910" y="213"/>
                  </a:lnTo>
                  <a:lnTo>
                    <a:pt x="819" y="122"/>
                  </a:lnTo>
                  <a:lnTo>
                    <a:pt x="819" y="122"/>
                  </a:lnTo>
                  <a:lnTo>
                    <a:pt x="728" y="122"/>
                  </a:lnTo>
                  <a:lnTo>
                    <a:pt x="728" y="122"/>
                  </a:lnTo>
                  <a:lnTo>
                    <a:pt x="698" y="122"/>
                  </a:lnTo>
                  <a:lnTo>
                    <a:pt x="698" y="122"/>
                  </a:lnTo>
                  <a:lnTo>
                    <a:pt x="577" y="182"/>
                  </a:lnTo>
                  <a:lnTo>
                    <a:pt x="577" y="182"/>
                  </a:lnTo>
                  <a:lnTo>
                    <a:pt x="486" y="304"/>
                  </a:lnTo>
                  <a:lnTo>
                    <a:pt x="395" y="395"/>
                  </a:lnTo>
                  <a:lnTo>
                    <a:pt x="395" y="395"/>
                  </a:lnTo>
                  <a:lnTo>
                    <a:pt x="334" y="516"/>
                  </a:lnTo>
                  <a:lnTo>
                    <a:pt x="334" y="516"/>
                  </a:lnTo>
                  <a:lnTo>
                    <a:pt x="273" y="638"/>
                  </a:lnTo>
                  <a:lnTo>
                    <a:pt x="273" y="638"/>
                  </a:lnTo>
                  <a:lnTo>
                    <a:pt x="152" y="880"/>
                  </a:lnTo>
                  <a:lnTo>
                    <a:pt x="152" y="880"/>
                  </a:lnTo>
                  <a:lnTo>
                    <a:pt x="61" y="1093"/>
                  </a:lnTo>
                  <a:lnTo>
                    <a:pt x="0" y="1457"/>
                  </a:lnTo>
                  <a:lnTo>
                    <a:pt x="0" y="1457"/>
                  </a:lnTo>
                  <a:lnTo>
                    <a:pt x="213" y="1487"/>
                  </a:lnTo>
                  <a:lnTo>
                    <a:pt x="213" y="1487"/>
                  </a:lnTo>
                  <a:lnTo>
                    <a:pt x="395" y="1457"/>
                  </a:lnTo>
                  <a:lnTo>
                    <a:pt x="546" y="1427"/>
                  </a:lnTo>
                  <a:lnTo>
                    <a:pt x="698" y="1366"/>
                  </a:lnTo>
                  <a:lnTo>
                    <a:pt x="789" y="1275"/>
                  </a:lnTo>
                  <a:lnTo>
                    <a:pt x="880" y="1184"/>
                  </a:lnTo>
                  <a:lnTo>
                    <a:pt x="971" y="1093"/>
                  </a:lnTo>
                  <a:lnTo>
                    <a:pt x="1032" y="971"/>
                  </a:lnTo>
                  <a:lnTo>
                    <a:pt x="1062" y="850"/>
                  </a:lnTo>
                  <a:lnTo>
                    <a:pt x="1093" y="607"/>
                  </a:lnTo>
                  <a:lnTo>
                    <a:pt x="1062" y="365"/>
                  </a:lnTo>
                  <a:lnTo>
                    <a:pt x="971" y="182"/>
                  </a:lnTo>
                  <a:lnTo>
                    <a:pt x="910" y="122"/>
                  </a:lnTo>
                  <a:lnTo>
                    <a:pt x="850" y="61"/>
                  </a:lnTo>
                  <a:lnTo>
                    <a:pt x="850" y="61"/>
                  </a:lnTo>
                  <a:lnTo>
                    <a:pt x="728" y="31"/>
                  </a:lnTo>
                  <a:lnTo>
                    <a:pt x="6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4"/>
            <p:cNvSpPr/>
            <p:nvPr/>
          </p:nvSpPr>
          <p:spPr>
            <a:xfrm>
              <a:off x="3194375" y="1500350"/>
              <a:ext cx="23550" cy="30350"/>
            </a:xfrm>
            <a:custGeom>
              <a:avLst/>
              <a:gdLst/>
              <a:ahLst/>
              <a:cxnLst/>
              <a:rect l="l" t="t" r="r" b="b"/>
              <a:pathLst>
                <a:path w="942" h="1214" extrusionOk="0">
                  <a:moveTo>
                    <a:pt x="638" y="0"/>
                  </a:moveTo>
                  <a:lnTo>
                    <a:pt x="547" y="61"/>
                  </a:lnTo>
                  <a:lnTo>
                    <a:pt x="426" y="152"/>
                  </a:lnTo>
                  <a:lnTo>
                    <a:pt x="335" y="273"/>
                  </a:lnTo>
                  <a:lnTo>
                    <a:pt x="244" y="395"/>
                  </a:lnTo>
                  <a:lnTo>
                    <a:pt x="183" y="516"/>
                  </a:lnTo>
                  <a:lnTo>
                    <a:pt x="92" y="789"/>
                  </a:lnTo>
                  <a:lnTo>
                    <a:pt x="31" y="1092"/>
                  </a:lnTo>
                  <a:lnTo>
                    <a:pt x="1" y="1183"/>
                  </a:lnTo>
                  <a:lnTo>
                    <a:pt x="31" y="1214"/>
                  </a:lnTo>
                  <a:lnTo>
                    <a:pt x="61" y="1092"/>
                  </a:lnTo>
                  <a:lnTo>
                    <a:pt x="183" y="819"/>
                  </a:lnTo>
                  <a:lnTo>
                    <a:pt x="304" y="577"/>
                  </a:lnTo>
                  <a:lnTo>
                    <a:pt x="365" y="455"/>
                  </a:lnTo>
                  <a:lnTo>
                    <a:pt x="426" y="334"/>
                  </a:lnTo>
                  <a:lnTo>
                    <a:pt x="517" y="243"/>
                  </a:lnTo>
                  <a:lnTo>
                    <a:pt x="608" y="121"/>
                  </a:lnTo>
                  <a:lnTo>
                    <a:pt x="729" y="61"/>
                  </a:lnTo>
                  <a:lnTo>
                    <a:pt x="850" y="61"/>
                  </a:lnTo>
                  <a:lnTo>
                    <a:pt x="941" y="152"/>
                  </a:lnTo>
                  <a:lnTo>
                    <a:pt x="941" y="91"/>
                  </a:lnTo>
                  <a:lnTo>
                    <a:pt x="881" y="3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4"/>
            <p:cNvSpPr/>
            <p:nvPr/>
          </p:nvSpPr>
          <p:spPr>
            <a:xfrm>
              <a:off x="3194375" y="1500350"/>
              <a:ext cx="23550" cy="30350"/>
            </a:xfrm>
            <a:custGeom>
              <a:avLst/>
              <a:gdLst/>
              <a:ahLst/>
              <a:cxnLst/>
              <a:rect l="l" t="t" r="r" b="b"/>
              <a:pathLst>
                <a:path w="942" h="1214" fill="none" extrusionOk="0">
                  <a:moveTo>
                    <a:pt x="31" y="1214"/>
                  </a:moveTo>
                  <a:lnTo>
                    <a:pt x="31" y="1214"/>
                  </a:lnTo>
                  <a:lnTo>
                    <a:pt x="1" y="1183"/>
                  </a:lnTo>
                  <a:lnTo>
                    <a:pt x="31" y="1092"/>
                  </a:lnTo>
                  <a:lnTo>
                    <a:pt x="31" y="1092"/>
                  </a:lnTo>
                  <a:lnTo>
                    <a:pt x="92" y="789"/>
                  </a:lnTo>
                  <a:lnTo>
                    <a:pt x="92" y="789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244" y="395"/>
                  </a:lnTo>
                  <a:lnTo>
                    <a:pt x="244" y="395"/>
                  </a:lnTo>
                  <a:lnTo>
                    <a:pt x="335" y="273"/>
                  </a:lnTo>
                  <a:lnTo>
                    <a:pt x="335" y="273"/>
                  </a:lnTo>
                  <a:lnTo>
                    <a:pt x="426" y="152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63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90" y="0"/>
                  </a:lnTo>
                  <a:lnTo>
                    <a:pt x="881" y="30"/>
                  </a:lnTo>
                  <a:lnTo>
                    <a:pt x="881" y="30"/>
                  </a:lnTo>
                  <a:lnTo>
                    <a:pt x="941" y="91"/>
                  </a:lnTo>
                  <a:lnTo>
                    <a:pt x="941" y="152"/>
                  </a:lnTo>
                  <a:lnTo>
                    <a:pt x="941" y="152"/>
                  </a:lnTo>
                  <a:lnTo>
                    <a:pt x="850" y="61"/>
                  </a:lnTo>
                  <a:lnTo>
                    <a:pt x="850" y="61"/>
                  </a:lnTo>
                  <a:lnTo>
                    <a:pt x="790" y="61"/>
                  </a:lnTo>
                  <a:lnTo>
                    <a:pt x="729" y="61"/>
                  </a:lnTo>
                  <a:lnTo>
                    <a:pt x="729" y="61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517" y="243"/>
                  </a:lnTo>
                  <a:lnTo>
                    <a:pt x="426" y="334"/>
                  </a:lnTo>
                  <a:lnTo>
                    <a:pt x="426" y="334"/>
                  </a:lnTo>
                  <a:lnTo>
                    <a:pt x="365" y="455"/>
                  </a:lnTo>
                  <a:lnTo>
                    <a:pt x="365" y="455"/>
                  </a:lnTo>
                  <a:lnTo>
                    <a:pt x="304" y="577"/>
                  </a:lnTo>
                  <a:lnTo>
                    <a:pt x="304" y="577"/>
                  </a:lnTo>
                  <a:lnTo>
                    <a:pt x="183" y="819"/>
                  </a:lnTo>
                  <a:lnTo>
                    <a:pt x="183" y="819"/>
                  </a:lnTo>
                  <a:lnTo>
                    <a:pt x="61" y="1092"/>
                  </a:lnTo>
                  <a:lnTo>
                    <a:pt x="61" y="1092"/>
                  </a:lnTo>
                  <a:lnTo>
                    <a:pt x="31" y="12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4"/>
            <p:cNvSpPr/>
            <p:nvPr/>
          </p:nvSpPr>
          <p:spPr>
            <a:xfrm>
              <a:off x="3199700" y="1514750"/>
              <a:ext cx="14425" cy="12925"/>
            </a:xfrm>
            <a:custGeom>
              <a:avLst/>
              <a:gdLst/>
              <a:ahLst/>
              <a:cxnLst/>
              <a:rect l="l" t="t" r="r" b="b"/>
              <a:pathLst>
                <a:path w="577" h="517" extrusionOk="0">
                  <a:moveTo>
                    <a:pt x="213" y="1"/>
                  </a:moveTo>
                  <a:lnTo>
                    <a:pt x="122" y="31"/>
                  </a:lnTo>
                  <a:lnTo>
                    <a:pt x="31" y="61"/>
                  </a:lnTo>
                  <a:lnTo>
                    <a:pt x="0" y="92"/>
                  </a:lnTo>
                  <a:lnTo>
                    <a:pt x="213" y="92"/>
                  </a:lnTo>
                  <a:lnTo>
                    <a:pt x="334" y="152"/>
                  </a:lnTo>
                  <a:lnTo>
                    <a:pt x="364" y="183"/>
                  </a:lnTo>
                  <a:lnTo>
                    <a:pt x="425" y="213"/>
                  </a:lnTo>
                  <a:lnTo>
                    <a:pt x="486" y="334"/>
                  </a:lnTo>
                  <a:lnTo>
                    <a:pt x="546" y="456"/>
                  </a:lnTo>
                  <a:lnTo>
                    <a:pt x="546" y="516"/>
                  </a:lnTo>
                  <a:lnTo>
                    <a:pt x="577" y="456"/>
                  </a:lnTo>
                  <a:lnTo>
                    <a:pt x="577" y="365"/>
                  </a:lnTo>
                  <a:lnTo>
                    <a:pt x="577" y="304"/>
                  </a:lnTo>
                  <a:lnTo>
                    <a:pt x="546" y="213"/>
                  </a:lnTo>
                  <a:lnTo>
                    <a:pt x="516" y="122"/>
                  </a:lnTo>
                  <a:lnTo>
                    <a:pt x="455" y="92"/>
                  </a:lnTo>
                  <a:lnTo>
                    <a:pt x="455" y="61"/>
                  </a:lnTo>
                  <a:lnTo>
                    <a:pt x="364" y="3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4"/>
            <p:cNvSpPr/>
            <p:nvPr/>
          </p:nvSpPr>
          <p:spPr>
            <a:xfrm>
              <a:off x="29964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extrusionOk="0">
                  <a:moveTo>
                    <a:pt x="577" y="1"/>
                  </a:moveTo>
                  <a:lnTo>
                    <a:pt x="486" y="31"/>
                  </a:lnTo>
                  <a:lnTo>
                    <a:pt x="364" y="92"/>
                  </a:lnTo>
                  <a:lnTo>
                    <a:pt x="243" y="183"/>
                  </a:lnTo>
                  <a:lnTo>
                    <a:pt x="152" y="304"/>
                  </a:lnTo>
                  <a:lnTo>
                    <a:pt x="91" y="456"/>
                  </a:lnTo>
                  <a:lnTo>
                    <a:pt x="30" y="638"/>
                  </a:lnTo>
                  <a:lnTo>
                    <a:pt x="0" y="820"/>
                  </a:lnTo>
                  <a:lnTo>
                    <a:pt x="0" y="1032"/>
                  </a:lnTo>
                  <a:lnTo>
                    <a:pt x="30" y="1214"/>
                  </a:lnTo>
                  <a:lnTo>
                    <a:pt x="61" y="1427"/>
                  </a:lnTo>
                  <a:lnTo>
                    <a:pt x="152" y="1639"/>
                  </a:lnTo>
                  <a:lnTo>
                    <a:pt x="243" y="1821"/>
                  </a:lnTo>
                  <a:lnTo>
                    <a:pt x="394" y="1973"/>
                  </a:lnTo>
                  <a:lnTo>
                    <a:pt x="577" y="2125"/>
                  </a:lnTo>
                  <a:lnTo>
                    <a:pt x="759" y="2216"/>
                  </a:lnTo>
                  <a:lnTo>
                    <a:pt x="1001" y="2276"/>
                  </a:lnTo>
                  <a:lnTo>
                    <a:pt x="1305" y="2307"/>
                  </a:lnTo>
                  <a:lnTo>
                    <a:pt x="1608" y="2276"/>
                  </a:lnTo>
                  <a:lnTo>
                    <a:pt x="1335" y="577"/>
                  </a:lnTo>
                  <a:lnTo>
                    <a:pt x="1274" y="456"/>
                  </a:lnTo>
                  <a:lnTo>
                    <a:pt x="1214" y="334"/>
                  </a:lnTo>
                  <a:lnTo>
                    <a:pt x="1092" y="183"/>
                  </a:lnTo>
                  <a:lnTo>
                    <a:pt x="941" y="9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4"/>
            <p:cNvSpPr/>
            <p:nvPr/>
          </p:nvSpPr>
          <p:spPr>
            <a:xfrm>
              <a:off x="2996400" y="1485925"/>
              <a:ext cx="40225" cy="57675"/>
            </a:xfrm>
            <a:custGeom>
              <a:avLst/>
              <a:gdLst/>
              <a:ahLst/>
              <a:cxnLst/>
              <a:rect l="l" t="t" r="r" b="b"/>
              <a:pathLst>
                <a:path w="1609" h="2307" fill="none" extrusionOk="0">
                  <a:moveTo>
                    <a:pt x="1335" y="577"/>
                  </a:moveTo>
                  <a:lnTo>
                    <a:pt x="1335" y="577"/>
                  </a:lnTo>
                  <a:lnTo>
                    <a:pt x="1274" y="456"/>
                  </a:lnTo>
                  <a:lnTo>
                    <a:pt x="1214" y="334"/>
                  </a:lnTo>
                  <a:lnTo>
                    <a:pt x="1092" y="183"/>
                  </a:lnTo>
                  <a:lnTo>
                    <a:pt x="941" y="92"/>
                  </a:lnTo>
                  <a:lnTo>
                    <a:pt x="789" y="1"/>
                  </a:lnTo>
                  <a:lnTo>
                    <a:pt x="698" y="1"/>
                  </a:lnTo>
                  <a:lnTo>
                    <a:pt x="577" y="1"/>
                  </a:lnTo>
                  <a:lnTo>
                    <a:pt x="486" y="31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243" y="183"/>
                  </a:lnTo>
                  <a:lnTo>
                    <a:pt x="152" y="304"/>
                  </a:lnTo>
                  <a:lnTo>
                    <a:pt x="91" y="456"/>
                  </a:lnTo>
                  <a:lnTo>
                    <a:pt x="30" y="638"/>
                  </a:lnTo>
                  <a:lnTo>
                    <a:pt x="0" y="820"/>
                  </a:lnTo>
                  <a:lnTo>
                    <a:pt x="0" y="1032"/>
                  </a:lnTo>
                  <a:lnTo>
                    <a:pt x="30" y="1214"/>
                  </a:lnTo>
                  <a:lnTo>
                    <a:pt x="61" y="1427"/>
                  </a:lnTo>
                  <a:lnTo>
                    <a:pt x="152" y="1639"/>
                  </a:lnTo>
                  <a:lnTo>
                    <a:pt x="243" y="1821"/>
                  </a:lnTo>
                  <a:lnTo>
                    <a:pt x="394" y="1973"/>
                  </a:lnTo>
                  <a:lnTo>
                    <a:pt x="577" y="2125"/>
                  </a:lnTo>
                  <a:lnTo>
                    <a:pt x="759" y="2216"/>
                  </a:lnTo>
                  <a:lnTo>
                    <a:pt x="1001" y="2276"/>
                  </a:lnTo>
                  <a:lnTo>
                    <a:pt x="1305" y="2307"/>
                  </a:lnTo>
                  <a:lnTo>
                    <a:pt x="1608" y="2276"/>
                  </a:lnTo>
                  <a:lnTo>
                    <a:pt x="1335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4"/>
            <p:cNvSpPr/>
            <p:nvPr/>
          </p:nvSpPr>
          <p:spPr>
            <a:xfrm>
              <a:off x="3001700" y="1501100"/>
              <a:ext cx="25050" cy="32650"/>
            </a:xfrm>
            <a:custGeom>
              <a:avLst/>
              <a:gdLst/>
              <a:ahLst/>
              <a:cxnLst/>
              <a:rect l="l" t="t" r="r" b="b"/>
              <a:pathLst>
                <a:path w="1002" h="1306" extrusionOk="0">
                  <a:moveTo>
                    <a:pt x="395" y="0"/>
                  </a:moveTo>
                  <a:lnTo>
                    <a:pt x="304" y="31"/>
                  </a:lnTo>
                  <a:lnTo>
                    <a:pt x="213" y="61"/>
                  </a:lnTo>
                  <a:lnTo>
                    <a:pt x="122" y="152"/>
                  </a:lnTo>
                  <a:lnTo>
                    <a:pt x="61" y="243"/>
                  </a:lnTo>
                  <a:lnTo>
                    <a:pt x="31" y="365"/>
                  </a:lnTo>
                  <a:lnTo>
                    <a:pt x="0" y="486"/>
                  </a:lnTo>
                  <a:lnTo>
                    <a:pt x="31" y="729"/>
                  </a:lnTo>
                  <a:lnTo>
                    <a:pt x="122" y="971"/>
                  </a:lnTo>
                  <a:lnTo>
                    <a:pt x="213" y="1093"/>
                  </a:lnTo>
                  <a:lnTo>
                    <a:pt x="395" y="1214"/>
                  </a:lnTo>
                  <a:lnTo>
                    <a:pt x="577" y="1305"/>
                  </a:lnTo>
                  <a:lnTo>
                    <a:pt x="941" y="1305"/>
                  </a:lnTo>
                  <a:lnTo>
                    <a:pt x="1002" y="1245"/>
                  </a:lnTo>
                  <a:lnTo>
                    <a:pt x="911" y="911"/>
                  </a:lnTo>
                  <a:lnTo>
                    <a:pt x="911" y="850"/>
                  </a:lnTo>
                  <a:lnTo>
                    <a:pt x="820" y="638"/>
                  </a:lnTo>
                  <a:lnTo>
                    <a:pt x="729" y="334"/>
                  </a:lnTo>
                  <a:lnTo>
                    <a:pt x="698" y="213"/>
                  </a:lnTo>
                  <a:lnTo>
                    <a:pt x="607" y="91"/>
                  </a:lnTo>
                  <a:lnTo>
                    <a:pt x="516" y="3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4"/>
            <p:cNvSpPr/>
            <p:nvPr/>
          </p:nvSpPr>
          <p:spPr>
            <a:xfrm>
              <a:off x="3001700" y="1501100"/>
              <a:ext cx="25050" cy="32650"/>
            </a:xfrm>
            <a:custGeom>
              <a:avLst/>
              <a:gdLst/>
              <a:ahLst/>
              <a:cxnLst/>
              <a:rect l="l" t="t" r="r" b="b"/>
              <a:pathLst>
                <a:path w="1002" h="1306" fill="none" extrusionOk="0">
                  <a:moveTo>
                    <a:pt x="395" y="0"/>
                  </a:moveTo>
                  <a:lnTo>
                    <a:pt x="395" y="0"/>
                  </a:lnTo>
                  <a:lnTo>
                    <a:pt x="304" y="3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122" y="152"/>
                  </a:lnTo>
                  <a:lnTo>
                    <a:pt x="61" y="243"/>
                  </a:lnTo>
                  <a:lnTo>
                    <a:pt x="31" y="365"/>
                  </a:lnTo>
                  <a:lnTo>
                    <a:pt x="0" y="486"/>
                  </a:lnTo>
                  <a:lnTo>
                    <a:pt x="31" y="729"/>
                  </a:lnTo>
                  <a:lnTo>
                    <a:pt x="122" y="971"/>
                  </a:lnTo>
                  <a:lnTo>
                    <a:pt x="122" y="971"/>
                  </a:lnTo>
                  <a:lnTo>
                    <a:pt x="213" y="1093"/>
                  </a:lnTo>
                  <a:lnTo>
                    <a:pt x="395" y="1214"/>
                  </a:lnTo>
                  <a:lnTo>
                    <a:pt x="577" y="1305"/>
                  </a:lnTo>
                  <a:lnTo>
                    <a:pt x="759" y="1305"/>
                  </a:lnTo>
                  <a:lnTo>
                    <a:pt x="759" y="1305"/>
                  </a:lnTo>
                  <a:lnTo>
                    <a:pt x="789" y="1305"/>
                  </a:lnTo>
                  <a:lnTo>
                    <a:pt x="789" y="1305"/>
                  </a:lnTo>
                  <a:lnTo>
                    <a:pt x="941" y="1305"/>
                  </a:lnTo>
                  <a:lnTo>
                    <a:pt x="1002" y="1245"/>
                  </a:lnTo>
                  <a:lnTo>
                    <a:pt x="1002" y="1245"/>
                  </a:lnTo>
                  <a:lnTo>
                    <a:pt x="911" y="911"/>
                  </a:lnTo>
                  <a:lnTo>
                    <a:pt x="911" y="911"/>
                  </a:lnTo>
                  <a:lnTo>
                    <a:pt x="911" y="850"/>
                  </a:lnTo>
                  <a:lnTo>
                    <a:pt x="911" y="850"/>
                  </a:lnTo>
                  <a:lnTo>
                    <a:pt x="820" y="638"/>
                  </a:lnTo>
                  <a:lnTo>
                    <a:pt x="729" y="334"/>
                  </a:lnTo>
                  <a:lnTo>
                    <a:pt x="729" y="334"/>
                  </a:lnTo>
                  <a:lnTo>
                    <a:pt x="698" y="213"/>
                  </a:lnTo>
                  <a:lnTo>
                    <a:pt x="607" y="91"/>
                  </a:lnTo>
                  <a:lnTo>
                    <a:pt x="516" y="31"/>
                  </a:lnTo>
                  <a:lnTo>
                    <a:pt x="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4"/>
            <p:cNvSpPr/>
            <p:nvPr/>
          </p:nvSpPr>
          <p:spPr>
            <a:xfrm>
              <a:off x="3005500" y="1500350"/>
              <a:ext cx="23525" cy="30350"/>
            </a:xfrm>
            <a:custGeom>
              <a:avLst/>
              <a:gdLst/>
              <a:ahLst/>
              <a:cxnLst/>
              <a:rect l="l" t="t" r="r" b="b"/>
              <a:pathLst>
                <a:path w="941" h="1214" extrusionOk="0">
                  <a:moveTo>
                    <a:pt x="152" y="0"/>
                  </a:moveTo>
                  <a:lnTo>
                    <a:pt x="91" y="30"/>
                  </a:lnTo>
                  <a:lnTo>
                    <a:pt x="0" y="91"/>
                  </a:lnTo>
                  <a:lnTo>
                    <a:pt x="0" y="152"/>
                  </a:lnTo>
                  <a:lnTo>
                    <a:pt x="91" y="61"/>
                  </a:lnTo>
                  <a:lnTo>
                    <a:pt x="213" y="61"/>
                  </a:lnTo>
                  <a:lnTo>
                    <a:pt x="334" y="121"/>
                  </a:lnTo>
                  <a:lnTo>
                    <a:pt x="425" y="243"/>
                  </a:lnTo>
                  <a:lnTo>
                    <a:pt x="516" y="334"/>
                  </a:lnTo>
                  <a:lnTo>
                    <a:pt x="577" y="455"/>
                  </a:lnTo>
                  <a:lnTo>
                    <a:pt x="637" y="577"/>
                  </a:lnTo>
                  <a:lnTo>
                    <a:pt x="759" y="819"/>
                  </a:lnTo>
                  <a:lnTo>
                    <a:pt x="880" y="1092"/>
                  </a:lnTo>
                  <a:lnTo>
                    <a:pt x="941" y="1214"/>
                  </a:lnTo>
                  <a:lnTo>
                    <a:pt x="941" y="1183"/>
                  </a:lnTo>
                  <a:lnTo>
                    <a:pt x="941" y="1092"/>
                  </a:lnTo>
                  <a:lnTo>
                    <a:pt x="850" y="789"/>
                  </a:lnTo>
                  <a:lnTo>
                    <a:pt x="759" y="516"/>
                  </a:lnTo>
                  <a:lnTo>
                    <a:pt x="698" y="395"/>
                  </a:lnTo>
                  <a:lnTo>
                    <a:pt x="607" y="273"/>
                  </a:lnTo>
                  <a:lnTo>
                    <a:pt x="516" y="152"/>
                  </a:lnTo>
                  <a:lnTo>
                    <a:pt x="39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4"/>
            <p:cNvSpPr/>
            <p:nvPr/>
          </p:nvSpPr>
          <p:spPr>
            <a:xfrm>
              <a:off x="3009275" y="1514750"/>
              <a:ext cx="15200" cy="12925"/>
            </a:xfrm>
            <a:custGeom>
              <a:avLst/>
              <a:gdLst/>
              <a:ahLst/>
              <a:cxnLst/>
              <a:rect l="l" t="t" r="r" b="b"/>
              <a:pathLst>
                <a:path w="608" h="517" extrusionOk="0">
                  <a:moveTo>
                    <a:pt x="274" y="1"/>
                  </a:moveTo>
                  <a:lnTo>
                    <a:pt x="213" y="31"/>
                  </a:lnTo>
                  <a:lnTo>
                    <a:pt x="122" y="61"/>
                  </a:lnTo>
                  <a:lnTo>
                    <a:pt x="122" y="92"/>
                  </a:lnTo>
                  <a:lnTo>
                    <a:pt x="92" y="122"/>
                  </a:lnTo>
                  <a:lnTo>
                    <a:pt x="31" y="213"/>
                  </a:lnTo>
                  <a:lnTo>
                    <a:pt x="1" y="304"/>
                  </a:lnTo>
                  <a:lnTo>
                    <a:pt x="1" y="365"/>
                  </a:lnTo>
                  <a:lnTo>
                    <a:pt x="1" y="456"/>
                  </a:lnTo>
                  <a:lnTo>
                    <a:pt x="31" y="516"/>
                  </a:lnTo>
                  <a:lnTo>
                    <a:pt x="62" y="456"/>
                  </a:lnTo>
                  <a:lnTo>
                    <a:pt x="92" y="334"/>
                  </a:lnTo>
                  <a:lnTo>
                    <a:pt x="183" y="213"/>
                  </a:lnTo>
                  <a:lnTo>
                    <a:pt x="213" y="183"/>
                  </a:lnTo>
                  <a:lnTo>
                    <a:pt x="274" y="152"/>
                  </a:lnTo>
                  <a:lnTo>
                    <a:pt x="395" y="92"/>
                  </a:lnTo>
                  <a:lnTo>
                    <a:pt x="608" y="92"/>
                  </a:lnTo>
                  <a:lnTo>
                    <a:pt x="547" y="61"/>
                  </a:lnTo>
                  <a:lnTo>
                    <a:pt x="486" y="31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4"/>
            <p:cNvSpPr/>
            <p:nvPr/>
          </p:nvSpPr>
          <p:spPr>
            <a:xfrm>
              <a:off x="3021425" y="1387300"/>
              <a:ext cx="176775" cy="204100"/>
            </a:xfrm>
            <a:custGeom>
              <a:avLst/>
              <a:gdLst/>
              <a:ahLst/>
              <a:cxnLst/>
              <a:rect l="l" t="t" r="r" b="b"/>
              <a:pathLst>
                <a:path w="7071" h="8164" extrusionOk="0">
                  <a:moveTo>
                    <a:pt x="3551" y="1"/>
                  </a:moveTo>
                  <a:lnTo>
                    <a:pt x="3156" y="31"/>
                  </a:lnTo>
                  <a:lnTo>
                    <a:pt x="2762" y="62"/>
                  </a:lnTo>
                  <a:lnTo>
                    <a:pt x="2428" y="153"/>
                  </a:lnTo>
                  <a:lnTo>
                    <a:pt x="2064" y="244"/>
                  </a:lnTo>
                  <a:lnTo>
                    <a:pt x="1760" y="395"/>
                  </a:lnTo>
                  <a:lnTo>
                    <a:pt x="1457" y="577"/>
                  </a:lnTo>
                  <a:lnTo>
                    <a:pt x="1184" y="759"/>
                  </a:lnTo>
                  <a:lnTo>
                    <a:pt x="941" y="1002"/>
                  </a:lnTo>
                  <a:lnTo>
                    <a:pt x="729" y="1275"/>
                  </a:lnTo>
                  <a:lnTo>
                    <a:pt x="547" y="1579"/>
                  </a:lnTo>
                  <a:lnTo>
                    <a:pt x="395" y="1912"/>
                  </a:lnTo>
                  <a:lnTo>
                    <a:pt x="243" y="2277"/>
                  </a:lnTo>
                  <a:lnTo>
                    <a:pt x="152" y="2671"/>
                  </a:lnTo>
                  <a:lnTo>
                    <a:pt x="61" y="3126"/>
                  </a:lnTo>
                  <a:lnTo>
                    <a:pt x="31" y="3581"/>
                  </a:lnTo>
                  <a:lnTo>
                    <a:pt x="0" y="4097"/>
                  </a:lnTo>
                  <a:lnTo>
                    <a:pt x="31" y="4613"/>
                  </a:lnTo>
                  <a:lnTo>
                    <a:pt x="61" y="5068"/>
                  </a:lnTo>
                  <a:lnTo>
                    <a:pt x="152" y="5523"/>
                  </a:lnTo>
                  <a:lnTo>
                    <a:pt x="243" y="5918"/>
                  </a:lnTo>
                  <a:lnTo>
                    <a:pt x="395" y="6282"/>
                  </a:lnTo>
                  <a:lnTo>
                    <a:pt x="547" y="6646"/>
                  </a:lnTo>
                  <a:lnTo>
                    <a:pt x="729" y="6950"/>
                  </a:lnTo>
                  <a:lnTo>
                    <a:pt x="971" y="7223"/>
                  </a:lnTo>
                  <a:lnTo>
                    <a:pt x="1214" y="7435"/>
                  </a:lnTo>
                  <a:lnTo>
                    <a:pt x="1487" y="7648"/>
                  </a:lnTo>
                  <a:lnTo>
                    <a:pt x="1760" y="7830"/>
                  </a:lnTo>
                  <a:lnTo>
                    <a:pt x="2094" y="7951"/>
                  </a:lnTo>
                  <a:lnTo>
                    <a:pt x="2428" y="8072"/>
                  </a:lnTo>
                  <a:lnTo>
                    <a:pt x="2792" y="8133"/>
                  </a:lnTo>
                  <a:lnTo>
                    <a:pt x="3186" y="8163"/>
                  </a:lnTo>
                  <a:lnTo>
                    <a:pt x="3611" y="8163"/>
                  </a:lnTo>
                  <a:lnTo>
                    <a:pt x="4036" y="8133"/>
                  </a:lnTo>
                  <a:lnTo>
                    <a:pt x="4431" y="8072"/>
                  </a:lnTo>
                  <a:lnTo>
                    <a:pt x="4795" y="7981"/>
                  </a:lnTo>
                  <a:lnTo>
                    <a:pt x="5129" y="7860"/>
                  </a:lnTo>
                  <a:lnTo>
                    <a:pt x="5432" y="7708"/>
                  </a:lnTo>
                  <a:lnTo>
                    <a:pt x="5735" y="7526"/>
                  </a:lnTo>
                  <a:lnTo>
                    <a:pt x="5978" y="7314"/>
                  </a:lnTo>
                  <a:lnTo>
                    <a:pt x="6221" y="7071"/>
                  </a:lnTo>
                  <a:lnTo>
                    <a:pt x="6403" y="6798"/>
                  </a:lnTo>
                  <a:lnTo>
                    <a:pt x="6585" y="6494"/>
                  </a:lnTo>
                  <a:lnTo>
                    <a:pt x="6737" y="6161"/>
                  </a:lnTo>
                  <a:lnTo>
                    <a:pt x="6858" y="5797"/>
                  </a:lnTo>
                  <a:lnTo>
                    <a:pt x="6949" y="5402"/>
                  </a:lnTo>
                  <a:lnTo>
                    <a:pt x="7010" y="4947"/>
                  </a:lnTo>
                  <a:lnTo>
                    <a:pt x="7040" y="4492"/>
                  </a:lnTo>
                  <a:lnTo>
                    <a:pt x="7071" y="3976"/>
                  </a:lnTo>
                  <a:lnTo>
                    <a:pt x="7040" y="3460"/>
                  </a:lnTo>
                  <a:lnTo>
                    <a:pt x="7010" y="3005"/>
                  </a:lnTo>
                  <a:lnTo>
                    <a:pt x="6949" y="2580"/>
                  </a:lnTo>
                  <a:lnTo>
                    <a:pt x="6858" y="2186"/>
                  </a:lnTo>
                  <a:lnTo>
                    <a:pt x="6737" y="1821"/>
                  </a:lnTo>
                  <a:lnTo>
                    <a:pt x="6585" y="1488"/>
                  </a:lnTo>
                  <a:lnTo>
                    <a:pt x="6433" y="1215"/>
                  </a:lnTo>
                  <a:lnTo>
                    <a:pt x="6221" y="941"/>
                  </a:lnTo>
                  <a:lnTo>
                    <a:pt x="6008" y="729"/>
                  </a:lnTo>
                  <a:lnTo>
                    <a:pt x="5735" y="517"/>
                  </a:lnTo>
                  <a:lnTo>
                    <a:pt x="5462" y="365"/>
                  </a:lnTo>
                  <a:lnTo>
                    <a:pt x="5129" y="244"/>
                  </a:lnTo>
                  <a:lnTo>
                    <a:pt x="4795" y="122"/>
                  </a:lnTo>
                  <a:lnTo>
                    <a:pt x="4400" y="62"/>
                  </a:lnTo>
                  <a:lnTo>
                    <a:pt x="4006" y="31"/>
                  </a:lnTo>
                  <a:lnTo>
                    <a:pt x="3551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4"/>
            <p:cNvSpPr/>
            <p:nvPr/>
          </p:nvSpPr>
          <p:spPr>
            <a:xfrm>
              <a:off x="3021425" y="1387300"/>
              <a:ext cx="176775" cy="204100"/>
            </a:xfrm>
            <a:custGeom>
              <a:avLst/>
              <a:gdLst/>
              <a:ahLst/>
              <a:cxnLst/>
              <a:rect l="l" t="t" r="r" b="b"/>
              <a:pathLst>
                <a:path w="7071" h="8164" fill="none" extrusionOk="0">
                  <a:moveTo>
                    <a:pt x="7071" y="3976"/>
                  </a:moveTo>
                  <a:lnTo>
                    <a:pt x="7071" y="3976"/>
                  </a:lnTo>
                  <a:lnTo>
                    <a:pt x="7040" y="4492"/>
                  </a:lnTo>
                  <a:lnTo>
                    <a:pt x="7010" y="4947"/>
                  </a:lnTo>
                  <a:lnTo>
                    <a:pt x="6949" y="5402"/>
                  </a:lnTo>
                  <a:lnTo>
                    <a:pt x="6858" y="5797"/>
                  </a:lnTo>
                  <a:lnTo>
                    <a:pt x="6737" y="6161"/>
                  </a:lnTo>
                  <a:lnTo>
                    <a:pt x="6585" y="6494"/>
                  </a:lnTo>
                  <a:lnTo>
                    <a:pt x="6403" y="6798"/>
                  </a:lnTo>
                  <a:lnTo>
                    <a:pt x="6221" y="7071"/>
                  </a:lnTo>
                  <a:lnTo>
                    <a:pt x="5978" y="7314"/>
                  </a:lnTo>
                  <a:lnTo>
                    <a:pt x="5735" y="7526"/>
                  </a:lnTo>
                  <a:lnTo>
                    <a:pt x="5432" y="7708"/>
                  </a:lnTo>
                  <a:lnTo>
                    <a:pt x="5129" y="7860"/>
                  </a:lnTo>
                  <a:lnTo>
                    <a:pt x="4795" y="7981"/>
                  </a:lnTo>
                  <a:lnTo>
                    <a:pt x="4431" y="8072"/>
                  </a:lnTo>
                  <a:lnTo>
                    <a:pt x="4036" y="8133"/>
                  </a:lnTo>
                  <a:lnTo>
                    <a:pt x="3611" y="8163"/>
                  </a:lnTo>
                  <a:lnTo>
                    <a:pt x="3611" y="8163"/>
                  </a:lnTo>
                  <a:lnTo>
                    <a:pt x="3186" y="8163"/>
                  </a:lnTo>
                  <a:lnTo>
                    <a:pt x="2792" y="8133"/>
                  </a:lnTo>
                  <a:lnTo>
                    <a:pt x="2428" y="8072"/>
                  </a:lnTo>
                  <a:lnTo>
                    <a:pt x="2094" y="7951"/>
                  </a:lnTo>
                  <a:lnTo>
                    <a:pt x="1760" y="7830"/>
                  </a:lnTo>
                  <a:lnTo>
                    <a:pt x="1487" y="7648"/>
                  </a:lnTo>
                  <a:lnTo>
                    <a:pt x="1214" y="7435"/>
                  </a:lnTo>
                  <a:lnTo>
                    <a:pt x="971" y="7223"/>
                  </a:lnTo>
                  <a:lnTo>
                    <a:pt x="729" y="6950"/>
                  </a:lnTo>
                  <a:lnTo>
                    <a:pt x="547" y="6646"/>
                  </a:lnTo>
                  <a:lnTo>
                    <a:pt x="395" y="6282"/>
                  </a:lnTo>
                  <a:lnTo>
                    <a:pt x="243" y="5918"/>
                  </a:lnTo>
                  <a:lnTo>
                    <a:pt x="152" y="5523"/>
                  </a:lnTo>
                  <a:lnTo>
                    <a:pt x="61" y="5068"/>
                  </a:lnTo>
                  <a:lnTo>
                    <a:pt x="31" y="4613"/>
                  </a:lnTo>
                  <a:lnTo>
                    <a:pt x="0" y="4097"/>
                  </a:lnTo>
                  <a:lnTo>
                    <a:pt x="0" y="4097"/>
                  </a:lnTo>
                  <a:lnTo>
                    <a:pt x="31" y="3581"/>
                  </a:lnTo>
                  <a:lnTo>
                    <a:pt x="61" y="3126"/>
                  </a:lnTo>
                  <a:lnTo>
                    <a:pt x="152" y="2671"/>
                  </a:lnTo>
                  <a:lnTo>
                    <a:pt x="243" y="2277"/>
                  </a:lnTo>
                  <a:lnTo>
                    <a:pt x="395" y="1912"/>
                  </a:lnTo>
                  <a:lnTo>
                    <a:pt x="547" y="1579"/>
                  </a:lnTo>
                  <a:lnTo>
                    <a:pt x="729" y="1275"/>
                  </a:lnTo>
                  <a:lnTo>
                    <a:pt x="941" y="1002"/>
                  </a:lnTo>
                  <a:lnTo>
                    <a:pt x="1184" y="759"/>
                  </a:lnTo>
                  <a:lnTo>
                    <a:pt x="1457" y="577"/>
                  </a:lnTo>
                  <a:lnTo>
                    <a:pt x="1760" y="395"/>
                  </a:lnTo>
                  <a:lnTo>
                    <a:pt x="2064" y="244"/>
                  </a:lnTo>
                  <a:lnTo>
                    <a:pt x="2428" y="153"/>
                  </a:lnTo>
                  <a:lnTo>
                    <a:pt x="2762" y="62"/>
                  </a:lnTo>
                  <a:lnTo>
                    <a:pt x="3156" y="31"/>
                  </a:lnTo>
                  <a:lnTo>
                    <a:pt x="3551" y="1"/>
                  </a:lnTo>
                  <a:lnTo>
                    <a:pt x="3551" y="1"/>
                  </a:lnTo>
                  <a:lnTo>
                    <a:pt x="4006" y="31"/>
                  </a:lnTo>
                  <a:lnTo>
                    <a:pt x="4400" y="62"/>
                  </a:lnTo>
                  <a:lnTo>
                    <a:pt x="4795" y="122"/>
                  </a:lnTo>
                  <a:lnTo>
                    <a:pt x="5129" y="244"/>
                  </a:lnTo>
                  <a:lnTo>
                    <a:pt x="5462" y="365"/>
                  </a:lnTo>
                  <a:lnTo>
                    <a:pt x="5735" y="517"/>
                  </a:lnTo>
                  <a:lnTo>
                    <a:pt x="6008" y="729"/>
                  </a:lnTo>
                  <a:lnTo>
                    <a:pt x="6221" y="941"/>
                  </a:lnTo>
                  <a:lnTo>
                    <a:pt x="6433" y="1215"/>
                  </a:lnTo>
                  <a:lnTo>
                    <a:pt x="6585" y="1488"/>
                  </a:lnTo>
                  <a:lnTo>
                    <a:pt x="6737" y="1821"/>
                  </a:lnTo>
                  <a:lnTo>
                    <a:pt x="6858" y="2186"/>
                  </a:lnTo>
                  <a:lnTo>
                    <a:pt x="6949" y="2580"/>
                  </a:lnTo>
                  <a:lnTo>
                    <a:pt x="7010" y="3005"/>
                  </a:lnTo>
                  <a:lnTo>
                    <a:pt x="7040" y="3460"/>
                  </a:lnTo>
                  <a:lnTo>
                    <a:pt x="7071" y="39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extrusionOk="0">
                  <a:moveTo>
                    <a:pt x="304" y="1"/>
                  </a:moveTo>
                  <a:lnTo>
                    <a:pt x="273" y="31"/>
                  </a:lnTo>
                  <a:lnTo>
                    <a:pt x="213" y="62"/>
                  </a:lnTo>
                  <a:lnTo>
                    <a:pt x="61" y="183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152" y="365"/>
                  </a:lnTo>
                  <a:lnTo>
                    <a:pt x="395" y="304"/>
                  </a:lnTo>
                  <a:lnTo>
                    <a:pt x="607" y="244"/>
                  </a:lnTo>
                  <a:lnTo>
                    <a:pt x="759" y="153"/>
                  </a:lnTo>
                  <a:lnTo>
                    <a:pt x="759" y="122"/>
                  </a:lnTo>
                  <a:lnTo>
                    <a:pt x="759" y="92"/>
                  </a:lnTo>
                  <a:lnTo>
                    <a:pt x="698" y="3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fill="none" extrusionOk="0">
                  <a:moveTo>
                    <a:pt x="759" y="153"/>
                  </a:moveTo>
                  <a:lnTo>
                    <a:pt x="759" y="153"/>
                  </a:lnTo>
                  <a:lnTo>
                    <a:pt x="607" y="244"/>
                  </a:lnTo>
                  <a:lnTo>
                    <a:pt x="395" y="304"/>
                  </a:lnTo>
                  <a:lnTo>
                    <a:pt x="152" y="36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274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486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698" y="31"/>
                  </a:lnTo>
                  <a:lnTo>
                    <a:pt x="759" y="92"/>
                  </a:lnTo>
                  <a:lnTo>
                    <a:pt x="759" y="122"/>
                  </a:lnTo>
                  <a:lnTo>
                    <a:pt x="759" y="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extrusionOk="0">
                  <a:moveTo>
                    <a:pt x="273" y="0"/>
                  </a:move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  <a:lnTo>
                    <a:pt x="152" y="243"/>
                  </a:lnTo>
                  <a:lnTo>
                    <a:pt x="395" y="334"/>
                  </a:lnTo>
                  <a:lnTo>
                    <a:pt x="607" y="36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546" y="61"/>
                  </a:lnTo>
                  <a:lnTo>
                    <a:pt x="486" y="30"/>
                  </a:lnTo>
                  <a:lnTo>
                    <a:pt x="425" y="3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fill="none" extrusionOk="0">
                  <a:moveTo>
                    <a:pt x="0" y="152"/>
                  </a:moveTo>
                  <a:lnTo>
                    <a:pt x="0" y="152"/>
                  </a:lnTo>
                  <a:lnTo>
                    <a:pt x="152" y="243"/>
                  </a:lnTo>
                  <a:lnTo>
                    <a:pt x="395" y="334"/>
                  </a:lnTo>
                  <a:lnTo>
                    <a:pt x="607" y="364"/>
                  </a:lnTo>
                  <a:lnTo>
                    <a:pt x="789" y="33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698" y="213"/>
                  </a:lnTo>
                  <a:lnTo>
                    <a:pt x="546" y="61"/>
                  </a:lnTo>
                  <a:lnTo>
                    <a:pt x="546" y="61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25" y="30"/>
                  </a:lnTo>
                  <a:lnTo>
                    <a:pt x="425" y="3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273" y="0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4"/>
            <p:cNvSpPr/>
            <p:nvPr/>
          </p:nvSpPr>
          <p:spPr>
            <a:xfrm>
              <a:off x="3170100" y="1488200"/>
              <a:ext cx="12175" cy="7625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213" y="1"/>
                  </a:moveTo>
                  <a:lnTo>
                    <a:pt x="122" y="61"/>
                  </a:lnTo>
                  <a:lnTo>
                    <a:pt x="31" y="92"/>
                  </a:lnTo>
                  <a:lnTo>
                    <a:pt x="1" y="152"/>
                  </a:lnTo>
                  <a:lnTo>
                    <a:pt x="1" y="213"/>
                  </a:lnTo>
                  <a:lnTo>
                    <a:pt x="1" y="243"/>
                  </a:lnTo>
                  <a:lnTo>
                    <a:pt x="31" y="274"/>
                  </a:lnTo>
                  <a:lnTo>
                    <a:pt x="153" y="304"/>
                  </a:lnTo>
                  <a:lnTo>
                    <a:pt x="274" y="274"/>
                  </a:lnTo>
                  <a:lnTo>
                    <a:pt x="365" y="243"/>
                  </a:lnTo>
                  <a:lnTo>
                    <a:pt x="426" y="183"/>
                  </a:lnTo>
                  <a:lnTo>
                    <a:pt x="486" y="122"/>
                  </a:lnTo>
                  <a:lnTo>
                    <a:pt x="486" y="61"/>
                  </a:lnTo>
                  <a:lnTo>
                    <a:pt x="456" y="31"/>
                  </a:lnTo>
                  <a:lnTo>
                    <a:pt x="426" y="3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4"/>
            <p:cNvSpPr/>
            <p:nvPr/>
          </p:nvSpPr>
          <p:spPr>
            <a:xfrm>
              <a:off x="3170100" y="1488200"/>
              <a:ext cx="12175" cy="7625"/>
            </a:xfrm>
            <a:custGeom>
              <a:avLst/>
              <a:gdLst/>
              <a:ahLst/>
              <a:cxnLst/>
              <a:rect l="l" t="t" r="r" b="b"/>
              <a:pathLst>
                <a:path w="487" h="305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122" y="61"/>
                  </a:lnTo>
                  <a:lnTo>
                    <a:pt x="31" y="92"/>
                  </a:lnTo>
                  <a:lnTo>
                    <a:pt x="1" y="15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43"/>
                  </a:lnTo>
                  <a:lnTo>
                    <a:pt x="31" y="274"/>
                  </a:lnTo>
                  <a:lnTo>
                    <a:pt x="153" y="304"/>
                  </a:lnTo>
                  <a:lnTo>
                    <a:pt x="153" y="30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365" y="243"/>
                  </a:lnTo>
                  <a:lnTo>
                    <a:pt x="426" y="183"/>
                  </a:lnTo>
                  <a:lnTo>
                    <a:pt x="486" y="122"/>
                  </a:lnTo>
                  <a:lnTo>
                    <a:pt x="486" y="61"/>
                  </a:lnTo>
                  <a:lnTo>
                    <a:pt x="486" y="61"/>
                  </a:lnTo>
                  <a:lnTo>
                    <a:pt x="456" y="31"/>
                  </a:lnTo>
                  <a:lnTo>
                    <a:pt x="426" y="3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4"/>
            <p:cNvSpPr/>
            <p:nvPr/>
          </p:nvSpPr>
          <p:spPr>
            <a:xfrm>
              <a:off x="3038100" y="1485925"/>
              <a:ext cx="12175" cy="8375"/>
            </a:xfrm>
            <a:custGeom>
              <a:avLst/>
              <a:gdLst/>
              <a:ahLst/>
              <a:cxnLst/>
              <a:rect l="l" t="t" r="r" b="b"/>
              <a:pathLst>
                <a:path w="487" h="335" extrusionOk="0">
                  <a:moveTo>
                    <a:pt x="122" y="1"/>
                  </a:moveTo>
                  <a:lnTo>
                    <a:pt x="31" y="3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31" y="183"/>
                  </a:lnTo>
                  <a:lnTo>
                    <a:pt x="92" y="243"/>
                  </a:lnTo>
                  <a:lnTo>
                    <a:pt x="183" y="304"/>
                  </a:lnTo>
                  <a:lnTo>
                    <a:pt x="335" y="334"/>
                  </a:lnTo>
                  <a:lnTo>
                    <a:pt x="426" y="304"/>
                  </a:lnTo>
                  <a:lnTo>
                    <a:pt x="456" y="274"/>
                  </a:lnTo>
                  <a:lnTo>
                    <a:pt x="486" y="213"/>
                  </a:lnTo>
                  <a:lnTo>
                    <a:pt x="426" y="152"/>
                  </a:lnTo>
                  <a:lnTo>
                    <a:pt x="365" y="92"/>
                  </a:lnTo>
                  <a:lnTo>
                    <a:pt x="274" y="6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4"/>
            <p:cNvSpPr/>
            <p:nvPr/>
          </p:nvSpPr>
          <p:spPr>
            <a:xfrm>
              <a:off x="3038100" y="1485925"/>
              <a:ext cx="12175" cy="8375"/>
            </a:xfrm>
            <a:custGeom>
              <a:avLst/>
              <a:gdLst/>
              <a:ahLst/>
              <a:cxnLst/>
              <a:rect l="l" t="t" r="r" b="b"/>
              <a:pathLst>
                <a:path w="487" h="335" fill="none" extrusionOk="0">
                  <a:moveTo>
                    <a:pt x="122" y="1"/>
                  </a:moveTo>
                  <a:lnTo>
                    <a:pt x="122" y="1"/>
                  </a:lnTo>
                  <a:lnTo>
                    <a:pt x="31" y="3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31" y="183"/>
                  </a:lnTo>
                  <a:lnTo>
                    <a:pt x="92" y="243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335" y="334"/>
                  </a:lnTo>
                  <a:lnTo>
                    <a:pt x="335" y="334"/>
                  </a:lnTo>
                  <a:lnTo>
                    <a:pt x="426" y="304"/>
                  </a:lnTo>
                  <a:lnTo>
                    <a:pt x="456" y="274"/>
                  </a:lnTo>
                  <a:lnTo>
                    <a:pt x="456" y="274"/>
                  </a:lnTo>
                  <a:lnTo>
                    <a:pt x="486" y="213"/>
                  </a:lnTo>
                  <a:lnTo>
                    <a:pt x="426" y="152"/>
                  </a:lnTo>
                  <a:lnTo>
                    <a:pt x="365" y="92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4"/>
            <p:cNvSpPr/>
            <p:nvPr/>
          </p:nvSpPr>
          <p:spPr>
            <a:xfrm>
              <a:off x="3095000" y="1492000"/>
              <a:ext cx="28850" cy="15200"/>
            </a:xfrm>
            <a:custGeom>
              <a:avLst/>
              <a:gdLst/>
              <a:ahLst/>
              <a:cxnLst/>
              <a:rect l="l" t="t" r="r" b="b"/>
              <a:pathLst>
                <a:path w="1154" h="608" extrusionOk="0">
                  <a:moveTo>
                    <a:pt x="547" y="0"/>
                  </a:moveTo>
                  <a:lnTo>
                    <a:pt x="456" y="31"/>
                  </a:lnTo>
                  <a:lnTo>
                    <a:pt x="304" y="91"/>
                  </a:lnTo>
                  <a:lnTo>
                    <a:pt x="183" y="182"/>
                  </a:lnTo>
                  <a:lnTo>
                    <a:pt x="92" y="334"/>
                  </a:lnTo>
                  <a:lnTo>
                    <a:pt x="31" y="455"/>
                  </a:lnTo>
                  <a:lnTo>
                    <a:pt x="1" y="577"/>
                  </a:lnTo>
                  <a:lnTo>
                    <a:pt x="61" y="455"/>
                  </a:lnTo>
                  <a:lnTo>
                    <a:pt x="152" y="364"/>
                  </a:lnTo>
                  <a:lnTo>
                    <a:pt x="243" y="273"/>
                  </a:lnTo>
                  <a:lnTo>
                    <a:pt x="365" y="182"/>
                  </a:lnTo>
                  <a:lnTo>
                    <a:pt x="486" y="122"/>
                  </a:lnTo>
                  <a:lnTo>
                    <a:pt x="699" y="122"/>
                  </a:lnTo>
                  <a:lnTo>
                    <a:pt x="820" y="182"/>
                  </a:lnTo>
                  <a:lnTo>
                    <a:pt x="911" y="273"/>
                  </a:lnTo>
                  <a:lnTo>
                    <a:pt x="1002" y="364"/>
                  </a:lnTo>
                  <a:lnTo>
                    <a:pt x="1063" y="486"/>
                  </a:lnTo>
                  <a:lnTo>
                    <a:pt x="1154" y="607"/>
                  </a:lnTo>
                  <a:lnTo>
                    <a:pt x="1123" y="486"/>
                  </a:lnTo>
                  <a:lnTo>
                    <a:pt x="1093" y="334"/>
                  </a:lnTo>
                  <a:lnTo>
                    <a:pt x="1002" y="213"/>
                  </a:lnTo>
                  <a:lnTo>
                    <a:pt x="881" y="9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4"/>
            <p:cNvSpPr/>
            <p:nvPr/>
          </p:nvSpPr>
          <p:spPr>
            <a:xfrm>
              <a:off x="3095000" y="1492000"/>
              <a:ext cx="28850" cy="15200"/>
            </a:xfrm>
            <a:custGeom>
              <a:avLst/>
              <a:gdLst/>
              <a:ahLst/>
              <a:cxnLst/>
              <a:rect l="l" t="t" r="r" b="b"/>
              <a:pathLst>
                <a:path w="1154" h="608" fill="none" extrusionOk="0">
                  <a:moveTo>
                    <a:pt x="1154" y="607"/>
                  </a:moveTo>
                  <a:lnTo>
                    <a:pt x="1154" y="607"/>
                  </a:lnTo>
                  <a:lnTo>
                    <a:pt x="1063" y="486"/>
                  </a:lnTo>
                  <a:lnTo>
                    <a:pt x="1002" y="364"/>
                  </a:lnTo>
                  <a:lnTo>
                    <a:pt x="911" y="273"/>
                  </a:lnTo>
                  <a:lnTo>
                    <a:pt x="911" y="273"/>
                  </a:lnTo>
                  <a:lnTo>
                    <a:pt x="820" y="182"/>
                  </a:lnTo>
                  <a:lnTo>
                    <a:pt x="699" y="122"/>
                  </a:lnTo>
                  <a:lnTo>
                    <a:pt x="699" y="122"/>
                  </a:lnTo>
                  <a:lnTo>
                    <a:pt x="608" y="122"/>
                  </a:lnTo>
                  <a:lnTo>
                    <a:pt x="608" y="122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547" y="122"/>
                  </a:lnTo>
                  <a:lnTo>
                    <a:pt x="547" y="122"/>
                  </a:lnTo>
                  <a:lnTo>
                    <a:pt x="486" y="122"/>
                  </a:lnTo>
                  <a:lnTo>
                    <a:pt x="486" y="122"/>
                  </a:lnTo>
                  <a:lnTo>
                    <a:pt x="365" y="182"/>
                  </a:lnTo>
                  <a:lnTo>
                    <a:pt x="243" y="273"/>
                  </a:lnTo>
                  <a:lnTo>
                    <a:pt x="243" y="273"/>
                  </a:lnTo>
                  <a:lnTo>
                    <a:pt x="152" y="364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1" y="577"/>
                  </a:lnTo>
                  <a:lnTo>
                    <a:pt x="1" y="577"/>
                  </a:lnTo>
                  <a:lnTo>
                    <a:pt x="31" y="455"/>
                  </a:lnTo>
                  <a:lnTo>
                    <a:pt x="31" y="455"/>
                  </a:lnTo>
                  <a:lnTo>
                    <a:pt x="92" y="334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304" y="91"/>
                  </a:lnTo>
                  <a:lnTo>
                    <a:pt x="456" y="31"/>
                  </a:lnTo>
                  <a:lnTo>
                    <a:pt x="456" y="31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881" y="91"/>
                  </a:lnTo>
                  <a:lnTo>
                    <a:pt x="1002" y="213"/>
                  </a:lnTo>
                  <a:lnTo>
                    <a:pt x="1002" y="213"/>
                  </a:lnTo>
                  <a:lnTo>
                    <a:pt x="1093" y="334"/>
                  </a:lnTo>
                  <a:lnTo>
                    <a:pt x="1123" y="486"/>
                  </a:lnTo>
                  <a:lnTo>
                    <a:pt x="1154" y="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4"/>
            <p:cNvSpPr/>
            <p:nvPr/>
          </p:nvSpPr>
          <p:spPr>
            <a:xfrm>
              <a:off x="3095775" y="1496550"/>
              <a:ext cx="28850" cy="17475"/>
            </a:xfrm>
            <a:custGeom>
              <a:avLst/>
              <a:gdLst/>
              <a:ahLst/>
              <a:cxnLst/>
              <a:rect l="l" t="t" r="r" b="b"/>
              <a:pathLst>
                <a:path w="1154" h="699" extrusionOk="0">
                  <a:moveTo>
                    <a:pt x="759" y="0"/>
                  </a:moveTo>
                  <a:lnTo>
                    <a:pt x="789" y="122"/>
                  </a:lnTo>
                  <a:lnTo>
                    <a:pt x="789" y="243"/>
                  </a:lnTo>
                  <a:lnTo>
                    <a:pt x="759" y="304"/>
                  </a:lnTo>
                  <a:lnTo>
                    <a:pt x="698" y="364"/>
                  </a:lnTo>
                  <a:lnTo>
                    <a:pt x="637" y="395"/>
                  </a:lnTo>
                  <a:lnTo>
                    <a:pt x="395" y="395"/>
                  </a:lnTo>
                  <a:lnTo>
                    <a:pt x="304" y="364"/>
                  </a:lnTo>
                  <a:lnTo>
                    <a:pt x="243" y="334"/>
                  </a:lnTo>
                  <a:lnTo>
                    <a:pt x="212" y="273"/>
                  </a:lnTo>
                  <a:lnTo>
                    <a:pt x="212" y="182"/>
                  </a:lnTo>
                  <a:lnTo>
                    <a:pt x="212" y="91"/>
                  </a:lnTo>
                  <a:lnTo>
                    <a:pt x="152" y="152"/>
                  </a:lnTo>
                  <a:lnTo>
                    <a:pt x="91" y="243"/>
                  </a:lnTo>
                  <a:lnTo>
                    <a:pt x="30" y="364"/>
                  </a:lnTo>
                  <a:lnTo>
                    <a:pt x="0" y="456"/>
                  </a:lnTo>
                  <a:lnTo>
                    <a:pt x="30" y="547"/>
                  </a:lnTo>
                  <a:lnTo>
                    <a:pt x="91" y="607"/>
                  </a:lnTo>
                  <a:lnTo>
                    <a:pt x="152" y="638"/>
                  </a:lnTo>
                  <a:lnTo>
                    <a:pt x="243" y="668"/>
                  </a:lnTo>
                  <a:lnTo>
                    <a:pt x="486" y="698"/>
                  </a:lnTo>
                  <a:lnTo>
                    <a:pt x="789" y="668"/>
                  </a:lnTo>
                  <a:lnTo>
                    <a:pt x="1062" y="577"/>
                  </a:lnTo>
                  <a:lnTo>
                    <a:pt x="1123" y="516"/>
                  </a:lnTo>
                  <a:lnTo>
                    <a:pt x="1153" y="425"/>
                  </a:lnTo>
                  <a:lnTo>
                    <a:pt x="1123" y="334"/>
                  </a:lnTo>
                  <a:lnTo>
                    <a:pt x="1092" y="243"/>
                  </a:lnTo>
                  <a:lnTo>
                    <a:pt x="1123" y="364"/>
                  </a:lnTo>
                  <a:lnTo>
                    <a:pt x="1123" y="425"/>
                  </a:lnTo>
                  <a:lnTo>
                    <a:pt x="1032" y="304"/>
                  </a:lnTo>
                  <a:lnTo>
                    <a:pt x="971" y="182"/>
                  </a:lnTo>
                  <a:lnTo>
                    <a:pt x="880" y="91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4"/>
            <p:cNvSpPr/>
            <p:nvPr/>
          </p:nvSpPr>
          <p:spPr>
            <a:xfrm>
              <a:off x="3095775" y="1496550"/>
              <a:ext cx="28850" cy="17475"/>
            </a:xfrm>
            <a:custGeom>
              <a:avLst/>
              <a:gdLst/>
              <a:ahLst/>
              <a:cxnLst/>
              <a:rect l="l" t="t" r="r" b="b"/>
              <a:pathLst>
                <a:path w="1154" h="699" fill="none" extrusionOk="0">
                  <a:moveTo>
                    <a:pt x="759" y="0"/>
                  </a:moveTo>
                  <a:lnTo>
                    <a:pt x="759" y="0"/>
                  </a:lnTo>
                  <a:lnTo>
                    <a:pt x="789" y="122"/>
                  </a:lnTo>
                  <a:lnTo>
                    <a:pt x="789" y="243"/>
                  </a:lnTo>
                  <a:lnTo>
                    <a:pt x="759" y="304"/>
                  </a:lnTo>
                  <a:lnTo>
                    <a:pt x="698" y="364"/>
                  </a:lnTo>
                  <a:lnTo>
                    <a:pt x="637" y="395"/>
                  </a:lnTo>
                  <a:lnTo>
                    <a:pt x="546" y="395"/>
                  </a:lnTo>
                  <a:lnTo>
                    <a:pt x="546" y="395"/>
                  </a:lnTo>
                  <a:lnTo>
                    <a:pt x="486" y="395"/>
                  </a:lnTo>
                  <a:lnTo>
                    <a:pt x="486" y="395"/>
                  </a:lnTo>
                  <a:lnTo>
                    <a:pt x="395" y="395"/>
                  </a:lnTo>
                  <a:lnTo>
                    <a:pt x="304" y="364"/>
                  </a:lnTo>
                  <a:lnTo>
                    <a:pt x="243" y="334"/>
                  </a:lnTo>
                  <a:lnTo>
                    <a:pt x="212" y="273"/>
                  </a:lnTo>
                  <a:lnTo>
                    <a:pt x="212" y="182"/>
                  </a:lnTo>
                  <a:lnTo>
                    <a:pt x="212" y="61"/>
                  </a:lnTo>
                  <a:lnTo>
                    <a:pt x="212" y="61"/>
                  </a:lnTo>
                  <a:lnTo>
                    <a:pt x="212" y="91"/>
                  </a:lnTo>
                  <a:lnTo>
                    <a:pt x="212" y="91"/>
                  </a:lnTo>
                  <a:lnTo>
                    <a:pt x="152" y="152"/>
                  </a:lnTo>
                  <a:lnTo>
                    <a:pt x="91" y="243"/>
                  </a:lnTo>
                  <a:lnTo>
                    <a:pt x="91" y="243"/>
                  </a:lnTo>
                  <a:lnTo>
                    <a:pt x="30" y="364"/>
                  </a:lnTo>
                  <a:lnTo>
                    <a:pt x="0" y="456"/>
                  </a:lnTo>
                  <a:lnTo>
                    <a:pt x="30" y="547"/>
                  </a:lnTo>
                  <a:lnTo>
                    <a:pt x="91" y="607"/>
                  </a:lnTo>
                  <a:lnTo>
                    <a:pt x="152" y="638"/>
                  </a:lnTo>
                  <a:lnTo>
                    <a:pt x="243" y="66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789" y="668"/>
                  </a:lnTo>
                  <a:lnTo>
                    <a:pt x="1062" y="577"/>
                  </a:lnTo>
                  <a:lnTo>
                    <a:pt x="1062" y="577"/>
                  </a:lnTo>
                  <a:lnTo>
                    <a:pt x="1123" y="516"/>
                  </a:lnTo>
                  <a:lnTo>
                    <a:pt x="1153" y="425"/>
                  </a:lnTo>
                  <a:lnTo>
                    <a:pt x="1123" y="334"/>
                  </a:lnTo>
                  <a:lnTo>
                    <a:pt x="1092" y="243"/>
                  </a:lnTo>
                  <a:lnTo>
                    <a:pt x="1092" y="243"/>
                  </a:lnTo>
                  <a:lnTo>
                    <a:pt x="1123" y="364"/>
                  </a:lnTo>
                  <a:lnTo>
                    <a:pt x="1123" y="425"/>
                  </a:lnTo>
                  <a:lnTo>
                    <a:pt x="1123" y="425"/>
                  </a:lnTo>
                  <a:lnTo>
                    <a:pt x="1123" y="425"/>
                  </a:lnTo>
                  <a:lnTo>
                    <a:pt x="1123" y="425"/>
                  </a:lnTo>
                  <a:lnTo>
                    <a:pt x="1032" y="304"/>
                  </a:lnTo>
                  <a:lnTo>
                    <a:pt x="971" y="182"/>
                  </a:lnTo>
                  <a:lnTo>
                    <a:pt x="880" y="91"/>
                  </a:lnTo>
                  <a:lnTo>
                    <a:pt x="880" y="91"/>
                  </a:lnTo>
                  <a:lnTo>
                    <a:pt x="7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4"/>
            <p:cNvSpPr/>
            <p:nvPr/>
          </p:nvSpPr>
          <p:spPr>
            <a:xfrm>
              <a:off x="311320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4"/>
            <p:cNvSpPr/>
            <p:nvPr/>
          </p:nvSpPr>
          <p:spPr>
            <a:xfrm>
              <a:off x="3098050" y="1492000"/>
              <a:ext cx="25800" cy="15200"/>
            </a:xfrm>
            <a:custGeom>
              <a:avLst/>
              <a:gdLst/>
              <a:ahLst/>
              <a:cxnLst/>
              <a:rect l="l" t="t" r="r" b="b"/>
              <a:pathLst>
                <a:path w="1032" h="608" extrusionOk="0">
                  <a:moveTo>
                    <a:pt x="182" y="152"/>
                  </a:moveTo>
                  <a:lnTo>
                    <a:pt x="61" y="304"/>
                  </a:lnTo>
                  <a:lnTo>
                    <a:pt x="0" y="425"/>
                  </a:lnTo>
                  <a:lnTo>
                    <a:pt x="61" y="334"/>
                  </a:lnTo>
                  <a:lnTo>
                    <a:pt x="121" y="273"/>
                  </a:lnTo>
                  <a:lnTo>
                    <a:pt x="121" y="243"/>
                  </a:lnTo>
                  <a:lnTo>
                    <a:pt x="182" y="152"/>
                  </a:lnTo>
                  <a:close/>
                  <a:moveTo>
                    <a:pt x="607" y="0"/>
                  </a:moveTo>
                  <a:lnTo>
                    <a:pt x="668" y="182"/>
                  </a:lnTo>
                  <a:lnTo>
                    <a:pt x="789" y="273"/>
                  </a:lnTo>
                  <a:lnTo>
                    <a:pt x="880" y="364"/>
                  </a:lnTo>
                  <a:lnTo>
                    <a:pt x="941" y="486"/>
                  </a:lnTo>
                  <a:lnTo>
                    <a:pt x="1032" y="607"/>
                  </a:lnTo>
                  <a:lnTo>
                    <a:pt x="1032" y="546"/>
                  </a:lnTo>
                  <a:lnTo>
                    <a:pt x="1001" y="425"/>
                  </a:lnTo>
                  <a:lnTo>
                    <a:pt x="789" y="18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C5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4"/>
            <p:cNvSpPr/>
            <p:nvPr/>
          </p:nvSpPr>
          <p:spPr>
            <a:xfrm>
              <a:off x="3098050" y="1495800"/>
              <a:ext cx="4575" cy="6850"/>
            </a:xfrm>
            <a:custGeom>
              <a:avLst/>
              <a:gdLst/>
              <a:ahLst/>
              <a:cxnLst/>
              <a:rect l="l" t="t" r="r" b="b"/>
              <a:pathLst>
                <a:path w="183" h="274" fill="none" extrusionOk="0">
                  <a:moveTo>
                    <a:pt x="182" y="0"/>
                  </a:moveTo>
                  <a:lnTo>
                    <a:pt x="182" y="0"/>
                  </a:lnTo>
                  <a:lnTo>
                    <a:pt x="61" y="152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61" y="182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4"/>
            <p:cNvSpPr/>
            <p:nvPr/>
          </p:nvSpPr>
          <p:spPr>
            <a:xfrm>
              <a:off x="3113200" y="1492000"/>
              <a:ext cx="10650" cy="15200"/>
            </a:xfrm>
            <a:custGeom>
              <a:avLst/>
              <a:gdLst/>
              <a:ahLst/>
              <a:cxnLst/>
              <a:rect l="l" t="t" r="r" b="b"/>
              <a:pathLst>
                <a:path w="426" h="60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274" y="364"/>
                  </a:lnTo>
                  <a:lnTo>
                    <a:pt x="335" y="486"/>
                  </a:lnTo>
                  <a:lnTo>
                    <a:pt x="426" y="607"/>
                  </a:lnTo>
                  <a:lnTo>
                    <a:pt x="426" y="607"/>
                  </a:lnTo>
                  <a:lnTo>
                    <a:pt x="426" y="607"/>
                  </a:lnTo>
                  <a:lnTo>
                    <a:pt x="426" y="607"/>
                  </a:lnTo>
                  <a:lnTo>
                    <a:pt x="426" y="546"/>
                  </a:lnTo>
                  <a:lnTo>
                    <a:pt x="395" y="425"/>
                  </a:lnTo>
                  <a:lnTo>
                    <a:pt x="395" y="425"/>
                  </a:lnTo>
                  <a:lnTo>
                    <a:pt x="183" y="18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4"/>
            <p:cNvSpPr/>
            <p:nvPr/>
          </p:nvSpPr>
          <p:spPr>
            <a:xfrm>
              <a:off x="3131425" y="1457100"/>
              <a:ext cx="53875" cy="32650"/>
            </a:xfrm>
            <a:custGeom>
              <a:avLst/>
              <a:gdLst/>
              <a:ahLst/>
              <a:cxnLst/>
              <a:rect l="l" t="t" r="r" b="b"/>
              <a:pathLst>
                <a:path w="2155" h="1306" extrusionOk="0">
                  <a:moveTo>
                    <a:pt x="911" y="0"/>
                  </a:moveTo>
                  <a:lnTo>
                    <a:pt x="759" y="31"/>
                  </a:lnTo>
                  <a:lnTo>
                    <a:pt x="637" y="61"/>
                  </a:lnTo>
                  <a:lnTo>
                    <a:pt x="516" y="122"/>
                  </a:lnTo>
                  <a:lnTo>
                    <a:pt x="425" y="213"/>
                  </a:lnTo>
                  <a:lnTo>
                    <a:pt x="304" y="334"/>
                  </a:lnTo>
                  <a:lnTo>
                    <a:pt x="213" y="516"/>
                  </a:lnTo>
                  <a:lnTo>
                    <a:pt x="122" y="729"/>
                  </a:lnTo>
                  <a:lnTo>
                    <a:pt x="61" y="1002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61" y="1184"/>
                  </a:lnTo>
                  <a:lnTo>
                    <a:pt x="213" y="911"/>
                  </a:lnTo>
                  <a:lnTo>
                    <a:pt x="334" y="759"/>
                  </a:lnTo>
                  <a:lnTo>
                    <a:pt x="486" y="638"/>
                  </a:lnTo>
                  <a:lnTo>
                    <a:pt x="668" y="577"/>
                  </a:lnTo>
                  <a:lnTo>
                    <a:pt x="850" y="577"/>
                  </a:lnTo>
                  <a:lnTo>
                    <a:pt x="1002" y="638"/>
                  </a:lnTo>
                  <a:lnTo>
                    <a:pt x="1153" y="729"/>
                  </a:lnTo>
                  <a:lnTo>
                    <a:pt x="1305" y="820"/>
                  </a:lnTo>
                  <a:lnTo>
                    <a:pt x="1396" y="941"/>
                  </a:lnTo>
                  <a:lnTo>
                    <a:pt x="1548" y="1154"/>
                  </a:lnTo>
                  <a:lnTo>
                    <a:pt x="1578" y="1245"/>
                  </a:lnTo>
                  <a:lnTo>
                    <a:pt x="2155" y="850"/>
                  </a:lnTo>
                  <a:lnTo>
                    <a:pt x="1942" y="607"/>
                  </a:lnTo>
                  <a:lnTo>
                    <a:pt x="1700" y="698"/>
                  </a:lnTo>
                  <a:lnTo>
                    <a:pt x="1578" y="729"/>
                  </a:lnTo>
                  <a:lnTo>
                    <a:pt x="1578" y="729"/>
                  </a:lnTo>
                  <a:lnTo>
                    <a:pt x="1760" y="456"/>
                  </a:lnTo>
                  <a:lnTo>
                    <a:pt x="1548" y="274"/>
                  </a:lnTo>
                  <a:lnTo>
                    <a:pt x="1275" y="122"/>
                  </a:lnTo>
                  <a:lnTo>
                    <a:pt x="1032" y="31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4"/>
            <p:cNvSpPr/>
            <p:nvPr/>
          </p:nvSpPr>
          <p:spPr>
            <a:xfrm>
              <a:off x="3033550" y="1457850"/>
              <a:ext cx="54650" cy="31125"/>
            </a:xfrm>
            <a:custGeom>
              <a:avLst/>
              <a:gdLst/>
              <a:ahLst/>
              <a:cxnLst/>
              <a:rect l="l" t="t" r="r" b="b"/>
              <a:pathLst>
                <a:path w="2186" h="1245" extrusionOk="0">
                  <a:moveTo>
                    <a:pt x="1124" y="1"/>
                  </a:moveTo>
                  <a:lnTo>
                    <a:pt x="850" y="122"/>
                  </a:lnTo>
                  <a:lnTo>
                    <a:pt x="608" y="274"/>
                  </a:lnTo>
                  <a:lnTo>
                    <a:pt x="395" y="456"/>
                  </a:lnTo>
                  <a:lnTo>
                    <a:pt x="577" y="729"/>
                  </a:lnTo>
                  <a:lnTo>
                    <a:pt x="456" y="699"/>
                  </a:lnTo>
                  <a:lnTo>
                    <a:pt x="213" y="608"/>
                  </a:lnTo>
                  <a:lnTo>
                    <a:pt x="1" y="881"/>
                  </a:lnTo>
                  <a:lnTo>
                    <a:pt x="577" y="1245"/>
                  </a:lnTo>
                  <a:lnTo>
                    <a:pt x="638" y="1154"/>
                  </a:lnTo>
                  <a:lnTo>
                    <a:pt x="759" y="941"/>
                  </a:lnTo>
                  <a:lnTo>
                    <a:pt x="850" y="820"/>
                  </a:lnTo>
                  <a:lnTo>
                    <a:pt x="1002" y="699"/>
                  </a:lnTo>
                  <a:lnTo>
                    <a:pt x="1154" y="608"/>
                  </a:lnTo>
                  <a:lnTo>
                    <a:pt x="1306" y="547"/>
                  </a:lnTo>
                  <a:lnTo>
                    <a:pt x="1488" y="547"/>
                  </a:lnTo>
                  <a:lnTo>
                    <a:pt x="1670" y="608"/>
                  </a:lnTo>
                  <a:lnTo>
                    <a:pt x="1822" y="729"/>
                  </a:lnTo>
                  <a:lnTo>
                    <a:pt x="1943" y="850"/>
                  </a:lnTo>
                  <a:lnTo>
                    <a:pt x="2125" y="1124"/>
                  </a:lnTo>
                  <a:lnTo>
                    <a:pt x="2186" y="1245"/>
                  </a:lnTo>
                  <a:lnTo>
                    <a:pt x="2125" y="941"/>
                  </a:lnTo>
                  <a:lnTo>
                    <a:pt x="2034" y="668"/>
                  </a:lnTo>
                  <a:lnTo>
                    <a:pt x="1943" y="456"/>
                  </a:lnTo>
                  <a:lnTo>
                    <a:pt x="1852" y="304"/>
                  </a:lnTo>
                  <a:lnTo>
                    <a:pt x="1730" y="183"/>
                  </a:lnTo>
                  <a:lnTo>
                    <a:pt x="1609" y="92"/>
                  </a:lnTo>
                  <a:lnTo>
                    <a:pt x="1488" y="31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4"/>
            <p:cNvSpPr/>
            <p:nvPr/>
          </p:nvSpPr>
          <p:spPr>
            <a:xfrm>
              <a:off x="3075275" y="1514000"/>
              <a:ext cx="66025" cy="40975"/>
            </a:xfrm>
            <a:custGeom>
              <a:avLst/>
              <a:gdLst/>
              <a:ahLst/>
              <a:cxnLst/>
              <a:rect l="l" t="t" r="r" b="b"/>
              <a:pathLst>
                <a:path w="2641" h="1639" extrusionOk="0">
                  <a:moveTo>
                    <a:pt x="2641" y="0"/>
                  </a:moveTo>
                  <a:lnTo>
                    <a:pt x="2337" y="182"/>
                  </a:lnTo>
                  <a:lnTo>
                    <a:pt x="2064" y="334"/>
                  </a:lnTo>
                  <a:lnTo>
                    <a:pt x="1791" y="455"/>
                  </a:lnTo>
                  <a:lnTo>
                    <a:pt x="1548" y="516"/>
                  </a:lnTo>
                  <a:lnTo>
                    <a:pt x="1336" y="546"/>
                  </a:lnTo>
                  <a:lnTo>
                    <a:pt x="941" y="546"/>
                  </a:lnTo>
                  <a:lnTo>
                    <a:pt x="759" y="516"/>
                  </a:lnTo>
                  <a:lnTo>
                    <a:pt x="456" y="395"/>
                  </a:lnTo>
                  <a:lnTo>
                    <a:pt x="244" y="273"/>
                  </a:lnTo>
                  <a:lnTo>
                    <a:pt x="1" y="91"/>
                  </a:lnTo>
                  <a:lnTo>
                    <a:pt x="61" y="334"/>
                  </a:lnTo>
                  <a:lnTo>
                    <a:pt x="122" y="577"/>
                  </a:lnTo>
                  <a:lnTo>
                    <a:pt x="244" y="880"/>
                  </a:lnTo>
                  <a:lnTo>
                    <a:pt x="395" y="1153"/>
                  </a:lnTo>
                  <a:lnTo>
                    <a:pt x="517" y="1305"/>
                  </a:lnTo>
                  <a:lnTo>
                    <a:pt x="638" y="1426"/>
                  </a:lnTo>
                  <a:lnTo>
                    <a:pt x="790" y="1517"/>
                  </a:lnTo>
                  <a:lnTo>
                    <a:pt x="972" y="1578"/>
                  </a:lnTo>
                  <a:lnTo>
                    <a:pt x="1154" y="1639"/>
                  </a:lnTo>
                  <a:lnTo>
                    <a:pt x="1609" y="1639"/>
                  </a:lnTo>
                  <a:lnTo>
                    <a:pt x="1791" y="1578"/>
                  </a:lnTo>
                  <a:lnTo>
                    <a:pt x="1973" y="1487"/>
                  </a:lnTo>
                  <a:lnTo>
                    <a:pt x="2125" y="1366"/>
                  </a:lnTo>
                  <a:lnTo>
                    <a:pt x="2246" y="1244"/>
                  </a:lnTo>
                  <a:lnTo>
                    <a:pt x="2337" y="1123"/>
                  </a:lnTo>
                  <a:lnTo>
                    <a:pt x="2428" y="971"/>
                  </a:lnTo>
                  <a:lnTo>
                    <a:pt x="2489" y="820"/>
                  </a:lnTo>
                  <a:lnTo>
                    <a:pt x="2580" y="516"/>
                  </a:lnTo>
                  <a:lnTo>
                    <a:pt x="2610" y="24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4"/>
            <p:cNvSpPr/>
            <p:nvPr/>
          </p:nvSpPr>
          <p:spPr>
            <a:xfrm>
              <a:off x="3086650" y="1538275"/>
              <a:ext cx="44800" cy="16700"/>
            </a:xfrm>
            <a:custGeom>
              <a:avLst/>
              <a:gdLst/>
              <a:ahLst/>
              <a:cxnLst/>
              <a:rect l="l" t="t" r="r" b="b"/>
              <a:pathLst>
                <a:path w="1792" h="668" extrusionOk="0">
                  <a:moveTo>
                    <a:pt x="638" y="0"/>
                  </a:moveTo>
                  <a:lnTo>
                    <a:pt x="395" y="61"/>
                  </a:lnTo>
                  <a:lnTo>
                    <a:pt x="183" y="152"/>
                  </a:lnTo>
                  <a:lnTo>
                    <a:pt x="1" y="273"/>
                  </a:lnTo>
                  <a:lnTo>
                    <a:pt x="183" y="425"/>
                  </a:lnTo>
                  <a:lnTo>
                    <a:pt x="365" y="577"/>
                  </a:lnTo>
                  <a:lnTo>
                    <a:pt x="608" y="638"/>
                  </a:lnTo>
                  <a:lnTo>
                    <a:pt x="911" y="668"/>
                  </a:lnTo>
                  <a:lnTo>
                    <a:pt x="1215" y="638"/>
                  </a:lnTo>
                  <a:lnTo>
                    <a:pt x="1427" y="546"/>
                  </a:lnTo>
                  <a:lnTo>
                    <a:pt x="1640" y="425"/>
                  </a:lnTo>
                  <a:lnTo>
                    <a:pt x="1791" y="273"/>
                  </a:lnTo>
                  <a:lnTo>
                    <a:pt x="1609" y="152"/>
                  </a:lnTo>
                  <a:lnTo>
                    <a:pt x="1397" y="61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4"/>
            <p:cNvSpPr/>
            <p:nvPr/>
          </p:nvSpPr>
          <p:spPr>
            <a:xfrm>
              <a:off x="3100325" y="1564050"/>
              <a:ext cx="21250" cy="4600"/>
            </a:xfrm>
            <a:custGeom>
              <a:avLst/>
              <a:gdLst/>
              <a:ahLst/>
              <a:cxnLst/>
              <a:rect l="l" t="t" r="r" b="b"/>
              <a:pathLst>
                <a:path w="850" h="184" extrusionOk="0">
                  <a:moveTo>
                    <a:pt x="850" y="1"/>
                  </a:moveTo>
                  <a:lnTo>
                    <a:pt x="789" y="31"/>
                  </a:lnTo>
                  <a:lnTo>
                    <a:pt x="637" y="62"/>
                  </a:lnTo>
                  <a:lnTo>
                    <a:pt x="213" y="62"/>
                  </a:lnTo>
                  <a:lnTo>
                    <a:pt x="61" y="31"/>
                  </a:lnTo>
                  <a:lnTo>
                    <a:pt x="0" y="31"/>
                  </a:lnTo>
                  <a:lnTo>
                    <a:pt x="61" y="62"/>
                  </a:lnTo>
                  <a:lnTo>
                    <a:pt x="213" y="122"/>
                  </a:lnTo>
                  <a:lnTo>
                    <a:pt x="425" y="183"/>
                  </a:lnTo>
                  <a:lnTo>
                    <a:pt x="516" y="183"/>
                  </a:lnTo>
                  <a:lnTo>
                    <a:pt x="668" y="153"/>
                  </a:lnTo>
                  <a:lnTo>
                    <a:pt x="728" y="122"/>
                  </a:lnTo>
                  <a:lnTo>
                    <a:pt x="789" y="62"/>
                  </a:lnTo>
                  <a:lnTo>
                    <a:pt x="850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4"/>
            <p:cNvSpPr/>
            <p:nvPr/>
          </p:nvSpPr>
          <p:spPr>
            <a:xfrm>
              <a:off x="3066175" y="1510950"/>
              <a:ext cx="12175" cy="8375"/>
            </a:xfrm>
            <a:custGeom>
              <a:avLst/>
              <a:gdLst/>
              <a:ahLst/>
              <a:cxnLst/>
              <a:rect l="l" t="t" r="r" b="b"/>
              <a:pathLst>
                <a:path w="487" h="335" extrusionOk="0">
                  <a:moveTo>
                    <a:pt x="486" y="1"/>
                  </a:moveTo>
                  <a:lnTo>
                    <a:pt x="456" y="31"/>
                  </a:lnTo>
                  <a:lnTo>
                    <a:pt x="395" y="122"/>
                  </a:lnTo>
                  <a:lnTo>
                    <a:pt x="334" y="183"/>
                  </a:lnTo>
                  <a:lnTo>
                    <a:pt x="274" y="213"/>
                  </a:lnTo>
                  <a:lnTo>
                    <a:pt x="152" y="274"/>
                  </a:lnTo>
                  <a:lnTo>
                    <a:pt x="61" y="304"/>
                  </a:lnTo>
                  <a:lnTo>
                    <a:pt x="1" y="335"/>
                  </a:lnTo>
                  <a:lnTo>
                    <a:pt x="183" y="335"/>
                  </a:lnTo>
                  <a:lnTo>
                    <a:pt x="304" y="304"/>
                  </a:lnTo>
                  <a:lnTo>
                    <a:pt x="334" y="304"/>
                  </a:lnTo>
                  <a:lnTo>
                    <a:pt x="395" y="274"/>
                  </a:lnTo>
                  <a:lnTo>
                    <a:pt x="456" y="153"/>
                  </a:lnTo>
                  <a:lnTo>
                    <a:pt x="486" y="62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4"/>
            <p:cNvSpPr/>
            <p:nvPr/>
          </p:nvSpPr>
          <p:spPr>
            <a:xfrm>
              <a:off x="3138250" y="1509450"/>
              <a:ext cx="10650" cy="9125"/>
            </a:xfrm>
            <a:custGeom>
              <a:avLst/>
              <a:gdLst/>
              <a:ahLst/>
              <a:cxnLst/>
              <a:rect l="l" t="t" r="r" b="b"/>
              <a:pathLst>
                <a:path w="426" h="365" extrusionOk="0">
                  <a:moveTo>
                    <a:pt x="0" y="0"/>
                  </a:moveTo>
                  <a:lnTo>
                    <a:pt x="0" y="61"/>
                  </a:lnTo>
                  <a:lnTo>
                    <a:pt x="31" y="152"/>
                  </a:lnTo>
                  <a:lnTo>
                    <a:pt x="91" y="243"/>
                  </a:lnTo>
                  <a:lnTo>
                    <a:pt x="122" y="273"/>
                  </a:lnTo>
                  <a:lnTo>
                    <a:pt x="273" y="334"/>
                  </a:lnTo>
                  <a:lnTo>
                    <a:pt x="395" y="364"/>
                  </a:lnTo>
                  <a:lnTo>
                    <a:pt x="425" y="364"/>
                  </a:lnTo>
                  <a:lnTo>
                    <a:pt x="395" y="334"/>
                  </a:lnTo>
                  <a:lnTo>
                    <a:pt x="304" y="273"/>
                  </a:lnTo>
                  <a:lnTo>
                    <a:pt x="213" y="182"/>
                  </a:lnTo>
                  <a:lnTo>
                    <a:pt x="91" y="91"/>
                  </a:lnTo>
                  <a:lnTo>
                    <a:pt x="3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4"/>
            <p:cNvSpPr/>
            <p:nvPr/>
          </p:nvSpPr>
          <p:spPr>
            <a:xfrm>
              <a:off x="3154175" y="1317525"/>
              <a:ext cx="161600" cy="116850"/>
            </a:xfrm>
            <a:custGeom>
              <a:avLst/>
              <a:gdLst/>
              <a:ahLst/>
              <a:cxnLst/>
              <a:rect l="l" t="t" r="r" b="b"/>
              <a:pathLst>
                <a:path w="6464" h="4674" extrusionOk="0">
                  <a:moveTo>
                    <a:pt x="2003" y="0"/>
                  </a:moveTo>
                  <a:lnTo>
                    <a:pt x="1730" y="31"/>
                  </a:lnTo>
                  <a:lnTo>
                    <a:pt x="1487" y="91"/>
                  </a:lnTo>
                  <a:lnTo>
                    <a:pt x="1275" y="182"/>
                  </a:lnTo>
                  <a:lnTo>
                    <a:pt x="1063" y="304"/>
                  </a:lnTo>
                  <a:lnTo>
                    <a:pt x="881" y="455"/>
                  </a:lnTo>
                  <a:lnTo>
                    <a:pt x="698" y="607"/>
                  </a:lnTo>
                  <a:lnTo>
                    <a:pt x="456" y="941"/>
                  </a:lnTo>
                  <a:lnTo>
                    <a:pt x="243" y="1214"/>
                  </a:lnTo>
                  <a:lnTo>
                    <a:pt x="122" y="1517"/>
                  </a:lnTo>
                  <a:lnTo>
                    <a:pt x="31" y="1821"/>
                  </a:lnTo>
                  <a:lnTo>
                    <a:pt x="1" y="2094"/>
                  </a:lnTo>
                  <a:lnTo>
                    <a:pt x="1" y="2337"/>
                  </a:lnTo>
                  <a:lnTo>
                    <a:pt x="31" y="2579"/>
                  </a:lnTo>
                  <a:lnTo>
                    <a:pt x="92" y="2792"/>
                  </a:lnTo>
                  <a:lnTo>
                    <a:pt x="183" y="2974"/>
                  </a:lnTo>
                  <a:lnTo>
                    <a:pt x="274" y="3156"/>
                  </a:lnTo>
                  <a:lnTo>
                    <a:pt x="395" y="3308"/>
                  </a:lnTo>
                  <a:lnTo>
                    <a:pt x="638" y="3581"/>
                  </a:lnTo>
                  <a:lnTo>
                    <a:pt x="850" y="3763"/>
                  </a:lnTo>
                  <a:lnTo>
                    <a:pt x="1093" y="3915"/>
                  </a:lnTo>
                  <a:lnTo>
                    <a:pt x="1336" y="4127"/>
                  </a:lnTo>
                  <a:lnTo>
                    <a:pt x="1609" y="4309"/>
                  </a:lnTo>
                  <a:lnTo>
                    <a:pt x="1852" y="4430"/>
                  </a:lnTo>
                  <a:lnTo>
                    <a:pt x="2094" y="4552"/>
                  </a:lnTo>
                  <a:lnTo>
                    <a:pt x="2337" y="4612"/>
                  </a:lnTo>
                  <a:lnTo>
                    <a:pt x="2610" y="4673"/>
                  </a:lnTo>
                  <a:lnTo>
                    <a:pt x="3065" y="4673"/>
                  </a:lnTo>
                  <a:lnTo>
                    <a:pt x="3308" y="4643"/>
                  </a:lnTo>
                  <a:lnTo>
                    <a:pt x="3551" y="4612"/>
                  </a:lnTo>
                  <a:lnTo>
                    <a:pt x="3763" y="4521"/>
                  </a:lnTo>
                  <a:lnTo>
                    <a:pt x="3976" y="4430"/>
                  </a:lnTo>
                  <a:lnTo>
                    <a:pt x="4400" y="4218"/>
                  </a:lnTo>
                  <a:lnTo>
                    <a:pt x="4795" y="3975"/>
                  </a:lnTo>
                  <a:lnTo>
                    <a:pt x="5159" y="3672"/>
                  </a:lnTo>
                  <a:lnTo>
                    <a:pt x="5493" y="3368"/>
                  </a:lnTo>
                  <a:lnTo>
                    <a:pt x="5766" y="3095"/>
                  </a:lnTo>
                  <a:lnTo>
                    <a:pt x="6009" y="2792"/>
                  </a:lnTo>
                  <a:lnTo>
                    <a:pt x="6342" y="2367"/>
                  </a:lnTo>
                  <a:lnTo>
                    <a:pt x="6464" y="2185"/>
                  </a:lnTo>
                  <a:lnTo>
                    <a:pt x="6221" y="2306"/>
                  </a:lnTo>
                  <a:lnTo>
                    <a:pt x="5978" y="2337"/>
                  </a:lnTo>
                  <a:lnTo>
                    <a:pt x="5736" y="2337"/>
                  </a:lnTo>
                  <a:lnTo>
                    <a:pt x="5523" y="2276"/>
                  </a:lnTo>
                  <a:lnTo>
                    <a:pt x="5311" y="2185"/>
                  </a:lnTo>
                  <a:lnTo>
                    <a:pt x="5098" y="2033"/>
                  </a:lnTo>
                  <a:lnTo>
                    <a:pt x="4886" y="1851"/>
                  </a:lnTo>
                  <a:lnTo>
                    <a:pt x="4674" y="1669"/>
                  </a:lnTo>
                  <a:lnTo>
                    <a:pt x="4218" y="1244"/>
                  </a:lnTo>
                  <a:lnTo>
                    <a:pt x="3763" y="789"/>
                  </a:lnTo>
                  <a:lnTo>
                    <a:pt x="3490" y="607"/>
                  </a:lnTo>
                  <a:lnTo>
                    <a:pt x="3217" y="395"/>
                  </a:lnTo>
                  <a:lnTo>
                    <a:pt x="2914" y="243"/>
                  </a:lnTo>
                  <a:lnTo>
                    <a:pt x="2610" y="122"/>
                  </a:lnTo>
                  <a:lnTo>
                    <a:pt x="2307" y="31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4"/>
            <p:cNvSpPr/>
            <p:nvPr/>
          </p:nvSpPr>
          <p:spPr>
            <a:xfrm>
              <a:off x="3154175" y="1317525"/>
              <a:ext cx="161600" cy="116850"/>
            </a:xfrm>
            <a:custGeom>
              <a:avLst/>
              <a:gdLst/>
              <a:ahLst/>
              <a:cxnLst/>
              <a:rect l="l" t="t" r="r" b="b"/>
              <a:pathLst>
                <a:path w="6464" h="4674" fill="none" extrusionOk="0">
                  <a:moveTo>
                    <a:pt x="122" y="1517"/>
                  </a:moveTo>
                  <a:lnTo>
                    <a:pt x="122" y="1517"/>
                  </a:lnTo>
                  <a:lnTo>
                    <a:pt x="243" y="1214"/>
                  </a:lnTo>
                  <a:lnTo>
                    <a:pt x="456" y="941"/>
                  </a:lnTo>
                  <a:lnTo>
                    <a:pt x="698" y="607"/>
                  </a:lnTo>
                  <a:lnTo>
                    <a:pt x="881" y="455"/>
                  </a:lnTo>
                  <a:lnTo>
                    <a:pt x="1063" y="304"/>
                  </a:lnTo>
                  <a:lnTo>
                    <a:pt x="1275" y="182"/>
                  </a:lnTo>
                  <a:lnTo>
                    <a:pt x="1487" y="91"/>
                  </a:lnTo>
                  <a:lnTo>
                    <a:pt x="1730" y="31"/>
                  </a:lnTo>
                  <a:lnTo>
                    <a:pt x="2003" y="0"/>
                  </a:lnTo>
                  <a:lnTo>
                    <a:pt x="2307" y="31"/>
                  </a:lnTo>
                  <a:lnTo>
                    <a:pt x="2610" y="122"/>
                  </a:lnTo>
                  <a:lnTo>
                    <a:pt x="2610" y="122"/>
                  </a:lnTo>
                  <a:lnTo>
                    <a:pt x="2914" y="243"/>
                  </a:lnTo>
                  <a:lnTo>
                    <a:pt x="3217" y="395"/>
                  </a:lnTo>
                  <a:lnTo>
                    <a:pt x="3490" y="607"/>
                  </a:lnTo>
                  <a:lnTo>
                    <a:pt x="3763" y="789"/>
                  </a:lnTo>
                  <a:lnTo>
                    <a:pt x="4218" y="1244"/>
                  </a:lnTo>
                  <a:lnTo>
                    <a:pt x="4674" y="1669"/>
                  </a:lnTo>
                  <a:lnTo>
                    <a:pt x="4886" y="1851"/>
                  </a:lnTo>
                  <a:lnTo>
                    <a:pt x="5098" y="2033"/>
                  </a:lnTo>
                  <a:lnTo>
                    <a:pt x="5311" y="2185"/>
                  </a:lnTo>
                  <a:lnTo>
                    <a:pt x="5523" y="2276"/>
                  </a:lnTo>
                  <a:lnTo>
                    <a:pt x="5736" y="2337"/>
                  </a:lnTo>
                  <a:lnTo>
                    <a:pt x="5978" y="2337"/>
                  </a:lnTo>
                  <a:lnTo>
                    <a:pt x="6221" y="2306"/>
                  </a:lnTo>
                  <a:lnTo>
                    <a:pt x="6464" y="2185"/>
                  </a:lnTo>
                  <a:lnTo>
                    <a:pt x="6464" y="2185"/>
                  </a:lnTo>
                  <a:lnTo>
                    <a:pt x="6342" y="2367"/>
                  </a:lnTo>
                  <a:lnTo>
                    <a:pt x="6009" y="2792"/>
                  </a:lnTo>
                  <a:lnTo>
                    <a:pt x="5766" y="3095"/>
                  </a:lnTo>
                  <a:lnTo>
                    <a:pt x="5493" y="3368"/>
                  </a:lnTo>
                  <a:lnTo>
                    <a:pt x="5159" y="3672"/>
                  </a:lnTo>
                  <a:lnTo>
                    <a:pt x="4795" y="3975"/>
                  </a:lnTo>
                  <a:lnTo>
                    <a:pt x="4400" y="4218"/>
                  </a:lnTo>
                  <a:lnTo>
                    <a:pt x="3976" y="4430"/>
                  </a:lnTo>
                  <a:lnTo>
                    <a:pt x="3763" y="4521"/>
                  </a:lnTo>
                  <a:lnTo>
                    <a:pt x="3551" y="4612"/>
                  </a:lnTo>
                  <a:lnTo>
                    <a:pt x="3308" y="4643"/>
                  </a:lnTo>
                  <a:lnTo>
                    <a:pt x="3065" y="4673"/>
                  </a:lnTo>
                  <a:lnTo>
                    <a:pt x="2853" y="4673"/>
                  </a:lnTo>
                  <a:lnTo>
                    <a:pt x="2610" y="4673"/>
                  </a:lnTo>
                  <a:lnTo>
                    <a:pt x="2337" y="4612"/>
                  </a:lnTo>
                  <a:lnTo>
                    <a:pt x="2094" y="4552"/>
                  </a:lnTo>
                  <a:lnTo>
                    <a:pt x="1852" y="4430"/>
                  </a:lnTo>
                  <a:lnTo>
                    <a:pt x="1609" y="4309"/>
                  </a:lnTo>
                  <a:lnTo>
                    <a:pt x="1336" y="4127"/>
                  </a:lnTo>
                  <a:lnTo>
                    <a:pt x="1093" y="3915"/>
                  </a:lnTo>
                  <a:lnTo>
                    <a:pt x="1093" y="3915"/>
                  </a:lnTo>
                  <a:lnTo>
                    <a:pt x="850" y="3763"/>
                  </a:lnTo>
                  <a:lnTo>
                    <a:pt x="638" y="3581"/>
                  </a:lnTo>
                  <a:lnTo>
                    <a:pt x="395" y="3308"/>
                  </a:lnTo>
                  <a:lnTo>
                    <a:pt x="274" y="3156"/>
                  </a:lnTo>
                  <a:lnTo>
                    <a:pt x="183" y="2974"/>
                  </a:lnTo>
                  <a:lnTo>
                    <a:pt x="92" y="2792"/>
                  </a:lnTo>
                  <a:lnTo>
                    <a:pt x="31" y="2579"/>
                  </a:lnTo>
                  <a:lnTo>
                    <a:pt x="1" y="2337"/>
                  </a:lnTo>
                  <a:lnTo>
                    <a:pt x="1" y="2094"/>
                  </a:lnTo>
                  <a:lnTo>
                    <a:pt x="31" y="1821"/>
                  </a:lnTo>
                  <a:lnTo>
                    <a:pt x="122" y="1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4"/>
            <p:cNvSpPr/>
            <p:nvPr/>
          </p:nvSpPr>
          <p:spPr>
            <a:xfrm>
              <a:off x="3154175" y="1355450"/>
              <a:ext cx="161600" cy="78925"/>
            </a:xfrm>
            <a:custGeom>
              <a:avLst/>
              <a:gdLst/>
              <a:ahLst/>
              <a:cxnLst/>
              <a:rect l="l" t="t" r="r" b="b"/>
              <a:pathLst>
                <a:path w="6464" h="3157" extrusionOk="0">
                  <a:moveTo>
                    <a:pt x="2914" y="3156"/>
                  </a:moveTo>
                  <a:lnTo>
                    <a:pt x="2914" y="3156"/>
                  </a:lnTo>
                  <a:lnTo>
                    <a:pt x="2914" y="3156"/>
                  </a:lnTo>
                  <a:lnTo>
                    <a:pt x="2914" y="3156"/>
                  </a:lnTo>
                  <a:lnTo>
                    <a:pt x="2914" y="3156"/>
                  </a:lnTo>
                  <a:lnTo>
                    <a:pt x="2914" y="3156"/>
                  </a:lnTo>
                  <a:close/>
                  <a:moveTo>
                    <a:pt x="4340" y="2762"/>
                  </a:moveTo>
                  <a:lnTo>
                    <a:pt x="4340" y="2762"/>
                  </a:lnTo>
                  <a:lnTo>
                    <a:pt x="4340" y="2762"/>
                  </a:lnTo>
                  <a:lnTo>
                    <a:pt x="4340" y="2762"/>
                  </a:lnTo>
                  <a:lnTo>
                    <a:pt x="4006" y="2913"/>
                  </a:lnTo>
                  <a:lnTo>
                    <a:pt x="3642" y="3065"/>
                  </a:lnTo>
                  <a:lnTo>
                    <a:pt x="3278" y="3126"/>
                  </a:lnTo>
                  <a:lnTo>
                    <a:pt x="2914" y="3156"/>
                  </a:lnTo>
                  <a:lnTo>
                    <a:pt x="2914" y="3156"/>
                  </a:lnTo>
                  <a:lnTo>
                    <a:pt x="3278" y="3126"/>
                  </a:lnTo>
                  <a:lnTo>
                    <a:pt x="3642" y="3065"/>
                  </a:lnTo>
                  <a:lnTo>
                    <a:pt x="4006" y="2913"/>
                  </a:lnTo>
                  <a:lnTo>
                    <a:pt x="4340" y="2762"/>
                  </a:lnTo>
                  <a:close/>
                  <a:moveTo>
                    <a:pt x="6342" y="729"/>
                  </a:moveTo>
                  <a:lnTo>
                    <a:pt x="6342" y="729"/>
                  </a:lnTo>
                  <a:lnTo>
                    <a:pt x="6130" y="820"/>
                  </a:lnTo>
                  <a:lnTo>
                    <a:pt x="5887" y="850"/>
                  </a:lnTo>
                  <a:lnTo>
                    <a:pt x="5887" y="850"/>
                  </a:lnTo>
                  <a:lnTo>
                    <a:pt x="5857" y="820"/>
                  </a:lnTo>
                  <a:lnTo>
                    <a:pt x="5857" y="820"/>
                  </a:lnTo>
                  <a:lnTo>
                    <a:pt x="5857" y="820"/>
                  </a:lnTo>
                  <a:lnTo>
                    <a:pt x="5857" y="820"/>
                  </a:lnTo>
                  <a:lnTo>
                    <a:pt x="5887" y="850"/>
                  </a:lnTo>
                  <a:lnTo>
                    <a:pt x="5887" y="850"/>
                  </a:lnTo>
                  <a:lnTo>
                    <a:pt x="6130" y="820"/>
                  </a:lnTo>
                  <a:lnTo>
                    <a:pt x="6342" y="729"/>
                  </a:lnTo>
                  <a:close/>
                  <a:moveTo>
                    <a:pt x="6464" y="668"/>
                  </a:moveTo>
                  <a:lnTo>
                    <a:pt x="6464" y="668"/>
                  </a:lnTo>
                  <a:lnTo>
                    <a:pt x="6191" y="1062"/>
                  </a:lnTo>
                  <a:lnTo>
                    <a:pt x="5887" y="1427"/>
                  </a:lnTo>
                  <a:lnTo>
                    <a:pt x="5493" y="1851"/>
                  </a:lnTo>
                  <a:lnTo>
                    <a:pt x="5493" y="1851"/>
                  </a:lnTo>
                  <a:lnTo>
                    <a:pt x="5493" y="1851"/>
                  </a:lnTo>
                  <a:lnTo>
                    <a:pt x="5493" y="1851"/>
                  </a:lnTo>
                  <a:lnTo>
                    <a:pt x="5887" y="1427"/>
                  </a:lnTo>
                  <a:lnTo>
                    <a:pt x="6191" y="1062"/>
                  </a:lnTo>
                  <a:lnTo>
                    <a:pt x="6464" y="668"/>
                  </a:lnTo>
                  <a:close/>
                  <a:moveTo>
                    <a:pt x="122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31" y="273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31" y="273"/>
                  </a:lnTo>
                  <a:lnTo>
                    <a:pt x="122" y="0"/>
                  </a:lnTo>
                  <a:lnTo>
                    <a:pt x="122" y="0"/>
                  </a:lnTo>
                  <a:close/>
                  <a:moveTo>
                    <a:pt x="122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4"/>
            <p:cNvSpPr/>
            <p:nvPr/>
          </p:nvSpPr>
          <p:spPr>
            <a:xfrm>
              <a:off x="3227000" y="143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4"/>
            <p:cNvSpPr/>
            <p:nvPr/>
          </p:nvSpPr>
          <p:spPr>
            <a:xfrm>
              <a:off x="3227000" y="1424475"/>
              <a:ext cx="35675" cy="9900"/>
            </a:xfrm>
            <a:custGeom>
              <a:avLst/>
              <a:gdLst/>
              <a:ahLst/>
              <a:cxnLst/>
              <a:rect l="l" t="t" r="r" b="b"/>
              <a:pathLst>
                <a:path w="1427" h="396" fill="none" extrusionOk="0">
                  <a:moveTo>
                    <a:pt x="1427" y="1"/>
                  </a:moveTo>
                  <a:lnTo>
                    <a:pt x="1427" y="1"/>
                  </a:lnTo>
                  <a:lnTo>
                    <a:pt x="1427" y="1"/>
                  </a:lnTo>
                  <a:lnTo>
                    <a:pt x="1427" y="1"/>
                  </a:lnTo>
                  <a:lnTo>
                    <a:pt x="1093" y="152"/>
                  </a:lnTo>
                  <a:lnTo>
                    <a:pt x="729" y="304"/>
                  </a:lnTo>
                  <a:lnTo>
                    <a:pt x="365" y="365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365" y="365"/>
                  </a:lnTo>
                  <a:lnTo>
                    <a:pt x="729" y="304"/>
                  </a:lnTo>
                  <a:lnTo>
                    <a:pt x="1093" y="152"/>
                  </a:lnTo>
                  <a:lnTo>
                    <a:pt x="14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4"/>
            <p:cNvSpPr/>
            <p:nvPr/>
          </p:nvSpPr>
          <p:spPr>
            <a:xfrm>
              <a:off x="3300575" y="1373650"/>
              <a:ext cx="12175" cy="3075"/>
            </a:xfrm>
            <a:custGeom>
              <a:avLst/>
              <a:gdLst/>
              <a:ahLst/>
              <a:cxnLst/>
              <a:rect l="l" t="t" r="r" b="b"/>
              <a:pathLst>
                <a:path w="487" h="123" fill="none" extrusionOk="0">
                  <a:moveTo>
                    <a:pt x="486" y="1"/>
                  </a:moveTo>
                  <a:lnTo>
                    <a:pt x="486" y="1"/>
                  </a:lnTo>
                  <a:lnTo>
                    <a:pt x="274" y="9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274" y="92"/>
                  </a:lnTo>
                  <a:lnTo>
                    <a:pt x="4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4"/>
            <p:cNvSpPr/>
            <p:nvPr/>
          </p:nvSpPr>
          <p:spPr>
            <a:xfrm>
              <a:off x="3291475" y="1372125"/>
              <a:ext cx="24300" cy="29625"/>
            </a:xfrm>
            <a:custGeom>
              <a:avLst/>
              <a:gdLst/>
              <a:ahLst/>
              <a:cxnLst/>
              <a:rect l="l" t="t" r="r" b="b"/>
              <a:pathLst>
                <a:path w="972" h="1185" fill="none" extrusionOk="0">
                  <a:moveTo>
                    <a:pt x="972" y="1"/>
                  </a:moveTo>
                  <a:lnTo>
                    <a:pt x="972" y="1"/>
                  </a:lnTo>
                  <a:lnTo>
                    <a:pt x="699" y="395"/>
                  </a:lnTo>
                  <a:lnTo>
                    <a:pt x="395" y="760"/>
                  </a:lnTo>
                  <a:lnTo>
                    <a:pt x="1" y="1184"/>
                  </a:lnTo>
                  <a:lnTo>
                    <a:pt x="1" y="1184"/>
                  </a:lnTo>
                  <a:lnTo>
                    <a:pt x="1" y="1184"/>
                  </a:lnTo>
                  <a:lnTo>
                    <a:pt x="1" y="1184"/>
                  </a:lnTo>
                  <a:lnTo>
                    <a:pt x="395" y="760"/>
                  </a:lnTo>
                  <a:lnTo>
                    <a:pt x="699" y="395"/>
                  </a:lnTo>
                  <a:lnTo>
                    <a:pt x="9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4"/>
            <p:cNvSpPr/>
            <p:nvPr/>
          </p:nvSpPr>
          <p:spPr>
            <a:xfrm>
              <a:off x="3154175" y="1355450"/>
              <a:ext cx="3050" cy="12150"/>
            </a:xfrm>
            <a:custGeom>
              <a:avLst/>
              <a:gdLst/>
              <a:ahLst/>
              <a:cxnLst/>
              <a:rect l="l" t="t" r="r" b="b"/>
              <a:pathLst>
                <a:path w="122" h="486" fill="none" extrusionOk="0">
                  <a:moveTo>
                    <a:pt x="122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31" y="273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31" y="273"/>
                  </a:lnTo>
                  <a:lnTo>
                    <a:pt x="122" y="0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4"/>
            <p:cNvSpPr/>
            <p:nvPr/>
          </p:nvSpPr>
          <p:spPr>
            <a:xfrm>
              <a:off x="3157200" y="135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4"/>
            <p:cNvSpPr/>
            <p:nvPr/>
          </p:nvSpPr>
          <p:spPr>
            <a:xfrm>
              <a:off x="3154175" y="1319800"/>
              <a:ext cx="161600" cy="114575"/>
            </a:xfrm>
            <a:custGeom>
              <a:avLst/>
              <a:gdLst/>
              <a:ahLst/>
              <a:cxnLst/>
              <a:rect l="l" t="t" r="r" b="b"/>
              <a:pathLst>
                <a:path w="6464" h="4583" extrusionOk="0">
                  <a:moveTo>
                    <a:pt x="1457" y="0"/>
                  </a:moveTo>
                  <a:lnTo>
                    <a:pt x="1305" y="91"/>
                  </a:lnTo>
                  <a:lnTo>
                    <a:pt x="1154" y="152"/>
                  </a:lnTo>
                  <a:lnTo>
                    <a:pt x="850" y="364"/>
                  </a:lnTo>
                  <a:lnTo>
                    <a:pt x="638" y="607"/>
                  </a:lnTo>
                  <a:lnTo>
                    <a:pt x="456" y="850"/>
                  </a:lnTo>
                  <a:lnTo>
                    <a:pt x="304" y="1062"/>
                  </a:lnTo>
                  <a:lnTo>
                    <a:pt x="183" y="1244"/>
                  </a:lnTo>
                  <a:lnTo>
                    <a:pt x="122" y="1426"/>
                  </a:lnTo>
                  <a:lnTo>
                    <a:pt x="31" y="1699"/>
                  </a:lnTo>
                  <a:lnTo>
                    <a:pt x="1" y="1912"/>
                  </a:lnTo>
                  <a:lnTo>
                    <a:pt x="486" y="2003"/>
                  </a:lnTo>
                  <a:lnTo>
                    <a:pt x="698" y="2094"/>
                  </a:lnTo>
                  <a:lnTo>
                    <a:pt x="911" y="2155"/>
                  </a:lnTo>
                  <a:lnTo>
                    <a:pt x="1093" y="2276"/>
                  </a:lnTo>
                  <a:lnTo>
                    <a:pt x="1275" y="2397"/>
                  </a:lnTo>
                  <a:lnTo>
                    <a:pt x="1457" y="2519"/>
                  </a:lnTo>
                  <a:lnTo>
                    <a:pt x="1609" y="2670"/>
                  </a:lnTo>
                  <a:lnTo>
                    <a:pt x="1761" y="2822"/>
                  </a:lnTo>
                  <a:lnTo>
                    <a:pt x="1882" y="3004"/>
                  </a:lnTo>
                  <a:lnTo>
                    <a:pt x="2003" y="3217"/>
                  </a:lnTo>
                  <a:lnTo>
                    <a:pt x="2125" y="3429"/>
                  </a:lnTo>
                  <a:lnTo>
                    <a:pt x="2307" y="3884"/>
                  </a:lnTo>
                  <a:lnTo>
                    <a:pt x="2428" y="4430"/>
                  </a:lnTo>
                  <a:lnTo>
                    <a:pt x="2428" y="4461"/>
                  </a:lnTo>
                  <a:lnTo>
                    <a:pt x="2428" y="4552"/>
                  </a:lnTo>
                  <a:lnTo>
                    <a:pt x="2671" y="4582"/>
                  </a:lnTo>
                  <a:lnTo>
                    <a:pt x="2914" y="4582"/>
                  </a:lnTo>
                  <a:lnTo>
                    <a:pt x="3278" y="4552"/>
                  </a:lnTo>
                  <a:lnTo>
                    <a:pt x="3642" y="4491"/>
                  </a:lnTo>
                  <a:lnTo>
                    <a:pt x="4006" y="4339"/>
                  </a:lnTo>
                  <a:lnTo>
                    <a:pt x="4340" y="4188"/>
                  </a:lnTo>
                  <a:lnTo>
                    <a:pt x="4340" y="4188"/>
                  </a:lnTo>
                  <a:lnTo>
                    <a:pt x="4036" y="4309"/>
                  </a:lnTo>
                  <a:lnTo>
                    <a:pt x="3672" y="4430"/>
                  </a:lnTo>
                  <a:lnTo>
                    <a:pt x="3308" y="4491"/>
                  </a:lnTo>
                  <a:lnTo>
                    <a:pt x="2974" y="4521"/>
                  </a:lnTo>
                  <a:lnTo>
                    <a:pt x="2883" y="4521"/>
                  </a:lnTo>
                  <a:lnTo>
                    <a:pt x="2640" y="4491"/>
                  </a:lnTo>
                  <a:lnTo>
                    <a:pt x="2549" y="4461"/>
                  </a:lnTo>
                  <a:lnTo>
                    <a:pt x="2640" y="4430"/>
                  </a:lnTo>
                  <a:lnTo>
                    <a:pt x="2883" y="4430"/>
                  </a:lnTo>
                  <a:lnTo>
                    <a:pt x="3247" y="4370"/>
                  </a:lnTo>
                  <a:lnTo>
                    <a:pt x="3642" y="4279"/>
                  </a:lnTo>
                  <a:lnTo>
                    <a:pt x="4006" y="4127"/>
                  </a:lnTo>
                  <a:lnTo>
                    <a:pt x="4340" y="3945"/>
                  </a:lnTo>
                  <a:lnTo>
                    <a:pt x="4613" y="3763"/>
                  </a:lnTo>
                  <a:lnTo>
                    <a:pt x="4704" y="3702"/>
                  </a:lnTo>
                  <a:lnTo>
                    <a:pt x="4886" y="3550"/>
                  </a:lnTo>
                  <a:lnTo>
                    <a:pt x="5189" y="3338"/>
                  </a:lnTo>
                  <a:lnTo>
                    <a:pt x="5493" y="3065"/>
                  </a:lnTo>
                  <a:lnTo>
                    <a:pt x="6009" y="2519"/>
                  </a:lnTo>
                  <a:lnTo>
                    <a:pt x="6191" y="2337"/>
                  </a:lnTo>
                  <a:lnTo>
                    <a:pt x="6282" y="2246"/>
                  </a:lnTo>
                  <a:lnTo>
                    <a:pt x="6251" y="2337"/>
                  </a:lnTo>
                  <a:lnTo>
                    <a:pt x="6100" y="2549"/>
                  </a:lnTo>
                  <a:lnTo>
                    <a:pt x="5857" y="2853"/>
                  </a:lnTo>
                  <a:lnTo>
                    <a:pt x="5584" y="3156"/>
                  </a:lnTo>
                  <a:lnTo>
                    <a:pt x="5493" y="3277"/>
                  </a:lnTo>
                  <a:lnTo>
                    <a:pt x="5887" y="2853"/>
                  </a:lnTo>
                  <a:lnTo>
                    <a:pt x="6191" y="2488"/>
                  </a:lnTo>
                  <a:lnTo>
                    <a:pt x="6464" y="2094"/>
                  </a:lnTo>
                  <a:lnTo>
                    <a:pt x="6342" y="2155"/>
                  </a:lnTo>
                  <a:lnTo>
                    <a:pt x="6130" y="2246"/>
                  </a:lnTo>
                  <a:lnTo>
                    <a:pt x="5887" y="2276"/>
                  </a:lnTo>
                  <a:lnTo>
                    <a:pt x="5857" y="2246"/>
                  </a:lnTo>
                  <a:lnTo>
                    <a:pt x="5341" y="2488"/>
                  </a:lnTo>
                  <a:lnTo>
                    <a:pt x="4795" y="2670"/>
                  </a:lnTo>
                  <a:lnTo>
                    <a:pt x="4249" y="2792"/>
                  </a:lnTo>
                  <a:lnTo>
                    <a:pt x="3976" y="2822"/>
                  </a:lnTo>
                  <a:lnTo>
                    <a:pt x="3703" y="2853"/>
                  </a:lnTo>
                  <a:lnTo>
                    <a:pt x="3460" y="2822"/>
                  </a:lnTo>
                  <a:lnTo>
                    <a:pt x="3217" y="2792"/>
                  </a:lnTo>
                  <a:lnTo>
                    <a:pt x="3005" y="2762"/>
                  </a:lnTo>
                  <a:lnTo>
                    <a:pt x="2762" y="2670"/>
                  </a:lnTo>
                  <a:lnTo>
                    <a:pt x="2549" y="2579"/>
                  </a:lnTo>
                  <a:lnTo>
                    <a:pt x="2307" y="2458"/>
                  </a:lnTo>
                  <a:lnTo>
                    <a:pt x="2094" y="2306"/>
                  </a:lnTo>
                  <a:lnTo>
                    <a:pt x="1882" y="2155"/>
                  </a:lnTo>
                  <a:lnTo>
                    <a:pt x="1700" y="1912"/>
                  </a:lnTo>
                  <a:lnTo>
                    <a:pt x="1518" y="1669"/>
                  </a:lnTo>
                  <a:lnTo>
                    <a:pt x="1396" y="1426"/>
                  </a:lnTo>
                  <a:lnTo>
                    <a:pt x="1305" y="1123"/>
                  </a:lnTo>
                  <a:lnTo>
                    <a:pt x="1275" y="850"/>
                  </a:lnTo>
                  <a:lnTo>
                    <a:pt x="1275" y="577"/>
                  </a:lnTo>
                  <a:lnTo>
                    <a:pt x="1336" y="27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4"/>
            <p:cNvSpPr/>
            <p:nvPr/>
          </p:nvSpPr>
          <p:spPr>
            <a:xfrm>
              <a:off x="3154175" y="1319800"/>
              <a:ext cx="161600" cy="114575"/>
            </a:xfrm>
            <a:custGeom>
              <a:avLst/>
              <a:gdLst/>
              <a:ahLst/>
              <a:cxnLst/>
              <a:rect l="l" t="t" r="r" b="b"/>
              <a:pathLst>
                <a:path w="6464" h="4583" fill="none" extrusionOk="0">
                  <a:moveTo>
                    <a:pt x="1457" y="0"/>
                  </a:moveTo>
                  <a:lnTo>
                    <a:pt x="1457" y="0"/>
                  </a:lnTo>
                  <a:lnTo>
                    <a:pt x="1305" y="91"/>
                  </a:lnTo>
                  <a:lnTo>
                    <a:pt x="1154" y="152"/>
                  </a:lnTo>
                  <a:lnTo>
                    <a:pt x="850" y="364"/>
                  </a:lnTo>
                  <a:lnTo>
                    <a:pt x="638" y="607"/>
                  </a:lnTo>
                  <a:lnTo>
                    <a:pt x="456" y="850"/>
                  </a:lnTo>
                  <a:lnTo>
                    <a:pt x="304" y="1062"/>
                  </a:lnTo>
                  <a:lnTo>
                    <a:pt x="183" y="1244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122" y="1426"/>
                  </a:lnTo>
                  <a:lnTo>
                    <a:pt x="31" y="1699"/>
                  </a:lnTo>
                  <a:lnTo>
                    <a:pt x="1" y="1912"/>
                  </a:lnTo>
                  <a:lnTo>
                    <a:pt x="1" y="1912"/>
                  </a:lnTo>
                  <a:lnTo>
                    <a:pt x="486" y="2003"/>
                  </a:lnTo>
                  <a:lnTo>
                    <a:pt x="698" y="2094"/>
                  </a:lnTo>
                  <a:lnTo>
                    <a:pt x="911" y="2155"/>
                  </a:lnTo>
                  <a:lnTo>
                    <a:pt x="1093" y="2276"/>
                  </a:lnTo>
                  <a:lnTo>
                    <a:pt x="1275" y="2397"/>
                  </a:lnTo>
                  <a:lnTo>
                    <a:pt x="1457" y="2519"/>
                  </a:lnTo>
                  <a:lnTo>
                    <a:pt x="1609" y="2670"/>
                  </a:lnTo>
                  <a:lnTo>
                    <a:pt x="1761" y="2822"/>
                  </a:lnTo>
                  <a:lnTo>
                    <a:pt x="1882" y="3004"/>
                  </a:lnTo>
                  <a:lnTo>
                    <a:pt x="2003" y="3217"/>
                  </a:lnTo>
                  <a:lnTo>
                    <a:pt x="2125" y="3429"/>
                  </a:lnTo>
                  <a:lnTo>
                    <a:pt x="2307" y="3884"/>
                  </a:lnTo>
                  <a:lnTo>
                    <a:pt x="2428" y="4430"/>
                  </a:lnTo>
                  <a:lnTo>
                    <a:pt x="2428" y="4430"/>
                  </a:lnTo>
                  <a:lnTo>
                    <a:pt x="2428" y="4461"/>
                  </a:lnTo>
                  <a:lnTo>
                    <a:pt x="2428" y="4461"/>
                  </a:lnTo>
                  <a:lnTo>
                    <a:pt x="2428" y="4552"/>
                  </a:lnTo>
                  <a:lnTo>
                    <a:pt x="2428" y="4552"/>
                  </a:lnTo>
                  <a:lnTo>
                    <a:pt x="2671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2914" y="4582"/>
                  </a:lnTo>
                  <a:lnTo>
                    <a:pt x="3278" y="4552"/>
                  </a:lnTo>
                  <a:lnTo>
                    <a:pt x="3642" y="4491"/>
                  </a:lnTo>
                  <a:lnTo>
                    <a:pt x="4006" y="4339"/>
                  </a:lnTo>
                  <a:lnTo>
                    <a:pt x="4340" y="4188"/>
                  </a:lnTo>
                  <a:lnTo>
                    <a:pt x="4340" y="4188"/>
                  </a:lnTo>
                  <a:lnTo>
                    <a:pt x="4036" y="4309"/>
                  </a:lnTo>
                  <a:lnTo>
                    <a:pt x="3672" y="4430"/>
                  </a:lnTo>
                  <a:lnTo>
                    <a:pt x="3672" y="4430"/>
                  </a:lnTo>
                  <a:lnTo>
                    <a:pt x="3308" y="4491"/>
                  </a:lnTo>
                  <a:lnTo>
                    <a:pt x="2974" y="4521"/>
                  </a:lnTo>
                  <a:lnTo>
                    <a:pt x="2974" y="4521"/>
                  </a:lnTo>
                  <a:lnTo>
                    <a:pt x="2883" y="4521"/>
                  </a:lnTo>
                  <a:lnTo>
                    <a:pt x="2883" y="4521"/>
                  </a:lnTo>
                  <a:lnTo>
                    <a:pt x="2640" y="4491"/>
                  </a:lnTo>
                  <a:lnTo>
                    <a:pt x="2549" y="4461"/>
                  </a:lnTo>
                  <a:lnTo>
                    <a:pt x="2549" y="4461"/>
                  </a:lnTo>
                  <a:lnTo>
                    <a:pt x="2640" y="4430"/>
                  </a:lnTo>
                  <a:lnTo>
                    <a:pt x="2883" y="4430"/>
                  </a:lnTo>
                  <a:lnTo>
                    <a:pt x="2883" y="4430"/>
                  </a:lnTo>
                  <a:lnTo>
                    <a:pt x="3247" y="4370"/>
                  </a:lnTo>
                  <a:lnTo>
                    <a:pt x="3642" y="4279"/>
                  </a:lnTo>
                  <a:lnTo>
                    <a:pt x="3642" y="4279"/>
                  </a:lnTo>
                  <a:lnTo>
                    <a:pt x="4006" y="4127"/>
                  </a:lnTo>
                  <a:lnTo>
                    <a:pt x="4340" y="3945"/>
                  </a:lnTo>
                  <a:lnTo>
                    <a:pt x="4340" y="3945"/>
                  </a:lnTo>
                  <a:lnTo>
                    <a:pt x="4613" y="3763"/>
                  </a:lnTo>
                  <a:lnTo>
                    <a:pt x="4613" y="3763"/>
                  </a:lnTo>
                  <a:lnTo>
                    <a:pt x="4704" y="3702"/>
                  </a:lnTo>
                  <a:lnTo>
                    <a:pt x="4704" y="3702"/>
                  </a:lnTo>
                  <a:lnTo>
                    <a:pt x="4886" y="3550"/>
                  </a:lnTo>
                  <a:lnTo>
                    <a:pt x="4886" y="3550"/>
                  </a:lnTo>
                  <a:lnTo>
                    <a:pt x="5189" y="3338"/>
                  </a:lnTo>
                  <a:lnTo>
                    <a:pt x="5493" y="3065"/>
                  </a:lnTo>
                  <a:lnTo>
                    <a:pt x="5493" y="3065"/>
                  </a:lnTo>
                  <a:lnTo>
                    <a:pt x="6009" y="2519"/>
                  </a:lnTo>
                  <a:lnTo>
                    <a:pt x="6191" y="2337"/>
                  </a:lnTo>
                  <a:lnTo>
                    <a:pt x="6282" y="2246"/>
                  </a:lnTo>
                  <a:lnTo>
                    <a:pt x="6282" y="2246"/>
                  </a:lnTo>
                  <a:lnTo>
                    <a:pt x="6282" y="2246"/>
                  </a:lnTo>
                  <a:lnTo>
                    <a:pt x="6282" y="2246"/>
                  </a:lnTo>
                  <a:lnTo>
                    <a:pt x="6251" y="2337"/>
                  </a:lnTo>
                  <a:lnTo>
                    <a:pt x="6100" y="2549"/>
                  </a:lnTo>
                  <a:lnTo>
                    <a:pt x="5857" y="2853"/>
                  </a:lnTo>
                  <a:lnTo>
                    <a:pt x="5584" y="3156"/>
                  </a:lnTo>
                  <a:lnTo>
                    <a:pt x="5584" y="3156"/>
                  </a:lnTo>
                  <a:lnTo>
                    <a:pt x="5493" y="3277"/>
                  </a:lnTo>
                  <a:lnTo>
                    <a:pt x="5493" y="3277"/>
                  </a:lnTo>
                  <a:lnTo>
                    <a:pt x="5887" y="2853"/>
                  </a:lnTo>
                  <a:lnTo>
                    <a:pt x="6191" y="2488"/>
                  </a:lnTo>
                  <a:lnTo>
                    <a:pt x="6464" y="2094"/>
                  </a:lnTo>
                  <a:lnTo>
                    <a:pt x="6464" y="2094"/>
                  </a:lnTo>
                  <a:lnTo>
                    <a:pt x="6464" y="2094"/>
                  </a:lnTo>
                  <a:lnTo>
                    <a:pt x="6464" y="2094"/>
                  </a:lnTo>
                  <a:lnTo>
                    <a:pt x="6342" y="2155"/>
                  </a:lnTo>
                  <a:lnTo>
                    <a:pt x="6342" y="2155"/>
                  </a:lnTo>
                  <a:lnTo>
                    <a:pt x="6130" y="2246"/>
                  </a:lnTo>
                  <a:lnTo>
                    <a:pt x="5887" y="2276"/>
                  </a:lnTo>
                  <a:lnTo>
                    <a:pt x="5887" y="2276"/>
                  </a:lnTo>
                  <a:lnTo>
                    <a:pt x="5857" y="2246"/>
                  </a:lnTo>
                  <a:lnTo>
                    <a:pt x="5857" y="2246"/>
                  </a:lnTo>
                  <a:lnTo>
                    <a:pt x="5341" y="2488"/>
                  </a:lnTo>
                  <a:lnTo>
                    <a:pt x="4795" y="2670"/>
                  </a:lnTo>
                  <a:lnTo>
                    <a:pt x="4249" y="2792"/>
                  </a:lnTo>
                  <a:lnTo>
                    <a:pt x="3976" y="2822"/>
                  </a:lnTo>
                  <a:lnTo>
                    <a:pt x="3703" y="2853"/>
                  </a:lnTo>
                  <a:lnTo>
                    <a:pt x="3703" y="2853"/>
                  </a:lnTo>
                  <a:lnTo>
                    <a:pt x="3460" y="2822"/>
                  </a:lnTo>
                  <a:lnTo>
                    <a:pt x="3217" y="2792"/>
                  </a:lnTo>
                  <a:lnTo>
                    <a:pt x="3005" y="2762"/>
                  </a:lnTo>
                  <a:lnTo>
                    <a:pt x="2762" y="2670"/>
                  </a:lnTo>
                  <a:lnTo>
                    <a:pt x="2549" y="2579"/>
                  </a:lnTo>
                  <a:lnTo>
                    <a:pt x="2307" y="2458"/>
                  </a:lnTo>
                  <a:lnTo>
                    <a:pt x="2094" y="2306"/>
                  </a:lnTo>
                  <a:lnTo>
                    <a:pt x="1882" y="2155"/>
                  </a:lnTo>
                  <a:lnTo>
                    <a:pt x="1882" y="2155"/>
                  </a:lnTo>
                  <a:lnTo>
                    <a:pt x="1700" y="1912"/>
                  </a:lnTo>
                  <a:lnTo>
                    <a:pt x="1518" y="1669"/>
                  </a:lnTo>
                  <a:lnTo>
                    <a:pt x="1396" y="1426"/>
                  </a:lnTo>
                  <a:lnTo>
                    <a:pt x="1305" y="1123"/>
                  </a:lnTo>
                  <a:lnTo>
                    <a:pt x="1275" y="850"/>
                  </a:lnTo>
                  <a:lnTo>
                    <a:pt x="1275" y="577"/>
                  </a:lnTo>
                  <a:lnTo>
                    <a:pt x="1336" y="273"/>
                  </a:lnTo>
                  <a:lnTo>
                    <a:pt x="14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4"/>
            <p:cNvSpPr/>
            <p:nvPr/>
          </p:nvSpPr>
          <p:spPr>
            <a:xfrm>
              <a:off x="3168600" y="1316000"/>
              <a:ext cx="126700" cy="56925"/>
            </a:xfrm>
            <a:custGeom>
              <a:avLst/>
              <a:gdLst/>
              <a:ahLst/>
              <a:cxnLst/>
              <a:rect l="l" t="t" r="r" b="b"/>
              <a:pathLst>
                <a:path w="5068" h="2277" extrusionOk="0">
                  <a:moveTo>
                    <a:pt x="1578" y="0"/>
                  </a:moveTo>
                  <a:lnTo>
                    <a:pt x="1275" y="31"/>
                  </a:lnTo>
                  <a:lnTo>
                    <a:pt x="1001" y="92"/>
                  </a:lnTo>
                  <a:lnTo>
                    <a:pt x="759" y="183"/>
                  </a:lnTo>
                  <a:lnTo>
                    <a:pt x="516" y="334"/>
                  </a:lnTo>
                  <a:lnTo>
                    <a:pt x="334" y="456"/>
                  </a:lnTo>
                  <a:lnTo>
                    <a:pt x="91" y="698"/>
                  </a:lnTo>
                  <a:lnTo>
                    <a:pt x="0" y="789"/>
                  </a:lnTo>
                  <a:lnTo>
                    <a:pt x="121" y="729"/>
                  </a:lnTo>
                  <a:lnTo>
                    <a:pt x="395" y="547"/>
                  </a:lnTo>
                  <a:lnTo>
                    <a:pt x="577" y="425"/>
                  </a:lnTo>
                  <a:lnTo>
                    <a:pt x="789" y="304"/>
                  </a:lnTo>
                  <a:lnTo>
                    <a:pt x="1032" y="213"/>
                  </a:lnTo>
                  <a:lnTo>
                    <a:pt x="1305" y="183"/>
                  </a:lnTo>
                  <a:lnTo>
                    <a:pt x="1548" y="183"/>
                  </a:lnTo>
                  <a:lnTo>
                    <a:pt x="1821" y="243"/>
                  </a:lnTo>
                  <a:lnTo>
                    <a:pt x="2033" y="304"/>
                  </a:lnTo>
                  <a:lnTo>
                    <a:pt x="2215" y="425"/>
                  </a:lnTo>
                  <a:lnTo>
                    <a:pt x="2488" y="577"/>
                  </a:lnTo>
                  <a:lnTo>
                    <a:pt x="2579" y="668"/>
                  </a:lnTo>
                  <a:lnTo>
                    <a:pt x="2943" y="941"/>
                  </a:lnTo>
                  <a:lnTo>
                    <a:pt x="3732" y="1609"/>
                  </a:lnTo>
                  <a:lnTo>
                    <a:pt x="4188" y="1943"/>
                  </a:lnTo>
                  <a:lnTo>
                    <a:pt x="4400" y="2064"/>
                  </a:lnTo>
                  <a:lnTo>
                    <a:pt x="4612" y="2155"/>
                  </a:lnTo>
                  <a:lnTo>
                    <a:pt x="4794" y="2246"/>
                  </a:lnTo>
                  <a:lnTo>
                    <a:pt x="4946" y="2276"/>
                  </a:lnTo>
                  <a:lnTo>
                    <a:pt x="5068" y="2276"/>
                  </a:lnTo>
                  <a:lnTo>
                    <a:pt x="4946" y="2216"/>
                  </a:lnTo>
                  <a:lnTo>
                    <a:pt x="4643" y="2094"/>
                  </a:lnTo>
                  <a:lnTo>
                    <a:pt x="4461" y="1973"/>
                  </a:lnTo>
                  <a:lnTo>
                    <a:pt x="4248" y="1821"/>
                  </a:lnTo>
                  <a:lnTo>
                    <a:pt x="3823" y="1487"/>
                  </a:lnTo>
                  <a:lnTo>
                    <a:pt x="3095" y="789"/>
                  </a:lnTo>
                  <a:lnTo>
                    <a:pt x="2731" y="486"/>
                  </a:lnTo>
                  <a:lnTo>
                    <a:pt x="2610" y="395"/>
                  </a:lnTo>
                  <a:lnTo>
                    <a:pt x="2306" y="243"/>
                  </a:lnTo>
                  <a:lnTo>
                    <a:pt x="2094" y="122"/>
                  </a:lnTo>
                  <a:lnTo>
                    <a:pt x="1851" y="61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4"/>
            <p:cNvSpPr/>
            <p:nvPr/>
          </p:nvSpPr>
          <p:spPr>
            <a:xfrm>
              <a:off x="3250525" y="1373650"/>
              <a:ext cx="62225" cy="15200"/>
            </a:xfrm>
            <a:custGeom>
              <a:avLst/>
              <a:gdLst/>
              <a:ahLst/>
              <a:cxnLst/>
              <a:rect l="l" t="t" r="r" b="b"/>
              <a:pathLst>
                <a:path w="2489" h="608" extrusionOk="0">
                  <a:moveTo>
                    <a:pt x="2488" y="1"/>
                  </a:moveTo>
                  <a:lnTo>
                    <a:pt x="2428" y="31"/>
                  </a:lnTo>
                  <a:lnTo>
                    <a:pt x="2276" y="61"/>
                  </a:lnTo>
                  <a:lnTo>
                    <a:pt x="1882" y="213"/>
                  </a:lnTo>
                  <a:lnTo>
                    <a:pt x="1639" y="274"/>
                  </a:lnTo>
                  <a:lnTo>
                    <a:pt x="1457" y="334"/>
                  </a:lnTo>
                  <a:lnTo>
                    <a:pt x="1275" y="365"/>
                  </a:lnTo>
                  <a:lnTo>
                    <a:pt x="1062" y="395"/>
                  </a:lnTo>
                  <a:lnTo>
                    <a:pt x="880" y="425"/>
                  </a:lnTo>
                  <a:lnTo>
                    <a:pt x="61" y="425"/>
                  </a:lnTo>
                  <a:lnTo>
                    <a:pt x="0" y="456"/>
                  </a:lnTo>
                  <a:lnTo>
                    <a:pt x="61" y="486"/>
                  </a:lnTo>
                  <a:lnTo>
                    <a:pt x="213" y="516"/>
                  </a:lnTo>
                  <a:lnTo>
                    <a:pt x="395" y="577"/>
                  </a:lnTo>
                  <a:lnTo>
                    <a:pt x="637" y="608"/>
                  </a:lnTo>
                  <a:lnTo>
                    <a:pt x="1093" y="608"/>
                  </a:lnTo>
                  <a:lnTo>
                    <a:pt x="1305" y="577"/>
                  </a:lnTo>
                  <a:lnTo>
                    <a:pt x="1517" y="516"/>
                  </a:lnTo>
                  <a:lnTo>
                    <a:pt x="1942" y="365"/>
                  </a:lnTo>
                  <a:lnTo>
                    <a:pt x="2155" y="274"/>
                  </a:lnTo>
                  <a:lnTo>
                    <a:pt x="2306" y="152"/>
                  </a:lnTo>
                  <a:lnTo>
                    <a:pt x="2428" y="61"/>
                  </a:lnTo>
                  <a:lnTo>
                    <a:pt x="248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4"/>
            <p:cNvSpPr/>
            <p:nvPr/>
          </p:nvSpPr>
          <p:spPr>
            <a:xfrm>
              <a:off x="3217900" y="1375925"/>
              <a:ext cx="93325" cy="56925"/>
            </a:xfrm>
            <a:custGeom>
              <a:avLst/>
              <a:gdLst/>
              <a:ahLst/>
              <a:cxnLst/>
              <a:rect l="l" t="t" r="r" b="b"/>
              <a:pathLst>
                <a:path w="3733" h="2277" extrusionOk="0">
                  <a:moveTo>
                    <a:pt x="3733" y="1"/>
                  </a:moveTo>
                  <a:lnTo>
                    <a:pt x="3672" y="61"/>
                  </a:lnTo>
                  <a:lnTo>
                    <a:pt x="3490" y="274"/>
                  </a:lnTo>
                  <a:lnTo>
                    <a:pt x="2944" y="820"/>
                  </a:lnTo>
                  <a:lnTo>
                    <a:pt x="2640" y="1093"/>
                  </a:lnTo>
                  <a:lnTo>
                    <a:pt x="2337" y="1305"/>
                  </a:lnTo>
                  <a:lnTo>
                    <a:pt x="2155" y="1457"/>
                  </a:lnTo>
                  <a:lnTo>
                    <a:pt x="2064" y="1518"/>
                  </a:lnTo>
                  <a:lnTo>
                    <a:pt x="1791" y="1700"/>
                  </a:lnTo>
                  <a:lnTo>
                    <a:pt x="1457" y="1882"/>
                  </a:lnTo>
                  <a:lnTo>
                    <a:pt x="1093" y="2034"/>
                  </a:lnTo>
                  <a:lnTo>
                    <a:pt x="698" y="2125"/>
                  </a:lnTo>
                  <a:lnTo>
                    <a:pt x="334" y="2185"/>
                  </a:lnTo>
                  <a:lnTo>
                    <a:pt x="91" y="2185"/>
                  </a:lnTo>
                  <a:lnTo>
                    <a:pt x="0" y="2216"/>
                  </a:lnTo>
                  <a:lnTo>
                    <a:pt x="91" y="2246"/>
                  </a:lnTo>
                  <a:lnTo>
                    <a:pt x="334" y="2276"/>
                  </a:lnTo>
                  <a:lnTo>
                    <a:pt x="729" y="2246"/>
                  </a:lnTo>
                  <a:lnTo>
                    <a:pt x="1123" y="2185"/>
                  </a:lnTo>
                  <a:lnTo>
                    <a:pt x="1548" y="2034"/>
                  </a:lnTo>
                  <a:lnTo>
                    <a:pt x="1882" y="1882"/>
                  </a:lnTo>
                  <a:lnTo>
                    <a:pt x="2185" y="1700"/>
                  </a:lnTo>
                  <a:lnTo>
                    <a:pt x="2276" y="1639"/>
                  </a:lnTo>
                  <a:lnTo>
                    <a:pt x="2489" y="1488"/>
                  </a:lnTo>
                  <a:lnTo>
                    <a:pt x="2762" y="1214"/>
                  </a:lnTo>
                  <a:lnTo>
                    <a:pt x="3035" y="911"/>
                  </a:lnTo>
                  <a:lnTo>
                    <a:pt x="3308" y="608"/>
                  </a:lnTo>
                  <a:lnTo>
                    <a:pt x="3551" y="304"/>
                  </a:lnTo>
                  <a:lnTo>
                    <a:pt x="3702" y="92"/>
                  </a:lnTo>
                  <a:lnTo>
                    <a:pt x="373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4"/>
            <p:cNvSpPr/>
            <p:nvPr/>
          </p:nvSpPr>
          <p:spPr>
            <a:xfrm>
              <a:off x="3217900" y="1375925"/>
              <a:ext cx="93325" cy="56925"/>
            </a:xfrm>
            <a:custGeom>
              <a:avLst/>
              <a:gdLst/>
              <a:ahLst/>
              <a:cxnLst/>
              <a:rect l="l" t="t" r="r" b="b"/>
              <a:pathLst>
                <a:path w="3733" h="2277" fill="none" extrusionOk="0">
                  <a:moveTo>
                    <a:pt x="0" y="2216"/>
                  </a:moveTo>
                  <a:lnTo>
                    <a:pt x="0" y="2216"/>
                  </a:lnTo>
                  <a:lnTo>
                    <a:pt x="91" y="2185"/>
                  </a:lnTo>
                  <a:lnTo>
                    <a:pt x="334" y="2185"/>
                  </a:lnTo>
                  <a:lnTo>
                    <a:pt x="334" y="2185"/>
                  </a:lnTo>
                  <a:lnTo>
                    <a:pt x="698" y="2125"/>
                  </a:lnTo>
                  <a:lnTo>
                    <a:pt x="1093" y="2034"/>
                  </a:lnTo>
                  <a:lnTo>
                    <a:pt x="1093" y="2034"/>
                  </a:lnTo>
                  <a:lnTo>
                    <a:pt x="1457" y="1882"/>
                  </a:lnTo>
                  <a:lnTo>
                    <a:pt x="1791" y="1700"/>
                  </a:lnTo>
                  <a:lnTo>
                    <a:pt x="1791" y="1700"/>
                  </a:lnTo>
                  <a:lnTo>
                    <a:pt x="2064" y="1518"/>
                  </a:lnTo>
                  <a:lnTo>
                    <a:pt x="2064" y="1518"/>
                  </a:lnTo>
                  <a:lnTo>
                    <a:pt x="2155" y="1457"/>
                  </a:lnTo>
                  <a:lnTo>
                    <a:pt x="2155" y="1457"/>
                  </a:lnTo>
                  <a:lnTo>
                    <a:pt x="2337" y="1305"/>
                  </a:lnTo>
                  <a:lnTo>
                    <a:pt x="2337" y="1305"/>
                  </a:lnTo>
                  <a:lnTo>
                    <a:pt x="2640" y="1093"/>
                  </a:lnTo>
                  <a:lnTo>
                    <a:pt x="2944" y="820"/>
                  </a:lnTo>
                  <a:lnTo>
                    <a:pt x="2944" y="820"/>
                  </a:lnTo>
                  <a:lnTo>
                    <a:pt x="3490" y="274"/>
                  </a:lnTo>
                  <a:lnTo>
                    <a:pt x="3672" y="61"/>
                  </a:lnTo>
                  <a:lnTo>
                    <a:pt x="3733" y="1"/>
                  </a:lnTo>
                  <a:lnTo>
                    <a:pt x="3733" y="1"/>
                  </a:lnTo>
                  <a:lnTo>
                    <a:pt x="3702" y="92"/>
                  </a:lnTo>
                  <a:lnTo>
                    <a:pt x="3551" y="304"/>
                  </a:lnTo>
                  <a:lnTo>
                    <a:pt x="3308" y="608"/>
                  </a:lnTo>
                  <a:lnTo>
                    <a:pt x="3035" y="911"/>
                  </a:lnTo>
                  <a:lnTo>
                    <a:pt x="3035" y="911"/>
                  </a:lnTo>
                  <a:lnTo>
                    <a:pt x="2762" y="1214"/>
                  </a:lnTo>
                  <a:lnTo>
                    <a:pt x="2489" y="1488"/>
                  </a:lnTo>
                  <a:lnTo>
                    <a:pt x="2489" y="1488"/>
                  </a:lnTo>
                  <a:lnTo>
                    <a:pt x="2276" y="1639"/>
                  </a:lnTo>
                  <a:lnTo>
                    <a:pt x="2276" y="1639"/>
                  </a:lnTo>
                  <a:lnTo>
                    <a:pt x="2185" y="1700"/>
                  </a:lnTo>
                  <a:lnTo>
                    <a:pt x="2185" y="1700"/>
                  </a:lnTo>
                  <a:lnTo>
                    <a:pt x="1882" y="1882"/>
                  </a:lnTo>
                  <a:lnTo>
                    <a:pt x="1882" y="1882"/>
                  </a:lnTo>
                  <a:lnTo>
                    <a:pt x="1548" y="2034"/>
                  </a:lnTo>
                  <a:lnTo>
                    <a:pt x="1123" y="2185"/>
                  </a:lnTo>
                  <a:lnTo>
                    <a:pt x="1123" y="2185"/>
                  </a:lnTo>
                  <a:lnTo>
                    <a:pt x="729" y="2246"/>
                  </a:lnTo>
                  <a:lnTo>
                    <a:pt x="334" y="2276"/>
                  </a:lnTo>
                  <a:lnTo>
                    <a:pt x="334" y="2276"/>
                  </a:lnTo>
                  <a:lnTo>
                    <a:pt x="91" y="2246"/>
                  </a:lnTo>
                  <a:lnTo>
                    <a:pt x="0" y="2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4"/>
            <p:cNvSpPr/>
            <p:nvPr/>
          </p:nvSpPr>
          <p:spPr>
            <a:xfrm>
              <a:off x="2905350" y="1316000"/>
              <a:ext cx="160850" cy="114575"/>
            </a:xfrm>
            <a:custGeom>
              <a:avLst/>
              <a:gdLst/>
              <a:ahLst/>
              <a:cxnLst/>
              <a:rect l="l" t="t" r="r" b="b"/>
              <a:pathLst>
                <a:path w="6434" h="4583" extrusionOk="0">
                  <a:moveTo>
                    <a:pt x="4401" y="0"/>
                  </a:moveTo>
                  <a:lnTo>
                    <a:pt x="4067" y="61"/>
                  </a:lnTo>
                  <a:lnTo>
                    <a:pt x="3763" y="152"/>
                  </a:lnTo>
                  <a:lnTo>
                    <a:pt x="3430" y="274"/>
                  </a:lnTo>
                  <a:lnTo>
                    <a:pt x="3156" y="425"/>
                  </a:lnTo>
                  <a:lnTo>
                    <a:pt x="2853" y="607"/>
                  </a:lnTo>
                  <a:lnTo>
                    <a:pt x="2337" y="971"/>
                  </a:lnTo>
                  <a:lnTo>
                    <a:pt x="1852" y="1336"/>
                  </a:lnTo>
                  <a:lnTo>
                    <a:pt x="1609" y="1518"/>
                  </a:lnTo>
                  <a:lnTo>
                    <a:pt x="1366" y="1639"/>
                  </a:lnTo>
                  <a:lnTo>
                    <a:pt x="1154" y="1760"/>
                  </a:lnTo>
                  <a:lnTo>
                    <a:pt x="911" y="1851"/>
                  </a:lnTo>
                  <a:lnTo>
                    <a:pt x="699" y="1882"/>
                  </a:lnTo>
                  <a:lnTo>
                    <a:pt x="456" y="1851"/>
                  </a:lnTo>
                  <a:lnTo>
                    <a:pt x="243" y="1791"/>
                  </a:lnTo>
                  <a:lnTo>
                    <a:pt x="1" y="1639"/>
                  </a:lnTo>
                  <a:lnTo>
                    <a:pt x="92" y="1821"/>
                  </a:lnTo>
                  <a:lnTo>
                    <a:pt x="365" y="2307"/>
                  </a:lnTo>
                  <a:lnTo>
                    <a:pt x="577" y="2610"/>
                  </a:lnTo>
                  <a:lnTo>
                    <a:pt x="820" y="2944"/>
                  </a:lnTo>
                  <a:lnTo>
                    <a:pt x="1123" y="3278"/>
                  </a:lnTo>
                  <a:lnTo>
                    <a:pt x="1427" y="3611"/>
                  </a:lnTo>
                  <a:lnTo>
                    <a:pt x="1791" y="3915"/>
                  </a:lnTo>
                  <a:lnTo>
                    <a:pt x="2185" y="4188"/>
                  </a:lnTo>
                  <a:lnTo>
                    <a:pt x="2398" y="4309"/>
                  </a:lnTo>
                  <a:lnTo>
                    <a:pt x="2610" y="4400"/>
                  </a:lnTo>
                  <a:lnTo>
                    <a:pt x="2823" y="4461"/>
                  </a:lnTo>
                  <a:lnTo>
                    <a:pt x="3065" y="4522"/>
                  </a:lnTo>
                  <a:lnTo>
                    <a:pt x="3278" y="4552"/>
                  </a:lnTo>
                  <a:lnTo>
                    <a:pt x="3521" y="4582"/>
                  </a:lnTo>
                  <a:lnTo>
                    <a:pt x="3794" y="4552"/>
                  </a:lnTo>
                  <a:lnTo>
                    <a:pt x="4036" y="4522"/>
                  </a:lnTo>
                  <a:lnTo>
                    <a:pt x="4310" y="4431"/>
                  </a:lnTo>
                  <a:lnTo>
                    <a:pt x="4583" y="4340"/>
                  </a:lnTo>
                  <a:lnTo>
                    <a:pt x="4856" y="4188"/>
                  </a:lnTo>
                  <a:lnTo>
                    <a:pt x="5129" y="4006"/>
                  </a:lnTo>
                  <a:lnTo>
                    <a:pt x="5372" y="3885"/>
                  </a:lnTo>
                  <a:lnTo>
                    <a:pt x="5614" y="3733"/>
                  </a:lnTo>
                  <a:lnTo>
                    <a:pt x="5887" y="3490"/>
                  </a:lnTo>
                  <a:lnTo>
                    <a:pt x="6009" y="3369"/>
                  </a:lnTo>
                  <a:lnTo>
                    <a:pt x="6130" y="3187"/>
                  </a:lnTo>
                  <a:lnTo>
                    <a:pt x="6252" y="3005"/>
                  </a:lnTo>
                  <a:lnTo>
                    <a:pt x="6343" y="2822"/>
                  </a:lnTo>
                  <a:lnTo>
                    <a:pt x="6403" y="2580"/>
                  </a:lnTo>
                  <a:lnTo>
                    <a:pt x="6434" y="2337"/>
                  </a:lnTo>
                  <a:lnTo>
                    <a:pt x="6434" y="2064"/>
                  </a:lnTo>
                  <a:lnTo>
                    <a:pt x="6403" y="1760"/>
                  </a:lnTo>
                  <a:lnTo>
                    <a:pt x="6282" y="1457"/>
                  </a:lnTo>
                  <a:lnTo>
                    <a:pt x="6130" y="1123"/>
                  </a:lnTo>
                  <a:lnTo>
                    <a:pt x="5918" y="759"/>
                  </a:lnTo>
                  <a:lnTo>
                    <a:pt x="5766" y="607"/>
                  </a:lnTo>
                  <a:lnTo>
                    <a:pt x="5584" y="425"/>
                  </a:lnTo>
                  <a:lnTo>
                    <a:pt x="5402" y="274"/>
                  </a:lnTo>
                  <a:lnTo>
                    <a:pt x="5190" y="152"/>
                  </a:lnTo>
                  <a:lnTo>
                    <a:pt x="4947" y="92"/>
                  </a:lnTo>
                  <a:lnTo>
                    <a:pt x="4704" y="31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4"/>
            <p:cNvSpPr/>
            <p:nvPr/>
          </p:nvSpPr>
          <p:spPr>
            <a:xfrm>
              <a:off x="2905350" y="1316000"/>
              <a:ext cx="160850" cy="114575"/>
            </a:xfrm>
            <a:custGeom>
              <a:avLst/>
              <a:gdLst/>
              <a:ahLst/>
              <a:cxnLst/>
              <a:rect l="l" t="t" r="r" b="b"/>
              <a:pathLst>
                <a:path w="6434" h="4583" fill="none" extrusionOk="0">
                  <a:moveTo>
                    <a:pt x="6403" y="1760"/>
                  </a:moveTo>
                  <a:lnTo>
                    <a:pt x="6403" y="1760"/>
                  </a:lnTo>
                  <a:lnTo>
                    <a:pt x="6282" y="1457"/>
                  </a:lnTo>
                  <a:lnTo>
                    <a:pt x="6130" y="1123"/>
                  </a:lnTo>
                  <a:lnTo>
                    <a:pt x="5918" y="759"/>
                  </a:lnTo>
                  <a:lnTo>
                    <a:pt x="5766" y="607"/>
                  </a:lnTo>
                  <a:lnTo>
                    <a:pt x="5584" y="425"/>
                  </a:lnTo>
                  <a:lnTo>
                    <a:pt x="5402" y="274"/>
                  </a:lnTo>
                  <a:lnTo>
                    <a:pt x="5190" y="152"/>
                  </a:lnTo>
                  <a:lnTo>
                    <a:pt x="4947" y="92"/>
                  </a:lnTo>
                  <a:lnTo>
                    <a:pt x="4704" y="31"/>
                  </a:lnTo>
                  <a:lnTo>
                    <a:pt x="4401" y="0"/>
                  </a:lnTo>
                  <a:lnTo>
                    <a:pt x="4067" y="61"/>
                  </a:lnTo>
                  <a:lnTo>
                    <a:pt x="4067" y="61"/>
                  </a:lnTo>
                  <a:lnTo>
                    <a:pt x="3763" y="152"/>
                  </a:lnTo>
                  <a:lnTo>
                    <a:pt x="3430" y="274"/>
                  </a:lnTo>
                  <a:lnTo>
                    <a:pt x="3156" y="425"/>
                  </a:lnTo>
                  <a:lnTo>
                    <a:pt x="2853" y="607"/>
                  </a:lnTo>
                  <a:lnTo>
                    <a:pt x="2337" y="971"/>
                  </a:lnTo>
                  <a:lnTo>
                    <a:pt x="1852" y="1336"/>
                  </a:lnTo>
                  <a:lnTo>
                    <a:pt x="1609" y="1518"/>
                  </a:lnTo>
                  <a:lnTo>
                    <a:pt x="1366" y="1639"/>
                  </a:lnTo>
                  <a:lnTo>
                    <a:pt x="1154" y="1760"/>
                  </a:lnTo>
                  <a:lnTo>
                    <a:pt x="911" y="1851"/>
                  </a:lnTo>
                  <a:lnTo>
                    <a:pt x="699" y="1882"/>
                  </a:lnTo>
                  <a:lnTo>
                    <a:pt x="456" y="1851"/>
                  </a:lnTo>
                  <a:lnTo>
                    <a:pt x="243" y="1791"/>
                  </a:lnTo>
                  <a:lnTo>
                    <a:pt x="1" y="1639"/>
                  </a:lnTo>
                  <a:lnTo>
                    <a:pt x="1" y="1639"/>
                  </a:lnTo>
                  <a:lnTo>
                    <a:pt x="92" y="1821"/>
                  </a:lnTo>
                  <a:lnTo>
                    <a:pt x="365" y="2307"/>
                  </a:lnTo>
                  <a:lnTo>
                    <a:pt x="577" y="2610"/>
                  </a:lnTo>
                  <a:lnTo>
                    <a:pt x="820" y="2944"/>
                  </a:lnTo>
                  <a:lnTo>
                    <a:pt x="1123" y="3278"/>
                  </a:lnTo>
                  <a:lnTo>
                    <a:pt x="1427" y="3611"/>
                  </a:lnTo>
                  <a:lnTo>
                    <a:pt x="1791" y="3915"/>
                  </a:lnTo>
                  <a:lnTo>
                    <a:pt x="2185" y="4188"/>
                  </a:lnTo>
                  <a:lnTo>
                    <a:pt x="2398" y="4309"/>
                  </a:lnTo>
                  <a:lnTo>
                    <a:pt x="2610" y="4400"/>
                  </a:lnTo>
                  <a:lnTo>
                    <a:pt x="2823" y="4461"/>
                  </a:lnTo>
                  <a:lnTo>
                    <a:pt x="3065" y="4522"/>
                  </a:lnTo>
                  <a:lnTo>
                    <a:pt x="3278" y="4552"/>
                  </a:lnTo>
                  <a:lnTo>
                    <a:pt x="3521" y="4582"/>
                  </a:lnTo>
                  <a:lnTo>
                    <a:pt x="3794" y="4552"/>
                  </a:lnTo>
                  <a:lnTo>
                    <a:pt x="4036" y="4522"/>
                  </a:lnTo>
                  <a:lnTo>
                    <a:pt x="4310" y="4431"/>
                  </a:lnTo>
                  <a:lnTo>
                    <a:pt x="4583" y="4340"/>
                  </a:lnTo>
                  <a:lnTo>
                    <a:pt x="4856" y="4188"/>
                  </a:lnTo>
                  <a:lnTo>
                    <a:pt x="5129" y="4006"/>
                  </a:lnTo>
                  <a:lnTo>
                    <a:pt x="5129" y="4006"/>
                  </a:lnTo>
                  <a:lnTo>
                    <a:pt x="5372" y="3885"/>
                  </a:lnTo>
                  <a:lnTo>
                    <a:pt x="5614" y="3733"/>
                  </a:lnTo>
                  <a:lnTo>
                    <a:pt x="5887" y="3490"/>
                  </a:lnTo>
                  <a:lnTo>
                    <a:pt x="6009" y="3369"/>
                  </a:lnTo>
                  <a:lnTo>
                    <a:pt x="6130" y="3187"/>
                  </a:lnTo>
                  <a:lnTo>
                    <a:pt x="6252" y="3005"/>
                  </a:lnTo>
                  <a:lnTo>
                    <a:pt x="6343" y="2822"/>
                  </a:lnTo>
                  <a:lnTo>
                    <a:pt x="6403" y="2580"/>
                  </a:lnTo>
                  <a:lnTo>
                    <a:pt x="6434" y="2337"/>
                  </a:lnTo>
                  <a:lnTo>
                    <a:pt x="6434" y="2064"/>
                  </a:lnTo>
                  <a:lnTo>
                    <a:pt x="6403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4"/>
            <p:cNvSpPr/>
            <p:nvPr/>
          </p:nvSpPr>
          <p:spPr>
            <a:xfrm>
              <a:off x="2951625" y="1360000"/>
              <a:ext cx="113825" cy="70575"/>
            </a:xfrm>
            <a:custGeom>
              <a:avLst/>
              <a:gdLst/>
              <a:ahLst/>
              <a:cxnLst/>
              <a:rect l="l" t="t" r="r" b="b"/>
              <a:pathLst>
                <a:path w="4553" h="2823" extrusionOk="0">
                  <a:moveTo>
                    <a:pt x="1670" y="2822"/>
                  </a:moveTo>
                  <a:lnTo>
                    <a:pt x="1670" y="2822"/>
                  </a:lnTo>
                  <a:lnTo>
                    <a:pt x="1670" y="2822"/>
                  </a:lnTo>
                  <a:lnTo>
                    <a:pt x="1670" y="2822"/>
                  </a:lnTo>
                  <a:lnTo>
                    <a:pt x="1670" y="2822"/>
                  </a:lnTo>
                  <a:lnTo>
                    <a:pt x="1670" y="2822"/>
                  </a:lnTo>
                  <a:close/>
                  <a:moveTo>
                    <a:pt x="1" y="2216"/>
                  </a:moveTo>
                  <a:lnTo>
                    <a:pt x="1" y="2216"/>
                  </a:lnTo>
                  <a:lnTo>
                    <a:pt x="395" y="2458"/>
                  </a:lnTo>
                  <a:lnTo>
                    <a:pt x="790" y="2640"/>
                  </a:lnTo>
                  <a:lnTo>
                    <a:pt x="1002" y="2701"/>
                  </a:lnTo>
                  <a:lnTo>
                    <a:pt x="1214" y="2762"/>
                  </a:lnTo>
                  <a:lnTo>
                    <a:pt x="1427" y="2792"/>
                  </a:lnTo>
                  <a:lnTo>
                    <a:pt x="1670" y="2822"/>
                  </a:lnTo>
                  <a:lnTo>
                    <a:pt x="1670" y="2822"/>
                  </a:lnTo>
                  <a:lnTo>
                    <a:pt x="1427" y="2792"/>
                  </a:lnTo>
                  <a:lnTo>
                    <a:pt x="1214" y="2762"/>
                  </a:lnTo>
                  <a:lnTo>
                    <a:pt x="1002" y="2701"/>
                  </a:lnTo>
                  <a:lnTo>
                    <a:pt x="790" y="2640"/>
                  </a:lnTo>
                  <a:lnTo>
                    <a:pt x="395" y="2458"/>
                  </a:lnTo>
                  <a:lnTo>
                    <a:pt x="1" y="2216"/>
                  </a:lnTo>
                  <a:lnTo>
                    <a:pt x="1" y="2216"/>
                  </a:lnTo>
                  <a:lnTo>
                    <a:pt x="1" y="2216"/>
                  </a:lnTo>
                  <a:close/>
                  <a:moveTo>
                    <a:pt x="4552" y="0"/>
                  </a:moveTo>
                  <a:lnTo>
                    <a:pt x="4552" y="0"/>
                  </a:lnTo>
                  <a:lnTo>
                    <a:pt x="4552" y="0"/>
                  </a:lnTo>
                  <a:lnTo>
                    <a:pt x="4552" y="0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4"/>
            <p:cNvSpPr/>
            <p:nvPr/>
          </p:nvSpPr>
          <p:spPr>
            <a:xfrm>
              <a:off x="2993350" y="143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4"/>
            <p:cNvSpPr/>
            <p:nvPr/>
          </p:nvSpPr>
          <p:spPr>
            <a:xfrm>
              <a:off x="2951625" y="1415375"/>
              <a:ext cx="41750" cy="15200"/>
            </a:xfrm>
            <a:custGeom>
              <a:avLst/>
              <a:gdLst/>
              <a:ahLst/>
              <a:cxnLst/>
              <a:rect l="l" t="t" r="r" b="b"/>
              <a:pathLst>
                <a:path w="1670" h="6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5" y="243"/>
                  </a:lnTo>
                  <a:lnTo>
                    <a:pt x="790" y="425"/>
                  </a:lnTo>
                  <a:lnTo>
                    <a:pt x="1002" y="486"/>
                  </a:lnTo>
                  <a:lnTo>
                    <a:pt x="1214" y="547"/>
                  </a:lnTo>
                  <a:lnTo>
                    <a:pt x="1427" y="577"/>
                  </a:lnTo>
                  <a:lnTo>
                    <a:pt x="1670" y="607"/>
                  </a:lnTo>
                  <a:lnTo>
                    <a:pt x="1670" y="607"/>
                  </a:lnTo>
                  <a:lnTo>
                    <a:pt x="1427" y="577"/>
                  </a:lnTo>
                  <a:lnTo>
                    <a:pt x="1214" y="547"/>
                  </a:lnTo>
                  <a:lnTo>
                    <a:pt x="1002" y="486"/>
                  </a:lnTo>
                  <a:lnTo>
                    <a:pt x="790" y="425"/>
                  </a:lnTo>
                  <a:lnTo>
                    <a:pt x="395" y="24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4"/>
            <p:cNvSpPr/>
            <p:nvPr/>
          </p:nvSpPr>
          <p:spPr>
            <a:xfrm>
              <a:off x="3065425" y="136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4"/>
            <p:cNvSpPr/>
            <p:nvPr/>
          </p:nvSpPr>
          <p:spPr>
            <a:xfrm>
              <a:off x="2937225" y="1324350"/>
              <a:ext cx="128225" cy="106225"/>
            </a:xfrm>
            <a:custGeom>
              <a:avLst/>
              <a:gdLst/>
              <a:ahLst/>
              <a:cxnLst/>
              <a:rect l="l" t="t" r="r" b="b"/>
              <a:pathLst>
                <a:path w="5129" h="4249" extrusionOk="0">
                  <a:moveTo>
                    <a:pt x="4006" y="0"/>
                  </a:moveTo>
                  <a:lnTo>
                    <a:pt x="4036" y="243"/>
                  </a:lnTo>
                  <a:lnTo>
                    <a:pt x="4036" y="516"/>
                  </a:lnTo>
                  <a:lnTo>
                    <a:pt x="4006" y="789"/>
                  </a:lnTo>
                  <a:lnTo>
                    <a:pt x="3945" y="1062"/>
                  </a:lnTo>
                  <a:lnTo>
                    <a:pt x="3824" y="1305"/>
                  </a:lnTo>
                  <a:lnTo>
                    <a:pt x="3672" y="1517"/>
                  </a:lnTo>
                  <a:lnTo>
                    <a:pt x="3490" y="1730"/>
                  </a:lnTo>
                  <a:lnTo>
                    <a:pt x="3247" y="1912"/>
                  </a:lnTo>
                  <a:lnTo>
                    <a:pt x="2883" y="2124"/>
                  </a:lnTo>
                  <a:lnTo>
                    <a:pt x="2519" y="2276"/>
                  </a:lnTo>
                  <a:lnTo>
                    <a:pt x="2124" y="2367"/>
                  </a:lnTo>
                  <a:lnTo>
                    <a:pt x="1730" y="2397"/>
                  </a:lnTo>
                  <a:lnTo>
                    <a:pt x="1457" y="2397"/>
                  </a:lnTo>
                  <a:lnTo>
                    <a:pt x="1184" y="2337"/>
                  </a:lnTo>
                  <a:lnTo>
                    <a:pt x="880" y="2276"/>
                  </a:lnTo>
                  <a:lnTo>
                    <a:pt x="607" y="2185"/>
                  </a:lnTo>
                  <a:lnTo>
                    <a:pt x="364" y="2185"/>
                  </a:lnTo>
                  <a:lnTo>
                    <a:pt x="152" y="2124"/>
                  </a:lnTo>
                  <a:lnTo>
                    <a:pt x="61" y="2124"/>
                  </a:lnTo>
                  <a:lnTo>
                    <a:pt x="91" y="2306"/>
                  </a:lnTo>
                  <a:lnTo>
                    <a:pt x="91" y="2337"/>
                  </a:lnTo>
                  <a:lnTo>
                    <a:pt x="91" y="2367"/>
                  </a:lnTo>
                  <a:lnTo>
                    <a:pt x="91" y="2397"/>
                  </a:lnTo>
                  <a:lnTo>
                    <a:pt x="91" y="2428"/>
                  </a:lnTo>
                  <a:lnTo>
                    <a:pt x="61" y="2458"/>
                  </a:lnTo>
                  <a:lnTo>
                    <a:pt x="61" y="2488"/>
                  </a:lnTo>
                  <a:lnTo>
                    <a:pt x="61" y="2519"/>
                  </a:lnTo>
                  <a:lnTo>
                    <a:pt x="61" y="2549"/>
                  </a:lnTo>
                  <a:lnTo>
                    <a:pt x="61" y="2580"/>
                  </a:lnTo>
                  <a:lnTo>
                    <a:pt x="31" y="2701"/>
                  </a:lnTo>
                  <a:lnTo>
                    <a:pt x="0" y="2853"/>
                  </a:lnTo>
                  <a:lnTo>
                    <a:pt x="91" y="2944"/>
                  </a:lnTo>
                  <a:lnTo>
                    <a:pt x="273" y="3126"/>
                  </a:lnTo>
                  <a:lnTo>
                    <a:pt x="364" y="3186"/>
                  </a:lnTo>
                  <a:lnTo>
                    <a:pt x="607" y="3399"/>
                  </a:lnTo>
                  <a:lnTo>
                    <a:pt x="910" y="3611"/>
                  </a:lnTo>
                  <a:lnTo>
                    <a:pt x="1275" y="3824"/>
                  </a:lnTo>
                  <a:lnTo>
                    <a:pt x="1639" y="3975"/>
                  </a:lnTo>
                  <a:lnTo>
                    <a:pt x="1973" y="4066"/>
                  </a:lnTo>
                  <a:lnTo>
                    <a:pt x="2246" y="4097"/>
                  </a:lnTo>
                  <a:lnTo>
                    <a:pt x="2337" y="4127"/>
                  </a:lnTo>
                  <a:lnTo>
                    <a:pt x="2155" y="4157"/>
                  </a:lnTo>
                  <a:lnTo>
                    <a:pt x="1973" y="4157"/>
                  </a:lnTo>
                  <a:lnTo>
                    <a:pt x="1608" y="4097"/>
                  </a:lnTo>
                  <a:lnTo>
                    <a:pt x="1184" y="3945"/>
                  </a:lnTo>
                  <a:lnTo>
                    <a:pt x="880" y="3793"/>
                  </a:lnTo>
                  <a:lnTo>
                    <a:pt x="577" y="3642"/>
                  </a:lnTo>
                  <a:lnTo>
                    <a:pt x="971" y="3884"/>
                  </a:lnTo>
                  <a:lnTo>
                    <a:pt x="1366" y="4066"/>
                  </a:lnTo>
                  <a:lnTo>
                    <a:pt x="1578" y="4127"/>
                  </a:lnTo>
                  <a:lnTo>
                    <a:pt x="1790" y="4188"/>
                  </a:lnTo>
                  <a:lnTo>
                    <a:pt x="2003" y="4218"/>
                  </a:lnTo>
                  <a:lnTo>
                    <a:pt x="2246" y="4248"/>
                  </a:lnTo>
                  <a:lnTo>
                    <a:pt x="2549" y="4218"/>
                  </a:lnTo>
                  <a:lnTo>
                    <a:pt x="2883" y="4157"/>
                  </a:lnTo>
                  <a:lnTo>
                    <a:pt x="2913" y="3884"/>
                  </a:lnTo>
                  <a:lnTo>
                    <a:pt x="2974" y="3672"/>
                  </a:lnTo>
                  <a:lnTo>
                    <a:pt x="3065" y="3429"/>
                  </a:lnTo>
                  <a:lnTo>
                    <a:pt x="3156" y="3217"/>
                  </a:lnTo>
                  <a:lnTo>
                    <a:pt x="3277" y="3035"/>
                  </a:lnTo>
                  <a:lnTo>
                    <a:pt x="3399" y="2822"/>
                  </a:lnTo>
                  <a:lnTo>
                    <a:pt x="3672" y="2488"/>
                  </a:lnTo>
                  <a:lnTo>
                    <a:pt x="4006" y="2185"/>
                  </a:lnTo>
                  <a:lnTo>
                    <a:pt x="4339" y="1942"/>
                  </a:lnTo>
                  <a:lnTo>
                    <a:pt x="4734" y="1730"/>
                  </a:lnTo>
                  <a:lnTo>
                    <a:pt x="5128" y="1578"/>
                  </a:lnTo>
                  <a:lnTo>
                    <a:pt x="5128" y="1426"/>
                  </a:lnTo>
                  <a:lnTo>
                    <a:pt x="5037" y="1153"/>
                  </a:lnTo>
                  <a:lnTo>
                    <a:pt x="4916" y="880"/>
                  </a:lnTo>
                  <a:lnTo>
                    <a:pt x="4734" y="577"/>
                  </a:lnTo>
                  <a:lnTo>
                    <a:pt x="4643" y="486"/>
                  </a:lnTo>
                  <a:lnTo>
                    <a:pt x="4400" y="273"/>
                  </a:lnTo>
                  <a:lnTo>
                    <a:pt x="4218" y="122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4"/>
            <p:cNvSpPr/>
            <p:nvPr/>
          </p:nvSpPr>
          <p:spPr>
            <a:xfrm>
              <a:off x="2937225" y="1324350"/>
              <a:ext cx="128225" cy="106225"/>
            </a:xfrm>
            <a:custGeom>
              <a:avLst/>
              <a:gdLst/>
              <a:ahLst/>
              <a:cxnLst/>
              <a:rect l="l" t="t" r="r" b="b"/>
              <a:pathLst>
                <a:path w="5129" h="4249" fill="none" extrusionOk="0">
                  <a:moveTo>
                    <a:pt x="4006" y="0"/>
                  </a:moveTo>
                  <a:lnTo>
                    <a:pt x="4006" y="0"/>
                  </a:lnTo>
                  <a:lnTo>
                    <a:pt x="4036" y="243"/>
                  </a:lnTo>
                  <a:lnTo>
                    <a:pt x="4036" y="516"/>
                  </a:lnTo>
                  <a:lnTo>
                    <a:pt x="4006" y="789"/>
                  </a:lnTo>
                  <a:lnTo>
                    <a:pt x="3945" y="1062"/>
                  </a:lnTo>
                  <a:lnTo>
                    <a:pt x="3824" y="1305"/>
                  </a:lnTo>
                  <a:lnTo>
                    <a:pt x="3672" y="1517"/>
                  </a:lnTo>
                  <a:lnTo>
                    <a:pt x="3490" y="1730"/>
                  </a:lnTo>
                  <a:lnTo>
                    <a:pt x="3247" y="1912"/>
                  </a:lnTo>
                  <a:lnTo>
                    <a:pt x="3247" y="1912"/>
                  </a:lnTo>
                  <a:lnTo>
                    <a:pt x="2883" y="2124"/>
                  </a:lnTo>
                  <a:lnTo>
                    <a:pt x="2519" y="2276"/>
                  </a:lnTo>
                  <a:lnTo>
                    <a:pt x="2124" y="2367"/>
                  </a:lnTo>
                  <a:lnTo>
                    <a:pt x="1730" y="2397"/>
                  </a:lnTo>
                  <a:lnTo>
                    <a:pt x="1730" y="2397"/>
                  </a:lnTo>
                  <a:lnTo>
                    <a:pt x="1457" y="2397"/>
                  </a:lnTo>
                  <a:lnTo>
                    <a:pt x="1184" y="2337"/>
                  </a:lnTo>
                  <a:lnTo>
                    <a:pt x="880" y="2276"/>
                  </a:lnTo>
                  <a:lnTo>
                    <a:pt x="607" y="2185"/>
                  </a:lnTo>
                  <a:lnTo>
                    <a:pt x="607" y="2185"/>
                  </a:lnTo>
                  <a:lnTo>
                    <a:pt x="607" y="2185"/>
                  </a:lnTo>
                  <a:lnTo>
                    <a:pt x="607" y="2185"/>
                  </a:lnTo>
                  <a:lnTo>
                    <a:pt x="364" y="2185"/>
                  </a:lnTo>
                  <a:lnTo>
                    <a:pt x="152" y="2124"/>
                  </a:lnTo>
                  <a:lnTo>
                    <a:pt x="152" y="2124"/>
                  </a:lnTo>
                  <a:lnTo>
                    <a:pt x="61" y="2124"/>
                  </a:lnTo>
                  <a:lnTo>
                    <a:pt x="61" y="2124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06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3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6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397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5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488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1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49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61" y="2580"/>
                  </a:lnTo>
                  <a:lnTo>
                    <a:pt x="31" y="2701"/>
                  </a:lnTo>
                  <a:lnTo>
                    <a:pt x="0" y="2853"/>
                  </a:lnTo>
                  <a:lnTo>
                    <a:pt x="0" y="2853"/>
                  </a:lnTo>
                  <a:lnTo>
                    <a:pt x="91" y="2944"/>
                  </a:lnTo>
                  <a:lnTo>
                    <a:pt x="91" y="2944"/>
                  </a:lnTo>
                  <a:lnTo>
                    <a:pt x="273" y="3126"/>
                  </a:lnTo>
                  <a:lnTo>
                    <a:pt x="273" y="3126"/>
                  </a:lnTo>
                  <a:lnTo>
                    <a:pt x="364" y="3186"/>
                  </a:lnTo>
                  <a:lnTo>
                    <a:pt x="364" y="3186"/>
                  </a:lnTo>
                  <a:lnTo>
                    <a:pt x="607" y="3399"/>
                  </a:lnTo>
                  <a:lnTo>
                    <a:pt x="607" y="3399"/>
                  </a:lnTo>
                  <a:lnTo>
                    <a:pt x="910" y="3611"/>
                  </a:lnTo>
                  <a:lnTo>
                    <a:pt x="1275" y="3824"/>
                  </a:lnTo>
                  <a:lnTo>
                    <a:pt x="1275" y="3824"/>
                  </a:lnTo>
                  <a:lnTo>
                    <a:pt x="1639" y="3975"/>
                  </a:lnTo>
                  <a:lnTo>
                    <a:pt x="1973" y="4066"/>
                  </a:lnTo>
                  <a:lnTo>
                    <a:pt x="1973" y="4066"/>
                  </a:lnTo>
                  <a:lnTo>
                    <a:pt x="2246" y="4097"/>
                  </a:lnTo>
                  <a:lnTo>
                    <a:pt x="2337" y="4127"/>
                  </a:lnTo>
                  <a:lnTo>
                    <a:pt x="2337" y="4127"/>
                  </a:lnTo>
                  <a:lnTo>
                    <a:pt x="2155" y="4157"/>
                  </a:lnTo>
                  <a:lnTo>
                    <a:pt x="2155" y="4157"/>
                  </a:lnTo>
                  <a:lnTo>
                    <a:pt x="1973" y="4157"/>
                  </a:lnTo>
                  <a:lnTo>
                    <a:pt x="1973" y="4157"/>
                  </a:lnTo>
                  <a:lnTo>
                    <a:pt x="1608" y="4097"/>
                  </a:lnTo>
                  <a:lnTo>
                    <a:pt x="1184" y="3945"/>
                  </a:lnTo>
                  <a:lnTo>
                    <a:pt x="1184" y="3945"/>
                  </a:lnTo>
                  <a:lnTo>
                    <a:pt x="880" y="3793"/>
                  </a:lnTo>
                  <a:lnTo>
                    <a:pt x="577" y="3642"/>
                  </a:lnTo>
                  <a:lnTo>
                    <a:pt x="577" y="3642"/>
                  </a:lnTo>
                  <a:lnTo>
                    <a:pt x="971" y="3884"/>
                  </a:lnTo>
                  <a:lnTo>
                    <a:pt x="1366" y="4066"/>
                  </a:lnTo>
                  <a:lnTo>
                    <a:pt x="1578" y="4127"/>
                  </a:lnTo>
                  <a:lnTo>
                    <a:pt x="1790" y="4188"/>
                  </a:lnTo>
                  <a:lnTo>
                    <a:pt x="2003" y="421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246" y="4248"/>
                  </a:lnTo>
                  <a:lnTo>
                    <a:pt x="2549" y="4218"/>
                  </a:lnTo>
                  <a:lnTo>
                    <a:pt x="2883" y="4157"/>
                  </a:lnTo>
                  <a:lnTo>
                    <a:pt x="2883" y="4157"/>
                  </a:lnTo>
                  <a:lnTo>
                    <a:pt x="2913" y="3884"/>
                  </a:lnTo>
                  <a:lnTo>
                    <a:pt x="2974" y="3672"/>
                  </a:lnTo>
                  <a:lnTo>
                    <a:pt x="3065" y="3429"/>
                  </a:lnTo>
                  <a:lnTo>
                    <a:pt x="3156" y="3217"/>
                  </a:lnTo>
                  <a:lnTo>
                    <a:pt x="3277" y="3035"/>
                  </a:lnTo>
                  <a:lnTo>
                    <a:pt x="3399" y="2822"/>
                  </a:lnTo>
                  <a:lnTo>
                    <a:pt x="3672" y="2488"/>
                  </a:lnTo>
                  <a:lnTo>
                    <a:pt x="4006" y="2185"/>
                  </a:lnTo>
                  <a:lnTo>
                    <a:pt x="4339" y="1942"/>
                  </a:lnTo>
                  <a:lnTo>
                    <a:pt x="4734" y="1730"/>
                  </a:lnTo>
                  <a:lnTo>
                    <a:pt x="5128" y="1578"/>
                  </a:lnTo>
                  <a:lnTo>
                    <a:pt x="5128" y="1578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128" y="1426"/>
                  </a:lnTo>
                  <a:lnTo>
                    <a:pt x="5037" y="1153"/>
                  </a:lnTo>
                  <a:lnTo>
                    <a:pt x="4916" y="880"/>
                  </a:lnTo>
                  <a:lnTo>
                    <a:pt x="4734" y="577"/>
                  </a:lnTo>
                  <a:lnTo>
                    <a:pt x="4734" y="577"/>
                  </a:lnTo>
                  <a:lnTo>
                    <a:pt x="4643" y="486"/>
                  </a:lnTo>
                  <a:lnTo>
                    <a:pt x="4643" y="486"/>
                  </a:lnTo>
                  <a:lnTo>
                    <a:pt x="4400" y="273"/>
                  </a:lnTo>
                  <a:lnTo>
                    <a:pt x="4400" y="273"/>
                  </a:lnTo>
                  <a:lnTo>
                    <a:pt x="4218" y="122"/>
                  </a:lnTo>
                  <a:lnTo>
                    <a:pt x="40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4"/>
            <p:cNvSpPr/>
            <p:nvPr/>
          </p:nvSpPr>
          <p:spPr>
            <a:xfrm>
              <a:off x="2925850" y="1314475"/>
              <a:ext cx="129725" cy="46300"/>
            </a:xfrm>
            <a:custGeom>
              <a:avLst/>
              <a:gdLst/>
              <a:ahLst/>
              <a:cxnLst/>
              <a:rect l="l" t="t" r="r" b="b"/>
              <a:pathLst>
                <a:path w="5189" h="1852" extrusionOk="0">
                  <a:moveTo>
                    <a:pt x="3459" y="1"/>
                  </a:moveTo>
                  <a:lnTo>
                    <a:pt x="3186" y="61"/>
                  </a:lnTo>
                  <a:lnTo>
                    <a:pt x="2974" y="122"/>
                  </a:lnTo>
                  <a:lnTo>
                    <a:pt x="2640" y="274"/>
                  </a:lnTo>
                  <a:lnTo>
                    <a:pt x="2549" y="335"/>
                  </a:lnTo>
                  <a:lnTo>
                    <a:pt x="2124" y="608"/>
                  </a:lnTo>
                  <a:lnTo>
                    <a:pt x="1305" y="1184"/>
                  </a:lnTo>
                  <a:lnTo>
                    <a:pt x="850" y="1488"/>
                  </a:lnTo>
                  <a:lnTo>
                    <a:pt x="637" y="1609"/>
                  </a:lnTo>
                  <a:lnTo>
                    <a:pt x="425" y="1700"/>
                  </a:lnTo>
                  <a:lnTo>
                    <a:pt x="121" y="1791"/>
                  </a:lnTo>
                  <a:lnTo>
                    <a:pt x="0" y="1852"/>
                  </a:lnTo>
                  <a:lnTo>
                    <a:pt x="121" y="1852"/>
                  </a:lnTo>
                  <a:lnTo>
                    <a:pt x="273" y="1821"/>
                  </a:lnTo>
                  <a:lnTo>
                    <a:pt x="455" y="1761"/>
                  </a:lnTo>
                  <a:lnTo>
                    <a:pt x="668" y="1700"/>
                  </a:lnTo>
                  <a:lnTo>
                    <a:pt x="910" y="1609"/>
                  </a:lnTo>
                  <a:lnTo>
                    <a:pt x="1396" y="1336"/>
                  </a:lnTo>
                  <a:lnTo>
                    <a:pt x="2245" y="759"/>
                  </a:lnTo>
                  <a:lnTo>
                    <a:pt x="2640" y="517"/>
                  </a:lnTo>
                  <a:lnTo>
                    <a:pt x="2761" y="456"/>
                  </a:lnTo>
                  <a:lnTo>
                    <a:pt x="3034" y="335"/>
                  </a:lnTo>
                  <a:lnTo>
                    <a:pt x="3247" y="244"/>
                  </a:lnTo>
                  <a:lnTo>
                    <a:pt x="3490" y="183"/>
                  </a:lnTo>
                  <a:lnTo>
                    <a:pt x="3732" y="183"/>
                  </a:lnTo>
                  <a:lnTo>
                    <a:pt x="3975" y="213"/>
                  </a:lnTo>
                  <a:lnTo>
                    <a:pt x="4248" y="274"/>
                  </a:lnTo>
                  <a:lnTo>
                    <a:pt x="4461" y="395"/>
                  </a:lnTo>
                  <a:lnTo>
                    <a:pt x="4673" y="517"/>
                  </a:lnTo>
                  <a:lnTo>
                    <a:pt x="4855" y="668"/>
                  </a:lnTo>
                  <a:lnTo>
                    <a:pt x="5098" y="881"/>
                  </a:lnTo>
                  <a:lnTo>
                    <a:pt x="5189" y="972"/>
                  </a:lnTo>
                  <a:lnTo>
                    <a:pt x="5128" y="850"/>
                  </a:lnTo>
                  <a:lnTo>
                    <a:pt x="4916" y="608"/>
                  </a:lnTo>
                  <a:lnTo>
                    <a:pt x="4734" y="456"/>
                  </a:lnTo>
                  <a:lnTo>
                    <a:pt x="4521" y="274"/>
                  </a:lnTo>
                  <a:lnTo>
                    <a:pt x="4309" y="153"/>
                  </a:lnTo>
                  <a:lnTo>
                    <a:pt x="4036" y="61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4"/>
            <p:cNvSpPr/>
            <p:nvPr/>
          </p:nvSpPr>
          <p:spPr>
            <a:xfrm>
              <a:off x="2925850" y="1314475"/>
              <a:ext cx="129725" cy="46300"/>
            </a:xfrm>
            <a:custGeom>
              <a:avLst/>
              <a:gdLst/>
              <a:ahLst/>
              <a:cxnLst/>
              <a:rect l="l" t="t" r="r" b="b"/>
              <a:pathLst>
                <a:path w="5189" h="1852" fill="none" extrusionOk="0">
                  <a:moveTo>
                    <a:pt x="0" y="1852"/>
                  </a:moveTo>
                  <a:lnTo>
                    <a:pt x="0" y="1852"/>
                  </a:lnTo>
                  <a:lnTo>
                    <a:pt x="121" y="1852"/>
                  </a:lnTo>
                  <a:lnTo>
                    <a:pt x="273" y="1821"/>
                  </a:lnTo>
                  <a:lnTo>
                    <a:pt x="455" y="1761"/>
                  </a:lnTo>
                  <a:lnTo>
                    <a:pt x="455" y="1761"/>
                  </a:lnTo>
                  <a:lnTo>
                    <a:pt x="668" y="1700"/>
                  </a:lnTo>
                  <a:lnTo>
                    <a:pt x="910" y="1609"/>
                  </a:lnTo>
                  <a:lnTo>
                    <a:pt x="1396" y="1336"/>
                  </a:lnTo>
                  <a:lnTo>
                    <a:pt x="1396" y="1336"/>
                  </a:lnTo>
                  <a:lnTo>
                    <a:pt x="2245" y="759"/>
                  </a:lnTo>
                  <a:lnTo>
                    <a:pt x="2245" y="759"/>
                  </a:lnTo>
                  <a:lnTo>
                    <a:pt x="2640" y="517"/>
                  </a:lnTo>
                  <a:lnTo>
                    <a:pt x="2640" y="517"/>
                  </a:lnTo>
                  <a:lnTo>
                    <a:pt x="2761" y="456"/>
                  </a:lnTo>
                  <a:lnTo>
                    <a:pt x="3034" y="335"/>
                  </a:lnTo>
                  <a:lnTo>
                    <a:pt x="3034" y="335"/>
                  </a:lnTo>
                  <a:lnTo>
                    <a:pt x="3247" y="244"/>
                  </a:lnTo>
                  <a:lnTo>
                    <a:pt x="3490" y="183"/>
                  </a:lnTo>
                  <a:lnTo>
                    <a:pt x="3732" y="183"/>
                  </a:lnTo>
                  <a:lnTo>
                    <a:pt x="3975" y="213"/>
                  </a:lnTo>
                  <a:lnTo>
                    <a:pt x="3975" y="213"/>
                  </a:lnTo>
                  <a:lnTo>
                    <a:pt x="4248" y="274"/>
                  </a:lnTo>
                  <a:lnTo>
                    <a:pt x="4461" y="395"/>
                  </a:lnTo>
                  <a:lnTo>
                    <a:pt x="4673" y="517"/>
                  </a:lnTo>
                  <a:lnTo>
                    <a:pt x="4855" y="668"/>
                  </a:lnTo>
                  <a:lnTo>
                    <a:pt x="4855" y="668"/>
                  </a:lnTo>
                  <a:lnTo>
                    <a:pt x="5098" y="881"/>
                  </a:lnTo>
                  <a:lnTo>
                    <a:pt x="5098" y="881"/>
                  </a:lnTo>
                  <a:lnTo>
                    <a:pt x="5189" y="972"/>
                  </a:lnTo>
                  <a:lnTo>
                    <a:pt x="5189" y="972"/>
                  </a:lnTo>
                  <a:lnTo>
                    <a:pt x="5128" y="850"/>
                  </a:lnTo>
                  <a:lnTo>
                    <a:pt x="5128" y="850"/>
                  </a:lnTo>
                  <a:lnTo>
                    <a:pt x="4916" y="608"/>
                  </a:lnTo>
                  <a:lnTo>
                    <a:pt x="4916" y="608"/>
                  </a:lnTo>
                  <a:lnTo>
                    <a:pt x="4734" y="456"/>
                  </a:lnTo>
                  <a:lnTo>
                    <a:pt x="4521" y="274"/>
                  </a:lnTo>
                  <a:lnTo>
                    <a:pt x="4309" y="153"/>
                  </a:lnTo>
                  <a:lnTo>
                    <a:pt x="4036" y="61"/>
                  </a:lnTo>
                  <a:lnTo>
                    <a:pt x="4036" y="61"/>
                  </a:lnTo>
                  <a:lnTo>
                    <a:pt x="3732" y="1"/>
                  </a:lnTo>
                  <a:lnTo>
                    <a:pt x="3459" y="1"/>
                  </a:lnTo>
                  <a:lnTo>
                    <a:pt x="3459" y="1"/>
                  </a:lnTo>
                  <a:lnTo>
                    <a:pt x="3186" y="61"/>
                  </a:lnTo>
                  <a:lnTo>
                    <a:pt x="2974" y="122"/>
                  </a:lnTo>
                  <a:lnTo>
                    <a:pt x="2974" y="122"/>
                  </a:lnTo>
                  <a:lnTo>
                    <a:pt x="2640" y="274"/>
                  </a:lnTo>
                  <a:lnTo>
                    <a:pt x="2640" y="274"/>
                  </a:lnTo>
                  <a:lnTo>
                    <a:pt x="2549" y="335"/>
                  </a:lnTo>
                  <a:lnTo>
                    <a:pt x="2549" y="335"/>
                  </a:lnTo>
                  <a:lnTo>
                    <a:pt x="2124" y="608"/>
                  </a:lnTo>
                  <a:lnTo>
                    <a:pt x="2124" y="608"/>
                  </a:lnTo>
                  <a:lnTo>
                    <a:pt x="1305" y="1184"/>
                  </a:lnTo>
                  <a:lnTo>
                    <a:pt x="1305" y="1184"/>
                  </a:lnTo>
                  <a:lnTo>
                    <a:pt x="850" y="1488"/>
                  </a:lnTo>
                  <a:lnTo>
                    <a:pt x="637" y="1609"/>
                  </a:lnTo>
                  <a:lnTo>
                    <a:pt x="425" y="1700"/>
                  </a:lnTo>
                  <a:lnTo>
                    <a:pt x="425" y="1700"/>
                  </a:lnTo>
                  <a:lnTo>
                    <a:pt x="121" y="1791"/>
                  </a:lnTo>
                  <a:lnTo>
                    <a:pt x="0" y="18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4"/>
            <p:cNvSpPr/>
            <p:nvPr/>
          </p:nvSpPr>
          <p:spPr>
            <a:xfrm>
              <a:off x="2908400" y="1359250"/>
              <a:ext cx="59950" cy="19750"/>
            </a:xfrm>
            <a:custGeom>
              <a:avLst/>
              <a:gdLst/>
              <a:ahLst/>
              <a:cxnLst/>
              <a:rect l="l" t="t" r="r" b="b"/>
              <a:pathLst>
                <a:path w="2398" h="790" extrusionOk="0">
                  <a:moveTo>
                    <a:pt x="0" y="0"/>
                  </a:moveTo>
                  <a:lnTo>
                    <a:pt x="30" y="61"/>
                  </a:lnTo>
                  <a:lnTo>
                    <a:pt x="152" y="152"/>
                  </a:lnTo>
                  <a:lnTo>
                    <a:pt x="304" y="273"/>
                  </a:lnTo>
                  <a:lnTo>
                    <a:pt x="486" y="425"/>
                  </a:lnTo>
                  <a:lnTo>
                    <a:pt x="910" y="637"/>
                  </a:lnTo>
                  <a:lnTo>
                    <a:pt x="1092" y="698"/>
                  </a:lnTo>
                  <a:lnTo>
                    <a:pt x="1305" y="728"/>
                  </a:lnTo>
                  <a:lnTo>
                    <a:pt x="1517" y="789"/>
                  </a:lnTo>
                  <a:lnTo>
                    <a:pt x="2185" y="789"/>
                  </a:lnTo>
                  <a:lnTo>
                    <a:pt x="2337" y="759"/>
                  </a:lnTo>
                  <a:lnTo>
                    <a:pt x="2397" y="728"/>
                  </a:lnTo>
                  <a:lnTo>
                    <a:pt x="2337" y="728"/>
                  </a:lnTo>
                  <a:lnTo>
                    <a:pt x="2185" y="698"/>
                  </a:lnTo>
                  <a:lnTo>
                    <a:pt x="1760" y="637"/>
                  </a:lnTo>
                  <a:lnTo>
                    <a:pt x="1548" y="607"/>
                  </a:lnTo>
                  <a:lnTo>
                    <a:pt x="1335" y="546"/>
                  </a:lnTo>
                  <a:lnTo>
                    <a:pt x="1153" y="486"/>
                  </a:lnTo>
                  <a:lnTo>
                    <a:pt x="971" y="425"/>
                  </a:lnTo>
                  <a:lnTo>
                    <a:pt x="789" y="364"/>
                  </a:lnTo>
                  <a:lnTo>
                    <a:pt x="577" y="273"/>
                  </a:lnTo>
                  <a:lnTo>
                    <a:pt x="182" y="9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4"/>
            <p:cNvSpPr/>
            <p:nvPr/>
          </p:nvSpPr>
          <p:spPr>
            <a:xfrm>
              <a:off x="2908400" y="1359250"/>
              <a:ext cx="59950" cy="19750"/>
            </a:xfrm>
            <a:custGeom>
              <a:avLst/>
              <a:gdLst/>
              <a:ahLst/>
              <a:cxnLst/>
              <a:rect l="l" t="t" r="r" b="b"/>
              <a:pathLst>
                <a:path w="2398" h="790" fill="none" extrusionOk="0">
                  <a:moveTo>
                    <a:pt x="2397" y="728"/>
                  </a:moveTo>
                  <a:lnTo>
                    <a:pt x="2397" y="728"/>
                  </a:lnTo>
                  <a:lnTo>
                    <a:pt x="2337" y="728"/>
                  </a:lnTo>
                  <a:lnTo>
                    <a:pt x="2185" y="698"/>
                  </a:lnTo>
                  <a:lnTo>
                    <a:pt x="1760" y="637"/>
                  </a:lnTo>
                  <a:lnTo>
                    <a:pt x="1760" y="637"/>
                  </a:lnTo>
                  <a:lnTo>
                    <a:pt x="1548" y="607"/>
                  </a:lnTo>
                  <a:lnTo>
                    <a:pt x="1335" y="546"/>
                  </a:lnTo>
                  <a:lnTo>
                    <a:pt x="1335" y="546"/>
                  </a:lnTo>
                  <a:lnTo>
                    <a:pt x="1153" y="486"/>
                  </a:lnTo>
                  <a:lnTo>
                    <a:pt x="1153" y="486"/>
                  </a:lnTo>
                  <a:lnTo>
                    <a:pt x="971" y="425"/>
                  </a:lnTo>
                  <a:lnTo>
                    <a:pt x="971" y="425"/>
                  </a:lnTo>
                  <a:lnTo>
                    <a:pt x="789" y="364"/>
                  </a:lnTo>
                  <a:lnTo>
                    <a:pt x="577" y="273"/>
                  </a:lnTo>
                  <a:lnTo>
                    <a:pt x="577" y="273"/>
                  </a:lnTo>
                  <a:lnTo>
                    <a:pt x="182" y="9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1"/>
                  </a:lnTo>
                  <a:lnTo>
                    <a:pt x="152" y="152"/>
                  </a:lnTo>
                  <a:lnTo>
                    <a:pt x="304" y="273"/>
                  </a:lnTo>
                  <a:lnTo>
                    <a:pt x="486" y="425"/>
                  </a:lnTo>
                  <a:lnTo>
                    <a:pt x="486" y="425"/>
                  </a:lnTo>
                  <a:lnTo>
                    <a:pt x="910" y="637"/>
                  </a:lnTo>
                  <a:lnTo>
                    <a:pt x="1092" y="698"/>
                  </a:lnTo>
                  <a:lnTo>
                    <a:pt x="1092" y="698"/>
                  </a:lnTo>
                  <a:lnTo>
                    <a:pt x="1305" y="728"/>
                  </a:lnTo>
                  <a:lnTo>
                    <a:pt x="1305" y="728"/>
                  </a:lnTo>
                  <a:lnTo>
                    <a:pt x="1517" y="789"/>
                  </a:lnTo>
                  <a:lnTo>
                    <a:pt x="1760" y="789"/>
                  </a:lnTo>
                  <a:lnTo>
                    <a:pt x="1760" y="789"/>
                  </a:lnTo>
                  <a:lnTo>
                    <a:pt x="2003" y="789"/>
                  </a:lnTo>
                  <a:lnTo>
                    <a:pt x="2185" y="789"/>
                  </a:lnTo>
                  <a:lnTo>
                    <a:pt x="2337" y="759"/>
                  </a:lnTo>
                  <a:lnTo>
                    <a:pt x="2397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4"/>
            <p:cNvSpPr/>
            <p:nvPr/>
          </p:nvSpPr>
          <p:spPr>
            <a:xfrm>
              <a:off x="2909150" y="1361525"/>
              <a:ext cx="86500" cy="66775"/>
            </a:xfrm>
            <a:custGeom>
              <a:avLst/>
              <a:gdLst/>
              <a:ahLst/>
              <a:cxnLst/>
              <a:rect l="l" t="t" r="r" b="b"/>
              <a:pathLst>
                <a:path w="3460" h="2671" extrusionOk="0">
                  <a:moveTo>
                    <a:pt x="0" y="0"/>
                  </a:moveTo>
                  <a:lnTo>
                    <a:pt x="31" y="91"/>
                  </a:lnTo>
                  <a:lnTo>
                    <a:pt x="152" y="334"/>
                  </a:lnTo>
                  <a:lnTo>
                    <a:pt x="334" y="637"/>
                  </a:lnTo>
                  <a:lnTo>
                    <a:pt x="577" y="1001"/>
                  </a:lnTo>
                  <a:lnTo>
                    <a:pt x="820" y="1335"/>
                  </a:lnTo>
                  <a:lnTo>
                    <a:pt x="1062" y="1608"/>
                  </a:lnTo>
                  <a:lnTo>
                    <a:pt x="1245" y="1790"/>
                  </a:lnTo>
                  <a:lnTo>
                    <a:pt x="1336" y="1851"/>
                  </a:lnTo>
                  <a:lnTo>
                    <a:pt x="1609" y="2094"/>
                  </a:lnTo>
                  <a:lnTo>
                    <a:pt x="1942" y="2276"/>
                  </a:lnTo>
                  <a:lnTo>
                    <a:pt x="2307" y="2458"/>
                  </a:lnTo>
                  <a:lnTo>
                    <a:pt x="2731" y="2610"/>
                  </a:lnTo>
                  <a:lnTo>
                    <a:pt x="3096" y="2670"/>
                  </a:lnTo>
                  <a:lnTo>
                    <a:pt x="3369" y="2670"/>
                  </a:lnTo>
                  <a:lnTo>
                    <a:pt x="3460" y="2640"/>
                  </a:lnTo>
                  <a:lnTo>
                    <a:pt x="3369" y="2610"/>
                  </a:lnTo>
                  <a:lnTo>
                    <a:pt x="3096" y="2579"/>
                  </a:lnTo>
                  <a:lnTo>
                    <a:pt x="2762" y="2488"/>
                  </a:lnTo>
                  <a:lnTo>
                    <a:pt x="2398" y="2337"/>
                  </a:lnTo>
                  <a:lnTo>
                    <a:pt x="2033" y="2124"/>
                  </a:lnTo>
                  <a:lnTo>
                    <a:pt x="1730" y="1912"/>
                  </a:lnTo>
                  <a:lnTo>
                    <a:pt x="1487" y="1699"/>
                  </a:lnTo>
                  <a:lnTo>
                    <a:pt x="1396" y="1639"/>
                  </a:lnTo>
                  <a:lnTo>
                    <a:pt x="1214" y="1457"/>
                  </a:lnTo>
                  <a:lnTo>
                    <a:pt x="971" y="1214"/>
                  </a:lnTo>
                  <a:lnTo>
                    <a:pt x="698" y="880"/>
                  </a:lnTo>
                  <a:lnTo>
                    <a:pt x="243" y="273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4"/>
            <p:cNvSpPr/>
            <p:nvPr/>
          </p:nvSpPr>
          <p:spPr>
            <a:xfrm>
              <a:off x="2909150" y="1361525"/>
              <a:ext cx="86500" cy="66775"/>
            </a:xfrm>
            <a:custGeom>
              <a:avLst/>
              <a:gdLst/>
              <a:ahLst/>
              <a:cxnLst/>
              <a:rect l="l" t="t" r="r" b="b"/>
              <a:pathLst>
                <a:path w="3460" h="2671" fill="none" extrusionOk="0">
                  <a:moveTo>
                    <a:pt x="3460" y="2640"/>
                  </a:moveTo>
                  <a:lnTo>
                    <a:pt x="3460" y="2640"/>
                  </a:lnTo>
                  <a:lnTo>
                    <a:pt x="3369" y="2610"/>
                  </a:lnTo>
                  <a:lnTo>
                    <a:pt x="3096" y="2579"/>
                  </a:lnTo>
                  <a:lnTo>
                    <a:pt x="3096" y="2579"/>
                  </a:lnTo>
                  <a:lnTo>
                    <a:pt x="2762" y="2488"/>
                  </a:lnTo>
                  <a:lnTo>
                    <a:pt x="2398" y="2337"/>
                  </a:lnTo>
                  <a:lnTo>
                    <a:pt x="2398" y="2337"/>
                  </a:lnTo>
                  <a:lnTo>
                    <a:pt x="2033" y="2124"/>
                  </a:lnTo>
                  <a:lnTo>
                    <a:pt x="1730" y="1912"/>
                  </a:lnTo>
                  <a:lnTo>
                    <a:pt x="1730" y="1912"/>
                  </a:lnTo>
                  <a:lnTo>
                    <a:pt x="1487" y="1699"/>
                  </a:lnTo>
                  <a:lnTo>
                    <a:pt x="1487" y="1699"/>
                  </a:lnTo>
                  <a:lnTo>
                    <a:pt x="1396" y="1639"/>
                  </a:lnTo>
                  <a:lnTo>
                    <a:pt x="1396" y="1639"/>
                  </a:lnTo>
                  <a:lnTo>
                    <a:pt x="1214" y="1457"/>
                  </a:lnTo>
                  <a:lnTo>
                    <a:pt x="1214" y="1457"/>
                  </a:lnTo>
                  <a:lnTo>
                    <a:pt x="971" y="1214"/>
                  </a:lnTo>
                  <a:lnTo>
                    <a:pt x="698" y="880"/>
                  </a:lnTo>
                  <a:lnTo>
                    <a:pt x="698" y="880"/>
                  </a:lnTo>
                  <a:lnTo>
                    <a:pt x="243" y="273"/>
                  </a:lnTo>
                  <a:lnTo>
                    <a:pt x="61" y="6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91"/>
                  </a:lnTo>
                  <a:lnTo>
                    <a:pt x="152" y="334"/>
                  </a:lnTo>
                  <a:lnTo>
                    <a:pt x="334" y="637"/>
                  </a:lnTo>
                  <a:lnTo>
                    <a:pt x="577" y="1001"/>
                  </a:lnTo>
                  <a:lnTo>
                    <a:pt x="577" y="1001"/>
                  </a:lnTo>
                  <a:lnTo>
                    <a:pt x="820" y="1335"/>
                  </a:lnTo>
                  <a:lnTo>
                    <a:pt x="1062" y="1608"/>
                  </a:lnTo>
                  <a:lnTo>
                    <a:pt x="1062" y="1608"/>
                  </a:lnTo>
                  <a:lnTo>
                    <a:pt x="1245" y="1790"/>
                  </a:lnTo>
                  <a:lnTo>
                    <a:pt x="1245" y="1790"/>
                  </a:lnTo>
                  <a:lnTo>
                    <a:pt x="1336" y="1851"/>
                  </a:lnTo>
                  <a:lnTo>
                    <a:pt x="1336" y="1851"/>
                  </a:lnTo>
                  <a:lnTo>
                    <a:pt x="1609" y="2094"/>
                  </a:lnTo>
                  <a:lnTo>
                    <a:pt x="1609" y="2094"/>
                  </a:lnTo>
                  <a:lnTo>
                    <a:pt x="1942" y="2276"/>
                  </a:lnTo>
                  <a:lnTo>
                    <a:pt x="2307" y="2458"/>
                  </a:lnTo>
                  <a:lnTo>
                    <a:pt x="2307" y="2458"/>
                  </a:lnTo>
                  <a:lnTo>
                    <a:pt x="2731" y="2610"/>
                  </a:lnTo>
                  <a:lnTo>
                    <a:pt x="3096" y="2670"/>
                  </a:lnTo>
                  <a:lnTo>
                    <a:pt x="3096" y="2670"/>
                  </a:lnTo>
                  <a:lnTo>
                    <a:pt x="3369" y="2670"/>
                  </a:lnTo>
                  <a:lnTo>
                    <a:pt x="3460" y="26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4"/>
            <p:cNvSpPr/>
            <p:nvPr/>
          </p:nvSpPr>
          <p:spPr>
            <a:xfrm>
              <a:off x="3021425" y="1394900"/>
              <a:ext cx="172975" cy="110025"/>
            </a:xfrm>
            <a:custGeom>
              <a:avLst/>
              <a:gdLst/>
              <a:ahLst/>
              <a:cxnLst/>
              <a:rect l="l" t="t" r="r" b="b"/>
              <a:pathLst>
                <a:path w="6919" h="4401" extrusionOk="0">
                  <a:moveTo>
                    <a:pt x="3702" y="0"/>
                  </a:moveTo>
                  <a:lnTo>
                    <a:pt x="3278" y="425"/>
                  </a:lnTo>
                  <a:lnTo>
                    <a:pt x="2853" y="759"/>
                  </a:lnTo>
                  <a:lnTo>
                    <a:pt x="2489" y="1032"/>
                  </a:lnTo>
                  <a:lnTo>
                    <a:pt x="2185" y="1214"/>
                  </a:lnTo>
                  <a:lnTo>
                    <a:pt x="1882" y="1366"/>
                  </a:lnTo>
                  <a:lnTo>
                    <a:pt x="1639" y="1426"/>
                  </a:lnTo>
                  <a:lnTo>
                    <a:pt x="1396" y="1487"/>
                  </a:lnTo>
                  <a:lnTo>
                    <a:pt x="1002" y="1487"/>
                  </a:lnTo>
                  <a:lnTo>
                    <a:pt x="850" y="1426"/>
                  </a:lnTo>
                  <a:lnTo>
                    <a:pt x="729" y="1366"/>
                  </a:lnTo>
                  <a:lnTo>
                    <a:pt x="638" y="1487"/>
                  </a:lnTo>
                  <a:lnTo>
                    <a:pt x="547" y="1608"/>
                  </a:lnTo>
                  <a:lnTo>
                    <a:pt x="395" y="1973"/>
                  </a:lnTo>
                  <a:lnTo>
                    <a:pt x="273" y="2367"/>
                  </a:lnTo>
                  <a:lnTo>
                    <a:pt x="182" y="2762"/>
                  </a:lnTo>
                  <a:lnTo>
                    <a:pt x="61" y="3520"/>
                  </a:lnTo>
                  <a:lnTo>
                    <a:pt x="0" y="3884"/>
                  </a:lnTo>
                  <a:lnTo>
                    <a:pt x="31" y="4370"/>
                  </a:lnTo>
                  <a:lnTo>
                    <a:pt x="31" y="4400"/>
                  </a:lnTo>
                  <a:lnTo>
                    <a:pt x="61" y="4066"/>
                  </a:lnTo>
                  <a:lnTo>
                    <a:pt x="182" y="3338"/>
                  </a:lnTo>
                  <a:lnTo>
                    <a:pt x="273" y="2913"/>
                  </a:lnTo>
                  <a:lnTo>
                    <a:pt x="425" y="2488"/>
                  </a:lnTo>
                  <a:lnTo>
                    <a:pt x="577" y="2124"/>
                  </a:lnTo>
                  <a:lnTo>
                    <a:pt x="668" y="2003"/>
                  </a:lnTo>
                  <a:lnTo>
                    <a:pt x="759" y="1882"/>
                  </a:lnTo>
                  <a:lnTo>
                    <a:pt x="880" y="1942"/>
                  </a:lnTo>
                  <a:lnTo>
                    <a:pt x="1032" y="2003"/>
                  </a:lnTo>
                  <a:lnTo>
                    <a:pt x="1487" y="2003"/>
                  </a:lnTo>
                  <a:lnTo>
                    <a:pt x="1396" y="1973"/>
                  </a:lnTo>
                  <a:lnTo>
                    <a:pt x="1396" y="1912"/>
                  </a:lnTo>
                  <a:lnTo>
                    <a:pt x="1457" y="1821"/>
                  </a:lnTo>
                  <a:lnTo>
                    <a:pt x="1609" y="1700"/>
                  </a:lnTo>
                  <a:lnTo>
                    <a:pt x="1669" y="1669"/>
                  </a:lnTo>
                  <a:lnTo>
                    <a:pt x="1700" y="1639"/>
                  </a:lnTo>
                  <a:lnTo>
                    <a:pt x="2003" y="1639"/>
                  </a:lnTo>
                  <a:lnTo>
                    <a:pt x="2124" y="1700"/>
                  </a:lnTo>
                  <a:lnTo>
                    <a:pt x="2155" y="1760"/>
                  </a:lnTo>
                  <a:lnTo>
                    <a:pt x="2489" y="1548"/>
                  </a:lnTo>
                  <a:lnTo>
                    <a:pt x="2853" y="1305"/>
                  </a:lnTo>
                  <a:lnTo>
                    <a:pt x="3278" y="941"/>
                  </a:lnTo>
                  <a:lnTo>
                    <a:pt x="3733" y="516"/>
                  </a:lnTo>
                  <a:lnTo>
                    <a:pt x="3915" y="820"/>
                  </a:lnTo>
                  <a:lnTo>
                    <a:pt x="4127" y="1093"/>
                  </a:lnTo>
                  <a:lnTo>
                    <a:pt x="4431" y="1426"/>
                  </a:lnTo>
                  <a:lnTo>
                    <a:pt x="4825" y="1791"/>
                  </a:lnTo>
                  <a:lnTo>
                    <a:pt x="5037" y="1942"/>
                  </a:lnTo>
                  <a:lnTo>
                    <a:pt x="5250" y="2064"/>
                  </a:lnTo>
                  <a:lnTo>
                    <a:pt x="5493" y="2185"/>
                  </a:lnTo>
                  <a:lnTo>
                    <a:pt x="5766" y="2276"/>
                  </a:lnTo>
                  <a:lnTo>
                    <a:pt x="6039" y="2337"/>
                  </a:lnTo>
                  <a:lnTo>
                    <a:pt x="6342" y="2367"/>
                  </a:lnTo>
                  <a:lnTo>
                    <a:pt x="6524" y="2367"/>
                  </a:lnTo>
                  <a:lnTo>
                    <a:pt x="6737" y="2337"/>
                  </a:lnTo>
                  <a:lnTo>
                    <a:pt x="6797" y="2671"/>
                  </a:lnTo>
                  <a:lnTo>
                    <a:pt x="6858" y="3035"/>
                  </a:lnTo>
                  <a:lnTo>
                    <a:pt x="6919" y="3490"/>
                  </a:lnTo>
                  <a:lnTo>
                    <a:pt x="6888" y="2853"/>
                  </a:lnTo>
                  <a:lnTo>
                    <a:pt x="6797" y="2337"/>
                  </a:lnTo>
                  <a:lnTo>
                    <a:pt x="6706" y="1821"/>
                  </a:lnTo>
                  <a:lnTo>
                    <a:pt x="6494" y="1851"/>
                  </a:lnTo>
                  <a:lnTo>
                    <a:pt x="6312" y="1851"/>
                  </a:lnTo>
                  <a:lnTo>
                    <a:pt x="5978" y="1821"/>
                  </a:lnTo>
                  <a:lnTo>
                    <a:pt x="5705" y="1760"/>
                  </a:lnTo>
                  <a:lnTo>
                    <a:pt x="5705" y="1791"/>
                  </a:lnTo>
                  <a:lnTo>
                    <a:pt x="5766" y="1851"/>
                  </a:lnTo>
                  <a:lnTo>
                    <a:pt x="5796" y="1912"/>
                  </a:lnTo>
                  <a:lnTo>
                    <a:pt x="5644" y="1942"/>
                  </a:lnTo>
                  <a:lnTo>
                    <a:pt x="5493" y="1912"/>
                  </a:lnTo>
                  <a:lnTo>
                    <a:pt x="5311" y="1882"/>
                  </a:lnTo>
                  <a:lnTo>
                    <a:pt x="5129" y="1821"/>
                  </a:lnTo>
                  <a:lnTo>
                    <a:pt x="5007" y="1730"/>
                  </a:lnTo>
                  <a:lnTo>
                    <a:pt x="5007" y="1700"/>
                  </a:lnTo>
                  <a:lnTo>
                    <a:pt x="5007" y="1669"/>
                  </a:lnTo>
                  <a:lnTo>
                    <a:pt x="5068" y="1639"/>
                  </a:lnTo>
                  <a:lnTo>
                    <a:pt x="5159" y="1608"/>
                  </a:lnTo>
                  <a:lnTo>
                    <a:pt x="5280" y="1578"/>
                  </a:lnTo>
                  <a:lnTo>
                    <a:pt x="4916" y="1366"/>
                  </a:lnTo>
                  <a:lnTo>
                    <a:pt x="4613" y="1123"/>
                  </a:lnTo>
                  <a:lnTo>
                    <a:pt x="4340" y="850"/>
                  </a:lnTo>
                  <a:lnTo>
                    <a:pt x="4127" y="607"/>
                  </a:lnTo>
                  <a:lnTo>
                    <a:pt x="3793" y="18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4"/>
            <p:cNvSpPr/>
            <p:nvPr/>
          </p:nvSpPr>
          <p:spPr>
            <a:xfrm>
              <a:off x="3021425" y="1394900"/>
              <a:ext cx="172975" cy="110025"/>
            </a:xfrm>
            <a:custGeom>
              <a:avLst/>
              <a:gdLst/>
              <a:ahLst/>
              <a:cxnLst/>
              <a:rect l="l" t="t" r="r" b="b"/>
              <a:pathLst>
                <a:path w="6919" h="4401" fill="none" extrusionOk="0">
                  <a:moveTo>
                    <a:pt x="3702" y="0"/>
                  </a:moveTo>
                  <a:lnTo>
                    <a:pt x="3702" y="0"/>
                  </a:lnTo>
                  <a:lnTo>
                    <a:pt x="3278" y="425"/>
                  </a:lnTo>
                  <a:lnTo>
                    <a:pt x="2853" y="759"/>
                  </a:lnTo>
                  <a:lnTo>
                    <a:pt x="2489" y="1032"/>
                  </a:lnTo>
                  <a:lnTo>
                    <a:pt x="2185" y="1214"/>
                  </a:lnTo>
                  <a:lnTo>
                    <a:pt x="1882" y="1366"/>
                  </a:lnTo>
                  <a:lnTo>
                    <a:pt x="1639" y="1426"/>
                  </a:lnTo>
                  <a:lnTo>
                    <a:pt x="1396" y="1487"/>
                  </a:lnTo>
                  <a:lnTo>
                    <a:pt x="1214" y="1487"/>
                  </a:lnTo>
                  <a:lnTo>
                    <a:pt x="1214" y="1487"/>
                  </a:lnTo>
                  <a:lnTo>
                    <a:pt x="1002" y="1487"/>
                  </a:lnTo>
                  <a:lnTo>
                    <a:pt x="850" y="1426"/>
                  </a:lnTo>
                  <a:lnTo>
                    <a:pt x="729" y="1366"/>
                  </a:lnTo>
                  <a:lnTo>
                    <a:pt x="729" y="1366"/>
                  </a:lnTo>
                  <a:lnTo>
                    <a:pt x="638" y="1487"/>
                  </a:lnTo>
                  <a:lnTo>
                    <a:pt x="547" y="1608"/>
                  </a:lnTo>
                  <a:lnTo>
                    <a:pt x="395" y="1973"/>
                  </a:lnTo>
                  <a:lnTo>
                    <a:pt x="273" y="2367"/>
                  </a:lnTo>
                  <a:lnTo>
                    <a:pt x="182" y="2762"/>
                  </a:lnTo>
                  <a:lnTo>
                    <a:pt x="61" y="3520"/>
                  </a:lnTo>
                  <a:lnTo>
                    <a:pt x="0" y="3884"/>
                  </a:lnTo>
                  <a:lnTo>
                    <a:pt x="0" y="3884"/>
                  </a:lnTo>
                  <a:lnTo>
                    <a:pt x="31" y="4370"/>
                  </a:lnTo>
                  <a:lnTo>
                    <a:pt x="31" y="4400"/>
                  </a:lnTo>
                  <a:lnTo>
                    <a:pt x="31" y="4400"/>
                  </a:lnTo>
                  <a:lnTo>
                    <a:pt x="61" y="4066"/>
                  </a:lnTo>
                  <a:lnTo>
                    <a:pt x="182" y="3338"/>
                  </a:lnTo>
                  <a:lnTo>
                    <a:pt x="273" y="2913"/>
                  </a:lnTo>
                  <a:lnTo>
                    <a:pt x="425" y="2488"/>
                  </a:lnTo>
                  <a:lnTo>
                    <a:pt x="577" y="2124"/>
                  </a:lnTo>
                  <a:lnTo>
                    <a:pt x="668" y="2003"/>
                  </a:lnTo>
                  <a:lnTo>
                    <a:pt x="759" y="1882"/>
                  </a:lnTo>
                  <a:lnTo>
                    <a:pt x="759" y="1882"/>
                  </a:lnTo>
                  <a:lnTo>
                    <a:pt x="880" y="1942"/>
                  </a:lnTo>
                  <a:lnTo>
                    <a:pt x="1032" y="2003"/>
                  </a:lnTo>
                  <a:lnTo>
                    <a:pt x="1244" y="2003"/>
                  </a:lnTo>
                  <a:lnTo>
                    <a:pt x="1244" y="2003"/>
                  </a:lnTo>
                  <a:lnTo>
                    <a:pt x="1487" y="2003"/>
                  </a:lnTo>
                  <a:lnTo>
                    <a:pt x="1487" y="2003"/>
                  </a:lnTo>
                  <a:lnTo>
                    <a:pt x="1396" y="1973"/>
                  </a:lnTo>
                  <a:lnTo>
                    <a:pt x="1396" y="1973"/>
                  </a:lnTo>
                  <a:lnTo>
                    <a:pt x="1396" y="1912"/>
                  </a:lnTo>
                  <a:lnTo>
                    <a:pt x="1457" y="1821"/>
                  </a:lnTo>
                  <a:lnTo>
                    <a:pt x="1457" y="1821"/>
                  </a:lnTo>
                  <a:lnTo>
                    <a:pt x="1609" y="1700"/>
                  </a:lnTo>
                  <a:lnTo>
                    <a:pt x="1609" y="1700"/>
                  </a:lnTo>
                  <a:lnTo>
                    <a:pt x="1669" y="1669"/>
                  </a:lnTo>
                  <a:lnTo>
                    <a:pt x="1669" y="1669"/>
                  </a:lnTo>
                  <a:lnTo>
                    <a:pt x="1700" y="1639"/>
                  </a:lnTo>
                  <a:lnTo>
                    <a:pt x="1700" y="1639"/>
                  </a:lnTo>
                  <a:lnTo>
                    <a:pt x="1730" y="1639"/>
                  </a:lnTo>
                  <a:lnTo>
                    <a:pt x="1730" y="1639"/>
                  </a:lnTo>
                  <a:lnTo>
                    <a:pt x="1791" y="1639"/>
                  </a:lnTo>
                  <a:lnTo>
                    <a:pt x="1791" y="1639"/>
                  </a:lnTo>
                  <a:lnTo>
                    <a:pt x="1851" y="1639"/>
                  </a:lnTo>
                  <a:lnTo>
                    <a:pt x="1851" y="1639"/>
                  </a:lnTo>
                  <a:lnTo>
                    <a:pt x="2003" y="1639"/>
                  </a:lnTo>
                  <a:lnTo>
                    <a:pt x="2003" y="1639"/>
                  </a:lnTo>
                  <a:lnTo>
                    <a:pt x="2124" y="1700"/>
                  </a:lnTo>
                  <a:lnTo>
                    <a:pt x="2155" y="1760"/>
                  </a:lnTo>
                  <a:lnTo>
                    <a:pt x="2155" y="1760"/>
                  </a:lnTo>
                  <a:lnTo>
                    <a:pt x="2489" y="1548"/>
                  </a:lnTo>
                  <a:lnTo>
                    <a:pt x="2853" y="1305"/>
                  </a:lnTo>
                  <a:lnTo>
                    <a:pt x="3278" y="941"/>
                  </a:lnTo>
                  <a:lnTo>
                    <a:pt x="3733" y="516"/>
                  </a:lnTo>
                  <a:lnTo>
                    <a:pt x="3733" y="516"/>
                  </a:lnTo>
                  <a:lnTo>
                    <a:pt x="3915" y="820"/>
                  </a:lnTo>
                  <a:lnTo>
                    <a:pt x="4127" y="1093"/>
                  </a:lnTo>
                  <a:lnTo>
                    <a:pt x="4431" y="1426"/>
                  </a:lnTo>
                  <a:lnTo>
                    <a:pt x="4825" y="1791"/>
                  </a:lnTo>
                  <a:lnTo>
                    <a:pt x="5037" y="1942"/>
                  </a:lnTo>
                  <a:lnTo>
                    <a:pt x="5250" y="2064"/>
                  </a:lnTo>
                  <a:lnTo>
                    <a:pt x="5493" y="2185"/>
                  </a:lnTo>
                  <a:lnTo>
                    <a:pt x="5766" y="2276"/>
                  </a:lnTo>
                  <a:lnTo>
                    <a:pt x="6039" y="2337"/>
                  </a:lnTo>
                  <a:lnTo>
                    <a:pt x="6342" y="2367"/>
                  </a:lnTo>
                  <a:lnTo>
                    <a:pt x="6342" y="2367"/>
                  </a:lnTo>
                  <a:lnTo>
                    <a:pt x="6524" y="2367"/>
                  </a:lnTo>
                  <a:lnTo>
                    <a:pt x="6737" y="2337"/>
                  </a:lnTo>
                  <a:lnTo>
                    <a:pt x="6737" y="2337"/>
                  </a:lnTo>
                  <a:lnTo>
                    <a:pt x="6797" y="2671"/>
                  </a:lnTo>
                  <a:lnTo>
                    <a:pt x="6858" y="3035"/>
                  </a:lnTo>
                  <a:lnTo>
                    <a:pt x="6919" y="3490"/>
                  </a:lnTo>
                  <a:lnTo>
                    <a:pt x="6919" y="3490"/>
                  </a:lnTo>
                  <a:lnTo>
                    <a:pt x="6888" y="2853"/>
                  </a:lnTo>
                  <a:lnTo>
                    <a:pt x="6797" y="2337"/>
                  </a:lnTo>
                  <a:lnTo>
                    <a:pt x="6706" y="1821"/>
                  </a:lnTo>
                  <a:lnTo>
                    <a:pt x="6706" y="1821"/>
                  </a:lnTo>
                  <a:lnTo>
                    <a:pt x="6494" y="1851"/>
                  </a:lnTo>
                  <a:lnTo>
                    <a:pt x="6312" y="1851"/>
                  </a:lnTo>
                  <a:lnTo>
                    <a:pt x="6312" y="1851"/>
                  </a:lnTo>
                  <a:lnTo>
                    <a:pt x="5978" y="1821"/>
                  </a:lnTo>
                  <a:lnTo>
                    <a:pt x="5705" y="1760"/>
                  </a:lnTo>
                  <a:lnTo>
                    <a:pt x="5705" y="1760"/>
                  </a:lnTo>
                  <a:lnTo>
                    <a:pt x="5705" y="1791"/>
                  </a:lnTo>
                  <a:lnTo>
                    <a:pt x="5705" y="1791"/>
                  </a:lnTo>
                  <a:lnTo>
                    <a:pt x="5766" y="1851"/>
                  </a:lnTo>
                  <a:lnTo>
                    <a:pt x="5796" y="1912"/>
                  </a:lnTo>
                  <a:lnTo>
                    <a:pt x="5796" y="1912"/>
                  </a:lnTo>
                  <a:lnTo>
                    <a:pt x="5644" y="1942"/>
                  </a:lnTo>
                  <a:lnTo>
                    <a:pt x="5644" y="1942"/>
                  </a:lnTo>
                  <a:lnTo>
                    <a:pt x="5493" y="1912"/>
                  </a:lnTo>
                  <a:lnTo>
                    <a:pt x="5311" y="1882"/>
                  </a:lnTo>
                  <a:lnTo>
                    <a:pt x="5129" y="1821"/>
                  </a:lnTo>
                  <a:lnTo>
                    <a:pt x="5007" y="1730"/>
                  </a:lnTo>
                  <a:lnTo>
                    <a:pt x="5007" y="1730"/>
                  </a:lnTo>
                  <a:lnTo>
                    <a:pt x="5007" y="1700"/>
                  </a:lnTo>
                  <a:lnTo>
                    <a:pt x="5007" y="1669"/>
                  </a:lnTo>
                  <a:lnTo>
                    <a:pt x="5068" y="1639"/>
                  </a:lnTo>
                  <a:lnTo>
                    <a:pt x="5159" y="1608"/>
                  </a:lnTo>
                  <a:lnTo>
                    <a:pt x="5159" y="1608"/>
                  </a:lnTo>
                  <a:lnTo>
                    <a:pt x="5280" y="1578"/>
                  </a:lnTo>
                  <a:lnTo>
                    <a:pt x="5280" y="1578"/>
                  </a:lnTo>
                  <a:lnTo>
                    <a:pt x="4916" y="1366"/>
                  </a:lnTo>
                  <a:lnTo>
                    <a:pt x="4613" y="1123"/>
                  </a:lnTo>
                  <a:lnTo>
                    <a:pt x="4340" y="850"/>
                  </a:lnTo>
                  <a:lnTo>
                    <a:pt x="4127" y="607"/>
                  </a:lnTo>
                  <a:lnTo>
                    <a:pt x="3793" y="182"/>
                  </a:lnTo>
                  <a:lnTo>
                    <a:pt x="37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extrusionOk="0">
                  <a:moveTo>
                    <a:pt x="304" y="1"/>
                  </a:moveTo>
                  <a:lnTo>
                    <a:pt x="273" y="31"/>
                  </a:lnTo>
                  <a:lnTo>
                    <a:pt x="213" y="62"/>
                  </a:lnTo>
                  <a:lnTo>
                    <a:pt x="61" y="183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91" y="365"/>
                  </a:lnTo>
                  <a:lnTo>
                    <a:pt x="395" y="274"/>
                  </a:lnTo>
                  <a:lnTo>
                    <a:pt x="759" y="122"/>
                  </a:lnTo>
                  <a:lnTo>
                    <a:pt x="728" y="6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72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4"/>
            <p:cNvSpPr/>
            <p:nvPr/>
          </p:nvSpPr>
          <p:spPr>
            <a:xfrm>
              <a:off x="3056325" y="1435850"/>
              <a:ext cx="18975" cy="9125"/>
            </a:xfrm>
            <a:custGeom>
              <a:avLst/>
              <a:gdLst/>
              <a:ahLst/>
              <a:cxnLst/>
              <a:rect l="l" t="t" r="r" b="b"/>
              <a:pathLst>
                <a:path w="759" h="365" fill="none" extrusionOk="0">
                  <a:moveTo>
                    <a:pt x="455" y="1"/>
                  </a:moveTo>
                  <a:lnTo>
                    <a:pt x="455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91" y="365"/>
                  </a:lnTo>
                  <a:lnTo>
                    <a:pt x="91" y="365"/>
                  </a:lnTo>
                  <a:lnTo>
                    <a:pt x="395" y="274"/>
                  </a:lnTo>
                  <a:lnTo>
                    <a:pt x="759" y="122"/>
                  </a:lnTo>
                  <a:lnTo>
                    <a:pt x="759" y="122"/>
                  </a:lnTo>
                  <a:lnTo>
                    <a:pt x="728" y="62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extrusionOk="0">
                  <a:moveTo>
                    <a:pt x="273" y="0"/>
                  </a:move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  <a:lnTo>
                    <a:pt x="122" y="243"/>
                  </a:lnTo>
                  <a:lnTo>
                    <a:pt x="304" y="304"/>
                  </a:lnTo>
                  <a:lnTo>
                    <a:pt x="486" y="334"/>
                  </a:lnTo>
                  <a:lnTo>
                    <a:pt x="637" y="36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698" y="182"/>
                  </a:lnTo>
                  <a:lnTo>
                    <a:pt x="455" y="9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672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4"/>
            <p:cNvSpPr/>
            <p:nvPr/>
          </p:nvSpPr>
          <p:spPr>
            <a:xfrm>
              <a:off x="3146600" y="1434350"/>
              <a:ext cx="19750" cy="9125"/>
            </a:xfrm>
            <a:custGeom>
              <a:avLst/>
              <a:gdLst/>
              <a:ahLst/>
              <a:cxnLst/>
              <a:rect l="l" t="t" r="r" b="b"/>
              <a:pathLst>
                <a:path w="790" h="365" fill="none" extrusionOk="0">
                  <a:moveTo>
                    <a:pt x="273" y="0"/>
                  </a:moveTo>
                  <a:lnTo>
                    <a:pt x="273" y="0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61" y="61"/>
                  </a:lnTo>
                  <a:lnTo>
                    <a:pt x="0" y="91"/>
                  </a:lnTo>
                  <a:lnTo>
                    <a:pt x="0" y="12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22" y="243"/>
                  </a:lnTo>
                  <a:lnTo>
                    <a:pt x="304" y="304"/>
                  </a:lnTo>
                  <a:lnTo>
                    <a:pt x="486" y="334"/>
                  </a:lnTo>
                  <a:lnTo>
                    <a:pt x="637" y="364"/>
                  </a:lnTo>
                  <a:lnTo>
                    <a:pt x="637" y="364"/>
                  </a:lnTo>
                  <a:lnTo>
                    <a:pt x="789" y="334"/>
                  </a:lnTo>
                  <a:lnTo>
                    <a:pt x="789" y="334"/>
                  </a:lnTo>
                  <a:lnTo>
                    <a:pt x="759" y="273"/>
                  </a:lnTo>
                  <a:lnTo>
                    <a:pt x="698" y="213"/>
                  </a:lnTo>
                  <a:lnTo>
                    <a:pt x="698" y="213"/>
                  </a:lnTo>
                  <a:lnTo>
                    <a:pt x="698" y="182"/>
                  </a:lnTo>
                  <a:lnTo>
                    <a:pt x="698" y="182"/>
                  </a:lnTo>
                  <a:lnTo>
                    <a:pt x="455" y="91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4"/>
            <p:cNvSpPr/>
            <p:nvPr/>
          </p:nvSpPr>
          <p:spPr>
            <a:xfrm>
              <a:off x="3194375" y="1493500"/>
              <a:ext cx="3825" cy="16725"/>
            </a:xfrm>
            <a:custGeom>
              <a:avLst/>
              <a:gdLst/>
              <a:ahLst/>
              <a:cxnLst/>
              <a:rect l="l" t="t" r="r" b="b"/>
              <a:pathLst>
                <a:path w="153" h="669" extrusionOk="0">
                  <a:moveTo>
                    <a:pt x="153" y="1"/>
                  </a:moveTo>
                  <a:lnTo>
                    <a:pt x="31" y="122"/>
                  </a:lnTo>
                  <a:lnTo>
                    <a:pt x="31" y="395"/>
                  </a:lnTo>
                  <a:lnTo>
                    <a:pt x="1" y="669"/>
                  </a:lnTo>
                  <a:lnTo>
                    <a:pt x="1" y="669"/>
                  </a:lnTo>
                  <a:lnTo>
                    <a:pt x="92" y="57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4"/>
            <p:cNvSpPr/>
            <p:nvPr/>
          </p:nvSpPr>
          <p:spPr>
            <a:xfrm>
              <a:off x="3194375" y="1493500"/>
              <a:ext cx="3825" cy="16725"/>
            </a:xfrm>
            <a:custGeom>
              <a:avLst/>
              <a:gdLst/>
              <a:ahLst/>
              <a:cxnLst/>
              <a:rect l="l" t="t" r="r" b="b"/>
              <a:pathLst>
                <a:path w="153" h="669" fill="none" extrusionOk="0">
                  <a:moveTo>
                    <a:pt x="153" y="1"/>
                  </a:moveTo>
                  <a:lnTo>
                    <a:pt x="153" y="1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395"/>
                  </a:lnTo>
                  <a:lnTo>
                    <a:pt x="1" y="669"/>
                  </a:lnTo>
                  <a:lnTo>
                    <a:pt x="1" y="669"/>
                  </a:lnTo>
                  <a:lnTo>
                    <a:pt x="92" y="578"/>
                  </a:lnTo>
                  <a:lnTo>
                    <a:pt x="92" y="578"/>
                  </a:lnTo>
                  <a:lnTo>
                    <a:pt x="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4"/>
            <p:cNvSpPr/>
            <p:nvPr/>
          </p:nvSpPr>
          <p:spPr>
            <a:xfrm>
              <a:off x="3008525" y="1358475"/>
              <a:ext cx="207125" cy="138850"/>
            </a:xfrm>
            <a:custGeom>
              <a:avLst/>
              <a:gdLst/>
              <a:ahLst/>
              <a:cxnLst/>
              <a:rect l="l" t="t" r="r" b="b"/>
              <a:pathLst>
                <a:path w="8285" h="5554" extrusionOk="0">
                  <a:moveTo>
                    <a:pt x="3308" y="1"/>
                  </a:moveTo>
                  <a:lnTo>
                    <a:pt x="2823" y="92"/>
                  </a:lnTo>
                  <a:lnTo>
                    <a:pt x="2307" y="213"/>
                  </a:lnTo>
                  <a:lnTo>
                    <a:pt x="1821" y="395"/>
                  </a:lnTo>
                  <a:lnTo>
                    <a:pt x="1578" y="517"/>
                  </a:lnTo>
                  <a:lnTo>
                    <a:pt x="1366" y="668"/>
                  </a:lnTo>
                  <a:lnTo>
                    <a:pt x="1154" y="820"/>
                  </a:lnTo>
                  <a:lnTo>
                    <a:pt x="941" y="1002"/>
                  </a:lnTo>
                  <a:lnTo>
                    <a:pt x="759" y="1184"/>
                  </a:lnTo>
                  <a:lnTo>
                    <a:pt x="577" y="1397"/>
                  </a:lnTo>
                  <a:lnTo>
                    <a:pt x="425" y="1639"/>
                  </a:lnTo>
                  <a:lnTo>
                    <a:pt x="304" y="1882"/>
                  </a:lnTo>
                  <a:lnTo>
                    <a:pt x="183" y="2125"/>
                  </a:lnTo>
                  <a:lnTo>
                    <a:pt x="92" y="2428"/>
                  </a:lnTo>
                  <a:lnTo>
                    <a:pt x="31" y="2732"/>
                  </a:lnTo>
                  <a:lnTo>
                    <a:pt x="1" y="3035"/>
                  </a:lnTo>
                  <a:lnTo>
                    <a:pt x="1" y="3369"/>
                  </a:lnTo>
                  <a:lnTo>
                    <a:pt x="31" y="3733"/>
                  </a:lnTo>
                  <a:lnTo>
                    <a:pt x="92" y="4097"/>
                  </a:lnTo>
                  <a:lnTo>
                    <a:pt x="213" y="4492"/>
                  </a:lnTo>
                  <a:lnTo>
                    <a:pt x="334" y="4916"/>
                  </a:lnTo>
                  <a:lnTo>
                    <a:pt x="516" y="5341"/>
                  </a:lnTo>
                  <a:lnTo>
                    <a:pt x="547" y="5008"/>
                  </a:lnTo>
                  <a:lnTo>
                    <a:pt x="668" y="4279"/>
                  </a:lnTo>
                  <a:lnTo>
                    <a:pt x="759" y="3854"/>
                  </a:lnTo>
                  <a:lnTo>
                    <a:pt x="911" y="3430"/>
                  </a:lnTo>
                  <a:lnTo>
                    <a:pt x="1063" y="3096"/>
                  </a:lnTo>
                  <a:lnTo>
                    <a:pt x="1154" y="2944"/>
                  </a:lnTo>
                  <a:lnTo>
                    <a:pt x="1245" y="2823"/>
                  </a:lnTo>
                  <a:lnTo>
                    <a:pt x="1275" y="2853"/>
                  </a:lnTo>
                  <a:lnTo>
                    <a:pt x="1396" y="2914"/>
                  </a:lnTo>
                  <a:lnTo>
                    <a:pt x="1639" y="2944"/>
                  </a:lnTo>
                  <a:lnTo>
                    <a:pt x="1943" y="2944"/>
                  </a:lnTo>
                  <a:lnTo>
                    <a:pt x="2125" y="2914"/>
                  </a:lnTo>
                  <a:lnTo>
                    <a:pt x="2337" y="2823"/>
                  </a:lnTo>
                  <a:lnTo>
                    <a:pt x="2580" y="2732"/>
                  </a:lnTo>
                  <a:lnTo>
                    <a:pt x="2853" y="2580"/>
                  </a:lnTo>
                  <a:lnTo>
                    <a:pt x="3156" y="2368"/>
                  </a:lnTo>
                  <a:lnTo>
                    <a:pt x="3490" y="2125"/>
                  </a:lnTo>
                  <a:lnTo>
                    <a:pt x="3824" y="1821"/>
                  </a:lnTo>
                  <a:lnTo>
                    <a:pt x="4218" y="1457"/>
                  </a:lnTo>
                  <a:lnTo>
                    <a:pt x="4431" y="1791"/>
                  </a:lnTo>
                  <a:lnTo>
                    <a:pt x="4704" y="2125"/>
                  </a:lnTo>
                  <a:lnTo>
                    <a:pt x="5038" y="2489"/>
                  </a:lnTo>
                  <a:lnTo>
                    <a:pt x="5250" y="2671"/>
                  </a:lnTo>
                  <a:lnTo>
                    <a:pt x="5493" y="2853"/>
                  </a:lnTo>
                  <a:lnTo>
                    <a:pt x="5736" y="3005"/>
                  </a:lnTo>
                  <a:lnTo>
                    <a:pt x="5978" y="3126"/>
                  </a:lnTo>
                  <a:lnTo>
                    <a:pt x="6282" y="3248"/>
                  </a:lnTo>
                  <a:lnTo>
                    <a:pt x="6585" y="3308"/>
                  </a:lnTo>
                  <a:lnTo>
                    <a:pt x="6889" y="3308"/>
                  </a:lnTo>
                  <a:lnTo>
                    <a:pt x="7222" y="3278"/>
                  </a:lnTo>
                  <a:lnTo>
                    <a:pt x="7283" y="3490"/>
                  </a:lnTo>
                  <a:lnTo>
                    <a:pt x="7344" y="4037"/>
                  </a:lnTo>
                  <a:lnTo>
                    <a:pt x="7404" y="4401"/>
                  </a:lnTo>
                  <a:lnTo>
                    <a:pt x="7435" y="4795"/>
                  </a:lnTo>
                  <a:lnTo>
                    <a:pt x="7435" y="5190"/>
                  </a:lnTo>
                  <a:lnTo>
                    <a:pt x="7404" y="5554"/>
                  </a:lnTo>
                  <a:lnTo>
                    <a:pt x="7587" y="5402"/>
                  </a:lnTo>
                  <a:lnTo>
                    <a:pt x="7738" y="5220"/>
                  </a:lnTo>
                  <a:lnTo>
                    <a:pt x="7951" y="4916"/>
                  </a:lnTo>
                  <a:lnTo>
                    <a:pt x="8102" y="4552"/>
                  </a:lnTo>
                  <a:lnTo>
                    <a:pt x="8193" y="4340"/>
                  </a:lnTo>
                  <a:lnTo>
                    <a:pt x="8254" y="4097"/>
                  </a:lnTo>
                  <a:lnTo>
                    <a:pt x="8284" y="3854"/>
                  </a:lnTo>
                  <a:lnTo>
                    <a:pt x="8284" y="3551"/>
                  </a:lnTo>
                  <a:lnTo>
                    <a:pt x="8284" y="3248"/>
                  </a:lnTo>
                  <a:lnTo>
                    <a:pt x="8254" y="2914"/>
                  </a:lnTo>
                  <a:lnTo>
                    <a:pt x="8193" y="2580"/>
                  </a:lnTo>
                  <a:lnTo>
                    <a:pt x="8102" y="2246"/>
                  </a:lnTo>
                  <a:lnTo>
                    <a:pt x="7981" y="1973"/>
                  </a:lnTo>
                  <a:lnTo>
                    <a:pt x="7860" y="1700"/>
                  </a:lnTo>
                  <a:lnTo>
                    <a:pt x="7708" y="1457"/>
                  </a:lnTo>
                  <a:lnTo>
                    <a:pt x="7556" y="1245"/>
                  </a:lnTo>
                  <a:lnTo>
                    <a:pt x="7374" y="1063"/>
                  </a:lnTo>
                  <a:lnTo>
                    <a:pt x="7192" y="881"/>
                  </a:lnTo>
                  <a:lnTo>
                    <a:pt x="6949" y="729"/>
                  </a:lnTo>
                  <a:lnTo>
                    <a:pt x="6737" y="608"/>
                  </a:lnTo>
                  <a:lnTo>
                    <a:pt x="6464" y="517"/>
                  </a:lnTo>
                  <a:lnTo>
                    <a:pt x="6191" y="426"/>
                  </a:lnTo>
                  <a:lnTo>
                    <a:pt x="5918" y="395"/>
                  </a:lnTo>
                  <a:lnTo>
                    <a:pt x="5614" y="365"/>
                  </a:lnTo>
                  <a:lnTo>
                    <a:pt x="5280" y="335"/>
                  </a:lnTo>
                  <a:lnTo>
                    <a:pt x="4947" y="365"/>
                  </a:lnTo>
                  <a:lnTo>
                    <a:pt x="4795" y="244"/>
                  </a:lnTo>
                  <a:lnTo>
                    <a:pt x="4613" y="183"/>
                  </a:lnTo>
                  <a:lnTo>
                    <a:pt x="4431" y="122"/>
                  </a:lnTo>
                  <a:lnTo>
                    <a:pt x="4218" y="61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4"/>
            <p:cNvSpPr/>
            <p:nvPr/>
          </p:nvSpPr>
          <p:spPr>
            <a:xfrm>
              <a:off x="3008525" y="1358475"/>
              <a:ext cx="207125" cy="138850"/>
            </a:xfrm>
            <a:custGeom>
              <a:avLst/>
              <a:gdLst/>
              <a:ahLst/>
              <a:cxnLst/>
              <a:rect l="l" t="t" r="r" b="b"/>
              <a:pathLst>
                <a:path w="8285" h="5554" fill="none" extrusionOk="0">
                  <a:moveTo>
                    <a:pt x="516" y="5341"/>
                  </a:moveTo>
                  <a:lnTo>
                    <a:pt x="516" y="5341"/>
                  </a:lnTo>
                  <a:lnTo>
                    <a:pt x="547" y="5008"/>
                  </a:lnTo>
                  <a:lnTo>
                    <a:pt x="668" y="4279"/>
                  </a:lnTo>
                  <a:lnTo>
                    <a:pt x="759" y="3854"/>
                  </a:lnTo>
                  <a:lnTo>
                    <a:pt x="911" y="3430"/>
                  </a:lnTo>
                  <a:lnTo>
                    <a:pt x="1063" y="3096"/>
                  </a:lnTo>
                  <a:lnTo>
                    <a:pt x="1154" y="2944"/>
                  </a:lnTo>
                  <a:lnTo>
                    <a:pt x="1245" y="2823"/>
                  </a:lnTo>
                  <a:lnTo>
                    <a:pt x="1245" y="2823"/>
                  </a:lnTo>
                  <a:lnTo>
                    <a:pt x="1275" y="2853"/>
                  </a:lnTo>
                  <a:lnTo>
                    <a:pt x="1396" y="2914"/>
                  </a:lnTo>
                  <a:lnTo>
                    <a:pt x="1639" y="2944"/>
                  </a:lnTo>
                  <a:lnTo>
                    <a:pt x="1760" y="2944"/>
                  </a:lnTo>
                  <a:lnTo>
                    <a:pt x="1943" y="2944"/>
                  </a:lnTo>
                  <a:lnTo>
                    <a:pt x="2125" y="2914"/>
                  </a:lnTo>
                  <a:lnTo>
                    <a:pt x="2337" y="2823"/>
                  </a:lnTo>
                  <a:lnTo>
                    <a:pt x="2580" y="2732"/>
                  </a:lnTo>
                  <a:lnTo>
                    <a:pt x="2853" y="2580"/>
                  </a:lnTo>
                  <a:lnTo>
                    <a:pt x="3156" y="2368"/>
                  </a:lnTo>
                  <a:lnTo>
                    <a:pt x="3490" y="2125"/>
                  </a:lnTo>
                  <a:lnTo>
                    <a:pt x="3824" y="1821"/>
                  </a:lnTo>
                  <a:lnTo>
                    <a:pt x="4218" y="1457"/>
                  </a:lnTo>
                  <a:lnTo>
                    <a:pt x="4218" y="1457"/>
                  </a:lnTo>
                  <a:lnTo>
                    <a:pt x="4431" y="1791"/>
                  </a:lnTo>
                  <a:lnTo>
                    <a:pt x="4704" y="2125"/>
                  </a:lnTo>
                  <a:lnTo>
                    <a:pt x="5038" y="2489"/>
                  </a:lnTo>
                  <a:lnTo>
                    <a:pt x="5250" y="2671"/>
                  </a:lnTo>
                  <a:lnTo>
                    <a:pt x="5493" y="2853"/>
                  </a:lnTo>
                  <a:lnTo>
                    <a:pt x="5736" y="3005"/>
                  </a:lnTo>
                  <a:lnTo>
                    <a:pt x="5978" y="3126"/>
                  </a:lnTo>
                  <a:lnTo>
                    <a:pt x="6282" y="3248"/>
                  </a:lnTo>
                  <a:lnTo>
                    <a:pt x="6585" y="3308"/>
                  </a:lnTo>
                  <a:lnTo>
                    <a:pt x="6889" y="3308"/>
                  </a:lnTo>
                  <a:lnTo>
                    <a:pt x="7222" y="3278"/>
                  </a:lnTo>
                  <a:lnTo>
                    <a:pt x="7222" y="3278"/>
                  </a:lnTo>
                  <a:lnTo>
                    <a:pt x="7283" y="3490"/>
                  </a:lnTo>
                  <a:lnTo>
                    <a:pt x="7344" y="4037"/>
                  </a:lnTo>
                  <a:lnTo>
                    <a:pt x="7404" y="4401"/>
                  </a:lnTo>
                  <a:lnTo>
                    <a:pt x="7435" y="4795"/>
                  </a:lnTo>
                  <a:lnTo>
                    <a:pt x="7435" y="5190"/>
                  </a:lnTo>
                  <a:lnTo>
                    <a:pt x="7404" y="5554"/>
                  </a:lnTo>
                  <a:lnTo>
                    <a:pt x="7404" y="5554"/>
                  </a:lnTo>
                  <a:lnTo>
                    <a:pt x="7587" y="5402"/>
                  </a:lnTo>
                  <a:lnTo>
                    <a:pt x="7738" y="5220"/>
                  </a:lnTo>
                  <a:lnTo>
                    <a:pt x="7951" y="4916"/>
                  </a:lnTo>
                  <a:lnTo>
                    <a:pt x="8102" y="4552"/>
                  </a:lnTo>
                  <a:lnTo>
                    <a:pt x="8193" y="4340"/>
                  </a:lnTo>
                  <a:lnTo>
                    <a:pt x="8254" y="4097"/>
                  </a:lnTo>
                  <a:lnTo>
                    <a:pt x="8284" y="3854"/>
                  </a:lnTo>
                  <a:lnTo>
                    <a:pt x="8284" y="3551"/>
                  </a:lnTo>
                  <a:lnTo>
                    <a:pt x="8284" y="3248"/>
                  </a:lnTo>
                  <a:lnTo>
                    <a:pt x="8254" y="2914"/>
                  </a:lnTo>
                  <a:lnTo>
                    <a:pt x="8254" y="2914"/>
                  </a:lnTo>
                  <a:lnTo>
                    <a:pt x="8193" y="2580"/>
                  </a:lnTo>
                  <a:lnTo>
                    <a:pt x="8102" y="2246"/>
                  </a:lnTo>
                  <a:lnTo>
                    <a:pt x="7981" y="1973"/>
                  </a:lnTo>
                  <a:lnTo>
                    <a:pt x="7860" y="1700"/>
                  </a:lnTo>
                  <a:lnTo>
                    <a:pt x="7708" y="1457"/>
                  </a:lnTo>
                  <a:lnTo>
                    <a:pt x="7556" y="1245"/>
                  </a:lnTo>
                  <a:lnTo>
                    <a:pt x="7374" y="1063"/>
                  </a:lnTo>
                  <a:lnTo>
                    <a:pt x="7192" y="881"/>
                  </a:lnTo>
                  <a:lnTo>
                    <a:pt x="6949" y="729"/>
                  </a:lnTo>
                  <a:lnTo>
                    <a:pt x="6737" y="608"/>
                  </a:lnTo>
                  <a:lnTo>
                    <a:pt x="6464" y="517"/>
                  </a:lnTo>
                  <a:lnTo>
                    <a:pt x="6191" y="426"/>
                  </a:lnTo>
                  <a:lnTo>
                    <a:pt x="5918" y="395"/>
                  </a:lnTo>
                  <a:lnTo>
                    <a:pt x="5614" y="365"/>
                  </a:lnTo>
                  <a:lnTo>
                    <a:pt x="5280" y="335"/>
                  </a:lnTo>
                  <a:lnTo>
                    <a:pt x="4947" y="365"/>
                  </a:lnTo>
                  <a:lnTo>
                    <a:pt x="4947" y="365"/>
                  </a:lnTo>
                  <a:lnTo>
                    <a:pt x="4795" y="244"/>
                  </a:lnTo>
                  <a:lnTo>
                    <a:pt x="4613" y="183"/>
                  </a:lnTo>
                  <a:lnTo>
                    <a:pt x="4431" y="122"/>
                  </a:lnTo>
                  <a:lnTo>
                    <a:pt x="4218" y="61"/>
                  </a:lnTo>
                  <a:lnTo>
                    <a:pt x="3794" y="1"/>
                  </a:lnTo>
                  <a:lnTo>
                    <a:pt x="3308" y="1"/>
                  </a:lnTo>
                  <a:lnTo>
                    <a:pt x="2823" y="92"/>
                  </a:lnTo>
                  <a:lnTo>
                    <a:pt x="2307" y="213"/>
                  </a:lnTo>
                  <a:lnTo>
                    <a:pt x="1821" y="395"/>
                  </a:lnTo>
                  <a:lnTo>
                    <a:pt x="1578" y="517"/>
                  </a:lnTo>
                  <a:lnTo>
                    <a:pt x="1366" y="668"/>
                  </a:lnTo>
                  <a:lnTo>
                    <a:pt x="1154" y="820"/>
                  </a:lnTo>
                  <a:lnTo>
                    <a:pt x="941" y="1002"/>
                  </a:lnTo>
                  <a:lnTo>
                    <a:pt x="759" y="1184"/>
                  </a:lnTo>
                  <a:lnTo>
                    <a:pt x="577" y="1397"/>
                  </a:lnTo>
                  <a:lnTo>
                    <a:pt x="425" y="1639"/>
                  </a:lnTo>
                  <a:lnTo>
                    <a:pt x="304" y="1882"/>
                  </a:lnTo>
                  <a:lnTo>
                    <a:pt x="183" y="2125"/>
                  </a:lnTo>
                  <a:lnTo>
                    <a:pt x="92" y="2428"/>
                  </a:lnTo>
                  <a:lnTo>
                    <a:pt x="31" y="2732"/>
                  </a:lnTo>
                  <a:lnTo>
                    <a:pt x="1" y="3035"/>
                  </a:lnTo>
                  <a:lnTo>
                    <a:pt x="1" y="3369"/>
                  </a:lnTo>
                  <a:lnTo>
                    <a:pt x="31" y="3733"/>
                  </a:lnTo>
                  <a:lnTo>
                    <a:pt x="92" y="4097"/>
                  </a:lnTo>
                  <a:lnTo>
                    <a:pt x="213" y="4492"/>
                  </a:lnTo>
                  <a:lnTo>
                    <a:pt x="334" y="4916"/>
                  </a:lnTo>
                  <a:lnTo>
                    <a:pt x="516" y="5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4"/>
            <p:cNvSpPr/>
            <p:nvPr/>
          </p:nvSpPr>
          <p:spPr>
            <a:xfrm>
              <a:off x="3214875" y="1430550"/>
              <a:ext cx="25" cy="3050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1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4"/>
            <p:cNvSpPr/>
            <p:nvPr/>
          </p:nvSpPr>
          <p:spPr>
            <a:xfrm>
              <a:off x="3214875" y="1430550"/>
              <a:ext cx="25" cy="3050"/>
            </a:xfrm>
            <a:custGeom>
              <a:avLst/>
              <a:gdLst/>
              <a:ahLst/>
              <a:cxnLst/>
              <a:rect l="l" t="t" r="r" b="b"/>
              <a:pathLst>
                <a:path w="1" h="12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4"/>
            <p:cNvSpPr/>
            <p:nvPr/>
          </p:nvSpPr>
          <p:spPr>
            <a:xfrm>
              <a:off x="3021425" y="14912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4"/>
            <p:cNvSpPr/>
            <p:nvPr/>
          </p:nvSpPr>
          <p:spPr>
            <a:xfrm>
              <a:off x="3021425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4"/>
            <p:cNvSpPr/>
            <p:nvPr/>
          </p:nvSpPr>
          <p:spPr>
            <a:xfrm>
              <a:off x="3021425" y="149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4"/>
            <p:cNvSpPr/>
            <p:nvPr/>
          </p:nvSpPr>
          <p:spPr>
            <a:xfrm>
              <a:off x="3008525" y="1362275"/>
              <a:ext cx="207125" cy="135050"/>
            </a:xfrm>
            <a:custGeom>
              <a:avLst/>
              <a:gdLst/>
              <a:ahLst/>
              <a:cxnLst/>
              <a:rect l="l" t="t" r="r" b="b"/>
              <a:pathLst>
                <a:path w="8285" h="5402" extrusionOk="0">
                  <a:moveTo>
                    <a:pt x="4582" y="0"/>
                  </a:moveTo>
                  <a:lnTo>
                    <a:pt x="4522" y="183"/>
                  </a:lnTo>
                  <a:lnTo>
                    <a:pt x="4431" y="365"/>
                  </a:lnTo>
                  <a:lnTo>
                    <a:pt x="4340" y="547"/>
                  </a:lnTo>
                  <a:lnTo>
                    <a:pt x="4218" y="698"/>
                  </a:lnTo>
                  <a:lnTo>
                    <a:pt x="3976" y="941"/>
                  </a:lnTo>
                  <a:lnTo>
                    <a:pt x="3733" y="1184"/>
                  </a:lnTo>
                  <a:lnTo>
                    <a:pt x="3460" y="1366"/>
                  </a:lnTo>
                  <a:lnTo>
                    <a:pt x="3187" y="1578"/>
                  </a:lnTo>
                  <a:lnTo>
                    <a:pt x="2883" y="1730"/>
                  </a:lnTo>
                  <a:lnTo>
                    <a:pt x="2580" y="1882"/>
                  </a:lnTo>
                  <a:lnTo>
                    <a:pt x="1943" y="2155"/>
                  </a:lnTo>
                  <a:lnTo>
                    <a:pt x="1730" y="2216"/>
                  </a:lnTo>
                  <a:lnTo>
                    <a:pt x="1518" y="2246"/>
                  </a:lnTo>
                  <a:lnTo>
                    <a:pt x="1366" y="2246"/>
                  </a:lnTo>
                  <a:lnTo>
                    <a:pt x="1184" y="2216"/>
                  </a:lnTo>
                  <a:lnTo>
                    <a:pt x="1032" y="2155"/>
                  </a:lnTo>
                  <a:lnTo>
                    <a:pt x="880" y="2064"/>
                  </a:lnTo>
                  <a:lnTo>
                    <a:pt x="577" y="1882"/>
                  </a:lnTo>
                  <a:lnTo>
                    <a:pt x="334" y="1639"/>
                  </a:lnTo>
                  <a:lnTo>
                    <a:pt x="183" y="1973"/>
                  </a:lnTo>
                  <a:lnTo>
                    <a:pt x="92" y="2337"/>
                  </a:lnTo>
                  <a:lnTo>
                    <a:pt x="31" y="2731"/>
                  </a:lnTo>
                  <a:lnTo>
                    <a:pt x="1" y="3156"/>
                  </a:lnTo>
                  <a:lnTo>
                    <a:pt x="31" y="3611"/>
                  </a:lnTo>
                  <a:lnTo>
                    <a:pt x="122" y="4097"/>
                  </a:lnTo>
                  <a:lnTo>
                    <a:pt x="304" y="4613"/>
                  </a:lnTo>
                  <a:lnTo>
                    <a:pt x="516" y="5159"/>
                  </a:lnTo>
                  <a:lnTo>
                    <a:pt x="516" y="5189"/>
                  </a:lnTo>
                  <a:lnTo>
                    <a:pt x="547" y="4856"/>
                  </a:lnTo>
                  <a:lnTo>
                    <a:pt x="668" y="4127"/>
                  </a:lnTo>
                  <a:lnTo>
                    <a:pt x="759" y="3702"/>
                  </a:lnTo>
                  <a:lnTo>
                    <a:pt x="911" y="3278"/>
                  </a:lnTo>
                  <a:lnTo>
                    <a:pt x="1063" y="2944"/>
                  </a:lnTo>
                  <a:lnTo>
                    <a:pt x="1154" y="2792"/>
                  </a:lnTo>
                  <a:lnTo>
                    <a:pt x="1245" y="2671"/>
                  </a:lnTo>
                  <a:lnTo>
                    <a:pt x="1366" y="2731"/>
                  </a:lnTo>
                  <a:lnTo>
                    <a:pt x="1518" y="2792"/>
                  </a:lnTo>
                  <a:lnTo>
                    <a:pt x="1912" y="2792"/>
                  </a:lnTo>
                  <a:lnTo>
                    <a:pt x="2155" y="2731"/>
                  </a:lnTo>
                  <a:lnTo>
                    <a:pt x="2398" y="2671"/>
                  </a:lnTo>
                  <a:lnTo>
                    <a:pt x="2701" y="2519"/>
                  </a:lnTo>
                  <a:lnTo>
                    <a:pt x="3005" y="2337"/>
                  </a:lnTo>
                  <a:lnTo>
                    <a:pt x="3369" y="2064"/>
                  </a:lnTo>
                  <a:lnTo>
                    <a:pt x="3794" y="1730"/>
                  </a:lnTo>
                  <a:lnTo>
                    <a:pt x="4218" y="1305"/>
                  </a:lnTo>
                  <a:lnTo>
                    <a:pt x="4400" y="1609"/>
                  </a:lnTo>
                  <a:lnTo>
                    <a:pt x="4613" y="1882"/>
                  </a:lnTo>
                  <a:lnTo>
                    <a:pt x="4916" y="2246"/>
                  </a:lnTo>
                  <a:lnTo>
                    <a:pt x="5311" y="2580"/>
                  </a:lnTo>
                  <a:lnTo>
                    <a:pt x="5523" y="2731"/>
                  </a:lnTo>
                  <a:lnTo>
                    <a:pt x="5736" y="2883"/>
                  </a:lnTo>
                  <a:lnTo>
                    <a:pt x="5978" y="2974"/>
                  </a:lnTo>
                  <a:lnTo>
                    <a:pt x="6251" y="3065"/>
                  </a:lnTo>
                  <a:lnTo>
                    <a:pt x="6524" y="3126"/>
                  </a:lnTo>
                  <a:lnTo>
                    <a:pt x="6828" y="3156"/>
                  </a:lnTo>
                  <a:lnTo>
                    <a:pt x="7010" y="3156"/>
                  </a:lnTo>
                  <a:lnTo>
                    <a:pt x="7222" y="3126"/>
                  </a:lnTo>
                  <a:lnTo>
                    <a:pt x="7313" y="3672"/>
                  </a:lnTo>
                  <a:lnTo>
                    <a:pt x="7404" y="4249"/>
                  </a:lnTo>
                  <a:lnTo>
                    <a:pt x="7435" y="4916"/>
                  </a:lnTo>
                  <a:lnTo>
                    <a:pt x="7404" y="5402"/>
                  </a:lnTo>
                  <a:lnTo>
                    <a:pt x="7556" y="5280"/>
                  </a:lnTo>
                  <a:lnTo>
                    <a:pt x="7678" y="5129"/>
                  </a:lnTo>
                  <a:lnTo>
                    <a:pt x="7860" y="4916"/>
                  </a:lnTo>
                  <a:lnTo>
                    <a:pt x="8011" y="4643"/>
                  </a:lnTo>
                  <a:lnTo>
                    <a:pt x="8163" y="4279"/>
                  </a:lnTo>
                  <a:lnTo>
                    <a:pt x="8254" y="3854"/>
                  </a:lnTo>
                  <a:lnTo>
                    <a:pt x="8284" y="3611"/>
                  </a:lnTo>
                  <a:lnTo>
                    <a:pt x="8284" y="3369"/>
                  </a:lnTo>
                  <a:lnTo>
                    <a:pt x="8284" y="3126"/>
                  </a:lnTo>
                  <a:lnTo>
                    <a:pt x="8254" y="2853"/>
                  </a:lnTo>
                  <a:lnTo>
                    <a:pt x="8254" y="2762"/>
                  </a:lnTo>
                  <a:lnTo>
                    <a:pt x="8254" y="2731"/>
                  </a:lnTo>
                  <a:lnTo>
                    <a:pt x="8193" y="2519"/>
                  </a:lnTo>
                  <a:lnTo>
                    <a:pt x="7920" y="2549"/>
                  </a:lnTo>
                  <a:lnTo>
                    <a:pt x="7678" y="2549"/>
                  </a:lnTo>
                  <a:lnTo>
                    <a:pt x="7253" y="2519"/>
                  </a:lnTo>
                  <a:lnTo>
                    <a:pt x="6858" y="2458"/>
                  </a:lnTo>
                  <a:lnTo>
                    <a:pt x="6494" y="2337"/>
                  </a:lnTo>
                  <a:lnTo>
                    <a:pt x="6130" y="2155"/>
                  </a:lnTo>
                  <a:lnTo>
                    <a:pt x="5766" y="1942"/>
                  </a:lnTo>
                  <a:lnTo>
                    <a:pt x="5462" y="1700"/>
                  </a:lnTo>
                  <a:lnTo>
                    <a:pt x="5189" y="1396"/>
                  </a:lnTo>
                  <a:lnTo>
                    <a:pt x="4947" y="1063"/>
                  </a:lnTo>
                  <a:lnTo>
                    <a:pt x="4825" y="820"/>
                  </a:lnTo>
                  <a:lnTo>
                    <a:pt x="4765" y="577"/>
                  </a:lnTo>
                  <a:lnTo>
                    <a:pt x="4734" y="334"/>
                  </a:lnTo>
                  <a:lnTo>
                    <a:pt x="4734" y="92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4"/>
            <p:cNvSpPr/>
            <p:nvPr/>
          </p:nvSpPr>
          <p:spPr>
            <a:xfrm>
              <a:off x="3008525" y="1362275"/>
              <a:ext cx="207125" cy="135050"/>
            </a:xfrm>
            <a:custGeom>
              <a:avLst/>
              <a:gdLst/>
              <a:ahLst/>
              <a:cxnLst/>
              <a:rect l="l" t="t" r="r" b="b"/>
              <a:pathLst>
                <a:path w="8285" h="5402" fill="none" extrusionOk="0">
                  <a:moveTo>
                    <a:pt x="4582" y="0"/>
                  </a:moveTo>
                  <a:lnTo>
                    <a:pt x="4582" y="0"/>
                  </a:lnTo>
                  <a:lnTo>
                    <a:pt x="4522" y="183"/>
                  </a:lnTo>
                  <a:lnTo>
                    <a:pt x="4431" y="365"/>
                  </a:lnTo>
                  <a:lnTo>
                    <a:pt x="4340" y="547"/>
                  </a:lnTo>
                  <a:lnTo>
                    <a:pt x="4218" y="698"/>
                  </a:lnTo>
                  <a:lnTo>
                    <a:pt x="4218" y="698"/>
                  </a:lnTo>
                  <a:lnTo>
                    <a:pt x="3976" y="941"/>
                  </a:lnTo>
                  <a:lnTo>
                    <a:pt x="3733" y="1184"/>
                  </a:lnTo>
                  <a:lnTo>
                    <a:pt x="3460" y="1366"/>
                  </a:lnTo>
                  <a:lnTo>
                    <a:pt x="3187" y="1578"/>
                  </a:lnTo>
                  <a:lnTo>
                    <a:pt x="2883" y="1730"/>
                  </a:lnTo>
                  <a:lnTo>
                    <a:pt x="2580" y="1882"/>
                  </a:lnTo>
                  <a:lnTo>
                    <a:pt x="1943" y="2155"/>
                  </a:lnTo>
                  <a:lnTo>
                    <a:pt x="1943" y="2155"/>
                  </a:lnTo>
                  <a:lnTo>
                    <a:pt x="1730" y="2216"/>
                  </a:lnTo>
                  <a:lnTo>
                    <a:pt x="1518" y="2246"/>
                  </a:lnTo>
                  <a:lnTo>
                    <a:pt x="1518" y="2246"/>
                  </a:lnTo>
                  <a:lnTo>
                    <a:pt x="1366" y="2246"/>
                  </a:lnTo>
                  <a:lnTo>
                    <a:pt x="1184" y="2216"/>
                  </a:lnTo>
                  <a:lnTo>
                    <a:pt x="1032" y="2155"/>
                  </a:lnTo>
                  <a:lnTo>
                    <a:pt x="880" y="2064"/>
                  </a:lnTo>
                  <a:lnTo>
                    <a:pt x="577" y="1882"/>
                  </a:lnTo>
                  <a:lnTo>
                    <a:pt x="334" y="1639"/>
                  </a:lnTo>
                  <a:lnTo>
                    <a:pt x="334" y="1639"/>
                  </a:lnTo>
                  <a:lnTo>
                    <a:pt x="183" y="1973"/>
                  </a:lnTo>
                  <a:lnTo>
                    <a:pt x="92" y="2337"/>
                  </a:lnTo>
                  <a:lnTo>
                    <a:pt x="31" y="2731"/>
                  </a:lnTo>
                  <a:lnTo>
                    <a:pt x="1" y="3156"/>
                  </a:lnTo>
                  <a:lnTo>
                    <a:pt x="31" y="3611"/>
                  </a:lnTo>
                  <a:lnTo>
                    <a:pt x="122" y="4097"/>
                  </a:lnTo>
                  <a:lnTo>
                    <a:pt x="304" y="4613"/>
                  </a:lnTo>
                  <a:lnTo>
                    <a:pt x="516" y="5159"/>
                  </a:lnTo>
                  <a:lnTo>
                    <a:pt x="516" y="5159"/>
                  </a:lnTo>
                  <a:lnTo>
                    <a:pt x="516" y="5159"/>
                  </a:lnTo>
                  <a:lnTo>
                    <a:pt x="516" y="515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16" y="5189"/>
                  </a:lnTo>
                  <a:lnTo>
                    <a:pt x="547" y="4856"/>
                  </a:lnTo>
                  <a:lnTo>
                    <a:pt x="668" y="4127"/>
                  </a:lnTo>
                  <a:lnTo>
                    <a:pt x="759" y="3702"/>
                  </a:lnTo>
                  <a:lnTo>
                    <a:pt x="911" y="3278"/>
                  </a:lnTo>
                  <a:lnTo>
                    <a:pt x="1063" y="2944"/>
                  </a:lnTo>
                  <a:lnTo>
                    <a:pt x="1154" y="2792"/>
                  </a:lnTo>
                  <a:lnTo>
                    <a:pt x="1245" y="2671"/>
                  </a:lnTo>
                  <a:lnTo>
                    <a:pt x="1245" y="2671"/>
                  </a:lnTo>
                  <a:lnTo>
                    <a:pt x="1366" y="2731"/>
                  </a:lnTo>
                  <a:lnTo>
                    <a:pt x="1518" y="2792"/>
                  </a:lnTo>
                  <a:lnTo>
                    <a:pt x="1730" y="2792"/>
                  </a:lnTo>
                  <a:lnTo>
                    <a:pt x="1730" y="2792"/>
                  </a:lnTo>
                  <a:lnTo>
                    <a:pt x="1912" y="2792"/>
                  </a:lnTo>
                  <a:lnTo>
                    <a:pt x="2155" y="2731"/>
                  </a:lnTo>
                  <a:lnTo>
                    <a:pt x="2398" y="2671"/>
                  </a:lnTo>
                  <a:lnTo>
                    <a:pt x="2701" y="2519"/>
                  </a:lnTo>
                  <a:lnTo>
                    <a:pt x="3005" y="2337"/>
                  </a:lnTo>
                  <a:lnTo>
                    <a:pt x="3369" y="2064"/>
                  </a:lnTo>
                  <a:lnTo>
                    <a:pt x="3794" y="1730"/>
                  </a:lnTo>
                  <a:lnTo>
                    <a:pt x="4218" y="1305"/>
                  </a:lnTo>
                  <a:lnTo>
                    <a:pt x="4218" y="1305"/>
                  </a:lnTo>
                  <a:lnTo>
                    <a:pt x="4400" y="1609"/>
                  </a:lnTo>
                  <a:lnTo>
                    <a:pt x="4613" y="1882"/>
                  </a:lnTo>
                  <a:lnTo>
                    <a:pt x="4916" y="2246"/>
                  </a:lnTo>
                  <a:lnTo>
                    <a:pt x="5311" y="2580"/>
                  </a:lnTo>
                  <a:lnTo>
                    <a:pt x="5523" y="2731"/>
                  </a:lnTo>
                  <a:lnTo>
                    <a:pt x="5736" y="2883"/>
                  </a:lnTo>
                  <a:lnTo>
                    <a:pt x="5978" y="2974"/>
                  </a:lnTo>
                  <a:lnTo>
                    <a:pt x="6251" y="3065"/>
                  </a:lnTo>
                  <a:lnTo>
                    <a:pt x="6524" y="3126"/>
                  </a:lnTo>
                  <a:lnTo>
                    <a:pt x="6828" y="3156"/>
                  </a:lnTo>
                  <a:lnTo>
                    <a:pt x="6828" y="3156"/>
                  </a:lnTo>
                  <a:lnTo>
                    <a:pt x="7010" y="3156"/>
                  </a:lnTo>
                  <a:lnTo>
                    <a:pt x="7222" y="3126"/>
                  </a:lnTo>
                  <a:lnTo>
                    <a:pt x="7222" y="3126"/>
                  </a:lnTo>
                  <a:lnTo>
                    <a:pt x="7313" y="3672"/>
                  </a:lnTo>
                  <a:lnTo>
                    <a:pt x="7404" y="4249"/>
                  </a:lnTo>
                  <a:lnTo>
                    <a:pt x="7435" y="4916"/>
                  </a:lnTo>
                  <a:lnTo>
                    <a:pt x="7435" y="4916"/>
                  </a:lnTo>
                  <a:lnTo>
                    <a:pt x="7404" y="5402"/>
                  </a:lnTo>
                  <a:lnTo>
                    <a:pt x="7404" y="5402"/>
                  </a:lnTo>
                  <a:lnTo>
                    <a:pt x="7556" y="5280"/>
                  </a:lnTo>
                  <a:lnTo>
                    <a:pt x="7678" y="5129"/>
                  </a:lnTo>
                  <a:lnTo>
                    <a:pt x="7860" y="4916"/>
                  </a:lnTo>
                  <a:lnTo>
                    <a:pt x="8011" y="4643"/>
                  </a:lnTo>
                  <a:lnTo>
                    <a:pt x="8163" y="4279"/>
                  </a:lnTo>
                  <a:lnTo>
                    <a:pt x="8254" y="3854"/>
                  </a:lnTo>
                  <a:lnTo>
                    <a:pt x="8284" y="3611"/>
                  </a:lnTo>
                  <a:lnTo>
                    <a:pt x="8284" y="3369"/>
                  </a:lnTo>
                  <a:lnTo>
                    <a:pt x="8284" y="3369"/>
                  </a:lnTo>
                  <a:lnTo>
                    <a:pt x="8284" y="3126"/>
                  </a:lnTo>
                  <a:lnTo>
                    <a:pt x="8254" y="2853"/>
                  </a:lnTo>
                  <a:lnTo>
                    <a:pt x="8254" y="2853"/>
                  </a:lnTo>
                  <a:lnTo>
                    <a:pt x="8254" y="2762"/>
                  </a:lnTo>
                  <a:lnTo>
                    <a:pt x="8254" y="2762"/>
                  </a:lnTo>
                  <a:lnTo>
                    <a:pt x="8254" y="2731"/>
                  </a:lnTo>
                  <a:lnTo>
                    <a:pt x="8254" y="2731"/>
                  </a:lnTo>
                  <a:lnTo>
                    <a:pt x="8193" y="2519"/>
                  </a:lnTo>
                  <a:lnTo>
                    <a:pt x="8193" y="2519"/>
                  </a:lnTo>
                  <a:lnTo>
                    <a:pt x="7920" y="2549"/>
                  </a:lnTo>
                  <a:lnTo>
                    <a:pt x="7678" y="2549"/>
                  </a:lnTo>
                  <a:lnTo>
                    <a:pt x="7678" y="2549"/>
                  </a:lnTo>
                  <a:lnTo>
                    <a:pt x="7253" y="2519"/>
                  </a:lnTo>
                  <a:lnTo>
                    <a:pt x="6858" y="2458"/>
                  </a:lnTo>
                  <a:lnTo>
                    <a:pt x="6494" y="2337"/>
                  </a:lnTo>
                  <a:lnTo>
                    <a:pt x="6130" y="2155"/>
                  </a:lnTo>
                  <a:lnTo>
                    <a:pt x="5766" y="1942"/>
                  </a:lnTo>
                  <a:lnTo>
                    <a:pt x="5462" y="1700"/>
                  </a:lnTo>
                  <a:lnTo>
                    <a:pt x="5189" y="1396"/>
                  </a:lnTo>
                  <a:lnTo>
                    <a:pt x="4947" y="1063"/>
                  </a:lnTo>
                  <a:lnTo>
                    <a:pt x="4947" y="1063"/>
                  </a:lnTo>
                  <a:lnTo>
                    <a:pt x="4825" y="820"/>
                  </a:lnTo>
                  <a:lnTo>
                    <a:pt x="4765" y="577"/>
                  </a:lnTo>
                  <a:lnTo>
                    <a:pt x="4734" y="334"/>
                  </a:lnTo>
                  <a:lnTo>
                    <a:pt x="4734" y="92"/>
                  </a:lnTo>
                  <a:lnTo>
                    <a:pt x="4734" y="92"/>
                  </a:lnTo>
                  <a:lnTo>
                    <a:pt x="45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4"/>
            <p:cNvSpPr/>
            <p:nvPr/>
          </p:nvSpPr>
          <p:spPr>
            <a:xfrm>
              <a:off x="3110925" y="1385025"/>
              <a:ext cx="85000" cy="59200"/>
            </a:xfrm>
            <a:custGeom>
              <a:avLst/>
              <a:gdLst/>
              <a:ahLst/>
              <a:cxnLst/>
              <a:rect l="l" t="t" r="r" b="b"/>
              <a:pathLst>
                <a:path w="3400" h="2368" extrusionOk="0">
                  <a:moveTo>
                    <a:pt x="1" y="1"/>
                  </a:moveTo>
                  <a:lnTo>
                    <a:pt x="1" y="122"/>
                  </a:lnTo>
                  <a:lnTo>
                    <a:pt x="62" y="365"/>
                  </a:lnTo>
                  <a:lnTo>
                    <a:pt x="213" y="699"/>
                  </a:lnTo>
                  <a:lnTo>
                    <a:pt x="395" y="1063"/>
                  </a:lnTo>
                  <a:lnTo>
                    <a:pt x="669" y="1397"/>
                  </a:lnTo>
                  <a:lnTo>
                    <a:pt x="942" y="1639"/>
                  </a:lnTo>
                  <a:lnTo>
                    <a:pt x="1124" y="1821"/>
                  </a:lnTo>
                  <a:lnTo>
                    <a:pt x="1215" y="1882"/>
                  </a:lnTo>
                  <a:lnTo>
                    <a:pt x="1306" y="1943"/>
                  </a:lnTo>
                  <a:lnTo>
                    <a:pt x="1518" y="2064"/>
                  </a:lnTo>
                  <a:lnTo>
                    <a:pt x="1852" y="2216"/>
                  </a:lnTo>
                  <a:lnTo>
                    <a:pt x="2277" y="2337"/>
                  </a:lnTo>
                  <a:lnTo>
                    <a:pt x="2702" y="2368"/>
                  </a:lnTo>
                  <a:lnTo>
                    <a:pt x="2884" y="2368"/>
                  </a:lnTo>
                  <a:lnTo>
                    <a:pt x="3066" y="2337"/>
                  </a:lnTo>
                  <a:lnTo>
                    <a:pt x="3308" y="2277"/>
                  </a:lnTo>
                  <a:lnTo>
                    <a:pt x="3399" y="2246"/>
                  </a:lnTo>
                  <a:lnTo>
                    <a:pt x="3308" y="2246"/>
                  </a:lnTo>
                  <a:lnTo>
                    <a:pt x="3035" y="2277"/>
                  </a:lnTo>
                  <a:lnTo>
                    <a:pt x="2702" y="2246"/>
                  </a:lnTo>
                  <a:lnTo>
                    <a:pt x="2307" y="2186"/>
                  </a:lnTo>
                  <a:lnTo>
                    <a:pt x="1913" y="2064"/>
                  </a:lnTo>
                  <a:lnTo>
                    <a:pt x="1609" y="1912"/>
                  </a:lnTo>
                  <a:lnTo>
                    <a:pt x="1397" y="1761"/>
                  </a:lnTo>
                  <a:lnTo>
                    <a:pt x="1336" y="1700"/>
                  </a:lnTo>
                  <a:lnTo>
                    <a:pt x="1245" y="1670"/>
                  </a:lnTo>
                  <a:lnTo>
                    <a:pt x="1063" y="1518"/>
                  </a:lnTo>
                  <a:lnTo>
                    <a:pt x="790" y="1275"/>
                  </a:lnTo>
                  <a:lnTo>
                    <a:pt x="517" y="972"/>
                  </a:lnTo>
                  <a:lnTo>
                    <a:pt x="304" y="638"/>
                  </a:lnTo>
                  <a:lnTo>
                    <a:pt x="153" y="335"/>
                  </a:lnTo>
                  <a:lnTo>
                    <a:pt x="31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4"/>
            <p:cNvSpPr/>
            <p:nvPr/>
          </p:nvSpPr>
          <p:spPr>
            <a:xfrm>
              <a:off x="3031275" y="1391850"/>
              <a:ext cx="81200" cy="43275"/>
            </a:xfrm>
            <a:custGeom>
              <a:avLst/>
              <a:gdLst/>
              <a:ahLst/>
              <a:cxnLst/>
              <a:rect l="l" t="t" r="r" b="b"/>
              <a:pathLst>
                <a:path w="3248" h="1731" extrusionOk="0">
                  <a:moveTo>
                    <a:pt x="3248" y="1"/>
                  </a:moveTo>
                  <a:lnTo>
                    <a:pt x="3005" y="213"/>
                  </a:lnTo>
                  <a:lnTo>
                    <a:pt x="2792" y="456"/>
                  </a:lnTo>
                  <a:lnTo>
                    <a:pt x="2519" y="668"/>
                  </a:lnTo>
                  <a:lnTo>
                    <a:pt x="2216" y="911"/>
                  </a:lnTo>
                  <a:lnTo>
                    <a:pt x="1973" y="1093"/>
                  </a:lnTo>
                  <a:lnTo>
                    <a:pt x="1700" y="1245"/>
                  </a:lnTo>
                  <a:lnTo>
                    <a:pt x="1427" y="1397"/>
                  </a:lnTo>
                  <a:lnTo>
                    <a:pt x="1154" y="1518"/>
                  </a:lnTo>
                  <a:lnTo>
                    <a:pt x="1002" y="1548"/>
                  </a:lnTo>
                  <a:lnTo>
                    <a:pt x="820" y="1579"/>
                  </a:lnTo>
                  <a:lnTo>
                    <a:pt x="638" y="1609"/>
                  </a:lnTo>
                  <a:lnTo>
                    <a:pt x="486" y="1579"/>
                  </a:lnTo>
                  <a:lnTo>
                    <a:pt x="335" y="1518"/>
                  </a:lnTo>
                  <a:lnTo>
                    <a:pt x="213" y="1427"/>
                  </a:lnTo>
                  <a:lnTo>
                    <a:pt x="62" y="1275"/>
                  </a:lnTo>
                  <a:lnTo>
                    <a:pt x="1" y="1215"/>
                  </a:lnTo>
                  <a:lnTo>
                    <a:pt x="31" y="1306"/>
                  </a:lnTo>
                  <a:lnTo>
                    <a:pt x="153" y="1488"/>
                  </a:lnTo>
                  <a:lnTo>
                    <a:pt x="274" y="1579"/>
                  </a:lnTo>
                  <a:lnTo>
                    <a:pt x="456" y="1670"/>
                  </a:lnTo>
                  <a:lnTo>
                    <a:pt x="638" y="1730"/>
                  </a:lnTo>
                  <a:lnTo>
                    <a:pt x="1033" y="1730"/>
                  </a:lnTo>
                  <a:lnTo>
                    <a:pt x="1215" y="1670"/>
                  </a:lnTo>
                  <a:lnTo>
                    <a:pt x="1518" y="1548"/>
                  </a:lnTo>
                  <a:lnTo>
                    <a:pt x="1791" y="1427"/>
                  </a:lnTo>
                  <a:lnTo>
                    <a:pt x="2064" y="1245"/>
                  </a:lnTo>
                  <a:lnTo>
                    <a:pt x="2337" y="1033"/>
                  </a:lnTo>
                  <a:lnTo>
                    <a:pt x="2610" y="790"/>
                  </a:lnTo>
                  <a:lnTo>
                    <a:pt x="2853" y="517"/>
                  </a:lnTo>
                  <a:lnTo>
                    <a:pt x="3066" y="274"/>
                  </a:lnTo>
                  <a:lnTo>
                    <a:pt x="3217" y="92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4"/>
            <p:cNvSpPr/>
            <p:nvPr/>
          </p:nvSpPr>
          <p:spPr>
            <a:xfrm>
              <a:off x="3004725" y="1365300"/>
              <a:ext cx="51625" cy="110025"/>
            </a:xfrm>
            <a:custGeom>
              <a:avLst/>
              <a:gdLst/>
              <a:ahLst/>
              <a:cxnLst/>
              <a:rect l="l" t="t" r="r" b="b"/>
              <a:pathLst>
                <a:path w="2065" h="4401" extrusionOk="0">
                  <a:moveTo>
                    <a:pt x="1943" y="1"/>
                  </a:moveTo>
                  <a:lnTo>
                    <a:pt x="1791" y="31"/>
                  </a:lnTo>
                  <a:lnTo>
                    <a:pt x="1639" y="92"/>
                  </a:lnTo>
                  <a:lnTo>
                    <a:pt x="1457" y="183"/>
                  </a:lnTo>
                  <a:lnTo>
                    <a:pt x="1275" y="304"/>
                  </a:lnTo>
                  <a:lnTo>
                    <a:pt x="1093" y="456"/>
                  </a:lnTo>
                  <a:lnTo>
                    <a:pt x="911" y="638"/>
                  </a:lnTo>
                  <a:lnTo>
                    <a:pt x="608" y="1033"/>
                  </a:lnTo>
                  <a:lnTo>
                    <a:pt x="365" y="1397"/>
                  </a:lnTo>
                  <a:lnTo>
                    <a:pt x="213" y="1670"/>
                  </a:lnTo>
                  <a:lnTo>
                    <a:pt x="183" y="1761"/>
                  </a:lnTo>
                  <a:lnTo>
                    <a:pt x="153" y="1882"/>
                  </a:lnTo>
                  <a:lnTo>
                    <a:pt x="61" y="2186"/>
                  </a:lnTo>
                  <a:lnTo>
                    <a:pt x="1" y="2610"/>
                  </a:lnTo>
                  <a:lnTo>
                    <a:pt x="1" y="2853"/>
                  </a:lnTo>
                  <a:lnTo>
                    <a:pt x="31" y="3096"/>
                  </a:lnTo>
                  <a:lnTo>
                    <a:pt x="122" y="3581"/>
                  </a:lnTo>
                  <a:lnTo>
                    <a:pt x="213" y="4006"/>
                  </a:lnTo>
                  <a:lnTo>
                    <a:pt x="304" y="4279"/>
                  </a:lnTo>
                  <a:lnTo>
                    <a:pt x="335" y="4401"/>
                  </a:lnTo>
                  <a:lnTo>
                    <a:pt x="335" y="4279"/>
                  </a:lnTo>
                  <a:lnTo>
                    <a:pt x="304" y="3976"/>
                  </a:lnTo>
                  <a:lnTo>
                    <a:pt x="213" y="3581"/>
                  </a:lnTo>
                  <a:lnTo>
                    <a:pt x="183" y="3096"/>
                  </a:lnTo>
                  <a:lnTo>
                    <a:pt x="183" y="2853"/>
                  </a:lnTo>
                  <a:lnTo>
                    <a:pt x="183" y="2610"/>
                  </a:lnTo>
                  <a:lnTo>
                    <a:pt x="244" y="2216"/>
                  </a:lnTo>
                  <a:lnTo>
                    <a:pt x="335" y="1943"/>
                  </a:lnTo>
                  <a:lnTo>
                    <a:pt x="365" y="1852"/>
                  </a:lnTo>
                  <a:lnTo>
                    <a:pt x="395" y="1730"/>
                  </a:lnTo>
                  <a:lnTo>
                    <a:pt x="517" y="1488"/>
                  </a:lnTo>
                  <a:lnTo>
                    <a:pt x="729" y="1124"/>
                  </a:lnTo>
                  <a:lnTo>
                    <a:pt x="1002" y="729"/>
                  </a:lnTo>
                  <a:lnTo>
                    <a:pt x="1336" y="395"/>
                  </a:lnTo>
                  <a:lnTo>
                    <a:pt x="1518" y="274"/>
                  </a:lnTo>
                  <a:lnTo>
                    <a:pt x="1670" y="153"/>
                  </a:lnTo>
                  <a:lnTo>
                    <a:pt x="1821" y="92"/>
                  </a:lnTo>
                  <a:lnTo>
                    <a:pt x="1943" y="62"/>
                  </a:lnTo>
                  <a:lnTo>
                    <a:pt x="2064" y="31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4"/>
            <p:cNvSpPr/>
            <p:nvPr/>
          </p:nvSpPr>
          <p:spPr>
            <a:xfrm>
              <a:off x="3159475" y="1368350"/>
              <a:ext cx="56175" cy="86500"/>
            </a:xfrm>
            <a:custGeom>
              <a:avLst/>
              <a:gdLst/>
              <a:ahLst/>
              <a:cxnLst/>
              <a:rect l="l" t="t" r="r" b="b"/>
              <a:pathLst>
                <a:path w="2247" h="3460" extrusionOk="0">
                  <a:moveTo>
                    <a:pt x="122" y="0"/>
                  </a:moveTo>
                  <a:lnTo>
                    <a:pt x="1" y="31"/>
                  </a:lnTo>
                  <a:lnTo>
                    <a:pt x="122" y="61"/>
                  </a:lnTo>
                  <a:lnTo>
                    <a:pt x="365" y="91"/>
                  </a:lnTo>
                  <a:lnTo>
                    <a:pt x="517" y="152"/>
                  </a:lnTo>
                  <a:lnTo>
                    <a:pt x="669" y="213"/>
                  </a:lnTo>
                  <a:lnTo>
                    <a:pt x="851" y="304"/>
                  </a:lnTo>
                  <a:lnTo>
                    <a:pt x="1002" y="455"/>
                  </a:lnTo>
                  <a:lnTo>
                    <a:pt x="1154" y="577"/>
                  </a:lnTo>
                  <a:lnTo>
                    <a:pt x="1275" y="728"/>
                  </a:lnTo>
                  <a:lnTo>
                    <a:pt x="1488" y="1032"/>
                  </a:lnTo>
                  <a:lnTo>
                    <a:pt x="1640" y="1335"/>
                  </a:lnTo>
                  <a:lnTo>
                    <a:pt x="1791" y="1639"/>
                  </a:lnTo>
                  <a:lnTo>
                    <a:pt x="1943" y="1973"/>
                  </a:lnTo>
                  <a:lnTo>
                    <a:pt x="2034" y="2367"/>
                  </a:lnTo>
                  <a:lnTo>
                    <a:pt x="2125" y="2762"/>
                  </a:lnTo>
                  <a:lnTo>
                    <a:pt x="2155" y="3095"/>
                  </a:lnTo>
                  <a:lnTo>
                    <a:pt x="2125" y="3368"/>
                  </a:lnTo>
                  <a:lnTo>
                    <a:pt x="2125" y="3459"/>
                  </a:lnTo>
                  <a:lnTo>
                    <a:pt x="2186" y="3368"/>
                  </a:lnTo>
                  <a:lnTo>
                    <a:pt x="2216" y="3126"/>
                  </a:lnTo>
                  <a:lnTo>
                    <a:pt x="2246" y="2731"/>
                  </a:lnTo>
                  <a:lnTo>
                    <a:pt x="2186" y="2337"/>
                  </a:lnTo>
                  <a:lnTo>
                    <a:pt x="2095" y="1912"/>
                  </a:lnTo>
                  <a:lnTo>
                    <a:pt x="1973" y="1548"/>
                  </a:lnTo>
                  <a:lnTo>
                    <a:pt x="1822" y="1244"/>
                  </a:lnTo>
                  <a:lnTo>
                    <a:pt x="1640" y="911"/>
                  </a:lnTo>
                  <a:lnTo>
                    <a:pt x="1397" y="637"/>
                  </a:lnTo>
                  <a:lnTo>
                    <a:pt x="1245" y="486"/>
                  </a:lnTo>
                  <a:lnTo>
                    <a:pt x="1093" y="334"/>
                  </a:lnTo>
                  <a:lnTo>
                    <a:pt x="911" y="213"/>
                  </a:lnTo>
                  <a:lnTo>
                    <a:pt x="729" y="122"/>
                  </a:lnTo>
                  <a:lnTo>
                    <a:pt x="547" y="6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4"/>
            <p:cNvSpPr/>
            <p:nvPr/>
          </p:nvSpPr>
          <p:spPr>
            <a:xfrm>
              <a:off x="3318025" y="1379725"/>
              <a:ext cx="229125" cy="285250"/>
            </a:xfrm>
            <a:custGeom>
              <a:avLst/>
              <a:gdLst/>
              <a:ahLst/>
              <a:cxnLst/>
              <a:rect l="l" t="t" r="r" b="b"/>
              <a:pathLst>
                <a:path w="9165" h="11410" extrusionOk="0">
                  <a:moveTo>
                    <a:pt x="3005" y="0"/>
                  </a:moveTo>
                  <a:lnTo>
                    <a:pt x="2853" y="31"/>
                  </a:lnTo>
                  <a:lnTo>
                    <a:pt x="2762" y="61"/>
                  </a:lnTo>
                  <a:lnTo>
                    <a:pt x="2641" y="122"/>
                  </a:lnTo>
                  <a:lnTo>
                    <a:pt x="2550" y="182"/>
                  </a:lnTo>
                  <a:lnTo>
                    <a:pt x="2398" y="334"/>
                  </a:lnTo>
                  <a:lnTo>
                    <a:pt x="2307" y="486"/>
                  </a:lnTo>
                  <a:lnTo>
                    <a:pt x="2034" y="516"/>
                  </a:lnTo>
                  <a:lnTo>
                    <a:pt x="1791" y="547"/>
                  </a:lnTo>
                  <a:lnTo>
                    <a:pt x="1457" y="638"/>
                  </a:lnTo>
                  <a:lnTo>
                    <a:pt x="1124" y="729"/>
                  </a:lnTo>
                  <a:lnTo>
                    <a:pt x="759" y="911"/>
                  </a:lnTo>
                  <a:lnTo>
                    <a:pt x="608" y="1032"/>
                  </a:lnTo>
                  <a:lnTo>
                    <a:pt x="456" y="1153"/>
                  </a:lnTo>
                  <a:lnTo>
                    <a:pt x="335" y="1305"/>
                  </a:lnTo>
                  <a:lnTo>
                    <a:pt x="213" y="1487"/>
                  </a:lnTo>
                  <a:lnTo>
                    <a:pt x="122" y="1700"/>
                  </a:lnTo>
                  <a:lnTo>
                    <a:pt x="62" y="1942"/>
                  </a:lnTo>
                  <a:lnTo>
                    <a:pt x="1" y="2185"/>
                  </a:lnTo>
                  <a:lnTo>
                    <a:pt x="1" y="2458"/>
                  </a:lnTo>
                  <a:lnTo>
                    <a:pt x="1" y="2762"/>
                  </a:lnTo>
                  <a:lnTo>
                    <a:pt x="31" y="3035"/>
                  </a:lnTo>
                  <a:lnTo>
                    <a:pt x="92" y="3308"/>
                  </a:lnTo>
                  <a:lnTo>
                    <a:pt x="183" y="3581"/>
                  </a:lnTo>
                  <a:lnTo>
                    <a:pt x="304" y="3854"/>
                  </a:lnTo>
                  <a:lnTo>
                    <a:pt x="456" y="4066"/>
                  </a:lnTo>
                  <a:lnTo>
                    <a:pt x="668" y="4249"/>
                  </a:lnTo>
                  <a:lnTo>
                    <a:pt x="911" y="4400"/>
                  </a:lnTo>
                  <a:lnTo>
                    <a:pt x="1184" y="4522"/>
                  </a:lnTo>
                  <a:lnTo>
                    <a:pt x="1518" y="4552"/>
                  </a:lnTo>
                  <a:lnTo>
                    <a:pt x="1882" y="4552"/>
                  </a:lnTo>
                  <a:lnTo>
                    <a:pt x="2307" y="4461"/>
                  </a:lnTo>
                  <a:lnTo>
                    <a:pt x="2337" y="4764"/>
                  </a:lnTo>
                  <a:lnTo>
                    <a:pt x="2459" y="5553"/>
                  </a:lnTo>
                  <a:lnTo>
                    <a:pt x="2550" y="6069"/>
                  </a:lnTo>
                  <a:lnTo>
                    <a:pt x="2702" y="6676"/>
                  </a:lnTo>
                  <a:lnTo>
                    <a:pt x="2853" y="7283"/>
                  </a:lnTo>
                  <a:lnTo>
                    <a:pt x="3066" y="7951"/>
                  </a:lnTo>
                  <a:lnTo>
                    <a:pt x="3278" y="8588"/>
                  </a:lnTo>
                  <a:lnTo>
                    <a:pt x="3551" y="9225"/>
                  </a:lnTo>
                  <a:lnTo>
                    <a:pt x="3885" y="9801"/>
                  </a:lnTo>
                  <a:lnTo>
                    <a:pt x="4037" y="10075"/>
                  </a:lnTo>
                  <a:lnTo>
                    <a:pt x="4249" y="10317"/>
                  </a:lnTo>
                  <a:lnTo>
                    <a:pt x="4431" y="10560"/>
                  </a:lnTo>
                  <a:lnTo>
                    <a:pt x="4644" y="10773"/>
                  </a:lnTo>
                  <a:lnTo>
                    <a:pt x="4856" y="10955"/>
                  </a:lnTo>
                  <a:lnTo>
                    <a:pt x="5099" y="11106"/>
                  </a:lnTo>
                  <a:lnTo>
                    <a:pt x="5341" y="11258"/>
                  </a:lnTo>
                  <a:lnTo>
                    <a:pt x="5615" y="11349"/>
                  </a:lnTo>
                  <a:lnTo>
                    <a:pt x="5888" y="11410"/>
                  </a:lnTo>
                  <a:lnTo>
                    <a:pt x="6464" y="11410"/>
                  </a:lnTo>
                  <a:lnTo>
                    <a:pt x="6737" y="11349"/>
                  </a:lnTo>
                  <a:lnTo>
                    <a:pt x="6980" y="11228"/>
                  </a:lnTo>
                  <a:lnTo>
                    <a:pt x="7223" y="11106"/>
                  </a:lnTo>
                  <a:lnTo>
                    <a:pt x="7435" y="10955"/>
                  </a:lnTo>
                  <a:lnTo>
                    <a:pt x="7617" y="10773"/>
                  </a:lnTo>
                  <a:lnTo>
                    <a:pt x="7799" y="10560"/>
                  </a:lnTo>
                  <a:lnTo>
                    <a:pt x="7981" y="10317"/>
                  </a:lnTo>
                  <a:lnTo>
                    <a:pt x="8133" y="10044"/>
                  </a:lnTo>
                  <a:lnTo>
                    <a:pt x="8254" y="9771"/>
                  </a:lnTo>
                  <a:lnTo>
                    <a:pt x="8497" y="9195"/>
                  </a:lnTo>
                  <a:lnTo>
                    <a:pt x="8710" y="8557"/>
                  </a:lnTo>
                  <a:lnTo>
                    <a:pt x="8861" y="7890"/>
                  </a:lnTo>
                  <a:lnTo>
                    <a:pt x="8952" y="7253"/>
                  </a:lnTo>
                  <a:lnTo>
                    <a:pt x="9043" y="6615"/>
                  </a:lnTo>
                  <a:lnTo>
                    <a:pt x="9104" y="6008"/>
                  </a:lnTo>
                  <a:lnTo>
                    <a:pt x="9134" y="5493"/>
                  </a:lnTo>
                  <a:lnTo>
                    <a:pt x="9165" y="4673"/>
                  </a:lnTo>
                  <a:lnTo>
                    <a:pt x="9165" y="4370"/>
                  </a:lnTo>
                  <a:lnTo>
                    <a:pt x="6009" y="3490"/>
                  </a:lnTo>
                  <a:lnTo>
                    <a:pt x="6009" y="7617"/>
                  </a:lnTo>
                  <a:lnTo>
                    <a:pt x="4006" y="3581"/>
                  </a:lnTo>
                  <a:lnTo>
                    <a:pt x="4158" y="3338"/>
                  </a:lnTo>
                  <a:lnTo>
                    <a:pt x="4310" y="3095"/>
                  </a:lnTo>
                  <a:lnTo>
                    <a:pt x="4431" y="2731"/>
                  </a:lnTo>
                  <a:lnTo>
                    <a:pt x="4461" y="2549"/>
                  </a:lnTo>
                  <a:lnTo>
                    <a:pt x="4492" y="2337"/>
                  </a:lnTo>
                  <a:lnTo>
                    <a:pt x="4492" y="2094"/>
                  </a:lnTo>
                  <a:lnTo>
                    <a:pt x="4461" y="1851"/>
                  </a:lnTo>
                  <a:lnTo>
                    <a:pt x="4401" y="1609"/>
                  </a:lnTo>
                  <a:lnTo>
                    <a:pt x="4310" y="1336"/>
                  </a:lnTo>
                  <a:lnTo>
                    <a:pt x="4188" y="1062"/>
                  </a:lnTo>
                  <a:lnTo>
                    <a:pt x="4006" y="759"/>
                  </a:lnTo>
                  <a:lnTo>
                    <a:pt x="3824" y="516"/>
                  </a:lnTo>
                  <a:lnTo>
                    <a:pt x="3612" y="304"/>
                  </a:lnTo>
                  <a:lnTo>
                    <a:pt x="3460" y="182"/>
                  </a:lnTo>
                  <a:lnTo>
                    <a:pt x="3278" y="91"/>
                  </a:lnTo>
                  <a:lnTo>
                    <a:pt x="3126" y="31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4"/>
            <p:cNvSpPr/>
            <p:nvPr/>
          </p:nvSpPr>
          <p:spPr>
            <a:xfrm>
              <a:off x="3318025" y="1379725"/>
              <a:ext cx="229125" cy="285250"/>
            </a:xfrm>
            <a:custGeom>
              <a:avLst/>
              <a:gdLst/>
              <a:ahLst/>
              <a:cxnLst/>
              <a:rect l="l" t="t" r="r" b="b"/>
              <a:pathLst>
                <a:path w="9165" h="11410" fill="none" extrusionOk="0">
                  <a:moveTo>
                    <a:pt x="6009" y="3490"/>
                  </a:moveTo>
                  <a:lnTo>
                    <a:pt x="6009" y="7617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158" y="3338"/>
                  </a:lnTo>
                  <a:lnTo>
                    <a:pt x="4310" y="3095"/>
                  </a:lnTo>
                  <a:lnTo>
                    <a:pt x="4431" y="2731"/>
                  </a:lnTo>
                  <a:lnTo>
                    <a:pt x="4461" y="2549"/>
                  </a:lnTo>
                  <a:lnTo>
                    <a:pt x="4492" y="2337"/>
                  </a:lnTo>
                  <a:lnTo>
                    <a:pt x="4492" y="2094"/>
                  </a:lnTo>
                  <a:lnTo>
                    <a:pt x="4461" y="1851"/>
                  </a:lnTo>
                  <a:lnTo>
                    <a:pt x="4401" y="1609"/>
                  </a:lnTo>
                  <a:lnTo>
                    <a:pt x="4310" y="1336"/>
                  </a:lnTo>
                  <a:lnTo>
                    <a:pt x="4188" y="1062"/>
                  </a:lnTo>
                  <a:lnTo>
                    <a:pt x="4006" y="759"/>
                  </a:lnTo>
                  <a:lnTo>
                    <a:pt x="4006" y="759"/>
                  </a:lnTo>
                  <a:lnTo>
                    <a:pt x="3824" y="516"/>
                  </a:lnTo>
                  <a:lnTo>
                    <a:pt x="3612" y="304"/>
                  </a:lnTo>
                  <a:lnTo>
                    <a:pt x="3460" y="182"/>
                  </a:lnTo>
                  <a:lnTo>
                    <a:pt x="3278" y="91"/>
                  </a:lnTo>
                  <a:lnTo>
                    <a:pt x="3126" y="31"/>
                  </a:lnTo>
                  <a:lnTo>
                    <a:pt x="3005" y="0"/>
                  </a:lnTo>
                  <a:lnTo>
                    <a:pt x="2853" y="31"/>
                  </a:lnTo>
                  <a:lnTo>
                    <a:pt x="2762" y="61"/>
                  </a:lnTo>
                  <a:lnTo>
                    <a:pt x="2641" y="122"/>
                  </a:lnTo>
                  <a:lnTo>
                    <a:pt x="2550" y="182"/>
                  </a:lnTo>
                  <a:lnTo>
                    <a:pt x="2398" y="334"/>
                  </a:lnTo>
                  <a:lnTo>
                    <a:pt x="2307" y="486"/>
                  </a:lnTo>
                  <a:lnTo>
                    <a:pt x="2307" y="486"/>
                  </a:lnTo>
                  <a:lnTo>
                    <a:pt x="2034" y="516"/>
                  </a:lnTo>
                  <a:lnTo>
                    <a:pt x="1791" y="547"/>
                  </a:lnTo>
                  <a:lnTo>
                    <a:pt x="1457" y="638"/>
                  </a:lnTo>
                  <a:lnTo>
                    <a:pt x="1124" y="729"/>
                  </a:lnTo>
                  <a:lnTo>
                    <a:pt x="759" y="911"/>
                  </a:lnTo>
                  <a:lnTo>
                    <a:pt x="608" y="1032"/>
                  </a:lnTo>
                  <a:lnTo>
                    <a:pt x="456" y="1153"/>
                  </a:lnTo>
                  <a:lnTo>
                    <a:pt x="335" y="1305"/>
                  </a:lnTo>
                  <a:lnTo>
                    <a:pt x="213" y="1487"/>
                  </a:lnTo>
                  <a:lnTo>
                    <a:pt x="213" y="1487"/>
                  </a:lnTo>
                  <a:lnTo>
                    <a:pt x="122" y="1700"/>
                  </a:lnTo>
                  <a:lnTo>
                    <a:pt x="62" y="1942"/>
                  </a:lnTo>
                  <a:lnTo>
                    <a:pt x="1" y="2185"/>
                  </a:lnTo>
                  <a:lnTo>
                    <a:pt x="1" y="2458"/>
                  </a:lnTo>
                  <a:lnTo>
                    <a:pt x="1" y="2762"/>
                  </a:lnTo>
                  <a:lnTo>
                    <a:pt x="31" y="3035"/>
                  </a:lnTo>
                  <a:lnTo>
                    <a:pt x="92" y="3308"/>
                  </a:lnTo>
                  <a:lnTo>
                    <a:pt x="183" y="3581"/>
                  </a:lnTo>
                  <a:lnTo>
                    <a:pt x="304" y="3854"/>
                  </a:lnTo>
                  <a:lnTo>
                    <a:pt x="456" y="4066"/>
                  </a:lnTo>
                  <a:lnTo>
                    <a:pt x="668" y="4249"/>
                  </a:lnTo>
                  <a:lnTo>
                    <a:pt x="911" y="4400"/>
                  </a:lnTo>
                  <a:lnTo>
                    <a:pt x="1184" y="4522"/>
                  </a:lnTo>
                  <a:lnTo>
                    <a:pt x="1518" y="4552"/>
                  </a:lnTo>
                  <a:lnTo>
                    <a:pt x="1882" y="4552"/>
                  </a:lnTo>
                  <a:lnTo>
                    <a:pt x="2307" y="4461"/>
                  </a:lnTo>
                  <a:lnTo>
                    <a:pt x="2307" y="4461"/>
                  </a:lnTo>
                  <a:lnTo>
                    <a:pt x="2337" y="4764"/>
                  </a:lnTo>
                  <a:lnTo>
                    <a:pt x="2459" y="5553"/>
                  </a:lnTo>
                  <a:lnTo>
                    <a:pt x="2550" y="6069"/>
                  </a:lnTo>
                  <a:lnTo>
                    <a:pt x="2702" y="6676"/>
                  </a:lnTo>
                  <a:lnTo>
                    <a:pt x="2853" y="7283"/>
                  </a:lnTo>
                  <a:lnTo>
                    <a:pt x="3066" y="7951"/>
                  </a:lnTo>
                  <a:lnTo>
                    <a:pt x="3278" y="8588"/>
                  </a:lnTo>
                  <a:lnTo>
                    <a:pt x="3551" y="9225"/>
                  </a:lnTo>
                  <a:lnTo>
                    <a:pt x="3885" y="9801"/>
                  </a:lnTo>
                  <a:lnTo>
                    <a:pt x="4037" y="10075"/>
                  </a:lnTo>
                  <a:lnTo>
                    <a:pt x="4249" y="10317"/>
                  </a:lnTo>
                  <a:lnTo>
                    <a:pt x="4431" y="10560"/>
                  </a:lnTo>
                  <a:lnTo>
                    <a:pt x="4644" y="10773"/>
                  </a:lnTo>
                  <a:lnTo>
                    <a:pt x="4856" y="10955"/>
                  </a:lnTo>
                  <a:lnTo>
                    <a:pt x="5099" y="11106"/>
                  </a:lnTo>
                  <a:lnTo>
                    <a:pt x="5341" y="11258"/>
                  </a:lnTo>
                  <a:lnTo>
                    <a:pt x="5615" y="11349"/>
                  </a:lnTo>
                  <a:lnTo>
                    <a:pt x="5888" y="11410"/>
                  </a:lnTo>
                  <a:lnTo>
                    <a:pt x="6161" y="11410"/>
                  </a:lnTo>
                  <a:lnTo>
                    <a:pt x="6161" y="11410"/>
                  </a:lnTo>
                  <a:lnTo>
                    <a:pt x="6464" y="11410"/>
                  </a:lnTo>
                  <a:lnTo>
                    <a:pt x="6737" y="11349"/>
                  </a:lnTo>
                  <a:lnTo>
                    <a:pt x="6980" y="11228"/>
                  </a:lnTo>
                  <a:lnTo>
                    <a:pt x="7223" y="11106"/>
                  </a:lnTo>
                  <a:lnTo>
                    <a:pt x="7435" y="10955"/>
                  </a:lnTo>
                  <a:lnTo>
                    <a:pt x="7617" y="10773"/>
                  </a:lnTo>
                  <a:lnTo>
                    <a:pt x="7799" y="10560"/>
                  </a:lnTo>
                  <a:lnTo>
                    <a:pt x="7981" y="10317"/>
                  </a:lnTo>
                  <a:lnTo>
                    <a:pt x="8133" y="10044"/>
                  </a:lnTo>
                  <a:lnTo>
                    <a:pt x="8254" y="9771"/>
                  </a:lnTo>
                  <a:lnTo>
                    <a:pt x="8497" y="9195"/>
                  </a:lnTo>
                  <a:lnTo>
                    <a:pt x="8710" y="8557"/>
                  </a:lnTo>
                  <a:lnTo>
                    <a:pt x="8861" y="7890"/>
                  </a:lnTo>
                  <a:lnTo>
                    <a:pt x="8952" y="7253"/>
                  </a:lnTo>
                  <a:lnTo>
                    <a:pt x="9043" y="6615"/>
                  </a:lnTo>
                  <a:lnTo>
                    <a:pt x="9104" y="6008"/>
                  </a:lnTo>
                  <a:lnTo>
                    <a:pt x="9134" y="5493"/>
                  </a:lnTo>
                  <a:lnTo>
                    <a:pt x="9165" y="4673"/>
                  </a:lnTo>
                  <a:lnTo>
                    <a:pt x="9165" y="4370"/>
                  </a:lnTo>
                  <a:lnTo>
                    <a:pt x="6009" y="34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4"/>
            <p:cNvSpPr/>
            <p:nvPr/>
          </p:nvSpPr>
          <p:spPr>
            <a:xfrm>
              <a:off x="3358250" y="1491225"/>
              <a:ext cx="17475" cy="2300"/>
            </a:xfrm>
            <a:custGeom>
              <a:avLst/>
              <a:gdLst/>
              <a:ahLst/>
              <a:cxnLst/>
              <a:rect l="l" t="t" r="r" b="b"/>
              <a:pathLst>
                <a:path w="699" h="92" extrusionOk="0">
                  <a:moveTo>
                    <a:pt x="698" y="1"/>
                  </a:moveTo>
                  <a:lnTo>
                    <a:pt x="698" y="1"/>
                  </a:lnTo>
                  <a:lnTo>
                    <a:pt x="334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34" y="92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4"/>
            <p:cNvSpPr/>
            <p:nvPr/>
          </p:nvSpPr>
          <p:spPr>
            <a:xfrm>
              <a:off x="3358250" y="1491225"/>
              <a:ext cx="17475" cy="2300"/>
            </a:xfrm>
            <a:custGeom>
              <a:avLst/>
              <a:gdLst/>
              <a:ahLst/>
              <a:cxnLst/>
              <a:rect l="l" t="t" r="r" b="b"/>
              <a:pathLst>
                <a:path w="699" h="92" fill="none" extrusionOk="0">
                  <a:moveTo>
                    <a:pt x="698" y="1"/>
                  </a:moveTo>
                  <a:lnTo>
                    <a:pt x="698" y="1"/>
                  </a:lnTo>
                  <a:lnTo>
                    <a:pt x="334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34" y="92"/>
                  </a:lnTo>
                  <a:lnTo>
                    <a:pt x="6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4"/>
            <p:cNvSpPr/>
            <p:nvPr/>
          </p:nvSpPr>
          <p:spPr>
            <a:xfrm>
              <a:off x="3344575" y="1491225"/>
              <a:ext cx="13700" cy="2300"/>
            </a:xfrm>
            <a:custGeom>
              <a:avLst/>
              <a:gdLst/>
              <a:ahLst/>
              <a:cxnLst/>
              <a:rect l="l" t="t" r="r" b="b"/>
              <a:pathLst>
                <a:path w="548" h="92" extrusionOk="0">
                  <a:moveTo>
                    <a:pt x="62" y="31"/>
                  </a:moveTo>
                  <a:lnTo>
                    <a:pt x="62" y="31"/>
                  </a:lnTo>
                  <a:lnTo>
                    <a:pt x="274" y="92"/>
                  </a:lnTo>
                  <a:lnTo>
                    <a:pt x="547" y="92"/>
                  </a:lnTo>
                  <a:lnTo>
                    <a:pt x="547" y="92"/>
                  </a:lnTo>
                  <a:lnTo>
                    <a:pt x="547" y="92"/>
                  </a:lnTo>
                  <a:lnTo>
                    <a:pt x="274" y="92"/>
                  </a:lnTo>
                  <a:lnTo>
                    <a:pt x="62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4"/>
            <p:cNvSpPr/>
            <p:nvPr/>
          </p:nvSpPr>
          <p:spPr>
            <a:xfrm>
              <a:off x="3346100" y="1492000"/>
              <a:ext cx="12175" cy="1525"/>
            </a:xfrm>
            <a:custGeom>
              <a:avLst/>
              <a:gdLst/>
              <a:ahLst/>
              <a:cxnLst/>
              <a:rect l="l" t="t" r="r" b="b"/>
              <a:pathLst>
                <a:path w="487" h="6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3" y="61"/>
                  </a:lnTo>
                  <a:lnTo>
                    <a:pt x="486" y="61"/>
                  </a:lnTo>
                  <a:lnTo>
                    <a:pt x="486" y="61"/>
                  </a:lnTo>
                  <a:lnTo>
                    <a:pt x="486" y="61"/>
                  </a:lnTo>
                  <a:lnTo>
                    <a:pt x="213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4"/>
            <p:cNvSpPr/>
            <p:nvPr/>
          </p:nvSpPr>
          <p:spPr>
            <a:xfrm>
              <a:off x="3345350" y="14920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4"/>
            <p:cNvSpPr/>
            <p:nvPr/>
          </p:nvSpPr>
          <p:spPr>
            <a:xfrm>
              <a:off x="334535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4"/>
            <p:cNvSpPr/>
            <p:nvPr/>
          </p:nvSpPr>
          <p:spPr>
            <a:xfrm>
              <a:off x="334535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4"/>
            <p:cNvSpPr/>
            <p:nvPr/>
          </p:nvSpPr>
          <p:spPr>
            <a:xfrm>
              <a:off x="3345350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4"/>
            <p:cNvSpPr/>
            <p:nvPr/>
          </p:nvSpPr>
          <p:spPr>
            <a:xfrm>
              <a:off x="3344575" y="149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4"/>
            <p:cNvSpPr/>
            <p:nvPr/>
          </p:nvSpPr>
          <p:spPr>
            <a:xfrm>
              <a:off x="3344575" y="149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4"/>
            <p:cNvSpPr/>
            <p:nvPr/>
          </p:nvSpPr>
          <p:spPr>
            <a:xfrm>
              <a:off x="3318025" y="1379725"/>
              <a:ext cx="217750" cy="285250"/>
            </a:xfrm>
            <a:custGeom>
              <a:avLst/>
              <a:gdLst/>
              <a:ahLst/>
              <a:cxnLst/>
              <a:rect l="l" t="t" r="r" b="b"/>
              <a:pathLst>
                <a:path w="8710" h="11410" extrusionOk="0">
                  <a:moveTo>
                    <a:pt x="2914" y="0"/>
                  </a:moveTo>
                  <a:lnTo>
                    <a:pt x="3066" y="152"/>
                  </a:lnTo>
                  <a:lnTo>
                    <a:pt x="3187" y="304"/>
                  </a:lnTo>
                  <a:lnTo>
                    <a:pt x="3308" y="486"/>
                  </a:lnTo>
                  <a:lnTo>
                    <a:pt x="3399" y="698"/>
                  </a:lnTo>
                  <a:lnTo>
                    <a:pt x="3430" y="911"/>
                  </a:lnTo>
                  <a:lnTo>
                    <a:pt x="3460" y="1153"/>
                  </a:lnTo>
                  <a:lnTo>
                    <a:pt x="3460" y="1366"/>
                  </a:lnTo>
                  <a:lnTo>
                    <a:pt x="3399" y="1578"/>
                  </a:lnTo>
                  <a:lnTo>
                    <a:pt x="3399" y="1609"/>
                  </a:lnTo>
                  <a:lnTo>
                    <a:pt x="3369" y="1609"/>
                  </a:lnTo>
                  <a:lnTo>
                    <a:pt x="3369" y="1639"/>
                  </a:lnTo>
                  <a:lnTo>
                    <a:pt x="3339" y="1700"/>
                  </a:lnTo>
                  <a:lnTo>
                    <a:pt x="3339" y="1760"/>
                  </a:lnTo>
                  <a:lnTo>
                    <a:pt x="3430" y="1669"/>
                  </a:lnTo>
                  <a:lnTo>
                    <a:pt x="3551" y="1487"/>
                  </a:lnTo>
                  <a:lnTo>
                    <a:pt x="3612" y="1427"/>
                  </a:lnTo>
                  <a:lnTo>
                    <a:pt x="3612" y="1518"/>
                  </a:lnTo>
                  <a:lnTo>
                    <a:pt x="3521" y="1730"/>
                  </a:lnTo>
                  <a:lnTo>
                    <a:pt x="3399" y="1912"/>
                  </a:lnTo>
                  <a:lnTo>
                    <a:pt x="3248" y="2094"/>
                  </a:lnTo>
                  <a:lnTo>
                    <a:pt x="3096" y="2398"/>
                  </a:lnTo>
                  <a:lnTo>
                    <a:pt x="3096" y="2458"/>
                  </a:lnTo>
                  <a:lnTo>
                    <a:pt x="3157" y="2610"/>
                  </a:lnTo>
                  <a:lnTo>
                    <a:pt x="3217" y="2701"/>
                  </a:lnTo>
                  <a:lnTo>
                    <a:pt x="3248" y="2762"/>
                  </a:lnTo>
                  <a:lnTo>
                    <a:pt x="3278" y="2822"/>
                  </a:lnTo>
                  <a:lnTo>
                    <a:pt x="3339" y="2913"/>
                  </a:lnTo>
                  <a:lnTo>
                    <a:pt x="3490" y="3035"/>
                  </a:lnTo>
                  <a:lnTo>
                    <a:pt x="3551" y="3065"/>
                  </a:lnTo>
                  <a:lnTo>
                    <a:pt x="3551" y="3126"/>
                  </a:lnTo>
                  <a:lnTo>
                    <a:pt x="3339" y="3126"/>
                  </a:lnTo>
                  <a:lnTo>
                    <a:pt x="3217" y="3065"/>
                  </a:lnTo>
                  <a:lnTo>
                    <a:pt x="3157" y="3004"/>
                  </a:lnTo>
                  <a:lnTo>
                    <a:pt x="3157" y="3095"/>
                  </a:lnTo>
                  <a:lnTo>
                    <a:pt x="3096" y="3247"/>
                  </a:lnTo>
                  <a:lnTo>
                    <a:pt x="2944" y="3399"/>
                  </a:lnTo>
                  <a:lnTo>
                    <a:pt x="2762" y="3520"/>
                  </a:lnTo>
                  <a:lnTo>
                    <a:pt x="2550" y="3611"/>
                  </a:lnTo>
                  <a:lnTo>
                    <a:pt x="2307" y="3672"/>
                  </a:lnTo>
                  <a:lnTo>
                    <a:pt x="2095" y="3733"/>
                  </a:lnTo>
                  <a:lnTo>
                    <a:pt x="1700" y="3763"/>
                  </a:lnTo>
                  <a:lnTo>
                    <a:pt x="942" y="3763"/>
                  </a:lnTo>
                  <a:lnTo>
                    <a:pt x="790" y="3702"/>
                  </a:lnTo>
                  <a:lnTo>
                    <a:pt x="911" y="3702"/>
                  </a:lnTo>
                  <a:lnTo>
                    <a:pt x="1184" y="3672"/>
                  </a:lnTo>
                  <a:lnTo>
                    <a:pt x="1579" y="3611"/>
                  </a:lnTo>
                  <a:lnTo>
                    <a:pt x="2034" y="3520"/>
                  </a:lnTo>
                  <a:lnTo>
                    <a:pt x="2277" y="3490"/>
                  </a:lnTo>
                  <a:lnTo>
                    <a:pt x="2489" y="3399"/>
                  </a:lnTo>
                  <a:lnTo>
                    <a:pt x="2671" y="3308"/>
                  </a:lnTo>
                  <a:lnTo>
                    <a:pt x="2793" y="3217"/>
                  </a:lnTo>
                  <a:lnTo>
                    <a:pt x="2853" y="3126"/>
                  </a:lnTo>
                  <a:lnTo>
                    <a:pt x="2884" y="3035"/>
                  </a:lnTo>
                  <a:lnTo>
                    <a:pt x="2884" y="2974"/>
                  </a:lnTo>
                  <a:lnTo>
                    <a:pt x="2884" y="2883"/>
                  </a:lnTo>
                  <a:lnTo>
                    <a:pt x="2853" y="2792"/>
                  </a:lnTo>
                  <a:lnTo>
                    <a:pt x="2823" y="2731"/>
                  </a:lnTo>
                  <a:lnTo>
                    <a:pt x="2550" y="2944"/>
                  </a:lnTo>
                  <a:lnTo>
                    <a:pt x="2246" y="3095"/>
                  </a:lnTo>
                  <a:lnTo>
                    <a:pt x="1913" y="3187"/>
                  </a:lnTo>
                  <a:lnTo>
                    <a:pt x="1579" y="3217"/>
                  </a:lnTo>
                  <a:lnTo>
                    <a:pt x="1275" y="3217"/>
                  </a:lnTo>
                  <a:lnTo>
                    <a:pt x="1063" y="3156"/>
                  </a:lnTo>
                  <a:lnTo>
                    <a:pt x="851" y="3095"/>
                  </a:lnTo>
                  <a:lnTo>
                    <a:pt x="638" y="2974"/>
                  </a:lnTo>
                  <a:lnTo>
                    <a:pt x="456" y="2853"/>
                  </a:lnTo>
                  <a:lnTo>
                    <a:pt x="274" y="2731"/>
                  </a:lnTo>
                  <a:lnTo>
                    <a:pt x="122" y="2549"/>
                  </a:lnTo>
                  <a:lnTo>
                    <a:pt x="1" y="2367"/>
                  </a:lnTo>
                  <a:lnTo>
                    <a:pt x="1" y="2671"/>
                  </a:lnTo>
                  <a:lnTo>
                    <a:pt x="31" y="3004"/>
                  </a:lnTo>
                  <a:lnTo>
                    <a:pt x="92" y="3308"/>
                  </a:lnTo>
                  <a:lnTo>
                    <a:pt x="183" y="3611"/>
                  </a:lnTo>
                  <a:lnTo>
                    <a:pt x="335" y="3884"/>
                  </a:lnTo>
                  <a:lnTo>
                    <a:pt x="517" y="4127"/>
                  </a:lnTo>
                  <a:lnTo>
                    <a:pt x="759" y="4340"/>
                  </a:lnTo>
                  <a:lnTo>
                    <a:pt x="911" y="4400"/>
                  </a:lnTo>
                  <a:lnTo>
                    <a:pt x="1063" y="4461"/>
                  </a:lnTo>
                  <a:lnTo>
                    <a:pt x="1063" y="4491"/>
                  </a:lnTo>
                  <a:lnTo>
                    <a:pt x="1124" y="4491"/>
                  </a:lnTo>
                  <a:lnTo>
                    <a:pt x="1336" y="4552"/>
                  </a:lnTo>
                  <a:lnTo>
                    <a:pt x="1943" y="4552"/>
                  </a:lnTo>
                  <a:lnTo>
                    <a:pt x="2307" y="4461"/>
                  </a:lnTo>
                  <a:lnTo>
                    <a:pt x="2337" y="4825"/>
                  </a:lnTo>
                  <a:lnTo>
                    <a:pt x="2519" y="4795"/>
                  </a:lnTo>
                  <a:lnTo>
                    <a:pt x="2914" y="4795"/>
                  </a:lnTo>
                  <a:lnTo>
                    <a:pt x="3096" y="4825"/>
                  </a:lnTo>
                  <a:lnTo>
                    <a:pt x="3278" y="4916"/>
                  </a:lnTo>
                  <a:lnTo>
                    <a:pt x="3460" y="5007"/>
                  </a:lnTo>
                  <a:lnTo>
                    <a:pt x="3642" y="5129"/>
                  </a:lnTo>
                  <a:lnTo>
                    <a:pt x="3794" y="5280"/>
                  </a:lnTo>
                  <a:lnTo>
                    <a:pt x="3946" y="5462"/>
                  </a:lnTo>
                  <a:lnTo>
                    <a:pt x="4097" y="5705"/>
                  </a:lnTo>
                  <a:lnTo>
                    <a:pt x="4795" y="7101"/>
                  </a:lnTo>
                  <a:lnTo>
                    <a:pt x="5432" y="8527"/>
                  </a:lnTo>
                  <a:lnTo>
                    <a:pt x="5736" y="9225"/>
                  </a:lnTo>
                  <a:lnTo>
                    <a:pt x="6009" y="9923"/>
                  </a:lnTo>
                  <a:lnTo>
                    <a:pt x="6252" y="10651"/>
                  </a:lnTo>
                  <a:lnTo>
                    <a:pt x="6464" y="11410"/>
                  </a:lnTo>
                  <a:lnTo>
                    <a:pt x="6677" y="11349"/>
                  </a:lnTo>
                  <a:lnTo>
                    <a:pt x="6889" y="11288"/>
                  </a:lnTo>
                  <a:lnTo>
                    <a:pt x="7101" y="11197"/>
                  </a:lnTo>
                  <a:lnTo>
                    <a:pt x="7283" y="11076"/>
                  </a:lnTo>
                  <a:lnTo>
                    <a:pt x="7466" y="10924"/>
                  </a:lnTo>
                  <a:lnTo>
                    <a:pt x="7617" y="10773"/>
                  </a:lnTo>
                  <a:lnTo>
                    <a:pt x="7769" y="10590"/>
                  </a:lnTo>
                  <a:lnTo>
                    <a:pt x="7921" y="10408"/>
                  </a:lnTo>
                  <a:lnTo>
                    <a:pt x="8163" y="9984"/>
                  </a:lnTo>
                  <a:lnTo>
                    <a:pt x="8376" y="9498"/>
                  </a:lnTo>
                  <a:lnTo>
                    <a:pt x="8558" y="8982"/>
                  </a:lnTo>
                  <a:lnTo>
                    <a:pt x="8710" y="8466"/>
                  </a:lnTo>
                  <a:lnTo>
                    <a:pt x="8710" y="8254"/>
                  </a:lnTo>
                  <a:lnTo>
                    <a:pt x="8497" y="7526"/>
                  </a:lnTo>
                  <a:lnTo>
                    <a:pt x="8163" y="6403"/>
                  </a:lnTo>
                  <a:lnTo>
                    <a:pt x="8103" y="6191"/>
                  </a:lnTo>
                  <a:lnTo>
                    <a:pt x="7617" y="4734"/>
                  </a:lnTo>
                  <a:lnTo>
                    <a:pt x="7101" y="4734"/>
                  </a:lnTo>
                  <a:lnTo>
                    <a:pt x="6677" y="4673"/>
                  </a:lnTo>
                  <a:lnTo>
                    <a:pt x="6312" y="4582"/>
                  </a:lnTo>
                  <a:lnTo>
                    <a:pt x="6009" y="4522"/>
                  </a:lnTo>
                  <a:lnTo>
                    <a:pt x="6009" y="7617"/>
                  </a:lnTo>
                  <a:lnTo>
                    <a:pt x="4006" y="3581"/>
                  </a:lnTo>
                  <a:lnTo>
                    <a:pt x="4097" y="3460"/>
                  </a:lnTo>
                  <a:lnTo>
                    <a:pt x="4249" y="3187"/>
                  </a:lnTo>
                  <a:lnTo>
                    <a:pt x="4340" y="2974"/>
                  </a:lnTo>
                  <a:lnTo>
                    <a:pt x="4401" y="2731"/>
                  </a:lnTo>
                  <a:lnTo>
                    <a:pt x="4461" y="2489"/>
                  </a:lnTo>
                  <a:lnTo>
                    <a:pt x="4492" y="2185"/>
                  </a:lnTo>
                  <a:lnTo>
                    <a:pt x="4461" y="1851"/>
                  </a:lnTo>
                  <a:lnTo>
                    <a:pt x="4401" y="1518"/>
                  </a:lnTo>
                  <a:lnTo>
                    <a:pt x="4249" y="1153"/>
                  </a:lnTo>
                  <a:lnTo>
                    <a:pt x="4006" y="759"/>
                  </a:lnTo>
                  <a:lnTo>
                    <a:pt x="3703" y="395"/>
                  </a:lnTo>
                  <a:lnTo>
                    <a:pt x="3581" y="273"/>
                  </a:lnTo>
                  <a:lnTo>
                    <a:pt x="3460" y="182"/>
                  </a:lnTo>
                  <a:lnTo>
                    <a:pt x="3308" y="91"/>
                  </a:lnTo>
                  <a:lnTo>
                    <a:pt x="3217" y="61"/>
                  </a:lnTo>
                  <a:lnTo>
                    <a:pt x="3096" y="31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4"/>
            <p:cNvSpPr/>
            <p:nvPr/>
          </p:nvSpPr>
          <p:spPr>
            <a:xfrm>
              <a:off x="3318025" y="1379725"/>
              <a:ext cx="217750" cy="285250"/>
            </a:xfrm>
            <a:custGeom>
              <a:avLst/>
              <a:gdLst/>
              <a:ahLst/>
              <a:cxnLst/>
              <a:rect l="l" t="t" r="r" b="b"/>
              <a:pathLst>
                <a:path w="8710" h="11410" fill="none" extrusionOk="0">
                  <a:moveTo>
                    <a:pt x="2975" y="0"/>
                  </a:moveTo>
                  <a:lnTo>
                    <a:pt x="2975" y="0"/>
                  </a:lnTo>
                  <a:lnTo>
                    <a:pt x="2914" y="0"/>
                  </a:lnTo>
                  <a:lnTo>
                    <a:pt x="2914" y="0"/>
                  </a:lnTo>
                  <a:lnTo>
                    <a:pt x="3066" y="152"/>
                  </a:lnTo>
                  <a:lnTo>
                    <a:pt x="3187" y="304"/>
                  </a:lnTo>
                  <a:lnTo>
                    <a:pt x="3308" y="486"/>
                  </a:lnTo>
                  <a:lnTo>
                    <a:pt x="3399" y="698"/>
                  </a:lnTo>
                  <a:lnTo>
                    <a:pt x="3399" y="698"/>
                  </a:lnTo>
                  <a:lnTo>
                    <a:pt x="3430" y="911"/>
                  </a:lnTo>
                  <a:lnTo>
                    <a:pt x="3460" y="1153"/>
                  </a:lnTo>
                  <a:lnTo>
                    <a:pt x="3460" y="1366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578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9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0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69" y="1639"/>
                  </a:lnTo>
                  <a:lnTo>
                    <a:pt x="3339" y="1700"/>
                  </a:lnTo>
                  <a:lnTo>
                    <a:pt x="3339" y="1700"/>
                  </a:lnTo>
                  <a:lnTo>
                    <a:pt x="3339" y="1760"/>
                  </a:lnTo>
                  <a:lnTo>
                    <a:pt x="3339" y="1760"/>
                  </a:lnTo>
                  <a:lnTo>
                    <a:pt x="3430" y="1669"/>
                  </a:lnTo>
                  <a:lnTo>
                    <a:pt x="3430" y="1669"/>
                  </a:lnTo>
                  <a:lnTo>
                    <a:pt x="3551" y="1487"/>
                  </a:lnTo>
                  <a:lnTo>
                    <a:pt x="3612" y="1427"/>
                  </a:lnTo>
                  <a:lnTo>
                    <a:pt x="3612" y="1427"/>
                  </a:lnTo>
                  <a:lnTo>
                    <a:pt x="3612" y="1427"/>
                  </a:lnTo>
                  <a:lnTo>
                    <a:pt x="3612" y="1427"/>
                  </a:lnTo>
                  <a:lnTo>
                    <a:pt x="3612" y="1518"/>
                  </a:lnTo>
                  <a:lnTo>
                    <a:pt x="3521" y="1730"/>
                  </a:lnTo>
                  <a:lnTo>
                    <a:pt x="3521" y="1730"/>
                  </a:lnTo>
                  <a:lnTo>
                    <a:pt x="3399" y="1912"/>
                  </a:lnTo>
                  <a:lnTo>
                    <a:pt x="3248" y="2094"/>
                  </a:lnTo>
                  <a:lnTo>
                    <a:pt x="3248" y="2094"/>
                  </a:lnTo>
                  <a:lnTo>
                    <a:pt x="3096" y="2398"/>
                  </a:lnTo>
                  <a:lnTo>
                    <a:pt x="3096" y="2398"/>
                  </a:lnTo>
                  <a:lnTo>
                    <a:pt x="3096" y="2458"/>
                  </a:lnTo>
                  <a:lnTo>
                    <a:pt x="3096" y="2458"/>
                  </a:lnTo>
                  <a:lnTo>
                    <a:pt x="3157" y="2610"/>
                  </a:lnTo>
                  <a:lnTo>
                    <a:pt x="3217" y="2701"/>
                  </a:lnTo>
                  <a:lnTo>
                    <a:pt x="3217" y="2701"/>
                  </a:lnTo>
                  <a:lnTo>
                    <a:pt x="3248" y="2762"/>
                  </a:lnTo>
                  <a:lnTo>
                    <a:pt x="3248" y="2762"/>
                  </a:lnTo>
                  <a:lnTo>
                    <a:pt x="3278" y="2822"/>
                  </a:lnTo>
                  <a:lnTo>
                    <a:pt x="3278" y="2822"/>
                  </a:lnTo>
                  <a:lnTo>
                    <a:pt x="3339" y="2913"/>
                  </a:lnTo>
                  <a:lnTo>
                    <a:pt x="3339" y="2913"/>
                  </a:lnTo>
                  <a:lnTo>
                    <a:pt x="3490" y="3035"/>
                  </a:lnTo>
                  <a:lnTo>
                    <a:pt x="3551" y="3065"/>
                  </a:lnTo>
                  <a:lnTo>
                    <a:pt x="3551" y="3126"/>
                  </a:lnTo>
                  <a:lnTo>
                    <a:pt x="3551" y="3126"/>
                  </a:lnTo>
                  <a:lnTo>
                    <a:pt x="3490" y="3126"/>
                  </a:lnTo>
                  <a:lnTo>
                    <a:pt x="3490" y="3126"/>
                  </a:lnTo>
                  <a:lnTo>
                    <a:pt x="3460" y="3126"/>
                  </a:lnTo>
                  <a:lnTo>
                    <a:pt x="3460" y="3126"/>
                  </a:lnTo>
                  <a:lnTo>
                    <a:pt x="3460" y="3126"/>
                  </a:lnTo>
                  <a:lnTo>
                    <a:pt x="3460" y="3126"/>
                  </a:lnTo>
                  <a:lnTo>
                    <a:pt x="3339" y="3126"/>
                  </a:lnTo>
                  <a:lnTo>
                    <a:pt x="3217" y="3065"/>
                  </a:lnTo>
                  <a:lnTo>
                    <a:pt x="3217" y="3065"/>
                  </a:lnTo>
                  <a:lnTo>
                    <a:pt x="3157" y="3004"/>
                  </a:lnTo>
                  <a:lnTo>
                    <a:pt x="3157" y="3004"/>
                  </a:lnTo>
                  <a:lnTo>
                    <a:pt x="3157" y="3095"/>
                  </a:lnTo>
                  <a:lnTo>
                    <a:pt x="3157" y="3095"/>
                  </a:lnTo>
                  <a:lnTo>
                    <a:pt x="3096" y="3247"/>
                  </a:lnTo>
                  <a:lnTo>
                    <a:pt x="2944" y="3399"/>
                  </a:lnTo>
                  <a:lnTo>
                    <a:pt x="2944" y="3399"/>
                  </a:lnTo>
                  <a:lnTo>
                    <a:pt x="2762" y="3520"/>
                  </a:lnTo>
                  <a:lnTo>
                    <a:pt x="2550" y="3611"/>
                  </a:lnTo>
                  <a:lnTo>
                    <a:pt x="2307" y="3672"/>
                  </a:lnTo>
                  <a:lnTo>
                    <a:pt x="2095" y="3733"/>
                  </a:lnTo>
                  <a:lnTo>
                    <a:pt x="2095" y="3733"/>
                  </a:lnTo>
                  <a:lnTo>
                    <a:pt x="1700" y="3763"/>
                  </a:lnTo>
                  <a:lnTo>
                    <a:pt x="1366" y="3763"/>
                  </a:lnTo>
                  <a:lnTo>
                    <a:pt x="1366" y="3763"/>
                  </a:lnTo>
                  <a:lnTo>
                    <a:pt x="942" y="3763"/>
                  </a:lnTo>
                  <a:lnTo>
                    <a:pt x="790" y="3702"/>
                  </a:lnTo>
                  <a:lnTo>
                    <a:pt x="790" y="3702"/>
                  </a:lnTo>
                  <a:lnTo>
                    <a:pt x="911" y="3702"/>
                  </a:lnTo>
                  <a:lnTo>
                    <a:pt x="1184" y="3672"/>
                  </a:lnTo>
                  <a:lnTo>
                    <a:pt x="1579" y="3611"/>
                  </a:lnTo>
                  <a:lnTo>
                    <a:pt x="2034" y="3520"/>
                  </a:lnTo>
                  <a:lnTo>
                    <a:pt x="2034" y="3520"/>
                  </a:lnTo>
                  <a:lnTo>
                    <a:pt x="2277" y="3490"/>
                  </a:lnTo>
                  <a:lnTo>
                    <a:pt x="2489" y="3399"/>
                  </a:lnTo>
                  <a:lnTo>
                    <a:pt x="2671" y="3308"/>
                  </a:lnTo>
                  <a:lnTo>
                    <a:pt x="2793" y="3217"/>
                  </a:lnTo>
                  <a:lnTo>
                    <a:pt x="2793" y="3217"/>
                  </a:lnTo>
                  <a:lnTo>
                    <a:pt x="2853" y="3126"/>
                  </a:lnTo>
                  <a:lnTo>
                    <a:pt x="2884" y="3035"/>
                  </a:lnTo>
                  <a:lnTo>
                    <a:pt x="2884" y="2974"/>
                  </a:lnTo>
                  <a:lnTo>
                    <a:pt x="2884" y="2974"/>
                  </a:lnTo>
                  <a:lnTo>
                    <a:pt x="2884" y="2974"/>
                  </a:lnTo>
                  <a:lnTo>
                    <a:pt x="2884" y="2974"/>
                  </a:lnTo>
                  <a:lnTo>
                    <a:pt x="2884" y="2883"/>
                  </a:lnTo>
                  <a:lnTo>
                    <a:pt x="2884" y="2883"/>
                  </a:lnTo>
                  <a:lnTo>
                    <a:pt x="2853" y="2792"/>
                  </a:lnTo>
                  <a:lnTo>
                    <a:pt x="2853" y="2792"/>
                  </a:lnTo>
                  <a:lnTo>
                    <a:pt x="2823" y="2731"/>
                  </a:lnTo>
                  <a:lnTo>
                    <a:pt x="2823" y="2731"/>
                  </a:lnTo>
                  <a:lnTo>
                    <a:pt x="2550" y="2944"/>
                  </a:lnTo>
                  <a:lnTo>
                    <a:pt x="2246" y="3095"/>
                  </a:lnTo>
                  <a:lnTo>
                    <a:pt x="1913" y="3187"/>
                  </a:lnTo>
                  <a:lnTo>
                    <a:pt x="1579" y="3217"/>
                  </a:lnTo>
                  <a:lnTo>
                    <a:pt x="1518" y="3217"/>
                  </a:lnTo>
                  <a:lnTo>
                    <a:pt x="1518" y="3217"/>
                  </a:lnTo>
                  <a:lnTo>
                    <a:pt x="1275" y="3217"/>
                  </a:lnTo>
                  <a:lnTo>
                    <a:pt x="1063" y="3156"/>
                  </a:lnTo>
                  <a:lnTo>
                    <a:pt x="851" y="3095"/>
                  </a:lnTo>
                  <a:lnTo>
                    <a:pt x="638" y="2974"/>
                  </a:lnTo>
                  <a:lnTo>
                    <a:pt x="456" y="2853"/>
                  </a:lnTo>
                  <a:lnTo>
                    <a:pt x="274" y="2731"/>
                  </a:lnTo>
                  <a:lnTo>
                    <a:pt x="122" y="2549"/>
                  </a:lnTo>
                  <a:lnTo>
                    <a:pt x="1" y="2367"/>
                  </a:lnTo>
                  <a:lnTo>
                    <a:pt x="1" y="2367"/>
                  </a:lnTo>
                  <a:lnTo>
                    <a:pt x="1" y="2671"/>
                  </a:lnTo>
                  <a:lnTo>
                    <a:pt x="31" y="3004"/>
                  </a:lnTo>
                  <a:lnTo>
                    <a:pt x="92" y="3308"/>
                  </a:lnTo>
                  <a:lnTo>
                    <a:pt x="183" y="3611"/>
                  </a:lnTo>
                  <a:lnTo>
                    <a:pt x="335" y="3884"/>
                  </a:lnTo>
                  <a:lnTo>
                    <a:pt x="517" y="4127"/>
                  </a:lnTo>
                  <a:lnTo>
                    <a:pt x="759" y="4340"/>
                  </a:lnTo>
                  <a:lnTo>
                    <a:pt x="911" y="4400"/>
                  </a:lnTo>
                  <a:lnTo>
                    <a:pt x="1063" y="4461"/>
                  </a:lnTo>
                  <a:lnTo>
                    <a:pt x="1063" y="4461"/>
                  </a:lnTo>
                  <a:lnTo>
                    <a:pt x="1063" y="4461"/>
                  </a:lnTo>
                  <a:lnTo>
                    <a:pt x="1063" y="4461"/>
                  </a:lnTo>
                  <a:lnTo>
                    <a:pt x="1063" y="4491"/>
                  </a:lnTo>
                  <a:lnTo>
                    <a:pt x="1063" y="4491"/>
                  </a:lnTo>
                  <a:lnTo>
                    <a:pt x="1063" y="4491"/>
                  </a:lnTo>
                  <a:lnTo>
                    <a:pt x="106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093" y="4491"/>
                  </a:lnTo>
                  <a:lnTo>
                    <a:pt x="1124" y="4491"/>
                  </a:lnTo>
                  <a:lnTo>
                    <a:pt x="1124" y="4491"/>
                  </a:lnTo>
                  <a:lnTo>
                    <a:pt x="1124" y="4491"/>
                  </a:lnTo>
                  <a:lnTo>
                    <a:pt x="1124" y="4491"/>
                  </a:lnTo>
                  <a:lnTo>
                    <a:pt x="1336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609" y="4552"/>
                  </a:lnTo>
                  <a:lnTo>
                    <a:pt x="1943" y="4552"/>
                  </a:lnTo>
                  <a:lnTo>
                    <a:pt x="2307" y="4461"/>
                  </a:lnTo>
                  <a:lnTo>
                    <a:pt x="2307" y="4461"/>
                  </a:lnTo>
                  <a:lnTo>
                    <a:pt x="2307" y="4461"/>
                  </a:lnTo>
                  <a:lnTo>
                    <a:pt x="2337" y="4825"/>
                  </a:lnTo>
                  <a:lnTo>
                    <a:pt x="2337" y="4825"/>
                  </a:lnTo>
                  <a:lnTo>
                    <a:pt x="2519" y="4795"/>
                  </a:lnTo>
                  <a:lnTo>
                    <a:pt x="2702" y="4795"/>
                  </a:lnTo>
                  <a:lnTo>
                    <a:pt x="2702" y="4795"/>
                  </a:lnTo>
                  <a:lnTo>
                    <a:pt x="2914" y="4795"/>
                  </a:lnTo>
                  <a:lnTo>
                    <a:pt x="3096" y="4825"/>
                  </a:lnTo>
                  <a:lnTo>
                    <a:pt x="3278" y="4916"/>
                  </a:lnTo>
                  <a:lnTo>
                    <a:pt x="3460" y="5007"/>
                  </a:lnTo>
                  <a:lnTo>
                    <a:pt x="3642" y="5129"/>
                  </a:lnTo>
                  <a:lnTo>
                    <a:pt x="3794" y="5280"/>
                  </a:lnTo>
                  <a:lnTo>
                    <a:pt x="3946" y="5462"/>
                  </a:lnTo>
                  <a:lnTo>
                    <a:pt x="4097" y="5705"/>
                  </a:lnTo>
                  <a:lnTo>
                    <a:pt x="4097" y="5705"/>
                  </a:lnTo>
                  <a:lnTo>
                    <a:pt x="4795" y="7101"/>
                  </a:lnTo>
                  <a:lnTo>
                    <a:pt x="5432" y="8527"/>
                  </a:lnTo>
                  <a:lnTo>
                    <a:pt x="5736" y="9225"/>
                  </a:lnTo>
                  <a:lnTo>
                    <a:pt x="6009" y="9923"/>
                  </a:lnTo>
                  <a:lnTo>
                    <a:pt x="6252" y="10651"/>
                  </a:lnTo>
                  <a:lnTo>
                    <a:pt x="6464" y="11410"/>
                  </a:lnTo>
                  <a:lnTo>
                    <a:pt x="6464" y="11410"/>
                  </a:lnTo>
                  <a:lnTo>
                    <a:pt x="6677" y="11349"/>
                  </a:lnTo>
                  <a:lnTo>
                    <a:pt x="6889" y="11288"/>
                  </a:lnTo>
                  <a:lnTo>
                    <a:pt x="7101" y="11197"/>
                  </a:lnTo>
                  <a:lnTo>
                    <a:pt x="7283" y="11076"/>
                  </a:lnTo>
                  <a:lnTo>
                    <a:pt x="7466" y="10924"/>
                  </a:lnTo>
                  <a:lnTo>
                    <a:pt x="7617" y="10773"/>
                  </a:lnTo>
                  <a:lnTo>
                    <a:pt x="7769" y="10590"/>
                  </a:lnTo>
                  <a:lnTo>
                    <a:pt x="7921" y="10408"/>
                  </a:lnTo>
                  <a:lnTo>
                    <a:pt x="8163" y="9984"/>
                  </a:lnTo>
                  <a:lnTo>
                    <a:pt x="8376" y="9498"/>
                  </a:lnTo>
                  <a:lnTo>
                    <a:pt x="8558" y="8982"/>
                  </a:lnTo>
                  <a:lnTo>
                    <a:pt x="8710" y="8466"/>
                  </a:lnTo>
                  <a:lnTo>
                    <a:pt x="8710" y="8466"/>
                  </a:lnTo>
                  <a:lnTo>
                    <a:pt x="8710" y="8254"/>
                  </a:lnTo>
                  <a:lnTo>
                    <a:pt x="8710" y="8254"/>
                  </a:lnTo>
                  <a:lnTo>
                    <a:pt x="8497" y="7526"/>
                  </a:lnTo>
                  <a:lnTo>
                    <a:pt x="8163" y="6403"/>
                  </a:lnTo>
                  <a:lnTo>
                    <a:pt x="8163" y="6403"/>
                  </a:lnTo>
                  <a:lnTo>
                    <a:pt x="8163" y="6403"/>
                  </a:lnTo>
                  <a:lnTo>
                    <a:pt x="8163" y="6403"/>
                  </a:lnTo>
                  <a:lnTo>
                    <a:pt x="8103" y="6191"/>
                  </a:lnTo>
                  <a:lnTo>
                    <a:pt x="8103" y="6191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617" y="4734"/>
                  </a:lnTo>
                  <a:lnTo>
                    <a:pt x="7101" y="4734"/>
                  </a:lnTo>
                  <a:lnTo>
                    <a:pt x="6677" y="4673"/>
                  </a:lnTo>
                  <a:lnTo>
                    <a:pt x="6312" y="4582"/>
                  </a:lnTo>
                  <a:lnTo>
                    <a:pt x="6009" y="4522"/>
                  </a:lnTo>
                  <a:lnTo>
                    <a:pt x="6009" y="7617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097" y="3460"/>
                  </a:lnTo>
                  <a:lnTo>
                    <a:pt x="4249" y="3187"/>
                  </a:lnTo>
                  <a:lnTo>
                    <a:pt x="4340" y="2974"/>
                  </a:lnTo>
                  <a:lnTo>
                    <a:pt x="4401" y="2731"/>
                  </a:lnTo>
                  <a:lnTo>
                    <a:pt x="4461" y="2489"/>
                  </a:lnTo>
                  <a:lnTo>
                    <a:pt x="4492" y="2185"/>
                  </a:lnTo>
                  <a:lnTo>
                    <a:pt x="4492" y="2185"/>
                  </a:lnTo>
                  <a:lnTo>
                    <a:pt x="4461" y="1851"/>
                  </a:lnTo>
                  <a:lnTo>
                    <a:pt x="4401" y="1518"/>
                  </a:lnTo>
                  <a:lnTo>
                    <a:pt x="4249" y="1153"/>
                  </a:lnTo>
                  <a:lnTo>
                    <a:pt x="4006" y="759"/>
                  </a:lnTo>
                  <a:lnTo>
                    <a:pt x="4006" y="759"/>
                  </a:lnTo>
                  <a:lnTo>
                    <a:pt x="4006" y="759"/>
                  </a:lnTo>
                  <a:lnTo>
                    <a:pt x="3703" y="395"/>
                  </a:lnTo>
                  <a:lnTo>
                    <a:pt x="3581" y="273"/>
                  </a:lnTo>
                  <a:lnTo>
                    <a:pt x="3460" y="182"/>
                  </a:lnTo>
                  <a:lnTo>
                    <a:pt x="3308" y="91"/>
                  </a:lnTo>
                  <a:lnTo>
                    <a:pt x="3217" y="61"/>
                  </a:lnTo>
                  <a:lnTo>
                    <a:pt x="3096" y="31"/>
                  </a:lnTo>
                  <a:lnTo>
                    <a:pt x="29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4"/>
            <p:cNvSpPr/>
            <p:nvPr/>
          </p:nvSpPr>
          <p:spPr>
            <a:xfrm>
              <a:off x="3324100" y="1382750"/>
              <a:ext cx="84225" cy="91075"/>
            </a:xfrm>
            <a:custGeom>
              <a:avLst/>
              <a:gdLst/>
              <a:ahLst/>
              <a:cxnLst/>
              <a:rect l="l" t="t" r="r" b="b"/>
              <a:pathLst>
                <a:path w="3369" h="3643" extrusionOk="0">
                  <a:moveTo>
                    <a:pt x="2701" y="1"/>
                  </a:moveTo>
                  <a:lnTo>
                    <a:pt x="2641" y="31"/>
                  </a:lnTo>
                  <a:lnTo>
                    <a:pt x="2459" y="152"/>
                  </a:lnTo>
                  <a:lnTo>
                    <a:pt x="2246" y="365"/>
                  </a:lnTo>
                  <a:lnTo>
                    <a:pt x="2125" y="517"/>
                  </a:lnTo>
                  <a:lnTo>
                    <a:pt x="2034" y="668"/>
                  </a:lnTo>
                  <a:lnTo>
                    <a:pt x="1912" y="577"/>
                  </a:lnTo>
                  <a:lnTo>
                    <a:pt x="1730" y="517"/>
                  </a:lnTo>
                  <a:lnTo>
                    <a:pt x="1487" y="456"/>
                  </a:lnTo>
                  <a:lnTo>
                    <a:pt x="1123" y="456"/>
                  </a:lnTo>
                  <a:lnTo>
                    <a:pt x="1063" y="486"/>
                  </a:lnTo>
                  <a:lnTo>
                    <a:pt x="850" y="547"/>
                  </a:lnTo>
                  <a:lnTo>
                    <a:pt x="638" y="638"/>
                  </a:lnTo>
                  <a:lnTo>
                    <a:pt x="425" y="759"/>
                  </a:lnTo>
                  <a:lnTo>
                    <a:pt x="243" y="911"/>
                  </a:lnTo>
                  <a:lnTo>
                    <a:pt x="92" y="1063"/>
                  </a:lnTo>
                  <a:lnTo>
                    <a:pt x="31" y="1184"/>
                  </a:lnTo>
                  <a:lnTo>
                    <a:pt x="1" y="1245"/>
                  </a:lnTo>
                  <a:lnTo>
                    <a:pt x="61" y="1215"/>
                  </a:lnTo>
                  <a:lnTo>
                    <a:pt x="183" y="1123"/>
                  </a:lnTo>
                  <a:lnTo>
                    <a:pt x="334" y="1032"/>
                  </a:lnTo>
                  <a:lnTo>
                    <a:pt x="516" y="911"/>
                  </a:lnTo>
                  <a:lnTo>
                    <a:pt x="729" y="820"/>
                  </a:lnTo>
                  <a:lnTo>
                    <a:pt x="911" y="790"/>
                  </a:lnTo>
                  <a:lnTo>
                    <a:pt x="1063" y="759"/>
                  </a:lnTo>
                  <a:lnTo>
                    <a:pt x="1093" y="729"/>
                  </a:lnTo>
                  <a:lnTo>
                    <a:pt x="1154" y="729"/>
                  </a:lnTo>
                  <a:lnTo>
                    <a:pt x="1275" y="699"/>
                  </a:lnTo>
                  <a:lnTo>
                    <a:pt x="1487" y="668"/>
                  </a:lnTo>
                  <a:lnTo>
                    <a:pt x="1700" y="699"/>
                  </a:lnTo>
                  <a:lnTo>
                    <a:pt x="1852" y="729"/>
                  </a:lnTo>
                  <a:lnTo>
                    <a:pt x="2003" y="790"/>
                  </a:lnTo>
                  <a:lnTo>
                    <a:pt x="1912" y="1093"/>
                  </a:lnTo>
                  <a:lnTo>
                    <a:pt x="1882" y="1366"/>
                  </a:lnTo>
                  <a:lnTo>
                    <a:pt x="1882" y="1397"/>
                  </a:lnTo>
                  <a:lnTo>
                    <a:pt x="1670" y="1336"/>
                  </a:lnTo>
                  <a:lnTo>
                    <a:pt x="1275" y="1336"/>
                  </a:lnTo>
                  <a:lnTo>
                    <a:pt x="1093" y="1366"/>
                  </a:lnTo>
                  <a:lnTo>
                    <a:pt x="911" y="1457"/>
                  </a:lnTo>
                  <a:lnTo>
                    <a:pt x="729" y="1548"/>
                  </a:lnTo>
                  <a:lnTo>
                    <a:pt x="547" y="1670"/>
                  </a:lnTo>
                  <a:lnTo>
                    <a:pt x="395" y="1821"/>
                  </a:lnTo>
                  <a:lnTo>
                    <a:pt x="334" y="1912"/>
                  </a:lnTo>
                  <a:lnTo>
                    <a:pt x="304" y="1973"/>
                  </a:lnTo>
                  <a:lnTo>
                    <a:pt x="304" y="1973"/>
                  </a:lnTo>
                  <a:lnTo>
                    <a:pt x="365" y="1943"/>
                  </a:lnTo>
                  <a:lnTo>
                    <a:pt x="486" y="1882"/>
                  </a:lnTo>
                  <a:lnTo>
                    <a:pt x="638" y="1791"/>
                  </a:lnTo>
                  <a:lnTo>
                    <a:pt x="790" y="1730"/>
                  </a:lnTo>
                  <a:lnTo>
                    <a:pt x="1002" y="1670"/>
                  </a:lnTo>
                  <a:lnTo>
                    <a:pt x="1154" y="1609"/>
                  </a:lnTo>
                  <a:lnTo>
                    <a:pt x="1305" y="1609"/>
                  </a:lnTo>
                  <a:lnTo>
                    <a:pt x="1487" y="1579"/>
                  </a:lnTo>
                  <a:lnTo>
                    <a:pt x="1821" y="1579"/>
                  </a:lnTo>
                  <a:lnTo>
                    <a:pt x="1912" y="1609"/>
                  </a:lnTo>
                  <a:lnTo>
                    <a:pt x="1912" y="1670"/>
                  </a:lnTo>
                  <a:lnTo>
                    <a:pt x="1973" y="1761"/>
                  </a:lnTo>
                  <a:lnTo>
                    <a:pt x="2003" y="1852"/>
                  </a:lnTo>
                  <a:lnTo>
                    <a:pt x="2094" y="1973"/>
                  </a:lnTo>
                  <a:lnTo>
                    <a:pt x="2216" y="2094"/>
                  </a:lnTo>
                  <a:lnTo>
                    <a:pt x="2307" y="2155"/>
                  </a:lnTo>
                  <a:lnTo>
                    <a:pt x="2398" y="2186"/>
                  </a:lnTo>
                  <a:lnTo>
                    <a:pt x="2550" y="2186"/>
                  </a:lnTo>
                  <a:lnTo>
                    <a:pt x="2701" y="2155"/>
                  </a:lnTo>
                  <a:lnTo>
                    <a:pt x="2671" y="2337"/>
                  </a:lnTo>
                  <a:lnTo>
                    <a:pt x="2671" y="2368"/>
                  </a:lnTo>
                  <a:lnTo>
                    <a:pt x="2489" y="2246"/>
                  </a:lnTo>
                  <a:lnTo>
                    <a:pt x="2276" y="2216"/>
                  </a:lnTo>
                  <a:lnTo>
                    <a:pt x="2034" y="2186"/>
                  </a:lnTo>
                  <a:lnTo>
                    <a:pt x="1791" y="2216"/>
                  </a:lnTo>
                  <a:lnTo>
                    <a:pt x="1548" y="2277"/>
                  </a:lnTo>
                  <a:lnTo>
                    <a:pt x="1336" y="2337"/>
                  </a:lnTo>
                  <a:lnTo>
                    <a:pt x="1123" y="2428"/>
                  </a:lnTo>
                  <a:lnTo>
                    <a:pt x="941" y="2519"/>
                  </a:lnTo>
                  <a:lnTo>
                    <a:pt x="820" y="2610"/>
                  </a:lnTo>
                  <a:lnTo>
                    <a:pt x="729" y="2701"/>
                  </a:lnTo>
                  <a:lnTo>
                    <a:pt x="668" y="2823"/>
                  </a:lnTo>
                  <a:lnTo>
                    <a:pt x="759" y="2762"/>
                  </a:lnTo>
                  <a:lnTo>
                    <a:pt x="850" y="2701"/>
                  </a:lnTo>
                  <a:lnTo>
                    <a:pt x="1002" y="2610"/>
                  </a:lnTo>
                  <a:lnTo>
                    <a:pt x="1366" y="2489"/>
                  </a:lnTo>
                  <a:lnTo>
                    <a:pt x="1579" y="2428"/>
                  </a:lnTo>
                  <a:lnTo>
                    <a:pt x="1821" y="2398"/>
                  </a:lnTo>
                  <a:lnTo>
                    <a:pt x="2034" y="2398"/>
                  </a:lnTo>
                  <a:lnTo>
                    <a:pt x="2246" y="2428"/>
                  </a:lnTo>
                  <a:lnTo>
                    <a:pt x="2428" y="2489"/>
                  </a:lnTo>
                  <a:lnTo>
                    <a:pt x="2550" y="2580"/>
                  </a:lnTo>
                  <a:lnTo>
                    <a:pt x="2610" y="2671"/>
                  </a:lnTo>
                  <a:lnTo>
                    <a:pt x="2641" y="2762"/>
                  </a:lnTo>
                  <a:lnTo>
                    <a:pt x="2641" y="2853"/>
                  </a:lnTo>
                  <a:lnTo>
                    <a:pt x="2641" y="2914"/>
                  </a:lnTo>
                  <a:lnTo>
                    <a:pt x="2610" y="3005"/>
                  </a:lnTo>
                  <a:lnTo>
                    <a:pt x="2550" y="3096"/>
                  </a:lnTo>
                  <a:lnTo>
                    <a:pt x="2428" y="3187"/>
                  </a:lnTo>
                  <a:lnTo>
                    <a:pt x="2246" y="3278"/>
                  </a:lnTo>
                  <a:lnTo>
                    <a:pt x="2034" y="3369"/>
                  </a:lnTo>
                  <a:lnTo>
                    <a:pt x="1791" y="3399"/>
                  </a:lnTo>
                  <a:lnTo>
                    <a:pt x="1336" y="3490"/>
                  </a:lnTo>
                  <a:lnTo>
                    <a:pt x="941" y="3551"/>
                  </a:lnTo>
                  <a:lnTo>
                    <a:pt x="668" y="3581"/>
                  </a:lnTo>
                  <a:lnTo>
                    <a:pt x="547" y="3581"/>
                  </a:lnTo>
                  <a:lnTo>
                    <a:pt x="668" y="3612"/>
                  </a:lnTo>
                  <a:lnTo>
                    <a:pt x="941" y="3642"/>
                  </a:lnTo>
                  <a:lnTo>
                    <a:pt x="1366" y="3642"/>
                  </a:lnTo>
                  <a:lnTo>
                    <a:pt x="1852" y="3612"/>
                  </a:lnTo>
                  <a:lnTo>
                    <a:pt x="2064" y="3551"/>
                  </a:lnTo>
                  <a:lnTo>
                    <a:pt x="2307" y="3490"/>
                  </a:lnTo>
                  <a:lnTo>
                    <a:pt x="2519" y="3399"/>
                  </a:lnTo>
                  <a:lnTo>
                    <a:pt x="2701" y="3278"/>
                  </a:lnTo>
                  <a:lnTo>
                    <a:pt x="2853" y="3126"/>
                  </a:lnTo>
                  <a:lnTo>
                    <a:pt x="2914" y="2974"/>
                  </a:lnTo>
                  <a:lnTo>
                    <a:pt x="2914" y="2883"/>
                  </a:lnTo>
                  <a:lnTo>
                    <a:pt x="2974" y="2944"/>
                  </a:lnTo>
                  <a:lnTo>
                    <a:pt x="3096" y="3005"/>
                  </a:lnTo>
                  <a:lnTo>
                    <a:pt x="3308" y="3005"/>
                  </a:lnTo>
                  <a:lnTo>
                    <a:pt x="3308" y="2944"/>
                  </a:lnTo>
                  <a:lnTo>
                    <a:pt x="3247" y="2914"/>
                  </a:lnTo>
                  <a:lnTo>
                    <a:pt x="3096" y="2792"/>
                  </a:lnTo>
                  <a:lnTo>
                    <a:pt x="3035" y="2701"/>
                  </a:lnTo>
                  <a:lnTo>
                    <a:pt x="3005" y="2641"/>
                  </a:lnTo>
                  <a:lnTo>
                    <a:pt x="2974" y="2580"/>
                  </a:lnTo>
                  <a:lnTo>
                    <a:pt x="2914" y="2489"/>
                  </a:lnTo>
                  <a:lnTo>
                    <a:pt x="2853" y="2337"/>
                  </a:lnTo>
                  <a:lnTo>
                    <a:pt x="2823" y="2125"/>
                  </a:lnTo>
                  <a:lnTo>
                    <a:pt x="2974" y="2003"/>
                  </a:lnTo>
                  <a:lnTo>
                    <a:pt x="3096" y="1852"/>
                  </a:lnTo>
                  <a:lnTo>
                    <a:pt x="3278" y="1609"/>
                  </a:lnTo>
                  <a:lnTo>
                    <a:pt x="3369" y="1397"/>
                  </a:lnTo>
                  <a:lnTo>
                    <a:pt x="3369" y="1306"/>
                  </a:lnTo>
                  <a:lnTo>
                    <a:pt x="3308" y="1366"/>
                  </a:lnTo>
                  <a:lnTo>
                    <a:pt x="3187" y="1548"/>
                  </a:lnTo>
                  <a:lnTo>
                    <a:pt x="3005" y="1761"/>
                  </a:lnTo>
                  <a:lnTo>
                    <a:pt x="2883" y="1852"/>
                  </a:lnTo>
                  <a:lnTo>
                    <a:pt x="2732" y="1943"/>
                  </a:lnTo>
                  <a:lnTo>
                    <a:pt x="2580" y="1973"/>
                  </a:lnTo>
                  <a:lnTo>
                    <a:pt x="2459" y="1973"/>
                  </a:lnTo>
                  <a:lnTo>
                    <a:pt x="2367" y="1912"/>
                  </a:lnTo>
                  <a:lnTo>
                    <a:pt x="2307" y="1852"/>
                  </a:lnTo>
                  <a:lnTo>
                    <a:pt x="2276" y="1761"/>
                  </a:lnTo>
                  <a:lnTo>
                    <a:pt x="2216" y="1670"/>
                  </a:lnTo>
                  <a:lnTo>
                    <a:pt x="2185" y="1639"/>
                  </a:lnTo>
                  <a:lnTo>
                    <a:pt x="2185" y="1609"/>
                  </a:lnTo>
                  <a:lnTo>
                    <a:pt x="2155" y="1518"/>
                  </a:lnTo>
                  <a:lnTo>
                    <a:pt x="2125" y="1336"/>
                  </a:lnTo>
                  <a:lnTo>
                    <a:pt x="2125" y="1154"/>
                  </a:lnTo>
                  <a:lnTo>
                    <a:pt x="2155" y="911"/>
                  </a:lnTo>
                  <a:lnTo>
                    <a:pt x="2246" y="941"/>
                  </a:lnTo>
                  <a:lnTo>
                    <a:pt x="2216" y="881"/>
                  </a:lnTo>
                  <a:lnTo>
                    <a:pt x="2185" y="820"/>
                  </a:lnTo>
                  <a:lnTo>
                    <a:pt x="2216" y="759"/>
                  </a:lnTo>
                  <a:lnTo>
                    <a:pt x="2276" y="608"/>
                  </a:lnTo>
                  <a:lnTo>
                    <a:pt x="2367" y="456"/>
                  </a:lnTo>
                  <a:lnTo>
                    <a:pt x="2519" y="213"/>
                  </a:lnTo>
                  <a:lnTo>
                    <a:pt x="2671" y="61"/>
                  </a:lnTo>
                  <a:lnTo>
                    <a:pt x="270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4"/>
            <p:cNvSpPr/>
            <p:nvPr/>
          </p:nvSpPr>
          <p:spPr>
            <a:xfrm>
              <a:off x="3324100" y="1382750"/>
              <a:ext cx="84225" cy="91075"/>
            </a:xfrm>
            <a:custGeom>
              <a:avLst/>
              <a:gdLst/>
              <a:ahLst/>
              <a:cxnLst/>
              <a:rect l="l" t="t" r="r" b="b"/>
              <a:pathLst>
                <a:path w="3369" h="3643" fill="none" extrusionOk="0">
                  <a:moveTo>
                    <a:pt x="2974" y="2944"/>
                  </a:moveTo>
                  <a:lnTo>
                    <a:pt x="2974" y="2944"/>
                  </a:lnTo>
                  <a:lnTo>
                    <a:pt x="3096" y="3005"/>
                  </a:lnTo>
                  <a:lnTo>
                    <a:pt x="3217" y="3005"/>
                  </a:lnTo>
                  <a:lnTo>
                    <a:pt x="3217" y="3005"/>
                  </a:lnTo>
                  <a:lnTo>
                    <a:pt x="3278" y="3005"/>
                  </a:lnTo>
                  <a:lnTo>
                    <a:pt x="3308" y="3005"/>
                  </a:lnTo>
                  <a:lnTo>
                    <a:pt x="3308" y="3005"/>
                  </a:lnTo>
                  <a:lnTo>
                    <a:pt x="3308" y="2944"/>
                  </a:lnTo>
                  <a:lnTo>
                    <a:pt x="3247" y="2914"/>
                  </a:lnTo>
                  <a:lnTo>
                    <a:pt x="3096" y="2792"/>
                  </a:lnTo>
                  <a:lnTo>
                    <a:pt x="3096" y="2792"/>
                  </a:lnTo>
                  <a:lnTo>
                    <a:pt x="3035" y="2701"/>
                  </a:lnTo>
                  <a:lnTo>
                    <a:pt x="3035" y="2701"/>
                  </a:lnTo>
                  <a:lnTo>
                    <a:pt x="3005" y="2641"/>
                  </a:lnTo>
                  <a:lnTo>
                    <a:pt x="3005" y="2641"/>
                  </a:lnTo>
                  <a:lnTo>
                    <a:pt x="2974" y="2580"/>
                  </a:lnTo>
                  <a:lnTo>
                    <a:pt x="2974" y="2580"/>
                  </a:lnTo>
                  <a:lnTo>
                    <a:pt x="2914" y="2489"/>
                  </a:lnTo>
                  <a:lnTo>
                    <a:pt x="2853" y="2337"/>
                  </a:lnTo>
                  <a:lnTo>
                    <a:pt x="2853" y="2337"/>
                  </a:lnTo>
                  <a:lnTo>
                    <a:pt x="2823" y="2125"/>
                  </a:lnTo>
                  <a:lnTo>
                    <a:pt x="2823" y="2125"/>
                  </a:lnTo>
                  <a:lnTo>
                    <a:pt x="2823" y="2125"/>
                  </a:lnTo>
                  <a:lnTo>
                    <a:pt x="2974" y="2003"/>
                  </a:lnTo>
                  <a:lnTo>
                    <a:pt x="3096" y="1852"/>
                  </a:lnTo>
                  <a:lnTo>
                    <a:pt x="3278" y="1609"/>
                  </a:lnTo>
                  <a:lnTo>
                    <a:pt x="3278" y="1609"/>
                  </a:lnTo>
                  <a:lnTo>
                    <a:pt x="3369" y="1397"/>
                  </a:lnTo>
                  <a:lnTo>
                    <a:pt x="3369" y="1306"/>
                  </a:lnTo>
                  <a:lnTo>
                    <a:pt x="3369" y="1306"/>
                  </a:lnTo>
                  <a:lnTo>
                    <a:pt x="3308" y="1366"/>
                  </a:lnTo>
                  <a:lnTo>
                    <a:pt x="3187" y="1548"/>
                  </a:lnTo>
                  <a:lnTo>
                    <a:pt x="3187" y="1548"/>
                  </a:lnTo>
                  <a:lnTo>
                    <a:pt x="3005" y="1761"/>
                  </a:lnTo>
                  <a:lnTo>
                    <a:pt x="2883" y="1852"/>
                  </a:lnTo>
                  <a:lnTo>
                    <a:pt x="2732" y="1943"/>
                  </a:lnTo>
                  <a:lnTo>
                    <a:pt x="2732" y="1943"/>
                  </a:lnTo>
                  <a:lnTo>
                    <a:pt x="2580" y="1973"/>
                  </a:lnTo>
                  <a:lnTo>
                    <a:pt x="2459" y="1973"/>
                  </a:lnTo>
                  <a:lnTo>
                    <a:pt x="2459" y="1973"/>
                  </a:lnTo>
                  <a:lnTo>
                    <a:pt x="2367" y="1912"/>
                  </a:lnTo>
                  <a:lnTo>
                    <a:pt x="2307" y="1852"/>
                  </a:lnTo>
                  <a:lnTo>
                    <a:pt x="2307" y="1852"/>
                  </a:lnTo>
                  <a:lnTo>
                    <a:pt x="2276" y="1761"/>
                  </a:lnTo>
                  <a:lnTo>
                    <a:pt x="2216" y="1670"/>
                  </a:lnTo>
                  <a:lnTo>
                    <a:pt x="2216" y="1670"/>
                  </a:lnTo>
                  <a:lnTo>
                    <a:pt x="2185" y="1639"/>
                  </a:lnTo>
                  <a:lnTo>
                    <a:pt x="2185" y="1639"/>
                  </a:lnTo>
                  <a:lnTo>
                    <a:pt x="2185" y="1609"/>
                  </a:lnTo>
                  <a:lnTo>
                    <a:pt x="2185" y="1609"/>
                  </a:lnTo>
                  <a:lnTo>
                    <a:pt x="2155" y="1518"/>
                  </a:lnTo>
                  <a:lnTo>
                    <a:pt x="2125" y="1336"/>
                  </a:lnTo>
                  <a:lnTo>
                    <a:pt x="2125" y="1336"/>
                  </a:lnTo>
                  <a:lnTo>
                    <a:pt x="2125" y="1154"/>
                  </a:lnTo>
                  <a:lnTo>
                    <a:pt x="2155" y="911"/>
                  </a:lnTo>
                  <a:lnTo>
                    <a:pt x="2155" y="911"/>
                  </a:lnTo>
                  <a:lnTo>
                    <a:pt x="2246" y="941"/>
                  </a:lnTo>
                  <a:lnTo>
                    <a:pt x="2246" y="941"/>
                  </a:lnTo>
                  <a:lnTo>
                    <a:pt x="2216" y="881"/>
                  </a:lnTo>
                  <a:lnTo>
                    <a:pt x="2216" y="881"/>
                  </a:lnTo>
                  <a:lnTo>
                    <a:pt x="2185" y="820"/>
                  </a:lnTo>
                  <a:lnTo>
                    <a:pt x="2185" y="820"/>
                  </a:lnTo>
                  <a:lnTo>
                    <a:pt x="2216" y="759"/>
                  </a:lnTo>
                  <a:lnTo>
                    <a:pt x="2216" y="759"/>
                  </a:lnTo>
                  <a:lnTo>
                    <a:pt x="2276" y="608"/>
                  </a:lnTo>
                  <a:lnTo>
                    <a:pt x="2367" y="456"/>
                  </a:lnTo>
                  <a:lnTo>
                    <a:pt x="2519" y="213"/>
                  </a:lnTo>
                  <a:lnTo>
                    <a:pt x="2519" y="213"/>
                  </a:lnTo>
                  <a:lnTo>
                    <a:pt x="2671" y="61"/>
                  </a:lnTo>
                  <a:lnTo>
                    <a:pt x="2701" y="1"/>
                  </a:lnTo>
                  <a:lnTo>
                    <a:pt x="2701" y="1"/>
                  </a:lnTo>
                  <a:lnTo>
                    <a:pt x="2641" y="31"/>
                  </a:lnTo>
                  <a:lnTo>
                    <a:pt x="2459" y="152"/>
                  </a:lnTo>
                  <a:lnTo>
                    <a:pt x="2459" y="152"/>
                  </a:lnTo>
                  <a:lnTo>
                    <a:pt x="2246" y="365"/>
                  </a:lnTo>
                  <a:lnTo>
                    <a:pt x="2125" y="517"/>
                  </a:lnTo>
                  <a:lnTo>
                    <a:pt x="2034" y="668"/>
                  </a:lnTo>
                  <a:lnTo>
                    <a:pt x="2034" y="668"/>
                  </a:lnTo>
                  <a:lnTo>
                    <a:pt x="1912" y="577"/>
                  </a:lnTo>
                  <a:lnTo>
                    <a:pt x="1730" y="517"/>
                  </a:lnTo>
                  <a:lnTo>
                    <a:pt x="1730" y="517"/>
                  </a:lnTo>
                  <a:lnTo>
                    <a:pt x="1487" y="456"/>
                  </a:lnTo>
                  <a:lnTo>
                    <a:pt x="1275" y="456"/>
                  </a:lnTo>
                  <a:lnTo>
                    <a:pt x="1275" y="456"/>
                  </a:lnTo>
                  <a:lnTo>
                    <a:pt x="1123" y="456"/>
                  </a:lnTo>
                  <a:lnTo>
                    <a:pt x="1123" y="456"/>
                  </a:lnTo>
                  <a:lnTo>
                    <a:pt x="1063" y="486"/>
                  </a:lnTo>
                  <a:lnTo>
                    <a:pt x="1063" y="486"/>
                  </a:lnTo>
                  <a:lnTo>
                    <a:pt x="850" y="547"/>
                  </a:lnTo>
                  <a:lnTo>
                    <a:pt x="638" y="638"/>
                  </a:lnTo>
                  <a:lnTo>
                    <a:pt x="425" y="759"/>
                  </a:lnTo>
                  <a:lnTo>
                    <a:pt x="425" y="759"/>
                  </a:lnTo>
                  <a:lnTo>
                    <a:pt x="243" y="911"/>
                  </a:lnTo>
                  <a:lnTo>
                    <a:pt x="92" y="1063"/>
                  </a:lnTo>
                  <a:lnTo>
                    <a:pt x="92" y="1063"/>
                  </a:lnTo>
                  <a:lnTo>
                    <a:pt x="31" y="1184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61" y="1215"/>
                  </a:lnTo>
                  <a:lnTo>
                    <a:pt x="183" y="1123"/>
                  </a:lnTo>
                  <a:lnTo>
                    <a:pt x="183" y="1123"/>
                  </a:lnTo>
                  <a:lnTo>
                    <a:pt x="334" y="1032"/>
                  </a:lnTo>
                  <a:lnTo>
                    <a:pt x="516" y="911"/>
                  </a:lnTo>
                  <a:lnTo>
                    <a:pt x="516" y="911"/>
                  </a:lnTo>
                  <a:lnTo>
                    <a:pt x="729" y="820"/>
                  </a:lnTo>
                  <a:lnTo>
                    <a:pt x="911" y="790"/>
                  </a:lnTo>
                  <a:lnTo>
                    <a:pt x="911" y="790"/>
                  </a:lnTo>
                  <a:lnTo>
                    <a:pt x="1063" y="759"/>
                  </a:lnTo>
                  <a:lnTo>
                    <a:pt x="1063" y="759"/>
                  </a:lnTo>
                  <a:lnTo>
                    <a:pt x="1093" y="729"/>
                  </a:lnTo>
                  <a:lnTo>
                    <a:pt x="1093" y="729"/>
                  </a:lnTo>
                  <a:lnTo>
                    <a:pt x="1154" y="729"/>
                  </a:lnTo>
                  <a:lnTo>
                    <a:pt x="1154" y="729"/>
                  </a:lnTo>
                  <a:lnTo>
                    <a:pt x="1275" y="699"/>
                  </a:lnTo>
                  <a:lnTo>
                    <a:pt x="1275" y="699"/>
                  </a:lnTo>
                  <a:lnTo>
                    <a:pt x="1487" y="668"/>
                  </a:lnTo>
                  <a:lnTo>
                    <a:pt x="1700" y="699"/>
                  </a:lnTo>
                  <a:lnTo>
                    <a:pt x="1700" y="699"/>
                  </a:lnTo>
                  <a:lnTo>
                    <a:pt x="1852" y="729"/>
                  </a:lnTo>
                  <a:lnTo>
                    <a:pt x="2003" y="790"/>
                  </a:lnTo>
                  <a:lnTo>
                    <a:pt x="2003" y="790"/>
                  </a:lnTo>
                  <a:lnTo>
                    <a:pt x="1912" y="1093"/>
                  </a:lnTo>
                  <a:lnTo>
                    <a:pt x="1882" y="1366"/>
                  </a:lnTo>
                  <a:lnTo>
                    <a:pt x="1882" y="1366"/>
                  </a:lnTo>
                  <a:lnTo>
                    <a:pt x="1882" y="1397"/>
                  </a:lnTo>
                  <a:lnTo>
                    <a:pt x="1882" y="1397"/>
                  </a:lnTo>
                  <a:lnTo>
                    <a:pt x="1670" y="1336"/>
                  </a:lnTo>
                  <a:lnTo>
                    <a:pt x="1457" y="1336"/>
                  </a:lnTo>
                  <a:lnTo>
                    <a:pt x="1457" y="1336"/>
                  </a:lnTo>
                  <a:lnTo>
                    <a:pt x="1275" y="1336"/>
                  </a:lnTo>
                  <a:lnTo>
                    <a:pt x="1275" y="1336"/>
                  </a:lnTo>
                  <a:lnTo>
                    <a:pt x="1093" y="1366"/>
                  </a:lnTo>
                  <a:lnTo>
                    <a:pt x="1093" y="1366"/>
                  </a:lnTo>
                  <a:lnTo>
                    <a:pt x="911" y="1457"/>
                  </a:lnTo>
                  <a:lnTo>
                    <a:pt x="729" y="1548"/>
                  </a:lnTo>
                  <a:lnTo>
                    <a:pt x="729" y="1548"/>
                  </a:lnTo>
                  <a:lnTo>
                    <a:pt x="547" y="1670"/>
                  </a:lnTo>
                  <a:lnTo>
                    <a:pt x="395" y="1821"/>
                  </a:lnTo>
                  <a:lnTo>
                    <a:pt x="395" y="1821"/>
                  </a:lnTo>
                  <a:lnTo>
                    <a:pt x="334" y="1912"/>
                  </a:lnTo>
                  <a:lnTo>
                    <a:pt x="304" y="1973"/>
                  </a:lnTo>
                  <a:lnTo>
                    <a:pt x="304" y="1973"/>
                  </a:lnTo>
                  <a:lnTo>
                    <a:pt x="365" y="1943"/>
                  </a:lnTo>
                  <a:lnTo>
                    <a:pt x="486" y="1882"/>
                  </a:lnTo>
                  <a:lnTo>
                    <a:pt x="638" y="1791"/>
                  </a:lnTo>
                  <a:lnTo>
                    <a:pt x="790" y="1730"/>
                  </a:lnTo>
                  <a:lnTo>
                    <a:pt x="790" y="1730"/>
                  </a:lnTo>
                  <a:lnTo>
                    <a:pt x="1002" y="1670"/>
                  </a:lnTo>
                  <a:lnTo>
                    <a:pt x="1154" y="1609"/>
                  </a:lnTo>
                  <a:lnTo>
                    <a:pt x="1154" y="1609"/>
                  </a:lnTo>
                  <a:lnTo>
                    <a:pt x="1305" y="1609"/>
                  </a:lnTo>
                  <a:lnTo>
                    <a:pt x="1305" y="1609"/>
                  </a:lnTo>
                  <a:lnTo>
                    <a:pt x="1487" y="1579"/>
                  </a:lnTo>
                  <a:lnTo>
                    <a:pt x="1487" y="1579"/>
                  </a:lnTo>
                  <a:lnTo>
                    <a:pt x="1639" y="1579"/>
                  </a:lnTo>
                  <a:lnTo>
                    <a:pt x="1821" y="1579"/>
                  </a:lnTo>
                  <a:lnTo>
                    <a:pt x="1821" y="1579"/>
                  </a:lnTo>
                  <a:lnTo>
                    <a:pt x="1912" y="1609"/>
                  </a:lnTo>
                  <a:lnTo>
                    <a:pt x="1912" y="1609"/>
                  </a:lnTo>
                  <a:lnTo>
                    <a:pt x="1912" y="1670"/>
                  </a:lnTo>
                  <a:lnTo>
                    <a:pt x="1912" y="1670"/>
                  </a:lnTo>
                  <a:lnTo>
                    <a:pt x="1973" y="1761"/>
                  </a:lnTo>
                  <a:lnTo>
                    <a:pt x="1973" y="1761"/>
                  </a:lnTo>
                  <a:lnTo>
                    <a:pt x="2003" y="1852"/>
                  </a:lnTo>
                  <a:lnTo>
                    <a:pt x="2094" y="1973"/>
                  </a:lnTo>
                  <a:lnTo>
                    <a:pt x="2094" y="1973"/>
                  </a:lnTo>
                  <a:lnTo>
                    <a:pt x="2216" y="2094"/>
                  </a:lnTo>
                  <a:lnTo>
                    <a:pt x="2307" y="2155"/>
                  </a:lnTo>
                  <a:lnTo>
                    <a:pt x="2398" y="2186"/>
                  </a:lnTo>
                  <a:lnTo>
                    <a:pt x="2398" y="2186"/>
                  </a:lnTo>
                  <a:lnTo>
                    <a:pt x="2550" y="2186"/>
                  </a:lnTo>
                  <a:lnTo>
                    <a:pt x="2701" y="2155"/>
                  </a:lnTo>
                  <a:lnTo>
                    <a:pt x="2701" y="2155"/>
                  </a:lnTo>
                  <a:lnTo>
                    <a:pt x="2671" y="2337"/>
                  </a:lnTo>
                  <a:lnTo>
                    <a:pt x="2671" y="2368"/>
                  </a:lnTo>
                  <a:lnTo>
                    <a:pt x="2671" y="2368"/>
                  </a:lnTo>
                  <a:lnTo>
                    <a:pt x="2489" y="2246"/>
                  </a:lnTo>
                  <a:lnTo>
                    <a:pt x="2276" y="2216"/>
                  </a:lnTo>
                  <a:lnTo>
                    <a:pt x="2276" y="2216"/>
                  </a:lnTo>
                  <a:lnTo>
                    <a:pt x="2034" y="2186"/>
                  </a:lnTo>
                  <a:lnTo>
                    <a:pt x="1791" y="2216"/>
                  </a:lnTo>
                  <a:lnTo>
                    <a:pt x="1791" y="2216"/>
                  </a:lnTo>
                  <a:lnTo>
                    <a:pt x="1548" y="2277"/>
                  </a:lnTo>
                  <a:lnTo>
                    <a:pt x="1336" y="2337"/>
                  </a:lnTo>
                  <a:lnTo>
                    <a:pt x="1123" y="2428"/>
                  </a:lnTo>
                  <a:lnTo>
                    <a:pt x="941" y="2519"/>
                  </a:lnTo>
                  <a:lnTo>
                    <a:pt x="941" y="2519"/>
                  </a:lnTo>
                  <a:lnTo>
                    <a:pt x="820" y="2610"/>
                  </a:lnTo>
                  <a:lnTo>
                    <a:pt x="820" y="2610"/>
                  </a:lnTo>
                  <a:lnTo>
                    <a:pt x="729" y="2701"/>
                  </a:lnTo>
                  <a:lnTo>
                    <a:pt x="729" y="2701"/>
                  </a:lnTo>
                  <a:lnTo>
                    <a:pt x="668" y="2823"/>
                  </a:lnTo>
                  <a:lnTo>
                    <a:pt x="668" y="2823"/>
                  </a:lnTo>
                  <a:lnTo>
                    <a:pt x="759" y="2762"/>
                  </a:lnTo>
                  <a:lnTo>
                    <a:pt x="759" y="2762"/>
                  </a:lnTo>
                  <a:lnTo>
                    <a:pt x="850" y="2701"/>
                  </a:lnTo>
                  <a:lnTo>
                    <a:pt x="850" y="2701"/>
                  </a:lnTo>
                  <a:lnTo>
                    <a:pt x="1002" y="2610"/>
                  </a:lnTo>
                  <a:lnTo>
                    <a:pt x="1002" y="2610"/>
                  </a:lnTo>
                  <a:lnTo>
                    <a:pt x="1366" y="2489"/>
                  </a:lnTo>
                  <a:lnTo>
                    <a:pt x="1579" y="2428"/>
                  </a:lnTo>
                  <a:lnTo>
                    <a:pt x="1821" y="2398"/>
                  </a:lnTo>
                  <a:lnTo>
                    <a:pt x="1821" y="2398"/>
                  </a:lnTo>
                  <a:lnTo>
                    <a:pt x="2034" y="2398"/>
                  </a:lnTo>
                  <a:lnTo>
                    <a:pt x="2246" y="2428"/>
                  </a:lnTo>
                  <a:lnTo>
                    <a:pt x="2246" y="2428"/>
                  </a:lnTo>
                  <a:lnTo>
                    <a:pt x="2428" y="2489"/>
                  </a:lnTo>
                  <a:lnTo>
                    <a:pt x="2550" y="2580"/>
                  </a:lnTo>
                  <a:lnTo>
                    <a:pt x="2550" y="2580"/>
                  </a:lnTo>
                  <a:lnTo>
                    <a:pt x="2610" y="2671"/>
                  </a:lnTo>
                  <a:lnTo>
                    <a:pt x="2610" y="2671"/>
                  </a:lnTo>
                  <a:lnTo>
                    <a:pt x="2641" y="2762"/>
                  </a:lnTo>
                  <a:lnTo>
                    <a:pt x="2641" y="2762"/>
                  </a:lnTo>
                  <a:lnTo>
                    <a:pt x="2641" y="2853"/>
                  </a:lnTo>
                  <a:lnTo>
                    <a:pt x="2641" y="2853"/>
                  </a:lnTo>
                  <a:lnTo>
                    <a:pt x="2641" y="2914"/>
                  </a:lnTo>
                  <a:lnTo>
                    <a:pt x="2610" y="3005"/>
                  </a:lnTo>
                  <a:lnTo>
                    <a:pt x="2550" y="3096"/>
                  </a:lnTo>
                  <a:lnTo>
                    <a:pt x="2550" y="3096"/>
                  </a:lnTo>
                  <a:lnTo>
                    <a:pt x="2428" y="3187"/>
                  </a:lnTo>
                  <a:lnTo>
                    <a:pt x="2246" y="3278"/>
                  </a:lnTo>
                  <a:lnTo>
                    <a:pt x="2034" y="3369"/>
                  </a:lnTo>
                  <a:lnTo>
                    <a:pt x="1791" y="3399"/>
                  </a:lnTo>
                  <a:lnTo>
                    <a:pt x="1791" y="3399"/>
                  </a:lnTo>
                  <a:lnTo>
                    <a:pt x="1336" y="3490"/>
                  </a:lnTo>
                  <a:lnTo>
                    <a:pt x="941" y="3551"/>
                  </a:lnTo>
                  <a:lnTo>
                    <a:pt x="668" y="3581"/>
                  </a:lnTo>
                  <a:lnTo>
                    <a:pt x="547" y="3581"/>
                  </a:lnTo>
                  <a:lnTo>
                    <a:pt x="547" y="3581"/>
                  </a:lnTo>
                  <a:lnTo>
                    <a:pt x="668" y="3612"/>
                  </a:lnTo>
                  <a:lnTo>
                    <a:pt x="941" y="3642"/>
                  </a:lnTo>
                  <a:lnTo>
                    <a:pt x="1366" y="3642"/>
                  </a:lnTo>
                  <a:lnTo>
                    <a:pt x="1852" y="3612"/>
                  </a:lnTo>
                  <a:lnTo>
                    <a:pt x="1852" y="3612"/>
                  </a:lnTo>
                  <a:lnTo>
                    <a:pt x="2064" y="3551"/>
                  </a:lnTo>
                  <a:lnTo>
                    <a:pt x="2307" y="3490"/>
                  </a:lnTo>
                  <a:lnTo>
                    <a:pt x="2519" y="3399"/>
                  </a:lnTo>
                  <a:lnTo>
                    <a:pt x="2701" y="3278"/>
                  </a:lnTo>
                  <a:lnTo>
                    <a:pt x="2701" y="3278"/>
                  </a:lnTo>
                  <a:lnTo>
                    <a:pt x="2853" y="3126"/>
                  </a:lnTo>
                  <a:lnTo>
                    <a:pt x="2914" y="2974"/>
                  </a:lnTo>
                  <a:lnTo>
                    <a:pt x="2914" y="2974"/>
                  </a:lnTo>
                  <a:lnTo>
                    <a:pt x="2914" y="2883"/>
                  </a:lnTo>
                  <a:lnTo>
                    <a:pt x="2914" y="2883"/>
                  </a:lnTo>
                  <a:lnTo>
                    <a:pt x="2974" y="29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4"/>
            <p:cNvSpPr/>
            <p:nvPr/>
          </p:nvSpPr>
          <p:spPr>
            <a:xfrm>
              <a:off x="3317275" y="1447250"/>
              <a:ext cx="66025" cy="47050"/>
            </a:xfrm>
            <a:custGeom>
              <a:avLst/>
              <a:gdLst/>
              <a:ahLst/>
              <a:cxnLst/>
              <a:rect l="l" t="t" r="r" b="b"/>
              <a:pathLst>
                <a:path w="2641" h="1882" extrusionOk="0">
                  <a:moveTo>
                    <a:pt x="31" y="0"/>
                  </a:moveTo>
                  <a:lnTo>
                    <a:pt x="1" y="61"/>
                  </a:lnTo>
                  <a:lnTo>
                    <a:pt x="1" y="273"/>
                  </a:lnTo>
                  <a:lnTo>
                    <a:pt x="31" y="577"/>
                  </a:lnTo>
                  <a:lnTo>
                    <a:pt x="92" y="759"/>
                  </a:lnTo>
                  <a:lnTo>
                    <a:pt x="152" y="910"/>
                  </a:lnTo>
                  <a:lnTo>
                    <a:pt x="334" y="1214"/>
                  </a:lnTo>
                  <a:lnTo>
                    <a:pt x="547" y="1457"/>
                  </a:lnTo>
                  <a:lnTo>
                    <a:pt x="638" y="1548"/>
                  </a:lnTo>
                  <a:lnTo>
                    <a:pt x="729" y="1578"/>
                  </a:lnTo>
                  <a:lnTo>
                    <a:pt x="789" y="1639"/>
                  </a:lnTo>
                  <a:lnTo>
                    <a:pt x="881" y="1669"/>
                  </a:lnTo>
                  <a:lnTo>
                    <a:pt x="1063" y="1760"/>
                  </a:lnTo>
                  <a:lnTo>
                    <a:pt x="1366" y="1851"/>
                  </a:lnTo>
                  <a:lnTo>
                    <a:pt x="1730" y="1881"/>
                  </a:lnTo>
                  <a:lnTo>
                    <a:pt x="2064" y="1851"/>
                  </a:lnTo>
                  <a:lnTo>
                    <a:pt x="2367" y="1760"/>
                  </a:lnTo>
                  <a:lnTo>
                    <a:pt x="2549" y="1669"/>
                  </a:lnTo>
                  <a:lnTo>
                    <a:pt x="2640" y="1608"/>
                  </a:lnTo>
                  <a:lnTo>
                    <a:pt x="2549" y="1608"/>
                  </a:lnTo>
                  <a:lnTo>
                    <a:pt x="2337" y="1669"/>
                  </a:lnTo>
                  <a:lnTo>
                    <a:pt x="2064" y="1699"/>
                  </a:lnTo>
                  <a:lnTo>
                    <a:pt x="1730" y="1699"/>
                  </a:lnTo>
                  <a:lnTo>
                    <a:pt x="1427" y="1639"/>
                  </a:lnTo>
                  <a:lnTo>
                    <a:pt x="1154" y="1548"/>
                  </a:lnTo>
                  <a:lnTo>
                    <a:pt x="1002" y="1457"/>
                  </a:lnTo>
                  <a:lnTo>
                    <a:pt x="941" y="1426"/>
                  </a:lnTo>
                  <a:lnTo>
                    <a:pt x="881" y="1365"/>
                  </a:lnTo>
                  <a:lnTo>
                    <a:pt x="698" y="1274"/>
                  </a:lnTo>
                  <a:lnTo>
                    <a:pt x="516" y="1092"/>
                  </a:lnTo>
                  <a:lnTo>
                    <a:pt x="304" y="819"/>
                  </a:lnTo>
                  <a:lnTo>
                    <a:pt x="243" y="698"/>
                  </a:lnTo>
                  <a:lnTo>
                    <a:pt x="183" y="546"/>
                  </a:lnTo>
                  <a:lnTo>
                    <a:pt x="92" y="273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4"/>
            <p:cNvSpPr/>
            <p:nvPr/>
          </p:nvSpPr>
          <p:spPr>
            <a:xfrm>
              <a:off x="3397700" y="1398675"/>
              <a:ext cx="87250" cy="212450"/>
            </a:xfrm>
            <a:custGeom>
              <a:avLst/>
              <a:gdLst/>
              <a:ahLst/>
              <a:cxnLst/>
              <a:rect l="l" t="t" r="r" b="b"/>
              <a:pathLst>
                <a:path w="3490" h="8498" extrusionOk="0">
                  <a:moveTo>
                    <a:pt x="728" y="1"/>
                  </a:moveTo>
                  <a:lnTo>
                    <a:pt x="759" y="92"/>
                  </a:lnTo>
                  <a:lnTo>
                    <a:pt x="880" y="274"/>
                  </a:lnTo>
                  <a:lnTo>
                    <a:pt x="1001" y="578"/>
                  </a:lnTo>
                  <a:lnTo>
                    <a:pt x="1123" y="911"/>
                  </a:lnTo>
                  <a:lnTo>
                    <a:pt x="1153" y="1245"/>
                  </a:lnTo>
                  <a:lnTo>
                    <a:pt x="1123" y="1549"/>
                  </a:lnTo>
                  <a:lnTo>
                    <a:pt x="1092" y="1761"/>
                  </a:lnTo>
                  <a:lnTo>
                    <a:pt x="1062" y="1852"/>
                  </a:lnTo>
                  <a:lnTo>
                    <a:pt x="1062" y="1913"/>
                  </a:lnTo>
                  <a:lnTo>
                    <a:pt x="1001" y="2125"/>
                  </a:lnTo>
                  <a:lnTo>
                    <a:pt x="880" y="2368"/>
                  </a:lnTo>
                  <a:lnTo>
                    <a:pt x="728" y="2671"/>
                  </a:lnTo>
                  <a:lnTo>
                    <a:pt x="607" y="2550"/>
                  </a:lnTo>
                  <a:lnTo>
                    <a:pt x="698" y="2702"/>
                  </a:lnTo>
                  <a:lnTo>
                    <a:pt x="486" y="2975"/>
                  </a:lnTo>
                  <a:lnTo>
                    <a:pt x="243" y="3187"/>
                  </a:lnTo>
                  <a:lnTo>
                    <a:pt x="61" y="3308"/>
                  </a:lnTo>
                  <a:lnTo>
                    <a:pt x="0" y="3369"/>
                  </a:lnTo>
                  <a:lnTo>
                    <a:pt x="91" y="3369"/>
                  </a:lnTo>
                  <a:lnTo>
                    <a:pt x="303" y="3278"/>
                  </a:lnTo>
                  <a:lnTo>
                    <a:pt x="546" y="3096"/>
                  </a:lnTo>
                  <a:lnTo>
                    <a:pt x="789" y="2884"/>
                  </a:lnTo>
                  <a:lnTo>
                    <a:pt x="1092" y="3369"/>
                  </a:lnTo>
                  <a:lnTo>
                    <a:pt x="1426" y="3976"/>
                  </a:lnTo>
                  <a:lnTo>
                    <a:pt x="1699" y="4522"/>
                  </a:lnTo>
                  <a:lnTo>
                    <a:pt x="1912" y="4977"/>
                  </a:lnTo>
                  <a:lnTo>
                    <a:pt x="2124" y="5463"/>
                  </a:lnTo>
                  <a:lnTo>
                    <a:pt x="2367" y="5918"/>
                  </a:lnTo>
                  <a:lnTo>
                    <a:pt x="2822" y="6980"/>
                  </a:lnTo>
                  <a:lnTo>
                    <a:pt x="3277" y="8012"/>
                  </a:lnTo>
                  <a:lnTo>
                    <a:pt x="3429" y="8376"/>
                  </a:lnTo>
                  <a:lnTo>
                    <a:pt x="3490" y="8497"/>
                  </a:lnTo>
                  <a:lnTo>
                    <a:pt x="3490" y="8346"/>
                  </a:lnTo>
                  <a:lnTo>
                    <a:pt x="3368" y="7981"/>
                  </a:lnTo>
                  <a:lnTo>
                    <a:pt x="3004" y="6889"/>
                  </a:lnTo>
                  <a:lnTo>
                    <a:pt x="2579" y="5827"/>
                  </a:lnTo>
                  <a:lnTo>
                    <a:pt x="2397" y="5342"/>
                  </a:lnTo>
                  <a:lnTo>
                    <a:pt x="2154" y="4886"/>
                  </a:lnTo>
                  <a:lnTo>
                    <a:pt x="1881" y="4401"/>
                  </a:lnTo>
                  <a:lnTo>
                    <a:pt x="1578" y="3885"/>
                  </a:lnTo>
                  <a:lnTo>
                    <a:pt x="1274" y="3369"/>
                  </a:lnTo>
                  <a:lnTo>
                    <a:pt x="1092" y="3126"/>
                  </a:lnTo>
                  <a:lnTo>
                    <a:pt x="941" y="2944"/>
                  </a:lnTo>
                  <a:lnTo>
                    <a:pt x="850" y="2823"/>
                  </a:lnTo>
                  <a:lnTo>
                    <a:pt x="1062" y="2520"/>
                  </a:lnTo>
                  <a:lnTo>
                    <a:pt x="1214" y="2216"/>
                  </a:lnTo>
                  <a:lnTo>
                    <a:pt x="1305" y="1973"/>
                  </a:lnTo>
                  <a:lnTo>
                    <a:pt x="1335" y="1913"/>
                  </a:lnTo>
                  <a:lnTo>
                    <a:pt x="1335" y="1822"/>
                  </a:lnTo>
                  <a:lnTo>
                    <a:pt x="1365" y="1579"/>
                  </a:lnTo>
                  <a:lnTo>
                    <a:pt x="1365" y="1245"/>
                  </a:lnTo>
                  <a:lnTo>
                    <a:pt x="1305" y="851"/>
                  </a:lnTo>
                  <a:lnTo>
                    <a:pt x="1153" y="517"/>
                  </a:lnTo>
                  <a:lnTo>
                    <a:pt x="971" y="213"/>
                  </a:lnTo>
                  <a:lnTo>
                    <a:pt x="819" y="62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4"/>
            <p:cNvSpPr/>
            <p:nvPr/>
          </p:nvSpPr>
          <p:spPr>
            <a:xfrm>
              <a:off x="3751950" y="1453300"/>
              <a:ext cx="191950" cy="454425"/>
            </a:xfrm>
            <a:custGeom>
              <a:avLst/>
              <a:gdLst/>
              <a:ahLst/>
              <a:cxnLst/>
              <a:rect l="l" t="t" r="r" b="b"/>
              <a:pathLst>
                <a:path w="7678" h="18177" extrusionOk="0">
                  <a:moveTo>
                    <a:pt x="2792" y="1"/>
                  </a:moveTo>
                  <a:lnTo>
                    <a:pt x="2155" y="274"/>
                  </a:lnTo>
                  <a:lnTo>
                    <a:pt x="1639" y="486"/>
                  </a:lnTo>
                  <a:lnTo>
                    <a:pt x="1245" y="638"/>
                  </a:lnTo>
                  <a:lnTo>
                    <a:pt x="486" y="881"/>
                  </a:lnTo>
                  <a:lnTo>
                    <a:pt x="1" y="1063"/>
                  </a:lnTo>
                  <a:lnTo>
                    <a:pt x="3612" y="12958"/>
                  </a:lnTo>
                  <a:lnTo>
                    <a:pt x="3551" y="13443"/>
                  </a:lnTo>
                  <a:lnTo>
                    <a:pt x="3490" y="13959"/>
                  </a:lnTo>
                  <a:lnTo>
                    <a:pt x="3460" y="14566"/>
                  </a:lnTo>
                  <a:lnTo>
                    <a:pt x="3430" y="15173"/>
                  </a:lnTo>
                  <a:lnTo>
                    <a:pt x="3460" y="15476"/>
                  </a:lnTo>
                  <a:lnTo>
                    <a:pt x="3490" y="15719"/>
                  </a:lnTo>
                  <a:lnTo>
                    <a:pt x="3551" y="15962"/>
                  </a:lnTo>
                  <a:lnTo>
                    <a:pt x="3642" y="16144"/>
                  </a:lnTo>
                  <a:lnTo>
                    <a:pt x="3763" y="16295"/>
                  </a:lnTo>
                  <a:lnTo>
                    <a:pt x="3885" y="16387"/>
                  </a:lnTo>
                  <a:lnTo>
                    <a:pt x="4036" y="16417"/>
                  </a:lnTo>
                  <a:lnTo>
                    <a:pt x="4127" y="16387"/>
                  </a:lnTo>
                  <a:lnTo>
                    <a:pt x="4249" y="16356"/>
                  </a:lnTo>
                  <a:lnTo>
                    <a:pt x="4310" y="16265"/>
                  </a:lnTo>
                  <a:lnTo>
                    <a:pt x="4370" y="16144"/>
                  </a:lnTo>
                  <a:lnTo>
                    <a:pt x="4401" y="16022"/>
                  </a:lnTo>
                  <a:lnTo>
                    <a:pt x="4461" y="15719"/>
                  </a:lnTo>
                  <a:lnTo>
                    <a:pt x="4461" y="15416"/>
                  </a:lnTo>
                  <a:lnTo>
                    <a:pt x="4461" y="15112"/>
                  </a:lnTo>
                  <a:lnTo>
                    <a:pt x="4431" y="14839"/>
                  </a:lnTo>
                  <a:lnTo>
                    <a:pt x="4643" y="15446"/>
                  </a:lnTo>
                  <a:lnTo>
                    <a:pt x="4886" y="16053"/>
                  </a:lnTo>
                  <a:lnTo>
                    <a:pt x="5190" y="16751"/>
                  </a:lnTo>
                  <a:lnTo>
                    <a:pt x="5341" y="17084"/>
                  </a:lnTo>
                  <a:lnTo>
                    <a:pt x="5523" y="17388"/>
                  </a:lnTo>
                  <a:lnTo>
                    <a:pt x="5705" y="17661"/>
                  </a:lnTo>
                  <a:lnTo>
                    <a:pt x="5918" y="17904"/>
                  </a:lnTo>
                  <a:lnTo>
                    <a:pt x="6100" y="18055"/>
                  </a:lnTo>
                  <a:lnTo>
                    <a:pt x="6312" y="18177"/>
                  </a:lnTo>
                  <a:lnTo>
                    <a:pt x="6494" y="18177"/>
                  </a:lnTo>
                  <a:lnTo>
                    <a:pt x="6585" y="18146"/>
                  </a:lnTo>
                  <a:lnTo>
                    <a:pt x="6676" y="18086"/>
                  </a:lnTo>
                  <a:lnTo>
                    <a:pt x="6828" y="17934"/>
                  </a:lnTo>
                  <a:lnTo>
                    <a:pt x="6949" y="17722"/>
                  </a:lnTo>
                  <a:lnTo>
                    <a:pt x="7041" y="17509"/>
                  </a:lnTo>
                  <a:lnTo>
                    <a:pt x="7071" y="17236"/>
                  </a:lnTo>
                  <a:lnTo>
                    <a:pt x="7071" y="16933"/>
                  </a:lnTo>
                  <a:lnTo>
                    <a:pt x="7041" y="16629"/>
                  </a:lnTo>
                  <a:lnTo>
                    <a:pt x="6919" y="16022"/>
                  </a:lnTo>
                  <a:lnTo>
                    <a:pt x="6767" y="15446"/>
                  </a:lnTo>
                  <a:lnTo>
                    <a:pt x="6585" y="14960"/>
                  </a:lnTo>
                  <a:lnTo>
                    <a:pt x="6403" y="14475"/>
                  </a:lnTo>
                  <a:lnTo>
                    <a:pt x="6585" y="14809"/>
                  </a:lnTo>
                  <a:lnTo>
                    <a:pt x="6949" y="15446"/>
                  </a:lnTo>
                  <a:lnTo>
                    <a:pt x="7162" y="15780"/>
                  </a:lnTo>
                  <a:lnTo>
                    <a:pt x="7374" y="16022"/>
                  </a:lnTo>
                  <a:lnTo>
                    <a:pt x="7465" y="16083"/>
                  </a:lnTo>
                  <a:lnTo>
                    <a:pt x="7556" y="16113"/>
                  </a:lnTo>
                  <a:lnTo>
                    <a:pt x="7617" y="16083"/>
                  </a:lnTo>
                  <a:lnTo>
                    <a:pt x="7678" y="16022"/>
                  </a:lnTo>
                  <a:lnTo>
                    <a:pt x="7678" y="15962"/>
                  </a:lnTo>
                  <a:lnTo>
                    <a:pt x="7678" y="15871"/>
                  </a:lnTo>
                  <a:lnTo>
                    <a:pt x="7647" y="15689"/>
                  </a:lnTo>
                  <a:lnTo>
                    <a:pt x="7556" y="15416"/>
                  </a:lnTo>
                  <a:lnTo>
                    <a:pt x="7405" y="15112"/>
                  </a:lnTo>
                  <a:lnTo>
                    <a:pt x="7010" y="14384"/>
                  </a:lnTo>
                  <a:lnTo>
                    <a:pt x="6555" y="13625"/>
                  </a:lnTo>
                  <a:lnTo>
                    <a:pt x="5645" y="12229"/>
                  </a:lnTo>
                  <a:lnTo>
                    <a:pt x="5250" y="11623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4"/>
            <p:cNvSpPr/>
            <p:nvPr/>
          </p:nvSpPr>
          <p:spPr>
            <a:xfrm>
              <a:off x="3751950" y="1453300"/>
              <a:ext cx="191950" cy="454425"/>
            </a:xfrm>
            <a:custGeom>
              <a:avLst/>
              <a:gdLst/>
              <a:ahLst/>
              <a:cxnLst/>
              <a:rect l="l" t="t" r="r" b="b"/>
              <a:pathLst>
                <a:path w="7678" h="18177" fill="none" extrusionOk="0">
                  <a:moveTo>
                    <a:pt x="5250" y="11623"/>
                  </a:moveTo>
                  <a:lnTo>
                    <a:pt x="2792" y="1"/>
                  </a:lnTo>
                  <a:lnTo>
                    <a:pt x="2792" y="1"/>
                  </a:lnTo>
                  <a:lnTo>
                    <a:pt x="2155" y="274"/>
                  </a:lnTo>
                  <a:lnTo>
                    <a:pt x="1639" y="486"/>
                  </a:lnTo>
                  <a:lnTo>
                    <a:pt x="1245" y="638"/>
                  </a:lnTo>
                  <a:lnTo>
                    <a:pt x="1245" y="638"/>
                  </a:lnTo>
                  <a:lnTo>
                    <a:pt x="486" y="881"/>
                  </a:lnTo>
                  <a:lnTo>
                    <a:pt x="1" y="1063"/>
                  </a:lnTo>
                  <a:lnTo>
                    <a:pt x="3612" y="12958"/>
                  </a:lnTo>
                  <a:lnTo>
                    <a:pt x="3612" y="12958"/>
                  </a:lnTo>
                  <a:lnTo>
                    <a:pt x="3551" y="13443"/>
                  </a:lnTo>
                  <a:lnTo>
                    <a:pt x="3490" y="13959"/>
                  </a:lnTo>
                  <a:lnTo>
                    <a:pt x="3460" y="14566"/>
                  </a:lnTo>
                  <a:lnTo>
                    <a:pt x="3430" y="15173"/>
                  </a:lnTo>
                  <a:lnTo>
                    <a:pt x="3460" y="15476"/>
                  </a:lnTo>
                  <a:lnTo>
                    <a:pt x="3490" y="15719"/>
                  </a:lnTo>
                  <a:lnTo>
                    <a:pt x="3551" y="15962"/>
                  </a:lnTo>
                  <a:lnTo>
                    <a:pt x="3642" y="16144"/>
                  </a:lnTo>
                  <a:lnTo>
                    <a:pt x="3763" y="16295"/>
                  </a:lnTo>
                  <a:lnTo>
                    <a:pt x="3885" y="16387"/>
                  </a:lnTo>
                  <a:lnTo>
                    <a:pt x="3885" y="16387"/>
                  </a:lnTo>
                  <a:lnTo>
                    <a:pt x="4036" y="16417"/>
                  </a:lnTo>
                  <a:lnTo>
                    <a:pt x="4127" y="16387"/>
                  </a:lnTo>
                  <a:lnTo>
                    <a:pt x="4249" y="16356"/>
                  </a:lnTo>
                  <a:lnTo>
                    <a:pt x="4310" y="16265"/>
                  </a:lnTo>
                  <a:lnTo>
                    <a:pt x="4370" y="16144"/>
                  </a:lnTo>
                  <a:lnTo>
                    <a:pt x="4401" y="16022"/>
                  </a:lnTo>
                  <a:lnTo>
                    <a:pt x="4461" y="15719"/>
                  </a:lnTo>
                  <a:lnTo>
                    <a:pt x="4461" y="15416"/>
                  </a:lnTo>
                  <a:lnTo>
                    <a:pt x="4461" y="15112"/>
                  </a:lnTo>
                  <a:lnTo>
                    <a:pt x="4431" y="14839"/>
                  </a:lnTo>
                  <a:lnTo>
                    <a:pt x="4431" y="14839"/>
                  </a:lnTo>
                  <a:lnTo>
                    <a:pt x="4643" y="15446"/>
                  </a:lnTo>
                  <a:lnTo>
                    <a:pt x="4886" y="16053"/>
                  </a:lnTo>
                  <a:lnTo>
                    <a:pt x="5190" y="16751"/>
                  </a:lnTo>
                  <a:lnTo>
                    <a:pt x="5341" y="17084"/>
                  </a:lnTo>
                  <a:lnTo>
                    <a:pt x="5523" y="17388"/>
                  </a:lnTo>
                  <a:lnTo>
                    <a:pt x="5705" y="17661"/>
                  </a:lnTo>
                  <a:lnTo>
                    <a:pt x="5918" y="17904"/>
                  </a:lnTo>
                  <a:lnTo>
                    <a:pt x="6100" y="18055"/>
                  </a:lnTo>
                  <a:lnTo>
                    <a:pt x="6312" y="18177"/>
                  </a:lnTo>
                  <a:lnTo>
                    <a:pt x="6403" y="18177"/>
                  </a:lnTo>
                  <a:lnTo>
                    <a:pt x="6494" y="18177"/>
                  </a:lnTo>
                  <a:lnTo>
                    <a:pt x="6585" y="18146"/>
                  </a:lnTo>
                  <a:lnTo>
                    <a:pt x="6676" y="18086"/>
                  </a:lnTo>
                  <a:lnTo>
                    <a:pt x="6676" y="18086"/>
                  </a:lnTo>
                  <a:lnTo>
                    <a:pt x="6828" y="17934"/>
                  </a:lnTo>
                  <a:lnTo>
                    <a:pt x="6949" y="17722"/>
                  </a:lnTo>
                  <a:lnTo>
                    <a:pt x="7041" y="17509"/>
                  </a:lnTo>
                  <a:lnTo>
                    <a:pt x="7071" y="17236"/>
                  </a:lnTo>
                  <a:lnTo>
                    <a:pt x="7071" y="16933"/>
                  </a:lnTo>
                  <a:lnTo>
                    <a:pt x="7041" y="16629"/>
                  </a:lnTo>
                  <a:lnTo>
                    <a:pt x="6919" y="16022"/>
                  </a:lnTo>
                  <a:lnTo>
                    <a:pt x="6767" y="15446"/>
                  </a:lnTo>
                  <a:lnTo>
                    <a:pt x="6585" y="14960"/>
                  </a:lnTo>
                  <a:lnTo>
                    <a:pt x="6403" y="14475"/>
                  </a:lnTo>
                  <a:lnTo>
                    <a:pt x="6403" y="14475"/>
                  </a:lnTo>
                  <a:lnTo>
                    <a:pt x="6585" y="14809"/>
                  </a:lnTo>
                  <a:lnTo>
                    <a:pt x="6949" y="15446"/>
                  </a:lnTo>
                  <a:lnTo>
                    <a:pt x="7162" y="15780"/>
                  </a:lnTo>
                  <a:lnTo>
                    <a:pt x="7374" y="16022"/>
                  </a:lnTo>
                  <a:lnTo>
                    <a:pt x="7465" y="16083"/>
                  </a:lnTo>
                  <a:lnTo>
                    <a:pt x="7556" y="16113"/>
                  </a:lnTo>
                  <a:lnTo>
                    <a:pt x="7617" y="16083"/>
                  </a:lnTo>
                  <a:lnTo>
                    <a:pt x="7678" y="16022"/>
                  </a:lnTo>
                  <a:lnTo>
                    <a:pt x="7678" y="16022"/>
                  </a:lnTo>
                  <a:lnTo>
                    <a:pt x="7678" y="15962"/>
                  </a:lnTo>
                  <a:lnTo>
                    <a:pt x="7678" y="15871"/>
                  </a:lnTo>
                  <a:lnTo>
                    <a:pt x="7647" y="15689"/>
                  </a:lnTo>
                  <a:lnTo>
                    <a:pt x="7556" y="15416"/>
                  </a:lnTo>
                  <a:lnTo>
                    <a:pt x="7405" y="15112"/>
                  </a:lnTo>
                  <a:lnTo>
                    <a:pt x="7010" y="14384"/>
                  </a:lnTo>
                  <a:lnTo>
                    <a:pt x="6555" y="13625"/>
                  </a:lnTo>
                  <a:lnTo>
                    <a:pt x="5645" y="12229"/>
                  </a:lnTo>
                  <a:lnTo>
                    <a:pt x="5250" y="11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4"/>
            <p:cNvSpPr/>
            <p:nvPr/>
          </p:nvSpPr>
          <p:spPr>
            <a:xfrm>
              <a:off x="3824025" y="1461650"/>
              <a:ext cx="94850" cy="443800"/>
            </a:xfrm>
            <a:custGeom>
              <a:avLst/>
              <a:gdLst/>
              <a:ahLst/>
              <a:cxnLst/>
              <a:rect l="l" t="t" r="r" b="b"/>
              <a:pathLst>
                <a:path w="3794" h="17752" extrusionOk="0">
                  <a:moveTo>
                    <a:pt x="3793" y="17752"/>
                  </a:moveTo>
                  <a:lnTo>
                    <a:pt x="3793" y="17752"/>
                  </a:lnTo>
                  <a:lnTo>
                    <a:pt x="3793" y="17752"/>
                  </a:lnTo>
                  <a:lnTo>
                    <a:pt x="3793" y="17752"/>
                  </a:lnTo>
                  <a:lnTo>
                    <a:pt x="3793" y="17752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213" y="1032"/>
                  </a:lnTo>
                  <a:lnTo>
                    <a:pt x="213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4"/>
            <p:cNvSpPr/>
            <p:nvPr/>
          </p:nvSpPr>
          <p:spPr>
            <a:xfrm>
              <a:off x="3918850" y="190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4"/>
            <p:cNvSpPr/>
            <p:nvPr/>
          </p:nvSpPr>
          <p:spPr>
            <a:xfrm>
              <a:off x="3824025" y="1461650"/>
              <a:ext cx="5325" cy="25825"/>
            </a:xfrm>
            <a:custGeom>
              <a:avLst/>
              <a:gdLst/>
              <a:ahLst/>
              <a:cxnLst/>
              <a:rect l="l" t="t" r="r" b="b"/>
              <a:pathLst>
                <a:path w="213" h="103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13" y="1032"/>
                  </a:lnTo>
                  <a:lnTo>
                    <a:pt x="213" y="103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4"/>
            <p:cNvSpPr/>
            <p:nvPr/>
          </p:nvSpPr>
          <p:spPr>
            <a:xfrm>
              <a:off x="3755000" y="1461650"/>
              <a:ext cx="169175" cy="446075"/>
            </a:xfrm>
            <a:custGeom>
              <a:avLst/>
              <a:gdLst/>
              <a:ahLst/>
              <a:cxnLst/>
              <a:rect l="l" t="t" r="r" b="b"/>
              <a:pathLst>
                <a:path w="6767" h="17843" extrusionOk="0">
                  <a:moveTo>
                    <a:pt x="2761" y="1"/>
                  </a:moveTo>
                  <a:lnTo>
                    <a:pt x="2458" y="243"/>
                  </a:lnTo>
                  <a:lnTo>
                    <a:pt x="2124" y="456"/>
                  </a:lnTo>
                  <a:lnTo>
                    <a:pt x="1760" y="638"/>
                  </a:lnTo>
                  <a:lnTo>
                    <a:pt x="1366" y="789"/>
                  </a:lnTo>
                  <a:lnTo>
                    <a:pt x="971" y="911"/>
                  </a:lnTo>
                  <a:lnTo>
                    <a:pt x="607" y="1002"/>
                  </a:lnTo>
                  <a:lnTo>
                    <a:pt x="0" y="1123"/>
                  </a:lnTo>
                  <a:lnTo>
                    <a:pt x="3490" y="12624"/>
                  </a:lnTo>
                  <a:lnTo>
                    <a:pt x="3399" y="13261"/>
                  </a:lnTo>
                  <a:lnTo>
                    <a:pt x="3338" y="13898"/>
                  </a:lnTo>
                  <a:lnTo>
                    <a:pt x="3308" y="14596"/>
                  </a:lnTo>
                  <a:lnTo>
                    <a:pt x="3338" y="15082"/>
                  </a:lnTo>
                  <a:lnTo>
                    <a:pt x="3368" y="15324"/>
                  </a:lnTo>
                  <a:lnTo>
                    <a:pt x="3399" y="15537"/>
                  </a:lnTo>
                  <a:lnTo>
                    <a:pt x="3459" y="15719"/>
                  </a:lnTo>
                  <a:lnTo>
                    <a:pt x="3550" y="15870"/>
                  </a:lnTo>
                  <a:lnTo>
                    <a:pt x="3641" y="15992"/>
                  </a:lnTo>
                  <a:lnTo>
                    <a:pt x="3763" y="16053"/>
                  </a:lnTo>
                  <a:lnTo>
                    <a:pt x="3914" y="16083"/>
                  </a:lnTo>
                  <a:lnTo>
                    <a:pt x="4036" y="16053"/>
                  </a:lnTo>
                  <a:lnTo>
                    <a:pt x="4127" y="15992"/>
                  </a:lnTo>
                  <a:lnTo>
                    <a:pt x="4218" y="15901"/>
                  </a:lnTo>
                  <a:lnTo>
                    <a:pt x="4279" y="15779"/>
                  </a:lnTo>
                  <a:lnTo>
                    <a:pt x="4339" y="15476"/>
                  </a:lnTo>
                  <a:lnTo>
                    <a:pt x="4339" y="15142"/>
                  </a:lnTo>
                  <a:lnTo>
                    <a:pt x="4339" y="14687"/>
                  </a:lnTo>
                  <a:lnTo>
                    <a:pt x="4309" y="14505"/>
                  </a:lnTo>
                  <a:lnTo>
                    <a:pt x="4491" y="15021"/>
                  </a:lnTo>
                  <a:lnTo>
                    <a:pt x="4703" y="15567"/>
                  </a:lnTo>
                  <a:lnTo>
                    <a:pt x="4946" y="16174"/>
                  </a:lnTo>
                  <a:lnTo>
                    <a:pt x="5250" y="16781"/>
                  </a:lnTo>
                  <a:lnTo>
                    <a:pt x="5432" y="17084"/>
                  </a:lnTo>
                  <a:lnTo>
                    <a:pt x="5583" y="17327"/>
                  </a:lnTo>
                  <a:lnTo>
                    <a:pt x="5765" y="17539"/>
                  </a:lnTo>
                  <a:lnTo>
                    <a:pt x="5947" y="17721"/>
                  </a:lnTo>
                  <a:lnTo>
                    <a:pt x="6130" y="17812"/>
                  </a:lnTo>
                  <a:lnTo>
                    <a:pt x="6221" y="17843"/>
                  </a:lnTo>
                  <a:lnTo>
                    <a:pt x="6433" y="17843"/>
                  </a:lnTo>
                  <a:lnTo>
                    <a:pt x="6554" y="17752"/>
                  </a:lnTo>
                  <a:lnTo>
                    <a:pt x="6676" y="17661"/>
                  </a:lnTo>
                  <a:lnTo>
                    <a:pt x="6767" y="17539"/>
                  </a:lnTo>
                  <a:lnTo>
                    <a:pt x="6372" y="17054"/>
                  </a:lnTo>
                  <a:lnTo>
                    <a:pt x="6069" y="16568"/>
                  </a:lnTo>
                  <a:lnTo>
                    <a:pt x="5614" y="15749"/>
                  </a:lnTo>
                  <a:lnTo>
                    <a:pt x="5401" y="15294"/>
                  </a:lnTo>
                  <a:lnTo>
                    <a:pt x="5219" y="14839"/>
                  </a:lnTo>
                  <a:lnTo>
                    <a:pt x="5037" y="14384"/>
                  </a:lnTo>
                  <a:lnTo>
                    <a:pt x="4885" y="13898"/>
                  </a:lnTo>
                  <a:lnTo>
                    <a:pt x="4764" y="13413"/>
                  </a:lnTo>
                  <a:lnTo>
                    <a:pt x="4673" y="12957"/>
                  </a:lnTo>
                  <a:lnTo>
                    <a:pt x="4582" y="12806"/>
                  </a:lnTo>
                  <a:lnTo>
                    <a:pt x="4491" y="12654"/>
                  </a:lnTo>
                  <a:lnTo>
                    <a:pt x="3945" y="11410"/>
                  </a:lnTo>
                  <a:lnTo>
                    <a:pt x="3368" y="10105"/>
                  </a:lnTo>
                  <a:lnTo>
                    <a:pt x="2792" y="8800"/>
                  </a:lnTo>
                  <a:lnTo>
                    <a:pt x="2549" y="8133"/>
                  </a:lnTo>
                  <a:lnTo>
                    <a:pt x="2337" y="7465"/>
                  </a:lnTo>
                  <a:lnTo>
                    <a:pt x="2124" y="6798"/>
                  </a:lnTo>
                  <a:lnTo>
                    <a:pt x="1972" y="6130"/>
                  </a:lnTo>
                  <a:lnTo>
                    <a:pt x="1881" y="5462"/>
                  </a:lnTo>
                  <a:lnTo>
                    <a:pt x="1821" y="4765"/>
                  </a:lnTo>
                  <a:lnTo>
                    <a:pt x="1851" y="4067"/>
                  </a:lnTo>
                  <a:lnTo>
                    <a:pt x="1912" y="3399"/>
                  </a:lnTo>
                  <a:lnTo>
                    <a:pt x="1972" y="3035"/>
                  </a:lnTo>
                  <a:lnTo>
                    <a:pt x="2063" y="2701"/>
                  </a:lnTo>
                  <a:lnTo>
                    <a:pt x="2154" y="2367"/>
                  </a:lnTo>
                  <a:lnTo>
                    <a:pt x="2276" y="2003"/>
                  </a:lnTo>
                  <a:lnTo>
                    <a:pt x="2397" y="1730"/>
                  </a:lnTo>
                  <a:lnTo>
                    <a:pt x="2549" y="1457"/>
                  </a:lnTo>
                  <a:lnTo>
                    <a:pt x="2761" y="1245"/>
                  </a:lnTo>
                  <a:lnTo>
                    <a:pt x="2974" y="1032"/>
                  </a:lnTo>
                  <a:lnTo>
                    <a:pt x="276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4"/>
            <p:cNvSpPr/>
            <p:nvPr/>
          </p:nvSpPr>
          <p:spPr>
            <a:xfrm>
              <a:off x="3755000" y="1461650"/>
              <a:ext cx="169175" cy="446075"/>
            </a:xfrm>
            <a:custGeom>
              <a:avLst/>
              <a:gdLst/>
              <a:ahLst/>
              <a:cxnLst/>
              <a:rect l="l" t="t" r="r" b="b"/>
              <a:pathLst>
                <a:path w="6767" h="17843" fill="none" extrusionOk="0">
                  <a:moveTo>
                    <a:pt x="2761" y="1"/>
                  </a:moveTo>
                  <a:lnTo>
                    <a:pt x="2761" y="1"/>
                  </a:lnTo>
                  <a:lnTo>
                    <a:pt x="2458" y="243"/>
                  </a:lnTo>
                  <a:lnTo>
                    <a:pt x="2124" y="456"/>
                  </a:lnTo>
                  <a:lnTo>
                    <a:pt x="1760" y="638"/>
                  </a:lnTo>
                  <a:lnTo>
                    <a:pt x="1366" y="789"/>
                  </a:lnTo>
                  <a:lnTo>
                    <a:pt x="971" y="911"/>
                  </a:lnTo>
                  <a:lnTo>
                    <a:pt x="607" y="1002"/>
                  </a:lnTo>
                  <a:lnTo>
                    <a:pt x="0" y="1123"/>
                  </a:lnTo>
                  <a:lnTo>
                    <a:pt x="3490" y="12624"/>
                  </a:lnTo>
                  <a:lnTo>
                    <a:pt x="3490" y="12624"/>
                  </a:lnTo>
                  <a:lnTo>
                    <a:pt x="3490" y="12624"/>
                  </a:lnTo>
                  <a:lnTo>
                    <a:pt x="3399" y="13261"/>
                  </a:lnTo>
                  <a:lnTo>
                    <a:pt x="3338" y="13898"/>
                  </a:lnTo>
                  <a:lnTo>
                    <a:pt x="3308" y="14596"/>
                  </a:lnTo>
                  <a:lnTo>
                    <a:pt x="3308" y="14596"/>
                  </a:lnTo>
                  <a:lnTo>
                    <a:pt x="3338" y="15082"/>
                  </a:lnTo>
                  <a:lnTo>
                    <a:pt x="3368" y="15324"/>
                  </a:lnTo>
                  <a:lnTo>
                    <a:pt x="3399" y="15537"/>
                  </a:lnTo>
                  <a:lnTo>
                    <a:pt x="3459" y="15719"/>
                  </a:lnTo>
                  <a:lnTo>
                    <a:pt x="3550" y="15870"/>
                  </a:lnTo>
                  <a:lnTo>
                    <a:pt x="3641" y="15992"/>
                  </a:lnTo>
                  <a:lnTo>
                    <a:pt x="3763" y="16053"/>
                  </a:lnTo>
                  <a:lnTo>
                    <a:pt x="3763" y="16053"/>
                  </a:lnTo>
                  <a:lnTo>
                    <a:pt x="3914" y="16083"/>
                  </a:lnTo>
                  <a:lnTo>
                    <a:pt x="3914" y="16083"/>
                  </a:lnTo>
                  <a:lnTo>
                    <a:pt x="4036" y="16053"/>
                  </a:lnTo>
                  <a:lnTo>
                    <a:pt x="4127" y="15992"/>
                  </a:lnTo>
                  <a:lnTo>
                    <a:pt x="4218" y="15901"/>
                  </a:lnTo>
                  <a:lnTo>
                    <a:pt x="4279" y="15779"/>
                  </a:lnTo>
                  <a:lnTo>
                    <a:pt x="4339" y="15476"/>
                  </a:lnTo>
                  <a:lnTo>
                    <a:pt x="4339" y="15142"/>
                  </a:lnTo>
                  <a:lnTo>
                    <a:pt x="4339" y="15142"/>
                  </a:lnTo>
                  <a:lnTo>
                    <a:pt x="4339" y="14687"/>
                  </a:lnTo>
                  <a:lnTo>
                    <a:pt x="4309" y="14505"/>
                  </a:lnTo>
                  <a:lnTo>
                    <a:pt x="4309" y="14505"/>
                  </a:lnTo>
                  <a:lnTo>
                    <a:pt x="4309" y="14505"/>
                  </a:lnTo>
                  <a:lnTo>
                    <a:pt x="4309" y="14505"/>
                  </a:lnTo>
                  <a:lnTo>
                    <a:pt x="4491" y="15021"/>
                  </a:lnTo>
                  <a:lnTo>
                    <a:pt x="4703" y="15567"/>
                  </a:lnTo>
                  <a:lnTo>
                    <a:pt x="4946" y="16174"/>
                  </a:lnTo>
                  <a:lnTo>
                    <a:pt x="5250" y="16781"/>
                  </a:lnTo>
                  <a:lnTo>
                    <a:pt x="5432" y="17084"/>
                  </a:lnTo>
                  <a:lnTo>
                    <a:pt x="5583" y="17327"/>
                  </a:lnTo>
                  <a:lnTo>
                    <a:pt x="5765" y="17539"/>
                  </a:lnTo>
                  <a:lnTo>
                    <a:pt x="5947" y="17721"/>
                  </a:lnTo>
                  <a:lnTo>
                    <a:pt x="6130" y="17812"/>
                  </a:lnTo>
                  <a:lnTo>
                    <a:pt x="6221" y="17843"/>
                  </a:lnTo>
                  <a:lnTo>
                    <a:pt x="6312" y="17843"/>
                  </a:lnTo>
                  <a:lnTo>
                    <a:pt x="6312" y="17843"/>
                  </a:lnTo>
                  <a:lnTo>
                    <a:pt x="6433" y="17843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554" y="17752"/>
                  </a:lnTo>
                  <a:lnTo>
                    <a:pt x="6676" y="17661"/>
                  </a:lnTo>
                  <a:lnTo>
                    <a:pt x="6767" y="17539"/>
                  </a:lnTo>
                  <a:lnTo>
                    <a:pt x="6767" y="17539"/>
                  </a:lnTo>
                  <a:lnTo>
                    <a:pt x="6372" y="17054"/>
                  </a:lnTo>
                  <a:lnTo>
                    <a:pt x="6069" y="16568"/>
                  </a:lnTo>
                  <a:lnTo>
                    <a:pt x="6069" y="16568"/>
                  </a:lnTo>
                  <a:lnTo>
                    <a:pt x="5614" y="15749"/>
                  </a:lnTo>
                  <a:lnTo>
                    <a:pt x="5401" y="15294"/>
                  </a:lnTo>
                  <a:lnTo>
                    <a:pt x="5219" y="14839"/>
                  </a:lnTo>
                  <a:lnTo>
                    <a:pt x="5037" y="14384"/>
                  </a:lnTo>
                  <a:lnTo>
                    <a:pt x="4885" y="13898"/>
                  </a:lnTo>
                  <a:lnTo>
                    <a:pt x="4764" y="13413"/>
                  </a:lnTo>
                  <a:lnTo>
                    <a:pt x="4673" y="12957"/>
                  </a:lnTo>
                  <a:lnTo>
                    <a:pt x="4673" y="12957"/>
                  </a:lnTo>
                  <a:lnTo>
                    <a:pt x="4582" y="12806"/>
                  </a:lnTo>
                  <a:lnTo>
                    <a:pt x="4491" y="12654"/>
                  </a:lnTo>
                  <a:lnTo>
                    <a:pt x="4491" y="12654"/>
                  </a:lnTo>
                  <a:lnTo>
                    <a:pt x="3945" y="11410"/>
                  </a:lnTo>
                  <a:lnTo>
                    <a:pt x="3368" y="10105"/>
                  </a:lnTo>
                  <a:lnTo>
                    <a:pt x="2792" y="8800"/>
                  </a:lnTo>
                  <a:lnTo>
                    <a:pt x="2549" y="8133"/>
                  </a:lnTo>
                  <a:lnTo>
                    <a:pt x="2337" y="7465"/>
                  </a:lnTo>
                  <a:lnTo>
                    <a:pt x="2124" y="6798"/>
                  </a:lnTo>
                  <a:lnTo>
                    <a:pt x="1972" y="6130"/>
                  </a:lnTo>
                  <a:lnTo>
                    <a:pt x="1881" y="5462"/>
                  </a:lnTo>
                  <a:lnTo>
                    <a:pt x="1821" y="4765"/>
                  </a:lnTo>
                  <a:lnTo>
                    <a:pt x="1851" y="4067"/>
                  </a:lnTo>
                  <a:lnTo>
                    <a:pt x="1912" y="3399"/>
                  </a:lnTo>
                  <a:lnTo>
                    <a:pt x="1972" y="3035"/>
                  </a:lnTo>
                  <a:lnTo>
                    <a:pt x="2063" y="2701"/>
                  </a:lnTo>
                  <a:lnTo>
                    <a:pt x="2154" y="2367"/>
                  </a:lnTo>
                  <a:lnTo>
                    <a:pt x="2276" y="2003"/>
                  </a:lnTo>
                  <a:lnTo>
                    <a:pt x="2276" y="2003"/>
                  </a:lnTo>
                  <a:lnTo>
                    <a:pt x="2397" y="1730"/>
                  </a:lnTo>
                  <a:lnTo>
                    <a:pt x="2549" y="1457"/>
                  </a:lnTo>
                  <a:lnTo>
                    <a:pt x="2761" y="1245"/>
                  </a:lnTo>
                  <a:lnTo>
                    <a:pt x="2974" y="1032"/>
                  </a:lnTo>
                  <a:lnTo>
                    <a:pt x="27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4"/>
            <p:cNvSpPr/>
            <p:nvPr/>
          </p:nvSpPr>
          <p:spPr>
            <a:xfrm>
              <a:off x="3836925" y="1773425"/>
              <a:ext cx="73600" cy="133550"/>
            </a:xfrm>
            <a:custGeom>
              <a:avLst/>
              <a:gdLst/>
              <a:ahLst/>
              <a:cxnLst/>
              <a:rect l="l" t="t" r="r" b="b"/>
              <a:pathLst>
                <a:path w="2944" h="5342" extrusionOk="0">
                  <a:moveTo>
                    <a:pt x="243" y="1"/>
                  </a:moveTo>
                  <a:lnTo>
                    <a:pt x="213" y="122"/>
                  </a:lnTo>
                  <a:lnTo>
                    <a:pt x="122" y="456"/>
                  </a:lnTo>
                  <a:lnTo>
                    <a:pt x="61" y="942"/>
                  </a:lnTo>
                  <a:lnTo>
                    <a:pt x="0" y="1488"/>
                  </a:lnTo>
                  <a:lnTo>
                    <a:pt x="0" y="2034"/>
                  </a:lnTo>
                  <a:lnTo>
                    <a:pt x="31" y="2550"/>
                  </a:lnTo>
                  <a:lnTo>
                    <a:pt x="91" y="2884"/>
                  </a:lnTo>
                  <a:lnTo>
                    <a:pt x="122" y="3005"/>
                  </a:lnTo>
                  <a:lnTo>
                    <a:pt x="152" y="3157"/>
                  </a:lnTo>
                  <a:lnTo>
                    <a:pt x="182" y="3278"/>
                  </a:lnTo>
                  <a:lnTo>
                    <a:pt x="273" y="3490"/>
                  </a:lnTo>
                  <a:lnTo>
                    <a:pt x="334" y="3582"/>
                  </a:lnTo>
                  <a:lnTo>
                    <a:pt x="455" y="3703"/>
                  </a:lnTo>
                  <a:lnTo>
                    <a:pt x="546" y="3764"/>
                  </a:lnTo>
                  <a:lnTo>
                    <a:pt x="728" y="3764"/>
                  </a:lnTo>
                  <a:lnTo>
                    <a:pt x="820" y="3733"/>
                  </a:lnTo>
                  <a:lnTo>
                    <a:pt x="911" y="3673"/>
                  </a:lnTo>
                  <a:lnTo>
                    <a:pt x="941" y="3582"/>
                  </a:lnTo>
                  <a:lnTo>
                    <a:pt x="1002" y="3430"/>
                  </a:lnTo>
                  <a:lnTo>
                    <a:pt x="1062" y="3157"/>
                  </a:lnTo>
                  <a:lnTo>
                    <a:pt x="1062" y="2853"/>
                  </a:lnTo>
                  <a:lnTo>
                    <a:pt x="1062" y="2580"/>
                  </a:lnTo>
                  <a:lnTo>
                    <a:pt x="1002" y="2095"/>
                  </a:lnTo>
                  <a:lnTo>
                    <a:pt x="1093" y="2428"/>
                  </a:lnTo>
                  <a:lnTo>
                    <a:pt x="1487" y="3642"/>
                  </a:lnTo>
                  <a:lnTo>
                    <a:pt x="1608" y="3976"/>
                  </a:lnTo>
                  <a:lnTo>
                    <a:pt x="1760" y="4279"/>
                  </a:lnTo>
                  <a:lnTo>
                    <a:pt x="2033" y="4826"/>
                  </a:lnTo>
                  <a:lnTo>
                    <a:pt x="2185" y="5008"/>
                  </a:lnTo>
                  <a:lnTo>
                    <a:pt x="2306" y="5159"/>
                  </a:lnTo>
                  <a:lnTo>
                    <a:pt x="2428" y="5250"/>
                  </a:lnTo>
                  <a:lnTo>
                    <a:pt x="2458" y="5281"/>
                  </a:lnTo>
                  <a:lnTo>
                    <a:pt x="2519" y="5311"/>
                  </a:lnTo>
                  <a:lnTo>
                    <a:pt x="2610" y="5341"/>
                  </a:lnTo>
                  <a:lnTo>
                    <a:pt x="2670" y="5341"/>
                  </a:lnTo>
                  <a:lnTo>
                    <a:pt x="2731" y="5311"/>
                  </a:lnTo>
                  <a:lnTo>
                    <a:pt x="2792" y="5281"/>
                  </a:lnTo>
                  <a:lnTo>
                    <a:pt x="2853" y="5220"/>
                  </a:lnTo>
                  <a:lnTo>
                    <a:pt x="2883" y="5159"/>
                  </a:lnTo>
                  <a:lnTo>
                    <a:pt x="2913" y="5099"/>
                  </a:lnTo>
                  <a:lnTo>
                    <a:pt x="2944" y="4947"/>
                  </a:lnTo>
                  <a:lnTo>
                    <a:pt x="2944" y="4826"/>
                  </a:lnTo>
                  <a:lnTo>
                    <a:pt x="2944" y="4522"/>
                  </a:lnTo>
                  <a:lnTo>
                    <a:pt x="2913" y="4219"/>
                  </a:lnTo>
                  <a:lnTo>
                    <a:pt x="2822" y="3855"/>
                  </a:lnTo>
                  <a:lnTo>
                    <a:pt x="2701" y="3521"/>
                  </a:lnTo>
                  <a:lnTo>
                    <a:pt x="2579" y="3217"/>
                  </a:lnTo>
                  <a:lnTo>
                    <a:pt x="2428" y="2884"/>
                  </a:lnTo>
                  <a:lnTo>
                    <a:pt x="2124" y="2398"/>
                  </a:lnTo>
                  <a:lnTo>
                    <a:pt x="1851" y="2034"/>
                  </a:lnTo>
                  <a:lnTo>
                    <a:pt x="1760" y="1913"/>
                  </a:lnTo>
                  <a:lnTo>
                    <a:pt x="1821" y="2064"/>
                  </a:lnTo>
                  <a:lnTo>
                    <a:pt x="2033" y="2428"/>
                  </a:lnTo>
                  <a:lnTo>
                    <a:pt x="2276" y="2975"/>
                  </a:lnTo>
                  <a:lnTo>
                    <a:pt x="2428" y="3278"/>
                  </a:lnTo>
                  <a:lnTo>
                    <a:pt x="2519" y="3582"/>
                  </a:lnTo>
                  <a:lnTo>
                    <a:pt x="2610" y="3915"/>
                  </a:lnTo>
                  <a:lnTo>
                    <a:pt x="2670" y="4249"/>
                  </a:lnTo>
                  <a:lnTo>
                    <a:pt x="2701" y="4553"/>
                  </a:lnTo>
                  <a:lnTo>
                    <a:pt x="2701" y="4795"/>
                  </a:lnTo>
                  <a:lnTo>
                    <a:pt x="2670" y="5008"/>
                  </a:lnTo>
                  <a:lnTo>
                    <a:pt x="2640" y="5068"/>
                  </a:lnTo>
                  <a:lnTo>
                    <a:pt x="2610" y="5068"/>
                  </a:lnTo>
                  <a:lnTo>
                    <a:pt x="2488" y="4977"/>
                  </a:lnTo>
                  <a:lnTo>
                    <a:pt x="2397" y="4856"/>
                  </a:lnTo>
                  <a:lnTo>
                    <a:pt x="2246" y="4674"/>
                  </a:lnTo>
                  <a:lnTo>
                    <a:pt x="1942" y="4188"/>
                  </a:lnTo>
                  <a:lnTo>
                    <a:pt x="1791" y="3885"/>
                  </a:lnTo>
                  <a:lnTo>
                    <a:pt x="1669" y="3582"/>
                  </a:lnTo>
                  <a:lnTo>
                    <a:pt x="1275" y="2519"/>
                  </a:lnTo>
                  <a:lnTo>
                    <a:pt x="1002" y="1913"/>
                  </a:lnTo>
                  <a:lnTo>
                    <a:pt x="971" y="1700"/>
                  </a:lnTo>
                  <a:lnTo>
                    <a:pt x="971" y="1609"/>
                  </a:lnTo>
                  <a:lnTo>
                    <a:pt x="941" y="1761"/>
                  </a:lnTo>
                  <a:lnTo>
                    <a:pt x="911" y="2095"/>
                  </a:lnTo>
                  <a:lnTo>
                    <a:pt x="911" y="2580"/>
                  </a:lnTo>
                  <a:lnTo>
                    <a:pt x="880" y="2853"/>
                  </a:lnTo>
                  <a:lnTo>
                    <a:pt x="850" y="3126"/>
                  </a:lnTo>
                  <a:lnTo>
                    <a:pt x="820" y="3369"/>
                  </a:lnTo>
                  <a:lnTo>
                    <a:pt x="759" y="3490"/>
                  </a:lnTo>
                  <a:lnTo>
                    <a:pt x="698" y="3551"/>
                  </a:lnTo>
                  <a:lnTo>
                    <a:pt x="637" y="3551"/>
                  </a:lnTo>
                  <a:lnTo>
                    <a:pt x="607" y="3521"/>
                  </a:lnTo>
                  <a:lnTo>
                    <a:pt x="546" y="3460"/>
                  </a:lnTo>
                  <a:lnTo>
                    <a:pt x="516" y="3369"/>
                  </a:lnTo>
                  <a:lnTo>
                    <a:pt x="425" y="3217"/>
                  </a:lnTo>
                  <a:lnTo>
                    <a:pt x="395" y="3066"/>
                  </a:lnTo>
                  <a:lnTo>
                    <a:pt x="364" y="2944"/>
                  </a:lnTo>
                  <a:lnTo>
                    <a:pt x="334" y="2823"/>
                  </a:lnTo>
                  <a:lnTo>
                    <a:pt x="273" y="2519"/>
                  </a:lnTo>
                  <a:lnTo>
                    <a:pt x="213" y="2034"/>
                  </a:lnTo>
                  <a:lnTo>
                    <a:pt x="213" y="1488"/>
                  </a:lnTo>
                  <a:lnTo>
                    <a:pt x="213" y="942"/>
                  </a:lnTo>
                  <a:lnTo>
                    <a:pt x="243" y="456"/>
                  </a:lnTo>
                  <a:lnTo>
                    <a:pt x="243" y="12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4"/>
            <p:cNvSpPr/>
            <p:nvPr/>
          </p:nvSpPr>
          <p:spPr>
            <a:xfrm>
              <a:off x="3883200" y="1741575"/>
              <a:ext cx="59200" cy="166925"/>
            </a:xfrm>
            <a:custGeom>
              <a:avLst/>
              <a:gdLst/>
              <a:ahLst/>
              <a:cxnLst/>
              <a:rect l="l" t="t" r="r" b="b"/>
              <a:pathLst>
                <a:path w="2368" h="6677" extrusionOk="0">
                  <a:moveTo>
                    <a:pt x="0" y="0"/>
                  </a:moveTo>
                  <a:lnTo>
                    <a:pt x="31" y="152"/>
                  </a:lnTo>
                  <a:lnTo>
                    <a:pt x="213" y="516"/>
                  </a:lnTo>
                  <a:lnTo>
                    <a:pt x="486" y="971"/>
                  </a:lnTo>
                  <a:lnTo>
                    <a:pt x="819" y="1518"/>
                  </a:lnTo>
                  <a:lnTo>
                    <a:pt x="1426" y="2519"/>
                  </a:lnTo>
                  <a:lnTo>
                    <a:pt x="1608" y="2853"/>
                  </a:lnTo>
                  <a:lnTo>
                    <a:pt x="1699" y="2974"/>
                  </a:lnTo>
                  <a:lnTo>
                    <a:pt x="1760" y="3126"/>
                  </a:lnTo>
                  <a:lnTo>
                    <a:pt x="1821" y="3247"/>
                  </a:lnTo>
                  <a:lnTo>
                    <a:pt x="1912" y="3460"/>
                  </a:lnTo>
                  <a:lnTo>
                    <a:pt x="2094" y="3945"/>
                  </a:lnTo>
                  <a:lnTo>
                    <a:pt x="2155" y="4249"/>
                  </a:lnTo>
                  <a:lnTo>
                    <a:pt x="2185" y="4370"/>
                  </a:lnTo>
                  <a:lnTo>
                    <a:pt x="2155" y="4461"/>
                  </a:lnTo>
                  <a:lnTo>
                    <a:pt x="2124" y="4461"/>
                  </a:lnTo>
                  <a:lnTo>
                    <a:pt x="2064" y="4431"/>
                  </a:lnTo>
                  <a:lnTo>
                    <a:pt x="2003" y="4370"/>
                  </a:lnTo>
                  <a:lnTo>
                    <a:pt x="1821" y="4158"/>
                  </a:lnTo>
                  <a:lnTo>
                    <a:pt x="1517" y="3702"/>
                  </a:lnTo>
                  <a:lnTo>
                    <a:pt x="1366" y="3429"/>
                  </a:lnTo>
                  <a:lnTo>
                    <a:pt x="1335" y="3338"/>
                  </a:lnTo>
                  <a:lnTo>
                    <a:pt x="1093" y="2731"/>
                  </a:lnTo>
                  <a:lnTo>
                    <a:pt x="1032" y="2549"/>
                  </a:lnTo>
                  <a:lnTo>
                    <a:pt x="971" y="2489"/>
                  </a:lnTo>
                  <a:lnTo>
                    <a:pt x="971" y="2549"/>
                  </a:lnTo>
                  <a:lnTo>
                    <a:pt x="1002" y="2762"/>
                  </a:lnTo>
                  <a:lnTo>
                    <a:pt x="1153" y="3399"/>
                  </a:lnTo>
                  <a:lnTo>
                    <a:pt x="1335" y="4006"/>
                  </a:lnTo>
                  <a:lnTo>
                    <a:pt x="1396" y="4309"/>
                  </a:lnTo>
                  <a:lnTo>
                    <a:pt x="1487" y="4582"/>
                  </a:lnTo>
                  <a:lnTo>
                    <a:pt x="1548" y="4856"/>
                  </a:lnTo>
                  <a:lnTo>
                    <a:pt x="1608" y="5189"/>
                  </a:lnTo>
                  <a:lnTo>
                    <a:pt x="1608" y="5371"/>
                  </a:lnTo>
                  <a:lnTo>
                    <a:pt x="1487" y="4886"/>
                  </a:lnTo>
                  <a:lnTo>
                    <a:pt x="1396" y="4552"/>
                  </a:lnTo>
                  <a:lnTo>
                    <a:pt x="1214" y="4188"/>
                  </a:lnTo>
                  <a:lnTo>
                    <a:pt x="850" y="3490"/>
                  </a:lnTo>
                  <a:lnTo>
                    <a:pt x="455" y="2792"/>
                  </a:lnTo>
                  <a:lnTo>
                    <a:pt x="334" y="2549"/>
                  </a:lnTo>
                  <a:lnTo>
                    <a:pt x="273" y="2489"/>
                  </a:lnTo>
                  <a:lnTo>
                    <a:pt x="273" y="2580"/>
                  </a:lnTo>
                  <a:lnTo>
                    <a:pt x="364" y="2822"/>
                  </a:lnTo>
                  <a:lnTo>
                    <a:pt x="668" y="3581"/>
                  </a:lnTo>
                  <a:lnTo>
                    <a:pt x="1002" y="4309"/>
                  </a:lnTo>
                  <a:lnTo>
                    <a:pt x="1123" y="4643"/>
                  </a:lnTo>
                  <a:lnTo>
                    <a:pt x="1275" y="4977"/>
                  </a:lnTo>
                  <a:lnTo>
                    <a:pt x="1396" y="5311"/>
                  </a:lnTo>
                  <a:lnTo>
                    <a:pt x="1457" y="5705"/>
                  </a:lnTo>
                  <a:lnTo>
                    <a:pt x="1487" y="5918"/>
                  </a:lnTo>
                  <a:lnTo>
                    <a:pt x="1457" y="6130"/>
                  </a:lnTo>
                  <a:lnTo>
                    <a:pt x="1426" y="6282"/>
                  </a:lnTo>
                  <a:lnTo>
                    <a:pt x="1335" y="6433"/>
                  </a:lnTo>
                  <a:lnTo>
                    <a:pt x="1244" y="6555"/>
                  </a:lnTo>
                  <a:lnTo>
                    <a:pt x="1184" y="6615"/>
                  </a:lnTo>
                  <a:lnTo>
                    <a:pt x="1093" y="6676"/>
                  </a:lnTo>
                  <a:lnTo>
                    <a:pt x="1214" y="6676"/>
                  </a:lnTo>
                  <a:lnTo>
                    <a:pt x="1305" y="6615"/>
                  </a:lnTo>
                  <a:lnTo>
                    <a:pt x="1426" y="6494"/>
                  </a:lnTo>
                  <a:lnTo>
                    <a:pt x="1548" y="6342"/>
                  </a:lnTo>
                  <a:lnTo>
                    <a:pt x="1608" y="6160"/>
                  </a:lnTo>
                  <a:lnTo>
                    <a:pt x="1639" y="5978"/>
                  </a:lnTo>
                  <a:lnTo>
                    <a:pt x="1699" y="5827"/>
                  </a:lnTo>
                  <a:lnTo>
                    <a:pt x="1760" y="5523"/>
                  </a:lnTo>
                  <a:lnTo>
                    <a:pt x="1791" y="5159"/>
                  </a:lnTo>
                  <a:lnTo>
                    <a:pt x="1760" y="4825"/>
                  </a:lnTo>
                  <a:lnTo>
                    <a:pt x="1730" y="4522"/>
                  </a:lnTo>
                  <a:lnTo>
                    <a:pt x="1639" y="4218"/>
                  </a:lnTo>
                  <a:lnTo>
                    <a:pt x="1608" y="4067"/>
                  </a:lnTo>
                  <a:lnTo>
                    <a:pt x="1699" y="4249"/>
                  </a:lnTo>
                  <a:lnTo>
                    <a:pt x="1791" y="4370"/>
                  </a:lnTo>
                  <a:lnTo>
                    <a:pt x="1882" y="4491"/>
                  </a:lnTo>
                  <a:lnTo>
                    <a:pt x="1942" y="4552"/>
                  </a:lnTo>
                  <a:lnTo>
                    <a:pt x="2033" y="4613"/>
                  </a:lnTo>
                  <a:lnTo>
                    <a:pt x="2094" y="4643"/>
                  </a:lnTo>
                  <a:lnTo>
                    <a:pt x="2215" y="4643"/>
                  </a:lnTo>
                  <a:lnTo>
                    <a:pt x="2276" y="4613"/>
                  </a:lnTo>
                  <a:lnTo>
                    <a:pt x="2367" y="4491"/>
                  </a:lnTo>
                  <a:lnTo>
                    <a:pt x="2367" y="4400"/>
                  </a:lnTo>
                  <a:lnTo>
                    <a:pt x="2367" y="4218"/>
                  </a:lnTo>
                  <a:lnTo>
                    <a:pt x="2306" y="3885"/>
                  </a:lnTo>
                  <a:lnTo>
                    <a:pt x="2246" y="3611"/>
                  </a:lnTo>
                  <a:lnTo>
                    <a:pt x="2155" y="3369"/>
                  </a:lnTo>
                  <a:lnTo>
                    <a:pt x="2064" y="3156"/>
                  </a:lnTo>
                  <a:lnTo>
                    <a:pt x="2003" y="3005"/>
                  </a:lnTo>
                  <a:lnTo>
                    <a:pt x="1912" y="2853"/>
                  </a:lnTo>
                  <a:lnTo>
                    <a:pt x="1851" y="2731"/>
                  </a:lnTo>
                  <a:lnTo>
                    <a:pt x="1639" y="2398"/>
                  </a:lnTo>
                  <a:lnTo>
                    <a:pt x="971" y="1427"/>
                  </a:lnTo>
                  <a:lnTo>
                    <a:pt x="304" y="456"/>
                  </a:lnTo>
                  <a:lnTo>
                    <a:pt x="91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4"/>
            <p:cNvSpPr/>
            <p:nvPr/>
          </p:nvSpPr>
          <p:spPr>
            <a:xfrm>
              <a:off x="3418925" y="2010125"/>
              <a:ext cx="182850" cy="401325"/>
            </a:xfrm>
            <a:custGeom>
              <a:avLst/>
              <a:gdLst/>
              <a:ahLst/>
              <a:cxnLst/>
              <a:rect l="l" t="t" r="r" b="b"/>
              <a:pathLst>
                <a:path w="7314" h="16053" extrusionOk="0">
                  <a:moveTo>
                    <a:pt x="2944" y="0"/>
                  </a:moveTo>
                  <a:lnTo>
                    <a:pt x="3005" y="820"/>
                  </a:lnTo>
                  <a:lnTo>
                    <a:pt x="3156" y="2853"/>
                  </a:lnTo>
                  <a:lnTo>
                    <a:pt x="3247" y="4097"/>
                  </a:lnTo>
                  <a:lnTo>
                    <a:pt x="3369" y="5371"/>
                  </a:lnTo>
                  <a:lnTo>
                    <a:pt x="3521" y="6585"/>
                  </a:lnTo>
                  <a:lnTo>
                    <a:pt x="3672" y="7647"/>
                  </a:lnTo>
                  <a:lnTo>
                    <a:pt x="3915" y="9255"/>
                  </a:lnTo>
                  <a:lnTo>
                    <a:pt x="4188" y="11349"/>
                  </a:lnTo>
                  <a:lnTo>
                    <a:pt x="4522" y="13928"/>
                  </a:lnTo>
                  <a:lnTo>
                    <a:pt x="3733" y="14110"/>
                  </a:lnTo>
                  <a:lnTo>
                    <a:pt x="2944" y="14292"/>
                  </a:lnTo>
                  <a:lnTo>
                    <a:pt x="2064" y="14565"/>
                  </a:lnTo>
                  <a:lnTo>
                    <a:pt x="1184" y="14838"/>
                  </a:lnTo>
                  <a:lnTo>
                    <a:pt x="820" y="14990"/>
                  </a:lnTo>
                  <a:lnTo>
                    <a:pt x="486" y="15172"/>
                  </a:lnTo>
                  <a:lnTo>
                    <a:pt x="243" y="15324"/>
                  </a:lnTo>
                  <a:lnTo>
                    <a:pt x="61" y="15476"/>
                  </a:lnTo>
                  <a:lnTo>
                    <a:pt x="31" y="15567"/>
                  </a:lnTo>
                  <a:lnTo>
                    <a:pt x="1" y="15627"/>
                  </a:lnTo>
                  <a:lnTo>
                    <a:pt x="31" y="15718"/>
                  </a:lnTo>
                  <a:lnTo>
                    <a:pt x="61" y="15779"/>
                  </a:lnTo>
                  <a:lnTo>
                    <a:pt x="152" y="15870"/>
                  </a:lnTo>
                  <a:lnTo>
                    <a:pt x="243" y="15931"/>
                  </a:lnTo>
                  <a:lnTo>
                    <a:pt x="547" y="15992"/>
                  </a:lnTo>
                  <a:lnTo>
                    <a:pt x="911" y="16052"/>
                  </a:lnTo>
                  <a:lnTo>
                    <a:pt x="1366" y="16052"/>
                  </a:lnTo>
                  <a:lnTo>
                    <a:pt x="1882" y="16022"/>
                  </a:lnTo>
                  <a:lnTo>
                    <a:pt x="2459" y="15961"/>
                  </a:lnTo>
                  <a:lnTo>
                    <a:pt x="3642" y="15809"/>
                  </a:lnTo>
                  <a:lnTo>
                    <a:pt x="4795" y="15627"/>
                  </a:lnTo>
                  <a:lnTo>
                    <a:pt x="5796" y="15415"/>
                  </a:lnTo>
                  <a:lnTo>
                    <a:pt x="6737" y="15233"/>
                  </a:lnTo>
                  <a:lnTo>
                    <a:pt x="6949" y="9377"/>
                  </a:lnTo>
                  <a:lnTo>
                    <a:pt x="7314" y="577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4"/>
            <p:cNvSpPr/>
            <p:nvPr/>
          </p:nvSpPr>
          <p:spPr>
            <a:xfrm>
              <a:off x="3418925" y="2010125"/>
              <a:ext cx="182850" cy="401325"/>
            </a:xfrm>
            <a:custGeom>
              <a:avLst/>
              <a:gdLst/>
              <a:ahLst/>
              <a:cxnLst/>
              <a:rect l="l" t="t" r="r" b="b"/>
              <a:pathLst>
                <a:path w="7314" h="16053" fill="none" extrusionOk="0">
                  <a:moveTo>
                    <a:pt x="2944" y="0"/>
                  </a:moveTo>
                  <a:lnTo>
                    <a:pt x="2944" y="0"/>
                  </a:lnTo>
                  <a:lnTo>
                    <a:pt x="3005" y="820"/>
                  </a:lnTo>
                  <a:lnTo>
                    <a:pt x="3156" y="2853"/>
                  </a:lnTo>
                  <a:lnTo>
                    <a:pt x="3247" y="4097"/>
                  </a:lnTo>
                  <a:lnTo>
                    <a:pt x="3369" y="5371"/>
                  </a:lnTo>
                  <a:lnTo>
                    <a:pt x="3521" y="6585"/>
                  </a:lnTo>
                  <a:lnTo>
                    <a:pt x="3672" y="7647"/>
                  </a:lnTo>
                  <a:lnTo>
                    <a:pt x="3672" y="7647"/>
                  </a:lnTo>
                  <a:lnTo>
                    <a:pt x="3915" y="9255"/>
                  </a:lnTo>
                  <a:lnTo>
                    <a:pt x="4188" y="11349"/>
                  </a:lnTo>
                  <a:lnTo>
                    <a:pt x="4522" y="13928"/>
                  </a:lnTo>
                  <a:lnTo>
                    <a:pt x="4522" y="13928"/>
                  </a:lnTo>
                  <a:lnTo>
                    <a:pt x="3733" y="14110"/>
                  </a:lnTo>
                  <a:lnTo>
                    <a:pt x="2944" y="14292"/>
                  </a:lnTo>
                  <a:lnTo>
                    <a:pt x="2064" y="14565"/>
                  </a:lnTo>
                  <a:lnTo>
                    <a:pt x="1184" y="14838"/>
                  </a:lnTo>
                  <a:lnTo>
                    <a:pt x="820" y="14990"/>
                  </a:lnTo>
                  <a:lnTo>
                    <a:pt x="486" y="15172"/>
                  </a:lnTo>
                  <a:lnTo>
                    <a:pt x="243" y="15324"/>
                  </a:lnTo>
                  <a:lnTo>
                    <a:pt x="61" y="15476"/>
                  </a:lnTo>
                  <a:lnTo>
                    <a:pt x="31" y="15567"/>
                  </a:lnTo>
                  <a:lnTo>
                    <a:pt x="1" y="15627"/>
                  </a:lnTo>
                  <a:lnTo>
                    <a:pt x="31" y="15718"/>
                  </a:lnTo>
                  <a:lnTo>
                    <a:pt x="61" y="15779"/>
                  </a:lnTo>
                  <a:lnTo>
                    <a:pt x="61" y="15779"/>
                  </a:lnTo>
                  <a:lnTo>
                    <a:pt x="152" y="15870"/>
                  </a:lnTo>
                  <a:lnTo>
                    <a:pt x="243" y="15931"/>
                  </a:lnTo>
                  <a:lnTo>
                    <a:pt x="547" y="15992"/>
                  </a:lnTo>
                  <a:lnTo>
                    <a:pt x="911" y="16052"/>
                  </a:lnTo>
                  <a:lnTo>
                    <a:pt x="1366" y="16052"/>
                  </a:lnTo>
                  <a:lnTo>
                    <a:pt x="1882" y="16022"/>
                  </a:lnTo>
                  <a:lnTo>
                    <a:pt x="2459" y="15961"/>
                  </a:lnTo>
                  <a:lnTo>
                    <a:pt x="3642" y="15809"/>
                  </a:lnTo>
                  <a:lnTo>
                    <a:pt x="4795" y="15627"/>
                  </a:lnTo>
                  <a:lnTo>
                    <a:pt x="5796" y="15415"/>
                  </a:lnTo>
                  <a:lnTo>
                    <a:pt x="6737" y="15233"/>
                  </a:lnTo>
                  <a:lnTo>
                    <a:pt x="6737" y="15233"/>
                  </a:lnTo>
                  <a:lnTo>
                    <a:pt x="6949" y="9377"/>
                  </a:lnTo>
                  <a:lnTo>
                    <a:pt x="7314" y="577"/>
                  </a:lnTo>
                  <a:lnTo>
                    <a:pt x="29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4"/>
            <p:cNvSpPr/>
            <p:nvPr/>
          </p:nvSpPr>
          <p:spPr>
            <a:xfrm>
              <a:off x="3494025" y="2026800"/>
              <a:ext cx="107750" cy="327750"/>
            </a:xfrm>
            <a:custGeom>
              <a:avLst/>
              <a:gdLst/>
              <a:ahLst/>
              <a:cxnLst/>
              <a:rect l="l" t="t" r="r" b="b"/>
              <a:pathLst>
                <a:path w="4310" h="13110" extrusionOk="0">
                  <a:moveTo>
                    <a:pt x="1" y="1"/>
                  </a:moveTo>
                  <a:lnTo>
                    <a:pt x="31" y="668"/>
                  </a:lnTo>
                  <a:lnTo>
                    <a:pt x="274" y="699"/>
                  </a:lnTo>
                  <a:lnTo>
                    <a:pt x="517" y="759"/>
                  </a:lnTo>
                  <a:lnTo>
                    <a:pt x="1002" y="941"/>
                  </a:lnTo>
                  <a:lnTo>
                    <a:pt x="1457" y="1184"/>
                  </a:lnTo>
                  <a:lnTo>
                    <a:pt x="1852" y="1488"/>
                  </a:lnTo>
                  <a:lnTo>
                    <a:pt x="2064" y="1639"/>
                  </a:lnTo>
                  <a:lnTo>
                    <a:pt x="2216" y="1821"/>
                  </a:lnTo>
                  <a:lnTo>
                    <a:pt x="2398" y="2034"/>
                  </a:lnTo>
                  <a:lnTo>
                    <a:pt x="2550" y="2246"/>
                  </a:lnTo>
                  <a:lnTo>
                    <a:pt x="2671" y="2459"/>
                  </a:lnTo>
                  <a:lnTo>
                    <a:pt x="2792" y="2701"/>
                  </a:lnTo>
                  <a:lnTo>
                    <a:pt x="2883" y="2944"/>
                  </a:lnTo>
                  <a:lnTo>
                    <a:pt x="2974" y="3187"/>
                  </a:lnTo>
                  <a:lnTo>
                    <a:pt x="3096" y="3763"/>
                  </a:lnTo>
                  <a:lnTo>
                    <a:pt x="3217" y="4340"/>
                  </a:lnTo>
                  <a:lnTo>
                    <a:pt x="3308" y="4886"/>
                  </a:lnTo>
                  <a:lnTo>
                    <a:pt x="3399" y="5463"/>
                  </a:lnTo>
                  <a:lnTo>
                    <a:pt x="3490" y="6616"/>
                  </a:lnTo>
                  <a:lnTo>
                    <a:pt x="3521" y="7769"/>
                  </a:lnTo>
                  <a:lnTo>
                    <a:pt x="3490" y="8922"/>
                  </a:lnTo>
                  <a:lnTo>
                    <a:pt x="3430" y="10045"/>
                  </a:lnTo>
                  <a:lnTo>
                    <a:pt x="3308" y="11198"/>
                  </a:lnTo>
                  <a:lnTo>
                    <a:pt x="3126" y="12351"/>
                  </a:lnTo>
                  <a:lnTo>
                    <a:pt x="3035" y="12745"/>
                  </a:lnTo>
                  <a:lnTo>
                    <a:pt x="2883" y="13109"/>
                  </a:lnTo>
                  <a:lnTo>
                    <a:pt x="3794" y="13079"/>
                  </a:lnTo>
                  <a:lnTo>
                    <a:pt x="4036" y="6707"/>
                  </a:lnTo>
                  <a:lnTo>
                    <a:pt x="4310" y="183"/>
                  </a:lnTo>
                  <a:lnTo>
                    <a:pt x="3794" y="395"/>
                  </a:lnTo>
                  <a:lnTo>
                    <a:pt x="3278" y="547"/>
                  </a:lnTo>
                  <a:lnTo>
                    <a:pt x="2823" y="608"/>
                  </a:lnTo>
                  <a:lnTo>
                    <a:pt x="2368" y="638"/>
                  </a:lnTo>
                  <a:lnTo>
                    <a:pt x="1973" y="638"/>
                  </a:lnTo>
                  <a:lnTo>
                    <a:pt x="1639" y="577"/>
                  </a:lnTo>
                  <a:lnTo>
                    <a:pt x="1306" y="517"/>
                  </a:lnTo>
                  <a:lnTo>
                    <a:pt x="1002" y="426"/>
                  </a:lnTo>
                  <a:lnTo>
                    <a:pt x="699" y="335"/>
                  </a:lnTo>
                  <a:lnTo>
                    <a:pt x="426" y="2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4"/>
            <p:cNvSpPr/>
            <p:nvPr/>
          </p:nvSpPr>
          <p:spPr>
            <a:xfrm>
              <a:off x="3494025" y="2026800"/>
              <a:ext cx="107750" cy="327750"/>
            </a:xfrm>
            <a:custGeom>
              <a:avLst/>
              <a:gdLst/>
              <a:ahLst/>
              <a:cxnLst/>
              <a:rect l="l" t="t" r="r" b="b"/>
              <a:pathLst>
                <a:path w="4310" h="131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668"/>
                  </a:lnTo>
                  <a:lnTo>
                    <a:pt x="31" y="668"/>
                  </a:lnTo>
                  <a:lnTo>
                    <a:pt x="274" y="699"/>
                  </a:lnTo>
                  <a:lnTo>
                    <a:pt x="517" y="759"/>
                  </a:lnTo>
                  <a:lnTo>
                    <a:pt x="1002" y="941"/>
                  </a:lnTo>
                  <a:lnTo>
                    <a:pt x="1457" y="1184"/>
                  </a:lnTo>
                  <a:lnTo>
                    <a:pt x="1852" y="1488"/>
                  </a:lnTo>
                  <a:lnTo>
                    <a:pt x="2064" y="1639"/>
                  </a:lnTo>
                  <a:lnTo>
                    <a:pt x="2216" y="1821"/>
                  </a:lnTo>
                  <a:lnTo>
                    <a:pt x="2398" y="2034"/>
                  </a:lnTo>
                  <a:lnTo>
                    <a:pt x="2550" y="2246"/>
                  </a:lnTo>
                  <a:lnTo>
                    <a:pt x="2671" y="2459"/>
                  </a:lnTo>
                  <a:lnTo>
                    <a:pt x="2792" y="2701"/>
                  </a:lnTo>
                  <a:lnTo>
                    <a:pt x="2883" y="2944"/>
                  </a:lnTo>
                  <a:lnTo>
                    <a:pt x="2974" y="3187"/>
                  </a:lnTo>
                  <a:lnTo>
                    <a:pt x="2974" y="3187"/>
                  </a:lnTo>
                  <a:lnTo>
                    <a:pt x="3096" y="3763"/>
                  </a:lnTo>
                  <a:lnTo>
                    <a:pt x="3217" y="4340"/>
                  </a:lnTo>
                  <a:lnTo>
                    <a:pt x="3308" y="4886"/>
                  </a:lnTo>
                  <a:lnTo>
                    <a:pt x="3399" y="5463"/>
                  </a:lnTo>
                  <a:lnTo>
                    <a:pt x="3490" y="6616"/>
                  </a:lnTo>
                  <a:lnTo>
                    <a:pt x="3521" y="7769"/>
                  </a:lnTo>
                  <a:lnTo>
                    <a:pt x="3490" y="8922"/>
                  </a:lnTo>
                  <a:lnTo>
                    <a:pt x="3430" y="10045"/>
                  </a:lnTo>
                  <a:lnTo>
                    <a:pt x="3308" y="11198"/>
                  </a:lnTo>
                  <a:lnTo>
                    <a:pt x="3126" y="12351"/>
                  </a:lnTo>
                  <a:lnTo>
                    <a:pt x="3126" y="12351"/>
                  </a:lnTo>
                  <a:lnTo>
                    <a:pt x="3035" y="12745"/>
                  </a:lnTo>
                  <a:lnTo>
                    <a:pt x="2883" y="13109"/>
                  </a:lnTo>
                  <a:lnTo>
                    <a:pt x="3794" y="13079"/>
                  </a:lnTo>
                  <a:lnTo>
                    <a:pt x="3794" y="13079"/>
                  </a:lnTo>
                  <a:lnTo>
                    <a:pt x="4036" y="6707"/>
                  </a:lnTo>
                  <a:lnTo>
                    <a:pt x="4310" y="183"/>
                  </a:lnTo>
                  <a:lnTo>
                    <a:pt x="4310" y="183"/>
                  </a:lnTo>
                  <a:lnTo>
                    <a:pt x="3794" y="395"/>
                  </a:lnTo>
                  <a:lnTo>
                    <a:pt x="3278" y="547"/>
                  </a:lnTo>
                  <a:lnTo>
                    <a:pt x="2823" y="608"/>
                  </a:lnTo>
                  <a:lnTo>
                    <a:pt x="2368" y="638"/>
                  </a:lnTo>
                  <a:lnTo>
                    <a:pt x="2368" y="638"/>
                  </a:lnTo>
                  <a:lnTo>
                    <a:pt x="1973" y="638"/>
                  </a:lnTo>
                  <a:lnTo>
                    <a:pt x="1639" y="577"/>
                  </a:lnTo>
                  <a:lnTo>
                    <a:pt x="1306" y="517"/>
                  </a:lnTo>
                  <a:lnTo>
                    <a:pt x="1002" y="426"/>
                  </a:lnTo>
                  <a:lnTo>
                    <a:pt x="699" y="335"/>
                  </a:lnTo>
                  <a:lnTo>
                    <a:pt x="426" y="2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4"/>
            <p:cNvSpPr/>
            <p:nvPr/>
          </p:nvSpPr>
          <p:spPr>
            <a:xfrm>
              <a:off x="3414375" y="2325700"/>
              <a:ext cx="177550" cy="90300"/>
            </a:xfrm>
            <a:custGeom>
              <a:avLst/>
              <a:gdLst/>
              <a:ahLst/>
              <a:cxnLst/>
              <a:rect l="l" t="t" r="r" b="b"/>
              <a:pathLst>
                <a:path w="7102" h="3612" extrusionOk="0">
                  <a:moveTo>
                    <a:pt x="4765" y="0"/>
                  </a:moveTo>
                  <a:lnTo>
                    <a:pt x="4643" y="31"/>
                  </a:lnTo>
                  <a:lnTo>
                    <a:pt x="4522" y="91"/>
                  </a:lnTo>
                  <a:lnTo>
                    <a:pt x="4400" y="152"/>
                  </a:lnTo>
                  <a:lnTo>
                    <a:pt x="4340" y="243"/>
                  </a:lnTo>
                  <a:lnTo>
                    <a:pt x="4309" y="334"/>
                  </a:lnTo>
                  <a:lnTo>
                    <a:pt x="4309" y="456"/>
                  </a:lnTo>
                  <a:lnTo>
                    <a:pt x="4309" y="547"/>
                  </a:lnTo>
                  <a:lnTo>
                    <a:pt x="4370" y="759"/>
                  </a:lnTo>
                  <a:lnTo>
                    <a:pt x="4461" y="971"/>
                  </a:lnTo>
                  <a:lnTo>
                    <a:pt x="4583" y="1153"/>
                  </a:lnTo>
                  <a:lnTo>
                    <a:pt x="4704" y="1305"/>
                  </a:lnTo>
                  <a:lnTo>
                    <a:pt x="4006" y="1396"/>
                  </a:lnTo>
                  <a:lnTo>
                    <a:pt x="3278" y="1487"/>
                  </a:lnTo>
                  <a:lnTo>
                    <a:pt x="2458" y="1669"/>
                  </a:lnTo>
                  <a:lnTo>
                    <a:pt x="2034" y="1760"/>
                  </a:lnTo>
                  <a:lnTo>
                    <a:pt x="1609" y="1882"/>
                  </a:lnTo>
                  <a:lnTo>
                    <a:pt x="1214" y="2033"/>
                  </a:lnTo>
                  <a:lnTo>
                    <a:pt x="881" y="2185"/>
                  </a:lnTo>
                  <a:lnTo>
                    <a:pt x="547" y="2367"/>
                  </a:lnTo>
                  <a:lnTo>
                    <a:pt x="304" y="2580"/>
                  </a:lnTo>
                  <a:lnTo>
                    <a:pt x="183" y="2701"/>
                  </a:lnTo>
                  <a:lnTo>
                    <a:pt x="122" y="2792"/>
                  </a:lnTo>
                  <a:lnTo>
                    <a:pt x="31" y="2913"/>
                  </a:lnTo>
                  <a:lnTo>
                    <a:pt x="1" y="3035"/>
                  </a:lnTo>
                  <a:lnTo>
                    <a:pt x="1" y="3156"/>
                  </a:lnTo>
                  <a:lnTo>
                    <a:pt x="31" y="3278"/>
                  </a:lnTo>
                  <a:lnTo>
                    <a:pt x="122" y="3369"/>
                  </a:lnTo>
                  <a:lnTo>
                    <a:pt x="213" y="3429"/>
                  </a:lnTo>
                  <a:lnTo>
                    <a:pt x="365" y="3490"/>
                  </a:lnTo>
                  <a:lnTo>
                    <a:pt x="547" y="3551"/>
                  </a:lnTo>
                  <a:lnTo>
                    <a:pt x="972" y="3581"/>
                  </a:lnTo>
                  <a:lnTo>
                    <a:pt x="1518" y="3611"/>
                  </a:lnTo>
                  <a:lnTo>
                    <a:pt x="2094" y="3581"/>
                  </a:lnTo>
                  <a:lnTo>
                    <a:pt x="2732" y="3520"/>
                  </a:lnTo>
                  <a:lnTo>
                    <a:pt x="3399" y="3460"/>
                  </a:lnTo>
                  <a:lnTo>
                    <a:pt x="4734" y="3247"/>
                  </a:lnTo>
                  <a:lnTo>
                    <a:pt x="5887" y="3035"/>
                  </a:lnTo>
                  <a:lnTo>
                    <a:pt x="7040" y="2822"/>
                  </a:lnTo>
                  <a:lnTo>
                    <a:pt x="7101" y="1123"/>
                  </a:lnTo>
                  <a:lnTo>
                    <a:pt x="7101" y="1123"/>
                  </a:lnTo>
                  <a:lnTo>
                    <a:pt x="5675" y="1184"/>
                  </a:lnTo>
                  <a:lnTo>
                    <a:pt x="5614" y="971"/>
                  </a:lnTo>
                  <a:lnTo>
                    <a:pt x="5554" y="759"/>
                  </a:lnTo>
                  <a:lnTo>
                    <a:pt x="5432" y="516"/>
                  </a:lnTo>
                  <a:lnTo>
                    <a:pt x="5311" y="304"/>
                  </a:lnTo>
                  <a:lnTo>
                    <a:pt x="5220" y="213"/>
                  </a:lnTo>
                  <a:lnTo>
                    <a:pt x="5129" y="122"/>
                  </a:lnTo>
                  <a:lnTo>
                    <a:pt x="5007" y="61"/>
                  </a:lnTo>
                  <a:lnTo>
                    <a:pt x="4916" y="31"/>
                  </a:lnTo>
                  <a:lnTo>
                    <a:pt x="4765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4"/>
            <p:cNvSpPr/>
            <p:nvPr/>
          </p:nvSpPr>
          <p:spPr>
            <a:xfrm>
              <a:off x="3414375" y="2325700"/>
              <a:ext cx="177550" cy="90300"/>
            </a:xfrm>
            <a:custGeom>
              <a:avLst/>
              <a:gdLst/>
              <a:ahLst/>
              <a:cxnLst/>
              <a:rect l="l" t="t" r="r" b="b"/>
              <a:pathLst>
                <a:path w="7102" h="3612" fill="none" extrusionOk="0">
                  <a:moveTo>
                    <a:pt x="4704" y="1305"/>
                  </a:moveTo>
                  <a:lnTo>
                    <a:pt x="4704" y="1305"/>
                  </a:lnTo>
                  <a:lnTo>
                    <a:pt x="4583" y="1153"/>
                  </a:lnTo>
                  <a:lnTo>
                    <a:pt x="4461" y="971"/>
                  </a:lnTo>
                  <a:lnTo>
                    <a:pt x="4370" y="759"/>
                  </a:lnTo>
                  <a:lnTo>
                    <a:pt x="4309" y="547"/>
                  </a:lnTo>
                  <a:lnTo>
                    <a:pt x="4309" y="456"/>
                  </a:lnTo>
                  <a:lnTo>
                    <a:pt x="4309" y="334"/>
                  </a:lnTo>
                  <a:lnTo>
                    <a:pt x="4340" y="243"/>
                  </a:lnTo>
                  <a:lnTo>
                    <a:pt x="4400" y="152"/>
                  </a:lnTo>
                  <a:lnTo>
                    <a:pt x="4522" y="91"/>
                  </a:lnTo>
                  <a:lnTo>
                    <a:pt x="4643" y="31"/>
                  </a:lnTo>
                  <a:lnTo>
                    <a:pt x="4643" y="31"/>
                  </a:lnTo>
                  <a:lnTo>
                    <a:pt x="4765" y="0"/>
                  </a:lnTo>
                  <a:lnTo>
                    <a:pt x="4916" y="31"/>
                  </a:lnTo>
                  <a:lnTo>
                    <a:pt x="5007" y="61"/>
                  </a:lnTo>
                  <a:lnTo>
                    <a:pt x="5129" y="122"/>
                  </a:lnTo>
                  <a:lnTo>
                    <a:pt x="5220" y="213"/>
                  </a:lnTo>
                  <a:lnTo>
                    <a:pt x="5311" y="304"/>
                  </a:lnTo>
                  <a:lnTo>
                    <a:pt x="5432" y="516"/>
                  </a:lnTo>
                  <a:lnTo>
                    <a:pt x="5554" y="759"/>
                  </a:lnTo>
                  <a:lnTo>
                    <a:pt x="5614" y="971"/>
                  </a:lnTo>
                  <a:lnTo>
                    <a:pt x="5675" y="1184"/>
                  </a:lnTo>
                  <a:lnTo>
                    <a:pt x="7101" y="1123"/>
                  </a:lnTo>
                  <a:lnTo>
                    <a:pt x="7040" y="2822"/>
                  </a:lnTo>
                  <a:lnTo>
                    <a:pt x="7040" y="2822"/>
                  </a:lnTo>
                  <a:lnTo>
                    <a:pt x="5887" y="3035"/>
                  </a:lnTo>
                  <a:lnTo>
                    <a:pt x="4734" y="3247"/>
                  </a:lnTo>
                  <a:lnTo>
                    <a:pt x="3399" y="3460"/>
                  </a:lnTo>
                  <a:lnTo>
                    <a:pt x="2732" y="3520"/>
                  </a:lnTo>
                  <a:lnTo>
                    <a:pt x="2094" y="3581"/>
                  </a:lnTo>
                  <a:lnTo>
                    <a:pt x="1518" y="3611"/>
                  </a:lnTo>
                  <a:lnTo>
                    <a:pt x="972" y="3581"/>
                  </a:lnTo>
                  <a:lnTo>
                    <a:pt x="547" y="3551"/>
                  </a:lnTo>
                  <a:lnTo>
                    <a:pt x="365" y="3490"/>
                  </a:lnTo>
                  <a:lnTo>
                    <a:pt x="213" y="3429"/>
                  </a:lnTo>
                  <a:lnTo>
                    <a:pt x="122" y="3369"/>
                  </a:lnTo>
                  <a:lnTo>
                    <a:pt x="31" y="3278"/>
                  </a:lnTo>
                  <a:lnTo>
                    <a:pt x="1" y="3156"/>
                  </a:lnTo>
                  <a:lnTo>
                    <a:pt x="1" y="3035"/>
                  </a:lnTo>
                  <a:lnTo>
                    <a:pt x="1" y="3035"/>
                  </a:lnTo>
                  <a:lnTo>
                    <a:pt x="31" y="2913"/>
                  </a:lnTo>
                  <a:lnTo>
                    <a:pt x="122" y="2792"/>
                  </a:lnTo>
                  <a:lnTo>
                    <a:pt x="183" y="2701"/>
                  </a:lnTo>
                  <a:lnTo>
                    <a:pt x="304" y="2580"/>
                  </a:lnTo>
                  <a:lnTo>
                    <a:pt x="547" y="2367"/>
                  </a:lnTo>
                  <a:lnTo>
                    <a:pt x="881" y="2185"/>
                  </a:lnTo>
                  <a:lnTo>
                    <a:pt x="1214" y="2033"/>
                  </a:lnTo>
                  <a:lnTo>
                    <a:pt x="1609" y="1882"/>
                  </a:lnTo>
                  <a:lnTo>
                    <a:pt x="2034" y="1760"/>
                  </a:lnTo>
                  <a:lnTo>
                    <a:pt x="2458" y="1669"/>
                  </a:lnTo>
                  <a:lnTo>
                    <a:pt x="3278" y="1487"/>
                  </a:lnTo>
                  <a:lnTo>
                    <a:pt x="4006" y="1396"/>
                  </a:lnTo>
                  <a:lnTo>
                    <a:pt x="4704" y="1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4"/>
            <p:cNvSpPr/>
            <p:nvPr/>
          </p:nvSpPr>
          <p:spPr>
            <a:xfrm>
              <a:off x="3414375" y="2397000"/>
              <a:ext cx="34925" cy="19000"/>
            </a:xfrm>
            <a:custGeom>
              <a:avLst/>
              <a:gdLst/>
              <a:ahLst/>
              <a:cxnLst/>
              <a:rect l="l" t="t" r="r" b="b"/>
              <a:pathLst>
                <a:path w="1397" h="760" extrusionOk="0">
                  <a:moveTo>
                    <a:pt x="1366" y="759"/>
                  </a:moveTo>
                  <a:lnTo>
                    <a:pt x="1366" y="759"/>
                  </a:lnTo>
                  <a:lnTo>
                    <a:pt x="1396" y="759"/>
                  </a:lnTo>
                  <a:lnTo>
                    <a:pt x="1396" y="759"/>
                  </a:lnTo>
                  <a:lnTo>
                    <a:pt x="1396" y="759"/>
                  </a:lnTo>
                  <a:lnTo>
                    <a:pt x="1366" y="759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61" y="1"/>
                  </a:moveTo>
                  <a:lnTo>
                    <a:pt x="61" y="1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4"/>
            <p:cNvSpPr/>
            <p:nvPr/>
          </p:nvSpPr>
          <p:spPr>
            <a:xfrm>
              <a:off x="3448525" y="24159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4"/>
            <p:cNvSpPr/>
            <p:nvPr/>
          </p:nvSpPr>
          <p:spPr>
            <a:xfrm>
              <a:off x="3414375" y="24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4"/>
            <p:cNvSpPr/>
            <p:nvPr/>
          </p:nvSpPr>
          <p:spPr>
            <a:xfrm>
              <a:off x="3414375" y="2397000"/>
              <a:ext cx="1550" cy="4575"/>
            </a:xfrm>
            <a:custGeom>
              <a:avLst/>
              <a:gdLst/>
              <a:ahLst/>
              <a:cxnLst/>
              <a:rect l="l" t="t" r="r" b="b"/>
              <a:pathLst>
                <a:path w="62" h="183" fill="none" extrusionOk="0">
                  <a:moveTo>
                    <a:pt x="61" y="1"/>
                  </a:moveTo>
                  <a:lnTo>
                    <a:pt x="61" y="1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4"/>
            <p:cNvSpPr/>
            <p:nvPr/>
          </p:nvSpPr>
          <p:spPr>
            <a:xfrm>
              <a:off x="3414375" y="2340875"/>
              <a:ext cx="177550" cy="75125"/>
            </a:xfrm>
            <a:custGeom>
              <a:avLst/>
              <a:gdLst/>
              <a:ahLst/>
              <a:cxnLst/>
              <a:rect l="l" t="t" r="r" b="b"/>
              <a:pathLst>
                <a:path w="7102" h="3005" extrusionOk="0">
                  <a:moveTo>
                    <a:pt x="5463" y="0"/>
                  </a:moveTo>
                  <a:lnTo>
                    <a:pt x="5220" y="364"/>
                  </a:lnTo>
                  <a:lnTo>
                    <a:pt x="4916" y="728"/>
                  </a:lnTo>
                  <a:lnTo>
                    <a:pt x="4583" y="1032"/>
                  </a:lnTo>
                  <a:lnTo>
                    <a:pt x="4218" y="1305"/>
                  </a:lnTo>
                  <a:lnTo>
                    <a:pt x="3794" y="1517"/>
                  </a:lnTo>
                  <a:lnTo>
                    <a:pt x="3369" y="1700"/>
                  </a:lnTo>
                  <a:lnTo>
                    <a:pt x="2883" y="1791"/>
                  </a:lnTo>
                  <a:lnTo>
                    <a:pt x="2398" y="1821"/>
                  </a:lnTo>
                  <a:lnTo>
                    <a:pt x="2367" y="1821"/>
                  </a:lnTo>
                  <a:lnTo>
                    <a:pt x="2003" y="1791"/>
                  </a:lnTo>
                  <a:lnTo>
                    <a:pt x="1670" y="1730"/>
                  </a:lnTo>
                  <a:lnTo>
                    <a:pt x="1336" y="1639"/>
                  </a:lnTo>
                  <a:lnTo>
                    <a:pt x="1002" y="1517"/>
                  </a:lnTo>
                  <a:lnTo>
                    <a:pt x="698" y="1669"/>
                  </a:lnTo>
                  <a:lnTo>
                    <a:pt x="425" y="1851"/>
                  </a:lnTo>
                  <a:lnTo>
                    <a:pt x="213" y="2033"/>
                  </a:lnTo>
                  <a:lnTo>
                    <a:pt x="61" y="2246"/>
                  </a:lnTo>
                  <a:lnTo>
                    <a:pt x="1" y="2428"/>
                  </a:lnTo>
                  <a:lnTo>
                    <a:pt x="1" y="2458"/>
                  </a:lnTo>
                  <a:lnTo>
                    <a:pt x="1" y="2610"/>
                  </a:lnTo>
                  <a:lnTo>
                    <a:pt x="61" y="2701"/>
                  </a:lnTo>
                  <a:lnTo>
                    <a:pt x="183" y="2792"/>
                  </a:lnTo>
                  <a:lnTo>
                    <a:pt x="334" y="2883"/>
                  </a:lnTo>
                  <a:lnTo>
                    <a:pt x="547" y="2944"/>
                  </a:lnTo>
                  <a:lnTo>
                    <a:pt x="790" y="2974"/>
                  </a:lnTo>
                  <a:lnTo>
                    <a:pt x="1366" y="3004"/>
                  </a:lnTo>
                  <a:lnTo>
                    <a:pt x="1396" y="3004"/>
                  </a:lnTo>
                  <a:lnTo>
                    <a:pt x="2216" y="2974"/>
                  </a:lnTo>
                  <a:lnTo>
                    <a:pt x="3126" y="2883"/>
                  </a:lnTo>
                  <a:lnTo>
                    <a:pt x="4067" y="2762"/>
                  </a:lnTo>
                  <a:lnTo>
                    <a:pt x="4977" y="2610"/>
                  </a:lnTo>
                  <a:lnTo>
                    <a:pt x="6434" y="2337"/>
                  </a:lnTo>
                  <a:lnTo>
                    <a:pt x="7040" y="2215"/>
                  </a:lnTo>
                  <a:lnTo>
                    <a:pt x="7101" y="516"/>
                  </a:lnTo>
                  <a:lnTo>
                    <a:pt x="6980" y="516"/>
                  </a:lnTo>
                  <a:lnTo>
                    <a:pt x="6069" y="546"/>
                  </a:lnTo>
                  <a:lnTo>
                    <a:pt x="5675" y="577"/>
                  </a:lnTo>
                  <a:lnTo>
                    <a:pt x="5614" y="395"/>
                  </a:lnTo>
                  <a:lnTo>
                    <a:pt x="5554" y="213"/>
                  </a:lnTo>
                  <a:lnTo>
                    <a:pt x="5463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4"/>
            <p:cNvSpPr/>
            <p:nvPr/>
          </p:nvSpPr>
          <p:spPr>
            <a:xfrm>
              <a:off x="3414375" y="2340875"/>
              <a:ext cx="177550" cy="75125"/>
            </a:xfrm>
            <a:custGeom>
              <a:avLst/>
              <a:gdLst/>
              <a:ahLst/>
              <a:cxnLst/>
              <a:rect l="l" t="t" r="r" b="b"/>
              <a:pathLst>
                <a:path w="7102" h="3005" fill="none" extrusionOk="0">
                  <a:moveTo>
                    <a:pt x="5463" y="0"/>
                  </a:moveTo>
                  <a:lnTo>
                    <a:pt x="5463" y="0"/>
                  </a:lnTo>
                  <a:lnTo>
                    <a:pt x="5220" y="364"/>
                  </a:lnTo>
                  <a:lnTo>
                    <a:pt x="4916" y="728"/>
                  </a:lnTo>
                  <a:lnTo>
                    <a:pt x="4583" y="1032"/>
                  </a:lnTo>
                  <a:lnTo>
                    <a:pt x="4218" y="1305"/>
                  </a:lnTo>
                  <a:lnTo>
                    <a:pt x="3794" y="1517"/>
                  </a:lnTo>
                  <a:lnTo>
                    <a:pt x="3369" y="1700"/>
                  </a:lnTo>
                  <a:lnTo>
                    <a:pt x="2883" y="1791"/>
                  </a:lnTo>
                  <a:lnTo>
                    <a:pt x="2398" y="1821"/>
                  </a:lnTo>
                  <a:lnTo>
                    <a:pt x="2367" y="1821"/>
                  </a:lnTo>
                  <a:lnTo>
                    <a:pt x="2367" y="1821"/>
                  </a:lnTo>
                  <a:lnTo>
                    <a:pt x="2003" y="1791"/>
                  </a:lnTo>
                  <a:lnTo>
                    <a:pt x="1670" y="1730"/>
                  </a:lnTo>
                  <a:lnTo>
                    <a:pt x="1336" y="1639"/>
                  </a:lnTo>
                  <a:lnTo>
                    <a:pt x="1002" y="1517"/>
                  </a:lnTo>
                  <a:lnTo>
                    <a:pt x="1002" y="1517"/>
                  </a:lnTo>
                  <a:lnTo>
                    <a:pt x="698" y="1669"/>
                  </a:lnTo>
                  <a:lnTo>
                    <a:pt x="425" y="1851"/>
                  </a:lnTo>
                  <a:lnTo>
                    <a:pt x="213" y="2033"/>
                  </a:lnTo>
                  <a:lnTo>
                    <a:pt x="61" y="2246"/>
                  </a:lnTo>
                  <a:lnTo>
                    <a:pt x="61" y="2246"/>
                  </a:lnTo>
                  <a:lnTo>
                    <a:pt x="1" y="2428"/>
                  </a:lnTo>
                  <a:lnTo>
                    <a:pt x="1" y="2428"/>
                  </a:lnTo>
                  <a:lnTo>
                    <a:pt x="1" y="2428"/>
                  </a:lnTo>
                  <a:lnTo>
                    <a:pt x="1" y="2458"/>
                  </a:lnTo>
                  <a:lnTo>
                    <a:pt x="1" y="2458"/>
                  </a:lnTo>
                  <a:lnTo>
                    <a:pt x="1" y="2458"/>
                  </a:lnTo>
                  <a:lnTo>
                    <a:pt x="1" y="2458"/>
                  </a:lnTo>
                  <a:lnTo>
                    <a:pt x="1" y="2610"/>
                  </a:lnTo>
                  <a:lnTo>
                    <a:pt x="61" y="2701"/>
                  </a:lnTo>
                  <a:lnTo>
                    <a:pt x="183" y="2792"/>
                  </a:lnTo>
                  <a:lnTo>
                    <a:pt x="334" y="2883"/>
                  </a:lnTo>
                  <a:lnTo>
                    <a:pt x="547" y="2944"/>
                  </a:lnTo>
                  <a:lnTo>
                    <a:pt x="790" y="2974"/>
                  </a:lnTo>
                  <a:lnTo>
                    <a:pt x="1366" y="3004"/>
                  </a:lnTo>
                  <a:lnTo>
                    <a:pt x="1366" y="3004"/>
                  </a:lnTo>
                  <a:lnTo>
                    <a:pt x="1396" y="3004"/>
                  </a:lnTo>
                  <a:lnTo>
                    <a:pt x="1396" y="3004"/>
                  </a:lnTo>
                  <a:lnTo>
                    <a:pt x="2216" y="2974"/>
                  </a:lnTo>
                  <a:lnTo>
                    <a:pt x="3126" y="2883"/>
                  </a:lnTo>
                  <a:lnTo>
                    <a:pt x="4067" y="2762"/>
                  </a:lnTo>
                  <a:lnTo>
                    <a:pt x="4977" y="2610"/>
                  </a:lnTo>
                  <a:lnTo>
                    <a:pt x="6434" y="2337"/>
                  </a:lnTo>
                  <a:lnTo>
                    <a:pt x="7040" y="2215"/>
                  </a:lnTo>
                  <a:lnTo>
                    <a:pt x="7101" y="516"/>
                  </a:lnTo>
                  <a:lnTo>
                    <a:pt x="6980" y="516"/>
                  </a:lnTo>
                  <a:lnTo>
                    <a:pt x="6069" y="546"/>
                  </a:lnTo>
                  <a:lnTo>
                    <a:pt x="5675" y="577"/>
                  </a:lnTo>
                  <a:lnTo>
                    <a:pt x="5675" y="577"/>
                  </a:lnTo>
                  <a:lnTo>
                    <a:pt x="5675" y="577"/>
                  </a:lnTo>
                  <a:lnTo>
                    <a:pt x="5614" y="395"/>
                  </a:lnTo>
                  <a:lnTo>
                    <a:pt x="5554" y="213"/>
                  </a:lnTo>
                  <a:lnTo>
                    <a:pt x="54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4"/>
            <p:cNvSpPr/>
            <p:nvPr/>
          </p:nvSpPr>
          <p:spPr>
            <a:xfrm>
              <a:off x="3414375" y="2384875"/>
              <a:ext cx="176775" cy="31125"/>
            </a:xfrm>
            <a:custGeom>
              <a:avLst/>
              <a:gdLst/>
              <a:ahLst/>
              <a:cxnLst/>
              <a:rect l="l" t="t" r="r" b="b"/>
              <a:pathLst>
                <a:path w="7071" h="1245" extrusionOk="0">
                  <a:moveTo>
                    <a:pt x="7071" y="0"/>
                  </a:moveTo>
                  <a:lnTo>
                    <a:pt x="6494" y="152"/>
                  </a:lnTo>
                  <a:lnTo>
                    <a:pt x="5827" y="304"/>
                  </a:lnTo>
                  <a:lnTo>
                    <a:pt x="5038" y="425"/>
                  </a:lnTo>
                  <a:lnTo>
                    <a:pt x="4097" y="577"/>
                  </a:lnTo>
                  <a:lnTo>
                    <a:pt x="3247" y="668"/>
                  </a:lnTo>
                  <a:lnTo>
                    <a:pt x="2519" y="698"/>
                  </a:lnTo>
                  <a:lnTo>
                    <a:pt x="1882" y="728"/>
                  </a:lnTo>
                  <a:lnTo>
                    <a:pt x="1366" y="698"/>
                  </a:lnTo>
                  <a:lnTo>
                    <a:pt x="911" y="668"/>
                  </a:lnTo>
                  <a:lnTo>
                    <a:pt x="577" y="607"/>
                  </a:lnTo>
                  <a:lnTo>
                    <a:pt x="304" y="546"/>
                  </a:lnTo>
                  <a:lnTo>
                    <a:pt x="92" y="455"/>
                  </a:lnTo>
                  <a:lnTo>
                    <a:pt x="31" y="577"/>
                  </a:lnTo>
                  <a:lnTo>
                    <a:pt x="1" y="668"/>
                  </a:lnTo>
                  <a:lnTo>
                    <a:pt x="1" y="789"/>
                  </a:lnTo>
                  <a:lnTo>
                    <a:pt x="31" y="911"/>
                  </a:lnTo>
                  <a:lnTo>
                    <a:pt x="122" y="1002"/>
                  </a:lnTo>
                  <a:lnTo>
                    <a:pt x="213" y="1062"/>
                  </a:lnTo>
                  <a:lnTo>
                    <a:pt x="365" y="1123"/>
                  </a:lnTo>
                  <a:lnTo>
                    <a:pt x="547" y="1184"/>
                  </a:lnTo>
                  <a:lnTo>
                    <a:pt x="972" y="1214"/>
                  </a:lnTo>
                  <a:lnTo>
                    <a:pt x="1518" y="1244"/>
                  </a:lnTo>
                  <a:lnTo>
                    <a:pt x="2094" y="1214"/>
                  </a:lnTo>
                  <a:lnTo>
                    <a:pt x="2732" y="1153"/>
                  </a:lnTo>
                  <a:lnTo>
                    <a:pt x="3399" y="1093"/>
                  </a:lnTo>
                  <a:lnTo>
                    <a:pt x="4734" y="880"/>
                  </a:lnTo>
                  <a:lnTo>
                    <a:pt x="5887" y="668"/>
                  </a:lnTo>
                  <a:lnTo>
                    <a:pt x="7040" y="455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4"/>
            <p:cNvSpPr/>
            <p:nvPr/>
          </p:nvSpPr>
          <p:spPr>
            <a:xfrm>
              <a:off x="3490225" y="2362875"/>
              <a:ext cx="25825" cy="22025"/>
            </a:xfrm>
            <a:custGeom>
              <a:avLst/>
              <a:gdLst/>
              <a:ahLst/>
              <a:cxnLst/>
              <a:rect l="l" t="t" r="r" b="b"/>
              <a:pathLst>
                <a:path w="1033" h="881" extrusionOk="0">
                  <a:moveTo>
                    <a:pt x="122" y="0"/>
                  </a:moveTo>
                  <a:lnTo>
                    <a:pt x="31" y="31"/>
                  </a:lnTo>
                  <a:lnTo>
                    <a:pt x="1" y="61"/>
                  </a:lnTo>
                  <a:lnTo>
                    <a:pt x="31" y="91"/>
                  </a:lnTo>
                  <a:lnTo>
                    <a:pt x="122" y="122"/>
                  </a:lnTo>
                  <a:lnTo>
                    <a:pt x="335" y="213"/>
                  </a:lnTo>
                  <a:lnTo>
                    <a:pt x="517" y="304"/>
                  </a:lnTo>
                  <a:lnTo>
                    <a:pt x="608" y="364"/>
                  </a:lnTo>
                  <a:lnTo>
                    <a:pt x="699" y="425"/>
                  </a:lnTo>
                  <a:lnTo>
                    <a:pt x="760" y="486"/>
                  </a:lnTo>
                  <a:lnTo>
                    <a:pt x="851" y="577"/>
                  </a:lnTo>
                  <a:lnTo>
                    <a:pt x="911" y="668"/>
                  </a:lnTo>
                  <a:lnTo>
                    <a:pt x="942" y="759"/>
                  </a:lnTo>
                  <a:lnTo>
                    <a:pt x="972" y="850"/>
                  </a:lnTo>
                  <a:lnTo>
                    <a:pt x="1002" y="880"/>
                  </a:lnTo>
                  <a:lnTo>
                    <a:pt x="1033" y="850"/>
                  </a:lnTo>
                  <a:lnTo>
                    <a:pt x="1033" y="759"/>
                  </a:lnTo>
                  <a:lnTo>
                    <a:pt x="1033" y="637"/>
                  </a:lnTo>
                  <a:lnTo>
                    <a:pt x="1002" y="486"/>
                  </a:lnTo>
                  <a:lnTo>
                    <a:pt x="942" y="334"/>
                  </a:lnTo>
                  <a:lnTo>
                    <a:pt x="851" y="243"/>
                  </a:lnTo>
                  <a:lnTo>
                    <a:pt x="760" y="152"/>
                  </a:lnTo>
                  <a:lnTo>
                    <a:pt x="638" y="91"/>
                  </a:lnTo>
                  <a:lnTo>
                    <a:pt x="517" y="6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4"/>
            <p:cNvSpPr/>
            <p:nvPr/>
          </p:nvSpPr>
          <p:spPr>
            <a:xfrm>
              <a:off x="3513000" y="2359825"/>
              <a:ext cx="17475" cy="16725"/>
            </a:xfrm>
            <a:custGeom>
              <a:avLst/>
              <a:gdLst/>
              <a:ahLst/>
              <a:cxnLst/>
              <a:rect l="l" t="t" r="r" b="b"/>
              <a:pathLst>
                <a:path w="699" h="669" extrusionOk="0">
                  <a:moveTo>
                    <a:pt x="91" y="1"/>
                  </a:moveTo>
                  <a:lnTo>
                    <a:pt x="31" y="31"/>
                  </a:lnTo>
                  <a:lnTo>
                    <a:pt x="0" y="31"/>
                  </a:lnTo>
                  <a:lnTo>
                    <a:pt x="31" y="62"/>
                  </a:lnTo>
                  <a:lnTo>
                    <a:pt x="61" y="122"/>
                  </a:lnTo>
                  <a:lnTo>
                    <a:pt x="213" y="213"/>
                  </a:lnTo>
                  <a:lnTo>
                    <a:pt x="304" y="304"/>
                  </a:lnTo>
                  <a:lnTo>
                    <a:pt x="364" y="335"/>
                  </a:lnTo>
                  <a:lnTo>
                    <a:pt x="395" y="395"/>
                  </a:lnTo>
                  <a:lnTo>
                    <a:pt x="516" y="486"/>
                  </a:lnTo>
                  <a:lnTo>
                    <a:pt x="607" y="608"/>
                  </a:lnTo>
                  <a:lnTo>
                    <a:pt x="638" y="668"/>
                  </a:lnTo>
                  <a:lnTo>
                    <a:pt x="668" y="668"/>
                  </a:lnTo>
                  <a:lnTo>
                    <a:pt x="698" y="638"/>
                  </a:lnTo>
                  <a:lnTo>
                    <a:pt x="698" y="577"/>
                  </a:lnTo>
                  <a:lnTo>
                    <a:pt x="698" y="486"/>
                  </a:lnTo>
                  <a:lnTo>
                    <a:pt x="668" y="395"/>
                  </a:lnTo>
                  <a:lnTo>
                    <a:pt x="577" y="213"/>
                  </a:lnTo>
                  <a:lnTo>
                    <a:pt x="547" y="153"/>
                  </a:lnTo>
                  <a:lnTo>
                    <a:pt x="455" y="92"/>
                  </a:lnTo>
                  <a:lnTo>
                    <a:pt x="273" y="3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4"/>
            <p:cNvSpPr/>
            <p:nvPr/>
          </p:nvSpPr>
          <p:spPr>
            <a:xfrm>
              <a:off x="3527400" y="2355275"/>
              <a:ext cx="20525" cy="19000"/>
            </a:xfrm>
            <a:custGeom>
              <a:avLst/>
              <a:gdLst/>
              <a:ahLst/>
              <a:cxnLst/>
              <a:rect l="l" t="t" r="r" b="b"/>
              <a:pathLst>
                <a:path w="821" h="760" extrusionOk="0">
                  <a:moveTo>
                    <a:pt x="92" y="1"/>
                  </a:moveTo>
                  <a:lnTo>
                    <a:pt x="31" y="31"/>
                  </a:lnTo>
                  <a:lnTo>
                    <a:pt x="1" y="61"/>
                  </a:lnTo>
                  <a:lnTo>
                    <a:pt x="31" y="61"/>
                  </a:lnTo>
                  <a:lnTo>
                    <a:pt x="92" y="92"/>
                  </a:lnTo>
                  <a:lnTo>
                    <a:pt x="274" y="183"/>
                  </a:lnTo>
                  <a:lnTo>
                    <a:pt x="395" y="304"/>
                  </a:lnTo>
                  <a:lnTo>
                    <a:pt x="456" y="335"/>
                  </a:lnTo>
                  <a:lnTo>
                    <a:pt x="517" y="395"/>
                  </a:lnTo>
                  <a:lnTo>
                    <a:pt x="608" y="517"/>
                  </a:lnTo>
                  <a:lnTo>
                    <a:pt x="699" y="699"/>
                  </a:lnTo>
                  <a:lnTo>
                    <a:pt x="759" y="759"/>
                  </a:lnTo>
                  <a:lnTo>
                    <a:pt x="790" y="759"/>
                  </a:lnTo>
                  <a:lnTo>
                    <a:pt x="790" y="729"/>
                  </a:lnTo>
                  <a:lnTo>
                    <a:pt x="820" y="668"/>
                  </a:lnTo>
                  <a:lnTo>
                    <a:pt x="820" y="577"/>
                  </a:lnTo>
                  <a:lnTo>
                    <a:pt x="790" y="456"/>
                  </a:lnTo>
                  <a:lnTo>
                    <a:pt x="759" y="335"/>
                  </a:lnTo>
                  <a:lnTo>
                    <a:pt x="699" y="244"/>
                  </a:lnTo>
                  <a:lnTo>
                    <a:pt x="638" y="152"/>
                  </a:lnTo>
                  <a:lnTo>
                    <a:pt x="547" y="92"/>
                  </a:lnTo>
                  <a:lnTo>
                    <a:pt x="456" y="3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4"/>
            <p:cNvSpPr/>
            <p:nvPr/>
          </p:nvSpPr>
          <p:spPr>
            <a:xfrm>
              <a:off x="3701875" y="2017700"/>
              <a:ext cx="170725" cy="411950"/>
            </a:xfrm>
            <a:custGeom>
              <a:avLst/>
              <a:gdLst/>
              <a:ahLst/>
              <a:cxnLst/>
              <a:rect l="l" t="t" r="r" b="b"/>
              <a:pathLst>
                <a:path w="6829" h="16478" extrusionOk="0">
                  <a:moveTo>
                    <a:pt x="4371" y="1"/>
                  </a:moveTo>
                  <a:lnTo>
                    <a:pt x="1" y="334"/>
                  </a:lnTo>
                  <a:lnTo>
                    <a:pt x="213" y="1123"/>
                  </a:lnTo>
                  <a:lnTo>
                    <a:pt x="760" y="3065"/>
                  </a:lnTo>
                  <a:lnTo>
                    <a:pt x="1124" y="4279"/>
                  </a:lnTo>
                  <a:lnTo>
                    <a:pt x="1488" y="5493"/>
                  </a:lnTo>
                  <a:lnTo>
                    <a:pt x="1882" y="6646"/>
                  </a:lnTo>
                  <a:lnTo>
                    <a:pt x="2277" y="7647"/>
                  </a:lnTo>
                  <a:lnTo>
                    <a:pt x="2853" y="9195"/>
                  </a:lnTo>
                  <a:lnTo>
                    <a:pt x="3551" y="11198"/>
                  </a:lnTo>
                  <a:lnTo>
                    <a:pt x="4401" y="13625"/>
                  </a:lnTo>
                  <a:lnTo>
                    <a:pt x="3642" y="13959"/>
                  </a:lnTo>
                  <a:lnTo>
                    <a:pt x="2914" y="14323"/>
                  </a:lnTo>
                  <a:lnTo>
                    <a:pt x="2095" y="14748"/>
                  </a:lnTo>
                  <a:lnTo>
                    <a:pt x="1336" y="15203"/>
                  </a:lnTo>
                  <a:lnTo>
                    <a:pt x="1002" y="15446"/>
                  </a:lnTo>
                  <a:lnTo>
                    <a:pt x="699" y="15658"/>
                  </a:lnTo>
                  <a:lnTo>
                    <a:pt x="486" y="15871"/>
                  </a:lnTo>
                  <a:lnTo>
                    <a:pt x="365" y="16053"/>
                  </a:lnTo>
                  <a:lnTo>
                    <a:pt x="335" y="16144"/>
                  </a:lnTo>
                  <a:lnTo>
                    <a:pt x="335" y="16235"/>
                  </a:lnTo>
                  <a:lnTo>
                    <a:pt x="365" y="16295"/>
                  </a:lnTo>
                  <a:lnTo>
                    <a:pt x="426" y="16386"/>
                  </a:lnTo>
                  <a:lnTo>
                    <a:pt x="517" y="16417"/>
                  </a:lnTo>
                  <a:lnTo>
                    <a:pt x="608" y="16477"/>
                  </a:lnTo>
                  <a:lnTo>
                    <a:pt x="911" y="16477"/>
                  </a:lnTo>
                  <a:lnTo>
                    <a:pt x="1306" y="16447"/>
                  </a:lnTo>
                  <a:lnTo>
                    <a:pt x="1761" y="16356"/>
                  </a:lnTo>
                  <a:lnTo>
                    <a:pt x="2246" y="16235"/>
                  </a:lnTo>
                  <a:lnTo>
                    <a:pt x="2793" y="16053"/>
                  </a:lnTo>
                  <a:lnTo>
                    <a:pt x="3915" y="15658"/>
                  </a:lnTo>
                  <a:lnTo>
                    <a:pt x="5008" y="15233"/>
                  </a:lnTo>
                  <a:lnTo>
                    <a:pt x="5948" y="14839"/>
                  </a:lnTo>
                  <a:lnTo>
                    <a:pt x="6828" y="14444"/>
                  </a:lnTo>
                  <a:lnTo>
                    <a:pt x="5857" y="8679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4"/>
            <p:cNvSpPr/>
            <p:nvPr/>
          </p:nvSpPr>
          <p:spPr>
            <a:xfrm>
              <a:off x="3701875" y="2017700"/>
              <a:ext cx="170725" cy="411950"/>
            </a:xfrm>
            <a:custGeom>
              <a:avLst/>
              <a:gdLst/>
              <a:ahLst/>
              <a:cxnLst/>
              <a:rect l="l" t="t" r="r" b="b"/>
              <a:pathLst>
                <a:path w="6829" h="16478" fill="none" extrusionOk="0">
                  <a:moveTo>
                    <a:pt x="1" y="334"/>
                  </a:moveTo>
                  <a:lnTo>
                    <a:pt x="1" y="334"/>
                  </a:lnTo>
                  <a:lnTo>
                    <a:pt x="213" y="1123"/>
                  </a:lnTo>
                  <a:lnTo>
                    <a:pt x="760" y="3065"/>
                  </a:lnTo>
                  <a:lnTo>
                    <a:pt x="1124" y="4279"/>
                  </a:lnTo>
                  <a:lnTo>
                    <a:pt x="1488" y="5493"/>
                  </a:lnTo>
                  <a:lnTo>
                    <a:pt x="1882" y="6646"/>
                  </a:lnTo>
                  <a:lnTo>
                    <a:pt x="2277" y="7647"/>
                  </a:lnTo>
                  <a:lnTo>
                    <a:pt x="2277" y="7647"/>
                  </a:lnTo>
                  <a:lnTo>
                    <a:pt x="2853" y="9195"/>
                  </a:lnTo>
                  <a:lnTo>
                    <a:pt x="3551" y="11198"/>
                  </a:lnTo>
                  <a:lnTo>
                    <a:pt x="4401" y="13625"/>
                  </a:lnTo>
                  <a:lnTo>
                    <a:pt x="4401" y="13625"/>
                  </a:lnTo>
                  <a:lnTo>
                    <a:pt x="3642" y="13959"/>
                  </a:lnTo>
                  <a:lnTo>
                    <a:pt x="2914" y="14323"/>
                  </a:lnTo>
                  <a:lnTo>
                    <a:pt x="2095" y="14748"/>
                  </a:lnTo>
                  <a:lnTo>
                    <a:pt x="1336" y="15203"/>
                  </a:lnTo>
                  <a:lnTo>
                    <a:pt x="1002" y="15446"/>
                  </a:lnTo>
                  <a:lnTo>
                    <a:pt x="699" y="15658"/>
                  </a:lnTo>
                  <a:lnTo>
                    <a:pt x="486" y="15871"/>
                  </a:lnTo>
                  <a:lnTo>
                    <a:pt x="365" y="16053"/>
                  </a:lnTo>
                  <a:lnTo>
                    <a:pt x="335" y="16144"/>
                  </a:lnTo>
                  <a:lnTo>
                    <a:pt x="335" y="16235"/>
                  </a:lnTo>
                  <a:lnTo>
                    <a:pt x="365" y="16295"/>
                  </a:lnTo>
                  <a:lnTo>
                    <a:pt x="426" y="16386"/>
                  </a:lnTo>
                  <a:lnTo>
                    <a:pt x="426" y="16386"/>
                  </a:lnTo>
                  <a:lnTo>
                    <a:pt x="517" y="16417"/>
                  </a:lnTo>
                  <a:lnTo>
                    <a:pt x="608" y="16477"/>
                  </a:lnTo>
                  <a:lnTo>
                    <a:pt x="911" y="16477"/>
                  </a:lnTo>
                  <a:lnTo>
                    <a:pt x="1306" y="16447"/>
                  </a:lnTo>
                  <a:lnTo>
                    <a:pt x="1761" y="16356"/>
                  </a:lnTo>
                  <a:lnTo>
                    <a:pt x="2246" y="16235"/>
                  </a:lnTo>
                  <a:lnTo>
                    <a:pt x="2793" y="16053"/>
                  </a:lnTo>
                  <a:lnTo>
                    <a:pt x="3915" y="15658"/>
                  </a:lnTo>
                  <a:lnTo>
                    <a:pt x="5008" y="15233"/>
                  </a:lnTo>
                  <a:lnTo>
                    <a:pt x="5948" y="14839"/>
                  </a:lnTo>
                  <a:lnTo>
                    <a:pt x="6828" y="14444"/>
                  </a:lnTo>
                  <a:lnTo>
                    <a:pt x="6828" y="14444"/>
                  </a:lnTo>
                  <a:lnTo>
                    <a:pt x="5857" y="8679"/>
                  </a:lnTo>
                  <a:lnTo>
                    <a:pt x="4371" y="1"/>
                  </a:lnTo>
                  <a:lnTo>
                    <a:pt x="1" y="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4"/>
            <p:cNvSpPr/>
            <p:nvPr/>
          </p:nvSpPr>
          <p:spPr>
            <a:xfrm>
              <a:off x="3703400" y="2025300"/>
              <a:ext cx="163125" cy="323175"/>
            </a:xfrm>
            <a:custGeom>
              <a:avLst/>
              <a:gdLst/>
              <a:ahLst/>
              <a:cxnLst/>
              <a:rect l="l" t="t" r="r" b="b"/>
              <a:pathLst>
                <a:path w="6525" h="12927" extrusionOk="0">
                  <a:moveTo>
                    <a:pt x="4370" y="0"/>
                  </a:moveTo>
                  <a:lnTo>
                    <a:pt x="4097" y="152"/>
                  </a:lnTo>
                  <a:lnTo>
                    <a:pt x="3794" y="273"/>
                  </a:lnTo>
                  <a:lnTo>
                    <a:pt x="3521" y="395"/>
                  </a:lnTo>
                  <a:lnTo>
                    <a:pt x="3217" y="455"/>
                  </a:lnTo>
                  <a:lnTo>
                    <a:pt x="2914" y="516"/>
                  </a:lnTo>
                  <a:lnTo>
                    <a:pt x="2610" y="577"/>
                  </a:lnTo>
                  <a:lnTo>
                    <a:pt x="2034" y="607"/>
                  </a:lnTo>
                  <a:lnTo>
                    <a:pt x="1427" y="577"/>
                  </a:lnTo>
                  <a:lnTo>
                    <a:pt x="850" y="486"/>
                  </a:lnTo>
                  <a:lnTo>
                    <a:pt x="365" y="395"/>
                  </a:lnTo>
                  <a:lnTo>
                    <a:pt x="1" y="304"/>
                  </a:lnTo>
                  <a:lnTo>
                    <a:pt x="274" y="1305"/>
                  </a:lnTo>
                  <a:lnTo>
                    <a:pt x="547" y="1305"/>
                  </a:lnTo>
                  <a:lnTo>
                    <a:pt x="1002" y="1335"/>
                  </a:lnTo>
                  <a:lnTo>
                    <a:pt x="1488" y="1426"/>
                  </a:lnTo>
                  <a:lnTo>
                    <a:pt x="1943" y="1578"/>
                  </a:lnTo>
                  <a:lnTo>
                    <a:pt x="2368" y="1790"/>
                  </a:lnTo>
                  <a:lnTo>
                    <a:pt x="2762" y="2064"/>
                  </a:lnTo>
                  <a:lnTo>
                    <a:pt x="3096" y="2367"/>
                  </a:lnTo>
                  <a:lnTo>
                    <a:pt x="3430" y="2761"/>
                  </a:lnTo>
                  <a:lnTo>
                    <a:pt x="3551" y="2944"/>
                  </a:lnTo>
                  <a:lnTo>
                    <a:pt x="3672" y="3186"/>
                  </a:lnTo>
                  <a:lnTo>
                    <a:pt x="3915" y="3702"/>
                  </a:lnTo>
                  <a:lnTo>
                    <a:pt x="4158" y="4248"/>
                  </a:lnTo>
                  <a:lnTo>
                    <a:pt x="4370" y="4764"/>
                  </a:lnTo>
                  <a:lnTo>
                    <a:pt x="4552" y="5310"/>
                  </a:lnTo>
                  <a:lnTo>
                    <a:pt x="4886" y="6403"/>
                  </a:lnTo>
                  <a:lnTo>
                    <a:pt x="5159" y="7525"/>
                  </a:lnTo>
                  <a:lnTo>
                    <a:pt x="5372" y="8648"/>
                  </a:lnTo>
                  <a:lnTo>
                    <a:pt x="5523" y="9801"/>
                  </a:lnTo>
                  <a:lnTo>
                    <a:pt x="5645" y="10954"/>
                  </a:lnTo>
                  <a:lnTo>
                    <a:pt x="5736" y="12107"/>
                  </a:lnTo>
                  <a:lnTo>
                    <a:pt x="5736" y="12532"/>
                  </a:lnTo>
                  <a:lnTo>
                    <a:pt x="5645" y="12927"/>
                  </a:lnTo>
                  <a:lnTo>
                    <a:pt x="6525" y="12684"/>
                  </a:lnTo>
                  <a:lnTo>
                    <a:pt x="5463" y="6433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4"/>
            <p:cNvSpPr/>
            <p:nvPr/>
          </p:nvSpPr>
          <p:spPr>
            <a:xfrm>
              <a:off x="3703400" y="2025300"/>
              <a:ext cx="163125" cy="323175"/>
            </a:xfrm>
            <a:custGeom>
              <a:avLst/>
              <a:gdLst/>
              <a:ahLst/>
              <a:cxnLst/>
              <a:rect l="l" t="t" r="r" b="b"/>
              <a:pathLst>
                <a:path w="6525" h="12927" fill="none" extrusionOk="0">
                  <a:moveTo>
                    <a:pt x="4370" y="0"/>
                  </a:moveTo>
                  <a:lnTo>
                    <a:pt x="4370" y="0"/>
                  </a:lnTo>
                  <a:lnTo>
                    <a:pt x="4097" y="152"/>
                  </a:lnTo>
                  <a:lnTo>
                    <a:pt x="3794" y="273"/>
                  </a:lnTo>
                  <a:lnTo>
                    <a:pt x="3521" y="395"/>
                  </a:lnTo>
                  <a:lnTo>
                    <a:pt x="3217" y="455"/>
                  </a:lnTo>
                  <a:lnTo>
                    <a:pt x="2914" y="516"/>
                  </a:lnTo>
                  <a:lnTo>
                    <a:pt x="2610" y="577"/>
                  </a:lnTo>
                  <a:lnTo>
                    <a:pt x="2034" y="607"/>
                  </a:lnTo>
                  <a:lnTo>
                    <a:pt x="2034" y="607"/>
                  </a:lnTo>
                  <a:lnTo>
                    <a:pt x="1427" y="577"/>
                  </a:lnTo>
                  <a:lnTo>
                    <a:pt x="850" y="486"/>
                  </a:lnTo>
                  <a:lnTo>
                    <a:pt x="365" y="395"/>
                  </a:lnTo>
                  <a:lnTo>
                    <a:pt x="1" y="304"/>
                  </a:lnTo>
                  <a:lnTo>
                    <a:pt x="1" y="304"/>
                  </a:lnTo>
                  <a:lnTo>
                    <a:pt x="274" y="1305"/>
                  </a:lnTo>
                  <a:lnTo>
                    <a:pt x="274" y="1305"/>
                  </a:lnTo>
                  <a:lnTo>
                    <a:pt x="547" y="1305"/>
                  </a:lnTo>
                  <a:lnTo>
                    <a:pt x="547" y="1305"/>
                  </a:lnTo>
                  <a:lnTo>
                    <a:pt x="1002" y="1335"/>
                  </a:lnTo>
                  <a:lnTo>
                    <a:pt x="1488" y="1426"/>
                  </a:lnTo>
                  <a:lnTo>
                    <a:pt x="1943" y="1578"/>
                  </a:lnTo>
                  <a:lnTo>
                    <a:pt x="2368" y="1790"/>
                  </a:lnTo>
                  <a:lnTo>
                    <a:pt x="2762" y="2064"/>
                  </a:lnTo>
                  <a:lnTo>
                    <a:pt x="3096" y="2367"/>
                  </a:lnTo>
                  <a:lnTo>
                    <a:pt x="3430" y="2761"/>
                  </a:lnTo>
                  <a:lnTo>
                    <a:pt x="3551" y="2944"/>
                  </a:lnTo>
                  <a:lnTo>
                    <a:pt x="3672" y="3186"/>
                  </a:lnTo>
                  <a:lnTo>
                    <a:pt x="3672" y="3186"/>
                  </a:lnTo>
                  <a:lnTo>
                    <a:pt x="3915" y="3702"/>
                  </a:lnTo>
                  <a:lnTo>
                    <a:pt x="4158" y="4248"/>
                  </a:lnTo>
                  <a:lnTo>
                    <a:pt x="4370" y="4764"/>
                  </a:lnTo>
                  <a:lnTo>
                    <a:pt x="4552" y="5310"/>
                  </a:lnTo>
                  <a:lnTo>
                    <a:pt x="4886" y="6403"/>
                  </a:lnTo>
                  <a:lnTo>
                    <a:pt x="5159" y="7525"/>
                  </a:lnTo>
                  <a:lnTo>
                    <a:pt x="5372" y="8648"/>
                  </a:lnTo>
                  <a:lnTo>
                    <a:pt x="5523" y="9801"/>
                  </a:lnTo>
                  <a:lnTo>
                    <a:pt x="5645" y="10954"/>
                  </a:lnTo>
                  <a:lnTo>
                    <a:pt x="5736" y="12107"/>
                  </a:lnTo>
                  <a:lnTo>
                    <a:pt x="5736" y="12107"/>
                  </a:lnTo>
                  <a:lnTo>
                    <a:pt x="5736" y="12532"/>
                  </a:lnTo>
                  <a:lnTo>
                    <a:pt x="5645" y="12927"/>
                  </a:lnTo>
                  <a:lnTo>
                    <a:pt x="6525" y="12684"/>
                  </a:lnTo>
                  <a:lnTo>
                    <a:pt x="6525" y="12684"/>
                  </a:lnTo>
                  <a:lnTo>
                    <a:pt x="5463" y="6433"/>
                  </a:lnTo>
                  <a:lnTo>
                    <a:pt x="43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3705675" y="2326450"/>
              <a:ext cx="170725" cy="108500"/>
            </a:xfrm>
            <a:custGeom>
              <a:avLst/>
              <a:gdLst/>
              <a:ahLst/>
              <a:cxnLst/>
              <a:rect l="l" t="t" r="r" b="b"/>
              <a:pathLst>
                <a:path w="6829" h="4340" extrusionOk="0">
                  <a:moveTo>
                    <a:pt x="4036" y="1"/>
                  </a:moveTo>
                  <a:lnTo>
                    <a:pt x="3915" y="61"/>
                  </a:lnTo>
                  <a:lnTo>
                    <a:pt x="3794" y="152"/>
                  </a:lnTo>
                  <a:lnTo>
                    <a:pt x="3733" y="213"/>
                  </a:lnTo>
                  <a:lnTo>
                    <a:pt x="3672" y="334"/>
                  </a:lnTo>
                  <a:lnTo>
                    <a:pt x="3672" y="426"/>
                  </a:lnTo>
                  <a:lnTo>
                    <a:pt x="3672" y="517"/>
                  </a:lnTo>
                  <a:lnTo>
                    <a:pt x="3703" y="638"/>
                  </a:lnTo>
                  <a:lnTo>
                    <a:pt x="3794" y="820"/>
                  </a:lnTo>
                  <a:lnTo>
                    <a:pt x="3945" y="1002"/>
                  </a:lnTo>
                  <a:lnTo>
                    <a:pt x="4097" y="1154"/>
                  </a:lnTo>
                  <a:lnTo>
                    <a:pt x="4249" y="1275"/>
                  </a:lnTo>
                  <a:lnTo>
                    <a:pt x="3581" y="1518"/>
                  </a:lnTo>
                  <a:lnTo>
                    <a:pt x="2914" y="1761"/>
                  </a:lnTo>
                  <a:lnTo>
                    <a:pt x="2125" y="2094"/>
                  </a:lnTo>
                  <a:lnTo>
                    <a:pt x="1730" y="2277"/>
                  </a:lnTo>
                  <a:lnTo>
                    <a:pt x="1336" y="2489"/>
                  </a:lnTo>
                  <a:lnTo>
                    <a:pt x="1002" y="2701"/>
                  </a:lnTo>
                  <a:lnTo>
                    <a:pt x="668" y="2944"/>
                  </a:lnTo>
                  <a:lnTo>
                    <a:pt x="395" y="3187"/>
                  </a:lnTo>
                  <a:lnTo>
                    <a:pt x="183" y="3430"/>
                  </a:lnTo>
                  <a:lnTo>
                    <a:pt x="122" y="3551"/>
                  </a:lnTo>
                  <a:lnTo>
                    <a:pt x="61" y="3703"/>
                  </a:lnTo>
                  <a:lnTo>
                    <a:pt x="31" y="3824"/>
                  </a:lnTo>
                  <a:lnTo>
                    <a:pt x="1" y="3945"/>
                  </a:lnTo>
                  <a:lnTo>
                    <a:pt x="31" y="4067"/>
                  </a:lnTo>
                  <a:lnTo>
                    <a:pt x="92" y="4158"/>
                  </a:lnTo>
                  <a:lnTo>
                    <a:pt x="183" y="4249"/>
                  </a:lnTo>
                  <a:lnTo>
                    <a:pt x="304" y="4279"/>
                  </a:lnTo>
                  <a:lnTo>
                    <a:pt x="456" y="4310"/>
                  </a:lnTo>
                  <a:lnTo>
                    <a:pt x="638" y="4340"/>
                  </a:lnTo>
                  <a:lnTo>
                    <a:pt x="1063" y="4279"/>
                  </a:lnTo>
                  <a:lnTo>
                    <a:pt x="1579" y="4188"/>
                  </a:lnTo>
                  <a:lnTo>
                    <a:pt x="2155" y="4036"/>
                  </a:lnTo>
                  <a:lnTo>
                    <a:pt x="2792" y="3854"/>
                  </a:lnTo>
                  <a:lnTo>
                    <a:pt x="3430" y="3642"/>
                  </a:lnTo>
                  <a:lnTo>
                    <a:pt x="4674" y="3187"/>
                  </a:lnTo>
                  <a:lnTo>
                    <a:pt x="5766" y="2732"/>
                  </a:lnTo>
                  <a:lnTo>
                    <a:pt x="6828" y="2277"/>
                  </a:lnTo>
                  <a:lnTo>
                    <a:pt x="6555" y="608"/>
                  </a:lnTo>
                  <a:lnTo>
                    <a:pt x="5159" y="972"/>
                  </a:lnTo>
                  <a:lnTo>
                    <a:pt x="5068" y="759"/>
                  </a:lnTo>
                  <a:lnTo>
                    <a:pt x="4947" y="577"/>
                  </a:lnTo>
                  <a:lnTo>
                    <a:pt x="4795" y="365"/>
                  </a:lnTo>
                  <a:lnTo>
                    <a:pt x="4613" y="183"/>
                  </a:lnTo>
                  <a:lnTo>
                    <a:pt x="4522" y="92"/>
                  </a:lnTo>
                  <a:lnTo>
                    <a:pt x="4401" y="31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3705675" y="2326450"/>
              <a:ext cx="170725" cy="108500"/>
            </a:xfrm>
            <a:custGeom>
              <a:avLst/>
              <a:gdLst/>
              <a:ahLst/>
              <a:cxnLst/>
              <a:rect l="l" t="t" r="r" b="b"/>
              <a:pathLst>
                <a:path w="6829" h="4340" fill="none" extrusionOk="0">
                  <a:moveTo>
                    <a:pt x="4249" y="1275"/>
                  </a:moveTo>
                  <a:lnTo>
                    <a:pt x="4249" y="1275"/>
                  </a:lnTo>
                  <a:lnTo>
                    <a:pt x="4097" y="1154"/>
                  </a:lnTo>
                  <a:lnTo>
                    <a:pt x="3945" y="1002"/>
                  </a:lnTo>
                  <a:lnTo>
                    <a:pt x="3794" y="820"/>
                  </a:lnTo>
                  <a:lnTo>
                    <a:pt x="3703" y="638"/>
                  </a:lnTo>
                  <a:lnTo>
                    <a:pt x="3672" y="517"/>
                  </a:lnTo>
                  <a:lnTo>
                    <a:pt x="3672" y="426"/>
                  </a:lnTo>
                  <a:lnTo>
                    <a:pt x="3672" y="334"/>
                  </a:lnTo>
                  <a:lnTo>
                    <a:pt x="3733" y="213"/>
                  </a:lnTo>
                  <a:lnTo>
                    <a:pt x="3794" y="152"/>
                  </a:lnTo>
                  <a:lnTo>
                    <a:pt x="3915" y="61"/>
                  </a:lnTo>
                  <a:lnTo>
                    <a:pt x="3915" y="61"/>
                  </a:lnTo>
                  <a:lnTo>
                    <a:pt x="4036" y="1"/>
                  </a:lnTo>
                  <a:lnTo>
                    <a:pt x="4188" y="1"/>
                  </a:lnTo>
                  <a:lnTo>
                    <a:pt x="4310" y="1"/>
                  </a:lnTo>
                  <a:lnTo>
                    <a:pt x="4401" y="31"/>
                  </a:lnTo>
                  <a:lnTo>
                    <a:pt x="4522" y="92"/>
                  </a:lnTo>
                  <a:lnTo>
                    <a:pt x="4613" y="183"/>
                  </a:lnTo>
                  <a:lnTo>
                    <a:pt x="4795" y="365"/>
                  </a:lnTo>
                  <a:lnTo>
                    <a:pt x="4947" y="577"/>
                  </a:lnTo>
                  <a:lnTo>
                    <a:pt x="5068" y="759"/>
                  </a:lnTo>
                  <a:lnTo>
                    <a:pt x="5159" y="972"/>
                  </a:lnTo>
                  <a:lnTo>
                    <a:pt x="6555" y="608"/>
                  </a:lnTo>
                  <a:lnTo>
                    <a:pt x="6828" y="2277"/>
                  </a:lnTo>
                  <a:lnTo>
                    <a:pt x="6828" y="2277"/>
                  </a:lnTo>
                  <a:lnTo>
                    <a:pt x="5766" y="2732"/>
                  </a:lnTo>
                  <a:lnTo>
                    <a:pt x="4674" y="3187"/>
                  </a:lnTo>
                  <a:lnTo>
                    <a:pt x="3430" y="3642"/>
                  </a:lnTo>
                  <a:lnTo>
                    <a:pt x="2792" y="3854"/>
                  </a:lnTo>
                  <a:lnTo>
                    <a:pt x="2155" y="4036"/>
                  </a:lnTo>
                  <a:lnTo>
                    <a:pt x="1579" y="4188"/>
                  </a:lnTo>
                  <a:lnTo>
                    <a:pt x="1063" y="4279"/>
                  </a:lnTo>
                  <a:lnTo>
                    <a:pt x="638" y="4340"/>
                  </a:lnTo>
                  <a:lnTo>
                    <a:pt x="456" y="4310"/>
                  </a:lnTo>
                  <a:lnTo>
                    <a:pt x="304" y="4279"/>
                  </a:lnTo>
                  <a:lnTo>
                    <a:pt x="183" y="4249"/>
                  </a:lnTo>
                  <a:lnTo>
                    <a:pt x="92" y="4158"/>
                  </a:lnTo>
                  <a:lnTo>
                    <a:pt x="31" y="4067"/>
                  </a:lnTo>
                  <a:lnTo>
                    <a:pt x="1" y="3945"/>
                  </a:lnTo>
                  <a:lnTo>
                    <a:pt x="1" y="3945"/>
                  </a:lnTo>
                  <a:lnTo>
                    <a:pt x="31" y="3824"/>
                  </a:lnTo>
                  <a:lnTo>
                    <a:pt x="61" y="3703"/>
                  </a:lnTo>
                  <a:lnTo>
                    <a:pt x="122" y="3551"/>
                  </a:lnTo>
                  <a:lnTo>
                    <a:pt x="183" y="3430"/>
                  </a:lnTo>
                  <a:lnTo>
                    <a:pt x="395" y="3187"/>
                  </a:lnTo>
                  <a:lnTo>
                    <a:pt x="668" y="2944"/>
                  </a:lnTo>
                  <a:lnTo>
                    <a:pt x="1002" y="2701"/>
                  </a:lnTo>
                  <a:lnTo>
                    <a:pt x="1336" y="2489"/>
                  </a:lnTo>
                  <a:lnTo>
                    <a:pt x="1730" y="2277"/>
                  </a:lnTo>
                  <a:lnTo>
                    <a:pt x="2125" y="2094"/>
                  </a:lnTo>
                  <a:lnTo>
                    <a:pt x="2914" y="1761"/>
                  </a:lnTo>
                  <a:lnTo>
                    <a:pt x="3581" y="1518"/>
                  </a:lnTo>
                  <a:lnTo>
                    <a:pt x="4249" y="12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3705675" y="2420525"/>
              <a:ext cx="15200" cy="14425"/>
            </a:xfrm>
            <a:custGeom>
              <a:avLst/>
              <a:gdLst/>
              <a:ahLst/>
              <a:cxnLst/>
              <a:rect l="l" t="t" r="r" b="b"/>
              <a:pathLst>
                <a:path w="608" h="577" extrusionOk="0">
                  <a:moveTo>
                    <a:pt x="608" y="577"/>
                  </a:moveTo>
                  <a:lnTo>
                    <a:pt x="608" y="577"/>
                  </a:lnTo>
                  <a:lnTo>
                    <a:pt x="608" y="577"/>
                  </a:lnTo>
                  <a:lnTo>
                    <a:pt x="608" y="577"/>
                  </a:lnTo>
                  <a:lnTo>
                    <a:pt x="608" y="577"/>
                  </a:lnTo>
                  <a:lnTo>
                    <a:pt x="608" y="57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3720850" y="2434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3705675" y="2420525"/>
              <a:ext cx="800" cy="5325"/>
            </a:xfrm>
            <a:custGeom>
              <a:avLst/>
              <a:gdLst/>
              <a:ahLst/>
              <a:cxnLst/>
              <a:rect l="l" t="t" r="r" b="b"/>
              <a:pathLst>
                <a:path w="32" h="213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3705675" y="2337075"/>
              <a:ext cx="170725" cy="97875"/>
            </a:xfrm>
            <a:custGeom>
              <a:avLst/>
              <a:gdLst/>
              <a:ahLst/>
              <a:cxnLst/>
              <a:rect l="l" t="t" r="r" b="b"/>
              <a:pathLst>
                <a:path w="6829" h="3915" extrusionOk="0">
                  <a:moveTo>
                    <a:pt x="4856" y="1"/>
                  </a:moveTo>
                  <a:lnTo>
                    <a:pt x="4674" y="425"/>
                  </a:lnTo>
                  <a:lnTo>
                    <a:pt x="4461" y="850"/>
                  </a:lnTo>
                  <a:lnTo>
                    <a:pt x="4188" y="1214"/>
                  </a:lnTo>
                  <a:lnTo>
                    <a:pt x="3885" y="1548"/>
                  </a:lnTo>
                  <a:lnTo>
                    <a:pt x="3521" y="1852"/>
                  </a:lnTo>
                  <a:lnTo>
                    <a:pt x="3126" y="2094"/>
                  </a:lnTo>
                  <a:lnTo>
                    <a:pt x="2701" y="2307"/>
                  </a:lnTo>
                  <a:lnTo>
                    <a:pt x="2216" y="2428"/>
                  </a:lnTo>
                  <a:lnTo>
                    <a:pt x="2185" y="2428"/>
                  </a:lnTo>
                  <a:lnTo>
                    <a:pt x="1852" y="2489"/>
                  </a:lnTo>
                  <a:lnTo>
                    <a:pt x="1488" y="2519"/>
                  </a:lnTo>
                  <a:lnTo>
                    <a:pt x="1154" y="2489"/>
                  </a:lnTo>
                  <a:lnTo>
                    <a:pt x="790" y="2428"/>
                  </a:lnTo>
                  <a:lnTo>
                    <a:pt x="517" y="2640"/>
                  </a:lnTo>
                  <a:lnTo>
                    <a:pt x="304" y="2883"/>
                  </a:lnTo>
                  <a:lnTo>
                    <a:pt x="122" y="3096"/>
                  </a:lnTo>
                  <a:lnTo>
                    <a:pt x="31" y="3338"/>
                  </a:lnTo>
                  <a:lnTo>
                    <a:pt x="1" y="3520"/>
                  </a:lnTo>
                  <a:lnTo>
                    <a:pt x="1" y="3551"/>
                  </a:lnTo>
                  <a:lnTo>
                    <a:pt x="1" y="3642"/>
                  </a:lnTo>
                  <a:lnTo>
                    <a:pt x="61" y="3702"/>
                  </a:lnTo>
                  <a:lnTo>
                    <a:pt x="92" y="3763"/>
                  </a:lnTo>
                  <a:lnTo>
                    <a:pt x="183" y="3824"/>
                  </a:lnTo>
                  <a:lnTo>
                    <a:pt x="365" y="3885"/>
                  </a:lnTo>
                  <a:lnTo>
                    <a:pt x="608" y="3915"/>
                  </a:lnTo>
                  <a:lnTo>
                    <a:pt x="972" y="3885"/>
                  </a:lnTo>
                  <a:lnTo>
                    <a:pt x="1366" y="3824"/>
                  </a:lnTo>
                  <a:lnTo>
                    <a:pt x="1821" y="3702"/>
                  </a:lnTo>
                  <a:lnTo>
                    <a:pt x="2307" y="3581"/>
                  </a:lnTo>
                  <a:lnTo>
                    <a:pt x="3339" y="3247"/>
                  </a:lnTo>
                  <a:lnTo>
                    <a:pt x="4370" y="2883"/>
                  </a:lnTo>
                  <a:lnTo>
                    <a:pt x="5311" y="2489"/>
                  </a:lnTo>
                  <a:lnTo>
                    <a:pt x="6100" y="2155"/>
                  </a:lnTo>
                  <a:lnTo>
                    <a:pt x="6828" y="1852"/>
                  </a:lnTo>
                  <a:lnTo>
                    <a:pt x="6555" y="183"/>
                  </a:lnTo>
                  <a:lnTo>
                    <a:pt x="6434" y="213"/>
                  </a:lnTo>
                  <a:lnTo>
                    <a:pt x="5554" y="456"/>
                  </a:lnTo>
                  <a:lnTo>
                    <a:pt x="5159" y="547"/>
                  </a:lnTo>
                  <a:lnTo>
                    <a:pt x="5068" y="365"/>
                  </a:lnTo>
                  <a:lnTo>
                    <a:pt x="4977" y="21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3705675" y="2337075"/>
              <a:ext cx="170725" cy="97875"/>
            </a:xfrm>
            <a:custGeom>
              <a:avLst/>
              <a:gdLst/>
              <a:ahLst/>
              <a:cxnLst/>
              <a:rect l="l" t="t" r="r" b="b"/>
              <a:pathLst>
                <a:path w="6829" h="3915" fill="none" extrusionOk="0">
                  <a:moveTo>
                    <a:pt x="4856" y="1"/>
                  </a:moveTo>
                  <a:lnTo>
                    <a:pt x="4856" y="1"/>
                  </a:lnTo>
                  <a:lnTo>
                    <a:pt x="4674" y="425"/>
                  </a:lnTo>
                  <a:lnTo>
                    <a:pt x="4461" y="850"/>
                  </a:lnTo>
                  <a:lnTo>
                    <a:pt x="4188" y="1214"/>
                  </a:lnTo>
                  <a:lnTo>
                    <a:pt x="3885" y="1548"/>
                  </a:lnTo>
                  <a:lnTo>
                    <a:pt x="3521" y="1852"/>
                  </a:lnTo>
                  <a:lnTo>
                    <a:pt x="3126" y="2094"/>
                  </a:lnTo>
                  <a:lnTo>
                    <a:pt x="2701" y="2307"/>
                  </a:lnTo>
                  <a:lnTo>
                    <a:pt x="2216" y="2428"/>
                  </a:lnTo>
                  <a:lnTo>
                    <a:pt x="2185" y="2428"/>
                  </a:lnTo>
                  <a:lnTo>
                    <a:pt x="2185" y="2428"/>
                  </a:lnTo>
                  <a:lnTo>
                    <a:pt x="1852" y="2489"/>
                  </a:lnTo>
                  <a:lnTo>
                    <a:pt x="1488" y="2519"/>
                  </a:lnTo>
                  <a:lnTo>
                    <a:pt x="1488" y="2519"/>
                  </a:lnTo>
                  <a:lnTo>
                    <a:pt x="1154" y="2489"/>
                  </a:lnTo>
                  <a:lnTo>
                    <a:pt x="790" y="2428"/>
                  </a:lnTo>
                  <a:lnTo>
                    <a:pt x="790" y="2428"/>
                  </a:lnTo>
                  <a:lnTo>
                    <a:pt x="517" y="2640"/>
                  </a:lnTo>
                  <a:lnTo>
                    <a:pt x="304" y="2883"/>
                  </a:lnTo>
                  <a:lnTo>
                    <a:pt x="122" y="3096"/>
                  </a:lnTo>
                  <a:lnTo>
                    <a:pt x="31" y="3338"/>
                  </a:lnTo>
                  <a:lnTo>
                    <a:pt x="31" y="3338"/>
                  </a:lnTo>
                  <a:lnTo>
                    <a:pt x="1" y="3520"/>
                  </a:lnTo>
                  <a:lnTo>
                    <a:pt x="1" y="3520"/>
                  </a:lnTo>
                  <a:lnTo>
                    <a:pt x="1" y="3551"/>
                  </a:lnTo>
                  <a:lnTo>
                    <a:pt x="1" y="3551"/>
                  </a:lnTo>
                  <a:lnTo>
                    <a:pt x="1" y="3642"/>
                  </a:lnTo>
                  <a:lnTo>
                    <a:pt x="61" y="3702"/>
                  </a:lnTo>
                  <a:lnTo>
                    <a:pt x="92" y="3763"/>
                  </a:lnTo>
                  <a:lnTo>
                    <a:pt x="183" y="3824"/>
                  </a:lnTo>
                  <a:lnTo>
                    <a:pt x="365" y="3885"/>
                  </a:lnTo>
                  <a:lnTo>
                    <a:pt x="608" y="3915"/>
                  </a:lnTo>
                  <a:lnTo>
                    <a:pt x="608" y="3915"/>
                  </a:lnTo>
                  <a:lnTo>
                    <a:pt x="608" y="3915"/>
                  </a:lnTo>
                  <a:lnTo>
                    <a:pt x="608" y="3915"/>
                  </a:lnTo>
                  <a:lnTo>
                    <a:pt x="972" y="3885"/>
                  </a:lnTo>
                  <a:lnTo>
                    <a:pt x="1366" y="3824"/>
                  </a:lnTo>
                  <a:lnTo>
                    <a:pt x="1821" y="3702"/>
                  </a:lnTo>
                  <a:lnTo>
                    <a:pt x="2307" y="3581"/>
                  </a:lnTo>
                  <a:lnTo>
                    <a:pt x="3339" y="3247"/>
                  </a:lnTo>
                  <a:lnTo>
                    <a:pt x="4370" y="2883"/>
                  </a:lnTo>
                  <a:lnTo>
                    <a:pt x="5311" y="2489"/>
                  </a:lnTo>
                  <a:lnTo>
                    <a:pt x="6100" y="2155"/>
                  </a:lnTo>
                  <a:lnTo>
                    <a:pt x="6828" y="1852"/>
                  </a:lnTo>
                  <a:lnTo>
                    <a:pt x="6555" y="183"/>
                  </a:lnTo>
                  <a:lnTo>
                    <a:pt x="6434" y="213"/>
                  </a:lnTo>
                  <a:lnTo>
                    <a:pt x="5554" y="456"/>
                  </a:lnTo>
                  <a:lnTo>
                    <a:pt x="5159" y="547"/>
                  </a:lnTo>
                  <a:lnTo>
                    <a:pt x="5159" y="547"/>
                  </a:lnTo>
                  <a:lnTo>
                    <a:pt x="5159" y="547"/>
                  </a:lnTo>
                  <a:lnTo>
                    <a:pt x="5068" y="365"/>
                  </a:lnTo>
                  <a:lnTo>
                    <a:pt x="4977" y="213"/>
                  </a:lnTo>
                  <a:lnTo>
                    <a:pt x="48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3705675" y="2371975"/>
              <a:ext cx="170725" cy="62975"/>
            </a:xfrm>
            <a:custGeom>
              <a:avLst/>
              <a:gdLst/>
              <a:ahLst/>
              <a:cxnLst/>
              <a:rect l="l" t="t" r="r" b="b"/>
              <a:pathLst>
                <a:path w="6829" h="2519" extrusionOk="0">
                  <a:moveTo>
                    <a:pt x="6767" y="0"/>
                  </a:moveTo>
                  <a:lnTo>
                    <a:pt x="6252" y="273"/>
                  </a:lnTo>
                  <a:lnTo>
                    <a:pt x="5614" y="547"/>
                  </a:lnTo>
                  <a:lnTo>
                    <a:pt x="4856" y="850"/>
                  </a:lnTo>
                  <a:lnTo>
                    <a:pt x="3976" y="1184"/>
                  </a:lnTo>
                  <a:lnTo>
                    <a:pt x="3156" y="1457"/>
                  </a:lnTo>
                  <a:lnTo>
                    <a:pt x="2459" y="1639"/>
                  </a:lnTo>
                  <a:lnTo>
                    <a:pt x="1852" y="1791"/>
                  </a:lnTo>
                  <a:lnTo>
                    <a:pt x="1336" y="1882"/>
                  </a:lnTo>
                  <a:lnTo>
                    <a:pt x="911" y="1942"/>
                  </a:lnTo>
                  <a:lnTo>
                    <a:pt x="547" y="1973"/>
                  </a:lnTo>
                  <a:lnTo>
                    <a:pt x="274" y="1942"/>
                  </a:lnTo>
                  <a:lnTo>
                    <a:pt x="31" y="1912"/>
                  </a:lnTo>
                  <a:lnTo>
                    <a:pt x="31" y="2033"/>
                  </a:lnTo>
                  <a:lnTo>
                    <a:pt x="1" y="2124"/>
                  </a:lnTo>
                  <a:lnTo>
                    <a:pt x="31" y="2246"/>
                  </a:lnTo>
                  <a:lnTo>
                    <a:pt x="92" y="2337"/>
                  </a:lnTo>
                  <a:lnTo>
                    <a:pt x="183" y="2428"/>
                  </a:lnTo>
                  <a:lnTo>
                    <a:pt x="304" y="2458"/>
                  </a:lnTo>
                  <a:lnTo>
                    <a:pt x="456" y="2489"/>
                  </a:lnTo>
                  <a:lnTo>
                    <a:pt x="638" y="2519"/>
                  </a:lnTo>
                  <a:lnTo>
                    <a:pt x="1063" y="2458"/>
                  </a:lnTo>
                  <a:lnTo>
                    <a:pt x="1579" y="2367"/>
                  </a:lnTo>
                  <a:lnTo>
                    <a:pt x="2155" y="2215"/>
                  </a:lnTo>
                  <a:lnTo>
                    <a:pt x="2792" y="2033"/>
                  </a:lnTo>
                  <a:lnTo>
                    <a:pt x="3430" y="1821"/>
                  </a:lnTo>
                  <a:lnTo>
                    <a:pt x="4674" y="1366"/>
                  </a:lnTo>
                  <a:lnTo>
                    <a:pt x="5766" y="911"/>
                  </a:lnTo>
                  <a:lnTo>
                    <a:pt x="6828" y="456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772425" y="2369700"/>
              <a:ext cx="28875" cy="18225"/>
            </a:xfrm>
            <a:custGeom>
              <a:avLst/>
              <a:gdLst/>
              <a:ahLst/>
              <a:cxnLst/>
              <a:rect l="l" t="t" r="r" b="b"/>
              <a:pathLst>
                <a:path w="1155" h="729" extrusionOk="0">
                  <a:moveTo>
                    <a:pt x="365" y="0"/>
                  </a:moveTo>
                  <a:lnTo>
                    <a:pt x="213" y="31"/>
                  </a:lnTo>
                  <a:lnTo>
                    <a:pt x="92" y="61"/>
                  </a:lnTo>
                  <a:lnTo>
                    <a:pt x="31" y="91"/>
                  </a:lnTo>
                  <a:lnTo>
                    <a:pt x="1" y="122"/>
                  </a:lnTo>
                  <a:lnTo>
                    <a:pt x="31" y="152"/>
                  </a:lnTo>
                  <a:lnTo>
                    <a:pt x="122" y="152"/>
                  </a:lnTo>
                  <a:lnTo>
                    <a:pt x="335" y="213"/>
                  </a:lnTo>
                  <a:lnTo>
                    <a:pt x="547" y="273"/>
                  </a:lnTo>
                  <a:lnTo>
                    <a:pt x="638" y="304"/>
                  </a:lnTo>
                  <a:lnTo>
                    <a:pt x="729" y="334"/>
                  </a:lnTo>
                  <a:lnTo>
                    <a:pt x="820" y="395"/>
                  </a:lnTo>
                  <a:lnTo>
                    <a:pt x="911" y="455"/>
                  </a:lnTo>
                  <a:lnTo>
                    <a:pt x="1002" y="547"/>
                  </a:lnTo>
                  <a:lnTo>
                    <a:pt x="1063" y="638"/>
                  </a:lnTo>
                  <a:lnTo>
                    <a:pt x="1093" y="698"/>
                  </a:lnTo>
                  <a:lnTo>
                    <a:pt x="1124" y="729"/>
                  </a:lnTo>
                  <a:lnTo>
                    <a:pt x="1154" y="698"/>
                  </a:lnTo>
                  <a:lnTo>
                    <a:pt x="1154" y="607"/>
                  </a:lnTo>
                  <a:lnTo>
                    <a:pt x="1124" y="486"/>
                  </a:lnTo>
                  <a:lnTo>
                    <a:pt x="1063" y="334"/>
                  </a:lnTo>
                  <a:lnTo>
                    <a:pt x="972" y="213"/>
                  </a:lnTo>
                  <a:lnTo>
                    <a:pt x="851" y="122"/>
                  </a:lnTo>
                  <a:lnTo>
                    <a:pt x="760" y="61"/>
                  </a:lnTo>
                  <a:lnTo>
                    <a:pt x="638" y="3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3793675" y="2362875"/>
              <a:ext cx="20500" cy="14425"/>
            </a:xfrm>
            <a:custGeom>
              <a:avLst/>
              <a:gdLst/>
              <a:ahLst/>
              <a:cxnLst/>
              <a:rect l="l" t="t" r="r" b="b"/>
              <a:pathLst>
                <a:path w="820" h="577" extrusionOk="0">
                  <a:moveTo>
                    <a:pt x="274" y="0"/>
                  </a:moveTo>
                  <a:lnTo>
                    <a:pt x="92" y="31"/>
                  </a:lnTo>
                  <a:lnTo>
                    <a:pt x="31" y="61"/>
                  </a:lnTo>
                  <a:lnTo>
                    <a:pt x="1" y="91"/>
                  </a:lnTo>
                  <a:lnTo>
                    <a:pt x="31" y="122"/>
                  </a:lnTo>
                  <a:lnTo>
                    <a:pt x="92" y="152"/>
                  </a:lnTo>
                  <a:lnTo>
                    <a:pt x="213" y="182"/>
                  </a:lnTo>
                  <a:lnTo>
                    <a:pt x="365" y="273"/>
                  </a:lnTo>
                  <a:lnTo>
                    <a:pt x="395" y="304"/>
                  </a:lnTo>
                  <a:lnTo>
                    <a:pt x="456" y="334"/>
                  </a:lnTo>
                  <a:lnTo>
                    <a:pt x="607" y="425"/>
                  </a:lnTo>
                  <a:lnTo>
                    <a:pt x="729" y="516"/>
                  </a:lnTo>
                  <a:lnTo>
                    <a:pt x="759" y="546"/>
                  </a:lnTo>
                  <a:lnTo>
                    <a:pt x="790" y="577"/>
                  </a:lnTo>
                  <a:lnTo>
                    <a:pt x="820" y="546"/>
                  </a:lnTo>
                  <a:lnTo>
                    <a:pt x="820" y="455"/>
                  </a:lnTo>
                  <a:lnTo>
                    <a:pt x="790" y="395"/>
                  </a:lnTo>
                  <a:lnTo>
                    <a:pt x="729" y="304"/>
                  </a:lnTo>
                  <a:lnTo>
                    <a:pt x="607" y="152"/>
                  </a:lnTo>
                  <a:lnTo>
                    <a:pt x="577" y="91"/>
                  </a:lnTo>
                  <a:lnTo>
                    <a:pt x="547" y="91"/>
                  </a:lnTo>
                  <a:lnTo>
                    <a:pt x="45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807325" y="2355275"/>
              <a:ext cx="22800" cy="15950"/>
            </a:xfrm>
            <a:custGeom>
              <a:avLst/>
              <a:gdLst/>
              <a:ahLst/>
              <a:cxnLst/>
              <a:rect l="l" t="t" r="r" b="b"/>
              <a:pathLst>
                <a:path w="912" h="638" extrusionOk="0">
                  <a:moveTo>
                    <a:pt x="183" y="1"/>
                  </a:moveTo>
                  <a:lnTo>
                    <a:pt x="92" y="31"/>
                  </a:lnTo>
                  <a:lnTo>
                    <a:pt x="1" y="61"/>
                  </a:lnTo>
                  <a:lnTo>
                    <a:pt x="1" y="92"/>
                  </a:lnTo>
                  <a:lnTo>
                    <a:pt x="31" y="122"/>
                  </a:lnTo>
                  <a:lnTo>
                    <a:pt x="92" y="122"/>
                  </a:lnTo>
                  <a:lnTo>
                    <a:pt x="274" y="183"/>
                  </a:lnTo>
                  <a:lnTo>
                    <a:pt x="426" y="244"/>
                  </a:lnTo>
                  <a:lnTo>
                    <a:pt x="486" y="304"/>
                  </a:lnTo>
                  <a:lnTo>
                    <a:pt x="547" y="335"/>
                  </a:lnTo>
                  <a:lnTo>
                    <a:pt x="699" y="426"/>
                  </a:lnTo>
                  <a:lnTo>
                    <a:pt x="820" y="577"/>
                  </a:lnTo>
                  <a:lnTo>
                    <a:pt x="850" y="638"/>
                  </a:lnTo>
                  <a:lnTo>
                    <a:pt x="881" y="638"/>
                  </a:lnTo>
                  <a:lnTo>
                    <a:pt x="911" y="608"/>
                  </a:lnTo>
                  <a:lnTo>
                    <a:pt x="911" y="547"/>
                  </a:lnTo>
                  <a:lnTo>
                    <a:pt x="881" y="426"/>
                  </a:lnTo>
                  <a:lnTo>
                    <a:pt x="850" y="335"/>
                  </a:lnTo>
                  <a:lnTo>
                    <a:pt x="759" y="213"/>
                  </a:lnTo>
                  <a:lnTo>
                    <a:pt x="699" y="152"/>
                  </a:lnTo>
                  <a:lnTo>
                    <a:pt x="608" y="61"/>
                  </a:lnTo>
                  <a:lnTo>
                    <a:pt x="517" y="3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478850" y="1640675"/>
              <a:ext cx="338375" cy="402100"/>
            </a:xfrm>
            <a:custGeom>
              <a:avLst/>
              <a:gdLst/>
              <a:ahLst/>
              <a:cxnLst/>
              <a:rect l="l" t="t" r="r" b="b"/>
              <a:pathLst>
                <a:path w="13535" h="16084" extrusionOk="0">
                  <a:moveTo>
                    <a:pt x="8406" y="1"/>
                  </a:moveTo>
                  <a:lnTo>
                    <a:pt x="7769" y="31"/>
                  </a:lnTo>
                  <a:lnTo>
                    <a:pt x="7071" y="122"/>
                  </a:lnTo>
                  <a:lnTo>
                    <a:pt x="6403" y="243"/>
                  </a:lnTo>
                  <a:lnTo>
                    <a:pt x="5706" y="426"/>
                  </a:lnTo>
                  <a:lnTo>
                    <a:pt x="5038" y="638"/>
                  </a:lnTo>
                  <a:lnTo>
                    <a:pt x="4431" y="850"/>
                  </a:lnTo>
                  <a:lnTo>
                    <a:pt x="3369" y="1245"/>
                  </a:lnTo>
                  <a:lnTo>
                    <a:pt x="2641" y="1579"/>
                  </a:lnTo>
                  <a:lnTo>
                    <a:pt x="2368" y="1700"/>
                  </a:lnTo>
                  <a:lnTo>
                    <a:pt x="2034" y="3096"/>
                  </a:lnTo>
                  <a:lnTo>
                    <a:pt x="1700" y="4613"/>
                  </a:lnTo>
                  <a:lnTo>
                    <a:pt x="1336" y="6525"/>
                  </a:lnTo>
                  <a:lnTo>
                    <a:pt x="911" y="8649"/>
                  </a:lnTo>
                  <a:lnTo>
                    <a:pt x="547" y="10864"/>
                  </a:lnTo>
                  <a:lnTo>
                    <a:pt x="365" y="11987"/>
                  </a:lnTo>
                  <a:lnTo>
                    <a:pt x="213" y="13049"/>
                  </a:lnTo>
                  <a:lnTo>
                    <a:pt x="92" y="14080"/>
                  </a:lnTo>
                  <a:lnTo>
                    <a:pt x="1" y="15051"/>
                  </a:lnTo>
                  <a:lnTo>
                    <a:pt x="122" y="15142"/>
                  </a:lnTo>
                  <a:lnTo>
                    <a:pt x="426" y="15324"/>
                  </a:lnTo>
                  <a:lnTo>
                    <a:pt x="911" y="15598"/>
                  </a:lnTo>
                  <a:lnTo>
                    <a:pt x="1215" y="15719"/>
                  </a:lnTo>
                  <a:lnTo>
                    <a:pt x="1548" y="15840"/>
                  </a:lnTo>
                  <a:lnTo>
                    <a:pt x="1913" y="15962"/>
                  </a:lnTo>
                  <a:lnTo>
                    <a:pt x="2307" y="16022"/>
                  </a:lnTo>
                  <a:lnTo>
                    <a:pt x="2732" y="16083"/>
                  </a:lnTo>
                  <a:lnTo>
                    <a:pt x="3187" y="16083"/>
                  </a:lnTo>
                  <a:lnTo>
                    <a:pt x="3642" y="16022"/>
                  </a:lnTo>
                  <a:lnTo>
                    <a:pt x="4128" y="15931"/>
                  </a:lnTo>
                  <a:lnTo>
                    <a:pt x="4643" y="15749"/>
                  </a:lnTo>
                  <a:lnTo>
                    <a:pt x="5159" y="15507"/>
                  </a:lnTo>
                  <a:lnTo>
                    <a:pt x="6859" y="9559"/>
                  </a:lnTo>
                  <a:lnTo>
                    <a:pt x="8679" y="15598"/>
                  </a:lnTo>
                  <a:lnTo>
                    <a:pt x="9165" y="15749"/>
                  </a:lnTo>
                  <a:lnTo>
                    <a:pt x="9711" y="15871"/>
                  </a:lnTo>
                  <a:lnTo>
                    <a:pt x="10409" y="15962"/>
                  </a:lnTo>
                  <a:lnTo>
                    <a:pt x="10773" y="15992"/>
                  </a:lnTo>
                  <a:lnTo>
                    <a:pt x="11167" y="15992"/>
                  </a:lnTo>
                  <a:lnTo>
                    <a:pt x="11562" y="15962"/>
                  </a:lnTo>
                  <a:lnTo>
                    <a:pt x="11987" y="15901"/>
                  </a:lnTo>
                  <a:lnTo>
                    <a:pt x="12381" y="15810"/>
                  </a:lnTo>
                  <a:lnTo>
                    <a:pt x="12806" y="15658"/>
                  </a:lnTo>
                  <a:lnTo>
                    <a:pt x="13170" y="15476"/>
                  </a:lnTo>
                  <a:lnTo>
                    <a:pt x="13534" y="15233"/>
                  </a:lnTo>
                  <a:lnTo>
                    <a:pt x="13322" y="13261"/>
                  </a:lnTo>
                  <a:lnTo>
                    <a:pt x="13079" y="11198"/>
                  </a:lnTo>
                  <a:lnTo>
                    <a:pt x="12715" y="8740"/>
                  </a:lnTo>
                  <a:lnTo>
                    <a:pt x="12503" y="7465"/>
                  </a:lnTo>
                  <a:lnTo>
                    <a:pt x="12290" y="6221"/>
                  </a:lnTo>
                  <a:lnTo>
                    <a:pt x="12017" y="5007"/>
                  </a:lnTo>
                  <a:lnTo>
                    <a:pt x="11744" y="3854"/>
                  </a:lnTo>
                  <a:lnTo>
                    <a:pt x="11471" y="2823"/>
                  </a:lnTo>
                  <a:lnTo>
                    <a:pt x="11167" y="1912"/>
                  </a:lnTo>
                  <a:lnTo>
                    <a:pt x="10985" y="1548"/>
                  </a:lnTo>
                  <a:lnTo>
                    <a:pt x="10834" y="1214"/>
                  </a:lnTo>
                  <a:lnTo>
                    <a:pt x="10652" y="941"/>
                  </a:lnTo>
                  <a:lnTo>
                    <a:pt x="10470" y="699"/>
                  </a:lnTo>
                  <a:lnTo>
                    <a:pt x="10287" y="517"/>
                  </a:lnTo>
                  <a:lnTo>
                    <a:pt x="10075" y="365"/>
                  </a:lnTo>
                  <a:lnTo>
                    <a:pt x="9832" y="243"/>
                  </a:lnTo>
                  <a:lnTo>
                    <a:pt x="9590" y="152"/>
                  </a:lnTo>
                  <a:lnTo>
                    <a:pt x="9316" y="92"/>
                  </a:lnTo>
                  <a:lnTo>
                    <a:pt x="9013" y="31"/>
                  </a:lnTo>
                  <a:lnTo>
                    <a:pt x="8710" y="1"/>
                  </a:lnTo>
                  <a:close/>
                </a:path>
              </a:pathLst>
            </a:custGeom>
            <a:solidFill>
              <a:srgbClr val="FF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3478850" y="1640675"/>
              <a:ext cx="338375" cy="402100"/>
            </a:xfrm>
            <a:custGeom>
              <a:avLst/>
              <a:gdLst/>
              <a:ahLst/>
              <a:cxnLst/>
              <a:rect l="l" t="t" r="r" b="b"/>
              <a:pathLst>
                <a:path w="13535" h="16084" fill="none" extrusionOk="0">
                  <a:moveTo>
                    <a:pt x="2368" y="1700"/>
                  </a:moveTo>
                  <a:lnTo>
                    <a:pt x="2368" y="1700"/>
                  </a:lnTo>
                  <a:lnTo>
                    <a:pt x="2034" y="3096"/>
                  </a:lnTo>
                  <a:lnTo>
                    <a:pt x="1700" y="4613"/>
                  </a:lnTo>
                  <a:lnTo>
                    <a:pt x="1336" y="6525"/>
                  </a:lnTo>
                  <a:lnTo>
                    <a:pt x="911" y="8649"/>
                  </a:lnTo>
                  <a:lnTo>
                    <a:pt x="547" y="10864"/>
                  </a:lnTo>
                  <a:lnTo>
                    <a:pt x="365" y="11987"/>
                  </a:lnTo>
                  <a:lnTo>
                    <a:pt x="213" y="13049"/>
                  </a:lnTo>
                  <a:lnTo>
                    <a:pt x="92" y="14080"/>
                  </a:lnTo>
                  <a:lnTo>
                    <a:pt x="1" y="15051"/>
                  </a:lnTo>
                  <a:lnTo>
                    <a:pt x="1" y="15051"/>
                  </a:lnTo>
                  <a:lnTo>
                    <a:pt x="122" y="15142"/>
                  </a:lnTo>
                  <a:lnTo>
                    <a:pt x="426" y="15324"/>
                  </a:lnTo>
                  <a:lnTo>
                    <a:pt x="911" y="15598"/>
                  </a:lnTo>
                  <a:lnTo>
                    <a:pt x="1215" y="15719"/>
                  </a:lnTo>
                  <a:lnTo>
                    <a:pt x="1548" y="15840"/>
                  </a:lnTo>
                  <a:lnTo>
                    <a:pt x="1913" y="15962"/>
                  </a:lnTo>
                  <a:lnTo>
                    <a:pt x="2307" y="16022"/>
                  </a:lnTo>
                  <a:lnTo>
                    <a:pt x="2732" y="16083"/>
                  </a:lnTo>
                  <a:lnTo>
                    <a:pt x="3187" y="16083"/>
                  </a:lnTo>
                  <a:lnTo>
                    <a:pt x="3642" y="16022"/>
                  </a:lnTo>
                  <a:lnTo>
                    <a:pt x="4128" y="15931"/>
                  </a:lnTo>
                  <a:lnTo>
                    <a:pt x="4643" y="15749"/>
                  </a:lnTo>
                  <a:lnTo>
                    <a:pt x="5159" y="15507"/>
                  </a:lnTo>
                  <a:lnTo>
                    <a:pt x="6859" y="9559"/>
                  </a:lnTo>
                  <a:lnTo>
                    <a:pt x="8679" y="15598"/>
                  </a:lnTo>
                  <a:lnTo>
                    <a:pt x="8679" y="15598"/>
                  </a:lnTo>
                  <a:lnTo>
                    <a:pt x="9165" y="15749"/>
                  </a:lnTo>
                  <a:lnTo>
                    <a:pt x="9711" y="15871"/>
                  </a:lnTo>
                  <a:lnTo>
                    <a:pt x="10409" y="15962"/>
                  </a:lnTo>
                  <a:lnTo>
                    <a:pt x="10773" y="15992"/>
                  </a:lnTo>
                  <a:lnTo>
                    <a:pt x="11167" y="15992"/>
                  </a:lnTo>
                  <a:lnTo>
                    <a:pt x="11562" y="15962"/>
                  </a:lnTo>
                  <a:lnTo>
                    <a:pt x="11987" y="15901"/>
                  </a:lnTo>
                  <a:lnTo>
                    <a:pt x="12381" y="15810"/>
                  </a:lnTo>
                  <a:lnTo>
                    <a:pt x="12806" y="15658"/>
                  </a:lnTo>
                  <a:lnTo>
                    <a:pt x="13170" y="15476"/>
                  </a:lnTo>
                  <a:lnTo>
                    <a:pt x="13534" y="15233"/>
                  </a:lnTo>
                  <a:lnTo>
                    <a:pt x="13534" y="15233"/>
                  </a:lnTo>
                  <a:lnTo>
                    <a:pt x="13322" y="13261"/>
                  </a:lnTo>
                  <a:lnTo>
                    <a:pt x="13079" y="11198"/>
                  </a:lnTo>
                  <a:lnTo>
                    <a:pt x="12715" y="8740"/>
                  </a:lnTo>
                  <a:lnTo>
                    <a:pt x="12503" y="7465"/>
                  </a:lnTo>
                  <a:lnTo>
                    <a:pt x="12290" y="6221"/>
                  </a:lnTo>
                  <a:lnTo>
                    <a:pt x="12017" y="5007"/>
                  </a:lnTo>
                  <a:lnTo>
                    <a:pt x="11744" y="3854"/>
                  </a:lnTo>
                  <a:lnTo>
                    <a:pt x="11471" y="2823"/>
                  </a:lnTo>
                  <a:lnTo>
                    <a:pt x="11167" y="1912"/>
                  </a:lnTo>
                  <a:lnTo>
                    <a:pt x="10985" y="1548"/>
                  </a:lnTo>
                  <a:lnTo>
                    <a:pt x="10834" y="1214"/>
                  </a:lnTo>
                  <a:lnTo>
                    <a:pt x="10652" y="941"/>
                  </a:lnTo>
                  <a:lnTo>
                    <a:pt x="10470" y="699"/>
                  </a:lnTo>
                  <a:lnTo>
                    <a:pt x="10470" y="699"/>
                  </a:lnTo>
                  <a:lnTo>
                    <a:pt x="10287" y="517"/>
                  </a:lnTo>
                  <a:lnTo>
                    <a:pt x="10075" y="365"/>
                  </a:lnTo>
                  <a:lnTo>
                    <a:pt x="9832" y="243"/>
                  </a:lnTo>
                  <a:lnTo>
                    <a:pt x="9590" y="152"/>
                  </a:lnTo>
                  <a:lnTo>
                    <a:pt x="9316" y="92"/>
                  </a:lnTo>
                  <a:lnTo>
                    <a:pt x="9013" y="31"/>
                  </a:lnTo>
                  <a:lnTo>
                    <a:pt x="8710" y="1"/>
                  </a:lnTo>
                  <a:lnTo>
                    <a:pt x="8406" y="1"/>
                  </a:lnTo>
                  <a:lnTo>
                    <a:pt x="7769" y="31"/>
                  </a:lnTo>
                  <a:lnTo>
                    <a:pt x="7071" y="122"/>
                  </a:lnTo>
                  <a:lnTo>
                    <a:pt x="6403" y="243"/>
                  </a:lnTo>
                  <a:lnTo>
                    <a:pt x="5706" y="426"/>
                  </a:lnTo>
                  <a:lnTo>
                    <a:pt x="5038" y="638"/>
                  </a:lnTo>
                  <a:lnTo>
                    <a:pt x="4431" y="850"/>
                  </a:lnTo>
                  <a:lnTo>
                    <a:pt x="3369" y="1245"/>
                  </a:lnTo>
                  <a:lnTo>
                    <a:pt x="2641" y="1579"/>
                  </a:lnTo>
                  <a:lnTo>
                    <a:pt x="2368" y="1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3530450" y="1683150"/>
              <a:ext cx="286775" cy="345200"/>
            </a:xfrm>
            <a:custGeom>
              <a:avLst/>
              <a:gdLst/>
              <a:ahLst/>
              <a:cxnLst/>
              <a:rect l="l" t="t" r="r" b="b"/>
              <a:pathLst>
                <a:path w="11471" h="13808" extrusionOk="0">
                  <a:moveTo>
                    <a:pt x="11440" y="13565"/>
                  </a:moveTo>
                  <a:lnTo>
                    <a:pt x="11440" y="13565"/>
                  </a:lnTo>
                  <a:lnTo>
                    <a:pt x="11440" y="13565"/>
                  </a:lnTo>
                  <a:lnTo>
                    <a:pt x="11440" y="13565"/>
                  </a:lnTo>
                  <a:lnTo>
                    <a:pt x="11440" y="13565"/>
                  </a:lnTo>
                  <a:close/>
                  <a:moveTo>
                    <a:pt x="11470" y="13534"/>
                  </a:moveTo>
                  <a:lnTo>
                    <a:pt x="11470" y="13534"/>
                  </a:lnTo>
                  <a:lnTo>
                    <a:pt x="11440" y="13565"/>
                  </a:lnTo>
                  <a:lnTo>
                    <a:pt x="11440" y="13565"/>
                  </a:lnTo>
                  <a:lnTo>
                    <a:pt x="11470" y="13534"/>
                  </a:lnTo>
                  <a:close/>
                  <a:moveTo>
                    <a:pt x="4734" y="8103"/>
                  </a:moveTo>
                  <a:lnTo>
                    <a:pt x="3095" y="13808"/>
                  </a:lnTo>
                  <a:lnTo>
                    <a:pt x="4734" y="8103"/>
                  </a:lnTo>
                  <a:lnTo>
                    <a:pt x="4734" y="8103"/>
                  </a:lnTo>
                  <a:lnTo>
                    <a:pt x="4734" y="8103"/>
                  </a:lnTo>
                  <a:close/>
                  <a:moveTo>
                    <a:pt x="304" y="1"/>
                  </a:moveTo>
                  <a:lnTo>
                    <a:pt x="304" y="1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304" y="1"/>
                  </a:lnTo>
                  <a:close/>
                  <a:moveTo>
                    <a:pt x="304" y="1"/>
                  </a:moveTo>
                  <a:lnTo>
                    <a:pt x="304" y="1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304" y="1"/>
                  </a:lnTo>
                  <a:close/>
                  <a:moveTo>
                    <a:pt x="304" y="1"/>
                  </a:moveTo>
                  <a:lnTo>
                    <a:pt x="304" y="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E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3816425" y="202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3816425" y="2021500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3607825" y="1885700"/>
              <a:ext cx="40975" cy="142650"/>
            </a:xfrm>
            <a:custGeom>
              <a:avLst/>
              <a:gdLst/>
              <a:ahLst/>
              <a:cxnLst/>
              <a:rect l="l" t="t" r="r" b="b"/>
              <a:pathLst>
                <a:path w="1639" h="5706" fill="none" extrusionOk="0">
                  <a:moveTo>
                    <a:pt x="1639" y="1"/>
                  </a:moveTo>
                  <a:lnTo>
                    <a:pt x="0" y="5706"/>
                  </a:lnTo>
                  <a:lnTo>
                    <a:pt x="1639" y="1"/>
                  </a:lnTo>
                  <a:lnTo>
                    <a:pt x="1639" y="1"/>
                  </a:lnTo>
                  <a:lnTo>
                    <a:pt x="16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3530450" y="1683150"/>
              <a:ext cx="7600" cy="33425"/>
            </a:xfrm>
            <a:custGeom>
              <a:avLst/>
              <a:gdLst/>
              <a:ahLst/>
              <a:cxnLst/>
              <a:rect l="l" t="t" r="r" b="b"/>
              <a:pathLst>
                <a:path w="304" h="1337" fill="none" extrusionOk="0">
                  <a:moveTo>
                    <a:pt x="304" y="1"/>
                  </a:moveTo>
                  <a:lnTo>
                    <a:pt x="304" y="1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3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3538025" y="168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3538025" y="168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3503900" y="1667225"/>
              <a:ext cx="313325" cy="375550"/>
            </a:xfrm>
            <a:custGeom>
              <a:avLst/>
              <a:gdLst/>
              <a:ahLst/>
              <a:cxnLst/>
              <a:rect l="l" t="t" r="r" b="b"/>
              <a:pathLst>
                <a:path w="12533" h="15022" fill="none" extrusionOk="0">
                  <a:moveTo>
                    <a:pt x="9741" y="1"/>
                  </a:moveTo>
                  <a:lnTo>
                    <a:pt x="9741" y="274"/>
                  </a:lnTo>
                  <a:lnTo>
                    <a:pt x="9741" y="274"/>
                  </a:lnTo>
                  <a:lnTo>
                    <a:pt x="9741" y="274"/>
                  </a:lnTo>
                  <a:lnTo>
                    <a:pt x="9255" y="577"/>
                  </a:lnTo>
                  <a:lnTo>
                    <a:pt x="8709" y="850"/>
                  </a:lnTo>
                  <a:lnTo>
                    <a:pt x="8193" y="1063"/>
                  </a:lnTo>
                  <a:lnTo>
                    <a:pt x="7677" y="1215"/>
                  </a:lnTo>
                  <a:lnTo>
                    <a:pt x="7131" y="1336"/>
                  </a:lnTo>
                  <a:lnTo>
                    <a:pt x="6615" y="1397"/>
                  </a:lnTo>
                  <a:lnTo>
                    <a:pt x="6069" y="1457"/>
                  </a:lnTo>
                  <a:lnTo>
                    <a:pt x="5553" y="1457"/>
                  </a:lnTo>
                  <a:lnTo>
                    <a:pt x="5553" y="1457"/>
                  </a:lnTo>
                  <a:lnTo>
                    <a:pt x="4734" y="1427"/>
                  </a:lnTo>
                  <a:lnTo>
                    <a:pt x="3945" y="1336"/>
                  </a:lnTo>
                  <a:lnTo>
                    <a:pt x="3217" y="1215"/>
                  </a:lnTo>
                  <a:lnTo>
                    <a:pt x="2610" y="1063"/>
                  </a:lnTo>
                  <a:lnTo>
                    <a:pt x="2094" y="911"/>
                  </a:lnTo>
                  <a:lnTo>
                    <a:pt x="1699" y="759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366" y="638"/>
                  </a:lnTo>
                  <a:lnTo>
                    <a:pt x="1062" y="1973"/>
                  </a:lnTo>
                  <a:lnTo>
                    <a:pt x="1062" y="1973"/>
                  </a:lnTo>
                  <a:lnTo>
                    <a:pt x="1426" y="2155"/>
                  </a:lnTo>
                  <a:lnTo>
                    <a:pt x="1760" y="2368"/>
                  </a:lnTo>
                  <a:lnTo>
                    <a:pt x="2094" y="2610"/>
                  </a:lnTo>
                  <a:lnTo>
                    <a:pt x="2397" y="2883"/>
                  </a:lnTo>
                  <a:lnTo>
                    <a:pt x="2640" y="3187"/>
                  </a:lnTo>
                  <a:lnTo>
                    <a:pt x="2883" y="3521"/>
                  </a:lnTo>
                  <a:lnTo>
                    <a:pt x="3065" y="3915"/>
                  </a:lnTo>
                  <a:lnTo>
                    <a:pt x="3186" y="4310"/>
                  </a:lnTo>
                  <a:lnTo>
                    <a:pt x="3186" y="4310"/>
                  </a:lnTo>
                  <a:lnTo>
                    <a:pt x="3308" y="4795"/>
                  </a:lnTo>
                  <a:lnTo>
                    <a:pt x="3429" y="5250"/>
                  </a:lnTo>
                  <a:lnTo>
                    <a:pt x="3581" y="6221"/>
                  </a:lnTo>
                  <a:lnTo>
                    <a:pt x="3672" y="7192"/>
                  </a:lnTo>
                  <a:lnTo>
                    <a:pt x="3672" y="8163"/>
                  </a:lnTo>
                  <a:lnTo>
                    <a:pt x="3641" y="9165"/>
                  </a:lnTo>
                  <a:lnTo>
                    <a:pt x="3520" y="10136"/>
                  </a:lnTo>
                  <a:lnTo>
                    <a:pt x="3338" y="11076"/>
                  </a:lnTo>
                  <a:lnTo>
                    <a:pt x="3095" y="12047"/>
                  </a:lnTo>
                  <a:lnTo>
                    <a:pt x="3095" y="12047"/>
                  </a:lnTo>
                  <a:lnTo>
                    <a:pt x="3004" y="12290"/>
                  </a:lnTo>
                  <a:lnTo>
                    <a:pt x="2913" y="12563"/>
                  </a:lnTo>
                  <a:lnTo>
                    <a:pt x="2792" y="12806"/>
                  </a:lnTo>
                  <a:lnTo>
                    <a:pt x="2640" y="13018"/>
                  </a:lnTo>
                  <a:lnTo>
                    <a:pt x="2488" y="13231"/>
                  </a:lnTo>
                  <a:lnTo>
                    <a:pt x="2306" y="13443"/>
                  </a:lnTo>
                  <a:lnTo>
                    <a:pt x="2124" y="13625"/>
                  </a:lnTo>
                  <a:lnTo>
                    <a:pt x="1942" y="13807"/>
                  </a:lnTo>
                  <a:lnTo>
                    <a:pt x="1730" y="13959"/>
                  </a:lnTo>
                  <a:lnTo>
                    <a:pt x="1487" y="14111"/>
                  </a:lnTo>
                  <a:lnTo>
                    <a:pt x="1275" y="14232"/>
                  </a:lnTo>
                  <a:lnTo>
                    <a:pt x="1032" y="14323"/>
                  </a:lnTo>
                  <a:lnTo>
                    <a:pt x="789" y="14414"/>
                  </a:lnTo>
                  <a:lnTo>
                    <a:pt x="516" y="14505"/>
                  </a:lnTo>
                  <a:lnTo>
                    <a:pt x="273" y="14536"/>
                  </a:lnTo>
                  <a:lnTo>
                    <a:pt x="0" y="14596"/>
                  </a:lnTo>
                  <a:lnTo>
                    <a:pt x="0" y="14596"/>
                  </a:lnTo>
                  <a:lnTo>
                    <a:pt x="425" y="14748"/>
                  </a:lnTo>
                  <a:lnTo>
                    <a:pt x="880" y="14900"/>
                  </a:lnTo>
                  <a:lnTo>
                    <a:pt x="1396" y="14991"/>
                  </a:lnTo>
                  <a:lnTo>
                    <a:pt x="1669" y="15021"/>
                  </a:lnTo>
                  <a:lnTo>
                    <a:pt x="1973" y="15021"/>
                  </a:lnTo>
                  <a:lnTo>
                    <a:pt x="1973" y="15021"/>
                  </a:lnTo>
                  <a:lnTo>
                    <a:pt x="2488" y="14991"/>
                  </a:lnTo>
                  <a:lnTo>
                    <a:pt x="3004" y="14900"/>
                  </a:lnTo>
                  <a:lnTo>
                    <a:pt x="3308" y="14809"/>
                  </a:lnTo>
                  <a:lnTo>
                    <a:pt x="3581" y="14718"/>
                  </a:lnTo>
                  <a:lnTo>
                    <a:pt x="3854" y="14596"/>
                  </a:lnTo>
                  <a:lnTo>
                    <a:pt x="4157" y="14445"/>
                  </a:lnTo>
                  <a:lnTo>
                    <a:pt x="4157" y="14445"/>
                  </a:lnTo>
                  <a:lnTo>
                    <a:pt x="5796" y="8740"/>
                  </a:lnTo>
                  <a:lnTo>
                    <a:pt x="5796" y="8740"/>
                  </a:lnTo>
                  <a:lnTo>
                    <a:pt x="5644" y="8042"/>
                  </a:lnTo>
                  <a:lnTo>
                    <a:pt x="5492" y="7162"/>
                  </a:lnTo>
                  <a:lnTo>
                    <a:pt x="5432" y="6707"/>
                  </a:lnTo>
                  <a:lnTo>
                    <a:pt x="5401" y="6221"/>
                  </a:lnTo>
                  <a:lnTo>
                    <a:pt x="5401" y="5766"/>
                  </a:lnTo>
                  <a:lnTo>
                    <a:pt x="5432" y="5341"/>
                  </a:lnTo>
                  <a:lnTo>
                    <a:pt x="5432" y="5341"/>
                  </a:lnTo>
                  <a:lnTo>
                    <a:pt x="5492" y="5099"/>
                  </a:lnTo>
                  <a:lnTo>
                    <a:pt x="5553" y="4916"/>
                  </a:lnTo>
                  <a:lnTo>
                    <a:pt x="5614" y="4704"/>
                  </a:lnTo>
                  <a:lnTo>
                    <a:pt x="5735" y="4552"/>
                  </a:lnTo>
                  <a:lnTo>
                    <a:pt x="5857" y="4401"/>
                  </a:lnTo>
                  <a:lnTo>
                    <a:pt x="6008" y="4279"/>
                  </a:lnTo>
                  <a:lnTo>
                    <a:pt x="6160" y="4158"/>
                  </a:lnTo>
                  <a:lnTo>
                    <a:pt x="6372" y="4097"/>
                  </a:lnTo>
                  <a:lnTo>
                    <a:pt x="6372" y="4097"/>
                  </a:lnTo>
                  <a:lnTo>
                    <a:pt x="6615" y="4037"/>
                  </a:lnTo>
                  <a:lnTo>
                    <a:pt x="6828" y="4006"/>
                  </a:lnTo>
                  <a:lnTo>
                    <a:pt x="6828" y="4006"/>
                  </a:lnTo>
                  <a:lnTo>
                    <a:pt x="7070" y="4037"/>
                  </a:lnTo>
                  <a:lnTo>
                    <a:pt x="7283" y="4067"/>
                  </a:lnTo>
                  <a:lnTo>
                    <a:pt x="7495" y="4128"/>
                  </a:lnTo>
                  <a:lnTo>
                    <a:pt x="7677" y="4219"/>
                  </a:lnTo>
                  <a:lnTo>
                    <a:pt x="7890" y="4340"/>
                  </a:lnTo>
                  <a:lnTo>
                    <a:pt x="8072" y="4461"/>
                  </a:lnTo>
                  <a:lnTo>
                    <a:pt x="8254" y="4613"/>
                  </a:lnTo>
                  <a:lnTo>
                    <a:pt x="8436" y="4765"/>
                  </a:lnTo>
                  <a:lnTo>
                    <a:pt x="8709" y="5129"/>
                  </a:lnTo>
                  <a:lnTo>
                    <a:pt x="8952" y="5523"/>
                  </a:lnTo>
                  <a:lnTo>
                    <a:pt x="9134" y="5918"/>
                  </a:lnTo>
                  <a:lnTo>
                    <a:pt x="9164" y="6130"/>
                  </a:lnTo>
                  <a:lnTo>
                    <a:pt x="9225" y="6343"/>
                  </a:lnTo>
                  <a:lnTo>
                    <a:pt x="9225" y="6343"/>
                  </a:lnTo>
                  <a:lnTo>
                    <a:pt x="9498" y="7951"/>
                  </a:lnTo>
                  <a:lnTo>
                    <a:pt x="9771" y="9316"/>
                  </a:lnTo>
                  <a:lnTo>
                    <a:pt x="10105" y="10803"/>
                  </a:lnTo>
                  <a:lnTo>
                    <a:pt x="10439" y="12290"/>
                  </a:lnTo>
                  <a:lnTo>
                    <a:pt x="10772" y="13534"/>
                  </a:lnTo>
                  <a:lnTo>
                    <a:pt x="10954" y="14050"/>
                  </a:lnTo>
                  <a:lnTo>
                    <a:pt x="11076" y="14414"/>
                  </a:lnTo>
                  <a:lnTo>
                    <a:pt x="11197" y="14657"/>
                  </a:lnTo>
                  <a:lnTo>
                    <a:pt x="11258" y="14748"/>
                  </a:lnTo>
                  <a:lnTo>
                    <a:pt x="11319" y="14748"/>
                  </a:lnTo>
                  <a:lnTo>
                    <a:pt x="11319" y="14748"/>
                  </a:lnTo>
                  <a:lnTo>
                    <a:pt x="11319" y="14748"/>
                  </a:lnTo>
                  <a:lnTo>
                    <a:pt x="11319" y="14748"/>
                  </a:lnTo>
                  <a:lnTo>
                    <a:pt x="11622" y="14657"/>
                  </a:lnTo>
                  <a:lnTo>
                    <a:pt x="11925" y="14536"/>
                  </a:lnTo>
                  <a:lnTo>
                    <a:pt x="12229" y="14384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02" y="14202"/>
                  </a:lnTo>
                  <a:lnTo>
                    <a:pt x="12532" y="14171"/>
                  </a:lnTo>
                  <a:lnTo>
                    <a:pt x="12532" y="14171"/>
                  </a:lnTo>
                  <a:lnTo>
                    <a:pt x="12532" y="14171"/>
                  </a:lnTo>
                  <a:lnTo>
                    <a:pt x="12350" y="12351"/>
                  </a:lnTo>
                  <a:lnTo>
                    <a:pt x="12107" y="10439"/>
                  </a:lnTo>
                  <a:lnTo>
                    <a:pt x="11804" y="8163"/>
                  </a:lnTo>
                  <a:lnTo>
                    <a:pt x="11592" y="6950"/>
                  </a:lnTo>
                  <a:lnTo>
                    <a:pt x="11379" y="5766"/>
                  </a:lnTo>
                  <a:lnTo>
                    <a:pt x="11167" y="4583"/>
                  </a:lnTo>
                  <a:lnTo>
                    <a:pt x="10924" y="3430"/>
                  </a:lnTo>
                  <a:lnTo>
                    <a:pt x="10651" y="2398"/>
                  </a:lnTo>
                  <a:lnTo>
                    <a:pt x="10378" y="1457"/>
                  </a:lnTo>
                  <a:lnTo>
                    <a:pt x="10074" y="638"/>
                  </a:lnTo>
                  <a:lnTo>
                    <a:pt x="9892" y="304"/>
                  </a:lnTo>
                  <a:lnTo>
                    <a:pt x="97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3596450" y="1836400"/>
              <a:ext cx="74350" cy="67550"/>
            </a:xfrm>
            <a:custGeom>
              <a:avLst/>
              <a:gdLst/>
              <a:ahLst/>
              <a:cxnLst/>
              <a:rect l="l" t="t" r="r" b="b"/>
              <a:pathLst>
                <a:path w="2974" h="2702" extrusionOk="0">
                  <a:moveTo>
                    <a:pt x="0" y="0"/>
                  </a:moveTo>
                  <a:lnTo>
                    <a:pt x="61" y="61"/>
                  </a:lnTo>
                  <a:lnTo>
                    <a:pt x="273" y="183"/>
                  </a:lnTo>
                  <a:lnTo>
                    <a:pt x="880" y="547"/>
                  </a:lnTo>
                  <a:lnTo>
                    <a:pt x="1184" y="759"/>
                  </a:lnTo>
                  <a:lnTo>
                    <a:pt x="1335" y="850"/>
                  </a:lnTo>
                  <a:lnTo>
                    <a:pt x="1457" y="941"/>
                  </a:lnTo>
                  <a:lnTo>
                    <a:pt x="1699" y="1154"/>
                  </a:lnTo>
                  <a:lnTo>
                    <a:pt x="1912" y="1366"/>
                  </a:lnTo>
                  <a:lnTo>
                    <a:pt x="2155" y="1578"/>
                  </a:lnTo>
                  <a:lnTo>
                    <a:pt x="2397" y="1851"/>
                  </a:lnTo>
                  <a:lnTo>
                    <a:pt x="2610" y="2155"/>
                  </a:lnTo>
                  <a:lnTo>
                    <a:pt x="2792" y="2458"/>
                  </a:lnTo>
                  <a:lnTo>
                    <a:pt x="2913" y="2640"/>
                  </a:lnTo>
                  <a:lnTo>
                    <a:pt x="2974" y="2701"/>
                  </a:lnTo>
                  <a:lnTo>
                    <a:pt x="2974" y="2610"/>
                  </a:lnTo>
                  <a:lnTo>
                    <a:pt x="2883" y="2398"/>
                  </a:lnTo>
                  <a:lnTo>
                    <a:pt x="2731" y="2094"/>
                  </a:lnTo>
                  <a:lnTo>
                    <a:pt x="2549" y="1760"/>
                  </a:lnTo>
                  <a:lnTo>
                    <a:pt x="2337" y="1427"/>
                  </a:lnTo>
                  <a:lnTo>
                    <a:pt x="2094" y="1184"/>
                  </a:lnTo>
                  <a:lnTo>
                    <a:pt x="1851" y="941"/>
                  </a:lnTo>
                  <a:lnTo>
                    <a:pt x="1608" y="759"/>
                  </a:lnTo>
                  <a:lnTo>
                    <a:pt x="1457" y="668"/>
                  </a:lnTo>
                  <a:lnTo>
                    <a:pt x="1305" y="577"/>
                  </a:lnTo>
                  <a:lnTo>
                    <a:pt x="971" y="365"/>
                  </a:lnTo>
                  <a:lnTo>
                    <a:pt x="637" y="213"/>
                  </a:lnTo>
                  <a:lnTo>
                    <a:pt x="304" y="92"/>
                  </a:lnTo>
                  <a:lnTo>
                    <a:pt x="9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3483400" y="1991900"/>
              <a:ext cx="119900" cy="31900"/>
            </a:xfrm>
            <a:custGeom>
              <a:avLst/>
              <a:gdLst/>
              <a:ahLst/>
              <a:cxnLst/>
              <a:rect l="l" t="t" r="r" b="b"/>
              <a:pathLst>
                <a:path w="4796" h="1276" extrusionOk="0">
                  <a:moveTo>
                    <a:pt x="1" y="1"/>
                  </a:moveTo>
                  <a:lnTo>
                    <a:pt x="62" y="122"/>
                  </a:lnTo>
                  <a:lnTo>
                    <a:pt x="122" y="213"/>
                  </a:lnTo>
                  <a:lnTo>
                    <a:pt x="244" y="365"/>
                  </a:lnTo>
                  <a:lnTo>
                    <a:pt x="395" y="487"/>
                  </a:lnTo>
                  <a:lnTo>
                    <a:pt x="577" y="638"/>
                  </a:lnTo>
                  <a:lnTo>
                    <a:pt x="790" y="760"/>
                  </a:lnTo>
                  <a:lnTo>
                    <a:pt x="1002" y="881"/>
                  </a:lnTo>
                  <a:lnTo>
                    <a:pt x="1457" y="1063"/>
                  </a:lnTo>
                  <a:lnTo>
                    <a:pt x="1882" y="1184"/>
                  </a:lnTo>
                  <a:lnTo>
                    <a:pt x="2307" y="1245"/>
                  </a:lnTo>
                  <a:lnTo>
                    <a:pt x="2732" y="1275"/>
                  </a:lnTo>
                  <a:lnTo>
                    <a:pt x="3157" y="1275"/>
                  </a:lnTo>
                  <a:lnTo>
                    <a:pt x="3399" y="1245"/>
                  </a:lnTo>
                  <a:lnTo>
                    <a:pt x="3642" y="1215"/>
                  </a:lnTo>
                  <a:lnTo>
                    <a:pt x="3885" y="1154"/>
                  </a:lnTo>
                  <a:lnTo>
                    <a:pt x="4128" y="1063"/>
                  </a:lnTo>
                  <a:lnTo>
                    <a:pt x="4340" y="972"/>
                  </a:lnTo>
                  <a:lnTo>
                    <a:pt x="4492" y="851"/>
                  </a:lnTo>
                  <a:lnTo>
                    <a:pt x="4644" y="760"/>
                  </a:lnTo>
                  <a:lnTo>
                    <a:pt x="4735" y="638"/>
                  </a:lnTo>
                  <a:lnTo>
                    <a:pt x="4795" y="547"/>
                  </a:lnTo>
                  <a:lnTo>
                    <a:pt x="4704" y="608"/>
                  </a:lnTo>
                  <a:lnTo>
                    <a:pt x="4461" y="760"/>
                  </a:lnTo>
                  <a:lnTo>
                    <a:pt x="4279" y="851"/>
                  </a:lnTo>
                  <a:lnTo>
                    <a:pt x="4067" y="911"/>
                  </a:lnTo>
                  <a:lnTo>
                    <a:pt x="3855" y="972"/>
                  </a:lnTo>
                  <a:lnTo>
                    <a:pt x="3612" y="1002"/>
                  </a:lnTo>
                  <a:lnTo>
                    <a:pt x="3126" y="1063"/>
                  </a:lnTo>
                  <a:lnTo>
                    <a:pt x="2732" y="1033"/>
                  </a:lnTo>
                  <a:lnTo>
                    <a:pt x="2337" y="1002"/>
                  </a:lnTo>
                  <a:lnTo>
                    <a:pt x="1943" y="942"/>
                  </a:lnTo>
                  <a:lnTo>
                    <a:pt x="1548" y="851"/>
                  </a:lnTo>
                  <a:lnTo>
                    <a:pt x="1093" y="699"/>
                  </a:lnTo>
                  <a:lnTo>
                    <a:pt x="668" y="487"/>
                  </a:lnTo>
                  <a:lnTo>
                    <a:pt x="335" y="274"/>
                  </a:lnTo>
                  <a:lnTo>
                    <a:pt x="92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3691275" y="2001025"/>
              <a:ext cx="115325" cy="25800"/>
            </a:xfrm>
            <a:custGeom>
              <a:avLst/>
              <a:gdLst/>
              <a:ahLst/>
              <a:cxnLst/>
              <a:rect l="l" t="t" r="r" b="b"/>
              <a:pathLst>
                <a:path w="4613" h="1032" extrusionOk="0">
                  <a:moveTo>
                    <a:pt x="4612" y="0"/>
                  </a:moveTo>
                  <a:lnTo>
                    <a:pt x="4521" y="61"/>
                  </a:lnTo>
                  <a:lnTo>
                    <a:pt x="4430" y="152"/>
                  </a:lnTo>
                  <a:lnTo>
                    <a:pt x="4309" y="243"/>
                  </a:lnTo>
                  <a:lnTo>
                    <a:pt x="4157" y="364"/>
                  </a:lnTo>
                  <a:lnTo>
                    <a:pt x="3975" y="455"/>
                  </a:lnTo>
                  <a:lnTo>
                    <a:pt x="3581" y="637"/>
                  </a:lnTo>
                  <a:lnTo>
                    <a:pt x="3156" y="728"/>
                  </a:lnTo>
                  <a:lnTo>
                    <a:pt x="2761" y="759"/>
                  </a:lnTo>
                  <a:lnTo>
                    <a:pt x="2003" y="759"/>
                  </a:lnTo>
                  <a:lnTo>
                    <a:pt x="1639" y="728"/>
                  </a:lnTo>
                  <a:lnTo>
                    <a:pt x="1184" y="637"/>
                  </a:lnTo>
                  <a:lnTo>
                    <a:pt x="759" y="546"/>
                  </a:lnTo>
                  <a:lnTo>
                    <a:pt x="364" y="455"/>
                  </a:lnTo>
                  <a:lnTo>
                    <a:pt x="91" y="395"/>
                  </a:lnTo>
                  <a:lnTo>
                    <a:pt x="0" y="364"/>
                  </a:lnTo>
                  <a:lnTo>
                    <a:pt x="91" y="425"/>
                  </a:lnTo>
                  <a:lnTo>
                    <a:pt x="334" y="546"/>
                  </a:lnTo>
                  <a:lnTo>
                    <a:pt x="698" y="698"/>
                  </a:lnTo>
                  <a:lnTo>
                    <a:pt x="1153" y="850"/>
                  </a:lnTo>
                  <a:lnTo>
                    <a:pt x="1608" y="941"/>
                  </a:lnTo>
                  <a:lnTo>
                    <a:pt x="2003" y="1001"/>
                  </a:lnTo>
                  <a:lnTo>
                    <a:pt x="2276" y="1032"/>
                  </a:lnTo>
                  <a:lnTo>
                    <a:pt x="2397" y="1032"/>
                  </a:lnTo>
                  <a:lnTo>
                    <a:pt x="2792" y="1001"/>
                  </a:lnTo>
                  <a:lnTo>
                    <a:pt x="3186" y="941"/>
                  </a:lnTo>
                  <a:lnTo>
                    <a:pt x="3399" y="880"/>
                  </a:lnTo>
                  <a:lnTo>
                    <a:pt x="3641" y="819"/>
                  </a:lnTo>
                  <a:lnTo>
                    <a:pt x="3854" y="698"/>
                  </a:lnTo>
                  <a:lnTo>
                    <a:pt x="4066" y="577"/>
                  </a:lnTo>
                  <a:lnTo>
                    <a:pt x="4218" y="455"/>
                  </a:lnTo>
                  <a:lnTo>
                    <a:pt x="4370" y="334"/>
                  </a:lnTo>
                  <a:lnTo>
                    <a:pt x="4491" y="213"/>
                  </a:lnTo>
                  <a:lnTo>
                    <a:pt x="4552" y="91"/>
                  </a:lnTo>
                  <a:lnTo>
                    <a:pt x="4612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3684450" y="1708200"/>
              <a:ext cx="74350" cy="41750"/>
            </a:xfrm>
            <a:custGeom>
              <a:avLst/>
              <a:gdLst/>
              <a:ahLst/>
              <a:cxnLst/>
              <a:rect l="l" t="t" r="r" b="b"/>
              <a:pathLst>
                <a:path w="2974" h="1670" extrusionOk="0">
                  <a:moveTo>
                    <a:pt x="0" y="0"/>
                  </a:moveTo>
                  <a:lnTo>
                    <a:pt x="0" y="61"/>
                  </a:lnTo>
                  <a:lnTo>
                    <a:pt x="91" y="273"/>
                  </a:lnTo>
                  <a:lnTo>
                    <a:pt x="212" y="547"/>
                  </a:lnTo>
                  <a:lnTo>
                    <a:pt x="425" y="820"/>
                  </a:lnTo>
                  <a:lnTo>
                    <a:pt x="668" y="1062"/>
                  </a:lnTo>
                  <a:lnTo>
                    <a:pt x="910" y="1244"/>
                  </a:lnTo>
                  <a:lnTo>
                    <a:pt x="1092" y="1366"/>
                  </a:lnTo>
                  <a:lnTo>
                    <a:pt x="1153" y="1427"/>
                  </a:lnTo>
                  <a:lnTo>
                    <a:pt x="1214" y="1457"/>
                  </a:lnTo>
                  <a:lnTo>
                    <a:pt x="1426" y="1548"/>
                  </a:lnTo>
                  <a:lnTo>
                    <a:pt x="1730" y="1639"/>
                  </a:lnTo>
                  <a:lnTo>
                    <a:pt x="1881" y="1669"/>
                  </a:lnTo>
                  <a:lnTo>
                    <a:pt x="2428" y="1669"/>
                  </a:lnTo>
                  <a:lnTo>
                    <a:pt x="2579" y="1639"/>
                  </a:lnTo>
                  <a:lnTo>
                    <a:pt x="2731" y="1578"/>
                  </a:lnTo>
                  <a:lnTo>
                    <a:pt x="2913" y="1487"/>
                  </a:lnTo>
                  <a:lnTo>
                    <a:pt x="2974" y="1427"/>
                  </a:lnTo>
                  <a:lnTo>
                    <a:pt x="2883" y="1427"/>
                  </a:lnTo>
                  <a:lnTo>
                    <a:pt x="2701" y="1487"/>
                  </a:lnTo>
                  <a:lnTo>
                    <a:pt x="2428" y="1518"/>
                  </a:lnTo>
                  <a:lnTo>
                    <a:pt x="2094" y="1487"/>
                  </a:lnTo>
                  <a:lnTo>
                    <a:pt x="1790" y="1427"/>
                  </a:lnTo>
                  <a:lnTo>
                    <a:pt x="1517" y="1305"/>
                  </a:lnTo>
                  <a:lnTo>
                    <a:pt x="1335" y="1214"/>
                  </a:lnTo>
                  <a:lnTo>
                    <a:pt x="1275" y="1184"/>
                  </a:lnTo>
                  <a:lnTo>
                    <a:pt x="1214" y="1153"/>
                  </a:lnTo>
                  <a:lnTo>
                    <a:pt x="1062" y="1062"/>
                  </a:lnTo>
                  <a:lnTo>
                    <a:pt x="819" y="880"/>
                  </a:lnTo>
                  <a:lnTo>
                    <a:pt x="577" y="668"/>
                  </a:lnTo>
                  <a:lnTo>
                    <a:pt x="334" y="456"/>
                  </a:lnTo>
                  <a:lnTo>
                    <a:pt x="182" y="213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3524375" y="1701375"/>
              <a:ext cx="37200" cy="48575"/>
            </a:xfrm>
            <a:custGeom>
              <a:avLst/>
              <a:gdLst/>
              <a:ahLst/>
              <a:cxnLst/>
              <a:rect l="l" t="t" r="r" b="b"/>
              <a:pathLst>
                <a:path w="1488" h="1943" extrusionOk="0">
                  <a:moveTo>
                    <a:pt x="1336" y="0"/>
                  </a:moveTo>
                  <a:lnTo>
                    <a:pt x="1336" y="61"/>
                  </a:lnTo>
                  <a:lnTo>
                    <a:pt x="1366" y="213"/>
                  </a:lnTo>
                  <a:lnTo>
                    <a:pt x="1336" y="425"/>
                  </a:lnTo>
                  <a:lnTo>
                    <a:pt x="1305" y="637"/>
                  </a:lnTo>
                  <a:lnTo>
                    <a:pt x="1214" y="850"/>
                  </a:lnTo>
                  <a:lnTo>
                    <a:pt x="1123" y="1032"/>
                  </a:lnTo>
                  <a:lnTo>
                    <a:pt x="1032" y="1153"/>
                  </a:lnTo>
                  <a:lnTo>
                    <a:pt x="1002" y="1214"/>
                  </a:lnTo>
                  <a:lnTo>
                    <a:pt x="971" y="1244"/>
                  </a:lnTo>
                  <a:lnTo>
                    <a:pt x="911" y="1366"/>
                  </a:lnTo>
                  <a:lnTo>
                    <a:pt x="759" y="1517"/>
                  </a:lnTo>
                  <a:lnTo>
                    <a:pt x="577" y="1669"/>
                  </a:lnTo>
                  <a:lnTo>
                    <a:pt x="395" y="1791"/>
                  </a:lnTo>
                  <a:lnTo>
                    <a:pt x="213" y="1851"/>
                  </a:lnTo>
                  <a:lnTo>
                    <a:pt x="122" y="1882"/>
                  </a:lnTo>
                  <a:lnTo>
                    <a:pt x="0" y="1882"/>
                  </a:lnTo>
                  <a:lnTo>
                    <a:pt x="61" y="1912"/>
                  </a:lnTo>
                  <a:lnTo>
                    <a:pt x="122" y="1942"/>
                  </a:lnTo>
                  <a:lnTo>
                    <a:pt x="213" y="1942"/>
                  </a:lnTo>
                  <a:lnTo>
                    <a:pt x="456" y="1912"/>
                  </a:lnTo>
                  <a:lnTo>
                    <a:pt x="698" y="1821"/>
                  </a:lnTo>
                  <a:lnTo>
                    <a:pt x="911" y="1669"/>
                  </a:lnTo>
                  <a:lnTo>
                    <a:pt x="1093" y="1517"/>
                  </a:lnTo>
                  <a:lnTo>
                    <a:pt x="1184" y="1396"/>
                  </a:lnTo>
                  <a:lnTo>
                    <a:pt x="1245" y="1366"/>
                  </a:lnTo>
                  <a:lnTo>
                    <a:pt x="1275" y="1305"/>
                  </a:lnTo>
                  <a:lnTo>
                    <a:pt x="1336" y="1153"/>
                  </a:lnTo>
                  <a:lnTo>
                    <a:pt x="1427" y="941"/>
                  </a:lnTo>
                  <a:lnTo>
                    <a:pt x="1457" y="820"/>
                  </a:lnTo>
                  <a:lnTo>
                    <a:pt x="1487" y="668"/>
                  </a:lnTo>
                  <a:lnTo>
                    <a:pt x="1487" y="546"/>
                  </a:lnTo>
                  <a:lnTo>
                    <a:pt x="1487" y="425"/>
                  </a:lnTo>
                  <a:lnTo>
                    <a:pt x="1457" y="182"/>
                  </a:lnTo>
                  <a:lnTo>
                    <a:pt x="1396" y="31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DE6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3454575" y="1241650"/>
              <a:ext cx="374025" cy="462025"/>
            </a:xfrm>
            <a:custGeom>
              <a:avLst/>
              <a:gdLst/>
              <a:ahLst/>
              <a:cxnLst/>
              <a:rect l="l" t="t" r="r" b="b"/>
              <a:pathLst>
                <a:path w="14961" h="18481" extrusionOk="0">
                  <a:moveTo>
                    <a:pt x="7860" y="1"/>
                  </a:moveTo>
                  <a:lnTo>
                    <a:pt x="7132" y="31"/>
                  </a:lnTo>
                  <a:lnTo>
                    <a:pt x="6555" y="61"/>
                  </a:lnTo>
                  <a:lnTo>
                    <a:pt x="6130" y="92"/>
                  </a:lnTo>
                  <a:lnTo>
                    <a:pt x="5766" y="152"/>
                  </a:lnTo>
                  <a:lnTo>
                    <a:pt x="5099" y="213"/>
                  </a:lnTo>
                  <a:lnTo>
                    <a:pt x="4401" y="304"/>
                  </a:lnTo>
                  <a:lnTo>
                    <a:pt x="3612" y="486"/>
                  </a:lnTo>
                  <a:lnTo>
                    <a:pt x="3187" y="608"/>
                  </a:lnTo>
                  <a:lnTo>
                    <a:pt x="2762" y="729"/>
                  </a:lnTo>
                  <a:lnTo>
                    <a:pt x="2337" y="911"/>
                  </a:lnTo>
                  <a:lnTo>
                    <a:pt x="1973" y="1124"/>
                  </a:lnTo>
                  <a:lnTo>
                    <a:pt x="1609" y="1336"/>
                  </a:lnTo>
                  <a:lnTo>
                    <a:pt x="1306" y="1609"/>
                  </a:lnTo>
                  <a:lnTo>
                    <a:pt x="1184" y="1730"/>
                  </a:lnTo>
                  <a:lnTo>
                    <a:pt x="1063" y="1882"/>
                  </a:lnTo>
                  <a:lnTo>
                    <a:pt x="972" y="2064"/>
                  </a:lnTo>
                  <a:lnTo>
                    <a:pt x="881" y="2246"/>
                  </a:lnTo>
                  <a:lnTo>
                    <a:pt x="759" y="2641"/>
                  </a:lnTo>
                  <a:lnTo>
                    <a:pt x="638" y="3096"/>
                  </a:lnTo>
                  <a:lnTo>
                    <a:pt x="547" y="3642"/>
                  </a:lnTo>
                  <a:lnTo>
                    <a:pt x="456" y="4219"/>
                  </a:lnTo>
                  <a:lnTo>
                    <a:pt x="304" y="5463"/>
                  </a:lnTo>
                  <a:lnTo>
                    <a:pt x="183" y="6737"/>
                  </a:lnTo>
                  <a:lnTo>
                    <a:pt x="92" y="7921"/>
                  </a:lnTo>
                  <a:lnTo>
                    <a:pt x="31" y="8892"/>
                  </a:lnTo>
                  <a:lnTo>
                    <a:pt x="1" y="9802"/>
                  </a:lnTo>
                  <a:lnTo>
                    <a:pt x="122" y="9893"/>
                  </a:lnTo>
                  <a:lnTo>
                    <a:pt x="547" y="10045"/>
                  </a:lnTo>
                  <a:lnTo>
                    <a:pt x="850" y="10105"/>
                  </a:lnTo>
                  <a:lnTo>
                    <a:pt x="1215" y="10196"/>
                  </a:lnTo>
                  <a:lnTo>
                    <a:pt x="1639" y="10257"/>
                  </a:lnTo>
                  <a:lnTo>
                    <a:pt x="2155" y="10257"/>
                  </a:lnTo>
                  <a:lnTo>
                    <a:pt x="2671" y="11805"/>
                  </a:lnTo>
                  <a:lnTo>
                    <a:pt x="3035" y="12988"/>
                  </a:lnTo>
                  <a:lnTo>
                    <a:pt x="3157" y="13474"/>
                  </a:lnTo>
                  <a:lnTo>
                    <a:pt x="3248" y="13777"/>
                  </a:lnTo>
                  <a:lnTo>
                    <a:pt x="3278" y="14111"/>
                  </a:lnTo>
                  <a:lnTo>
                    <a:pt x="3278" y="14627"/>
                  </a:lnTo>
                  <a:lnTo>
                    <a:pt x="3308" y="15931"/>
                  </a:lnTo>
                  <a:lnTo>
                    <a:pt x="3339" y="17661"/>
                  </a:lnTo>
                  <a:lnTo>
                    <a:pt x="3551" y="17752"/>
                  </a:lnTo>
                  <a:lnTo>
                    <a:pt x="4128" y="17934"/>
                  </a:lnTo>
                  <a:lnTo>
                    <a:pt x="4552" y="18055"/>
                  </a:lnTo>
                  <a:lnTo>
                    <a:pt x="5038" y="18177"/>
                  </a:lnTo>
                  <a:lnTo>
                    <a:pt x="5584" y="18298"/>
                  </a:lnTo>
                  <a:lnTo>
                    <a:pt x="6161" y="18389"/>
                  </a:lnTo>
                  <a:lnTo>
                    <a:pt x="6798" y="18450"/>
                  </a:lnTo>
                  <a:lnTo>
                    <a:pt x="7465" y="18480"/>
                  </a:lnTo>
                  <a:lnTo>
                    <a:pt x="8163" y="18450"/>
                  </a:lnTo>
                  <a:lnTo>
                    <a:pt x="8892" y="18389"/>
                  </a:lnTo>
                  <a:lnTo>
                    <a:pt x="9620" y="18238"/>
                  </a:lnTo>
                  <a:lnTo>
                    <a:pt x="9954" y="18146"/>
                  </a:lnTo>
                  <a:lnTo>
                    <a:pt x="10318" y="18025"/>
                  </a:lnTo>
                  <a:lnTo>
                    <a:pt x="10682" y="17873"/>
                  </a:lnTo>
                  <a:lnTo>
                    <a:pt x="11046" y="17691"/>
                  </a:lnTo>
                  <a:lnTo>
                    <a:pt x="11380" y="17509"/>
                  </a:lnTo>
                  <a:lnTo>
                    <a:pt x="11714" y="17297"/>
                  </a:lnTo>
                  <a:lnTo>
                    <a:pt x="11623" y="9984"/>
                  </a:lnTo>
                  <a:lnTo>
                    <a:pt x="12047" y="9923"/>
                  </a:lnTo>
                  <a:lnTo>
                    <a:pt x="12472" y="9832"/>
                  </a:lnTo>
                  <a:lnTo>
                    <a:pt x="12988" y="9711"/>
                  </a:lnTo>
                  <a:lnTo>
                    <a:pt x="13565" y="9529"/>
                  </a:lnTo>
                  <a:lnTo>
                    <a:pt x="13838" y="9407"/>
                  </a:lnTo>
                  <a:lnTo>
                    <a:pt x="14111" y="9256"/>
                  </a:lnTo>
                  <a:lnTo>
                    <a:pt x="14354" y="9104"/>
                  </a:lnTo>
                  <a:lnTo>
                    <a:pt x="14596" y="8952"/>
                  </a:lnTo>
                  <a:lnTo>
                    <a:pt x="14809" y="8770"/>
                  </a:lnTo>
                  <a:lnTo>
                    <a:pt x="14960" y="8558"/>
                  </a:lnTo>
                  <a:lnTo>
                    <a:pt x="14930" y="8194"/>
                  </a:lnTo>
                  <a:lnTo>
                    <a:pt x="14748" y="7283"/>
                  </a:lnTo>
                  <a:lnTo>
                    <a:pt x="14475" y="5979"/>
                  </a:lnTo>
                  <a:lnTo>
                    <a:pt x="14263" y="5250"/>
                  </a:lnTo>
                  <a:lnTo>
                    <a:pt x="14050" y="4492"/>
                  </a:lnTo>
                  <a:lnTo>
                    <a:pt x="13777" y="3733"/>
                  </a:lnTo>
                  <a:lnTo>
                    <a:pt x="13474" y="2974"/>
                  </a:lnTo>
                  <a:lnTo>
                    <a:pt x="13140" y="2277"/>
                  </a:lnTo>
                  <a:lnTo>
                    <a:pt x="12958" y="1943"/>
                  </a:lnTo>
                  <a:lnTo>
                    <a:pt x="12776" y="1609"/>
                  </a:lnTo>
                  <a:lnTo>
                    <a:pt x="12563" y="1336"/>
                  </a:lnTo>
                  <a:lnTo>
                    <a:pt x="12351" y="1063"/>
                  </a:lnTo>
                  <a:lnTo>
                    <a:pt x="12108" y="820"/>
                  </a:lnTo>
                  <a:lnTo>
                    <a:pt x="11865" y="608"/>
                  </a:lnTo>
                  <a:lnTo>
                    <a:pt x="11623" y="456"/>
                  </a:lnTo>
                  <a:lnTo>
                    <a:pt x="11380" y="304"/>
                  </a:lnTo>
                  <a:lnTo>
                    <a:pt x="11107" y="213"/>
                  </a:lnTo>
                  <a:lnTo>
                    <a:pt x="10803" y="152"/>
                  </a:lnTo>
                  <a:lnTo>
                    <a:pt x="9711" y="61"/>
                  </a:lnTo>
                  <a:lnTo>
                    <a:pt x="8740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3454575" y="1241650"/>
              <a:ext cx="374025" cy="462025"/>
            </a:xfrm>
            <a:custGeom>
              <a:avLst/>
              <a:gdLst/>
              <a:ahLst/>
              <a:cxnLst/>
              <a:rect l="l" t="t" r="r" b="b"/>
              <a:pathLst>
                <a:path w="14961" h="18481" fill="none" extrusionOk="0">
                  <a:moveTo>
                    <a:pt x="5766" y="152"/>
                  </a:moveTo>
                  <a:lnTo>
                    <a:pt x="5766" y="152"/>
                  </a:lnTo>
                  <a:lnTo>
                    <a:pt x="5099" y="213"/>
                  </a:lnTo>
                  <a:lnTo>
                    <a:pt x="4401" y="304"/>
                  </a:lnTo>
                  <a:lnTo>
                    <a:pt x="3612" y="486"/>
                  </a:lnTo>
                  <a:lnTo>
                    <a:pt x="3187" y="608"/>
                  </a:lnTo>
                  <a:lnTo>
                    <a:pt x="2762" y="729"/>
                  </a:lnTo>
                  <a:lnTo>
                    <a:pt x="2337" y="911"/>
                  </a:lnTo>
                  <a:lnTo>
                    <a:pt x="1973" y="1124"/>
                  </a:lnTo>
                  <a:lnTo>
                    <a:pt x="1609" y="1336"/>
                  </a:lnTo>
                  <a:lnTo>
                    <a:pt x="1306" y="1609"/>
                  </a:lnTo>
                  <a:lnTo>
                    <a:pt x="1184" y="1730"/>
                  </a:lnTo>
                  <a:lnTo>
                    <a:pt x="1063" y="1882"/>
                  </a:lnTo>
                  <a:lnTo>
                    <a:pt x="972" y="2064"/>
                  </a:lnTo>
                  <a:lnTo>
                    <a:pt x="881" y="2246"/>
                  </a:lnTo>
                  <a:lnTo>
                    <a:pt x="881" y="2246"/>
                  </a:lnTo>
                  <a:lnTo>
                    <a:pt x="759" y="2641"/>
                  </a:lnTo>
                  <a:lnTo>
                    <a:pt x="638" y="3096"/>
                  </a:lnTo>
                  <a:lnTo>
                    <a:pt x="547" y="3642"/>
                  </a:lnTo>
                  <a:lnTo>
                    <a:pt x="456" y="4219"/>
                  </a:lnTo>
                  <a:lnTo>
                    <a:pt x="304" y="5463"/>
                  </a:lnTo>
                  <a:lnTo>
                    <a:pt x="183" y="6737"/>
                  </a:lnTo>
                  <a:lnTo>
                    <a:pt x="92" y="7921"/>
                  </a:lnTo>
                  <a:lnTo>
                    <a:pt x="31" y="8892"/>
                  </a:lnTo>
                  <a:lnTo>
                    <a:pt x="1" y="9802"/>
                  </a:lnTo>
                  <a:lnTo>
                    <a:pt x="1" y="9802"/>
                  </a:lnTo>
                  <a:lnTo>
                    <a:pt x="122" y="9893"/>
                  </a:lnTo>
                  <a:lnTo>
                    <a:pt x="547" y="10045"/>
                  </a:lnTo>
                  <a:lnTo>
                    <a:pt x="850" y="10105"/>
                  </a:lnTo>
                  <a:lnTo>
                    <a:pt x="1215" y="10196"/>
                  </a:lnTo>
                  <a:lnTo>
                    <a:pt x="1639" y="10257"/>
                  </a:lnTo>
                  <a:lnTo>
                    <a:pt x="2155" y="10257"/>
                  </a:lnTo>
                  <a:lnTo>
                    <a:pt x="2155" y="10257"/>
                  </a:lnTo>
                  <a:lnTo>
                    <a:pt x="2671" y="11805"/>
                  </a:lnTo>
                  <a:lnTo>
                    <a:pt x="3035" y="12988"/>
                  </a:lnTo>
                  <a:lnTo>
                    <a:pt x="3157" y="13474"/>
                  </a:lnTo>
                  <a:lnTo>
                    <a:pt x="3248" y="13777"/>
                  </a:lnTo>
                  <a:lnTo>
                    <a:pt x="3248" y="13777"/>
                  </a:lnTo>
                  <a:lnTo>
                    <a:pt x="3278" y="14111"/>
                  </a:lnTo>
                  <a:lnTo>
                    <a:pt x="3278" y="14627"/>
                  </a:lnTo>
                  <a:lnTo>
                    <a:pt x="3308" y="15931"/>
                  </a:lnTo>
                  <a:lnTo>
                    <a:pt x="3339" y="17661"/>
                  </a:lnTo>
                  <a:lnTo>
                    <a:pt x="3339" y="17661"/>
                  </a:lnTo>
                  <a:lnTo>
                    <a:pt x="3551" y="17752"/>
                  </a:lnTo>
                  <a:lnTo>
                    <a:pt x="4128" y="17934"/>
                  </a:lnTo>
                  <a:lnTo>
                    <a:pt x="4552" y="18055"/>
                  </a:lnTo>
                  <a:lnTo>
                    <a:pt x="5038" y="18177"/>
                  </a:lnTo>
                  <a:lnTo>
                    <a:pt x="5584" y="18298"/>
                  </a:lnTo>
                  <a:lnTo>
                    <a:pt x="6161" y="18389"/>
                  </a:lnTo>
                  <a:lnTo>
                    <a:pt x="6798" y="18450"/>
                  </a:lnTo>
                  <a:lnTo>
                    <a:pt x="7465" y="18480"/>
                  </a:lnTo>
                  <a:lnTo>
                    <a:pt x="8163" y="18450"/>
                  </a:lnTo>
                  <a:lnTo>
                    <a:pt x="8892" y="18389"/>
                  </a:lnTo>
                  <a:lnTo>
                    <a:pt x="9620" y="18238"/>
                  </a:lnTo>
                  <a:lnTo>
                    <a:pt x="9954" y="18146"/>
                  </a:lnTo>
                  <a:lnTo>
                    <a:pt x="10318" y="18025"/>
                  </a:lnTo>
                  <a:lnTo>
                    <a:pt x="10682" y="17873"/>
                  </a:lnTo>
                  <a:lnTo>
                    <a:pt x="11046" y="17691"/>
                  </a:lnTo>
                  <a:lnTo>
                    <a:pt x="11380" y="17509"/>
                  </a:lnTo>
                  <a:lnTo>
                    <a:pt x="11714" y="17297"/>
                  </a:lnTo>
                  <a:lnTo>
                    <a:pt x="11623" y="9984"/>
                  </a:lnTo>
                  <a:lnTo>
                    <a:pt x="11623" y="9984"/>
                  </a:lnTo>
                  <a:lnTo>
                    <a:pt x="12047" y="9923"/>
                  </a:lnTo>
                  <a:lnTo>
                    <a:pt x="12472" y="9832"/>
                  </a:lnTo>
                  <a:lnTo>
                    <a:pt x="12988" y="9711"/>
                  </a:lnTo>
                  <a:lnTo>
                    <a:pt x="13565" y="9529"/>
                  </a:lnTo>
                  <a:lnTo>
                    <a:pt x="13838" y="9407"/>
                  </a:lnTo>
                  <a:lnTo>
                    <a:pt x="14111" y="9256"/>
                  </a:lnTo>
                  <a:lnTo>
                    <a:pt x="14354" y="9104"/>
                  </a:lnTo>
                  <a:lnTo>
                    <a:pt x="14596" y="8952"/>
                  </a:lnTo>
                  <a:lnTo>
                    <a:pt x="14809" y="8770"/>
                  </a:lnTo>
                  <a:lnTo>
                    <a:pt x="14960" y="8558"/>
                  </a:lnTo>
                  <a:lnTo>
                    <a:pt x="14960" y="8558"/>
                  </a:lnTo>
                  <a:lnTo>
                    <a:pt x="14930" y="8194"/>
                  </a:lnTo>
                  <a:lnTo>
                    <a:pt x="14748" y="7283"/>
                  </a:lnTo>
                  <a:lnTo>
                    <a:pt x="14475" y="5979"/>
                  </a:lnTo>
                  <a:lnTo>
                    <a:pt x="14263" y="5250"/>
                  </a:lnTo>
                  <a:lnTo>
                    <a:pt x="14050" y="4492"/>
                  </a:lnTo>
                  <a:lnTo>
                    <a:pt x="13777" y="3733"/>
                  </a:lnTo>
                  <a:lnTo>
                    <a:pt x="13474" y="2974"/>
                  </a:lnTo>
                  <a:lnTo>
                    <a:pt x="13140" y="2277"/>
                  </a:lnTo>
                  <a:lnTo>
                    <a:pt x="12958" y="1943"/>
                  </a:lnTo>
                  <a:lnTo>
                    <a:pt x="12776" y="1609"/>
                  </a:lnTo>
                  <a:lnTo>
                    <a:pt x="12563" y="1336"/>
                  </a:lnTo>
                  <a:lnTo>
                    <a:pt x="12351" y="1063"/>
                  </a:lnTo>
                  <a:lnTo>
                    <a:pt x="12108" y="820"/>
                  </a:lnTo>
                  <a:lnTo>
                    <a:pt x="11865" y="608"/>
                  </a:lnTo>
                  <a:lnTo>
                    <a:pt x="11623" y="456"/>
                  </a:lnTo>
                  <a:lnTo>
                    <a:pt x="11380" y="304"/>
                  </a:lnTo>
                  <a:lnTo>
                    <a:pt x="11107" y="213"/>
                  </a:lnTo>
                  <a:lnTo>
                    <a:pt x="10803" y="152"/>
                  </a:lnTo>
                  <a:lnTo>
                    <a:pt x="10803" y="152"/>
                  </a:lnTo>
                  <a:lnTo>
                    <a:pt x="9711" y="61"/>
                  </a:lnTo>
                  <a:lnTo>
                    <a:pt x="8740" y="1"/>
                  </a:lnTo>
                  <a:lnTo>
                    <a:pt x="7860" y="1"/>
                  </a:lnTo>
                  <a:lnTo>
                    <a:pt x="7132" y="31"/>
                  </a:lnTo>
                  <a:lnTo>
                    <a:pt x="6555" y="61"/>
                  </a:lnTo>
                  <a:lnTo>
                    <a:pt x="6130" y="92"/>
                  </a:lnTo>
                  <a:lnTo>
                    <a:pt x="5766" y="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3454575" y="1455575"/>
              <a:ext cx="374025" cy="31125"/>
            </a:xfrm>
            <a:custGeom>
              <a:avLst/>
              <a:gdLst/>
              <a:ahLst/>
              <a:cxnLst/>
              <a:rect l="l" t="t" r="r" b="b"/>
              <a:pathLst>
                <a:path w="14961" h="1245" extrusionOk="0">
                  <a:moveTo>
                    <a:pt x="1" y="1245"/>
                  </a:move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close/>
                  <a:moveTo>
                    <a:pt x="1" y="1245"/>
                  </a:move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close/>
                  <a:moveTo>
                    <a:pt x="1" y="1245"/>
                  </a:move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1" y="1245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  <a:moveTo>
                    <a:pt x="14960" y="1"/>
                  </a:move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lnTo>
                    <a:pt x="14960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3454575" y="148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3454575" y="148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3454575" y="1486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3828575" y="145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3508450" y="1498075"/>
              <a:ext cx="13675" cy="41725"/>
            </a:xfrm>
            <a:custGeom>
              <a:avLst/>
              <a:gdLst/>
              <a:ahLst/>
              <a:cxnLst/>
              <a:rect l="l" t="t" r="r" b="b"/>
              <a:pathLst>
                <a:path w="547" h="1669" extrusionOk="0">
                  <a:moveTo>
                    <a:pt x="486" y="1457"/>
                  </a:moveTo>
                  <a:lnTo>
                    <a:pt x="486" y="1457"/>
                  </a:lnTo>
                  <a:lnTo>
                    <a:pt x="546" y="1669"/>
                  </a:lnTo>
                  <a:lnTo>
                    <a:pt x="546" y="1669"/>
                  </a:lnTo>
                  <a:lnTo>
                    <a:pt x="546" y="1669"/>
                  </a:lnTo>
                  <a:lnTo>
                    <a:pt x="486" y="145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3520575" y="1534475"/>
              <a:ext cx="1550" cy="5325"/>
            </a:xfrm>
            <a:custGeom>
              <a:avLst/>
              <a:gdLst/>
              <a:ahLst/>
              <a:cxnLst/>
              <a:rect l="l" t="t" r="r" b="b"/>
              <a:pathLst>
                <a:path w="62" h="2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3508450" y="149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3508450" y="149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3508450" y="149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3454575" y="1254550"/>
              <a:ext cx="374025" cy="433950"/>
            </a:xfrm>
            <a:custGeom>
              <a:avLst/>
              <a:gdLst/>
              <a:ahLst/>
              <a:cxnLst/>
              <a:rect l="l" t="t" r="r" b="b"/>
              <a:pathLst>
                <a:path w="14961" h="17358" fill="none" extrusionOk="0">
                  <a:moveTo>
                    <a:pt x="11744" y="1"/>
                  </a:moveTo>
                  <a:lnTo>
                    <a:pt x="11744" y="1"/>
                  </a:lnTo>
                  <a:lnTo>
                    <a:pt x="11805" y="577"/>
                  </a:lnTo>
                  <a:lnTo>
                    <a:pt x="11835" y="1184"/>
                  </a:lnTo>
                  <a:lnTo>
                    <a:pt x="11835" y="1184"/>
                  </a:lnTo>
                  <a:lnTo>
                    <a:pt x="11835" y="1548"/>
                  </a:lnTo>
                  <a:lnTo>
                    <a:pt x="11805" y="1882"/>
                  </a:lnTo>
                  <a:lnTo>
                    <a:pt x="11683" y="2580"/>
                  </a:lnTo>
                  <a:lnTo>
                    <a:pt x="11501" y="3247"/>
                  </a:lnTo>
                  <a:lnTo>
                    <a:pt x="11258" y="3915"/>
                  </a:lnTo>
                  <a:lnTo>
                    <a:pt x="10955" y="4522"/>
                  </a:lnTo>
                  <a:lnTo>
                    <a:pt x="10621" y="5098"/>
                  </a:lnTo>
                  <a:lnTo>
                    <a:pt x="10196" y="5645"/>
                  </a:lnTo>
                  <a:lnTo>
                    <a:pt x="9741" y="6160"/>
                  </a:lnTo>
                  <a:lnTo>
                    <a:pt x="9256" y="6616"/>
                  </a:lnTo>
                  <a:lnTo>
                    <a:pt x="8710" y="7010"/>
                  </a:lnTo>
                  <a:lnTo>
                    <a:pt x="8103" y="7374"/>
                  </a:lnTo>
                  <a:lnTo>
                    <a:pt x="7496" y="7678"/>
                  </a:lnTo>
                  <a:lnTo>
                    <a:pt x="6859" y="7920"/>
                  </a:lnTo>
                  <a:lnTo>
                    <a:pt x="6191" y="8102"/>
                  </a:lnTo>
                  <a:lnTo>
                    <a:pt x="5493" y="8194"/>
                  </a:lnTo>
                  <a:lnTo>
                    <a:pt x="5129" y="8224"/>
                  </a:lnTo>
                  <a:lnTo>
                    <a:pt x="4765" y="8224"/>
                  </a:lnTo>
                  <a:lnTo>
                    <a:pt x="4765" y="8224"/>
                  </a:lnTo>
                  <a:lnTo>
                    <a:pt x="4128" y="8194"/>
                  </a:lnTo>
                  <a:lnTo>
                    <a:pt x="3490" y="8102"/>
                  </a:lnTo>
                  <a:lnTo>
                    <a:pt x="2884" y="7951"/>
                  </a:lnTo>
                  <a:lnTo>
                    <a:pt x="2277" y="7769"/>
                  </a:lnTo>
                  <a:lnTo>
                    <a:pt x="1700" y="7496"/>
                  </a:lnTo>
                  <a:lnTo>
                    <a:pt x="1154" y="7222"/>
                  </a:lnTo>
                  <a:lnTo>
                    <a:pt x="638" y="6858"/>
                  </a:lnTo>
                  <a:lnTo>
                    <a:pt x="153" y="6464"/>
                  </a:lnTo>
                  <a:lnTo>
                    <a:pt x="153" y="6464"/>
                  </a:lnTo>
                  <a:lnTo>
                    <a:pt x="31" y="843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" y="9286"/>
                  </a:lnTo>
                  <a:lnTo>
                    <a:pt x="122" y="9377"/>
                  </a:lnTo>
                  <a:lnTo>
                    <a:pt x="547" y="9529"/>
                  </a:lnTo>
                  <a:lnTo>
                    <a:pt x="850" y="9589"/>
                  </a:lnTo>
                  <a:lnTo>
                    <a:pt x="1215" y="9680"/>
                  </a:lnTo>
                  <a:lnTo>
                    <a:pt x="1639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155" y="9741"/>
                  </a:lnTo>
                  <a:lnTo>
                    <a:pt x="2641" y="11198"/>
                  </a:lnTo>
                  <a:lnTo>
                    <a:pt x="2641" y="11198"/>
                  </a:lnTo>
                  <a:lnTo>
                    <a:pt x="2701" y="11410"/>
                  </a:lnTo>
                  <a:lnTo>
                    <a:pt x="2701" y="11410"/>
                  </a:lnTo>
                  <a:lnTo>
                    <a:pt x="3187" y="11380"/>
                  </a:lnTo>
                  <a:lnTo>
                    <a:pt x="3703" y="11349"/>
                  </a:lnTo>
                  <a:lnTo>
                    <a:pt x="3703" y="11349"/>
                  </a:lnTo>
                  <a:lnTo>
                    <a:pt x="4401" y="11380"/>
                  </a:lnTo>
                  <a:lnTo>
                    <a:pt x="5068" y="11501"/>
                  </a:lnTo>
                  <a:lnTo>
                    <a:pt x="5736" y="11653"/>
                  </a:lnTo>
                  <a:lnTo>
                    <a:pt x="6403" y="11895"/>
                  </a:lnTo>
                  <a:lnTo>
                    <a:pt x="7010" y="12169"/>
                  </a:lnTo>
                  <a:lnTo>
                    <a:pt x="7617" y="12533"/>
                  </a:lnTo>
                  <a:lnTo>
                    <a:pt x="8163" y="12958"/>
                  </a:lnTo>
                  <a:lnTo>
                    <a:pt x="8679" y="13413"/>
                  </a:lnTo>
                  <a:lnTo>
                    <a:pt x="8679" y="13413"/>
                  </a:lnTo>
                  <a:lnTo>
                    <a:pt x="9074" y="13837"/>
                  </a:lnTo>
                  <a:lnTo>
                    <a:pt x="9407" y="14262"/>
                  </a:lnTo>
                  <a:lnTo>
                    <a:pt x="9711" y="14748"/>
                  </a:lnTo>
                  <a:lnTo>
                    <a:pt x="9984" y="15233"/>
                  </a:lnTo>
                  <a:lnTo>
                    <a:pt x="10227" y="15749"/>
                  </a:lnTo>
                  <a:lnTo>
                    <a:pt x="10409" y="16265"/>
                  </a:lnTo>
                  <a:lnTo>
                    <a:pt x="10561" y="16811"/>
                  </a:lnTo>
                  <a:lnTo>
                    <a:pt x="10682" y="17357"/>
                  </a:lnTo>
                  <a:lnTo>
                    <a:pt x="10682" y="17357"/>
                  </a:lnTo>
                  <a:lnTo>
                    <a:pt x="11198" y="17115"/>
                  </a:lnTo>
                  <a:lnTo>
                    <a:pt x="11714" y="16781"/>
                  </a:lnTo>
                  <a:lnTo>
                    <a:pt x="11623" y="9468"/>
                  </a:lnTo>
                  <a:lnTo>
                    <a:pt x="11623" y="9468"/>
                  </a:lnTo>
                  <a:lnTo>
                    <a:pt x="11623" y="9468"/>
                  </a:lnTo>
                  <a:lnTo>
                    <a:pt x="12047" y="9407"/>
                  </a:lnTo>
                  <a:lnTo>
                    <a:pt x="12472" y="9316"/>
                  </a:lnTo>
                  <a:lnTo>
                    <a:pt x="12988" y="9195"/>
                  </a:lnTo>
                  <a:lnTo>
                    <a:pt x="13565" y="9013"/>
                  </a:lnTo>
                  <a:lnTo>
                    <a:pt x="13838" y="8891"/>
                  </a:lnTo>
                  <a:lnTo>
                    <a:pt x="14111" y="8740"/>
                  </a:lnTo>
                  <a:lnTo>
                    <a:pt x="14354" y="8588"/>
                  </a:lnTo>
                  <a:lnTo>
                    <a:pt x="14596" y="8436"/>
                  </a:lnTo>
                  <a:lnTo>
                    <a:pt x="14809" y="8254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60" y="8042"/>
                  </a:lnTo>
                  <a:lnTo>
                    <a:pt x="14930" y="7678"/>
                  </a:lnTo>
                  <a:lnTo>
                    <a:pt x="14778" y="6919"/>
                  </a:lnTo>
                  <a:lnTo>
                    <a:pt x="14536" y="5827"/>
                  </a:lnTo>
                  <a:lnTo>
                    <a:pt x="14384" y="5189"/>
                  </a:lnTo>
                  <a:lnTo>
                    <a:pt x="14202" y="4522"/>
                  </a:lnTo>
                  <a:lnTo>
                    <a:pt x="14020" y="3854"/>
                  </a:lnTo>
                  <a:lnTo>
                    <a:pt x="13777" y="3187"/>
                  </a:lnTo>
                  <a:lnTo>
                    <a:pt x="13504" y="2519"/>
                  </a:lnTo>
                  <a:lnTo>
                    <a:pt x="13231" y="1882"/>
                  </a:lnTo>
                  <a:lnTo>
                    <a:pt x="12897" y="1305"/>
                  </a:lnTo>
                  <a:lnTo>
                    <a:pt x="12533" y="790"/>
                  </a:lnTo>
                  <a:lnTo>
                    <a:pt x="12351" y="547"/>
                  </a:lnTo>
                  <a:lnTo>
                    <a:pt x="12138" y="334"/>
                  </a:lnTo>
                  <a:lnTo>
                    <a:pt x="11956" y="152"/>
                  </a:lnTo>
                  <a:lnTo>
                    <a:pt x="117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484175" y="1325100"/>
              <a:ext cx="56925" cy="275400"/>
            </a:xfrm>
            <a:custGeom>
              <a:avLst/>
              <a:gdLst/>
              <a:ahLst/>
              <a:cxnLst/>
              <a:rect l="l" t="t" r="r" b="b"/>
              <a:pathLst>
                <a:path w="2277" h="11016" extrusionOk="0">
                  <a:moveTo>
                    <a:pt x="213" y="1"/>
                  </a:moveTo>
                  <a:lnTo>
                    <a:pt x="152" y="243"/>
                  </a:lnTo>
                  <a:lnTo>
                    <a:pt x="122" y="516"/>
                  </a:lnTo>
                  <a:lnTo>
                    <a:pt x="61" y="881"/>
                  </a:lnTo>
                  <a:lnTo>
                    <a:pt x="31" y="1305"/>
                  </a:lnTo>
                  <a:lnTo>
                    <a:pt x="0" y="1791"/>
                  </a:lnTo>
                  <a:lnTo>
                    <a:pt x="31" y="2307"/>
                  </a:lnTo>
                  <a:lnTo>
                    <a:pt x="61" y="2823"/>
                  </a:lnTo>
                  <a:lnTo>
                    <a:pt x="122" y="3338"/>
                  </a:lnTo>
                  <a:lnTo>
                    <a:pt x="213" y="3854"/>
                  </a:lnTo>
                  <a:lnTo>
                    <a:pt x="425" y="4734"/>
                  </a:lnTo>
                  <a:lnTo>
                    <a:pt x="577" y="5372"/>
                  </a:lnTo>
                  <a:lnTo>
                    <a:pt x="637" y="5584"/>
                  </a:lnTo>
                  <a:lnTo>
                    <a:pt x="941" y="6434"/>
                  </a:lnTo>
                  <a:lnTo>
                    <a:pt x="1548" y="8285"/>
                  </a:lnTo>
                  <a:lnTo>
                    <a:pt x="1851" y="9286"/>
                  </a:lnTo>
                  <a:lnTo>
                    <a:pt x="2064" y="10166"/>
                  </a:lnTo>
                  <a:lnTo>
                    <a:pt x="2215" y="10773"/>
                  </a:lnTo>
                  <a:lnTo>
                    <a:pt x="2276" y="11015"/>
                  </a:lnTo>
                  <a:lnTo>
                    <a:pt x="2246" y="10773"/>
                  </a:lnTo>
                  <a:lnTo>
                    <a:pt x="2215" y="10500"/>
                  </a:lnTo>
                  <a:lnTo>
                    <a:pt x="2185" y="10136"/>
                  </a:lnTo>
                  <a:lnTo>
                    <a:pt x="2003" y="9225"/>
                  </a:lnTo>
                  <a:lnTo>
                    <a:pt x="1730" y="8224"/>
                  </a:lnTo>
                  <a:lnTo>
                    <a:pt x="1153" y="6373"/>
                  </a:lnTo>
                  <a:lnTo>
                    <a:pt x="911" y="5523"/>
                  </a:lnTo>
                  <a:lnTo>
                    <a:pt x="850" y="5280"/>
                  </a:lnTo>
                  <a:lnTo>
                    <a:pt x="668" y="4674"/>
                  </a:lnTo>
                  <a:lnTo>
                    <a:pt x="455" y="3824"/>
                  </a:lnTo>
                  <a:lnTo>
                    <a:pt x="243" y="2792"/>
                  </a:lnTo>
                  <a:lnTo>
                    <a:pt x="182" y="2276"/>
                  </a:lnTo>
                  <a:lnTo>
                    <a:pt x="152" y="1791"/>
                  </a:lnTo>
                  <a:lnTo>
                    <a:pt x="152" y="1305"/>
                  </a:lnTo>
                  <a:lnTo>
                    <a:pt x="152" y="881"/>
                  </a:lnTo>
                  <a:lnTo>
                    <a:pt x="213" y="24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701125" y="1283375"/>
              <a:ext cx="37950" cy="204100"/>
            </a:xfrm>
            <a:custGeom>
              <a:avLst/>
              <a:gdLst/>
              <a:ahLst/>
              <a:cxnLst/>
              <a:rect l="l" t="t" r="r" b="b"/>
              <a:pathLst>
                <a:path w="1518" h="8164" extrusionOk="0">
                  <a:moveTo>
                    <a:pt x="456" y="1"/>
                  </a:moveTo>
                  <a:lnTo>
                    <a:pt x="365" y="152"/>
                  </a:lnTo>
                  <a:lnTo>
                    <a:pt x="304" y="365"/>
                  </a:lnTo>
                  <a:lnTo>
                    <a:pt x="213" y="608"/>
                  </a:lnTo>
                  <a:lnTo>
                    <a:pt x="122" y="911"/>
                  </a:lnTo>
                  <a:lnTo>
                    <a:pt x="61" y="1275"/>
                  </a:lnTo>
                  <a:lnTo>
                    <a:pt x="1" y="2064"/>
                  </a:lnTo>
                  <a:lnTo>
                    <a:pt x="1" y="2459"/>
                  </a:lnTo>
                  <a:lnTo>
                    <a:pt x="1" y="2823"/>
                  </a:lnTo>
                  <a:lnTo>
                    <a:pt x="61" y="3521"/>
                  </a:lnTo>
                  <a:lnTo>
                    <a:pt x="152" y="4158"/>
                  </a:lnTo>
                  <a:lnTo>
                    <a:pt x="183" y="4340"/>
                  </a:lnTo>
                  <a:lnTo>
                    <a:pt x="304" y="4825"/>
                  </a:lnTo>
                  <a:lnTo>
                    <a:pt x="486" y="5463"/>
                  </a:lnTo>
                  <a:lnTo>
                    <a:pt x="729" y="6221"/>
                  </a:lnTo>
                  <a:lnTo>
                    <a:pt x="972" y="6949"/>
                  </a:lnTo>
                  <a:lnTo>
                    <a:pt x="1245" y="7587"/>
                  </a:lnTo>
                  <a:lnTo>
                    <a:pt x="1427" y="8012"/>
                  </a:lnTo>
                  <a:lnTo>
                    <a:pt x="1518" y="8163"/>
                  </a:lnTo>
                  <a:lnTo>
                    <a:pt x="1487" y="7981"/>
                  </a:lnTo>
                  <a:lnTo>
                    <a:pt x="1336" y="7526"/>
                  </a:lnTo>
                  <a:lnTo>
                    <a:pt x="911" y="6161"/>
                  </a:lnTo>
                  <a:lnTo>
                    <a:pt x="699" y="5402"/>
                  </a:lnTo>
                  <a:lnTo>
                    <a:pt x="547" y="4765"/>
                  </a:lnTo>
                  <a:lnTo>
                    <a:pt x="456" y="4310"/>
                  </a:lnTo>
                  <a:lnTo>
                    <a:pt x="425" y="4127"/>
                  </a:lnTo>
                  <a:lnTo>
                    <a:pt x="304" y="3490"/>
                  </a:lnTo>
                  <a:lnTo>
                    <a:pt x="243" y="2823"/>
                  </a:lnTo>
                  <a:lnTo>
                    <a:pt x="183" y="2064"/>
                  </a:lnTo>
                  <a:lnTo>
                    <a:pt x="213" y="1305"/>
                  </a:lnTo>
                  <a:lnTo>
                    <a:pt x="274" y="941"/>
                  </a:lnTo>
                  <a:lnTo>
                    <a:pt x="304" y="638"/>
                  </a:lnTo>
                  <a:lnTo>
                    <a:pt x="365" y="365"/>
                  </a:lnTo>
                  <a:lnTo>
                    <a:pt x="425" y="183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570650" y="1266700"/>
              <a:ext cx="79675" cy="19750"/>
            </a:xfrm>
            <a:custGeom>
              <a:avLst/>
              <a:gdLst/>
              <a:ahLst/>
              <a:cxnLst/>
              <a:rect l="l" t="t" r="r" b="b"/>
              <a:pathLst>
                <a:path w="3187" h="790" extrusionOk="0">
                  <a:moveTo>
                    <a:pt x="3187" y="0"/>
                  </a:moveTo>
                  <a:lnTo>
                    <a:pt x="3126" y="30"/>
                  </a:lnTo>
                  <a:lnTo>
                    <a:pt x="2944" y="91"/>
                  </a:lnTo>
                  <a:lnTo>
                    <a:pt x="2701" y="213"/>
                  </a:lnTo>
                  <a:lnTo>
                    <a:pt x="2398" y="334"/>
                  </a:lnTo>
                  <a:lnTo>
                    <a:pt x="2094" y="425"/>
                  </a:lnTo>
                  <a:lnTo>
                    <a:pt x="1821" y="486"/>
                  </a:lnTo>
                  <a:lnTo>
                    <a:pt x="1639" y="486"/>
                  </a:lnTo>
                  <a:lnTo>
                    <a:pt x="1578" y="516"/>
                  </a:lnTo>
                  <a:lnTo>
                    <a:pt x="1032" y="516"/>
                  </a:lnTo>
                  <a:lnTo>
                    <a:pt x="759" y="455"/>
                  </a:lnTo>
                  <a:lnTo>
                    <a:pt x="456" y="364"/>
                  </a:lnTo>
                  <a:lnTo>
                    <a:pt x="243" y="213"/>
                  </a:lnTo>
                  <a:lnTo>
                    <a:pt x="91" y="91"/>
                  </a:lnTo>
                  <a:lnTo>
                    <a:pt x="0" y="61"/>
                  </a:lnTo>
                  <a:lnTo>
                    <a:pt x="31" y="122"/>
                  </a:lnTo>
                  <a:lnTo>
                    <a:pt x="152" y="304"/>
                  </a:lnTo>
                  <a:lnTo>
                    <a:pt x="395" y="486"/>
                  </a:lnTo>
                  <a:lnTo>
                    <a:pt x="516" y="577"/>
                  </a:lnTo>
                  <a:lnTo>
                    <a:pt x="698" y="637"/>
                  </a:lnTo>
                  <a:lnTo>
                    <a:pt x="1002" y="728"/>
                  </a:lnTo>
                  <a:lnTo>
                    <a:pt x="1305" y="789"/>
                  </a:lnTo>
                  <a:lnTo>
                    <a:pt x="1518" y="789"/>
                  </a:lnTo>
                  <a:lnTo>
                    <a:pt x="1609" y="759"/>
                  </a:lnTo>
                  <a:lnTo>
                    <a:pt x="1669" y="759"/>
                  </a:lnTo>
                  <a:lnTo>
                    <a:pt x="1882" y="728"/>
                  </a:lnTo>
                  <a:lnTo>
                    <a:pt x="2155" y="637"/>
                  </a:lnTo>
                  <a:lnTo>
                    <a:pt x="2458" y="516"/>
                  </a:lnTo>
                  <a:lnTo>
                    <a:pt x="2762" y="364"/>
                  </a:lnTo>
                  <a:lnTo>
                    <a:pt x="3005" y="182"/>
                  </a:lnTo>
                  <a:lnTo>
                    <a:pt x="3156" y="6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3456850" y="1485925"/>
              <a:ext cx="50850" cy="14450"/>
            </a:xfrm>
            <a:custGeom>
              <a:avLst/>
              <a:gdLst/>
              <a:ahLst/>
              <a:cxnLst/>
              <a:rect l="l" t="t" r="r" b="b"/>
              <a:pathLst>
                <a:path w="2034" h="578" extrusionOk="0">
                  <a:moveTo>
                    <a:pt x="1" y="1"/>
                  </a:moveTo>
                  <a:lnTo>
                    <a:pt x="1" y="61"/>
                  </a:lnTo>
                  <a:lnTo>
                    <a:pt x="92" y="152"/>
                  </a:lnTo>
                  <a:lnTo>
                    <a:pt x="213" y="274"/>
                  </a:lnTo>
                  <a:lnTo>
                    <a:pt x="395" y="395"/>
                  </a:lnTo>
                  <a:lnTo>
                    <a:pt x="608" y="486"/>
                  </a:lnTo>
                  <a:lnTo>
                    <a:pt x="759" y="516"/>
                  </a:lnTo>
                  <a:lnTo>
                    <a:pt x="881" y="577"/>
                  </a:lnTo>
                  <a:lnTo>
                    <a:pt x="1306" y="577"/>
                  </a:lnTo>
                  <a:lnTo>
                    <a:pt x="1518" y="547"/>
                  </a:lnTo>
                  <a:lnTo>
                    <a:pt x="1700" y="516"/>
                  </a:lnTo>
                  <a:lnTo>
                    <a:pt x="1882" y="456"/>
                  </a:lnTo>
                  <a:lnTo>
                    <a:pt x="2004" y="395"/>
                  </a:lnTo>
                  <a:lnTo>
                    <a:pt x="2034" y="365"/>
                  </a:lnTo>
                  <a:lnTo>
                    <a:pt x="1306" y="365"/>
                  </a:lnTo>
                  <a:lnTo>
                    <a:pt x="1124" y="334"/>
                  </a:lnTo>
                  <a:lnTo>
                    <a:pt x="972" y="304"/>
                  </a:lnTo>
                  <a:lnTo>
                    <a:pt x="942" y="304"/>
                  </a:lnTo>
                  <a:lnTo>
                    <a:pt x="820" y="274"/>
                  </a:lnTo>
                  <a:lnTo>
                    <a:pt x="668" y="274"/>
                  </a:lnTo>
                  <a:lnTo>
                    <a:pt x="486" y="213"/>
                  </a:lnTo>
                  <a:lnTo>
                    <a:pt x="304" y="152"/>
                  </a:lnTo>
                  <a:lnTo>
                    <a:pt x="153" y="61"/>
                  </a:lnTo>
                  <a:lnTo>
                    <a:pt x="3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550175" y="1669500"/>
              <a:ext cx="163875" cy="24300"/>
            </a:xfrm>
            <a:custGeom>
              <a:avLst/>
              <a:gdLst/>
              <a:ahLst/>
              <a:cxnLst/>
              <a:rect l="l" t="t" r="r" b="b"/>
              <a:pathLst>
                <a:path w="6555" h="972" extrusionOk="0">
                  <a:moveTo>
                    <a:pt x="6554" y="1"/>
                  </a:moveTo>
                  <a:lnTo>
                    <a:pt x="6403" y="31"/>
                  </a:lnTo>
                  <a:lnTo>
                    <a:pt x="6008" y="122"/>
                  </a:lnTo>
                  <a:lnTo>
                    <a:pt x="4916" y="486"/>
                  </a:lnTo>
                  <a:lnTo>
                    <a:pt x="4309" y="638"/>
                  </a:lnTo>
                  <a:lnTo>
                    <a:pt x="3793" y="699"/>
                  </a:lnTo>
                  <a:lnTo>
                    <a:pt x="2761" y="699"/>
                  </a:lnTo>
                  <a:lnTo>
                    <a:pt x="2246" y="638"/>
                  </a:lnTo>
                  <a:lnTo>
                    <a:pt x="1639" y="517"/>
                  </a:lnTo>
                  <a:lnTo>
                    <a:pt x="516" y="244"/>
                  </a:lnTo>
                  <a:lnTo>
                    <a:pt x="122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22" y="183"/>
                  </a:lnTo>
                  <a:lnTo>
                    <a:pt x="486" y="335"/>
                  </a:lnTo>
                  <a:lnTo>
                    <a:pt x="1002" y="517"/>
                  </a:lnTo>
                  <a:lnTo>
                    <a:pt x="1578" y="699"/>
                  </a:lnTo>
                  <a:lnTo>
                    <a:pt x="2185" y="850"/>
                  </a:lnTo>
                  <a:lnTo>
                    <a:pt x="2731" y="941"/>
                  </a:lnTo>
                  <a:lnTo>
                    <a:pt x="2944" y="972"/>
                  </a:lnTo>
                  <a:lnTo>
                    <a:pt x="3429" y="972"/>
                  </a:lnTo>
                  <a:lnTo>
                    <a:pt x="3824" y="941"/>
                  </a:lnTo>
                  <a:lnTo>
                    <a:pt x="4370" y="850"/>
                  </a:lnTo>
                  <a:lnTo>
                    <a:pt x="4673" y="759"/>
                  </a:lnTo>
                  <a:lnTo>
                    <a:pt x="4977" y="668"/>
                  </a:lnTo>
                  <a:lnTo>
                    <a:pt x="5553" y="426"/>
                  </a:lnTo>
                  <a:lnTo>
                    <a:pt x="6069" y="213"/>
                  </a:lnTo>
                  <a:lnTo>
                    <a:pt x="6403" y="92"/>
                  </a:lnTo>
                  <a:lnTo>
                    <a:pt x="6554" y="1"/>
                  </a:lnTo>
                  <a:close/>
                </a:path>
              </a:pathLst>
            </a:custGeom>
            <a:solidFill>
              <a:srgbClr val="006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456850" y="1042900"/>
              <a:ext cx="54650" cy="78175"/>
            </a:xfrm>
            <a:custGeom>
              <a:avLst/>
              <a:gdLst/>
              <a:ahLst/>
              <a:cxnLst/>
              <a:rect l="l" t="t" r="r" b="b"/>
              <a:pathLst>
                <a:path w="2186" h="3127" extrusionOk="0">
                  <a:moveTo>
                    <a:pt x="790" y="1"/>
                  </a:moveTo>
                  <a:lnTo>
                    <a:pt x="668" y="31"/>
                  </a:lnTo>
                  <a:lnTo>
                    <a:pt x="486" y="122"/>
                  </a:lnTo>
                  <a:lnTo>
                    <a:pt x="335" y="243"/>
                  </a:lnTo>
                  <a:lnTo>
                    <a:pt x="213" y="395"/>
                  </a:lnTo>
                  <a:lnTo>
                    <a:pt x="122" y="608"/>
                  </a:lnTo>
                  <a:lnTo>
                    <a:pt x="62" y="850"/>
                  </a:lnTo>
                  <a:lnTo>
                    <a:pt x="1" y="1093"/>
                  </a:lnTo>
                  <a:lnTo>
                    <a:pt x="1" y="1366"/>
                  </a:lnTo>
                  <a:lnTo>
                    <a:pt x="31" y="1670"/>
                  </a:lnTo>
                  <a:lnTo>
                    <a:pt x="92" y="1943"/>
                  </a:lnTo>
                  <a:lnTo>
                    <a:pt x="213" y="2216"/>
                  </a:lnTo>
                  <a:lnTo>
                    <a:pt x="335" y="2459"/>
                  </a:lnTo>
                  <a:lnTo>
                    <a:pt x="547" y="2671"/>
                  </a:lnTo>
                  <a:lnTo>
                    <a:pt x="759" y="2853"/>
                  </a:lnTo>
                  <a:lnTo>
                    <a:pt x="1033" y="3005"/>
                  </a:lnTo>
                  <a:lnTo>
                    <a:pt x="1366" y="3096"/>
                  </a:lnTo>
                  <a:lnTo>
                    <a:pt x="1761" y="3126"/>
                  </a:lnTo>
                  <a:lnTo>
                    <a:pt x="2186" y="3096"/>
                  </a:lnTo>
                  <a:lnTo>
                    <a:pt x="1852" y="759"/>
                  </a:lnTo>
                  <a:lnTo>
                    <a:pt x="1761" y="608"/>
                  </a:lnTo>
                  <a:lnTo>
                    <a:pt x="1639" y="425"/>
                  </a:lnTo>
                  <a:lnTo>
                    <a:pt x="1488" y="274"/>
                  </a:lnTo>
                  <a:lnTo>
                    <a:pt x="1306" y="122"/>
                  </a:lnTo>
                  <a:lnTo>
                    <a:pt x="1184" y="6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3456850" y="1042900"/>
              <a:ext cx="54650" cy="78175"/>
            </a:xfrm>
            <a:custGeom>
              <a:avLst/>
              <a:gdLst/>
              <a:ahLst/>
              <a:cxnLst/>
              <a:rect l="l" t="t" r="r" b="b"/>
              <a:pathLst>
                <a:path w="2186" h="3127" fill="none" extrusionOk="0">
                  <a:moveTo>
                    <a:pt x="1852" y="759"/>
                  </a:moveTo>
                  <a:lnTo>
                    <a:pt x="1852" y="759"/>
                  </a:lnTo>
                  <a:lnTo>
                    <a:pt x="1761" y="608"/>
                  </a:lnTo>
                  <a:lnTo>
                    <a:pt x="1639" y="425"/>
                  </a:lnTo>
                  <a:lnTo>
                    <a:pt x="1488" y="274"/>
                  </a:lnTo>
                  <a:lnTo>
                    <a:pt x="1306" y="122"/>
                  </a:lnTo>
                  <a:lnTo>
                    <a:pt x="1184" y="61"/>
                  </a:lnTo>
                  <a:lnTo>
                    <a:pt x="1063" y="1"/>
                  </a:lnTo>
                  <a:lnTo>
                    <a:pt x="942" y="1"/>
                  </a:lnTo>
                  <a:lnTo>
                    <a:pt x="790" y="1"/>
                  </a:lnTo>
                  <a:lnTo>
                    <a:pt x="668" y="31"/>
                  </a:lnTo>
                  <a:lnTo>
                    <a:pt x="486" y="122"/>
                  </a:lnTo>
                  <a:lnTo>
                    <a:pt x="486" y="122"/>
                  </a:lnTo>
                  <a:lnTo>
                    <a:pt x="335" y="243"/>
                  </a:lnTo>
                  <a:lnTo>
                    <a:pt x="213" y="395"/>
                  </a:lnTo>
                  <a:lnTo>
                    <a:pt x="122" y="608"/>
                  </a:lnTo>
                  <a:lnTo>
                    <a:pt x="62" y="850"/>
                  </a:lnTo>
                  <a:lnTo>
                    <a:pt x="1" y="1093"/>
                  </a:lnTo>
                  <a:lnTo>
                    <a:pt x="1" y="1366"/>
                  </a:lnTo>
                  <a:lnTo>
                    <a:pt x="31" y="1670"/>
                  </a:lnTo>
                  <a:lnTo>
                    <a:pt x="92" y="1943"/>
                  </a:lnTo>
                  <a:lnTo>
                    <a:pt x="213" y="2216"/>
                  </a:lnTo>
                  <a:lnTo>
                    <a:pt x="335" y="2459"/>
                  </a:lnTo>
                  <a:lnTo>
                    <a:pt x="547" y="2671"/>
                  </a:lnTo>
                  <a:lnTo>
                    <a:pt x="759" y="2853"/>
                  </a:lnTo>
                  <a:lnTo>
                    <a:pt x="1033" y="3005"/>
                  </a:lnTo>
                  <a:lnTo>
                    <a:pt x="1366" y="3096"/>
                  </a:lnTo>
                  <a:lnTo>
                    <a:pt x="1761" y="3126"/>
                  </a:lnTo>
                  <a:lnTo>
                    <a:pt x="2186" y="3096"/>
                  </a:lnTo>
                  <a:lnTo>
                    <a:pt x="1852" y="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3469000" y="1061875"/>
              <a:ext cx="31875" cy="41750"/>
            </a:xfrm>
            <a:custGeom>
              <a:avLst/>
              <a:gdLst/>
              <a:ahLst/>
              <a:cxnLst/>
              <a:rect l="l" t="t" r="r" b="b"/>
              <a:pathLst>
                <a:path w="1275" h="1670" extrusionOk="0">
                  <a:moveTo>
                    <a:pt x="334" y="0"/>
                  </a:moveTo>
                  <a:lnTo>
                    <a:pt x="213" y="31"/>
                  </a:lnTo>
                  <a:lnTo>
                    <a:pt x="122" y="61"/>
                  </a:lnTo>
                  <a:lnTo>
                    <a:pt x="31" y="152"/>
                  </a:lnTo>
                  <a:lnTo>
                    <a:pt x="0" y="213"/>
                  </a:lnTo>
                  <a:lnTo>
                    <a:pt x="61" y="182"/>
                  </a:lnTo>
                  <a:lnTo>
                    <a:pt x="152" y="122"/>
                  </a:lnTo>
                  <a:lnTo>
                    <a:pt x="243" y="91"/>
                  </a:lnTo>
                  <a:lnTo>
                    <a:pt x="304" y="122"/>
                  </a:lnTo>
                  <a:lnTo>
                    <a:pt x="395" y="152"/>
                  </a:lnTo>
                  <a:lnTo>
                    <a:pt x="486" y="213"/>
                  </a:lnTo>
                  <a:lnTo>
                    <a:pt x="607" y="334"/>
                  </a:lnTo>
                  <a:lnTo>
                    <a:pt x="698" y="486"/>
                  </a:lnTo>
                  <a:lnTo>
                    <a:pt x="789" y="637"/>
                  </a:lnTo>
                  <a:lnTo>
                    <a:pt x="880" y="789"/>
                  </a:lnTo>
                  <a:lnTo>
                    <a:pt x="1062" y="1153"/>
                  </a:lnTo>
                  <a:lnTo>
                    <a:pt x="1214" y="1517"/>
                  </a:lnTo>
                  <a:lnTo>
                    <a:pt x="1275" y="1669"/>
                  </a:lnTo>
                  <a:lnTo>
                    <a:pt x="1275" y="1639"/>
                  </a:lnTo>
                  <a:lnTo>
                    <a:pt x="1275" y="1487"/>
                  </a:lnTo>
                  <a:lnTo>
                    <a:pt x="1244" y="1305"/>
                  </a:lnTo>
                  <a:lnTo>
                    <a:pt x="1184" y="1093"/>
                  </a:lnTo>
                  <a:lnTo>
                    <a:pt x="1032" y="729"/>
                  </a:lnTo>
                  <a:lnTo>
                    <a:pt x="941" y="546"/>
                  </a:lnTo>
                  <a:lnTo>
                    <a:pt x="850" y="395"/>
                  </a:lnTo>
                  <a:lnTo>
                    <a:pt x="729" y="243"/>
                  </a:lnTo>
                  <a:lnTo>
                    <a:pt x="547" y="91"/>
                  </a:lnTo>
                  <a:lnTo>
                    <a:pt x="456" y="3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3469000" y="1061875"/>
              <a:ext cx="31875" cy="41750"/>
            </a:xfrm>
            <a:custGeom>
              <a:avLst/>
              <a:gdLst/>
              <a:ahLst/>
              <a:cxnLst/>
              <a:rect l="l" t="t" r="r" b="b"/>
              <a:pathLst>
                <a:path w="1275" h="1670" fill="none" extrusionOk="0">
                  <a:moveTo>
                    <a:pt x="1275" y="1669"/>
                  </a:moveTo>
                  <a:lnTo>
                    <a:pt x="1275" y="1669"/>
                  </a:lnTo>
                  <a:lnTo>
                    <a:pt x="1275" y="1639"/>
                  </a:lnTo>
                  <a:lnTo>
                    <a:pt x="1275" y="1487"/>
                  </a:lnTo>
                  <a:lnTo>
                    <a:pt x="1275" y="1487"/>
                  </a:lnTo>
                  <a:lnTo>
                    <a:pt x="1244" y="1305"/>
                  </a:lnTo>
                  <a:lnTo>
                    <a:pt x="1184" y="1093"/>
                  </a:lnTo>
                  <a:lnTo>
                    <a:pt x="1184" y="1093"/>
                  </a:lnTo>
                  <a:lnTo>
                    <a:pt x="1032" y="729"/>
                  </a:lnTo>
                  <a:lnTo>
                    <a:pt x="1032" y="729"/>
                  </a:lnTo>
                  <a:lnTo>
                    <a:pt x="941" y="546"/>
                  </a:lnTo>
                  <a:lnTo>
                    <a:pt x="941" y="546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729" y="24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456" y="31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13" y="3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31" y="15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61" y="182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243" y="91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395" y="152"/>
                  </a:lnTo>
                  <a:lnTo>
                    <a:pt x="486" y="213"/>
                  </a:lnTo>
                  <a:lnTo>
                    <a:pt x="486" y="213"/>
                  </a:lnTo>
                  <a:lnTo>
                    <a:pt x="607" y="334"/>
                  </a:lnTo>
                  <a:lnTo>
                    <a:pt x="698" y="486"/>
                  </a:lnTo>
                  <a:lnTo>
                    <a:pt x="698" y="486"/>
                  </a:lnTo>
                  <a:lnTo>
                    <a:pt x="789" y="637"/>
                  </a:lnTo>
                  <a:lnTo>
                    <a:pt x="789" y="637"/>
                  </a:lnTo>
                  <a:lnTo>
                    <a:pt x="880" y="789"/>
                  </a:lnTo>
                  <a:lnTo>
                    <a:pt x="880" y="789"/>
                  </a:lnTo>
                  <a:lnTo>
                    <a:pt x="1062" y="1153"/>
                  </a:lnTo>
                  <a:lnTo>
                    <a:pt x="1062" y="1153"/>
                  </a:lnTo>
                  <a:lnTo>
                    <a:pt x="1214" y="1517"/>
                  </a:lnTo>
                  <a:lnTo>
                    <a:pt x="1214" y="1517"/>
                  </a:lnTo>
                  <a:lnTo>
                    <a:pt x="1275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3474300" y="1081600"/>
              <a:ext cx="20525" cy="18225"/>
            </a:xfrm>
            <a:custGeom>
              <a:avLst/>
              <a:gdLst/>
              <a:ahLst/>
              <a:cxnLst/>
              <a:rect l="l" t="t" r="r" b="b"/>
              <a:pathLst>
                <a:path w="821" h="729" extrusionOk="0">
                  <a:moveTo>
                    <a:pt x="517" y="0"/>
                  </a:moveTo>
                  <a:lnTo>
                    <a:pt x="395" y="31"/>
                  </a:lnTo>
                  <a:lnTo>
                    <a:pt x="274" y="61"/>
                  </a:lnTo>
                  <a:lnTo>
                    <a:pt x="183" y="122"/>
                  </a:lnTo>
                  <a:lnTo>
                    <a:pt x="122" y="182"/>
                  </a:lnTo>
                  <a:lnTo>
                    <a:pt x="61" y="273"/>
                  </a:lnTo>
                  <a:lnTo>
                    <a:pt x="31" y="395"/>
                  </a:lnTo>
                  <a:lnTo>
                    <a:pt x="1" y="516"/>
                  </a:lnTo>
                  <a:lnTo>
                    <a:pt x="1" y="637"/>
                  </a:lnTo>
                  <a:lnTo>
                    <a:pt x="31" y="698"/>
                  </a:lnTo>
                  <a:lnTo>
                    <a:pt x="31" y="728"/>
                  </a:lnTo>
                  <a:lnTo>
                    <a:pt x="61" y="698"/>
                  </a:lnTo>
                  <a:lnTo>
                    <a:pt x="61" y="637"/>
                  </a:lnTo>
                  <a:lnTo>
                    <a:pt x="152" y="455"/>
                  </a:lnTo>
                  <a:lnTo>
                    <a:pt x="244" y="304"/>
                  </a:lnTo>
                  <a:lnTo>
                    <a:pt x="304" y="243"/>
                  </a:lnTo>
                  <a:lnTo>
                    <a:pt x="365" y="213"/>
                  </a:lnTo>
                  <a:lnTo>
                    <a:pt x="426" y="152"/>
                  </a:lnTo>
                  <a:lnTo>
                    <a:pt x="820" y="152"/>
                  </a:lnTo>
                  <a:lnTo>
                    <a:pt x="790" y="122"/>
                  </a:lnTo>
                  <a:lnTo>
                    <a:pt x="729" y="91"/>
                  </a:lnTo>
                  <a:lnTo>
                    <a:pt x="638" y="3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3474300" y="1081600"/>
              <a:ext cx="20525" cy="18225"/>
            </a:xfrm>
            <a:custGeom>
              <a:avLst/>
              <a:gdLst/>
              <a:ahLst/>
              <a:cxnLst/>
              <a:rect l="l" t="t" r="r" b="b"/>
              <a:pathLst>
                <a:path w="821" h="729" fill="none" extrusionOk="0">
                  <a:moveTo>
                    <a:pt x="31" y="728"/>
                  </a:moveTo>
                  <a:lnTo>
                    <a:pt x="31" y="728"/>
                  </a:lnTo>
                  <a:lnTo>
                    <a:pt x="61" y="698"/>
                  </a:lnTo>
                  <a:lnTo>
                    <a:pt x="61" y="637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244" y="304"/>
                  </a:lnTo>
                  <a:lnTo>
                    <a:pt x="244" y="304"/>
                  </a:lnTo>
                  <a:lnTo>
                    <a:pt x="304" y="243"/>
                  </a:lnTo>
                  <a:lnTo>
                    <a:pt x="304" y="243"/>
                  </a:lnTo>
                  <a:lnTo>
                    <a:pt x="365" y="213"/>
                  </a:lnTo>
                  <a:lnTo>
                    <a:pt x="365" y="213"/>
                  </a:lnTo>
                  <a:lnTo>
                    <a:pt x="426" y="152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638" y="152"/>
                  </a:lnTo>
                  <a:lnTo>
                    <a:pt x="729" y="152"/>
                  </a:lnTo>
                  <a:lnTo>
                    <a:pt x="729" y="152"/>
                  </a:lnTo>
                  <a:lnTo>
                    <a:pt x="820" y="152"/>
                  </a:lnTo>
                  <a:lnTo>
                    <a:pt x="820" y="152"/>
                  </a:lnTo>
                  <a:lnTo>
                    <a:pt x="790" y="122"/>
                  </a:lnTo>
                  <a:lnTo>
                    <a:pt x="729" y="91"/>
                  </a:lnTo>
                  <a:lnTo>
                    <a:pt x="729" y="91"/>
                  </a:lnTo>
                  <a:lnTo>
                    <a:pt x="638" y="31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395" y="31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61" y="273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1" y="516"/>
                  </a:lnTo>
                  <a:lnTo>
                    <a:pt x="1" y="637"/>
                  </a:lnTo>
                  <a:lnTo>
                    <a:pt x="31" y="698"/>
                  </a:lnTo>
                  <a:lnTo>
                    <a:pt x="31" y="7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3571400" y="1127875"/>
              <a:ext cx="91825" cy="138850"/>
            </a:xfrm>
            <a:custGeom>
              <a:avLst/>
              <a:gdLst/>
              <a:ahLst/>
              <a:cxnLst/>
              <a:rect l="l" t="t" r="r" b="b"/>
              <a:pathLst>
                <a:path w="3673" h="5554" extrusionOk="0">
                  <a:moveTo>
                    <a:pt x="3672" y="0"/>
                  </a:moveTo>
                  <a:lnTo>
                    <a:pt x="3157" y="213"/>
                  </a:lnTo>
                  <a:lnTo>
                    <a:pt x="2610" y="455"/>
                  </a:lnTo>
                  <a:lnTo>
                    <a:pt x="1973" y="759"/>
                  </a:lnTo>
                  <a:lnTo>
                    <a:pt x="1336" y="1123"/>
                  </a:lnTo>
                  <a:lnTo>
                    <a:pt x="1032" y="1305"/>
                  </a:lnTo>
                  <a:lnTo>
                    <a:pt x="729" y="1517"/>
                  </a:lnTo>
                  <a:lnTo>
                    <a:pt x="486" y="1730"/>
                  </a:lnTo>
                  <a:lnTo>
                    <a:pt x="274" y="1973"/>
                  </a:lnTo>
                  <a:lnTo>
                    <a:pt x="122" y="2185"/>
                  </a:lnTo>
                  <a:lnTo>
                    <a:pt x="1" y="2428"/>
                  </a:lnTo>
                  <a:lnTo>
                    <a:pt x="183" y="4977"/>
                  </a:lnTo>
                  <a:lnTo>
                    <a:pt x="274" y="5037"/>
                  </a:lnTo>
                  <a:lnTo>
                    <a:pt x="486" y="5189"/>
                  </a:lnTo>
                  <a:lnTo>
                    <a:pt x="850" y="5371"/>
                  </a:lnTo>
                  <a:lnTo>
                    <a:pt x="1063" y="5432"/>
                  </a:lnTo>
                  <a:lnTo>
                    <a:pt x="1306" y="5492"/>
                  </a:lnTo>
                  <a:lnTo>
                    <a:pt x="1548" y="5553"/>
                  </a:lnTo>
                  <a:lnTo>
                    <a:pt x="2125" y="5553"/>
                  </a:lnTo>
                  <a:lnTo>
                    <a:pt x="2428" y="5462"/>
                  </a:lnTo>
                  <a:lnTo>
                    <a:pt x="2732" y="5371"/>
                  </a:lnTo>
                  <a:lnTo>
                    <a:pt x="3035" y="5189"/>
                  </a:lnTo>
                  <a:lnTo>
                    <a:pt x="3369" y="4946"/>
                  </a:lnTo>
                  <a:lnTo>
                    <a:pt x="3672" y="4643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3571400" y="1127875"/>
              <a:ext cx="91825" cy="138850"/>
            </a:xfrm>
            <a:custGeom>
              <a:avLst/>
              <a:gdLst/>
              <a:ahLst/>
              <a:cxnLst/>
              <a:rect l="l" t="t" r="r" b="b"/>
              <a:pathLst>
                <a:path w="3673" h="5554" fill="none" extrusionOk="0">
                  <a:moveTo>
                    <a:pt x="1" y="2428"/>
                  </a:moveTo>
                  <a:lnTo>
                    <a:pt x="183" y="4977"/>
                  </a:lnTo>
                  <a:lnTo>
                    <a:pt x="183" y="4977"/>
                  </a:lnTo>
                  <a:lnTo>
                    <a:pt x="274" y="5037"/>
                  </a:lnTo>
                  <a:lnTo>
                    <a:pt x="486" y="5189"/>
                  </a:lnTo>
                  <a:lnTo>
                    <a:pt x="850" y="5371"/>
                  </a:lnTo>
                  <a:lnTo>
                    <a:pt x="1063" y="5432"/>
                  </a:lnTo>
                  <a:lnTo>
                    <a:pt x="1306" y="5492"/>
                  </a:lnTo>
                  <a:lnTo>
                    <a:pt x="1548" y="5553"/>
                  </a:lnTo>
                  <a:lnTo>
                    <a:pt x="1821" y="5553"/>
                  </a:lnTo>
                  <a:lnTo>
                    <a:pt x="2125" y="5553"/>
                  </a:lnTo>
                  <a:lnTo>
                    <a:pt x="2428" y="5462"/>
                  </a:lnTo>
                  <a:lnTo>
                    <a:pt x="2732" y="5371"/>
                  </a:lnTo>
                  <a:lnTo>
                    <a:pt x="3035" y="5189"/>
                  </a:lnTo>
                  <a:lnTo>
                    <a:pt x="3369" y="4946"/>
                  </a:lnTo>
                  <a:lnTo>
                    <a:pt x="3672" y="4643"/>
                  </a:lnTo>
                  <a:lnTo>
                    <a:pt x="3672" y="0"/>
                  </a:lnTo>
                  <a:lnTo>
                    <a:pt x="3672" y="0"/>
                  </a:lnTo>
                  <a:lnTo>
                    <a:pt x="3157" y="213"/>
                  </a:lnTo>
                  <a:lnTo>
                    <a:pt x="2610" y="455"/>
                  </a:lnTo>
                  <a:lnTo>
                    <a:pt x="1973" y="759"/>
                  </a:lnTo>
                  <a:lnTo>
                    <a:pt x="1336" y="1123"/>
                  </a:lnTo>
                  <a:lnTo>
                    <a:pt x="1032" y="1305"/>
                  </a:lnTo>
                  <a:lnTo>
                    <a:pt x="729" y="1517"/>
                  </a:lnTo>
                  <a:lnTo>
                    <a:pt x="486" y="1730"/>
                  </a:lnTo>
                  <a:lnTo>
                    <a:pt x="274" y="1973"/>
                  </a:lnTo>
                  <a:lnTo>
                    <a:pt x="122" y="2185"/>
                  </a:lnTo>
                  <a:lnTo>
                    <a:pt x="1" y="24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3572175" y="119690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3572175" y="119690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3572175" y="1130900"/>
              <a:ext cx="91050" cy="126700"/>
            </a:xfrm>
            <a:custGeom>
              <a:avLst/>
              <a:gdLst/>
              <a:ahLst/>
              <a:cxnLst/>
              <a:rect l="l" t="t" r="r" b="b"/>
              <a:pathLst>
                <a:path w="3642" h="5068" extrusionOk="0">
                  <a:moveTo>
                    <a:pt x="3641" y="1"/>
                  </a:moveTo>
                  <a:lnTo>
                    <a:pt x="3429" y="395"/>
                  </a:lnTo>
                  <a:lnTo>
                    <a:pt x="3217" y="759"/>
                  </a:lnTo>
                  <a:lnTo>
                    <a:pt x="2944" y="1093"/>
                  </a:lnTo>
                  <a:lnTo>
                    <a:pt x="2670" y="1396"/>
                  </a:lnTo>
                  <a:lnTo>
                    <a:pt x="2519" y="1578"/>
                  </a:lnTo>
                  <a:lnTo>
                    <a:pt x="2276" y="1791"/>
                  </a:lnTo>
                  <a:lnTo>
                    <a:pt x="2033" y="1943"/>
                  </a:lnTo>
                  <a:lnTo>
                    <a:pt x="1790" y="2094"/>
                  </a:lnTo>
                  <a:lnTo>
                    <a:pt x="1487" y="2246"/>
                  </a:lnTo>
                  <a:lnTo>
                    <a:pt x="1153" y="2367"/>
                  </a:lnTo>
                  <a:lnTo>
                    <a:pt x="880" y="2458"/>
                  </a:lnTo>
                  <a:lnTo>
                    <a:pt x="607" y="2549"/>
                  </a:lnTo>
                  <a:lnTo>
                    <a:pt x="30" y="2640"/>
                  </a:lnTo>
                  <a:lnTo>
                    <a:pt x="0" y="2640"/>
                  </a:lnTo>
                  <a:lnTo>
                    <a:pt x="0" y="2732"/>
                  </a:lnTo>
                  <a:lnTo>
                    <a:pt x="213" y="2671"/>
                  </a:lnTo>
                  <a:lnTo>
                    <a:pt x="455" y="2580"/>
                  </a:lnTo>
                  <a:lnTo>
                    <a:pt x="668" y="2549"/>
                  </a:lnTo>
                  <a:lnTo>
                    <a:pt x="1123" y="2549"/>
                  </a:lnTo>
                  <a:lnTo>
                    <a:pt x="1335" y="2580"/>
                  </a:lnTo>
                  <a:lnTo>
                    <a:pt x="1548" y="2640"/>
                  </a:lnTo>
                  <a:lnTo>
                    <a:pt x="1730" y="2701"/>
                  </a:lnTo>
                  <a:lnTo>
                    <a:pt x="1912" y="2792"/>
                  </a:lnTo>
                  <a:lnTo>
                    <a:pt x="2094" y="2914"/>
                  </a:lnTo>
                  <a:lnTo>
                    <a:pt x="2246" y="3035"/>
                  </a:lnTo>
                  <a:lnTo>
                    <a:pt x="2397" y="3156"/>
                  </a:lnTo>
                  <a:lnTo>
                    <a:pt x="2549" y="3308"/>
                  </a:lnTo>
                  <a:lnTo>
                    <a:pt x="2670" y="3490"/>
                  </a:lnTo>
                  <a:lnTo>
                    <a:pt x="2761" y="3672"/>
                  </a:lnTo>
                  <a:lnTo>
                    <a:pt x="2852" y="3854"/>
                  </a:lnTo>
                  <a:lnTo>
                    <a:pt x="2944" y="4036"/>
                  </a:lnTo>
                  <a:lnTo>
                    <a:pt x="3004" y="4249"/>
                  </a:lnTo>
                  <a:lnTo>
                    <a:pt x="3035" y="4461"/>
                  </a:lnTo>
                  <a:lnTo>
                    <a:pt x="3035" y="4674"/>
                  </a:lnTo>
                  <a:lnTo>
                    <a:pt x="3035" y="4886"/>
                  </a:lnTo>
                  <a:lnTo>
                    <a:pt x="3004" y="5068"/>
                  </a:lnTo>
                  <a:lnTo>
                    <a:pt x="3308" y="4825"/>
                  </a:lnTo>
                  <a:lnTo>
                    <a:pt x="3641" y="4522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3572175" y="1130900"/>
              <a:ext cx="91050" cy="126700"/>
            </a:xfrm>
            <a:custGeom>
              <a:avLst/>
              <a:gdLst/>
              <a:ahLst/>
              <a:cxnLst/>
              <a:rect l="l" t="t" r="r" b="b"/>
              <a:pathLst>
                <a:path w="3642" h="5068" fill="none" extrusionOk="0">
                  <a:moveTo>
                    <a:pt x="3641" y="1"/>
                  </a:moveTo>
                  <a:lnTo>
                    <a:pt x="3641" y="1"/>
                  </a:lnTo>
                  <a:lnTo>
                    <a:pt x="3429" y="395"/>
                  </a:lnTo>
                  <a:lnTo>
                    <a:pt x="3217" y="759"/>
                  </a:lnTo>
                  <a:lnTo>
                    <a:pt x="2944" y="1093"/>
                  </a:lnTo>
                  <a:lnTo>
                    <a:pt x="2670" y="1396"/>
                  </a:lnTo>
                  <a:lnTo>
                    <a:pt x="2670" y="1396"/>
                  </a:lnTo>
                  <a:lnTo>
                    <a:pt x="2519" y="1578"/>
                  </a:lnTo>
                  <a:lnTo>
                    <a:pt x="2276" y="1791"/>
                  </a:lnTo>
                  <a:lnTo>
                    <a:pt x="2276" y="1791"/>
                  </a:lnTo>
                  <a:lnTo>
                    <a:pt x="2033" y="1943"/>
                  </a:lnTo>
                  <a:lnTo>
                    <a:pt x="1790" y="2094"/>
                  </a:lnTo>
                  <a:lnTo>
                    <a:pt x="1487" y="2246"/>
                  </a:lnTo>
                  <a:lnTo>
                    <a:pt x="1153" y="2367"/>
                  </a:lnTo>
                  <a:lnTo>
                    <a:pt x="1153" y="2367"/>
                  </a:lnTo>
                  <a:lnTo>
                    <a:pt x="880" y="2458"/>
                  </a:lnTo>
                  <a:lnTo>
                    <a:pt x="607" y="2549"/>
                  </a:lnTo>
                  <a:lnTo>
                    <a:pt x="30" y="2640"/>
                  </a:lnTo>
                  <a:lnTo>
                    <a:pt x="30" y="2640"/>
                  </a:lnTo>
                  <a:lnTo>
                    <a:pt x="0" y="2640"/>
                  </a:lnTo>
                  <a:lnTo>
                    <a:pt x="0" y="2732"/>
                  </a:lnTo>
                  <a:lnTo>
                    <a:pt x="0" y="2732"/>
                  </a:lnTo>
                  <a:lnTo>
                    <a:pt x="213" y="2671"/>
                  </a:lnTo>
                  <a:lnTo>
                    <a:pt x="455" y="2580"/>
                  </a:lnTo>
                  <a:lnTo>
                    <a:pt x="668" y="2549"/>
                  </a:lnTo>
                  <a:lnTo>
                    <a:pt x="910" y="2549"/>
                  </a:lnTo>
                  <a:lnTo>
                    <a:pt x="910" y="2549"/>
                  </a:lnTo>
                  <a:lnTo>
                    <a:pt x="910" y="2549"/>
                  </a:lnTo>
                  <a:lnTo>
                    <a:pt x="910" y="2549"/>
                  </a:lnTo>
                  <a:lnTo>
                    <a:pt x="1123" y="2549"/>
                  </a:lnTo>
                  <a:lnTo>
                    <a:pt x="1335" y="2580"/>
                  </a:lnTo>
                  <a:lnTo>
                    <a:pt x="1548" y="2640"/>
                  </a:lnTo>
                  <a:lnTo>
                    <a:pt x="1730" y="2701"/>
                  </a:lnTo>
                  <a:lnTo>
                    <a:pt x="1912" y="2792"/>
                  </a:lnTo>
                  <a:lnTo>
                    <a:pt x="2094" y="2914"/>
                  </a:lnTo>
                  <a:lnTo>
                    <a:pt x="2246" y="3035"/>
                  </a:lnTo>
                  <a:lnTo>
                    <a:pt x="2397" y="3156"/>
                  </a:lnTo>
                  <a:lnTo>
                    <a:pt x="2549" y="3308"/>
                  </a:lnTo>
                  <a:lnTo>
                    <a:pt x="2670" y="3490"/>
                  </a:lnTo>
                  <a:lnTo>
                    <a:pt x="2761" y="3672"/>
                  </a:lnTo>
                  <a:lnTo>
                    <a:pt x="2852" y="3854"/>
                  </a:lnTo>
                  <a:lnTo>
                    <a:pt x="2944" y="4036"/>
                  </a:lnTo>
                  <a:lnTo>
                    <a:pt x="3004" y="4249"/>
                  </a:lnTo>
                  <a:lnTo>
                    <a:pt x="3035" y="4461"/>
                  </a:lnTo>
                  <a:lnTo>
                    <a:pt x="3035" y="4674"/>
                  </a:lnTo>
                  <a:lnTo>
                    <a:pt x="3035" y="4674"/>
                  </a:lnTo>
                  <a:lnTo>
                    <a:pt x="3035" y="4886"/>
                  </a:lnTo>
                  <a:lnTo>
                    <a:pt x="3004" y="5068"/>
                  </a:lnTo>
                  <a:lnTo>
                    <a:pt x="3004" y="5068"/>
                  </a:lnTo>
                  <a:lnTo>
                    <a:pt x="3308" y="4825"/>
                  </a:lnTo>
                  <a:lnTo>
                    <a:pt x="3641" y="4522"/>
                  </a:lnTo>
                  <a:lnTo>
                    <a:pt x="36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3476575" y="926850"/>
              <a:ext cx="210925" cy="270825"/>
            </a:xfrm>
            <a:custGeom>
              <a:avLst/>
              <a:gdLst/>
              <a:ahLst/>
              <a:cxnLst/>
              <a:rect l="l" t="t" r="r" b="b"/>
              <a:pathLst>
                <a:path w="8437" h="10833" extrusionOk="0">
                  <a:moveTo>
                    <a:pt x="3794" y="0"/>
                  </a:moveTo>
                  <a:lnTo>
                    <a:pt x="3430" y="30"/>
                  </a:lnTo>
                  <a:lnTo>
                    <a:pt x="3066" y="61"/>
                  </a:lnTo>
                  <a:lnTo>
                    <a:pt x="2732" y="152"/>
                  </a:lnTo>
                  <a:lnTo>
                    <a:pt x="2428" y="243"/>
                  </a:lnTo>
                  <a:lnTo>
                    <a:pt x="2125" y="364"/>
                  </a:lnTo>
                  <a:lnTo>
                    <a:pt x="1821" y="516"/>
                  </a:lnTo>
                  <a:lnTo>
                    <a:pt x="1548" y="698"/>
                  </a:lnTo>
                  <a:lnTo>
                    <a:pt x="1306" y="880"/>
                  </a:lnTo>
                  <a:lnTo>
                    <a:pt x="1093" y="1123"/>
                  </a:lnTo>
                  <a:lnTo>
                    <a:pt x="881" y="1365"/>
                  </a:lnTo>
                  <a:lnTo>
                    <a:pt x="699" y="1639"/>
                  </a:lnTo>
                  <a:lnTo>
                    <a:pt x="517" y="1912"/>
                  </a:lnTo>
                  <a:lnTo>
                    <a:pt x="365" y="2215"/>
                  </a:lnTo>
                  <a:lnTo>
                    <a:pt x="244" y="2549"/>
                  </a:lnTo>
                  <a:lnTo>
                    <a:pt x="153" y="2883"/>
                  </a:lnTo>
                  <a:lnTo>
                    <a:pt x="61" y="3247"/>
                  </a:lnTo>
                  <a:lnTo>
                    <a:pt x="1" y="3611"/>
                  </a:lnTo>
                  <a:lnTo>
                    <a:pt x="1" y="3945"/>
                  </a:lnTo>
                  <a:lnTo>
                    <a:pt x="1" y="4279"/>
                  </a:lnTo>
                  <a:lnTo>
                    <a:pt x="31" y="4643"/>
                  </a:lnTo>
                  <a:lnTo>
                    <a:pt x="92" y="5310"/>
                  </a:lnTo>
                  <a:lnTo>
                    <a:pt x="122" y="5674"/>
                  </a:lnTo>
                  <a:lnTo>
                    <a:pt x="153" y="6008"/>
                  </a:lnTo>
                  <a:lnTo>
                    <a:pt x="122" y="6585"/>
                  </a:lnTo>
                  <a:lnTo>
                    <a:pt x="92" y="7192"/>
                  </a:lnTo>
                  <a:lnTo>
                    <a:pt x="61" y="7768"/>
                  </a:lnTo>
                  <a:lnTo>
                    <a:pt x="61" y="8345"/>
                  </a:lnTo>
                  <a:lnTo>
                    <a:pt x="61" y="8648"/>
                  </a:lnTo>
                  <a:lnTo>
                    <a:pt x="122" y="8951"/>
                  </a:lnTo>
                  <a:lnTo>
                    <a:pt x="213" y="9225"/>
                  </a:lnTo>
                  <a:lnTo>
                    <a:pt x="335" y="9467"/>
                  </a:lnTo>
                  <a:lnTo>
                    <a:pt x="486" y="9710"/>
                  </a:lnTo>
                  <a:lnTo>
                    <a:pt x="638" y="9892"/>
                  </a:lnTo>
                  <a:lnTo>
                    <a:pt x="850" y="10074"/>
                  </a:lnTo>
                  <a:lnTo>
                    <a:pt x="1063" y="10256"/>
                  </a:lnTo>
                  <a:lnTo>
                    <a:pt x="1306" y="10408"/>
                  </a:lnTo>
                  <a:lnTo>
                    <a:pt x="1548" y="10529"/>
                  </a:lnTo>
                  <a:lnTo>
                    <a:pt x="1821" y="10620"/>
                  </a:lnTo>
                  <a:lnTo>
                    <a:pt x="2095" y="10711"/>
                  </a:lnTo>
                  <a:lnTo>
                    <a:pt x="2398" y="10772"/>
                  </a:lnTo>
                  <a:lnTo>
                    <a:pt x="2701" y="10802"/>
                  </a:lnTo>
                  <a:lnTo>
                    <a:pt x="3005" y="10833"/>
                  </a:lnTo>
                  <a:lnTo>
                    <a:pt x="3308" y="10833"/>
                  </a:lnTo>
                  <a:lnTo>
                    <a:pt x="3824" y="10802"/>
                  </a:lnTo>
                  <a:lnTo>
                    <a:pt x="4340" y="10711"/>
                  </a:lnTo>
                  <a:lnTo>
                    <a:pt x="4825" y="10590"/>
                  </a:lnTo>
                  <a:lnTo>
                    <a:pt x="5250" y="10408"/>
                  </a:lnTo>
                  <a:lnTo>
                    <a:pt x="5675" y="10196"/>
                  </a:lnTo>
                  <a:lnTo>
                    <a:pt x="6039" y="9953"/>
                  </a:lnTo>
                  <a:lnTo>
                    <a:pt x="6403" y="9649"/>
                  </a:lnTo>
                  <a:lnTo>
                    <a:pt x="6737" y="9316"/>
                  </a:lnTo>
                  <a:lnTo>
                    <a:pt x="7010" y="8951"/>
                  </a:lnTo>
                  <a:lnTo>
                    <a:pt x="7283" y="8527"/>
                  </a:lnTo>
                  <a:lnTo>
                    <a:pt x="7526" y="8072"/>
                  </a:lnTo>
                  <a:lnTo>
                    <a:pt x="7739" y="7586"/>
                  </a:lnTo>
                  <a:lnTo>
                    <a:pt x="7921" y="7070"/>
                  </a:lnTo>
                  <a:lnTo>
                    <a:pt x="8103" y="6524"/>
                  </a:lnTo>
                  <a:lnTo>
                    <a:pt x="8224" y="5917"/>
                  </a:lnTo>
                  <a:lnTo>
                    <a:pt x="8345" y="5310"/>
                  </a:lnTo>
                  <a:lnTo>
                    <a:pt x="8406" y="4673"/>
                  </a:lnTo>
                  <a:lnTo>
                    <a:pt x="8436" y="4066"/>
                  </a:lnTo>
                  <a:lnTo>
                    <a:pt x="8406" y="3490"/>
                  </a:lnTo>
                  <a:lnTo>
                    <a:pt x="8315" y="2974"/>
                  </a:lnTo>
                  <a:lnTo>
                    <a:pt x="8163" y="2488"/>
                  </a:lnTo>
                  <a:lnTo>
                    <a:pt x="7981" y="2063"/>
                  </a:lnTo>
                  <a:lnTo>
                    <a:pt x="7739" y="1669"/>
                  </a:lnTo>
                  <a:lnTo>
                    <a:pt x="7465" y="1335"/>
                  </a:lnTo>
                  <a:lnTo>
                    <a:pt x="7132" y="1032"/>
                  </a:lnTo>
                  <a:lnTo>
                    <a:pt x="6768" y="759"/>
                  </a:lnTo>
                  <a:lnTo>
                    <a:pt x="6373" y="516"/>
                  </a:lnTo>
                  <a:lnTo>
                    <a:pt x="5918" y="334"/>
                  </a:lnTo>
                  <a:lnTo>
                    <a:pt x="5432" y="212"/>
                  </a:lnTo>
                  <a:lnTo>
                    <a:pt x="4917" y="91"/>
                  </a:lnTo>
                  <a:lnTo>
                    <a:pt x="4370" y="30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3476575" y="926850"/>
              <a:ext cx="210925" cy="270825"/>
            </a:xfrm>
            <a:custGeom>
              <a:avLst/>
              <a:gdLst/>
              <a:ahLst/>
              <a:cxnLst/>
              <a:rect l="l" t="t" r="r" b="b"/>
              <a:pathLst>
                <a:path w="8437" h="10833" fill="none" extrusionOk="0">
                  <a:moveTo>
                    <a:pt x="8345" y="5310"/>
                  </a:moveTo>
                  <a:lnTo>
                    <a:pt x="8345" y="5310"/>
                  </a:lnTo>
                  <a:lnTo>
                    <a:pt x="8224" y="5917"/>
                  </a:lnTo>
                  <a:lnTo>
                    <a:pt x="8103" y="6524"/>
                  </a:lnTo>
                  <a:lnTo>
                    <a:pt x="7921" y="7070"/>
                  </a:lnTo>
                  <a:lnTo>
                    <a:pt x="7739" y="7586"/>
                  </a:lnTo>
                  <a:lnTo>
                    <a:pt x="7526" y="8072"/>
                  </a:lnTo>
                  <a:lnTo>
                    <a:pt x="7283" y="8527"/>
                  </a:lnTo>
                  <a:lnTo>
                    <a:pt x="7010" y="8951"/>
                  </a:lnTo>
                  <a:lnTo>
                    <a:pt x="6737" y="9316"/>
                  </a:lnTo>
                  <a:lnTo>
                    <a:pt x="6403" y="9649"/>
                  </a:lnTo>
                  <a:lnTo>
                    <a:pt x="6039" y="9953"/>
                  </a:lnTo>
                  <a:lnTo>
                    <a:pt x="5675" y="10196"/>
                  </a:lnTo>
                  <a:lnTo>
                    <a:pt x="5250" y="10408"/>
                  </a:lnTo>
                  <a:lnTo>
                    <a:pt x="4825" y="10590"/>
                  </a:lnTo>
                  <a:lnTo>
                    <a:pt x="4340" y="10711"/>
                  </a:lnTo>
                  <a:lnTo>
                    <a:pt x="3824" y="10802"/>
                  </a:lnTo>
                  <a:lnTo>
                    <a:pt x="3308" y="10833"/>
                  </a:lnTo>
                  <a:lnTo>
                    <a:pt x="3308" y="10833"/>
                  </a:lnTo>
                  <a:lnTo>
                    <a:pt x="3005" y="10833"/>
                  </a:lnTo>
                  <a:lnTo>
                    <a:pt x="2701" y="10802"/>
                  </a:lnTo>
                  <a:lnTo>
                    <a:pt x="2398" y="10772"/>
                  </a:lnTo>
                  <a:lnTo>
                    <a:pt x="2095" y="10711"/>
                  </a:lnTo>
                  <a:lnTo>
                    <a:pt x="1821" y="10620"/>
                  </a:lnTo>
                  <a:lnTo>
                    <a:pt x="1548" y="10529"/>
                  </a:lnTo>
                  <a:lnTo>
                    <a:pt x="1306" y="10408"/>
                  </a:lnTo>
                  <a:lnTo>
                    <a:pt x="1063" y="10256"/>
                  </a:lnTo>
                  <a:lnTo>
                    <a:pt x="850" y="10074"/>
                  </a:lnTo>
                  <a:lnTo>
                    <a:pt x="638" y="9892"/>
                  </a:lnTo>
                  <a:lnTo>
                    <a:pt x="486" y="9710"/>
                  </a:lnTo>
                  <a:lnTo>
                    <a:pt x="335" y="9467"/>
                  </a:lnTo>
                  <a:lnTo>
                    <a:pt x="213" y="9225"/>
                  </a:lnTo>
                  <a:lnTo>
                    <a:pt x="122" y="8951"/>
                  </a:lnTo>
                  <a:lnTo>
                    <a:pt x="61" y="8648"/>
                  </a:lnTo>
                  <a:lnTo>
                    <a:pt x="61" y="8345"/>
                  </a:lnTo>
                  <a:lnTo>
                    <a:pt x="61" y="8345"/>
                  </a:lnTo>
                  <a:lnTo>
                    <a:pt x="61" y="7768"/>
                  </a:lnTo>
                  <a:lnTo>
                    <a:pt x="92" y="7192"/>
                  </a:lnTo>
                  <a:lnTo>
                    <a:pt x="122" y="6585"/>
                  </a:lnTo>
                  <a:lnTo>
                    <a:pt x="153" y="6008"/>
                  </a:lnTo>
                  <a:lnTo>
                    <a:pt x="153" y="6008"/>
                  </a:lnTo>
                  <a:lnTo>
                    <a:pt x="122" y="5674"/>
                  </a:lnTo>
                  <a:lnTo>
                    <a:pt x="92" y="5310"/>
                  </a:lnTo>
                  <a:lnTo>
                    <a:pt x="31" y="4643"/>
                  </a:lnTo>
                  <a:lnTo>
                    <a:pt x="1" y="4279"/>
                  </a:lnTo>
                  <a:lnTo>
                    <a:pt x="1" y="3945"/>
                  </a:lnTo>
                  <a:lnTo>
                    <a:pt x="1" y="3611"/>
                  </a:lnTo>
                  <a:lnTo>
                    <a:pt x="61" y="3247"/>
                  </a:lnTo>
                  <a:lnTo>
                    <a:pt x="61" y="3247"/>
                  </a:lnTo>
                  <a:lnTo>
                    <a:pt x="153" y="2883"/>
                  </a:lnTo>
                  <a:lnTo>
                    <a:pt x="244" y="2549"/>
                  </a:lnTo>
                  <a:lnTo>
                    <a:pt x="365" y="2215"/>
                  </a:lnTo>
                  <a:lnTo>
                    <a:pt x="517" y="1912"/>
                  </a:lnTo>
                  <a:lnTo>
                    <a:pt x="699" y="1639"/>
                  </a:lnTo>
                  <a:lnTo>
                    <a:pt x="881" y="1365"/>
                  </a:lnTo>
                  <a:lnTo>
                    <a:pt x="1093" y="1123"/>
                  </a:lnTo>
                  <a:lnTo>
                    <a:pt x="1306" y="880"/>
                  </a:lnTo>
                  <a:lnTo>
                    <a:pt x="1548" y="698"/>
                  </a:lnTo>
                  <a:lnTo>
                    <a:pt x="1821" y="516"/>
                  </a:lnTo>
                  <a:lnTo>
                    <a:pt x="2125" y="364"/>
                  </a:lnTo>
                  <a:lnTo>
                    <a:pt x="2428" y="243"/>
                  </a:lnTo>
                  <a:lnTo>
                    <a:pt x="2732" y="152"/>
                  </a:lnTo>
                  <a:lnTo>
                    <a:pt x="3066" y="61"/>
                  </a:lnTo>
                  <a:lnTo>
                    <a:pt x="3430" y="30"/>
                  </a:lnTo>
                  <a:lnTo>
                    <a:pt x="3794" y="0"/>
                  </a:lnTo>
                  <a:lnTo>
                    <a:pt x="3794" y="0"/>
                  </a:lnTo>
                  <a:lnTo>
                    <a:pt x="4370" y="30"/>
                  </a:lnTo>
                  <a:lnTo>
                    <a:pt x="4917" y="91"/>
                  </a:lnTo>
                  <a:lnTo>
                    <a:pt x="5432" y="212"/>
                  </a:lnTo>
                  <a:lnTo>
                    <a:pt x="5918" y="334"/>
                  </a:lnTo>
                  <a:lnTo>
                    <a:pt x="6373" y="516"/>
                  </a:lnTo>
                  <a:lnTo>
                    <a:pt x="6768" y="759"/>
                  </a:lnTo>
                  <a:lnTo>
                    <a:pt x="7132" y="1032"/>
                  </a:lnTo>
                  <a:lnTo>
                    <a:pt x="7465" y="1335"/>
                  </a:lnTo>
                  <a:lnTo>
                    <a:pt x="7739" y="1669"/>
                  </a:lnTo>
                  <a:lnTo>
                    <a:pt x="7981" y="2063"/>
                  </a:lnTo>
                  <a:lnTo>
                    <a:pt x="8163" y="2488"/>
                  </a:lnTo>
                  <a:lnTo>
                    <a:pt x="8315" y="2974"/>
                  </a:lnTo>
                  <a:lnTo>
                    <a:pt x="8406" y="3490"/>
                  </a:lnTo>
                  <a:lnTo>
                    <a:pt x="8436" y="4066"/>
                  </a:lnTo>
                  <a:lnTo>
                    <a:pt x="8406" y="4673"/>
                  </a:lnTo>
                  <a:lnTo>
                    <a:pt x="8345" y="53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3663950" y="1046700"/>
              <a:ext cx="57675" cy="81950"/>
            </a:xfrm>
            <a:custGeom>
              <a:avLst/>
              <a:gdLst/>
              <a:ahLst/>
              <a:cxnLst/>
              <a:rect l="l" t="t" r="r" b="b"/>
              <a:pathLst>
                <a:path w="2307" h="3278" extrusionOk="0">
                  <a:moveTo>
                    <a:pt x="1215" y="0"/>
                  </a:moveTo>
                  <a:lnTo>
                    <a:pt x="1093" y="61"/>
                  </a:lnTo>
                  <a:lnTo>
                    <a:pt x="972" y="122"/>
                  </a:lnTo>
                  <a:lnTo>
                    <a:pt x="759" y="273"/>
                  </a:lnTo>
                  <a:lnTo>
                    <a:pt x="608" y="456"/>
                  </a:lnTo>
                  <a:lnTo>
                    <a:pt x="486" y="638"/>
                  </a:lnTo>
                  <a:lnTo>
                    <a:pt x="395" y="820"/>
                  </a:lnTo>
                  <a:lnTo>
                    <a:pt x="1" y="3247"/>
                  </a:lnTo>
                  <a:lnTo>
                    <a:pt x="244" y="3278"/>
                  </a:lnTo>
                  <a:lnTo>
                    <a:pt x="668" y="3278"/>
                  </a:lnTo>
                  <a:lnTo>
                    <a:pt x="850" y="3247"/>
                  </a:lnTo>
                  <a:lnTo>
                    <a:pt x="1032" y="3217"/>
                  </a:lnTo>
                  <a:lnTo>
                    <a:pt x="1215" y="3156"/>
                  </a:lnTo>
                  <a:lnTo>
                    <a:pt x="1518" y="3004"/>
                  </a:lnTo>
                  <a:lnTo>
                    <a:pt x="1761" y="2822"/>
                  </a:lnTo>
                  <a:lnTo>
                    <a:pt x="1943" y="2580"/>
                  </a:lnTo>
                  <a:lnTo>
                    <a:pt x="2095" y="2337"/>
                  </a:lnTo>
                  <a:lnTo>
                    <a:pt x="2216" y="2033"/>
                  </a:lnTo>
                  <a:lnTo>
                    <a:pt x="2277" y="1760"/>
                  </a:lnTo>
                  <a:lnTo>
                    <a:pt x="2307" y="1457"/>
                  </a:lnTo>
                  <a:lnTo>
                    <a:pt x="2307" y="1153"/>
                  </a:lnTo>
                  <a:lnTo>
                    <a:pt x="2277" y="880"/>
                  </a:lnTo>
                  <a:lnTo>
                    <a:pt x="2186" y="638"/>
                  </a:lnTo>
                  <a:lnTo>
                    <a:pt x="2095" y="425"/>
                  </a:lnTo>
                  <a:lnTo>
                    <a:pt x="1973" y="243"/>
                  </a:lnTo>
                  <a:lnTo>
                    <a:pt x="1791" y="122"/>
                  </a:lnTo>
                  <a:lnTo>
                    <a:pt x="1639" y="61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3663950" y="1046700"/>
              <a:ext cx="57675" cy="81950"/>
            </a:xfrm>
            <a:custGeom>
              <a:avLst/>
              <a:gdLst/>
              <a:ahLst/>
              <a:cxnLst/>
              <a:rect l="l" t="t" r="r" b="b"/>
              <a:pathLst>
                <a:path w="2307" h="3278" fill="none" extrusionOk="0">
                  <a:moveTo>
                    <a:pt x="395" y="820"/>
                  </a:moveTo>
                  <a:lnTo>
                    <a:pt x="395" y="820"/>
                  </a:lnTo>
                  <a:lnTo>
                    <a:pt x="486" y="638"/>
                  </a:lnTo>
                  <a:lnTo>
                    <a:pt x="608" y="456"/>
                  </a:lnTo>
                  <a:lnTo>
                    <a:pt x="759" y="273"/>
                  </a:lnTo>
                  <a:lnTo>
                    <a:pt x="972" y="122"/>
                  </a:lnTo>
                  <a:lnTo>
                    <a:pt x="1093" y="61"/>
                  </a:lnTo>
                  <a:lnTo>
                    <a:pt x="1215" y="0"/>
                  </a:lnTo>
                  <a:lnTo>
                    <a:pt x="1336" y="0"/>
                  </a:lnTo>
                  <a:lnTo>
                    <a:pt x="1488" y="0"/>
                  </a:lnTo>
                  <a:lnTo>
                    <a:pt x="1639" y="61"/>
                  </a:lnTo>
                  <a:lnTo>
                    <a:pt x="1791" y="122"/>
                  </a:lnTo>
                  <a:lnTo>
                    <a:pt x="1791" y="122"/>
                  </a:lnTo>
                  <a:lnTo>
                    <a:pt x="1973" y="243"/>
                  </a:lnTo>
                  <a:lnTo>
                    <a:pt x="2095" y="425"/>
                  </a:lnTo>
                  <a:lnTo>
                    <a:pt x="2186" y="638"/>
                  </a:lnTo>
                  <a:lnTo>
                    <a:pt x="2277" y="880"/>
                  </a:lnTo>
                  <a:lnTo>
                    <a:pt x="2307" y="1153"/>
                  </a:lnTo>
                  <a:lnTo>
                    <a:pt x="2307" y="1457"/>
                  </a:lnTo>
                  <a:lnTo>
                    <a:pt x="2277" y="1760"/>
                  </a:lnTo>
                  <a:lnTo>
                    <a:pt x="2216" y="2033"/>
                  </a:lnTo>
                  <a:lnTo>
                    <a:pt x="2095" y="2337"/>
                  </a:lnTo>
                  <a:lnTo>
                    <a:pt x="1943" y="2580"/>
                  </a:lnTo>
                  <a:lnTo>
                    <a:pt x="1761" y="2822"/>
                  </a:lnTo>
                  <a:lnTo>
                    <a:pt x="1518" y="3004"/>
                  </a:lnTo>
                  <a:lnTo>
                    <a:pt x="1215" y="3156"/>
                  </a:lnTo>
                  <a:lnTo>
                    <a:pt x="1032" y="3217"/>
                  </a:lnTo>
                  <a:lnTo>
                    <a:pt x="850" y="3247"/>
                  </a:lnTo>
                  <a:lnTo>
                    <a:pt x="668" y="3278"/>
                  </a:lnTo>
                  <a:lnTo>
                    <a:pt x="456" y="3278"/>
                  </a:lnTo>
                  <a:lnTo>
                    <a:pt x="244" y="3278"/>
                  </a:lnTo>
                  <a:lnTo>
                    <a:pt x="1" y="3247"/>
                  </a:lnTo>
                  <a:lnTo>
                    <a:pt x="395" y="8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4"/>
            <p:cNvSpPr/>
            <p:nvPr/>
          </p:nvSpPr>
          <p:spPr>
            <a:xfrm>
              <a:off x="3675325" y="1067175"/>
              <a:ext cx="33425" cy="44025"/>
            </a:xfrm>
            <a:custGeom>
              <a:avLst/>
              <a:gdLst/>
              <a:ahLst/>
              <a:cxnLst/>
              <a:rect l="l" t="t" r="r" b="b"/>
              <a:pathLst>
                <a:path w="1337" h="1761" extrusionOk="0">
                  <a:moveTo>
                    <a:pt x="1002" y="1"/>
                  </a:moveTo>
                  <a:lnTo>
                    <a:pt x="881" y="31"/>
                  </a:lnTo>
                  <a:lnTo>
                    <a:pt x="790" y="92"/>
                  </a:lnTo>
                  <a:lnTo>
                    <a:pt x="608" y="243"/>
                  </a:lnTo>
                  <a:lnTo>
                    <a:pt x="456" y="395"/>
                  </a:lnTo>
                  <a:lnTo>
                    <a:pt x="365" y="547"/>
                  </a:lnTo>
                  <a:lnTo>
                    <a:pt x="274" y="729"/>
                  </a:lnTo>
                  <a:lnTo>
                    <a:pt x="122" y="1123"/>
                  </a:lnTo>
                  <a:lnTo>
                    <a:pt x="31" y="1366"/>
                  </a:lnTo>
                  <a:lnTo>
                    <a:pt x="1" y="1548"/>
                  </a:lnTo>
                  <a:lnTo>
                    <a:pt x="1" y="1700"/>
                  </a:lnTo>
                  <a:lnTo>
                    <a:pt x="1" y="1761"/>
                  </a:lnTo>
                  <a:lnTo>
                    <a:pt x="31" y="1700"/>
                  </a:lnTo>
                  <a:lnTo>
                    <a:pt x="92" y="1579"/>
                  </a:lnTo>
                  <a:lnTo>
                    <a:pt x="244" y="1184"/>
                  </a:lnTo>
                  <a:lnTo>
                    <a:pt x="426" y="820"/>
                  </a:lnTo>
                  <a:lnTo>
                    <a:pt x="517" y="638"/>
                  </a:lnTo>
                  <a:lnTo>
                    <a:pt x="608" y="486"/>
                  </a:lnTo>
                  <a:lnTo>
                    <a:pt x="729" y="334"/>
                  </a:lnTo>
                  <a:lnTo>
                    <a:pt x="851" y="183"/>
                  </a:lnTo>
                  <a:lnTo>
                    <a:pt x="942" y="122"/>
                  </a:lnTo>
                  <a:lnTo>
                    <a:pt x="1033" y="92"/>
                  </a:lnTo>
                  <a:lnTo>
                    <a:pt x="1124" y="92"/>
                  </a:lnTo>
                  <a:lnTo>
                    <a:pt x="1184" y="122"/>
                  </a:lnTo>
                  <a:lnTo>
                    <a:pt x="1306" y="183"/>
                  </a:lnTo>
                  <a:lnTo>
                    <a:pt x="1336" y="213"/>
                  </a:lnTo>
                  <a:lnTo>
                    <a:pt x="1336" y="152"/>
                  </a:lnTo>
                  <a:lnTo>
                    <a:pt x="1215" y="61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4"/>
            <p:cNvSpPr/>
            <p:nvPr/>
          </p:nvSpPr>
          <p:spPr>
            <a:xfrm>
              <a:off x="3675325" y="1067175"/>
              <a:ext cx="33425" cy="44025"/>
            </a:xfrm>
            <a:custGeom>
              <a:avLst/>
              <a:gdLst/>
              <a:ahLst/>
              <a:cxnLst/>
              <a:rect l="l" t="t" r="r" b="b"/>
              <a:pathLst>
                <a:path w="1337" h="1761" fill="none" extrusionOk="0">
                  <a:moveTo>
                    <a:pt x="1" y="1761"/>
                  </a:moveTo>
                  <a:lnTo>
                    <a:pt x="1" y="1761"/>
                  </a:lnTo>
                  <a:lnTo>
                    <a:pt x="1" y="1700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31" y="1366"/>
                  </a:lnTo>
                  <a:lnTo>
                    <a:pt x="122" y="1123"/>
                  </a:lnTo>
                  <a:lnTo>
                    <a:pt x="122" y="1123"/>
                  </a:lnTo>
                  <a:lnTo>
                    <a:pt x="274" y="729"/>
                  </a:lnTo>
                  <a:lnTo>
                    <a:pt x="274" y="729"/>
                  </a:lnTo>
                  <a:lnTo>
                    <a:pt x="365" y="547"/>
                  </a:lnTo>
                  <a:lnTo>
                    <a:pt x="365" y="547"/>
                  </a:lnTo>
                  <a:lnTo>
                    <a:pt x="456" y="395"/>
                  </a:lnTo>
                  <a:lnTo>
                    <a:pt x="456" y="395"/>
                  </a:lnTo>
                  <a:lnTo>
                    <a:pt x="608" y="243"/>
                  </a:lnTo>
                  <a:lnTo>
                    <a:pt x="790" y="92"/>
                  </a:lnTo>
                  <a:lnTo>
                    <a:pt x="790" y="92"/>
                  </a:lnTo>
                  <a:lnTo>
                    <a:pt x="881" y="31"/>
                  </a:lnTo>
                  <a:lnTo>
                    <a:pt x="1002" y="1"/>
                  </a:lnTo>
                  <a:lnTo>
                    <a:pt x="1002" y="1"/>
                  </a:lnTo>
                  <a:lnTo>
                    <a:pt x="1124" y="1"/>
                  </a:lnTo>
                  <a:lnTo>
                    <a:pt x="1215" y="61"/>
                  </a:lnTo>
                  <a:lnTo>
                    <a:pt x="1215" y="61"/>
                  </a:lnTo>
                  <a:lnTo>
                    <a:pt x="1336" y="152"/>
                  </a:lnTo>
                  <a:lnTo>
                    <a:pt x="1336" y="213"/>
                  </a:lnTo>
                  <a:lnTo>
                    <a:pt x="1336" y="213"/>
                  </a:lnTo>
                  <a:lnTo>
                    <a:pt x="1306" y="183"/>
                  </a:lnTo>
                  <a:lnTo>
                    <a:pt x="1184" y="122"/>
                  </a:lnTo>
                  <a:lnTo>
                    <a:pt x="1184" y="122"/>
                  </a:lnTo>
                  <a:lnTo>
                    <a:pt x="1124" y="92"/>
                  </a:lnTo>
                  <a:lnTo>
                    <a:pt x="1033" y="92"/>
                  </a:lnTo>
                  <a:lnTo>
                    <a:pt x="1033" y="92"/>
                  </a:lnTo>
                  <a:lnTo>
                    <a:pt x="942" y="122"/>
                  </a:lnTo>
                  <a:lnTo>
                    <a:pt x="851" y="183"/>
                  </a:lnTo>
                  <a:lnTo>
                    <a:pt x="851" y="183"/>
                  </a:lnTo>
                  <a:lnTo>
                    <a:pt x="729" y="334"/>
                  </a:lnTo>
                  <a:lnTo>
                    <a:pt x="608" y="486"/>
                  </a:lnTo>
                  <a:lnTo>
                    <a:pt x="608" y="486"/>
                  </a:lnTo>
                  <a:lnTo>
                    <a:pt x="517" y="638"/>
                  </a:lnTo>
                  <a:lnTo>
                    <a:pt x="517" y="638"/>
                  </a:lnTo>
                  <a:lnTo>
                    <a:pt x="426" y="820"/>
                  </a:lnTo>
                  <a:lnTo>
                    <a:pt x="426" y="820"/>
                  </a:lnTo>
                  <a:lnTo>
                    <a:pt x="244" y="1184"/>
                  </a:lnTo>
                  <a:lnTo>
                    <a:pt x="244" y="1184"/>
                  </a:lnTo>
                  <a:lnTo>
                    <a:pt x="92" y="1579"/>
                  </a:lnTo>
                  <a:lnTo>
                    <a:pt x="92" y="1579"/>
                  </a:lnTo>
                  <a:lnTo>
                    <a:pt x="31" y="1700"/>
                  </a:lnTo>
                  <a:lnTo>
                    <a:pt x="1" y="17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3682175" y="1087650"/>
              <a:ext cx="21250" cy="19000"/>
            </a:xfrm>
            <a:custGeom>
              <a:avLst/>
              <a:gdLst/>
              <a:ahLst/>
              <a:cxnLst/>
              <a:rect l="l" t="t" r="r" b="b"/>
              <a:pathLst>
                <a:path w="850" h="760" extrusionOk="0">
                  <a:moveTo>
                    <a:pt x="303" y="1"/>
                  </a:moveTo>
                  <a:lnTo>
                    <a:pt x="182" y="31"/>
                  </a:lnTo>
                  <a:lnTo>
                    <a:pt x="91" y="92"/>
                  </a:lnTo>
                  <a:lnTo>
                    <a:pt x="30" y="122"/>
                  </a:lnTo>
                  <a:lnTo>
                    <a:pt x="0" y="153"/>
                  </a:lnTo>
                  <a:lnTo>
                    <a:pt x="91" y="153"/>
                  </a:lnTo>
                  <a:lnTo>
                    <a:pt x="212" y="122"/>
                  </a:lnTo>
                  <a:lnTo>
                    <a:pt x="303" y="153"/>
                  </a:lnTo>
                  <a:lnTo>
                    <a:pt x="395" y="153"/>
                  </a:lnTo>
                  <a:lnTo>
                    <a:pt x="486" y="213"/>
                  </a:lnTo>
                  <a:lnTo>
                    <a:pt x="546" y="244"/>
                  </a:lnTo>
                  <a:lnTo>
                    <a:pt x="607" y="304"/>
                  </a:lnTo>
                  <a:lnTo>
                    <a:pt x="668" y="365"/>
                  </a:lnTo>
                  <a:lnTo>
                    <a:pt x="698" y="456"/>
                  </a:lnTo>
                  <a:lnTo>
                    <a:pt x="789" y="669"/>
                  </a:lnTo>
                  <a:lnTo>
                    <a:pt x="789" y="729"/>
                  </a:lnTo>
                  <a:lnTo>
                    <a:pt x="819" y="760"/>
                  </a:lnTo>
                  <a:lnTo>
                    <a:pt x="819" y="729"/>
                  </a:lnTo>
                  <a:lnTo>
                    <a:pt x="850" y="669"/>
                  </a:lnTo>
                  <a:lnTo>
                    <a:pt x="850" y="547"/>
                  </a:lnTo>
                  <a:lnTo>
                    <a:pt x="850" y="426"/>
                  </a:lnTo>
                  <a:lnTo>
                    <a:pt x="789" y="304"/>
                  </a:lnTo>
                  <a:lnTo>
                    <a:pt x="728" y="183"/>
                  </a:lnTo>
                  <a:lnTo>
                    <a:pt x="668" y="122"/>
                  </a:lnTo>
                  <a:lnTo>
                    <a:pt x="668" y="92"/>
                  </a:lnTo>
                  <a:lnTo>
                    <a:pt x="546" y="62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3589625" y="1052775"/>
              <a:ext cx="21250" cy="33400"/>
            </a:xfrm>
            <a:custGeom>
              <a:avLst/>
              <a:gdLst/>
              <a:ahLst/>
              <a:cxnLst/>
              <a:rect l="l" t="t" r="r" b="b"/>
              <a:pathLst>
                <a:path w="850" h="1336" extrusionOk="0">
                  <a:moveTo>
                    <a:pt x="425" y="0"/>
                  </a:moveTo>
                  <a:lnTo>
                    <a:pt x="334" y="30"/>
                  </a:lnTo>
                  <a:lnTo>
                    <a:pt x="243" y="61"/>
                  </a:lnTo>
                  <a:lnTo>
                    <a:pt x="182" y="121"/>
                  </a:lnTo>
                  <a:lnTo>
                    <a:pt x="121" y="213"/>
                  </a:lnTo>
                  <a:lnTo>
                    <a:pt x="30" y="425"/>
                  </a:lnTo>
                  <a:lnTo>
                    <a:pt x="0" y="668"/>
                  </a:lnTo>
                  <a:lnTo>
                    <a:pt x="30" y="941"/>
                  </a:lnTo>
                  <a:lnTo>
                    <a:pt x="121" y="1153"/>
                  </a:lnTo>
                  <a:lnTo>
                    <a:pt x="182" y="1214"/>
                  </a:lnTo>
                  <a:lnTo>
                    <a:pt x="273" y="1305"/>
                  </a:lnTo>
                  <a:lnTo>
                    <a:pt x="334" y="1335"/>
                  </a:lnTo>
                  <a:lnTo>
                    <a:pt x="516" y="1335"/>
                  </a:lnTo>
                  <a:lnTo>
                    <a:pt x="607" y="1275"/>
                  </a:lnTo>
                  <a:lnTo>
                    <a:pt x="668" y="1214"/>
                  </a:lnTo>
                  <a:lnTo>
                    <a:pt x="728" y="1153"/>
                  </a:lnTo>
                  <a:lnTo>
                    <a:pt x="819" y="941"/>
                  </a:lnTo>
                  <a:lnTo>
                    <a:pt x="850" y="668"/>
                  </a:lnTo>
                  <a:lnTo>
                    <a:pt x="819" y="395"/>
                  </a:lnTo>
                  <a:lnTo>
                    <a:pt x="728" y="182"/>
                  </a:lnTo>
                  <a:lnTo>
                    <a:pt x="668" y="121"/>
                  </a:lnTo>
                  <a:lnTo>
                    <a:pt x="577" y="61"/>
                  </a:lnTo>
                  <a:lnTo>
                    <a:pt x="516" y="3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3500850" y="1054275"/>
              <a:ext cx="21275" cy="33400"/>
            </a:xfrm>
            <a:custGeom>
              <a:avLst/>
              <a:gdLst/>
              <a:ahLst/>
              <a:cxnLst/>
              <a:rect l="l" t="t" r="r" b="b"/>
              <a:pathLst>
                <a:path w="851" h="1336" extrusionOk="0">
                  <a:moveTo>
                    <a:pt x="426" y="1"/>
                  </a:moveTo>
                  <a:lnTo>
                    <a:pt x="335" y="31"/>
                  </a:lnTo>
                  <a:lnTo>
                    <a:pt x="274" y="61"/>
                  </a:lnTo>
                  <a:lnTo>
                    <a:pt x="183" y="122"/>
                  </a:lnTo>
                  <a:lnTo>
                    <a:pt x="122" y="213"/>
                  </a:lnTo>
                  <a:lnTo>
                    <a:pt x="31" y="426"/>
                  </a:lnTo>
                  <a:lnTo>
                    <a:pt x="1" y="668"/>
                  </a:lnTo>
                  <a:lnTo>
                    <a:pt x="31" y="941"/>
                  </a:lnTo>
                  <a:lnTo>
                    <a:pt x="122" y="1154"/>
                  </a:lnTo>
                  <a:lnTo>
                    <a:pt x="213" y="1215"/>
                  </a:lnTo>
                  <a:lnTo>
                    <a:pt x="274" y="1275"/>
                  </a:lnTo>
                  <a:lnTo>
                    <a:pt x="365" y="1336"/>
                  </a:lnTo>
                  <a:lnTo>
                    <a:pt x="517" y="1336"/>
                  </a:lnTo>
                  <a:lnTo>
                    <a:pt x="608" y="1275"/>
                  </a:lnTo>
                  <a:lnTo>
                    <a:pt x="668" y="1215"/>
                  </a:lnTo>
                  <a:lnTo>
                    <a:pt x="729" y="1154"/>
                  </a:lnTo>
                  <a:lnTo>
                    <a:pt x="820" y="941"/>
                  </a:lnTo>
                  <a:lnTo>
                    <a:pt x="850" y="668"/>
                  </a:lnTo>
                  <a:lnTo>
                    <a:pt x="820" y="395"/>
                  </a:lnTo>
                  <a:lnTo>
                    <a:pt x="729" y="183"/>
                  </a:lnTo>
                  <a:lnTo>
                    <a:pt x="668" y="122"/>
                  </a:lnTo>
                  <a:lnTo>
                    <a:pt x="577" y="61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3478100" y="1016350"/>
              <a:ext cx="25050" cy="12175"/>
            </a:xfrm>
            <a:custGeom>
              <a:avLst/>
              <a:gdLst/>
              <a:ahLst/>
              <a:cxnLst/>
              <a:rect l="l" t="t" r="r" b="b"/>
              <a:pathLst>
                <a:path w="1002" h="487" extrusionOk="0">
                  <a:moveTo>
                    <a:pt x="516" y="1"/>
                  </a:moveTo>
                  <a:lnTo>
                    <a:pt x="425" y="31"/>
                  </a:lnTo>
                  <a:lnTo>
                    <a:pt x="395" y="31"/>
                  </a:lnTo>
                  <a:lnTo>
                    <a:pt x="365" y="61"/>
                  </a:lnTo>
                  <a:lnTo>
                    <a:pt x="304" y="92"/>
                  </a:lnTo>
                  <a:lnTo>
                    <a:pt x="183" y="152"/>
                  </a:lnTo>
                  <a:lnTo>
                    <a:pt x="92" y="274"/>
                  </a:lnTo>
                  <a:lnTo>
                    <a:pt x="31" y="365"/>
                  </a:lnTo>
                  <a:lnTo>
                    <a:pt x="0" y="456"/>
                  </a:lnTo>
                  <a:lnTo>
                    <a:pt x="92" y="486"/>
                  </a:lnTo>
                  <a:lnTo>
                    <a:pt x="213" y="486"/>
                  </a:lnTo>
                  <a:lnTo>
                    <a:pt x="516" y="425"/>
                  </a:lnTo>
                  <a:lnTo>
                    <a:pt x="789" y="334"/>
                  </a:lnTo>
                  <a:lnTo>
                    <a:pt x="911" y="274"/>
                  </a:lnTo>
                  <a:lnTo>
                    <a:pt x="971" y="213"/>
                  </a:lnTo>
                  <a:lnTo>
                    <a:pt x="1002" y="183"/>
                  </a:lnTo>
                  <a:lnTo>
                    <a:pt x="971" y="122"/>
                  </a:lnTo>
                  <a:lnTo>
                    <a:pt x="911" y="92"/>
                  </a:lnTo>
                  <a:lnTo>
                    <a:pt x="789" y="31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3478100" y="1016350"/>
              <a:ext cx="25050" cy="12175"/>
            </a:xfrm>
            <a:custGeom>
              <a:avLst/>
              <a:gdLst/>
              <a:ahLst/>
              <a:cxnLst/>
              <a:rect l="l" t="t" r="r" b="b"/>
              <a:pathLst>
                <a:path w="1002" h="487" fill="none" extrusionOk="0">
                  <a:moveTo>
                    <a:pt x="971" y="213"/>
                  </a:moveTo>
                  <a:lnTo>
                    <a:pt x="971" y="213"/>
                  </a:lnTo>
                  <a:lnTo>
                    <a:pt x="911" y="274"/>
                  </a:lnTo>
                  <a:lnTo>
                    <a:pt x="789" y="334"/>
                  </a:lnTo>
                  <a:lnTo>
                    <a:pt x="516" y="425"/>
                  </a:lnTo>
                  <a:lnTo>
                    <a:pt x="213" y="486"/>
                  </a:lnTo>
                  <a:lnTo>
                    <a:pt x="92" y="486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31" y="365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183" y="15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65" y="61"/>
                  </a:lnTo>
                  <a:lnTo>
                    <a:pt x="365" y="61"/>
                  </a:lnTo>
                  <a:lnTo>
                    <a:pt x="395" y="31"/>
                  </a:lnTo>
                  <a:lnTo>
                    <a:pt x="395" y="31"/>
                  </a:lnTo>
                  <a:lnTo>
                    <a:pt x="425" y="31"/>
                  </a:lnTo>
                  <a:lnTo>
                    <a:pt x="425" y="31"/>
                  </a:lnTo>
                  <a:lnTo>
                    <a:pt x="516" y="1"/>
                  </a:lnTo>
                  <a:lnTo>
                    <a:pt x="516" y="1"/>
                  </a:lnTo>
                  <a:lnTo>
                    <a:pt x="668" y="1"/>
                  </a:lnTo>
                  <a:lnTo>
                    <a:pt x="789" y="31"/>
                  </a:lnTo>
                  <a:lnTo>
                    <a:pt x="789" y="31"/>
                  </a:lnTo>
                  <a:lnTo>
                    <a:pt x="911" y="92"/>
                  </a:lnTo>
                  <a:lnTo>
                    <a:pt x="971" y="122"/>
                  </a:lnTo>
                  <a:lnTo>
                    <a:pt x="1002" y="183"/>
                  </a:lnTo>
                  <a:lnTo>
                    <a:pt x="971" y="2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3594925" y="1017100"/>
              <a:ext cx="25825" cy="11425"/>
            </a:xfrm>
            <a:custGeom>
              <a:avLst/>
              <a:gdLst/>
              <a:ahLst/>
              <a:cxnLst/>
              <a:rect l="l" t="t" r="r" b="b"/>
              <a:pathLst>
                <a:path w="1033" h="457" extrusionOk="0">
                  <a:moveTo>
                    <a:pt x="365" y="1"/>
                  </a:moveTo>
                  <a:lnTo>
                    <a:pt x="213" y="31"/>
                  </a:lnTo>
                  <a:lnTo>
                    <a:pt x="91" y="62"/>
                  </a:lnTo>
                  <a:lnTo>
                    <a:pt x="31" y="122"/>
                  </a:lnTo>
                  <a:lnTo>
                    <a:pt x="0" y="153"/>
                  </a:lnTo>
                  <a:lnTo>
                    <a:pt x="31" y="183"/>
                  </a:lnTo>
                  <a:lnTo>
                    <a:pt x="122" y="244"/>
                  </a:lnTo>
                  <a:lnTo>
                    <a:pt x="213" y="304"/>
                  </a:lnTo>
                  <a:lnTo>
                    <a:pt x="516" y="395"/>
                  </a:lnTo>
                  <a:lnTo>
                    <a:pt x="789" y="456"/>
                  </a:lnTo>
                  <a:lnTo>
                    <a:pt x="911" y="456"/>
                  </a:lnTo>
                  <a:lnTo>
                    <a:pt x="1032" y="426"/>
                  </a:lnTo>
                  <a:lnTo>
                    <a:pt x="971" y="335"/>
                  </a:lnTo>
                  <a:lnTo>
                    <a:pt x="911" y="244"/>
                  </a:lnTo>
                  <a:lnTo>
                    <a:pt x="820" y="153"/>
                  </a:lnTo>
                  <a:lnTo>
                    <a:pt x="729" y="62"/>
                  </a:lnTo>
                  <a:lnTo>
                    <a:pt x="638" y="3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3594925" y="1017100"/>
              <a:ext cx="25825" cy="11425"/>
            </a:xfrm>
            <a:custGeom>
              <a:avLst/>
              <a:gdLst/>
              <a:ahLst/>
              <a:cxnLst/>
              <a:rect l="l" t="t" r="r" b="b"/>
              <a:pathLst>
                <a:path w="1033" h="457" fill="none" extrusionOk="0">
                  <a:moveTo>
                    <a:pt x="31" y="183"/>
                  </a:moveTo>
                  <a:lnTo>
                    <a:pt x="31" y="183"/>
                  </a:lnTo>
                  <a:lnTo>
                    <a:pt x="122" y="244"/>
                  </a:lnTo>
                  <a:lnTo>
                    <a:pt x="213" y="304"/>
                  </a:lnTo>
                  <a:lnTo>
                    <a:pt x="516" y="395"/>
                  </a:lnTo>
                  <a:lnTo>
                    <a:pt x="789" y="456"/>
                  </a:lnTo>
                  <a:lnTo>
                    <a:pt x="911" y="456"/>
                  </a:lnTo>
                  <a:lnTo>
                    <a:pt x="1032" y="426"/>
                  </a:lnTo>
                  <a:lnTo>
                    <a:pt x="1032" y="426"/>
                  </a:lnTo>
                  <a:lnTo>
                    <a:pt x="971" y="335"/>
                  </a:lnTo>
                  <a:lnTo>
                    <a:pt x="911" y="244"/>
                  </a:lnTo>
                  <a:lnTo>
                    <a:pt x="911" y="244"/>
                  </a:lnTo>
                  <a:lnTo>
                    <a:pt x="820" y="153"/>
                  </a:lnTo>
                  <a:lnTo>
                    <a:pt x="729" y="62"/>
                  </a:lnTo>
                  <a:lnTo>
                    <a:pt x="729" y="62"/>
                  </a:lnTo>
                  <a:lnTo>
                    <a:pt x="638" y="31"/>
                  </a:lnTo>
                  <a:lnTo>
                    <a:pt x="638" y="3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577" y="1"/>
                  </a:lnTo>
                  <a:lnTo>
                    <a:pt x="577" y="1"/>
                  </a:lnTo>
                  <a:lnTo>
                    <a:pt x="486" y="1"/>
                  </a:lnTo>
                  <a:lnTo>
                    <a:pt x="486" y="1"/>
                  </a:lnTo>
                  <a:lnTo>
                    <a:pt x="365" y="1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91" y="62"/>
                  </a:lnTo>
                  <a:lnTo>
                    <a:pt x="31" y="122"/>
                  </a:lnTo>
                  <a:lnTo>
                    <a:pt x="0" y="153"/>
                  </a:lnTo>
                  <a:lnTo>
                    <a:pt x="31" y="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3526650" y="1121800"/>
              <a:ext cx="50100" cy="31875"/>
            </a:xfrm>
            <a:custGeom>
              <a:avLst/>
              <a:gdLst/>
              <a:ahLst/>
              <a:cxnLst/>
              <a:rect l="l" t="t" r="r" b="b"/>
              <a:pathLst>
                <a:path w="2004" h="1275" extrusionOk="0">
                  <a:moveTo>
                    <a:pt x="2003" y="0"/>
                  </a:moveTo>
                  <a:lnTo>
                    <a:pt x="1973" y="61"/>
                  </a:lnTo>
                  <a:lnTo>
                    <a:pt x="1882" y="182"/>
                  </a:lnTo>
                  <a:lnTo>
                    <a:pt x="1760" y="395"/>
                  </a:lnTo>
                  <a:lnTo>
                    <a:pt x="1609" y="607"/>
                  </a:lnTo>
                  <a:lnTo>
                    <a:pt x="1427" y="789"/>
                  </a:lnTo>
                  <a:lnTo>
                    <a:pt x="1245" y="911"/>
                  </a:lnTo>
                  <a:lnTo>
                    <a:pt x="1032" y="1032"/>
                  </a:lnTo>
                  <a:lnTo>
                    <a:pt x="972" y="1032"/>
                  </a:lnTo>
                  <a:lnTo>
                    <a:pt x="850" y="1093"/>
                  </a:lnTo>
                  <a:lnTo>
                    <a:pt x="729" y="1123"/>
                  </a:lnTo>
                  <a:lnTo>
                    <a:pt x="638" y="1123"/>
                  </a:lnTo>
                  <a:lnTo>
                    <a:pt x="516" y="1093"/>
                  </a:lnTo>
                  <a:lnTo>
                    <a:pt x="395" y="1032"/>
                  </a:lnTo>
                  <a:lnTo>
                    <a:pt x="304" y="971"/>
                  </a:lnTo>
                  <a:lnTo>
                    <a:pt x="213" y="880"/>
                  </a:lnTo>
                  <a:lnTo>
                    <a:pt x="92" y="698"/>
                  </a:lnTo>
                  <a:lnTo>
                    <a:pt x="31" y="547"/>
                  </a:lnTo>
                  <a:lnTo>
                    <a:pt x="1" y="486"/>
                  </a:lnTo>
                  <a:lnTo>
                    <a:pt x="1" y="547"/>
                  </a:lnTo>
                  <a:lnTo>
                    <a:pt x="31" y="729"/>
                  </a:lnTo>
                  <a:lnTo>
                    <a:pt x="61" y="820"/>
                  </a:lnTo>
                  <a:lnTo>
                    <a:pt x="122" y="941"/>
                  </a:lnTo>
                  <a:lnTo>
                    <a:pt x="213" y="1062"/>
                  </a:lnTo>
                  <a:lnTo>
                    <a:pt x="334" y="1153"/>
                  </a:lnTo>
                  <a:lnTo>
                    <a:pt x="456" y="1245"/>
                  </a:lnTo>
                  <a:lnTo>
                    <a:pt x="607" y="1275"/>
                  </a:lnTo>
                  <a:lnTo>
                    <a:pt x="880" y="1275"/>
                  </a:lnTo>
                  <a:lnTo>
                    <a:pt x="1063" y="1214"/>
                  </a:lnTo>
                  <a:lnTo>
                    <a:pt x="1123" y="1214"/>
                  </a:lnTo>
                  <a:lnTo>
                    <a:pt x="1184" y="1184"/>
                  </a:lnTo>
                  <a:lnTo>
                    <a:pt x="1336" y="1062"/>
                  </a:lnTo>
                  <a:lnTo>
                    <a:pt x="1518" y="911"/>
                  </a:lnTo>
                  <a:lnTo>
                    <a:pt x="1700" y="698"/>
                  </a:lnTo>
                  <a:lnTo>
                    <a:pt x="1851" y="456"/>
                  </a:lnTo>
                  <a:lnTo>
                    <a:pt x="1973" y="243"/>
                  </a:lnTo>
                  <a:lnTo>
                    <a:pt x="2003" y="61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4"/>
            <p:cNvSpPr/>
            <p:nvPr/>
          </p:nvSpPr>
          <p:spPr>
            <a:xfrm>
              <a:off x="3525900" y="1094500"/>
              <a:ext cx="38700" cy="22775"/>
            </a:xfrm>
            <a:custGeom>
              <a:avLst/>
              <a:gdLst/>
              <a:ahLst/>
              <a:cxnLst/>
              <a:rect l="l" t="t" r="r" b="b"/>
              <a:pathLst>
                <a:path w="1548" h="911" extrusionOk="0">
                  <a:moveTo>
                    <a:pt x="1093" y="0"/>
                  </a:moveTo>
                  <a:lnTo>
                    <a:pt x="1093" y="61"/>
                  </a:lnTo>
                  <a:lnTo>
                    <a:pt x="1062" y="243"/>
                  </a:lnTo>
                  <a:lnTo>
                    <a:pt x="1032" y="334"/>
                  </a:lnTo>
                  <a:lnTo>
                    <a:pt x="941" y="425"/>
                  </a:lnTo>
                  <a:lnTo>
                    <a:pt x="850" y="486"/>
                  </a:lnTo>
                  <a:lnTo>
                    <a:pt x="668" y="546"/>
                  </a:lnTo>
                  <a:lnTo>
                    <a:pt x="395" y="546"/>
                  </a:lnTo>
                  <a:lnTo>
                    <a:pt x="304" y="486"/>
                  </a:lnTo>
                  <a:lnTo>
                    <a:pt x="213" y="425"/>
                  </a:lnTo>
                  <a:lnTo>
                    <a:pt x="122" y="364"/>
                  </a:lnTo>
                  <a:lnTo>
                    <a:pt x="61" y="243"/>
                  </a:lnTo>
                  <a:lnTo>
                    <a:pt x="31" y="212"/>
                  </a:lnTo>
                  <a:lnTo>
                    <a:pt x="0" y="395"/>
                  </a:lnTo>
                  <a:lnTo>
                    <a:pt x="0" y="546"/>
                  </a:lnTo>
                  <a:lnTo>
                    <a:pt x="31" y="668"/>
                  </a:lnTo>
                  <a:lnTo>
                    <a:pt x="91" y="759"/>
                  </a:lnTo>
                  <a:lnTo>
                    <a:pt x="182" y="850"/>
                  </a:lnTo>
                  <a:lnTo>
                    <a:pt x="273" y="880"/>
                  </a:lnTo>
                  <a:lnTo>
                    <a:pt x="395" y="910"/>
                  </a:lnTo>
                  <a:lnTo>
                    <a:pt x="698" y="910"/>
                  </a:lnTo>
                  <a:lnTo>
                    <a:pt x="880" y="880"/>
                  </a:lnTo>
                  <a:lnTo>
                    <a:pt x="1214" y="789"/>
                  </a:lnTo>
                  <a:lnTo>
                    <a:pt x="1457" y="668"/>
                  </a:lnTo>
                  <a:lnTo>
                    <a:pt x="1517" y="607"/>
                  </a:lnTo>
                  <a:lnTo>
                    <a:pt x="1548" y="577"/>
                  </a:lnTo>
                  <a:lnTo>
                    <a:pt x="1517" y="486"/>
                  </a:lnTo>
                  <a:lnTo>
                    <a:pt x="1487" y="395"/>
                  </a:lnTo>
                  <a:lnTo>
                    <a:pt x="1335" y="212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4"/>
            <p:cNvSpPr/>
            <p:nvPr/>
          </p:nvSpPr>
          <p:spPr>
            <a:xfrm>
              <a:off x="3525900" y="1094500"/>
              <a:ext cx="38700" cy="22775"/>
            </a:xfrm>
            <a:custGeom>
              <a:avLst/>
              <a:gdLst/>
              <a:ahLst/>
              <a:cxnLst/>
              <a:rect l="l" t="t" r="r" b="b"/>
              <a:pathLst>
                <a:path w="1548" h="911" fill="none" extrusionOk="0">
                  <a:moveTo>
                    <a:pt x="1093" y="0"/>
                  </a:moveTo>
                  <a:lnTo>
                    <a:pt x="1093" y="0"/>
                  </a:lnTo>
                  <a:lnTo>
                    <a:pt x="1093" y="61"/>
                  </a:lnTo>
                  <a:lnTo>
                    <a:pt x="1062" y="243"/>
                  </a:lnTo>
                  <a:lnTo>
                    <a:pt x="1032" y="334"/>
                  </a:lnTo>
                  <a:lnTo>
                    <a:pt x="941" y="425"/>
                  </a:lnTo>
                  <a:lnTo>
                    <a:pt x="850" y="486"/>
                  </a:lnTo>
                  <a:lnTo>
                    <a:pt x="668" y="546"/>
                  </a:lnTo>
                  <a:lnTo>
                    <a:pt x="668" y="546"/>
                  </a:lnTo>
                  <a:lnTo>
                    <a:pt x="546" y="546"/>
                  </a:lnTo>
                  <a:lnTo>
                    <a:pt x="546" y="546"/>
                  </a:lnTo>
                  <a:lnTo>
                    <a:pt x="395" y="546"/>
                  </a:lnTo>
                  <a:lnTo>
                    <a:pt x="304" y="486"/>
                  </a:lnTo>
                  <a:lnTo>
                    <a:pt x="213" y="425"/>
                  </a:lnTo>
                  <a:lnTo>
                    <a:pt x="122" y="364"/>
                  </a:lnTo>
                  <a:lnTo>
                    <a:pt x="61" y="243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0" y="395"/>
                  </a:lnTo>
                  <a:lnTo>
                    <a:pt x="0" y="546"/>
                  </a:lnTo>
                  <a:lnTo>
                    <a:pt x="31" y="668"/>
                  </a:lnTo>
                  <a:lnTo>
                    <a:pt x="91" y="759"/>
                  </a:lnTo>
                  <a:lnTo>
                    <a:pt x="182" y="850"/>
                  </a:lnTo>
                  <a:lnTo>
                    <a:pt x="273" y="880"/>
                  </a:lnTo>
                  <a:lnTo>
                    <a:pt x="395" y="910"/>
                  </a:lnTo>
                  <a:lnTo>
                    <a:pt x="546" y="910"/>
                  </a:lnTo>
                  <a:lnTo>
                    <a:pt x="546" y="910"/>
                  </a:lnTo>
                  <a:lnTo>
                    <a:pt x="698" y="910"/>
                  </a:lnTo>
                  <a:lnTo>
                    <a:pt x="880" y="880"/>
                  </a:lnTo>
                  <a:lnTo>
                    <a:pt x="1214" y="789"/>
                  </a:lnTo>
                  <a:lnTo>
                    <a:pt x="1457" y="668"/>
                  </a:lnTo>
                  <a:lnTo>
                    <a:pt x="1517" y="607"/>
                  </a:lnTo>
                  <a:lnTo>
                    <a:pt x="1548" y="577"/>
                  </a:lnTo>
                  <a:lnTo>
                    <a:pt x="1548" y="577"/>
                  </a:lnTo>
                  <a:lnTo>
                    <a:pt x="1517" y="486"/>
                  </a:lnTo>
                  <a:lnTo>
                    <a:pt x="1487" y="395"/>
                  </a:lnTo>
                  <a:lnTo>
                    <a:pt x="1335" y="212"/>
                  </a:lnTo>
                  <a:lnTo>
                    <a:pt x="10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4"/>
            <p:cNvSpPr/>
            <p:nvPr/>
          </p:nvSpPr>
          <p:spPr>
            <a:xfrm>
              <a:off x="3526650" y="1089925"/>
              <a:ext cx="37950" cy="19000"/>
            </a:xfrm>
            <a:custGeom>
              <a:avLst/>
              <a:gdLst/>
              <a:ahLst/>
              <a:cxnLst/>
              <a:rect l="l" t="t" r="r" b="b"/>
              <a:pathLst>
                <a:path w="1518" h="760" extrusionOk="0">
                  <a:moveTo>
                    <a:pt x="607" y="1"/>
                  </a:moveTo>
                  <a:lnTo>
                    <a:pt x="486" y="31"/>
                  </a:lnTo>
                  <a:lnTo>
                    <a:pt x="274" y="62"/>
                  </a:lnTo>
                  <a:lnTo>
                    <a:pt x="183" y="122"/>
                  </a:lnTo>
                  <a:lnTo>
                    <a:pt x="92" y="213"/>
                  </a:lnTo>
                  <a:lnTo>
                    <a:pt x="31" y="304"/>
                  </a:lnTo>
                  <a:lnTo>
                    <a:pt x="1" y="426"/>
                  </a:lnTo>
                  <a:lnTo>
                    <a:pt x="1" y="608"/>
                  </a:lnTo>
                  <a:lnTo>
                    <a:pt x="1" y="729"/>
                  </a:lnTo>
                  <a:lnTo>
                    <a:pt x="31" y="760"/>
                  </a:lnTo>
                  <a:lnTo>
                    <a:pt x="31" y="729"/>
                  </a:lnTo>
                  <a:lnTo>
                    <a:pt x="61" y="608"/>
                  </a:lnTo>
                  <a:lnTo>
                    <a:pt x="92" y="456"/>
                  </a:lnTo>
                  <a:lnTo>
                    <a:pt x="152" y="365"/>
                  </a:lnTo>
                  <a:lnTo>
                    <a:pt x="183" y="304"/>
                  </a:lnTo>
                  <a:lnTo>
                    <a:pt x="274" y="244"/>
                  </a:lnTo>
                  <a:lnTo>
                    <a:pt x="334" y="213"/>
                  </a:lnTo>
                  <a:lnTo>
                    <a:pt x="486" y="183"/>
                  </a:lnTo>
                  <a:lnTo>
                    <a:pt x="638" y="183"/>
                  </a:lnTo>
                  <a:lnTo>
                    <a:pt x="789" y="213"/>
                  </a:lnTo>
                  <a:lnTo>
                    <a:pt x="941" y="274"/>
                  </a:lnTo>
                  <a:lnTo>
                    <a:pt x="1123" y="335"/>
                  </a:lnTo>
                  <a:lnTo>
                    <a:pt x="1275" y="456"/>
                  </a:lnTo>
                  <a:lnTo>
                    <a:pt x="1396" y="578"/>
                  </a:lnTo>
                  <a:lnTo>
                    <a:pt x="1487" y="669"/>
                  </a:lnTo>
                  <a:lnTo>
                    <a:pt x="1518" y="699"/>
                  </a:lnTo>
                  <a:lnTo>
                    <a:pt x="1518" y="669"/>
                  </a:lnTo>
                  <a:lnTo>
                    <a:pt x="1457" y="547"/>
                  </a:lnTo>
                  <a:lnTo>
                    <a:pt x="1336" y="395"/>
                  </a:lnTo>
                  <a:lnTo>
                    <a:pt x="1184" y="244"/>
                  </a:lnTo>
                  <a:lnTo>
                    <a:pt x="1002" y="122"/>
                  </a:lnTo>
                  <a:lnTo>
                    <a:pt x="850" y="62"/>
                  </a:lnTo>
                  <a:lnTo>
                    <a:pt x="668" y="3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4"/>
            <p:cNvSpPr/>
            <p:nvPr/>
          </p:nvSpPr>
          <p:spPr>
            <a:xfrm>
              <a:off x="3476575" y="1086150"/>
              <a:ext cx="166175" cy="112300"/>
            </a:xfrm>
            <a:custGeom>
              <a:avLst/>
              <a:gdLst/>
              <a:ahLst/>
              <a:cxnLst/>
              <a:rect l="l" t="t" r="r" b="b"/>
              <a:pathLst>
                <a:path w="6647" h="4492" extrusionOk="0">
                  <a:moveTo>
                    <a:pt x="183" y="0"/>
                  </a:moveTo>
                  <a:lnTo>
                    <a:pt x="122" y="213"/>
                  </a:lnTo>
                  <a:lnTo>
                    <a:pt x="61" y="789"/>
                  </a:lnTo>
                  <a:lnTo>
                    <a:pt x="31" y="1184"/>
                  </a:lnTo>
                  <a:lnTo>
                    <a:pt x="1" y="1639"/>
                  </a:lnTo>
                  <a:lnTo>
                    <a:pt x="1" y="2094"/>
                  </a:lnTo>
                  <a:lnTo>
                    <a:pt x="1" y="2215"/>
                  </a:lnTo>
                  <a:lnTo>
                    <a:pt x="1" y="2337"/>
                  </a:lnTo>
                  <a:lnTo>
                    <a:pt x="31" y="2579"/>
                  </a:lnTo>
                  <a:lnTo>
                    <a:pt x="92" y="2822"/>
                  </a:lnTo>
                  <a:lnTo>
                    <a:pt x="183" y="3065"/>
                  </a:lnTo>
                  <a:lnTo>
                    <a:pt x="304" y="3277"/>
                  </a:lnTo>
                  <a:lnTo>
                    <a:pt x="456" y="3490"/>
                  </a:lnTo>
                  <a:lnTo>
                    <a:pt x="608" y="3642"/>
                  </a:lnTo>
                  <a:lnTo>
                    <a:pt x="759" y="3793"/>
                  </a:lnTo>
                  <a:lnTo>
                    <a:pt x="911" y="3915"/>
                  </a:lnTo>
                  <a:lnTo>
                    <a:pt x="1093" y="4036"/>
                  </a:lnTo>
                  <a:lnTo>
                    <a:pt x="1397" y="4188"/>
                  </a:lnTo>
                  <a:lnTo>
                    <a:pt x="1639" y="4309"/>
                  </a:lnTo>
                  <a:lnTo>
                    <a:pt x="1852" y="4370"/>
                  </a:lnTo>
                  <a:lnTo>
                    <a:pt x="1912" y="4370"/>
                  </a:lnTo>
                  <a:lnTo>
                    <a:pt x="2064" y="4400"/>
                  </a:lnTo>
                  <a:lnTo>
                    <a:pt x="2337" y="4461"/>
                  </a:lnTo>
                  <a:lnTo>
                    <a:pt x="2671" y="4491"/>
                  </a:lnTo>
                  <a:lnTo>
                    <a:pt x="3066" y="4491"/>
                  </a:lnTo>
                  <a:lnTo>
                    <a:pt x="3521" y="4461"/>
                  </a:lnTo>
                  <a:lnTo>
                    <a:pt x="3976" y="4400"/>
                  </a:lnTo>
                  <a:lnTo>
                    <a:pt x="4461" y="4309"/>
                  </a:lnTo>
                  <a:lnTo>
                    <a:pt x="4947" y="4188"/>
                  </a:lnTo>
                  <a:lnTo>
                    <a:pt x="5372" y="4006"/>
                  </a:lnTo>
                  <a:lnTo>
                    <a:pt x="5766" y="3793"/>
                  </a:lnTo>
                  <a:lnTo>
                    <a:pt x="6100" y="3581"/>
                  </a:lnTo>
                  <a:lnTo>
                    <a:pt x="6343" y="3338"/>
                  </a:lnTo>
                  <a:lnTo>
                    <a:pt x="6525" y="3156"/>
                  </a:lnTo>
                  <a:lnTo>
                    <a:pt x="6616" y="3004"/>
                  </a:lnTo>
                  <a:lnTo>
                    <a:pt x="6646" y="2974"/>
                  </a:lnTo>
                  <a:lnTo>
                    <a:pt x="6494" y="3126"/>
                  </a:lnTo>
                  <a:lnTo>
                    <a:pt x="6312" y="3308"/>
                  </a:lnTo>
                  <a:lnTo>
                    <a:pt x="6070" y="3520"/>
                  </a:lnTo>
                  <a:lnTo>
                    <a:pt x="5736" y="3733"/>
                  </a:lnTo>
                  <a:lnTo>
                    <a:pt x="5341" y="3915"/>
                  </a:lnTo>
                  <a:lnTo>
                    <a:pt x="4886" y="4066"/>
                  </a:lnTo>
                  <a:lnTo>
                    <a:pt x="4431" y="4188"/>
                  </a:lnTo>
                  <a:lnTo>
                    <a:pt x="3976" y="4279"/>
                  </a:lnTo>
                  <a:lnTo>
                    <a:pt x="3490" y="4339"/>
                  </a:lnTo>
                  <a:lnTo>
                    <a:pt x="3066" y="4339"/>
                  </a:lnTo>
                  <a:lnTo>
                    <a:pt x="2671" y="4309"/>
                  </a:lnTo>
                  <a:lnTo>
                    <a:pt x="2337" y="4279"/>
                  </a:lnTo>
                  <a:lnTo>
                    <a:pt x="2095" y="4248"/>
                  </a:lnTo>
                  <a:lnTo>
                    <a:pt x="1882" y="4188"/>
                  </a:lnTo>
                  <a:lnTo>
                    <a:pt x="1670" y="4127"/>
                  </a:lnTo>
                  <a:lnTo>
                    <a:pt x="1457" y="4036"/>
                  </a:lnTo>
                  <a:lnTo>
                    <a:pt x="1154" y="3884"/>
                  </a:lnTo>
                  <a:lnTo>
                    <a:pt x="1002" y="3793"/>
                  </a:lnTo>
                  <a:lnTo>
                    <a:pt x="850" y="3672"/>
                  </a:lnTo>
                  <a:lnTo>
                    <a:pt x="699" y="3551"/>
                  </a:lnTo>
                  <a:lnTo>
                    <a:pt x="547" y="3399"/>
                  </a:lnTo>
                  <a:lnTo>
                    <a:pt x="426" y="3217"/>
                  </a:lnTo>
                  <a:lnTo>
                    <a:pt x="304" y="3004"/>
                  </a:lnTo>
                  <a:lnTo>
                    <a:pt x="213" y="2792"/>
                  </a:lnTo>
                  <a:lnTo>
                    <a:pt x="153" y="2579"/>
                  </a:lnTo>
                  <a:lnTo>
                    <a:pt x="122" y="2337"/>
                  </a:lnTo>
                  <a:lnTo>
                    <a:pt x="92" y="2215"/>
                  </a:lnTo>
                  <a:lnTo>
                    <a:pt x="92" y="2094"/>
                  </a:lnTo>
                  <a:lnTo>
                    <a:pt x="92" y="1639"/>
                  </a:lnTo>
                  <a:lnTo>
                    <a:pt x="122" y="1184"/>
                  </a:lnTo>
                  <a:lnTo>
                    <a:pt x="122" y="820"/>
                  </a:lnTo>
                  <a:lnTo>
                    <a:pt x="183" y="21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4"/>
            <p:cNvSpPr/>
            <p:nvPr/>
          </p:nvSpPr>
          <p:spPr>
            <a:xfrm>
              <a:off x="3476575" y="1086150"/>
              <a:ext cx="166175" cy="112300"/>
            </a:xfrm>
            <a:custGeom>
              <a:avLst/>
              <a:gdLst/>
              <a:ahLst/>
              <a:cxnLst/>
              <a:rect l="l" t="t" r="r" b="b"/>
              <a:pathLst>
                <a:path w="6647" h="4492" fill="none" extrusionOk="0">
                  <a:moveTo>
                    <a:pt x="6646" y="2974"/>
                  </a:moveTo>
                  <a:lnTo>
                    <a:pt x="6646" y="2974"/>
                  </a:lnTo>
                  <a:lnTo>
                    <a:pt x="6616" y="3004"/>
                  </a:lnTo>
                  <a:lnTo>
                    <a:pt x="6616" y="3004"/>
                  </a:lnTo>
                  <a:lnTo>
                    <a:pt x="6525" y="3156"/>
                  </a:lnTo>
                  <a:lnTo>
                    <a:pt x="6525" y="3156"/>
                  </a:lnTo>
                  <a:lnTo>
                    <a:pt x="6343" y="3338"/>
                  </a:lnTo>
                  <a:lnTo>
                    <a:pt x="6100" y="3581"/>
                  </a:lnTo>
                  <a:lnTo>
                    <a:pt x="6100" y="3581"/>
                  </a:lnTo>
                  <a:lnTo>
                    <a:pt x="5766" y="3793"/>
                  </a:lnTo>
                  <a:lnTo>
                    <a:pt x="5372" y="4006"/>
                  </a:lnTo>
                  <a:lnTo>
                    <a:pt x="4947" y="4188"/>
                  </a:lnTo>
                  <a:lnTo>
                    <a:pt x="4461" y="4309"/>
                  </a:lnTo>
                  <a:lnTo>
                    <a:pt x="4461" y="4309"/>
                  </a:lnTo>
                  <a:lnTo>
                    <a:pt x="3976" y="4400"/>
                  </a:lnTo>
                  <a:lnTo>
                    <a:pt x="3521" y="4461"/>
                  </a:lnTo>
                  <a:lnTo>
                    <a:pt x="3066" y="4491"/>
                  </a:lnTo>
                  <a:lnTo>
                    <a:pt x="2671" y="4491"/>
                  </a:lnTo>
                  <a:lnTo>
                    <a:pt x="2671" y="4491"/>
                  </a:lnTo>
                  <a:lnTo>
                    <a:pt x="2337" y="4461"/>
                  </a:lnTo>
                  <a:lnTo>
                    <a:pt x="2064" y="4400"/>
                  </a:lnTo>
                  <a:lnTo>
                    <a:pt x="2064" y="4400"/>
                  </a:lnTo>
                  <a:lnTo>
                    <a:pt x="1912" y="4370"/>
                  </a:lnTo>
                  <a:lnTo>
                    <a:pt x="1912" y="4370"/>
                  </a:lnTo>
                  <a:lnTo>
                    <a:pt x="1852" y="4370"/>
                  </a:lnTo>
                  <a:lnTo>
                    <a:pt x="1852" y="4370"/>
                  </a:lnTo>
                  <a:lnTo>
                    <a:pt x="1639" y="4309"/>
                  </a:lnTo>
                  <a:lnTo>
                    <a:pt x="1639" y="4309"/>
                  </a:lnTo>
                  <a:lnTo>
                    <a:pt x="1397" y="4188"/>
                  </a:lnTo>
                  <a:lnTo>
                    <a:pt x="1397" y="4188"/>
                  </a:lnTo>
                  <a:lnTo>
                    <a:pt x="1093" y="4036"/>
                  </a:lnTo>
                  <a:lnTo>
                    <a:pt x="1093" y="4036"/>
                  </a:lnTo>
                  <a:lnTo>
                    <a:pt x="911" y="3915"/>
                  </a:lnTo>
                  <a:lnTo>
                    <a:pt x="911" y="3915"/>
                  </a:lnTo>
                  <a:lnTo>
                    <a:pt x="759" y="3793"/>
                  </a:lnTo>
                  <a:lnTo>
                    <a:pt x="759" y="3793"/>
                  </a:lnTo>
                  <a:lnTo>
                    <a:pt x="608" y="3642"/>
                  </a:lnTo>
                  <a:lnTo>
                    <a:pt x="608" y="3642"/>
                  </a:lnTo>
                  <a:lnTo>
                    <a:pt x="456" y="3490"/>
                  </a:lnTo>
                  <a:lnTo>
                    <a:pt x="456" y="3490"/>
                  </a:lnTo>
                  <a:lnTo>
                    <a:pt x="304" y="3277"/>
                  </a:lnTo>
                  <a:lnTo>
                    <a:pt x="183" y="3065"/>
                  </a:lnTo>
                  <a:lnTo>
                    <a:pt x="92" y="2822"/>
                  </a:lnTo>
                  <a:lnTo>
                    <a:pt x="31" y="2579"/>
                  </a:lnTo>
                  <a:lnTo>
                    <a:pt x="31" y="2579"/>
                  </a:lnTo>
                  <a:lnTo>
                    <a:pt x="1" y="2337"/>
                  </a:lnTo>
                  <a:lnTo>
                    <a:pt x="1" y="2337"/>
                  </a:lnTo>
                  <a:lnTo>
                    <a:pt x="1" y="2215"/>
                  </a:lnTo>
                  <a:lnTo>
                    <a:pt x="1" y="2094"/>
                  </a:lnTo>
                  <a:lnTo>
                    <a:pt x="1" y="2094"/>
                  </a:lnTo>
                  <a:lnTo>
                    <a:pt x="1" y="1639"/>
                  </a:lnTo>
                  <a:lnTo>
                    <a:pt x="1" y="1639"/>
                  </a:lnTo>
                  <a:lnTo>
                    <a:pt x="31" y="1184"/>
                  </a:lnTo>
                  <a:lnTo>
                    <a:pt x="31" y="1184"/>
                  </a:lnTo>
                  <a:lnTo>
                    <a:pt x="61" y="789"/>
                  </a:lnTo>
                  <a:lnTo>
                    <a:pt x="61" y="789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213"/>
                  </a:lnTo>
                  <a:lnTo>
                    <a:pt x="183" y="213"/>
                  </a:lnTo>
                  <a:lnTo>
                    <a:pt x="122" y="820"/>
                  </a:lnTo>
                  <a:lnTo>
                    <a:pt x="122" y="820"/>
                  </a:lnTo>
                  <a:lnTo>
                    <a:pt x="122" y="1184"/>
                  </a:lnTo>
                  <a:lnTo>
                    <a:pt x="122" y="1184"/>
                  </a:lnTo>
                  <a:lnTo>
                    <a:pt x="92" y="1639"/>
                  </a:lnTo>
                  <a:lnTo>
                    <a:pt x="92" y="1639"/>
                  </a:lnTo>
                  <a:lnTo>
                    <a:pt x="92" y="2094"/>
                  </a:lnTo>
                  <a:lnTo>
                    <a:pt x="92" y="2215"/>
                  </a:lnTo>
                  <a:lnTo>
                    <a:pt x="92" y="2215"/>
                  </a:lnTo>
                  <a:lnTo>
                    <a:pt x="122" y="2337"/>
                  </a:lnTo>
                  <a:lnTo>
                    <a:pt x="122" y="2337"/>
                  </a:lnTo>
                  <a:lnTo>
                    <a:pt x="153" y="2579"/>
                  </a:lnTo>
                  <a:lnTo>
                    <a:pt x="153" y="2579"/>
                  </a:lnTo>
                  <a:lnTo>
                    <a:pt x="213" y="2792"/>
                  </a:lnTo>
                  <a:lnTo>
                    <a:pt x="304" y="3004"/>
                  </a:lnTo>
                  <a:lnTo>
                    <a:pt x="426" y="3217"/>
                  </a:lnTo>
                  <a:lnTo>
                    <a:pt x="547" y="3399"/>
                  </a:lnTo>
                  <a:lnTo>
                    <a:pt x="547" y="3399"/>
                  </a:lnTo>
                  <a:lnTo>
                    <a:pt x="699" y="3551"/>
                  </a:lnTo>
                  <a:lnTo>
                    <a:pt x="699" y="3551"/>
                  </a:lnTo>
                  <a:lnTo>
                    <a:pt x="850" y="3672"/>
                  </a:lnTo>
                  <a:lnTo>
                    <a:pt x="850" y="3672"/>
                  </a:lnTo>
                  <a:lnTo>
                    <a:pt x="1002" y="3793"/>
                  </a:lnTo>
                  <a:lnTo>
                    <a:pt x="1002" y="3793"/>
                  </a:lnTo>
                  <a:lnTo>
                    <a:pt x="1154" y="3884"/>
                  </a:lnTo>
                  <a:lnTo>
                    <a:pt x="1154" y="3884"/>
                  </a:lnTo>
                  <a:lnTo>
                    <a:pt x="1457" y="4036"/>
                  </a:lnTo>
                  <a:lnTo>
                    <a:pt x="1457" y="4036"/>
                  </a:lnTo>
                  <a:lnTo>
                    <a:pt x="1670" y="4127"/>
                  </a:lnTo>
                  <a:lnTo>
                    <a:pt x="1670" y="4127"/>
                  </a:lnTo>
                  <a:lnTo>
                    <a:pt x="1882" y="4188"/>
                  </a:lnTo>
                  <a:lnTo>
                    <a:pt x="1882" y="4188"/>
                  </a:lnTo>
                  <a:lnTo>
                    <a:pt x="2095" y="4248"/>
                  </a:lnTo>
                  <a:lnTo>
                    <a:pt x="2095" y="4248"/>
                  </a:lnTo>
                  <a:lnTo>
                    <a:pt x="2337" y="4279"/>
                  </a:lnTo>
                  <a:lnTo>
                    <a:pt x="2671" y="4309"/>
                  </a:lnTo>
                  <a:lnTo>
                    <a:pt x="2671" y="4309"/>
                  </a:lnTo>
                  <a:lnTo>
                    <a:pt x="3066" y="4339"/>
                  </a:lnTo>
                  <a:lnTo>
                    <a:pt x="3490" y="4339"/>
                  </a:lnTo>
                  <a:lnTo>
                    <a:pt x="3976" y="4279"/>
                  </a:lnTo>
                  <a:lnTo>
                    <a:pt x="4431" y="4188"/>
                  </a:lnTo>
                  <a:lnTo>
                    <a:pt x="4431" y="4188"/>
                  </a:lnTo>
                  <a:lnTo>
                    <a:pt x="4886" y="4066"/>
                  </a:lnTo>
                  <a:lnTo>
                    <a:pt x="5341" y="3915"/>
                  </a:lnTo>
                  <a:lnTo>
                    <a:pt x="5736" y="3733"/>
                  </a:lnTo>
                  <a:lnTo>
                    <a:pt x="6070" y="3520"/>
                  </a:lnTo>
                  <a:lnTo>
                    <a:pt x="6070" y="3520"/>
                  </a:lnTo>
                  <a:lnTo>
                    <a:pt x="6312" y="3308"/>
                  </a:lnTo>
                  <a:lnTo>
                    <a:pt x="6494" y="3126"/>
                  </a:lnTo>
                  <a:lnTo>
                    <a:pt x="6646" y="29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>
              <a:off x="3481900" y="965525"/>
              <a:ext cx="189675" cy="125950"/>
            </a:xfrm>
            <a:custGeom>
              <a:avLst/>
              <a:gdLst/>
              <a:ahLst/>
              <a:cxnLst/>
              <a:rect l="l" t="t" r="r" b="b"/>
              <a:pathLst>
                <a:path w="7587" h="5038" extrusionOk="0">
                  <a:moveTo>
                    <a:pt x="637" y="1"/>
                  </a:moveTo>
                  <a:lnTo>
                    <a:pt x="425" y="334"/>
                  </a:lnTo>
                  <a:lnTo>
                    <a:pt x="213" y="729"/>
                  </a:lnTo>
                  <a:lnTo>
                    <a:pt x="0" y="1214"/>
                  </a:lnTo>
                  <a:lnTo>
                    <a:pt x="182" y="881"/>
                  </a:lnTo>
                  <a:lnTo>
                    <a:pt x="304" y="638"/>
                  </a:lnTo>
                  <a:lnTo>
                    <a:pt x="455" y="425"/>
                  </a:lnTo>
                  <a:lnTo>
                    <a:pt x="668" y="577"/>
                  </a:lnTo>
                  <a:lnTo>
                    <a:pt x="880" y="668"/>
                  </a:lnTo>
                  <a:lnTo>
                    <a:pt x="1123" y="759"/>
                  </a:lnTo>
                  <a:lnTo>
                    <a:pt x="1396" y="820"/>
                  </a:lnTo>
                  <a:lnTo>
                    <a:pt x="1669" y="881"/>
                  </a:lnTo>
                  <a:lnTo>
                    <a:pt x="1942" y="911"/>
                  </a:lnTo>
                  <a:lnTo>
                    <a:pt x="2519" y="941"/>
                  </a:lnTo>
                  <a:lnTo>
                    <a:pt x="3065" y="911"/>
                  </a:lnTo>
                  <a:lnTo>
                    <a:pt x="3581" y="881"/>
                  </a:lnTo>
                  <a:lnTo>
                    <a:pt x="4461" y="729"/>
                  </a:lnTo>
                  <a:lnTo>
                    <a:pt x="5128" y="607"/>
                  </a:lnTo>
                  <a:lnTo>
                    <a:pt x="5371" y="547"/>
                  </a:lnTo>
                  <a:lnTo>
                    <a:pt x="5341" y="972"/>
                  </a:lnTo>
                  <a:lnTo>
                    <a:pt x="5371" y="1336"/>
                  </a:lnTo>
                  <a:lnTo>
                    <a:pt x="5432" y="1669"/>
                  </a:lnTo>
                  <a:lnTo>
                    <a:pt x="5523" y="1973"/>
                  </a:lnTo>
                  <a:lnTo>
                    <a:pt x="5644" y="2246"/>
                  </a:lnTo>
                  <a:lnTo>
                    <a:pt x="5766" y="2519"/>
                  </a:lnTo>
                  <a:lnTo>
                    <a:pt x="5917" y="2732"/>
                  </a:lnTo>
                  <a:lnTo>
                    <a:pt x="6069" y="2914"/>
                  </a:lnTo>
                  <a:lnTo>
                    <a:pt x="6372" y="3217"/>
                  </a:lnTo>
                  <a:lnTo>
                    <a:pt x="6615" y="3399"/>
                  </a:lnTo>
                  <a:lnTo>
                    <a:pt x="6828" y="3520"/>
                  </a:lnTo>
                  <a:lnTo>
                    <a:pt x="6888" y="3551"/>
                  </a:lnTo>
                  <a:lnTo>
                    <a:pt x="6858" y="3703"/>
                  </a:lnTo>
                  <a:lnTo>
                    <a:pt x="6828" y="4097"/>
                  </a:lnTo>
                  <a:lnTo>
                    <a:pt x="6828" y="4340"/>
                  </a:lnTo>
                  <a:lnTo>
                    <a:pt x="6858" y="4552"/>
                  </a:lnTo>
                  <a:lnTo>
                    <a:pt x="6949" y="4765"/>
                  </a:lnTo>
                  <a:lnTo>
                    <a:pt x="7010" y="4886"/>
                  </a:lnTo>
                  <a:lnTo>
                    <a:pt x="7070" y="4947"/>
                  </a:lnTo>
                  <a:lnTo>
                    <a:pt x="7161" y="5007"/>
                  </a:lnTo>
                  <a:lnTo>
                    <a:pt x="7283" y="5038"/>
                  </a:lnTo>
                  <a:lnTo>
                    <a:pt x="7404" y="5007"/>
                  </a:lnTo>
                  <a:lnTo>
                    <a:pt x="7526" y="4947"/>
                  </a:lnTo>
                  <a:lnTo>
                    <a:pt x="7586" y="4583"/>
                  </a:lnTo>
                  <a:lnTo>
                    <a:pt x="7465" y="4613"/>
                  </a:lnTo>
                  <a:lnTo>
                    <a:pt x="7343" y="4583"/>
                  </a:lnTo>
                  <a:lnTo>
                    <a:pt x="7252" y="4522"/>
                  </a:lnTo>
                  <a:lnTo>
                    <a:pt x="7131" y="4370"/>
                  </a:lnTo>
                  <a:lnTo>
                    <a:pt x="7070" y="4158"/>
                  </a:lnTo>
                  <a:lnTo>
                    <a:pt x="7010" y="3945"/>
                  </a:lnTo>
                  <a:lnTo>
                    <a:pt x="7010" y="3733"/>
                  </a:lnTo>
                  <a:lnTo>
                    <a:pt x="7010" y="3490"/>
                  </a:lnTo>
                  <a:lnTo>
                    <a:pt x="7040" y="3308"/>
                  </a:lnTo>
                  <a:lnTo>
                    <a:pt x="7070" y="3126"/>
                  </a:lnTo>
                  <a:lnTo>
                    <a:pt x="6828" y="3005"/>
                  </a:lnTo>
                  <a:lnTo>
                    <a:pt x="6585" y="2823"/>
                  </a:lnTo>
                  <a:lnTo>
                    <a:pt x="6312" y="2549"/>
                  </a:lnTo>
                  <a:lnTo>
                    <a:pt x="6160" y="2398"/>
                  </a:lnTo>
                  <a:lnTo>
                    <a:pt x="6008" y="2185"/>
                  </a:lnTo>
                  <a:lnTo>
                    <a:pt x="5887" y="1973"/>
                  </a:lnTo>
                  <a:lnTo>
                    <a:pt x="5766" y="1730"/>
                  </a:lnTo>
                  <a:lnTo>
                    <a:pt x="5675" y="1457"/>
                  </a:lnTo>
                  <a:lnTo>
                    <a:pt x="5584" y="1154"/>
                  </a:lnTo>
                  <a:lnTo>
                    <a:pt x="5553" y="820"/>
                  </a:lnTo>
                  <a:lnTo>
                    <a:pt x="5523" y="456"/>
                  </a:lnTo>
                  <a:lnTo>
                    <a:pt x="5553" y="122"/>
                  </a:lnTo>
                  <a:lnTo>
                    <a:pt x="5250" y="213"/>
                  </a:lnTo>
                  <a:lnTo>
                    <a:pt x="4612" y="334"/>
                  </a:lnTo>
                  <a:lnTo>
                    <a:pt x="3733" y="456"/>
                  </a:lnTo>
                  <a:lnTo>
                    <a:pt x="3217" y="486"/>
                  </a:lnTo>
                  <a:lnTo>
                    <a:pt x="2731" y="516"/>
                  </a:lnTo>
                  <a:lnTo>
                    <a:pt x="2701" y="516"/>
                  </a:lnTo>
                  <a:lnTo>
                    <a:pt x="2124" y="486"/>
                  </a:lnTo>
                  <a:lnTo>
                    <a:pt x="1851" y="456"/>
                  </a:lnTo>
                  <a:lnTo>
                    <a:pt x="1578" y="395"/>
                  </a:lnTo>
                  <a:lnTo>
                    <a:pt x="1305" y="334"/>
                  </a:lnTo>
                  <a:lnTo>
                    <a:pt x="1062" y="243"/>
                  </a:lnTo>
                  <a:lnTo>
                    <a:pt x="850" y="152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4"/>
            <p:cNvSpPr/>
            <p:nvPr/>
          </p:nvSpPr>
          <p:spPr>
            <a:xfrm>
              <a:off x="3481900" y="965525"/>
              <a:ext cx="189675" cy="125950"/>
            </a:xfrm>
            <a:custGeom>
              <a:avLst/>
              <a:gdLst/>
              <a:ahLst/>
              <a:cxnLst/>
              <a:rect l="l" t="t" r="r" b="b"/>
              <a:pathLst>
                <a:path w="7587" h="5038" fill="none" extrusionOk="0">
                  <a:moveTo>
                    <a:pt x="637" y="1"/>
                  </a:moveTo>
                  <a:lnTo>
                    <a:pt x="637" y="1"/>
                  </a:lnTo>
                  <a:lnTo>
                    <a:pt x="425" y="334"/>
                  </a:lnTo>
                  <a:lnTo>
                    <a:pt x="213" y="729"/>
                  </a:lnTo>
                  <a:lnTo>
                    <a:pt x="0" y="1214"/>
                  </a:lnTo>
                  <a:lnTo>
                    <a:pt x="0" y="1214"/>
                  </a:lnTo>
                  <a:lnTo>
                    <a:pt x="182" y="881"/>
                  </a:lnTo>
                  <a:lnTo>
                    <a:pt x="304" y="638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668" y="577"/>
                  </a:lnTo>
                  <a:lnTo>
                    <a:pt x="880" y="668"/>
                  </a:lnTo>
                  <a:lnTo>
                    <a:pt x="1123" y="759"/>
                  </a:lnTo>
                  <a:lnTo>
                    <a:pt x="1396" y="820"/>
                  </a:lnTo>
                  <a:lnTo>
                    <a:pt x="1669" y="881"/>
                  </a:lnTo>
                  <a:lnTo>
                    <a:pt x="1942" y="911"/>
                  </a:lnTo>
                  <a:lnTo>
                    <a:pt x="2519" y="941"/>
                  </a:lnTo>
                  <a:lnTo>
                    <a:pt x="2519" y="941"/>
                  </a:lnTo>
                  <a:lnTo>
                    <a:pt x="3065" y="911"/>
                  </a:lnTo>
                  <a:lnTo>
                    <a:pt x="3581" y="881"/>
                  </a:lnTo>
                  <a:lnTo>
                    <a:pt x="4461" y="729"/>
                  </a:lnTo>
                  <a:lnTo>
                    <a:pt x="5128" y="607"/>
                  </a:lnTo>
                  <a:lnTo>
                    <a:pt x="5371" y="547"/>
                  </a:lnTo>
                  <a:lnTo>
                    <a:pt x="5371" y="547"/>
                  </a:lnTo>
                  <a:lnTo>
                    <a:pt x="5341" y="972"/>
                  </a:lnTo>
                  <a:lnTo>
                    <a:pt x="5371" y="1336"/>
                  </a:lnTo>
                  <a:lnTo>
                    <a:pt x="5432" y="1669"/>
                  </a:lnTo>
                  <a:lnTo>
                    <a:pt x="5523" y="1973"/>
                  </a:lnTo>
                  <a:lnTo>
                    <a:pt x="5644" y="2246"/>
                  </a:lnTo>
                  <a:lnTo>
                    <a:pt x="5766" y="2519"/>
                  </a:lnTo>
                  <a:lnTo>
                    <a:pt x="5917" y="2732"/>
                  </a:lnTo>
                  <a:lnTo>
                    <a:pt x="6069" y="2914"/>
                  </a:lnTo>
                  <a:lnTo>
                    <a:pt x="6372" y="3217"/>
                  </a:lnTo>
                  <a:lnTo>
                    <a:pt x="6615" y="3399"/>
                  </a:lnTo>
                  <a:lnTo>
                    <a:pt x="6828" y="3520"/>
                  </a:lnTo>
                  <a:lnTo>
                    <a:pt x="6888" y="3551"/>
                  </a:lnTo>
                  <a:lnTo>
                    <a:pt x="6888" y="3551"/>
                  </a:lnTo>
                  <a:lnTo>
                    <a:pt x="6858" y="3703"/>
                  </a:lnTo>
                  <a:lnTo>
                    <a:pt x="6828" y="4097"/>
                  </a:lnTo>
                  <a:lnTo>
                    <a:pt x="6828" y="4340"/>
                  </a:lnTo>
                  <a:lnTo>
                    <a:pt x="6858" y="4552"/>
                  </a:lnTo>
                  <a:lnTo>
                    <a:pt x="6949" y="4765"/>
                  </a:lnTo>
                  <a:lnTo>
                    <a:pt x="7010" y="4886"/>
                  </a:lnTo>
                  <a:lnTo>
                    <a:pt x="7070" y="4947"/>
                  </a:lnTo>
                  <a:lnTo>
                    <a:pt x="7070" y="4947"/>
                  </a:lnTo>
                  <a:lnTo>
                    <a:pt x="7161" y="5007"/>
                  </a:lnTo>
                  <a:lnTo>
                    <a:pt x="7283" y="5038"/>
                  </a:lnTo>
                  <a:lnTo>
                    <a:pt x="7283" y="5038"/>
                  </a:lnTo>
                  <a:lnTo>
                    <a:pt x="7404" y="5007"/>
                  </a:lnTo>
                  <a:lnTo>
                    <a:pt x="7526" y="4947"/>
                  </a:lnTo>
                  <a:lnTo>
                    <a:pt x="7586" y="4583"/>
                  </a:lnTo>
                  <a:lnTo>
                    <a:pt x="7586" y="458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465" y="4613"/>
                  </a:lnTo>
                  <a:lnTo>
                    <a:pt x="7343" y="4583"/>
                  </a:lnTo>
                  <a:lnTo>
                    <a:pt x="7252" y="4522"/>
                  </a:lnTo>
                  <a:lnTo>
                    <a:pt x="7252" y="4522"/>
                  </a:lnTo>
                  <a:lnTo>
                    <a:pt x="7131" y="4370"/>
                  </a:lnTo>
                  <a:lnTo>
                    <a:pt x="7070" y="4158"/>
                  </a:lnTo>
                  <a:lnTo>
                    <a:pt x="7010" y="3945"/>
                  </a:lnTo>
                  <a:lnTo>
                    <a:pt x="7010" y="3733"/>
                  </a:lnTo>
                  <a:lnTo>
                    <a:pt x="7010" y="3733"/>
                  </a:lnTo>
                  <a:lnTo>
                    <a:pt x="7010" y="3490"/>
                  </a:lnTo>
                  <a:lnTo>
                    <a:pt x="7040" y="3308"/>
                  </a:lnTo>
                  <a:lnTo>
                    <a:pt x="7070" y="3126"/>
                  </a:lnTo>
                  <a:lnTo>
                    <a:pt x="7070" y="3126"/>
                  </a:lnTo>
                  <a:lnTo>
                    <a:pt x="6828" y="3005"/>
                  </a:lnTo>
                  <a:lnTo>
                    <a:pt x="6585" y="2823"/>
                  </a:lnTo>
                  <a:lnTo>
                    <a:pt x="6312" y="2549"/>
                  </a:lnTo>
                  <a:lnTo>
                    <a:pt x="6160" y="2398"/>
                  </a:lnTo>
                  <a:lnTo>
                    <a:pt x="6008" y="2185"/>
                  </a:lnTo>
                  <a:lnTo>
                    <a:pt x="5887" y="1973"/>
                  </a:lnTo>
                  <a:lnTo>
                    <a:pt x="5766" y="1730"/>
                  </a:lnTo>
                  <a:lnTo>
                    <a:pt x="5675" y="1457"/>
                  </a:lnTo>
                  <a:lnTo>
                    <a:pt x="5584" y="1154"/>
                  </a:lnTo>
                  <a:lnTo>
                    <a:pt x="5553" y="820"/>
                  </a:lnTo>
                  <a:lnTo>
                    <a:pt x="5523" y="456"/>
                  </a:lnTo>
                  <a:lnTo>
                    <a:pt x="5523" y="456"/>
                  </a:lnTo>
                  <a:lnTo>
                    <a:pt x="5553" y="122"/>
                  </a:lnTo>
                  <a:lnTo>
                    <a:pt x="5553" y="122"/>
                  </a:lnTo>
                  <a:lnTo>
                    <a:pt x="5553" y="122"/>
                  </a:lnTo>
                  <a:lnTo>
                    <a:pt x="5553" y="122"/>
                  </a:lnTo>
                  <a:lnTo>
                    <a:pt x="5250" y="213"/>
                  </a:lnTo>
                  <a:lnTo>
                    <a:pt x="4612" y="334"/>
                  </a:lnTo>
                  <a:lnTo>
                    <a:pt x="3733" y="456"/>
                  </a:lnTo>
                  <a:lnTo>
                    <a:pt x="3217" y="486"/>
                  </a:lnTo>
                  <a:lnTo>
                    <a:pt x="2731" y="516"/>
                  </a:lnTo>
                  <a:lnTo>
                    <a:pt x="273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701" y="516"/>
                  </a:lnTo>
                  <a:lnTo>
                    <a:pt x="2124" y="486"/>
                  </a:lnTo>
                  <a:lnTo>
                    <a:pt x="1851" y="456"/>
                  </a:lnTo>
                  <a:lnTo>
                    <a:pt x="1578" y="395"/>
                  </a:lnTo>
                  <a:lnTo>
                    <a:pt x="1305" y="334"/>
                  </a:lnTo>
                  <a:lnTo>
                    <a:pt x="1062" y="243"/>
                  </a:lnTo>
                  <a:lnTo>
                    <a:pt x="850" y="152"/>
                  </a:lnTo>
                  <a:lnTo>
                    <a:pt x="6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4"/>
            <p:cNvSpPr/>
            <p:nvPr/>
          </p:nvSpPr>
          <p:spPr>
            <a:xfrm>
              <a:off x="3670025" y="1071725"/>
              <a:ext cx="12925" cy="17475"/>
            </a:xfrm>
            <a:custGeom>
              <a:avLst/>
              <a:gdLst/>
              <a:ahLst/>
              <a:cxnLst/>
              <a:rect l="l" t="t" r="r" b="b"/>
              <a:pathLst>
                <a:path w="517" h="699" extrusionOk="0">
                  <a:moveTo>
                    <a:pt x="516" y="1"/>
                  </a:moveTo>
                  <a:lnTo>
                    <a:pt x="304" y="213"/>
                  </a:lnTo>
                  <a:lnTo>
                    <a:pt x="183" y="274"/>
                  </a:lnTo>
                  <a:lnTo>
                    <a:pt x="61" y="335"/>
                  </a:lnTo>
                  <a:lnTo>
                    <a:pt x="1" y="699"/>
                  </a:lnTo>
                  <a:lnTo>
                    <a:pt x="243" y="517"/>
                  </a:lnTo>
                  <a:lnTo>
                    <a:pt x="456" y="274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4"/>
            <p:cNvSpPr/>
            <p:nvPr/>
          </p:nvSpPr>
          <p:spPr>
            <a:xfrm>
              <a:off x="3670025" y="1071725"/>
              <a:ext cx="12925" cy="17475"/>
            </a:xfrm>
            <a:custGeom>
              <a:avLst/>
              <a:gdLst/>
              <a:ahLst/>
              <a:cxnLst/>
              <a:rect l="l" t="t" r="r" b="b"/>
              <a:pathLst>
                <a:path w="517" h="699" fill="none" extrusionOk="0">
                  <a:moveTo>
                    <a:pt x="516" y="1"/>
                  </a:moveTo>
                  <a:lnTo>
                    <a:pt x="516" y="1"/>
                  </a:lnTo>
                  <a:lnTo>
                    <a:pt x="304" y="213"/>
                  </a:lnTo>
                  <a:lnTo>
                    <a:pt x="183" y="274"/>
                  </a:lnTo>
                  <a:lnTo>
                    <a:pt x="61" y="335"/>
                  </a:lnTo>
                  <a:lnTo>
                    <a:pt x="1" y="699"/>
                  </a:lnTo>
                  <a:lnTo>
                    <a:pt x="1" y="699"/>
                  </a:lnTo>
                  <a:lnTo>
                    <a:pt x="243" y="517"/>
                  </a:lnTo>
                  <a:lnTo>
                    <a:pt x="456" y="274"/>
                  </a:lnTo>
                  <a:lnTo>
                    <a:pt x="456" y="274"/>
                  </a:lnTo>
                  <a:lnTo>
                    <a:pt x="5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4"/>
            <p:cNvSpPr/>
            <p:nvPr/>
          </p:nvSpPr>
          <p:spPr>
            <a:xfrm>
              <a:off x="3456850" y="896500"/>
              <a:ext cx="248850" cy="192700"/>
            </a:xfrm>
            <a:custGeom>
              <a:avLst/>
              <a:gdLst/>
              <a:ahLst/>
              <a:cxnLst/>
              <a:rect l="l" t="t" r="r" b="b"/>
              <a:pathLst>
                <a:path w="9954" h="7708" extrusionOk="0">
                  <a:moveTo>
                    <a:pt x="3217" y="0"/>
                  </a:moveTo>
                  <a:lnTo>
                    <a:pt x="2580" y="31"/>
                  </a:lnTo>
                  <a:lnTo>
                    <a:pt x="2034" y="61"/>
                  </a:lnTo>
                  <a:lnTo>
                    <a:pt x="1579" y="122"/>
                  </a:lnTo>
                  <a:lnTo>
                    <a:pt x="1215" y="213"/>
                  </a:lnTo>
                  <a:lnTo>
                    <a:pt x="972" y="304"/>
                  </a:lnTo>
                  <a:lnTo>
                    <a:pt x="820" y="425"/>
                  </a:lnTo>
                  <a:lnTo>
                    <a:pt x="699" y="546"/>
                  </a:lnTo>
                  <a:lnTo>
                    <a:pt x="608" y="637"/>
                  </a:lnTo>
                  <a:lnTo>
                    <a:pt x="517" y="759"/>
                  </a:lnTo>
                  <a:lnTo>
                    <a:pt x="486" y="880"/>
                  </a:lnTo>
                  <a:lnTo>
                    <a:pt x="456" y="1002"/>
                  </a:lnTo>
                  <a:lnTo>
                    <a:pt x="456" y="1214"/>
                  </a:lnTo>
                  <a:lnTo>
                    <a:pt x="486" y="1426"/>
                  </a:lnTo>
                  <a:lnTo>
                    <a:pt x="517" y="1578"/>
                  </a:lnTo>
                  <a:lnTo>
                    <a:pt x="608" y="1700"/>
                  </a:lnTo>
                  <a:lnTo>
                    <a:pt x="395" y="2064"/>
                  </a:lnTo>
                  <a:lnTo>
                    <a:pt x="244" y="2428"/>
                  </a:lnTo>
                  <a:lnTo>
                    <a:pt x="122" y="2792"/>
                  </a:lnTo>
                  <a:lnTo>
                    <a:pt x="31" y="3156"/>
                  </a:lnTo>
                  <a:lnTo>
                    <a:pt x="1" y="3520"/>
                  </a:lnTo>
                  <a:lnTo>
                    <a:pt x="1" y="3884"/>
                  </a:lnTo>
                  <a:lnTo>
                    <a:pt x="31" y="4218"/>
                  </a:lnTo>
                  <a:lnTo>
                    <a:pt x="62" y="4552"/>
                  </a:lnTo>
                  <a:lnTo>
                    <a:pt x="213" y="5128"/>
                  </a:lnTo>
                  <a:lnTo>
                    <a:pt x="335" y="5584"/>
                  </a:lnTo>
                  <a:lnTo>
                    <a:pt x="517" y="6008"/>
                  </a:lnTo>
                  <a:lnTo>
                    <a:pt x="456" y="6312"/>
                  </a:lnTo>
                  <a:lnTo>
                    <a:pt x="426" y="6555"/>
                  </a:lnTo>
                  <a:lnTo>
                    <a:pt x="426" y="6797"/>
                  </a:lnTo>
                  <a:lnTo>
                    <a:pt x="426" y="7010"/>
                  </a:lnTo>
                  <a:lnTo>
                    <a:pt x="456" y="7161"/>
                  </a:lnTo>
                  <a:lnTo>
                    <a:pt x="517" y="7313"/>
                  </a:lnTo>
                  <a:lnTo>
                    <a:pt x="608" y="7526"/>
                  </a:lnTo>
                  <a:lnTo>
                    <a:pt x="729" y="7647"/>
                  </a:lnTo>
                  <a:lnTo>
                    <a:pt x="850" y="7708"/>
                  </a:lnTo>
                  <a:lnTo>
                    <a:pt x="911" y="7708"/>
                  </a:lnTo>
                  <a:lnTo>
                    <a:pt x="942" y="7677"/>
                  </a:lnTo>
                  <a:lnTo>
                    <a:pt x="972" y="7647"/>
                  </a:lnTo>
                  <a:lnTo>
                    <a:pt x="972" y="7586"/>
                  </a:lnTo>
                  <a:lnTo>
                    <a:pt x="911" y="6646"/>
                  </a:lnTo>
                  <a:lnTo>
                    <a:pt x="850" y="5948"/>
                  </a:lnTo>
                  <a:lnTo>
                    <a:pt x="790" y="5644"/>
                  </a:lnTo>
                  <a:lnTo>
                    <a:pt x="759" y="5341"/>
                  </a:lnTo>
                  <a:lnTo>
                    <a:pt x="759" y="5068"/>
                  </a:lnTo>
                  <a:lnTo>
                    <a:pt x="790" y="4795"/>
                  </a:lnTo>
                  <a:lnTo>
                    <a:pt x="850" y="4491"/>
                  </a:lnTo>
                  <a:lnTo>
                    <a:pt x="911" y="4248"/>
                  </a:lnTo>
                  <a:lnTo>
                    <a:pt x="1093" y="3763"/>
                  </a:lnTo>
                  <a:lnTo>
                    <a:pt x="1275" y="3368"/>
                  </a:lnTo>
                  <a:lnTo>
                    <a:pt x="1457" y="3035"/>
                  </a:lnTo>
                  <a:lnTo>
                    <a:pt x="1639" y="2762"/>
                  </a:lnTo>
                  <a:lnTo>
                    <a:pt x="1943" y="2944"/>
                  </a:lnTo>
                  <a:lnTo>
                    <a:pt x="2246" y="3095"/>
                  </a:lnTo>
                  <a:lnTo>
                    <a:pt x="2610" y="3186"/>
                  </a:lnTo>
                  <a:lnTo>
                    <a:pt x="3005" y="3247"/>
                  </a:lnTo>
                  <a:lnTo>
                    <a:pt x="3399" y="3277"/>
                  </a:lnTo>
                  <a:lnTo>
                    <a:pt x="3824" y="3277"/>
                  </a:lnTo>
                  <a:lnTo>
                    <a:pt x="4219" y="3247"/>
                  </a:lnTo>
                  <a:lnTo>
                    <a:pt x="4613" y="3217"/>
                  </a:lnTo>
                  <a:lnTo>
                    <a:pt x="5372" y="3126"/>
                  </a:lnTo>
                  <a:lnTo>
                    <a:pt x="5979" y="3004"/>
                  </a:lnTo>
                  <a:lnTo>
                    <a:pt x="6555" y="2883"/>
                  </a:lnTo>
                  <a:lnTo>
                    <a:pt x="6525" y="3308"/>
                  </a:lnTo>
                  <a:lnTo>
                    <a:pt x="6555" y="3672"/>
                  </a:lnTo>
                  <a:lnTo>
                    <a:pt x="6616" y="4006"/>
                  </a:lnTo>
                  <a:lnTo>
                    <a:pt x="6707" y="4309"/>
                  </a:lnTo>
                  <a:lnTo>
                    <a:pt x="6828" y="4613"/>
                  </a:lnTo>
                  <a:lnTo>
                    <a:pt x="6950" y="4855"/>
                  </a:lnTo>
                  <a:lnTo>
                    <a:pt x="7101" y="5068"/>
                  </a:lnTo>
                  <a:lnTo>
                    <a:pt x="7253" y="5250"/>
                  </a:lnTo>
                  <a:lnTo>
                    <a:pt x="7557" y="5553"/>
                  </a:lnTo>
                  <a:lnTo>
                    <a:pt x="7799" y="5735"/>
                  </a:lnTo>
                  <a:lnTo>
                    <a:pt x="8012" y="5857"/>
                  </a:lnTo>
                  <a:lnTo>
                    <a:pt x="8072" y="5887"/>
                  </a:lnTo>
                  <a:lnTo>
                    <a:pt x="8042" y="6039"/>
                  </a:lnTo>
                  <a:lnTo>
                    <a:pt x="8012" y="6433"/>
                  </a:lnTo>
                  <a:lnTo>
                    <a:pt x="8012" y="6676"/>
                  </a:lnTo>
                  <a:lnTo>
                    <a:pt x="8042" y="6888"/>
                  </a:lnTo>
                  <a:lnTo>
                    <a:pt x="8133" y="7131"/>
                  </a:lnTo>
                  <a:lnTo>
                    <a:pt x="8194" y="7222"/>
                  </a:lnTo>
                  <a:lnTo>
                    <a:pt x="8254" y="7283"/>
                  </a:lnTo>
                  <a:lnTo>
                    <a:pt x="8345" y="7344"/>
                  </a:lnTo>
                  <a:lnTo>
                    <a:pt x="8436" y="7374"/>
                  </a:lnTo>
                  <a:lnTo>
                    <a:pt x="8528" y="7374"/>
                  </a:lnTo>
                  <a:lnTo>
                    <a:pt x="8619" y="7344"/>
                  </a:lnTo>
                  <a:lnTo>
                    <a:pt x="8831" y="7192"/>
                  </a:lnTo>
                  <a:lnTo>
                    <a:pt x="9043" y="7010"/>
                  </a:lnTo>
                  <a:lnTo>
                    <a:pt x="9225" y="6797"/>
                  </a:lnTo>
                  <a:lnTo>
                    <a:pt x="9347" y="6615"/>
                  </a:lnTo>
                  <a:lnTo>
                    <a:pt x="9499" y="6403"/>
                  </a:lnTo>
                  <a:lnTo>
                    <a:pt x="9590" y="6251"/>
                  </a:lnTo>
                  <a:lnTo>
                    <a:pt x="9681" y="6039"/>
                  </a:lnTo>
                  <a:lnTo>
                    <a:pt x="9741" y="5766"/>
                  </a:lnTo>
                  <a:lnTo>
                    <a:pt x="9802" y="5462"/>
                  </a:lnTo>
                  <a:lnTo>
                    <a:pt x="9893" y="4704"/>
                  </a:lnTo>
                  <a:lnTo>
                    <a:pt x="9954" y="3884"/>
                  </a:lnTo>
                  <a:lnTo>
                    <a:pt x="9923" y="3065"/>
                  </a:lnTo>
                  <a:lnTo>
                    <a:pt x="9893" y="2640"/>
                  </a:lnTo>
                  <a:lnTo>
                    <a:pt x="9863" y="2246"/>
                  </a:lnTo>
                  <a:lnTo>
                    <a:pt x="9772" y="1912"/>
                  </a:lnTo>
                  <a:lnTo>
                    <a:pt x="9711" y="1578"/>
                  </a:lnTo>
                  <a:lnTo>
                    <a:pt x="9590" y="1305"/>
                  </a:lnTo>
                  <a:lnTo>
                    <a:pt x="9499" y="1062"/>
                  </a:lnTo>
                  <a:lnTo>
                    <a:pt x="9408" y="971"/>
                  </a:lnTo>
                  <a:lnTo>
                    <a:pt x="9286" y="880"/>
                  </a:lnTo>
                  <a:lnTo>
                    <a:pt x="9134" y="789"/>
                  </a:lnTo>
                  <a:lnTo>
                    <a:pt x="8952" y="698"/>
                  </a:lnTo>
                  <a:lnTo>
                    <a:pt x="8528" y="546"/>
                  </a:lnTo>
                  <a:lnTo>
                    <a:pt x="8012" y="425"/>
                  </a:lnTo>
                  <a:lnTo>
                    <a:pt x="7405" y="304"/>
                  </a:lnTo>
                  <a:lnTo>
                    <a:pt x="6737" y="213"/>
                  </a:lnTo>
                  <a:lnTo>
                    <a:pt x="6039" y="122"/>
                  </a:lnTo>
                  <a:lnTo>
                    <a:pt x="5311" y="61"/>
                  </a:lnTo>
                  <a:lnTo>
                    <a:pt x="4613" y="31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4"/>
            <p:cNvSpPr/>
            <p:nvPr/>
          </p:nvSpPr>
          <p:spPr>
            <a:xfrm>
              <a:off x="3456850" y="896500"/>
              <a:ext cx="248850" cy="192700"/>
            </a:xfrm>
            <a:custGeom>
              <a:avLst/>
              <a:gdLst/>
              <a:ahLst/>
              <a:cxnLst/>
              <a:rect l="l" t="t" r="r" b="b"/>
              <a:pathLst>
                <a:path w="9954" h="7708" fill="none" extrusionOk="0">
                  <a:moveTo>
                    <a:pt x="9499" y="6403"/>
                  </a:moveTo>
                  <a:lnTo>
                    <a:pt x="9499" y="6403"/>
                  </a:lnTo>
                  <a:lnTo>
                    <a:pt x="9347" y="6615"/>
                  </a:lnTo>
                  <a:lnTo>
                    <a:pt x="9225" y="6797"/>
                  </a:lnTo>
                  <a:lnTo>
                    <a:pt x="9043" y="7010"/>
                  </a:lnTo>
                  <a:lnTo>
                    <a:pt x="8831" y="7192"/>
                  </a:lnTo>
                  <a:lnTo>
                    <a:pt x="8619" y="7344"/>
                  </a:lnTo>
                  <a:lnTo>
                    <a:pt x="8528" y="7374"/>
                  </a:lnTo>
                  <a:lnTo>
                    <a:pt x="8436" y="7374"/>
                  </a:lnTo>
                  <a:lnTo>
                    <a:pt x="8345" y="7344"/>
                  </a:lnTo>
                  <a:lnTo>
                    <a:pt x="8254" y="7283"/>
                  </a:lnTo>
                  <a:lnTo>
                    <a:pt x="8254" y="7283"/>
                  </a:lnTo>
                  <a:lnTo>
                    <a:pt x="8194" y="7222"/>
                  </a:lnTo>
                  <a:lnTo>
                    <a:pt x="8133" y="7131"/>
                  </a:lnTo>
                  <a:lnTo>
                    <a:pt x="8042" y="6888"/>
                  </a:lnTo>
                  <a:lnTo>
                    <a:pt x="8012" y="6676"/>
                  </a:lnTo>
                  <a:lnTo>
                    <a:pt x="8012" y="6433"/>
                  </a:lnTo>
                  <a:lnTo>
                    <a:pt x="8042" y="6039"/>
                  </a:lnTo>
                  <a:lnTo>
                    <a:pt x="8072" y="5887"/>
                  </a:lnTo>
                  <a:lnTo>
                    <a:pt x="8072" y="5887"/>
                  </a:lnTo>
                  <a:lnTo>
                    <a:pt x="8012" y="5857"/>
                  </a:lnTo>
                  <a:lnTo>
                    <a:pt x="7799" y="5735"/>
                  </a:lnTo>
                  <a:lnTo>
                    <a:pt x="7557" y="5553"/>
                  </a:lnTo>
                  <a:lnTo>
                    <a:pt x="7253" y="5250"/>
                  </a:lnTo>
                  <a:lnTo>
                    <a:pt x="7101" y="5068"/>
                  </a:lnTo>
                  <a:lnTo>
                    <a:pt x="6950" y="4855"/>
                  </a:lnTo>
                  <a:lnTo>
                    <a:pt x="6828" y="4613"/>
                  </a:lnTo>
                  <a:lnTo>
                    <a:pt x="6707" y="4309"/>
                  </a:lnTo>
                  <a:lnTo>
                    <a:pt x="6616" y="4006"/>
                  </a:lnTo>
                  <a:lnTo>
                    <a:pt x="6555" y="3672"/>
                  </a:lnTo>
                  <a:lnTo>
                    <a:pt x="6525" y="3308"/>
                  </a:lnTo>
                  <a:lnTo>
                    <a:pt x="6555" y="2883"/>
                  </a:lnTo>
                  <a:lnTo>
                    <a:pt x="6555" y="2883"/>
                  </a:lnTo>
                  <a:lnTo>
                    <a:pt x="5979" y="3004"/>
                  </a:lnTo>
                  <a:lnTo>
                    <a:pt x="5372" y="3126"/>
                  </a:lnTo>
                  <a:lnTo>
                    <a:pt x="4613" y="3217"/>
                  </a:lnTo>
                  <a:lnTo>
                    <a:pt x="4219" y="3247"/>
                  </a:lnTo>
                  <a:lnTo>
                    <a:pt x="3824" y="3277"/>
                  </a:lnTo>
                  <a:lnTo>
                    <a:pt x="3399" y="3277"/>
                  </a:lnTo>
                  <a:lnTo>
                    <a:pt x="3005" y="3247"/>
                  </a:lnTo>
                  <a:lnTo>
                    <a:pt x="2610" y="3186"/>
                  </a:lnTo>
                  <a:lnTo>
                    <a:pt x="2246" y="3095"/>
                  </a:lnTo>
                  <a:lnTo>
                    <a:pt x="1943" y="2944"/>
                  </a:lnTo>
                  <a:lnTo>
                    <a:pt x="1639" y="2762"/>
                  </a:lnTo>
                  <a:lnTo>
                    <a:pt x="1639" y="2762"/>
                  </a:lnTo>
                  <a:lnTo>
                    <a:pt x="1457" y="3035"/>
                  </a:lnTo>
                  <a:lnTo>
                    <a:pt x="1275" y="3368"/>
                  </a:lnTo>
                  <a:lnTo>
                    <a:pt x="1093" y="3763"/>
                  </a:lnTo>
                  <a:lnTo>
                    <a:pt x="911" y="4248"/>
                  </a:lnTo>
                  <a:lnTo>
                    <a:pt x="850" y="4491"/>
                  </a:lnTo>
                  <a:lnTo>
                    <a:pt x="790" y="4795"/>
                  </a:lnTo>
                  <a:lnTo>
                    <a:pt x="759" y="5068"/>
                  </a:lnTo>
                  <a:lnTo>
                    <a:pt x="759" y="5341"/>
                  </a:lnTo>
                  <a:lnTo>
                    <a:pt x="790" y="5644"/>
                  </a:lnTo>
                  <a:lnTo>
                    <a:pt x="850" y="5948"/>
                  </a:lnTo>
                  <a:lnTo>
                    <a:pt x="850" y="5948"/>
                  </a:lnTo>
                  <a:lnTo>
                    <a:pt x="911" y="6646"/>
                  </a:lnTo>
                  <a:lnTo>
                    <a:pt x="972" y="7586"/>
                  </a:lnTo>
                  <a:lnTo>
                    <a:pt x="972" y="7586"/>
                  </a:lnTo>
                  <a:lnTo>
                    <a:pt x="972" y="7647"/>
                  </a:lnTo>
                  <a:lnTo>
                    <a:pt x="942" y="7677"/>
                  </a:lnTo>
                  <a:lnTo>
                    <a:pt x="911" y="7708"/>
                  </a:lnTo>
                  <a:lnTo>
                    <a:pt x="850" y="7708"/>
                  </a:lnTo>
                  <a:lnTo>
                    <a:pt x="729" y="7647"/>
                  </a:lnTo>
                  <a:lnTo>
                    <a:pt x="608" y="7526"/>
                  </a:lnTo>
                  <a:lnTo>
                    <a:pt x="517" y="7313"/>
                  </a:lnTo>
                  <a:lnTo>
                    <a:pt x="456" y="7161"/>
                  </a:lnTo>
                  <a:lnTo>
                    <a:pt x="426" y="7010"/>
                  </a:lnTo>
                  <a:lnTo>
                    <a:pt x="426" y="6797"/>
                  </a:lnTo>
                  <a:lnTo>
                    <a:pt x="426" y="6555"/>
                  </a:lnTo>
                  <a:lnTo>
                    <a:pt x="456" y="6312"/>
                  </a:lnTo>
                  <a:lnTo>
                    <a:pt x="517" y="6008"/>
                  </a:lnTo>
                  <a:lnTo>
                    <a:pt x="517" y="6008"/>
                  </a:lnTo>
                  <a:lnTo>
                    <a:pt x="335" y="5584"/>
                  </a:lnTo>
                  <a:lnTo>
                    <a:pt x="213" y="5128"/>
                  </a:lnTo>
                  <a:lnTo>
                    <a:pt x="62" y="4552"/>
                  </a:lnTo>
                  <a:lnTo>
                    <a:pt x="31" y="4218"/>
                  </a:lnTo>
                  <a:lnTo>
                    <a:pt x="1" y="3884"/>
                  </a:lnTo>
                  <a:lnTo>
                    <a:pt x="1" y="3520"/>
                  </a:lnTo>
                  <a:lnTo>
                    <a:pt x="31" y="3156"/>
                  </a:lnTo>
                  <a:lnTo>
                    <a:pt x="122" y="2792"/>
                  </a:lnTo>
                  <a:lnTo>
                    <a:pt x="244" y="2428"/>
                  </a:lnTo>
                  <a:lnTo>
                    <a:pt x="395" y="2064"/>
                  </a:lnTo>
                  <a:lnTo>
                    <a:pt x="608" y="1700"/>
                  </a:lnTo>
                  <a:lnTo>
                    <a:pt x="608" y="1700"/>
                  </a:lnTo>
                  <a:lnTo>
                    <a:pt x="517" y="1578"/>
                  </a:lnTo>
                  <a:lnTo>
                    <a:pt x="486" y="1426"/>
                  </a:lnTo>
                  <a:lnTo>
                    <a:pt x="456" y="1214"/>
                  </a:lnTo>
                  <a:lnTo>
                    <a:pt x="456" y="1002"/>
                  </a:lnTo>
                  <a:lnTo>
                    <a:pt x="486" y="880"/>
                  </a:lnTo>
                  <a:lnTo>
                    <a:pt x="517" y="759"/>
                  </a:lnTo>
                  <a:lnTo>
                    <a:pt x="608" y="637"/>
                  </a:lnTo>
                  <a:lnTo>
                    <a:pt x="699" y="546"/>
                  </a:lnTo>
                  <a:lnTo>
                    <a:pt x="820" y="425"/>
                  </a:lnTo>
                  <a:lnTo>
                    <a:pt x="972" y="304"/>
                  </a:lnTo>
                  <a:lnTo>
                    <a:pt x="972" y="304"/>
                  </a:lnTo>
                  <a:lnTo>
                    <a:pt x="1215" y="213"/>
                  </a:lnTo>
                  <a:lnTo>
                    <a:pt x="1579" y="122"/>
                  </a:lnTo>
                  <a:lnTo>
                    <a:pt x="2034" y="61"/>
                  </a:lnTo>
                  <a:lnTo>
                    <a:pt x="2580" y="31"/>
                  </a:lnTo>
                  <a:lnTo>
                    <a:pt x="3217" y="0"/>
                  </a:lnTo>
                  <a:lnTo>
                    <a:pt x="3885" y="0"/>
                  </a:lnTo>
                  <a:lnTo>
                    <a:pt x="4613" y="31"/>
                  </a:lnTo>
                  <a:lnTo>
                    <a:pt x="5311" y="61"/>
                  </a:lnTo>
                  <a:lnTo>
                    <a:pt x="6039" y="122"/>
                  </a:lnTo>
                  <a:lnTo>
                    <a:pt x="6737" y="213"/>
                  </a:lnTo>
                  <a:lnTo>
                    <a:pt x="7405" y="304"/>
                  </a:lnTo>
                  <a:lnTo>
                    <a:pt x="8012" y="425"/>
                  </a:lnTo>
                  <a:lnTo>
                    <a:pt x="8528" y="546"/>
                  </a:lnTo>
                  <a:lnTo>
                    <a:pt x="8952" y="698"/>
                  </a:lnTo>
                  <a:lnTo>
                    <a:pt x="9134" y="789"/>
                  </a:lnTo>
                  <a:lnTo>
                    <a:pt x="9286" y="880"/>
                  </a:lnTo>
                  <a:lnTo>
                    <a:pt x="9408" y="971"/>
                  </a:lnTo>
                  <a:lnTo>
                    <a:pt x="9499" y="1062"/>
                  </a:lnTo>
                  <a:lnTo>
                    <a:pt x="9499" y="1062"/>
                  </a:lnTo>
                  <a:lnTo>
                    <a:pt x="9590" y="1305"/>
                  </a:lnTo>
                  <a:lnTo>
                    <a:pt x="9711" y="1578"/>
                  </a:lnTo>
                  <a:lnTo>
                    <a:pt x="9772" y="1912"/>
                  </a:lnTo>
                  <a:lnTo>
                    <a:pt x="9863" y="2246"/>
                  </a:lnTo>
                  <a:lnTo>
                    <a:pt x="9893" y="2640"/>
                  </a:lnTo>
                  <a:lnTo>
                    <a:pt x="9923" y="3065"/>
                  </a:lnTo>
                  <a:lnTo>
                    <a:pt x="9954" y="3884"/>
                  </a:lnTo>
                  <a:lnTo>
                    <a:pt x="9893" y="4704"/>
                  </a:lnTo>
                  <a:lnTo>
                    <a:pt x="9802" y="5462"/>
                  </a:lnTo>
                  <a:lnTo>
                    <a:pt x="9741" y="5766"/>
                  </a:lnTo>
                  <a:lnTo>
                    <a:pt x="9681" y="6039"/>
                  </a:lnTo>
                  <a:lnTo>
                    <a:pt x="9590" y="6251"/>
                  </a:lnTo>
                  <a:lnTo>
                    <a:pt x="9499" y="64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4"/>
            <p:cNvSpPr/>
            <p:nvPr/>
          </p:nvSpPr>
          <p:spPr>
            <a:xfrm>
              <a:off x="3472025" y="93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4"/>
            <p:cNvSpPr/>
            <p:nvPr/>
          </p:nvSpPr>
          <p:spPr>
            <a:xfrm>
              <a:off x="3549400" y="968550"/>
              <a:ext cx="71350" cy="9900"/>
            </a:xfrm>
            <a:custGeom>
              <a:avLst/>
              <a:gdLst/>
              <a:ahLst/>
              <a:cxnLst/>
              <a:rect l="l" t="t" r="r" b="b"/>
              <a:pathLst>
                <a:path w="2854" h="396" extrusionOk="0">
                  <a:moveTo>
                    <a:pt x="1" y="395"/>
                  </a:moveTo>
                  <a:lnTo>
                    <a:pt x="1" y="395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" y="395"/>
                  </a:lnTo>
                  <a:lnTo>
                    <a:pt x="1" y="395"/>
                  </a:lnTo>
                  <a:close/>
                  <a:moveTo>
                    <a:pt x="2853" y="1"/>
                  </a:moveTo>
                  <a:lnTo>
                    <a:pt x="2853" y="1"/>
                  </a:lnTo>
                  <a:lnTo>
                    <a:pt x="2550" y="92"/>
                  </a:lnTo>
                  <a:lnTo>
                    <a:pt x="1912" y="213"/>
                  </a:lnTo>
                  <a:lnTo>
                    <a:pt x="1033" y="335"/>
                  </a:lnTo>
                  <a:lnTo>
                    <a:pt x="517" y="365"/>
                  </a:lnTo>
                  <a:lnTo>
                    <a:pt x="31" y="395"/>
                  </a:lnTo>
                  <a:lnTo>
                    <a:pt x="31" y="395"/>
                  </a:lnTo>
                  <a:lnTo>
                    <a:pt x="517" y="365"/>
                  </a:lnTo>
                  <a:lnTo>
                    <a:pt x="1033" y="335"/>
                  </a:lnTo>
                  <a:lnTo>
                    <a:pt x="1912" y="213"/>
                  </a:lnTo>
                  <a:lnTo>
                    <a:pt x="2550" y="92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4"/>
            <p:cNvSpPr/>
            <p:nvPr/>
          </p:nvSpPr>
          <p:spPr>
            <a:xfrm>
              <a:off x="3549400" y="97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4"/>
            <p:cNvSpPr/>
            <p:nvPr/>
          </p:nvSpPr>
          <p:spPr>
            <a:xfrm>
              <a:off x="3550175" y="968550"/>
              <a:ext cx="70575" cy="9900"/>
            </a:xfrm>
            <a:custGeom>
              <a:avLst/>
              <a:gdLst/>
              <a:ahLst/>
              <a:cxnLst/>
              <a:rect l="l" t="t" r="r" b="b"/>
              <a:pathLst>
                <a:path w="2823" h="396" fill="none" extrusionOk="0">
                  <a:moveTo>
                    <a:pt x="2822" y="1"/>
                  </a:moveTo>
                  <a:lnTo>
                    <a:pt x="2822" y="1"/>
                  </a:lnTo>
                  <a:lnTo>
                    <a:pt x="2519" y="92"/>
                  </a:lnTo>
                  <a:lnTo>
                    <a:pt x="1881" y="213"/>
                  </a:lnTo>
                  <a:lnTo>
                    <a:pt x="1002" y="335"/>
                  </a:lnTo>
                  <a:lnTo>
                    <a:pt x="486" y="365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486" y="365"/>
                  </a:lnTo>
                  <a:lnTo>
                    <a:pt x="1002" y="335"/>
                  </a:lnTo>
                  <a:lnTo>
                    <a:pt x="1881" y="213"/>
                  </a:lnTo>
                  <a:lnTo>
                    <a:pt x="2519" y="92"/>
                  </a:lnTo>
                  <a:lnTo>
                    <a:pt x="28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4"/>
            <p:cNvSpPr/>
            <p:nvPr/>
          </p:nvSpPr>
          <p:spPr>
            <a:xfrm>
              <a:off x="3682925" y="1051250"/>
              <a:ext cx="14425" cy="20500"/>
            </a:xfrm>
            <a:custGeom>
              <a:avLst/>
              <a:gdLst/>
              <a:ahLst/>
              <a:cxnLst/>
              <a:rect l="l" t="t" r="r" b="b"/>
              <a:pathLst>
                <a:path w="577" h="820" extrusionOk="0">
                  <a:moveTo>
                    <a:pt x="425" y="243"/>
                  </a:moveTo>
                  <a:lnTo>
                    <a:pt x="425" y="243"/>
                  </a:lnTo>
                  <a:lnTo>
                    <a:pt x="304" y="456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304" y="456"/>
                  </a:lnTo>
                  <a:lnTo>
                    <a:pt x="425" y="24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213"/>
                  </a:move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213"/>
                  </a:lnTo>
                  <a:close/>
                  <a:moveTo>
                    <a:pt x="456" y="182"/>
                  </a:moveTo>
                  <a:lnTo>
                    <a:pt x="456" y="182"/>
                  </a:lnTo>
                  <a:lnTo>
                    <a:pt x="456" y="213"/>
                  </a:lnTo>
                  <a:lnTo>
                    <a:pt x="456" y="213"/>
                  </a:lnTo>
                  <a:lnTo>
                    <a:pt x="456" y="182"/>
                  </a:lnTo>
                  <a:close/>
                  <a:moveTo>
                    <a:pt x="456" y="182"/>
                  </a:move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close/>
                  <a:moveTo>
                    <a:pt x="456" y="182"/>
                  </a:move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82"/>
                  </a:move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82"/>
                  </a:lnTo>
                  <a:close/>
                  <a:moveTo>
                    <a:pt x="486" y="152"/>
                  </a:moveTo>
                  <a:lnTo>
                    <a:pt x="486" y="152"/>
                  </a:lnTo>
                  <a:lnTo>
                    <a:pt x="486" y="182"/>
                  </a:lnTo>
                  <a:lnTo>
                    <a:pt x="486" y="182"/>
                  </a:lnTo>
                  <a:lnTo>
                    <a:pt x="486" y="152"/>
                  </a:lnTo>
                  <a:close/>
                  <a:moveTo>
                    <a:pt x="486" y="152"/>
                  </a:move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close/>
                  <a:moveTo>
                    <a:pt x="486" y="152"/>
                  </a:move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lnTo>
                    <a:pt x="486" y="152"/>
                  </a:lnTo>
                  <a:close/>
                  <a:moveTo>
                    <a:pt x="547" y="61"/>
                  </a:moveTo>
                  <a:lnTo>
                    <a:pt x="547" y="61"/>
                  </a:lnTo>
                  <a:lnTo>
                    <a:pt x="486" y="152"/>
                  </a:lnTo>
                  <a:lnTo>
                    <a:pt x="486" y="152"/>
                  </a:lnTo>
                  <a:lnTo>
                    <a:pt x="547" y="61"/>
                  </a:lnTo>
                  <a:close/>
                  <a:moveTo>
                    <a:pt x="547" y="61"/>
                  </a:move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close/>
                  <a:moveTo>
                    <a:pt x="547" y="61"/>
                  </a:move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lnTo>
                    <a:pt x="547" y="61"/>
                  </a:lnTo>
                  <a:close/>
                  <a:moveTo>
                    <a:pt x="547" y="31"/>
                  </a:move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close/>
                  <a:moveTo>
                    <a:pt x="547" y="31"/>
                  </a:move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close/>
                  <a:moveTo>
                    <a:pt x="577" y="31"/>
                  </a:moveTo>
                  <a:lnTo>
                    <a:pt x="57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77" y="31"/>
                  </a:lnTo>
                  <a:close/>
                  <a:moveTo>
                    <a:pt x="577" y="31"/>
                  </a:move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close/>
                  <a:moveTo>
                    <a:pt x="577" y="31"/>
                  </a:move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lnTo>
                    <a:pt x="577" y="31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D19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4"/>
            <p:cNvSpPr/>
            <p:nvPr/>
          </p:nvSpPr>
          <p:spPr>
            <a:xfrm>
              <a:off x="3682925" y="1057325"/>
              <a:ext cx="10650" cy="14425"/>
            </a:xfrm>
            <a:custGeom>
              <a:avLst/>
              <a:gdLst/>
              <a:ahLst/>
              <a:cxnLst/>
              <a:rect l="l" t="t" r="r" b="b"/>
              <a:pathLst>
                <a:path w="426" h="577" fill="none" extrusionOk="0">
                  <a:moveTo>
                    <a:pt x="425" y="0"/>
                  </a:moveTo>
                  <a:lnTo>
                    <a:pt x="425" y="0"/>
                  </a:lnTo>
                  <a:lnTo>
                    <a:pt x="304" y="213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304" y="213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4"/>
            <p:cNvSpPr/>
            <p:nvPr/>
          </p:nvSpPr>
          <p:spPr>
            <a:xfrm>
              <a:off x="3694300" y="105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4"/>
            <p:cNvSpPr/>
            <p:nvPr/>
          </p:nvSpPr>
          <p:spPr>
            <a:xfrm>
              <a:off x="3694300" y="1055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4"/>
            <p:cNvSpPr/>
            <p:nvPr/>
          </p:nvSpPr>
          <p:spPr>
            <a:xfrm>
              <a:off x="369430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4"/>
            <p:cNvSpPr/>
            <p:nvPr/>
          </p:nvSpPr>
          <p:spPr>
            <a:xfrm>
              <a:off x="369430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4"/>
            <p:cNvSpPr/>
            <p:nvPr/>
          </p:nvSpPr>
          <p:spPr>
            <a:xfrm>
              <a:off x="3695050" y="105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4"/>
            <p:cNvSpPr/>
            <p:nvPr/>
          </p:nvSpPr>
          <p:spPr>
            <a:xfrm>
              <a:off x="3695050" y="10550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4"/>
            <p:cNvSpPr/>
            <p:nvPr/>
          </p:nvSpPr>
          <p:spPr>
            <a:xfrm>
              <a:off x="3695050" y="105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4"/>
            <p:cNvSpPr/>
            <p:nvPr/>
          </p:nvSpPr>
          <p:spPr>
            <a:xfrm>
              <a:off x="3695050" y="105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4"/>
            <p:cNvSpPr/>
            <p:nvPr/>
          </p:nvSpPr>
          <p:spPr>
            <a:xfrm>
              <a:off x="3695050" y="1052775"/>
              <a:ext cx="1550" cy="2300"/>
            </a:xfrm>
            <a:custGeom>
              <a:avLst/>
              <a:gdLst/>
              <a:ahLst/>
              <a:cxnLst/>
              <a:rect l="l" t="t" r="r" b="b"/>
              <a:pathLst>
                <a:path w="62" h="92" fill="none" extrusionOk="0">
                  <a:moveTo>
                    <a:pt x="62" y="0"/>
                  </a:moveTo>
                  <a:lnTo>
                    <a:pt x="62" y="0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4"/>
            <p:cNvSpPr/>
            <p:nvPr/>
          </p:nvSpPr>
          <p:spPr>
            <a:xfrm>
              <a:off x="3696575" y="105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4"/>
            <p:cNvSpPr/>
            <p:nvPr/>
          </p:nvSpPr>
          <p:spPr>
            <a:xfrm>
              <a:off x="3696575" y="105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4"/>
            <p:cNvSpPr/>
            <p:nvPr/>
          </p:nvSpPr>
          <p:spPr>
            <a:xfrm>
              <a:off x="369657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4"/>
            <p:cNvSpPr/>
            <p:nvPr/>
          </p:nvSpPr>
          <p:spPr>
            <a:xfrm>
              <a:off x="369657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4"/>
            <p:cNvSpPr/>
            <p:nvPr/>
          </p:nvSpPr>
          <p:spPr>
            <a:xfrm>
              <a:off x="3696575" y="10520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4"/>
            <p:cNvSpPr/>
            <p:nvPr/>
          </p:nvSpPr>
          <p:spPr>
            <a:xfrm>
              <a:off x="369732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4"/>
            <p:cNvSpPr/>
            <p:nvPr/>
          </p:nvSpPr>
          <p:spPr>
            <a:xfrm>
              <a:off x="3697325" y="10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4"/>
            <p:cNvSpPr/>
            <p:nvPr/>
          </p:nvSpPr>
          <p:spPr>
            <a:xfrm>
              <a:off x="3697325" y="10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3668500" y="1080075"/>
              <a:ext cx="3075" cy="775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22" y="1"/>
                  </a:moveTo>
                  <a:lnTo>
                    <a:pt x="122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4"/>
            <p:cNvSpPr/>
            <p:nvPr/>
          </p:nvSpPr>
          <p:spPr>
            <a:xfrm>
              <a:off x="3668500" y="1080075"/>
              <a:ext cx="3075" cy="775"/>
            </a:xfrm>
            <a:custGeom>
              <a:avLst/>
              <a:gdLst/>
              <a:ahLst/>
              <a:cxnLst/>
              <a:rect l="l" t="t" r="r" b="b"/>
              <a:pathLst>
                <a:path w="123" h="31" fill="none" extrusionOk="0">
                  <a:moveTo>
                    <a:pt x="122" y="1"/>
                  </a:moveTo>
                  <a:lnTo>
                    <a:pt x="122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22" y="1"/>
                  </a:lnTo>
                  <a:lnTo>
                    <a:pt x="1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4"/>
            <p:cNvSpPr/>
            <p:nvPr/>
          </p:nvSpPr>
          <p:spPr>
            <a:xfrm>
              <a:off x="3671550" y="1071725"/>
              <a:ext cx="11400" cy="8375"/>
            </a:xfrm>
            <a:custGeom>
              <a:avLst/>
              <a:gdLst/>
              <a:ahLst/>
              <a:cxnLst/>
              <a:rect l="l" t="t" r="r" b="b"/>
              <a:pathLst>
                <a:path w="456" h="335" extrusionOk="0">
                  <a:moveTo>
                    <a:pt x="455" y="1"/>
                  </a:moveTo>
                  <a:lnTo>
                    <a:pt x="455" y="1"/>
                  </a:lnTo>
                  <a:lnTo>
                    <a:pt x="243" y="213"/>
                  </a:lnTo>
                  <a:lnTo>
                    <a:pt x="122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122" y="274"/>
                  </a:lnTo>
                  <a:lnTo>
                    <a:pt x="243" y="213"/>
                  </a:lnTo>
                  <a:lnTo>
                    <a:pt x="455" y="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4"/>
            <p:cNvSpPr/>
            <p:nvPr/>
          </p:nvSpPr>
          <p:spPr>
            <a:xfrm>
              <a:off x="3671550" y="1071725"/>
              <a:ext cx="11400" cy="8375"/>
            </a:xfrm>
            <a:custGeom>
              <a:avLst/>
              <a:gdLst/>
              <a:ahLst/>
              <a:cxnLst/>
              <a:rect l="l" t="t" r="r" b="b"/>
              <a:pathLst>
                <a:path w="456" h="335" fill="none" extrusionOk="0">
                  <a:moveTo>
                    <a:pt x="455" y="1"/>
                  </a:moveTo>
                  <a:lnTo>
                    <a:pt x="455" y="1"/>
                  </a:lnTo>
                  <a:lnTo>
                    <a:pt x="243" y="213"/>
                  </a:lnTo>
                  <a:lnTo>
                    <a:pt x="122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122" y="274"/>
                  </a:lnTo>
                  <a:lnTo>
                    <a:pt x="243" y="213"/>
                  </a:lnTo>
                  <a:lnTo>
                    <a:pt x="455" y="1"/>
                  </a:lnTo>
                  <a:lnTo>
                    <a:pt x="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4"/>
            <p:cNvSpPr/>
            <p:nvPr/>
          </p:nvSpPr>
          <p:spPr>
            <a:xfrm>
              <a:off x="3668500" y="10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8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4"/>
            <p:cNvSpPr/>
            <p:nvPr/>
          </p:nvSpPr>
          <p:spPr>
            <a:xfrm>
              <a:off x="3668500" y="108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4"/>
            <p:cNvSpPr/>
            <p:nvPr/>
          </p:nvSpPr>
          <p:spPr>
            <a:xfrm>
              <a:off x="3478100" y="1088425"/>
              <a:ext cx="2300" cy="775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92" y="0"/>
                  </a:moveTo>
                  <a:lnTo>
                    <a:pt x="92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1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4"/>
            <p:cNvSpPr/>
            <p:nvPr/>
          </p:nvSpPr>
          <p:spPr>
            <a:xfrm>
              <a:off x="3478100" y="1088425"/>
              <a:ext cx="2300" cy="775"/>
            </a:xfrm>
            <a:custGeom>
              <a:avLst/>
              <a:gdLst/>
              <a:ahLst/>
              <a:cxnLst/>
              <a:rect l="l" t="t" r="r" b="b"/>
              <a:pathLst>
                <a:path w="92" h="31" fill="none" extrusionOk="0">
                  <a:moveTo>
                    <a:pt x="92" y="0"/>
                  </a:moveTo>
                  <a:lnTo>
                    <a:pt x="92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2" y="0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4"/>
            <p:cNvSpPr/>
            <p:nvPr/>
          </p:nvSpPr>
          <p:spPr>
            <a:xfrm>
              <a:off x="3480375" y="1086150"/>
              <a:ext cx="775" cy="2300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1" y="91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19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4"/>
            <p:cNvSpPr/>
            <p:nvPr/>
          </p:nvSpPr>
          <p:spPr>
            <a:xfrm>
              <a:off x="3480375" y="108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4"/>
            <p:cNvSpPr/>
            <p:nvPr/>
          </p:nvSpPr>
          <p:spPr>
            <a:xfrm>
              <a:off x="3481125" y="10861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4"/>
            <p:cNvSpPr/>
            <p:nvPr/>
          </p:nvSpPr>
          <p:spPr>
            <a:xfrm>
              <a:off x="3480375" y="10876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D1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4"/>
            <p:cNvSpPr/>
            <p:nvPr/>
          </p:nvSpPr>
          <p:spPr>
            <a:xfrm>
              <a:off x="3480375" y="108765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4"/>
            <p:cNvSpPr/>
            <p:nvPr/>
          </p:nvSpPr>
          <p:spPr>
            <a:xfrm>
              <a:off x="3478100" y="108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4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4"/>
            <p:cNvSpPr/>
            <p:nvPr/>
          </p:nvSpPr>
          <p:spPr>
            <a:xfrm>
              <a:off x="3478100" y="108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4"/>
            <p:cNvSpPr/>
            <p:nvPr/>
          </p:nvSpPr>
          <p:spPr>
            <a:xfrm>
              <a:off x="3459125" y="907125"/>
              <a:ext cx="245825" cy="182075"/>
            </a:xfrm>
            <a:custGeom>
              <a:avLst/>
              <a:gdLst/>
              <a:ahLst/>
              <a:cxnLst/>
              <a:rect l="l" t="t" r="r" b="b"/>
              <a:pathLst>
                <a:path w="9833" h="7283" extrusionOk="0">
                  <a:moveTo>
                    <a:pt x="729" y="0"/>
                  </a:moveTo>
                  <a:lnTo>
                    <a:pt x="608" y="91"/>
                  </a:lnTo>
                  <a:lnTo>
                    <a:pt x="517" y="212"/>
                  </a:lnTo>
                  <a:lnTo>
                    <a:pt x="456" y="304"/>
                  </a:lnTo>
                  <a:lnTo>
                    <a:pt x="395" y="425"/>
                  </a:lnTo>
                  <a:lnTo>
                    <a:pt x="365" y="637"/>
                  </a:lnTo>
                  <a:lnTo>
                    <a:pt x="365" y="850"/>
                  </a:lnTo>
                  <a:lnTo>
                    <a:pt x="395" y="1032"/>
                  </a:lnTo>
                  <a:lnTo>
                    <a:pt x="456" y="1153"/>
                  </a:lnTo>
                  <a:lnTo>
                    <a:pt x="517" y="1275"/>
                  </a:lnTo>
                  <a:lnTo>
                    <a:pt x="365" y="1487"/>
                  </a:lnTo>
                  <a:lnTo>
                    <a:pt x="274" y="1699"/>
                  </a:lnTo>
                  <a:lnTo>
                    <a:pt x="426" y="1942"/>
                  </a:lnTo>
                  <a:lnTo>
                    <a:pt x="577" y="2215"/>
                  </a:lnTo>
                  <a:lnTo>
                    <a:pt x="638" y="2519"/>
                  </a:lnTo>
                  <a:lnTo>
                    <a:pt x="668" y="2822"/>
                  </a:lnTo>
                  <a:lnTo>
                    <a:pt x="668" y="3034"/>
                  </a:lnTo>
                  <a:lnTo>
                    <a:pt x="638" y="3247"/>
                  </a:lnTo>
                  <a:lnTo>
                    <a:pt x="577" y="3429"/>
                  </a:lnTo>
                  <a:lnTo>
                    <a:pt x="486" y="3611"/>
                  </a:lnTo>
                  <a:lnTo>
                    <a:pt x="395" y="3793"/>
                  </a:lnTo>
                  <a:lnTo>
                    <a:pt x="274" y="3945"/>
                  </a:lnTo>
                  <a:lnTo>
                    <a:pt x="153" y="4097"/>
                  </a:lnTo>
                  <a:lnTo>
                    <a:pt x="1" y="4218"/>
                  </a:lnTo>
                  <a:lnTo>
                    <a:pt x="122" y="4764"/>
                  </a:lnTo>
                  <a:lnTo>
                    <a:pt x="274" y="5189"/>
                  </a:lnTo>
                  <a:lnTo>
                    <a:pt x="426" y="5583"/>
                  </a:lnTo>
                  <a:lnTo>
                    <a:pt x="426" y="5614"/>
                  </a:lnTo>
                  <a:lnTo>
                    <a:pt x="335" y="6039"/>
                  </a:lnTo>
                  <a:lnTo>
                    <a:pt x="335" y="6372"/>
                  </a:lnTo>
                  <a:lnTo>
                    <a:pt x="365" y="6676"/>
                  </a:lnTo>
                  <a:lnTo>
                    <a:pt x="426" y="6888"/>
                  </a:lnTo>
                  <a:lnTo>
                    <a:pt x="486" y="7070"/>
                  </a:lnTo>
                  <a:lnTo>
                    <a:pt x="577" y="7192"/>
                  </a:lnTo>
                  <a:lnTo>
                    <a:pt x="668" y="7252"/>
                  </a:lnTo>
                  <a:lnTo>
                    <a:pt x="759" y="7283"/>
                  </a:lnTo>
                  <a:lnTo>
                    <a:pt x="851" y="7252"/>
                  </a:lnTo>
                  <a:lnTo>
                    <a:pt x="881" y="7222"/>
                  </a:lnTo>
                  <a:lnTo>
                    <a:pt x="881" y="7161"/>
                  </a:lnTo>
                  <a:lnTo>
                    <a:pt x="820" y="6221"/>
                  </a:lnTo>
                  <a:lnTo>
                    <a:pt x="759" y="5523"/>
                  </a:lnTo>
                  <a:lnTo>
                    <a:pt x="729" y="5401"/>
                  </a:lnTo>
                  <a:lnTo>
                    <a:pt x="668" y="5098"/>
                  </a:lnTo>
                  <a:lnTo>
                    <a:pt x="668" y="4825"/>
                  </a:lnTo>
                  <a:lnTo>
                    <a:pt x="668" y="4582"/>
                  </a:lnTo>
                  <a:lnTo>
                    <a:pt x="699" y="4339"/>
                  </a:lnTo>
                  <a:lnTo>
                    <a:pt x="790" y="3884"/>
                  </a:lnTo>
                  <a:lnTo>
                    <a:pt x="942" y="3459"/>
                  </a:lnTo>
                  <a:lnTo>
                    <a:pt x="1124" y="3095"/>
                  </a:lnTo>
                  <a:lnTo>
                    <a:pt x="1275" y="2792"/>
                  </a:lnTo>
                  <a:lnTo>
                    <a:pt x="1427" y="2549"/>
                  </a:lnTo>
                  <a:lnTo>
                    <a:pt x="1548" y="2337"/>
                  </a:lnTo>
                  <a:lnTo>
                    <a:pt x="1761" y="2488"/>
                  </a:lnTo>
                  <a:lnTo>
                    <a:pt x="1973" y="2579"/>
                  </a:lnTo>
                  <a:lnTo>
                    <a:pt x="2216" y="2670"/>
                  </a:lnTo>
                  <a:lnTo>
                    <a:pt x="2489" y="2731"/>
                  </a:lnTo>
                  <a:lnTo>
                    <a:pt x="2762" y="2792"/>
                  </a:lnTo>
                  <a:lnTo>
                    <a:pt x="3035" y="2822"/>
                  </a:lnTo>
                  <a:lnTo>
                    <a:pt x="3612" y="2852"/>
                  </a:lnTo>
                  <a:lnTo>
                    <a:pt x="3642" y="2852"/>
                  </a:lnTo>
                  <a:lnTo>
                    <a:pt x="4128" y="2822"/>
                  </a:lnTo>
                  <a:lnTo>
                    <a:pt x="4644" y="2792"/>
                  </a:lnTo>
                  <a:lnTo>
                    <a:pt x="5523" y="2670"/>
                  </a:lnTo>
                  <a:lnTo>
                    <a:pt x="6161" y="2549"/>
                  </a:lnTo>
                  <a:lnTo>
                    <a:pt x="6464" y="2458"/>
                  </a:lnTo>
                  <a:lnTo>
                    <a:pt x="6434" y="2792"/>
                  </a:lnTo>
                  <a:lnTo>
                    <a:pt x="6464" y="3156"/>
                  </a:lnTo>
                  <a:lnTo>
                    <a:pt x="6495" y="3490"/>
                  </a:lnTo>
                  <a:lnTo>
                    <a:pt x="6586" y="3793"/>
                  </a:lnTo>
                  <a:lnTo>
                    <a:pt x="6677" y="4066"/>
                  </a:lnTo>
                  <a:lnTo>
                    <a:pt x="6798" y="4309"/>
                  </a:lnTo>
                  <a:lnTo>
                    <a:pt x="6919" y="4521"/>
                  </a:lnTo>
                  <a:lnTo>
                    <a:pt x="7071" y="4734"/>
                  </a:lnTo>
                  <a:lnTo>
                    <a:pt x="7223" y="4885"/>
                  </a:lnTo>
                  <a:lnTo>
                    <a:pt x="7496" y="5159"/>
                  </a:lnTo>
                  <a:lnTo>
                    <a:pt x="7739" y="5341"/>
                  </a:lnTo>
                  <a:lnTo>
                    <a:pt x="7981" y="5462"/>
                  </a:lnTo>
                  <a:lnTo>
                    <a:pt x="7951" y="5644"/>
                  </a:lnTo>
                  <a:lnTo>
                    <a:pt x="7921" y="5826"/>
                  </a:lnTo>
                  <a:lnTo>
                    <a:pt x="7921" y="6069"/>
                  </a:lnTo>
                  <a:lnTo>
                    <a:pt x="7921" y="6281"/>
                  </a:lnTo>
                  <a:lnTo>
                    <a:pt x="7981" y="6494"/>
                  </a:lnTo>
                  <a:lnTo>
                    <a:pt x="8042" y="6706"/>
                  </a:lnTo>
                  <a:lnTo>
                    <a:pt x="8163" y="6858"/>
                  </a:lnTo>
                  <a:lnTo>
                    <a:pt x="8254" y="6919"/>
                  </a:lnTo>
                  <a:lnTo>
                    <a:pt x="8376" y="6949"/>
                  </a:lnTo>
                  <a:lnTo>
                    <a:pt x="8497" y="6919"/>
                  </a:lnTo>
                  <a:lnTo>
                    <a:pt x="8619" y="6858"/>
                  </a:lnTo>
                  <a:lnTo>
                    <a:pt x="8740" y="6797"/>
                  </a:lnTo>
                  <a:lnTo>
                    <a:pt x="8952" y="6585"/>
                  </a:lnTo>
                  <a:lnTo>
                    <a:pt x="9256" y="6221"/>
                  </a:lnTo>
                  <a:lnTo>
                    <a:pt x="9377" y="6008"/>
                  </a:lnTo>
                  <a:lnTo>
                    <a:pt x="9408" y="5978"/>
                  </a:lnTo>
                  <a:lnTo>
                    <a:pt x="9408" y="5947"/>
                  </a:lnTo>
                  <a:lnTo>
                    <a:pt x="9438" y="5947"/>
                  </a:lnTo>
                  <a:lnTo>
                    <a:pt x="9438" y="5917"/>
                  </a:lnTo>
                  <a:lnTo>
                    <a:pt x="9499" y="5826"/>
                  </a:lnTo>
                  <a:lnTo>
                    <a:pt x="9499" y="5796"/>
                  </a:lnTo>
                  <a:lnTo>
                    <a:pt x="9529" y="5796"/>
                  </a:lnTo>
                  <a:lnTo>
                    <a:pt x="9529" y="5765"/>
                  </a:lnTo>
                  <a:lnTo>
                    <a:pt x="9650" y="5432"/>
                  </a:lnTo>
                  <a:lnTo>
                    <a:pt x="9711" y="5037"/>
                  </a:lnTo>
                  <a:lnTo>
                    <a:pt x="9802" y="4552"/>
                  </a:lnTo>
                  <a:lnTo>
                    <a:pt x="9832" y="4036"/>
                  </a:lnTo>
                  <a:lnTo>
                    <a:pt x="9650" y="4066"/>
                  </a:lnTo>
                  <a:lnTo>
                    <a:pt x="9286" y="4066"/>
                  </a:lnTo>
                  <a:lnTo>
                    <a:pt x="9104" y="4036"/>
                  </a:lnTo>
                  <a:lnTo>
                    <a:pt x="8770" y="3945"/>
                  </a:lnTo>
                  <a:lnTo>
                    <a:pt x="8467" y="3763"/>
                  </a:lnTo>
                  <a:lnTo>
                    <a:pt x="8194" y="3550"/>
                  </a:lnTo>
                  <a:lnTo>
                    <a:pt x="7981" y="3277"/>
                  </a:lnTo>
                  <a:lnTo>
                    <a:pt x="7799" y="2974"/>
                  </a:lnTo>
                  <a:lnTo>
                    <a:pt x="7708" y="2640"/>
                  </a:lnTo>
                  <a:lnTo>
                    <a:pt x="7678" y="2458"/>
                  </a:lnTo>
                  <a:lnTo>
                    <a:pt x="7678" y="2276"/>
                  </a:lnTo>
                  <a:lnTo>
                    <a:pt x="7678" y="1760"/>
                  </a:lnTo>
                  <a:lnTo>
                    <a:pt x="7678" y="1669"/>
                  </a:lnTo>
                  <a:lnTo>
                    <a:pt x="7132" y="1790"/>
                  </a:lnTo>
                  <a:lnTo>
                    <a:pt x="6586" y="1851"/>
                  </a:lnTo>
                  <a:lnTo>
                    <a:pt x="6039" y="1912"/>
                  </a:lnTo>
                  <a:lnTo>
                    <a:pt x="5523" y="1912"/>
                  </a:lnTo>
                  <a:lnTo>
                    <a:pt x="4856" y="1881"/>
                  </a:lnTo>
                  <a:lnTo>
                    <a:pt x="4219" y="1821"/>
                  </a:lnTo>
                  <a:lnTo>
                    <a:pt x="3581" y="1699"/>
                  </a:lnTo>
                  <a:lnTo>
                    <a:pt x="2975" y="1517"/>
                  </a:lnTo>
                  <a:lnTo>
                    <a:pt x="2398" y="1244"/>
                  </a:lnTo>
                  <a:lnTo>
                    <a:pt x="2125" y="1123"/>
                  </a:lnTo>
                  <a:lnTo>
                    <a:pt x="1852" y="941"/>
                  </a:lnTo>
                  <a:lnTo>
                    <a:pt x="1579" y="759"/>
                  </a:lnTo>
                  <a:lnTo>
                    <a:pt x="1336" y="577"/>
                  </a:lnTo>
                  <a:lnTo>
                    <a:pt x="1093" y="364"/>
                  </a:lnTo>
                  <a:lnTo>
                    <a:pt x="851" y="12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55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4"/>
            <p:cNvSpPr/>
            <p:nvPr/>
          </p:nvSpPr>
          <p:spPr>
            <a:xfrm>
              <a:off x="3459125" y="907125"/>
              <a:ext cx="245825" cy="182075"/>
            </a:xfrm>
            <a:custGeom>
              <a:avLst/>
              <a:gdLst/>
              <a:ahLst/>
              <a:cxnLst/>
              <a:rect l="l" t="t" r="r" b="b"/>
              <a:pathLst>
                <a:path w="9833" h="7283" fill="none" extrusionOk="0">
                  <a:moveTo>
                    <a:pt x="729" y="0"/>
                  </a:moveTo>
                  <a:lnTo>
                    <a:pt x="729" y="0"/>
                  </a:lnTo>
                  <a:lnTo>
                    <a:pt x="608" y="91"/>
                  </a:lnTo>
                  <a:lnTo>
                    <a:pt x="517" y="212"/>
                  </a:lnTo>
                  <a:lnTo>
                    <a:pt x="456" y="304"/>
                  </a:lnTo>
                  <a:lnTo>
                    <a:pt x="395" y="425"/>
                  </a:lnTo>
                  <a:lnTo>
                    <a:pt x="365" y="637"/>
                  </a:lnTo>
                  <a:lnTo>
                    <a:pt x="365" y="850"/>
                  </a:lnTo>
                  <a:lnTo>
                    <a:pt x="395" y="1032"/>
                  </a:lnTo>
                  <a:lnTo>
                    <a:pt x="456" y="1153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517" y="1275"/>
                  </a:lnTo>
                  <a:lnTo>
                    <a:pt x="365" y="1487"/>
                  </a:lnTo>
                  <a:lnTo>
                    <a:pt x="274" y="1699"/>
                  </a:lnTo>
                  <a:lnTo>
                    <a:pt x="274" y="1699"/>
                  </a:lnTo>
                  <a:lnTo>
                    <a:pt x="426" y="1942"/>
                  </a:lnTo>
                  <a:lnTo>
                    <a:pt x="577" y="2215"/>
                  </a:lnTo>
                  <a:lnTo>
                    <a:pt x="638" y="2519"/>
                  </a:lnTo>
                  <a:lnTo>
                    <a:pt x="668" y="2822"/>
                  </a:lnTo>
                  <a:lnTo>
                    <a:pt x="668" y="2822"/>
                  </a:lnTo>
                  <a:lnTo>
                    <a:pt x="668" y="3034"/>
                  </a:lnTo>
                  <a:lnTo>
                    <a:pt x="638" y="3247"/>
                  </a:lnTo>
                  <a:lnTo>
                    <a:pt x="577" y="3429"/>
                  </a:lnTo>
                  <a:lnTo>
                    <a:pt x="486" y="3611"/>
                  </a:lnTo>
                  <a:lnTo>
                    <a:pt x="395" y="3793"/>
                  </a:lnTo>
                  <a:lnTo>
                    <a:pt x="274" y="3945"/>
                  </a:lnTo>
                  <a:lnTo>
                    <a:pt x="153" y="4097"/>
                  </a:lnTo>
                  <a:lnTo>
                    <a:pt x="1" y="4218"/>
                  </a:lnTo>
                  <a:lnTo>
                    <a:pt x="1" y="4218"/>
                  </a:lnTo>
                  <a:lnTo>
                    <a:pt x="122" y="4764"/>
                  </a:lnTo>
                  <a:lnTo>
                    <a:pt x="274" y="5189"/>
                  </a:lnTo>
                  <a:lnTo>
                    <a:pt x="426" y="5583"/>
                  </a:lnTo>
                  <a:lnTo>
                    <a:pt x="426" y="5583"/>
                  </a:lnTo>
                  <a:lnTo>
                    <a:pt x="426" y="5583"/>
                  </a:lnTo>
                  <a:lnTo>
                    <a:pt x="426" y="5583"/>
                  </a:lnTo>
                  <a:lnTo>
                    <a:pt x="426" y="5614"/>
                  </a:lnTo>
                  <a:lnTo>
                    <a:pt x="426" y="5614"/>
                  </a:lnTo>
                  <a:lnTo>
                    <a:pt x="335" y="6039"/>
                  </a:lnTo>
                  <a:lnTo>
                    <a:pt x="335" y="6372"/>
                  </a:lnTo>
                  <a:lnTo>
                    <a:pt x="365" y="6676"/>
                  </a:lnTo>
                  <a:lnTo>
                    <a:pt x="426" y="6888"/>
                  </a:lnTo>
                  <a:lnTo>
                    <a:pt x="486" y="7070"/>
                  </a:lnTo>
                  <a:lnTo>
                    <a:pt x="577" y="7192"/>
                  </a:lnTo>
                  <a:lnTo>
                    <a:pt x="668" y="7252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759" y="7283"/>
                  </a:lnTo>
                  <a:lnTo>
                    <a:pt x="851" y="7252"/>
                  </a:lnTo>
                  <a:lnTo>
                    <a:pt x="851" y="7252"/>
                  </a:lnTo>
                  <a:lnTo>
                    <a:pt x="851" y="7252"/>
                  </a:lnTo>
                  <a:lnTo>
                    <a:pt x="851" y="7252"/>
                  </a:lnTo>
                  <a:lnTo>
                    <a:pt x="881" y="7222"/>
                  </a:lnTo>
                  <a:lnTo>
                    <a:pt x="881" y="7222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81" y="7161"/>
                  </a:lnTo>
                  <a:lnTo>
                    <a:pt x="820" y="6221"/>
                  </a:lnTo>
                  <a:lnTo>
                    <a:pt x="759" y="5523"/>
                  </a:lnTo>
                  <a:lnTo>
                    <a:pt x="759" y="5523"/>
                  </a:lnTo>
                  <a:lnTo>
                    <a:pt x="729" y="5401"/>
                  </a:lnTo>
                  <a:lnTo>
                    <a:pt x="729" y="5401"/>
                  </a:lnTo>
                  <a:lnTo>
                    <a:pt x="668" y="5098"/>
                  </a:lnTo>
                  <a:lnTo>
                    <a:pt x="668" y="4825"/>
                  </a:lnTo>
                  <a:lnTo>
                    <a:pt x="668" y="4825"/>
                  </a:lnTo>
                  <a:lnTo>
                    <a:pt x="668" y="4582"/>
                  </a:lnTo>
                  <a:lnTo>
                    <a:pt x="699" y="4339"/>
                  </a:lnTo>
                  <a:lnTo>
                    <a:pt x="790" y="3884"/>
                  </a:lnTo>
                  <a:lnTo>
                    <a:pt x="942" y="3459"/>
                  </a:lnTo>
                  <a:lnTo>
                    <a:pt x="1124" y="3095"/>
                  </a:lnTo>
                  <a:lnTo>
                    <a:pt x="1275" y="2792"/>
                  </a:lnTo>
                  <a:lnTo>
                    <a:pt x="1427" y="2549"/>
                  </a:lnTo>
                  <a:lnTo>
                    <a:pt x="1548" y="2337"/>
                  </a:lnTo>
                  <a:lnTo>
                    <a:pt x="1548" y="2337"/>
                  </a:lnTo>
                  <a:lnTo>
                    <a:pt x="1761" y="2488"/>
                  </a:lnTo>
                  <a:lnTo>
                    <a:pt x="1973" y="2579"/>
                  </a:lnTo>
                  <a:lnTo>
                    <a:pt x="2216" y="2670"/>
                  </a:lnTo>
                  <a:lnTo>
                    <a:pt x="2489" y="2731"/>
                  </a:lnTo>
                  <a:lnTo>
                    <a:pt x="2762" y="2792"/>
                  </a:lnTo>
                  <a:lnTo>
                    <a:pt x="3035" y="2822"/>
                  </a:lnTo>
                  <a:lnTo>
                    <a:pt x="3612" y="2852"/>
                  </a:lnTo>
                  <a:lnTo>
                    <a:pt x="3612" y="2852"/>
                  </a:lnTo>
                  <a:lnTo>
                    <a:pt x="3612" y="2852"/>
                  </a:lnTo>
                  <a:lnTo>
                    <a:pt x="3612" y="2852"/>
                  </a:lnTo>
                  <a:lnTo>
                    <a:pt x="3642" y="2852"/>
                  </a:lnTo>
                  <a:lnTo>
                    <a:pt x="3642" y="2852"/>
                  </a:lnTo>
                  <a:lnTo>
                    <a:pt x="4128" y="2822"/>
                  </a:lnTo>
                  <a:lnTo>
                    <a:pt x="4644" y="2792"/>
                  </a:lnTo>
                  <a:lnTo>
                    <a:pt x="5523" y="2670"/>
                  </a:lnTo>
                  <a:lnTo>
                    <a:pt x="6161" y="2549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64" y="2458"/>
                  </a:lnTo>
                  <a:lnTo>
                    <a:pt x="6434" y="2792"/>
                  </a:lnTo>
                  <a:lnTo>
                    <a:pt x="6434" y="2792"/>
                  </a:lnTo>
                  <a:lnTo>
                    <a:pt x="6464" y="3156"/>
                  </a:lnTo>
                  <a:lnTo>
                    <a:pt x="6495" y="3490"/>
                  </a:lnTo>
                  <a:lnTo>
                    <a:pt x="6586" y="3793"/>
                  </a:lnTo>
                  <a:lnTo>
                    <a:pt x="6677" y="4066"/>
                  </a:lnTo>
                  <a:lnTo>
                    <a:pt x="6798" y="4309"/>
                  </a:lnTo>
                  <a:lnTo>
                    <a:pt x="6919" y="4521"/>
                  </a:lnTo>
                  <a:lnTo>
                    <a:pt x="7071" y="4734"/>
                  </a:lnTo>
                  <a:lnTo>
                    <a:pt x="7223" y="4885"/>
                  </a:lnTo>
                  <a:lnTo>
                    <a:pt x="7496" y="5159"/>
                  </a:lnTo>
                  <a:lnTo>
                    <a:pt x="7739" y="5341"/>
                  </a:lnTo>
                  <a:lnTo>
                    <a:pt x="7981" y="5462"/>
                  </a:lnTo>
                  <a:lnTo>
                    <a:pt x="7981" y="5462"/>
                  </a:lnTo>
                  <a:lnTo>
                    <a:pt x="7981" y="5462"/>
                  </a:lnTo>
                  <a:lnTo>
                    <a:pt x="7981" y="5462"/>
                  </a:lnTo>
                  <a:lnTo>
                    <a:pt x="7951" y="5644"/>
                  </a:lnTo>
                  <a:lnTo>
                    <a:pt x="7921" y="5826"/>
                  </a:lnTo>
                  <a:lnTo>
                    <a:pt x="7921" y="6069"/>
                  </a:lnTo>
                  <a:lnTo>
                    <a:pt x="7921" y="6069"/>
                  </a:lnTo>
                  <a:lnTo>
                    <a:pt x="7921" y="6281"/>
                  </a:lnTo>
                  <a:lnTo>
                    <a:pt x="7981" y="6494"/>
                  </a:lnTo>
                  <a:lnTo>
                    <a:pt x="8042" y="6706"/>
                  </a:lnTo>
                  <a:lnTo>
                    <a:pt x="8163" y="6858"/>
                  </a:lnTo>
                  <a:lnTo>
                    <a:pt x="8163" y="6858"/>
                  </a:lnTo>
                  <a:lnTo>
                    <a:pt x="8254" y="691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376" y="6949"/>
                  </a:lnTo>
                  <a:lnTo>
                    <a:pt x="8497" y="6919"/>
                  </a:lnTo>
                  <a:lnTo>
                    <a:pt x="8497" y="6919"/>
                  </a:lnTo>
                  <a:lnTo>
                    <a:pt x="8619" y="6858"/>
                  </a:lnTo>
                  <a:lnTo>
                    <a:pt x="8740" y="6797"/>
                  </a:lnTo>
                  <a:lnTo>
                    <a:pt x="8952" y="6585"/>
                  </a:lnTo>
                  <a:lnTo>
                    <a:pt x="8952" y="6585"/>
                  </a:lnTo>
                  <a:lnTo>
                    <a:pt x="9256" y="6221"/>
                  </a:lnTo>
                  <a:lnTo>
                    <a:pt x="9377" y="6008"/>
                  </a:lnTo>
                  <a:lnTo>
                    <a:pt x="9377" y="600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78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0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4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38" y="5917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82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49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96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529" y="5765"/>
                  </a:lnTo>
                  <a:lnTo>
                    <a:pt x="9650" y="5432"/>
                  </a:lnTo>
                  <a:lnTo>
                    <a:pt x="9711" y="5037"/>
                  </a:lnTo>
                  <a:lnTo>
                    <a:pt x="9802" y="4552"/>
                  </a:lnTo>
                  <a:lnTo>
                    <a:pt x="9832" y="4036"/>
                  </a:lnTo>
                  <a:lnTo>
                    <a:pt x="9832" y="4036"/>
                  </a:lnTo>
                  <a:lnTo>
                    <a:pt x="9650" y="4066"/>
                  </a:lnTo>
                  <a:lnTo>
                    <a:pt x="9468" y="4066"/>
                  </a:lnTo>
                  <a:lnTo>
                    <a:pt x="9468" y="4066"/>
                  </a:lnTo>
                  <a:lnTo>
                    <a:pt x="9286" y="4066"/>
                  </a:lnTo>
                  <a:lnTo>
                    <a:pt x="9104" y="4036"/>
                  </a:lnTo>
                  <a:lnTo>
                    <a:pt x="8770" y="3945"/>
                  </a:lnTo>
                  <a:lnTo>
                    <a:pt x="8467" y="3763"/>
                  </a:lnTo>
                  <a:lnTo>
                    <a:pt x="8194" y="3550"/>
                  </a:lnTo>
                  <a:lnTo>
                    <a:pt x="7981" y="3277"/>
                  </a:lnTo>
                  <a:lnTo>
                    <a:pt x="7799" y="2974"/>
                  </a:lnTo>
                  <a:lnTo>
                    <a:pt x="7708" y="2640"/>
                  </a:lnTo>
                  <a:lnTo>
                    <a:pt x="7678" y="2458"/>
                  </a:lnTo>
                  <a:lnTo>
                    <a:pt x="7678" y="2276"/>
                  </a:lnTo>
                  <a:lnTo>
                    <a:pt x="7678" y="1760"/>
                  </a:lnTo>
                  <a:lnTo>
                    <a:pt x="7678" y="1760"/>
                  </a:lnTo>
                  <a:lnTo>
                    <a:pt x="7678" y="1669"/>
                  </a:lnTo>
                  <a:lnTo>
                    <a:pt x="7678" y="1669"/>
                  </a:lnTo>
                  <a:lnTo>
                    <a:pt x="7132" y="1790"/>
                  </a:lnTo>
                  <a:lnTo>
                    <a:pt x="6586" y="1851"/>
                  </a:lnTo>
                  <a:lnTo>
                    <a:pt x="6039" y="1912"/>
                  </a:lnTo>
                  <a:lnTo>
                    <a:pt x="5523" y="1912"/>
                  </a:lnTo>
                  <a:lnTo>
                    <a:pt x="5523" y="1912"/>
                  </a:lnTo>
                  <a:lnTo>
                    <a:pt x="4856" y="1881"/>
                  </a:lnTo>
                  <a:lnTo>
                    <a:pt x="4219" y="1821"/>
                  </a:lnTo>
                  <a:lnTo>
                    <a:pt x="3581" y="1699"/>
                  </a:lnTo>
                  <a:lnTo>
                    <a:pt x="2975" y="1517"/>
                  </a:lnTo>
                  <a:lnTo>
                    <a:pt x="2398" y="1244"/>
                  </a:lnTo>
                  <a:lnTo>
                    <a:pt x="2125" y="1123"/>
                  </a:lnTo>
                  <a:lnTo>
                    <a:pt x="1852" y="941"/>
                  </a:lnTo>
                  <a:lnTo>
                    <a:pt x="1579" y="759"/>
                  </a:lnTo>
                  <a:lnTo>
                    <a:pt x="1336" y="577"/>
                  </a:lnTo>
                  <a:lnTo>
                    <a:pt x="1093" y="364"/>
                  </a:lnTo>
                  <a:lnTo>
                    <a:pt x="851" y="121"/>
                  </a:lnTo>
                  <a:lnTo>
                    <a:pt x="851" y="121"/>
                  </a:lnTo>
                  <a:lnTo>
                    <a:pt x="7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4"/>
            <p:cNvSpPr/>
            <p:nvPr/>
          </p:nvSpPr>
          <p:spPr>
            <a:xfrm>
              <a:off x="3468250" y="904075"/>
              <a:ext cx="153250" cy="75900"/>
            </a:xfrm>
            <a:custGeom>
              <a:avLst/>
              <a:gdLst/>
              <a:ahLst/>
              <a:cxnLst/>
              <a:rect l="l" t="t" r="r" b="b"/>
              <a:pathLst>
                <a:path w="6130" h="3036" extrusionOk="0">
                  <a:moveTo>
                    <a:pt x="334" y="1"/>
                  </a:moveTo>
                  <a:lnTo>
                    <a:pt x="243" y="122"/>
                  </a:lnTo>
                  <a:lnTo>
                    <a:pt x="182" y="183"/>
                  </a:lnTo>
                  <a:lnTo>
                    <a:pt x="121" y="304"/>
                  </a:lnTo>
                  <a:lnTo>
                    <a:pt x="91" y="395"/>
                  </a:lnTo>
                  <a:lnTo>
                    <a:pt x="30" y="547"/>
                  </a:lnTo>
                  <a:lnTo>
                    <a:pt x="0" y="699"/>
                  </a:lnTo>
                  <a:lnTo>
                    <a:pt x="0" y="850"/>
                  </a:lnTo>
                  <a:lnTo>
                    <a:pt x="30" y="1032"/>
                  </a:lnTo>
                  <a:lnTo>
                    <a:pt x="61" y="1214"/>
                  </a:lnTo>
                  <a:lnTo>
                    <a:pt x="121" y="1366"/>
                  </a:lnTo>
                  <a:lnTo>
                    <a:pt x="212" y="1548"/>
                  </a:lnTo>
                  <a:lnTo>
                    <a:pt x="455" y="1852"/>
                  </a:lnTo>
                  <a:lnTo>
                    <a:pt x="698" y="2125"/>
                  </a:lnTo>
                  <a:lnTo>
                    <a:pt x="1001" y="2368"/>
                  </a:lnTo>
                  <a:lnTo>
                    <a:pt x="1274" y="2550"/>
                  </a:lnTo>
                  <a:lnTo>
                    <a:pt x="1548" y="2701"/>
                  </a:lnTo>
                  <a:lnTo>
                    <a:pt x="1790" y="2792"/>
                  </a:lnTo>
                  <a:lnTo>
                    <a:pt x="2003" y="2883"/>
                  </a:lnTo>
                  <a:lnTo>
                    <a:pt x="2185" y="2914"/>
                  </a:lnTo>
                  <a:lnTo>
                    <a:pt x="2337" y="2944"/>
                  </a:lnTo>
                  <a:lnTo>
                    <a:pt x="2549" y="2974"/>
                  </a:lnTo>
                  <a:lnTo>
                    <a:pt x="2792" y="3005"/>
                  </a:lnTo>
                  <a:lnTo>
                    <a:pt x="3459" y="3035"/>
                  </a:lnTo>
                  <a:lnTo>
                    <a:pt x="4187" y="3005"/>
                  </a:lnTo>
                  <a:lnTo>
                    <a:pt x="4552" y="2944"/>
                  </a:lnTo>
                  <a:lnTo>
                    <a:pt x="4916" y="2883"/>
                  </a:lnTo>
                  <a:lnTo>
                    <a:pt x="5250" y="2823"/>
                  </a:lnTo>
                  <a:lnTo>
                    <a:pt x="5553" y="2732"/>
                  </a:lnTo>
                  <a:lnTo>
                    <a:pt x="5796" y="2641"/>
                  </a:lnTo>
                  <a:lnTo>
                    <a:pt x="5978" y="2550"/>
                  </a:lnTo>
                  <a:lnTo>
                    <a:pt x="6130" y="2459"/>
                  </a:lnTo>
                  <a:lnTo>
                    <a:pt x="6130" y="2459"/>
                  </a:lnTo>
                  <a:lnTo>
                    <a:pt x="5947" y="2519"/>
                  </a:lnTo>
                  <a:lnTo>
                    <a:pt x="5765" y="2580"/>
                  </a:lnTo>
                  <a:lnTo>
                    <a:pt x="5523" y="2641"/>
                  </a:lnTo>
                  <a:lnTo>
                    <a:pt x="5219" y="2701"/>
                  </a:lnTo>
                  <a:lnTo>
                    <a:pt x="4885" y="2732"/>
                  </a:lnTo>
                  <a:lnTo>
                    <a:pt x="4552" y="2792"/>
                  </a:lnTo>
                  <a:lnTo>
                    <a:pt x="4187" y="2823"/>
                  </a:lnTo>
                  <a:lnTo>
                    <a:pt x="3459" y="2823"/>
                  </a:lnTo>
                  <a:lnTo>
                    <a:pt x="2822" y="2762"/>
                  </a:lnTo>
                  <a:lnTo>
                    <a:pt x="2579" y="2732"/>
                  </a:lnTo>
                  <a:lnTo>
                    <a:pt x="2397" y="2701"/>
                  </a:lnTo>
                  <a:lnTo>
                    <a:pt x="2245" y="2641"/>
                  </a:lnTo>
                  <a:lnTo>
                    <a:pt x="2063" y="2610"/>
                  </a:lnTo>
                  <a:lnTo>
                    <a:pt x="1669" y="2489"/>
                  </a:lnTo>
                  <a:lnTo>
                    <a:pt x="1396" y="2337"/>
                  </a:lnTo>
                  <a:lnTo>
                    <a:pt x="1123" y="2185"/>
                  </a:lnTo>
                  <a:lnTo>
                    <a:pt x="850" y="1973"/>
                  </a:lnTo>
                  <a:lnTo>
                    <a:pt x="577" y="1730"/>
                  </a:lnTo>
                  <a:lnTo>
                    <a:pt x="455" y="1609"/>
                  </a:lnTo>
                  <a:lnTo>
                    <a:pt x="364" y="1457"/>
                  </a:lnTo>
                  <a:lnTo>
                    <a:pt x="212" y="1154"/>
                  </a:lnTo>
                  <a:lnTo>
                    <a:pt x="152" y="1002"/>
                  </a:lnTo>
                  <a:lnTo>
                    <a:pt x="152" y="850"/>
                  </a:lnTo>
                  <a:lnTo>
                    <a:pt x="121" y="699"/>
                  </a:lnTo>
                  <a:lnTo>
                    <a:pt x="152" y="577"/>
                  </a:lnTo>
                  <a:lnTo>
                    <a:pt x="182" y="426"/>
                  </a:lnTo>
                  <a:lnTo>
                    <a:pt x="212" y="334"/>
                  </a:lnTo>
                  <a:lnTo>
                    <a:pt x="243" y="243"/>
                  </a:lnTo>
                  <a:lnTo>
                    <a:pt x="273" y="15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4"/>
            <p:cNvSpPr/>
            <p:nvPr/>
          </p:nvSpPr>
          <p:spPr>
            <a:xfrm>
              <a:off x="3618450" y="948075"/>
              <a:ext cx="58425" cy="98650"/>
            </a:xfrm>
            <a:custGeom>
              <a:avLst/>
              <a:gdLst/>
              <a:ahLst/>
              <a:cxnLst/>
              <a:rect l="l" t="t" r="r" b="b"/>
              <a:pathLst>
                <a:path w="2337" h="3946" extrusionOk="0">
                  <a:moveTo>
                    <a:pt x="243" y="1"/>
                  </a:moveTo>
                  <a:lnTo>
                    <a:pt x="182" y="92"/>
                  </a:lnTo>
                  <a:lnTo>
                    <a:pt x="91" y="365"/>
                  </a:lnTo>
                  <a:lnTo>
                    <a:pt x="0" y="790"/>
                  </a:lnTo>
                  <a:lnTo>
                    <a:pt x="0" y="1275"/>
                  </a:lnTo>
                  <a:lnTo>
                    <a:pt x="30" y="1730"/>
                  </a:lnTo>
                  <a:lnTo>
                    <a:pt x="122" y="2155"/>
                  </a:lnTo>
                  <a:lnTo>
                    <a:pt x="213" y="2459"/>
                  </a:lnTo>
                  <a:lnTo>
                    <a:pt x="243" y="2550"/>
                  </a:lnTo>
                  <a:lnTo>
                    <a:pt x="304" y="2671"/>
                  </a:lnTo>
                  <a:lnTo>
                    <a:pt x="455" y="2914"/>
                  </a:lnTo>
                  <a:lnTo>
                    <a:pt x="546" y="3096"/>
                  </a:lnTo>
                  <a:lnTo>
                    <a:pt x="698" y="3278"/>
                  </a:lnTo>
                  <a:lnTo>
                    <a:pt x="880" y="3460"/>
                  </a:lnTo>
                  <a:lnTo>
                    <a:pt x="1062" y="3612"/>
                  </a:lnTo>
                  <a:lnTo>
                    <a:pt x="1275" y="3733"/>
                  </a:lnTo>
                  <a:lnTo>
                    <a:pt x="1487" y="3854"/>
                  </a:lnTo>
                  <a:lnTo>
                    <a:pt x="1699" y="3915"/>
                  </a:lnTo>
                  <a:lnTo>
                    <a:pt x="1912" y="3945"/>
                  </a:lnTo>
                  <a:lnTo>
                    <a:pt x="2215" y="3945"/>
                  </a:lnTo>
                  <a:lnTo>
                    <a:pt x="2337" y="3915"/>
                  </a:lnTo>
                  <a:lnTo>
                    <a:pt x="2215" y="3885"/>
                  </a:lnTo>
                  <a:lnTo>
                    <a:pt x="1942" y="3854"/>
                  </a:lnTo>
                  <a:lnTo>
                    <a:pt x="1760" y="3794"/>
                  </a:lnTo>
                  <a:lnTo>
                    <a:pt x="1548" y="3703"/>
                  </a:lnTo>
                  <a:lnTo>
                    <a:pt x="1366" y="3581"/>
                  </a:lnTo>
                  <a:lnTo>
                    <a:pt x="1184" y="3460"/>
                  </a:lnTo>
                  <a:lnTo>
                    <a:pt x="1001" y="3308"/>
                  </a:lnTo>
                  <a:lnTo>
                    <a:pt x="880" y="3126"/>
                  </a:lnTo>
                  <a:lnTo>
                    <a:pt x="668" y="2792"/>
                  </a:lnTo>
                  <a:lnTo>
                    <a:pt x="546" y="2550"/>
                  </a:lnTo>
                  <a:lnTo>
                    <a:pt x="486" y="2459"/>
                  </a:lnTo>
                  <a:lnTo>
                    <a:pt x="364" y="2094"/>
                  </a:lnTo>
                  <a:lnTo>
                    <a:pt x="243" y="1700"/>
                  </a:lnTo>
                  <a:lnTo>
                    <a:pt x="182" y="1245"/>
                  </a:lnTo>
                  <a:lnTo>
                    <a:pt x="152" y="790"/>
                  </a:lnTo>
                  <a:lnTo>
                    <a:pt x="182" y="395"/>
                  </a:lnTo>
                  <a:lnTo>
                    <a:pt x="243" y="92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4"/>
            <p:cNvSpPr/>
            <p:nvPr/>
          </p:nvSpPr>
          <p:spPr>
            <a:xfrm>
              <a:off x="3654850" y="1039100"/>
              <a:ext cx="41750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1670" y="1"/>
                  </a:moveTo>
                  <a:lnTo>
                    <a:pt x="1639" y="62"/>
                  </a:lnTo>
                  <a:lnTo>
                    <a:pt x="1548" y="244"/>
                  </a:lnTo>
                  <a:lnTo>
                    <a:pt x="1396" y="517"/>
                  </a:lnTo>
                  <a:lnTo>
                    <a:pt x="1245" y="790"/>
                  </a:lnTo>
                  <a:lnTo>
                    <a:pt x="1063" y="1063"/>
                  </a:lnTo>
                  <a:lnTo>
                    <a:pt x="881" y="1245"/>
                  </a:lnTo>
                  <a:lnTo>
                    <a:pt x="790" y="1306"/>
                  </a:lnTo>
                  <a:lnTo>
                    <a:pt x="729" y="1336"/>
                  </a:lnTo>
                  <a:lnTo>
                    <a:pt x="668" y="1366"/>
                  </a:lnTo>
                  <a:lnTo>
                    <a:pt x="638" y="1366"/>
                  </a:lnTo>
                  <a:lnTo>
                    <a:pt x="577" y="1397"/>
                  </a:lnTo>
                  <a:lnTo>
                    <a:pt x="486" y="1397"/>
                  </a:lnTo>
                  <a:lnTo>
                    <a:pt x="395" y="1336"/>
                  </a:lnTo>
                  <a:lnTo>
                    <a:pt x="304" y="1275"/>
                  </a:lnTo>
                  <a:lnTo>
                    <a:pt x="213" y="1184"/>
                  </a:lnTo>
                  <a:lnTo>
                    <a:pt x="183" y="1033"/>
                  </a:lnTo>
                  <a:lnTo>
                    <a:pt x="183" y="881"/>
                  </a:lnTo>
                  <a:lnTo>
                    <a:pt x="183" y="729"/>
                  </a:lnTo>
                  <a:lnTo>
                    <a:pt x="213" y="456"/>
                  </a:lnTo>
                  <a:lnTo>
                    <a:pt x="274" y="274"/>
                  </a:lnTo>
                  <a:lnTo>
                    <a:pt x="274" y="183"/>
                  </a:lnTo>
                  <a:lnTo>
                    <a:pt x="213" y="244"/>
                  </a:lnTo>
                  <a:lnTo>
                    <a:pt x="122" y="426"/>
                  </a:lnTo>
                  <a:lnTo>
                    <a:pt x="31" y="699"/>
                  </a:lnTo>
                  <a:lnTo>
                    <a:pt x="1" y="881"/>
                  </a:lnTo>
                  <a:lnTo>
                    <a:pt x="1" y="1063"/>
                  </a:lnTo>
                  <a:lnTo>
                    <a:pt x="31" y="1245"/>
                  </a:lnTo>
                  <a:lnTo>
                    <a:pt x="61" y="1336"/>
                  </a:lnTo>
                  <a:lnTo>
                    <a:pt x="122" y="1427"/>
                  </a:lnTo>
                  <a:lnTo>
                    <a:pt x="274" y="1548"/>
                  </a:lnTo>
                  <a:lnTo>
                    <a:pt x="425" y="1609"/>
                  </a:lnTo>
                  <a:lnTo>
                    <a:pt x="577" y="1640"/>
                  </a:lnTo>
                  <a:lnTo>
                    <a:pt x="668" y="1640"/>
                  </a:lnTo>
                  <a:lnTo>
                    <a:pt x="759" y="1609"/>
                  </a:lnTo>
                  <a:lnTo>
                    <a:pt x="850" y="1579"/>
                  </a:lnTo>
                  <a:lnTo>
                    <a:pt x="941" y="1518"/>
                  </a:lnTo>
                  <a:lnTo>
                    <a:pt x="1063" y="1427"/>
                  </a:lnTo>
                  <a:lnTo>
                    <a:pt x="1245" y="1184"/>
                  </a:lnTo>
                  <a:lnTo>
                    <a:pt x="1427" y="881"/>
                  </a:lnTo>
                  <a:lnTo>
                    <a:pt x="1548" y="577"/>
                  </a:lnTo>
                  <a:lnTo>
                    <a:pt x="1639" y="304"/>
                  </a:lnTo>
                  <a:lnTo>
                    <a:pt x="1670" y="92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4"/>
            <p:cNvSpPr/>
            <p:nvPr/>
          </p:nvSpPr>
          <p:spPr>
            <a:xfrm>
              <a:off x="3455350" y="941250"/>
              <a:ext cx="18975" cy="101675"/>
            </a:xfrm>
            <a:custGeom>
              <a:avLst/>
              <a:gdLst/>
              <a:ahLst/>
              <a:cxnLst/>
              <a:rect l="l" t="t" r="r" b="b"/>
              <a:pathLst>
                <a:path w="759" h="4067" extrusionOk="0">
                  <a:moveTo>
                    <a:pt x="728" y="1"/>
                  </a:moveTo>
                  <a:lnTo>
                    <a:pt x="637" y="31"/>
                  </a:lnTo>
                  <a:lnTo>
                    <a:pt x="546" y="92"/>
                  </a:lnTo>
                  <a:lnTo>
                    <a:pt x="425" y="183"/>
                  </a:lnTo>
                  <a:lnTo>
                    <a:pt x="334" y="304"/>
                  </a:lnTo>
                  <a:lnTo>
                    <a:pt x="213" y="486"/>
                  </a:lnTo>
                  <a:lnTo>
                    <a:pt x="152" y="668"/>
                  </a:lnTo>
                  <a:lnTo>
                    <a:pt x="91" y="881"/>
                  </a:lnTo>
                  <a:lnTo>
                    <a:pt x="31" y="1275"/>
                  </a:lnTo>
                  <a:lnTo>
                    <a:pt x="0" y="1639"/>
                  </a:lnTo>
                  <a:lnTo>
                    <a:pt x="0" y="2003"/>
                  </a:lnTo>
                  <a:lnTo>
                    <a:pt x="61" y="2337"/>
                  </a:lnTo>
                  <a:lnTo>
                    <a:pt x="152" y="2671"/>
                  </a:lnTo>
                  <a:lnTo>
                    <a:pt x="273" y="3065"/>
                  </a:lnTo>
                  <a:lnTo>
                    <a:pt x="395" y="3460"/>
                  </a:lnTo>
                  <a:lnTo>
                    <a:pt x="546" y="3763"/>
                  </a:lnTo>
                  <a:lnTo>
                    <a:pt x="698" y="3976"/>
                  </a:lnTo>
                  <a:lnTo>
                    <a:pt x="759" y="4067"/>
                  </a:lnTo>
                  <a:lnTo>
                    <a:pt x="759" y="3945"/>
                  </a:lnTo>
                  <a:lnTo>
                    <a:pt x="668" y="3733"/>
                  </a:lnTo>
                  <a:lnTo>
                    <a:pt x="546" y="3399"/>
                  </a:lnTo>
                  <a:lnTo>
                    <a:pt x="455" y="3035"/>
                  </a:lnTo>
                  <a:lnTo>
                    <a:pt x="364" y="2640"/>
                  </a:lnTo>
                  <a:lnTo>
                    <a:pt x="304" y="2307"/>
                  </a:lnTo>
                  <a:lnTo>
                    <a:pt x="273" y="1973"/>
                  </a:lnTo>
                  <a:lnTo>
                    <a:pt x="243" y="1639"/>
                  </a:lnTo>
                  <a:lnTo>
                    <a:pt x="243" y="1305"/>
                  </a:lnTo>
                  <a:lnTo>
                    <a:pt x="273" y="911"/>
                  </a:lnTo>
                  <a:lnTo>
                    <a:pt x="304" y="729"/>
                  </a:lnTo>
                  <a:lnTo>
                    <a:pt x="364" y="547"/>
                  </a:lnTo>
                  <a:lnTo>
                    <a:pt x="425" y="395"/>
                  </a:lnTo>
                  <a:lnTo>
                    <a:pt x="516" y="243"/>
                  </a:lnTo>
                  <a:lnTo>
                    <a:pt x="668" y="61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4"/>
            <p:cNvSpPr/>
            <p:nvPr/>
          </p:nvSpPr>
          <p:spPr>
            <a:xfrm>
              <a:off x="3467475" y="1039100"/>
              <a:ext cx="17475" cy="48575"/>
            </a:xfrm>
            <a:custGeom>
              <a:avLst/>
              <a:gdLst/>
              <a:ahLst/>
              <a:cxnLst/>
              <a:rect l="l" t="t" r="r" b="b"/>
              <a:pathLst>
                <a:path w="699" h="1943" extrusionOk="0">
                  <a:moveTo>
                    <a:pt x="274" y="1"/>
                  </a:moveTo>
                  <a:lnTo>
                    <a:pt x="243" y="31"/>
                  </a:lnTo>
                  <a:lnTo>
                    <a:pt x="152" y="153"/>
                  </a:lnTo>
                  <a:lnTo>
                    <a:pt x="92" y="335"/>
                  </a:lnTo>
                  <a:lnTo>
                    <a:pt x="61" y="547"/>
                  </a:lnTo>
                  <a:lnTo>
                    <a:pt x="1" y="942"/>
                  </a:lnTo>
                  <a:lnTo>
                    <a:pt x="1" y="1124"/>
                  </a:lnTo>
                  <a:lnTo>
                    <a:pt x="31" y="1306"/>
                  </a:lnTo>
                  <a:lnTo>
                    <a:pt x="92" y="1488"/>
                  </a:lnTo>
                  <a:lnTo>
                    <a:pt x="152" y="1700"/>
                  </a:lnTo>
                  <a:lnTo>
                    <a:pt x="243" y="1822"/>
                  </a:lnTo>
                  <a:lnTo>
                    <a:pt x="334" y="1913"/>
                  </a:lnTo>
                  <a:lnTo>
                    <a:pt x="395" y="1913"/>
                  </a:lnTo>
                  <a:lnTo>
                    <a:pt x="456" y="1943"/>
                  </a:lnTo>
                  <a:lnTo>
                    <a:pt x="577" y="1913"/>
                  </a:lnTo>
                  <a:lnTo>
                    <a:pt x="668" y="1822"/>
                  </a:lnTo>
                  <a:lnTo>
                    <a:pt x="699" y="1761"/>
                  </a:lnTo>
                  <a:lnTo>
                    <a:pt x="638" y="1761"/>
                  </a:lnTo>
                  <a:lnTo>
                    <a:pt x="517" y="1822"/>
                  </a:lnTo>
                  <a:lnTo>
                    <a:pt x="456" y="1822"/>
                  </a:lnTo>
                  <a:lnTo>
                    <a:pt x="425" y="1761"/>
                  </a:lnTo>
                  <a:lnTo>
                    <a:pt x="365" y="1700"/>
                  </a:lnTo>
                  <a:lnTo>
                    <a:pt x="334" y="1640"/>
                  </a:lnTo>
                  <a:lnTo>
                    <a:pt x="304" y="1457"/>
                  </a:lnTo>
                  <a:lnTo>
                    <a:pt x="274" y="1275"/>
                  </a:lnTo>
                  <a:lnTo>
                    <a:pt x="274" y="1093"/>
                  </a:lnTo>
                  <a:lnTo>
                    <a:pt x="243" y="942"/>
                  </a:lnTo>
                  <a:lnTo>
                    <a:pt x="243" y="547"/>
                  </a:lnTo>
                  <a:lnTo>
                    <a:pt x="274" y="183"/>
                  </a:lnTo>
                  <a:lnTo>
                    <a:pt x="274" y="6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4"/>
            <p:cNvSpPr/>
            <p:nvPr/>
          </p:nvSpPr>
          <p:spPr>
            <a:xfrm>
              <a:off x="2692200" y="1991900"/>
              <a:ext cx="223800" cy="415750"/>
            </a:xfrm>
            <a:custGeom>
              <a:avLst/>
              <a:gdLst/>
              <a:ahLst/>
              <a:cxnLst/>
              <a:rect l="l" t="t" r="r" b="b"/>
              <a:pathLst>
                <a:path w="8952" h="16630" extrusionOk="0">
                  <a:moveTo>
                    <a:pt x="4491" y="1"/>
                  </a:moveTo>
                  <a:lnTo>
                    <a:pt x="0" y="972"/>
                  </a:lnTo>
                  <a:lnTo>
                    <a:pt x="1153" y="10166"/>
                  </a:lnTo>
                  <a:lnTo>
                    <a:pt x="1881" y="16235"/>
                  </a:lnTo>
                  <a:lnTo>
                    <a:pt x="2913" y="16356"/>
                  </a:lnTo>
                  <a:lnTo>
                    <a:pt x="3945" y="16478"/>
                  </a:lnTo>
                  <a:lnTo>
                    <a:pt x="5189" y="16569"/>
                  </a:lnTo>
                  <a:lnTo>
                    <a:pt x="6433" y="16630"/>
                  </a:lnTo>
                  <a:lnTo>
                    <a:pt x="7586" y="16630"/>
                  </a:lnTo>
                  <a:lnTo>
                    <a:pt x="8041" y="16569"/>
                  </a:lnTo>
                  <a:lnTo>
                    <a:pt x="8436" y="16508"/>
                  </a:lnTo>
                  <a:lnTo>
                    <a:pt x="8618" y="16447"/>
                  </a:lnTo>
                  <a:lnTo>
                    <a:pt x="8739" y="16387"/>
                  </a:lnTo>
                  <a:lnTo>
                    <a:pt x="8860" y="16326"/>
                  </a:lnTo>
                  <a:lnTo>
                    <a:pt x="8921" y="16235"/>
                  </a:lnTo>
                  <a:lnTo>
                    <a:pt x="8952" y="16144"/>
                  </a:lnTo>
                  <a:lnTo>
                    <a:pt x="8952" y="16083"/>
                  </a:lnTo>
                  <a:lnTo>
                    <a:pt x="8921" y="15992"/>
                  </a:lnTo>
                  <a:lnTo>
                    <a:pt x="8891" y="15901"/>
                  </a:lnTo>
                  <a:lnTo>
                    <a:pt x="8678" y="15750"/>
                  </a:lnTo>
                  <a:lnTo>
                    <a:pt x="8405" y="15628"/>
                  </a:lnTo>
                  <a:lnTo>
                    <a:pt x="8072" y="15476"/>
                  </a:lnTo>
                  <a:lnTo>
                    <a:pt x="7647" y="15355"/>
                  </a:lnTo>
                  <a:lnTo>
                    <a:pt x="6736" y="15112"/>
                  </a:lnTo>
                  <a:lnTo>
                    <a:pt x="5765" y="14930"/>
                  </a:lnTo>
                  <a:lnTo>
                    <a:pt x="4946" y="14809"/>
                  </a:lnTo>
                  <a:lnTo>
                    <a:pt x="4096" y="14687"/>
                  </a:lnTo>
                  <a:lnTo>
                    <a:pt x="4218" y="11957"/>
                  </a:lnTo>
                  <a:lnTo>
                    <a:pt x="4309" y="9772"/>
                  </a:lnTo>
                  <a:lnTo>
                    <a:pt x="4430" y="8042"/>
                  </a:lnTo>
                  <a:lnTo>
                    <a:pt x="4491" y="6919"/>
                  </a:lnTo>
                  <a:lnTo>
                    <a:pt x="4552" y="5615"/>
                  </a:lnTo>
                  <a:lnTo>
                    <a:pt x="4552" y="4280"/>
                  </a:lnTo>
                  <a:lnTo>
                    <a:pt x="4552" y="2975"/>
                  </a:lnTo>
                  <a:lnTo>
                    <a:pt x="4521" y="851"/>
                  </a:lnTo>
                  <a:lnTo>
                    <a:pt x="4491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4"/>
            <p:cNvSpPr/>
            <p:nvPr/>
          </p:nvSpPr>
          <p:spPr>
            <a:xfrm>
              <a:off x="2692200" y="1991900"/>
              <a:ext cx="223800" cy="415750"/>
            </a:xfrm>
            <a:custGeom>
              <a:avLst/>
              <a:gdLst/>
              <a:ahLst/>
              <a:cxnLst/>
              <a:rect l="l" t="t" r="r" b="b"/>
              <a:pathLst>
                <a:path w="8952" h="16630" fill="none" extrusionOk="0">
                  <a:moveTo>
                    <a:pt x="4491" y="1"/>
                  </a:moveTo>
                  <a:lnTo>
                    <a:pt x="4491" y="1"/>
                  </a:lnTo>
                  <a:lnTo>
                    <a:pt x="4521" y="851"/>
                  </a:lnTo>
                  <a:lnTo>
                    <a:pt x="4552" y="2975"/>
                  </a:lnTo>
                  <a:lnTo>
                    <a:pt x="4552" y="4280"/>
                  </a:lnTo>
                  <a:lnTo>
                    <a:pt x="4552" y="5615"/>
                  </a:lnTo>
                  <a:lnTo>
                    <a:pt x="4491" y="6919"/>
                  </a:lnTo>
                  <a:lnTo>
                    <a:pt x="4430" y="8042"/>
                  </a:lnTo>
                  <a:lnTo>
                    <a:pt x="4430" y="8042"/>
                  </a:lnTo>
                  <a:lnTo>
                    <a:pt x="4309" y="9772"/>
                  </a:lnTo>
                  <a:lnTo>
                    <a:pt x="4218" y="11957"/>
                  </a:lnTo>
                  <a:lnTo>
                    <a:pt x="4096" y="14687"/>
                  </a:lnTo>
                  <a:lnTo>
                    <a:pt x="4096" y="14687"/>
                  </a:lnTo>
                  <a:lnTo>
                    <a:pt x="4946" y="14809"/>
                  </a:lnTo>
                  <a:lnTo>
                    <a:pt x="5765" y="14930"/>
                  </a:lnTo>
                  <a:lnTo>
                    <a:pt x="6736" y="15112"/>
                  </a:lnTo>
                  <a:lnTo>
                    <a:pt x="7647" y="15355"/>
                  </a:lnTo>
                  <a:lnTo>
                    <a:pt x="8072" y="15476"/>
                  </a:lnTo>
                  <a:lnTo>
                    <a:pt x="8405" y="15628"/>
                  </a:lnTo>
                  <a:lnTo>
                    <a:pt x="8678" y="15750"/>
                  </a:lnTo>
                  <a:lnTo>
                    <a:pt x="8891" y="15901"/>
                  </a:lnTo>
                  <a:lnTo>
                    <a:pt x="8921" y="15992"/>
                  </a:lnTo>
                  <a:lnTo>
                    <a:pt x="8952" y="16083"/>
                  </a:lnTo>
                  <a:lnTo>
                    <a:pt x="8952" y="16144"/>
                  </a:lnTo>
                  <a:lnTo>
                    <a:pt x="8921" y="16235"/>
                  </a:lnTo>
                  <a:lnTo>
                    <a:pt x="8921" y="16235"/>
                  </a:lnTo>
                  <a:lnTo>
                    <a:pt x="8860" y="16326"/>
                  </a:lnTo>
                  <a:lnTo>
                    <a:pt x="8739" y="16387"/>
                  </a:lnTo>
                  <a:lnTo>
                    <a:pt x="8618" y="16447"/>
                  </a:lnTo>
                  <a:lnTo>
                    <a:pt x="8436" y="16508"/>
                  </a:lnTo>
                  <a:lnTo>
                    <a:pt x="8041" y="16569"/>
                  </a:lnTo>
                  <a:lnTo>
                    <a:pt x="7586" y="16630"/>
                  </a:lnTo>
                  <a:lnTo>
                    <a:pt x="7040" y="16630"/>
                  </a:lnTo>
                  <a:lnTo>
                    <a:pt x="6433" y="16630"/>
                  </a:lnTo>
                  <a:lnTo>
                    <a:pt x="5189" y="16569"/>
                  </a:lnTo>
                  <a:lnTo>
                    <a:pt x="3945" y="16478"/>
                  </a:lnTo>
                  <a:lnTo>
                    <a:pt x="2913" y="16356"/>
                  </a:lnTo>
                  <a:lnTo>
                    <a:pt x="1881" y="16235"/>
                  </a:lnTo>
                  <a:lnTo>
                    <a:pt x="1881" y="16235"/>
                  </a:lnTo>
                  <a:lnTo>
                    <a:pt x="1153" y="10166"/>
                  </a:lnTo>
                  <a:lnTo>
                    <a:pt x="0" y="972"/>
                  </a:lnTo>
                  <a:lnTo>
                    <a:pt x="44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4"/>
            <p:cNvSpPr/>
            <p:nvPr/>
          </p:nvSpPr>
          <p:spPr>
            <a:xfrm>
              <a:off x="2730875" y="2326450"/>
              <a:ext cx="27325" cy="33400"/>
            </a:xfrm>
            <a:custGeom>
              <a:avLst/>
              <a:gdLst/>
              <a:ahLst/>
              <a:cxnLst/>
              <a:rect l="l" t="t" r="r" b="b"/>
              <a:pathLst>
                <a:path w="1093" h="1336" extrusionOk="0">
                  <a:moveTo>
                    <a:pt x="1" y="1"/>
                  </a:moveTo>
                  <a:lnTo>
                    <a:pt x="152" y="1336"/>
                  </a:lnTo>
                  <a:lnTo>
                    <a:pt x="1093" y="1275"/>
                  </a:lnTo>
                  <a:lnTo>
                    <a:pt x="911" y="911"/>
                  </a:lnTo>
                  <a:lnTo>
                    <a:pt x="759" y="517"/>
                  </a:lnTo>
                  <a:lnTo>
                    <a:pt x="668" y="122"/>
                  </a:lnTo>
                  <a:lnTo>
                    <a:pt x="334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4"/>
            <p:cNvSpPr/>
            <p:nvPr/>
          </p:nvSpPr>
          <p:spPr>
            <a:xfrm>
              <a:off x="2730875" y="2326450"/>
              <a:ext cx="27325" cy="33400"/>
            </a:xfrm>
            <a:custGeom>
              <a:avLst/>
              <a:gdLst/>
              <a:ahLst/>
              <a:cxnLst/>
              <a:rect l="l" t="t" r="r" b="b"/>
              <a:pathLst>
                <a:path w="1093" h="133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52" y="1336"/>
                  </a:lnTo>
                  <a:lnTo>
                    <a:pt x="1093" y="1275"/>
                  </a:lnTo>
                  <a:lnTo>
                    <a:pt x="1093" y="1275"/>
                  </a:lnTo>
                  <a:lnTo>
                    <a:pt x="911" y="911"/>
                  </a:lnTo>
                  <a:lnTo>
                    <a:pt x="759" y="517"/>
                  </a:lnTo>
                  <a:lnTo>
                    <a:pt x="759" y="517"/>
                  </a:lnTo>
                  <a:lnTo>
                    <a:pt x="668" y="122"/>
                  </a:lnTo>
                  <a:lnTo>
                    <a:pt x="668" y="122"/>
                  </a:lnTo>
                  <a:lnTo>
                    <a:pt x="334" y="6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4"/>
            <p:cNvSpPr/>
            <p:nvPr/>
          </p:nvSpPr>
          <p:spPr>
            <a:xfrm>
              <a:off x="2731625" y="2325700"/>
              <a:ext cx="189675" cy="87250"/>
            </a:xfrm>
            <a:custGeom>
              <a:avLst/>
              <a:gdLst/>
              <a:ahLst/>
              <a:cxnLst/>
              <a:rect l="l" t="t" r="r" b="b"/>
              <a:pathLst>
                <a:path w="7587" h="3490" extrusionOk="0">
                  <a:moveTo>
                    <a:pt x="2186" y="0"/>
                  </a:moveTo>
                  <a:lnTo>
                    <a:pt x="2064" y="61"/>
                  </a:lnTo>
                  <a:lnTo>
                    <a:pt x="1973" y="122"/>
                  </a:lnTo>
                  <a:lnTo>
                    <a:pt x="1882" y="213"/>
                  </a:lnTo>
                  <a:lnTo>
                    <a:pt x="1791" y="334"/>
                  </a:lnTo>
                  <a:lnTo>
                    <a:pt x="1670" y="577"/>
                  </a:lnTo>
                  <a:lnTo>
                    <a:pt x="1579" y="850"/>
                  </a:lnTo>
                  <a:lnTo>
                    <a:pt x="1548" y="1062"/>
                  </a:lnTo>
                  <a:lnTo>
                    <a:pt x="1518" y="1305"/>
                  </a:lnTo>
                  <a:lnTo>
                    <a:pt x="1" y="1366"/>
                  </a:lnTo>
                  <a:lnTo>
                    <a:pt x="213" y="3126"/>
                  </a:lnTo>
                  <a:lnTo>
                    <a:pt x="1427" y="3247"/>
                  </a:lnTo>
                  <a:lnTo>
                    <a:pt x="2641" y="3369"/>
                  </a:lnTo>
                  <a:lnTo>
                    <a:pt x="4067" y="3460"/>
                  </a:lnTo>
                  <a:lnTo>
                    <a:pt x="4765" y="3490"/>
                  </a:lnTo>
                  <a:lnTo>
                    <a:pt x="5433" y="3490"/>
                  </a:lnTo>
                  <a:lnTo>
                    <a:pt x="6070" y="3460"/>
                  </a:lnTo>
                  <a:lnTo>
                    <a:pt x="6616" y="3399"/>
                  </a:lnTo>
                  <a:lnTo>
                    <a:pt x="7071" y="3308"/>
                  </a:lnTo>
                  <a:lnTo>
                    <a:pt x="7253" y="3247"/>
                  </a:lnTo>
                  <a:lnTo>
                    <a:pt x="7405" y="3156"/>
                  </a:lnTo>
                  <a:lnTo>
                    <a:pt x="7496" y="3065"/>
                  </a:lnTo>
                  <a:lnTo>
                    <a:pt x="7557" y="2974"/>
                  </a:lnTo>
                  <a:lnTo>
                    <a:pt x="7587" y="2883"/>
                  </a:lnTo>
                  <a:lnTo>
                    <a:pt x="7587" y="2731"/>
                  </a:lnTo>
                  <a:lnTo>
                    <a:pt x="7526" y="2610"/>
                  </a:lnTo>
                  <a:lnTo>
                    <a:pt x="7466" y="2489"/>
                  </a:lnTo>
                  <a:lnTo>
                    <a:pt x="7344" y="2367"/>
                  </a:lnTo>
                  <a:lnTo>
                    <a:pt x="7253" y="2276"/>
                  </a:lnTo>
                  <a:lnTo>
                    <a:pt x="6950" y="2094"/>
                  </a:lnTo>
                  <a:lnTo>
                    <a:pt x="6616" y="1912"/>
                  </a:lnTo>
                  <a:lnTo>
                    <a:pt x="6221" y="1791"/>
                  </a:lnTo>
                  <a:lnTo>
                    <a:pt x="5797" y="1669"/>
                  </a:lnTo>
                  <a:lnTo>
                    <a:pt x="5341" y="1578"/>
                  </a:lnTo>
                  <a:lnTo>
                    <a:pt x="4886" y="1518"/>
                  </a:lnTo>
                  <a:lnTo>
                    <a:pt x="4006" y="1396"/>
                  </a:lnTo>
                  <a:lnTo>
                    <a:pt x="3248" y="1366"/>
                  </a:lnTo>
                  <a:lnTo>
                    <a:pt x="2519" y="1335"/>
                  </a:lnTo>
                  <a:lnTo>
                    <a:pt x="2641" y="1153"/>
                  </a:lnTo>
                  <a:lnTo>
                    <a:pt x="2732" y="971"/>
                  </a:lnTo>
                  <a:lnTo>
                    <a:pt x="2823" y="729"/>
                  </a:lnTo>
                  <a:lnTo>
                    <a:pt x="2853" y="516"/>
                  </a:lnTo>
                  <a:lnTo>
                    <a:pt x="2853" y="395"/>
                  </a:lnTo>
                  <a:lnTo>
                    <a:pt x="2823" y="304"/>
                  </a:lnTo>
                  <a:lnTo>
                    <a:pt x="2793" y="213"/>
                  </a:lnTo>
                  <a:lnTo>
                    <a:pt x="2732" y="122"/>
                  </a:lnTo>
                  <a:lnTo>
                    <a:pt x="2611" y="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4"/>
            <p:cNvSpPr/>
            <p:nvPr/>
          </p:nvSpPr>
          <p:spPr>
            <a:xfrm>
              <a:off x="2731625" y="2325700"/>
              <a:ext cx="189675" cy="87250"/>
            </a:xfrm>
            <a:custGeom>
              <a:avLst/>
              <a:gdLst/>
              <a:ahLst/>
              <a:cxnLst/>
              <a:rect l="l" t="t" r="r" b="b"/>
              <a:pathLst>
                <a:path w="7587" h="3490" fill="none" extrusionOk="0">
                  <a:moveTo>
                    <a:pt x="2519" y="1335"/>
                  </a:moveTo>
                  <a:lnTo>
                    <a:pt x="2519" y="1335"/>
                  </a:lnTo>
                  <a:lnTo>
                    <a:pt x="2641" y="1153"/>
                  </a:lnTo>
                  <a:lnTo>
                    <a:pt x="2732" y="971"/>
                  </a:lnTo>
                  <a:lnTo>
                    <a:pt x="2823" y="729"/>
                  </a:lnTo>
                  <a:lnTo>
                    <a:pt x="2853" y="516"/>
                  </a:lnTo>
                  <a:lnTo>
                    <a:pt x="2853" y="395"/>
                  </a:lnTo>
                  <a:lnTo>
                    <a:pt x="2823" y="304"/>
                  </a:lnTo>
                  <a:lnTo>
                    <a:pt x="2793" y="213"/>
                  </a:lnTo>
                  <a:lnTo>
                    <a:pt x="2732" y="122"/>
                  </a:lnTo>
                  <a:lnTo>
                    <a:pt x="2611" y="61"/>
                  </a:lnTo>
                  <a:lnTo>
                    <a:pt x="2489" y="0"/>
                  </a:lnTo>
                  <a:lnTo>
                    <a:pt x="2489" y="0"/>
                  </a:lnTo>
                  <a:lnTo>
                    <a:pt x="2337" y="0"/>
                  </a:lnTo>
                  <a:lnTo>
                    <a:pt x="2186" y="0"/>
                  </a:lnTo>
                  <a:lnTo>
                    <a:pt x="2064" y="61"/>
                  </a:lnTo>
                  <a:lnTo>
                    <a:pt x="1973" y="122"/>
                  </a:lnTo>
                  <a:lnTo>
                    <a:pt x="1882" y="213"/>
                  </a:lnTo>
                  <a:lnTo>
                    <a:pt x="1791" y="334"/>
                  </a:lnTo>
                  <a:lnTo>
                    <a:pt x="1670" y="577"/>
                  </a:lnTo>
                  <a:lnTo>
                    <a:pt x="1579" y="850"/>
                  </a:lnTo>
                  <a:lnTo>
                    <a:pt x="1548" y="1062"/>
                  </a:lnTo>
                  <a:lnTo>
                    <a:pt x="1518" y="1305"/>
                  </a:lnTo>
                  <a:lnTo>
                    <a:pt x="1" y="1366"/>
                  </a:lnTo>
                  <a:lnTo>
                    <a:pt x="213" y="3126"/>
                  </a:lnTo>
                  <a:lnTo>
                    <a:pt x="213" y="3126"/>
                  </a:lnTo>
                  <a:lnTo>
                    <a:pt x="1427" y="3247"/>
                  </a:lnTo>
                  <a:lnTo>
                    <a:pt x="2641" y="3369"/>
                  </a:lnTo>
                  <a:lnTo>
                    <a:pt x="4067" y="3460"/>
                  </a:lnTo>
                  <a:lnTo>
                    <a:pt x="4765" y="3490"/>
                  </a:lnTo>
                  <a:lnTo>
                    <a:pt x="5433" y="3490"/>
                  </a:lnTo>
                  <a:lnTo>
                    <a:pt x="6070" y="3460"/>
                  </a:lnTo>
                  <a:lnTo>
                    <a:pt x="6616" y="3399"/>
                  </a:lnTo>
                  <a:lnTo>
                    <a:pt x="7071" y="3308"/>
                  </a:lnTo>
                  <a:lnTo>
                    <a:pt x="7253" y="3247"/>
                  </a:lnTo>
                  <a:lnTo>
                    <a:pt x="7405" y="3156"/>
                  </a:lnTo>
                  <a:lnTo>
                    <a:pt x="7496" y="3065"/>
                  </a:lnTo>
                  <a:lnTo>
                    <a:pt x="7557" y="2974"/>
                  </a:lnTo>
                  <a:lnTo>
                    <a:pt x="7587" y="2883"/>
                  </a:lnTo>
                  <a:lnTo>
                    <a:pt x="7587" y="2731"/>
                  </a:lnTo>
                  <a:lnTo>
                    <a:pt x="7587" y="2731"/>
                  </a:lnTo>
                  <a:lnTo>
                    <a:pt x="7526" y="2610"/>
                  </a:lnTo>
                  <a:lnTo>
                    <a:pt x="7466" y="2489"/>
                  </a:lnTo>
                  <a:lnTo>
                    <a:pt x="7344" y="2367"/>
                  </a:lnTo>
                  <a:lnTo>
                    <a:pt x="7253" y="2276"/>
                  </a:lnTo>
                  <a:lnTo>
                    <a:pt x="6950" y="2094"/>
                  </a:lnTo>
                  <a:lnTo>
                    <a:pt x="6616" y="1912"/>
                  </a:lnTo>
                  <a:lnTo>
                    <a:pt x="6221" y="1791"/>
                  </a:lnTo>
                  <a:lnTo>
                    <a:pt x="5797" y="1669"/>
                  </a:lnTo>
                  <a:lnTo>
                    <a:pt x="5341" y="1578"/>
                  </a:lnTo>
                  <a:lnTo>
                    <a:pt x="4886" y="1518"/>
                  </a:lnTo>
                  <a:lnTo>
                    <a:pt x="4006" y="1396"/>
                  </a:lnTo>
                  <a:lnTo>
                    <a:pt x="3248" y="1366"/>
                  </a:lnTo>
                  <a:lnTo>
                    <a:pt x="2519" y="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4"/>
            <p:cNvSpPr/>
            <p:nvPr/>
          </p:nvSpPr>
          <p:spPr>
            <a:xfrm>
              <a:off x="2736950" y="2387900"/>
              <a:ext cx="184350" cy="25050"/>
            </a:xfrm>
            <a:custGeom>
              <a:avLst/>
              <a:gdLst/>
              <a:ahLst/>
              <a:cxnLst/>
              <a:rect l="l" t="t" r="r" b="b"/>
              <a:pathLst>
                <a:path w="7374" h="1002" extrusionOk="0">
                  <a:moveTo>
                    <a:pt x="4916" y="1002"/>
                  </a:moveTo>
                  <a:lnTo>
                    <a:pt x="4916" y="1002"/>
                  </a:lnTo>
                  <a:lnTo>
                    <a:pt x="4916" y="1002"/>
                  </a:lnTo>
                  <a:lnTo>
                    <a:pt x="4916" y="1002"/>
                  </a:lnTo>
                  <a:lnTo>
                    <a:pt x="4916" y="1002"/>
                  </a:lnTo>
                  <a:lnTo>
                    <a:pt x="4916" y="1002"/>
                  </a:lnTo>
                  <a:close/>
                  <a:moveTo>
                    <a:pt x="0" y="638"/>
                  </a:moveTo>
                  <a:lnTo>
                    <a:pt x="0" y="638"/>
                  </a:lnTo>
                  <a:lnTo>
                    <a:pt x="547" y="698"/>
                  </a:lnTo>
                  <a:lnTo>
                    <a:pt x="1730" y="820"/>
                  </a:lnTo>
                  <a:lnTo>
                    <a:pt x="3277" y="941"/>
                  </a:lnTo>
                  <a:lnTo>
                    <a:pt x="4097" y="972"/>
                  </a:lnTo>
                  <a:lnTo>
                    <a:pt x="4916" y="1002"/>
                  </a:lnTo>
                  <a:lnTo>
                    <a:pt x="4916" y="1002"/>
                  </a:lnTo>
                  <a:lnTo>
                    <a:pt x="4097" y="972"/>
                  </a:lnTo>
                  <a:lnTo>
                    <a:pt x="3277" y="941"/>
                  </a:lnTo>
                  <a:lnTo>
                    <a:pt x="1730" y="820"/>
                  </a:lnTo>
                  <a:lnTo>
                    <a:pt x="547" y="698"/>
                  </a:lnTo>
                  <a:lnTo>
                    <a:pt x="0" y="638"/>
                  </a:lnTo>
                  <a:close/>
                  <a:moveTo>
                    <a:pt x="7374" y="274"/>
                  </a:moveTo>
                  <a:lnTo>
                    <a:pt x="7374" y="274"/>
                  </a:lnTo>
                  <a:lnTo>
                    <a:pt x="7374" y="274"/>
                  </a:lnTo>
                  <a:lnTo>
                    <a:pt x="7374" y="274"/>
                  </a:lnTo>
                  <a:lnTo>
                    <a:pt x="7374" y="274"/>
                  </a:lnTo>
                  <a:close/>
                  <a:moveTo>
                    <a:pt x="7253" y="1"/>
                  </a:moveTo>
                  <a:lnTo>
                    <a:pt x="7253" y="1"/>
                  </a:lnTo>
                  <a:lnTo>
                    <a:pt x="7313" y="122"/>
                  </a:lnTo>
                  <a:lnTo>
                    <a:pt x="7374" y="243"/>
                  </a:lnTo>
                  <a:lnTo>
                    <a:pt x="7374" y="243"/>
                  </a:lnTo>
                  <a:lnTo>
                    <a:pt x="7374" y="243"/>
                  </a:lnTo>
                  <a:lnTo>
                    <a:pt x="7374" y="243"/>
                  </a:lnTo>
                  <a:lnTo>
                    <a:pt x="7313" y="122"/>
                  </a:lnTo>
                  <a:lnTo>
                    <a:pt x="7253" y="1"/>
                  </a:lnTo>
                  <a:close/>
                  <a:moveTo>
                    <a:pt x="7253" y="1"/>
                  </a:moveTo>
                  <a:lnTo>
                    <a:pt x="7253" y="1"/>
                  </a:lnTo>
                  <a:lnTo>
                    <a:pt x="7253" y="1"/>
                  </a:lnTo>
                  <a:lnTo>
                    <a:pt x="7253" y="1"/>
                  </a:lnTo>
                  <a:lnTo>
                    <a:pt x="7253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4"/>
            <p:cNvSpPr/>
            <p:nvPr/>
          </p:nvSpPr>
          <p:spPr>
            <a:xfrm>
              <a:off x="2859850" y="2412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4"/>
            <p:cNvSpPr/>
            <p:nvPr/>
          </p:nvSpPr>
          <p:spPr>
            <a:xfrm>
              <a:off x="2736950" y="2403825"/>
              <a:ext cx="122925" cy="9125"/>
            </a:xfrm>
            <a:custGeom>
              <a:avLst/>
              <a:gdLst/>
              <a:ahLst/>
              <a:cxnLst/>
              <a:rect l="l" t="t" r="r" b="b"/>
              <a:pathLst>
                <a:path w="4917" h="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47" y="61"/>
                  </a:lnTo>
                  <a:lnTo>
                    <a:pt x="1730" y="183"/>
                  </a:lnTo>
                  <a:lnTo>
                    <a:pt x="3277" y="304"/>
                  </a:lnTo>
                  <a:lnTo>
                    <a:pt x="4097" y="335"/>
                  </a:lnTo>
                  <a:lnTo>
                    <a:pt x="4916" y="365"/>
                  </a:lnTo>
                  <a:lnTo>
                    <a:pt x="4916" y="365"/>
                  </a:lnTo>
                  <a:lnTo>
                    <a:pt x="4097" y="335"/>
                  </a:lnTo>
                  <a:lnTo>
                    <a:pt x="3277" y="304"/>
                  </a:lnTo>
                  <a:lnTo>
                    <a:pt x="1730" y="183"/>
                  </a:lnTo>
                  <a:lnTo>
                    <a:pt x="547" y="6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4"/>
            <p:cNvSpPr/>
            <p:nvPr/>
          </p:nvSpPr>
          <p:spPr>
            <a:xfrm>
              <a:off x="2921275" y="23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4"/>
            <p:cNvSpPr/>
            <p:nvPr/>
          </p:nvSpPr>
          <p:spPr>
            <a:xfrm>
              <a:off x="2918250" y="2387900"/>
              <a:ext cx="3050" cy="6100"/>
            </a:xfrm>
            <a:custGeom>
              <a:avLst/>
              <a:gdLst/>
              <a:ahLst/>
              <a:cxnLst/>
              <a:rect l="l" t="t" r="r" b="b"/>
              <a:pathLst>
                <a:path w="122" h="2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122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61" y="1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4"/>
            <p:cNvSpPr/>
            <p:nvPr/>
          </p:nvSpPr>
          <p:spPr>
            <a:xfrm>
              <a:off x="2918250" y="238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4"/>
            <p:cNvSpPr/>
            <p:nvPr/>
          </p:nvSpPr>
          <p:spPr>
            <a:xfrm>
              <a:off x="2731625" y="2342375"/>
              <a:ext cx="189675" cy="70575"/>
            </a:xfrm>
            <a:custGeom>
              <a:avLst/>
              <a:gdLst/>
              <a:ahLst/>
              <a:cxnLst/>
              <a:rect l="l" t="t" r="r" b="b"/>
              <a:pathLst>
                <a:path w="7587" h="2823" extrusionOk="0">
                  <a:moveTo>
                    <a:pt x="1640" y="1"/>
                  </a:moveTo>
                  <a:lnTo>
                    <a:pt x="1579" y="244"/>
                  </a:lnTo>
                  <a:lnTo>
                    <a:pt x="1548" y="426"/>
                  </a:lnTo>
                  <a:lnTo>
                    <a:pt x="1518" y="638"/>
                  </a:lnTo>
                  <a:lnTo>
                    <a:pt x="1063" y="638"/>
                  </a:lnTo>
                  <a:lnTo>
                    <a:pt x="122" y="699"/>
                  </a:lnTo>
                  <a:lnTo>
                    <a:pt x="1" y="699"/>
                  </a:lnTo>
                  <a:lnTo>
                    <a:pt x="213" y="2459"/>
                  </a:lnTo>
                  <a:lnTo>
                    <a:pt x="760" y="2519"/>
                  </a:lnTo>
                  <a:lnTo>
                    <a:pt x="1943" y="2641"/>
                  </a:lnTo>
                  <a:lnTo>
                    <a:pt x="3490" y="2762"/>
                  </a:lnTo>
                  <a:lnTo>
                    <a:pt x="4310" y="2793"/>
                  </a:lnTo>
                  <a:lnTo>
                    <a:pt x="5129" y="2823"/>
                  </a:lnTo>
                  <a:lnTo>
                    <a:pt x="5675" y="2823"/>
                  </a:lnTo>
                  <a:lnTo>
                    <a:pt x="6161" y="2793"/>
                  </a:lnTo>
                  <a:lnTo>
                    <a:pt x="6586" y="2732"/>
                  </a:lnTo>
                  <a:lnTo>
                    <a:pt x="6950" y="2671"/>
                  </a:lnTo>
                  <a:lnTo>
                    <a:pt x="7253" y="2580"/>
                  </a:lnTo>
                  <a:lnTo>
                    <a:pt x="7375" y="2519"/>
                  </a:lnTo>
                  <a:lnTo>
                    <a:pt x="7466" y="2428"/>
                  </a:lnTo>
                  <a:lnTo>
                    <a:pt x="7557" y="2368"/>
                  </a:lnTo>
                  <a:lnTo>
                    <a:pt x="7587" y="2277"/>
                  </a:lnTo>
                  <a:lnTo>
                    <a:pt x="7587" y="2186"/>
                  </a:lnTo>
                  <a:lnTo>
                    <a:pt x="7587" y="2095"/>
                  </a:lnTo>
                  <a:lnTo>
                    <a:pt x="7587" y="2064"/>
                  </a:lnTo>
                  <a:lnTo>
                    <a:pt x="7526" y="1943"/>
                  </a:lnTo>
                  <a:lnTo>
                    <a:pt x="7466" y="1822"/>
                  </a:lnTo>
                  <a:lnTo>
                    <a:pt x="7283" y="1640"/>
                  </a:lnTo>
                  <a:lnTo>
                    <a:pt x="7041" y="1488"/>
                  </a:lnTo>
                  <a:lnTo>
                    <a:pt x="6768" y="1336"/>
                  </a:lnTo>
                  <a:lnTo>
                    <a:pt x="6464" y="1215"/>
                  </a:lnTo>
                  <a:lnTo>
                    <a:pt x="6130" y="1366"/>
                  </a:lnTo>
                  <a:lnTo>
                    <a:pt x="5797" y="1488"/>
                  </a:lnTo>
                  <a:lnTo>
                    <a:pt x="5433" y="1579"/>
                  </a:lnTo>
                  <a:lnTo>
                    <a:pt x="5038" y="1640"/>
                  </a:lnTo>
                  <a:lnTo>
                    <a:pt x="4704" y="1640"/>
                  </a:lnTo>
                  <a:lnTo>
                    <a:pt x="4249" y="1609"/>
                  </a:lnTo>
                  <a:lnTo>
                    <a:pt x="3794" y="1518"/>
                  </a:lnTo>
                  <a:lnTo>
                    <a:pt x="3369" y="1397"/>
                  </a:lnTo>
                  <a:lnTo>
                    <a:pt x="2975" y="1184"/>
                  </a:lnTo>
                  <a:lnTo>
                    <a:pt x="2580" y="972"/>
                  </a:lnTo>
                  <a:lnTo>
                    <a:pt x="2246" y="668"/>
                  </a:lnTo>
                  <a:lnTo>
                    <a:pt x="1913" y="365"/>
                  </a:lnTo>
                  <a:lnTo>
                    <a:pt x="1640" y="1"/>
                  </a:lnTo>
                  <a:close/>
                </a:path>
              </a:pathLst>
            </a:custGeom>
            <a:solidFill>
              <a:srgbClr val="3E8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4"/>
            <p:cNvSpPr/>
            <p:nvPr/>
          </p:nvSpPr>
          <p:spPr>
            <a:xfrm>
              <a:off x="2731625" y="2342375"/>
              <a:ext cx="189675" cy="70575"/>
            </a:xfrm>
            <a:custGeom>
              <a:avLst/>
              <a:gdLst/>
              <a:ahLst/>
              <a:cxnLst/>
              <a:rect l="l" t="t" r="r" b="b"/>
              <a:pathLst>
                <a:path w="7587" h="2823" fill="none" extrusionOk="0">
                  <a:moveTo>
                    <a:pt x="1640" y="1"/>
                  </a:moveTo>
                  <a:lnTo>
                    <a:pt x="1640" y="1"/>
                  </a:lnTo>
                  <a:lnTo>
                    <a:pt x="1579" y="244"/>
                  </a:lnTo>
                  <a:lnTo>
                    <a:pt x="1548" y="426"/>
                  </a:lnTo>
                  <a:lnTo>
                    <a:pt x="1518" y="638"/>
                  </a:lnTo>
                  <a:lnTo>
                    <a:pt x="1518" y="638"/>
                  </a:lnTo>
                  <a:lnTo>
                    <a:pt x="1063" y="638"/>
                  </a:lnTo>
                  <a:lnTo>
                    <a:pt x="122" y="699"/>
                  </a:lnTo>
                  <a:lnTo>
                    <a:pt x="1" y="699"/>
                  </a:lnTo>
                  <a:lnTo>
                    <a:pt x="213" y="2459"/>
                  </a:lnTo>
                  <a:lnTo>
                    <a:pt x="213" y="2459"/>
                  </a:lnTo>
                  <a:lnTo>
                    <a:pt x="213" y="2459"/>
                  </a:lnTo>
                  <a:lnTo>
                    <a:pt x="213" y="2459"/>
                  </a:lnTo>
                  <a:lnTo>
                    <a:pt x="760" y="2519"/>
                  </a:lnTo>
                  <a:lnTo>
                    <a:pt x="1943" y="2641"/>
                  </a:lnTo>
                  <a:lnTo>
                    <a:pt x="3490" y="2762"/>
                  </a:lnTo>
                  <a:lnTo>
                    <a:pt x="4310" y="279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129" y="2823"/>
                  </a:lnTo>
                  <a:lnTo>
                    <a:pt x="5675" y="2823"/>
                  </a:lnTo>
                  <a:lnTo>
                    <a:pt x="6161" y="2793"/>
                  </a:lnTo>
                  <a:lnTo>
                    <a:pt x="6586" y="2732"/>
                  </a:lnTo>
                  <a:lnTo>
                    <a:pt x="6950" y="2671"/>
                  </a:lnTo>
                  <a:lnTo>
                    <a:pt x="7253" y="2580"/>
                  </a:lnTo>
                  <a:lnTo>
                    <a:pt x="7375" y="2519"/>
                  </a:lnTo>
                  <a:lnTo>
                    <a:pt x="7466" y="2428"/>
                  </a:lnTo>
                  <a:lnTo>
                    <a:pt x="7557" y="2368"/>
                  </a:lnTo>
                  <a:lnTo>
                    <a:pt x="7587" y="2277"/>
                  </a:lnTo>
                  <a:lnTo>
                    <a:pt x="7587" y="2186"/>
                  </a:lnTo>
                  <a:lnTo>
                    <a:pt x="7587" y="2095"/>
                  </a:lnTo>
                  <a:lnTo>
                    <a:pt x="7587" y="2095"/>
                  </a:lnTo>
                  <a:lnTo>
                    <a:pt x="7587" y="2095"/>
                  </a:lnTo>
                  <a:lnTo>
                    <a:pt x="7587" y="2095"/>
                  </a:lnTo>
                  <a:lnTo>
                    <a:pt x="7587" y="2064"/>
                  </a:lnTo>
                  <a:lnTo>
                    <a:pt x="7587" y="2064"/>
                  </a:lnTo>
                  <a:lnTo>
                    <a:pt x="7587" y="2064"/>
                  </a:lnTo>
                  <a:lnTo>
                    <a:pt x="7526" y="1943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466" y="1822"/>
                  </a:lnTo>
                  <a:lnTo>
                    <a:pt x="7283" y="1640"/>
                  </a:lnTo>
                  <a:lnTo>
                    <a:pt x="7041" y="1488"/>
                  </a:lnTo>
                  <a:lnTo>
                    <a:pt x="6768" y="1336"/>
                  </a:lnTo>
                  <a:lnTo>
                    <a:pt x="6464" y="1215"/>
                  </a:lnTo>
                  <a:lnTo>
                    <a:pt x="6464" y="1215"/>
                  </a:lnTo>
                  <a:lnTo>
                    <a:pt x="6130" y="1366"/>
                  </a:lnTo>
                  <a:lnTo>
                    <a:pt x="5797" y="1488"/>
                  </a:lnTo>
                  <a:lnTo>
                    <a:pt x="5433" y="1579"/>
                  </a:lnTo>
                  <a:lnTo>
                    <a:pt x="5038" y="1640"/>
                  </a:lnTo>
                  <a:lnTo>
                    <a:pt x="5008" y="1640"/>
                  </a:lnTo>
                  <a:lnTo>
                    <a:pt x="5008" y="1640"/>
                  </a:lnTo>
                  <a:lnTo>
                    <a:pt x="4704" y="1640"/>
                  </a:lnTo>
                  <a:lnTo>
                    <a:pt x="4704" y="1640"/>
                  </a:lnTo>
                  <a:lnTo>
                    <a:pt x="4249" y="1609"/>
                  </a:lnTo>
                  <a:lnTo>
                    <a:pt x="3794" y="1518"/>
                  </a:lnTo>
                  <a:lnTo>
                    <a:pt x="3369" y="1397"/>
                  </a:lnTo>
                  <a:lnTo>
                    <a:pt x="2975" y="1184"/>
                  </a:lnTo>
                  <a:lnTo>
                    <a:pt x="2580" y="972"/>
                  </a:lnTo>
                  <a:lnTo>
                    <a:pt x="2246" y="668"/>
                  </a:lnTo>
                  <a:lnTo>
                    <a:pt x="1913" y="365"/>
                  </a:lnTo>
                  <a:lnTo>
                    <a:pt x="16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4"/>
            <p:cNvSpPr/>
            <p:nvPr/>
          </p:nvSpPr>
          <p:spPr>
            <a:xfrm>
              <a:off x="2735425" y="2388650"/>
              <a:ext cx="185875" cy="24300"/>
            </a:xfrm>
            <a:custGeom>
              <a:avLst/>
              <a:gdLst/>
              <a:ahLst/>
              <a:cxnLst/>
              <a:rect l="l" t="t" r="r" b="b"/>
              <a:pathLst>
                <a:path w="7435" h="972" extrusionOk="0">
                  <a:moveTo>
                    <a:pt x="7314" y="1"/>
                  </a:moveTo>
                  <a:lnTo>
                    <a:pt x="7101" y="122"/>
                  </a:lnTo>
                  <a:lnTo>
                    <a:pt x="6828" y="213"/>
                  </a:lnTo>
                  <a:lnTo>
                    <a:pt x="6464" y="304"/>
                  </a:lnTo>
                  <a:lnTo>
                    <a:pt x="6009" y="365"/>
                  </a:lnTo>
                  <a:lnTo>
                    <a:pt x="5463" y="426"/>
                  </a:lnTo>
                  <a:lnTo>
                    <a:pt x="4825" y="456"/>
                  </a:lnTo>
                  <a:lnTo>
                    <a:pt x="4036" y="486"/>
                  </a:lnTo>
                  <a:lnTo>
                    <a:pt x="3156" y="456"/>
                  </a:lnTo>
                  <a:lnTo>
                    <a:pt x="2155" y="395"/>
                  </a:lnTo>
                  <a:lnTo>
                    <a:pt x="1305" y="335"/>
                  </a:lnTo>
                  <a:lnTo>
                    <a:pt x="608" y="244"/>
                  </a:lnTo>
                  <a:lnTo>
                    <a:pt x="1" y="122"/>
                  </a:lnTo>
                  <a:lnTo>
                    <a:pt x="61" y="608"/>
                  </a:lnTo>
                  <a:lnTo>
                    <a:pt x="1275" y="729"/>
                  </a:lnTo>
                  <a:lnTo>
                    <a:pt x="2489" y="851"/>
                  </a:lnTo>
                  <a:lnTo>
                    <a:pt x="3915" y="942"/>
                  </a:lnTo>
                  <a:lnTo>
                    <a:pt x="4613" y="972"/>
                  </a:lnTo>
                  <a:lnTo>
                    <a:pt x="5281" y="972"/>
                  </a:lnTo>
                  <a:lnTo>
                    <a:pt x="5918" y="942"/>
                  </a:lnTo>
                  <a:lnTo>
                    <a:pt x="6464" y="881"/>
                  </a:lnTo>
                  <a:lnTo>
                    <a:pt x="6919" y="790"/>
                  </a:lnTo>
                  <a:lnTo>
                    <a:pt x="7101" y="729"/>
                  </a:lnTo>
                  <a:lnTo>
                    <a:pt x="7253" y="638"/>
                  </a:lnTo>
                  <a:lnTo>
                    <a:pt x="7344" y="547"/>
                  </a:lnTo>
                  <a:lnTo>
                    <a:pt x="7405" y="456"/>
                  </a:lnTo>
                  <a:lnTo>
                    <a:pt x="7435" y="365"/>
                  </a:lnTo>
                  <a:lnTo>
                    <a:pt x="7435" y="213"/>
                  </a:lnTo>
                  <a:lnTo>
                    <a:pt x="7374" y="122"/>
                  </a:lnTo>
                  <a:lnTo>
                    <a:pt x="7314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4"/>
            <p:cNvSpPr/>
            <p:nvPr/>
          </p:nvSpPr>
          <p:spPr>
            <a:xfrm>
              <a:off x="2812800" y="2360600"/>
              <a:ext cx="25825" cy="24300"/>
            </a:xfrm>
            <a:custGeom>
              <a:avLst/>
              <a:gdLst/>
              <a:ahLst/>
              <a:cxnLst/>
              <a:rect l="l" t="t" r="r" b="b"/>
              <a:pathLst>
                <a:path w="1033" h="972" extrusionOk="0">
                  <a:moveTo>
                    <a:pt x="759" y="0"/>
                  </a:moveTo>
                  <a:lnTo>
                    <a:pt x="638" y="31"/>
                  </a:lnTo>
                  <a:lnTo>
                    <a:pt x="486" y="91"/>
                  </a:lnTo>
                  <a:lnTo>
                    <a:pt x="365" y="122"/>
                  </a:lnTo>
                  <a:lnTo>
                    <a:pt x="243" y="213"/>
                  </a:lnTo>
                  <a:lnTo>
                    <a:pt x="152" y="304"/>
                  </a:lnTo>
                  <a:lnTo>
                    <a:pt x="92" y="425"/>
                  </a:lnTo>
                  <a:lnTo>
                    <a:pt x="31" y="577"/>
                  </a:lnTo>
                  <a:lnTo>
                    <a:pt x="1" y="728"/>
                  </a:lnTo>
                  <a:lnTo>
                    <a:pt x="1" y="850"/>
                  </a:lnTo>
                  <a:lnTo>
                    <a:pt x="31" y="941"/>
                  </a:lnTo>
                  <a:lnTo>
                    <a:pt x="61" y="971"/>
                  </a:lnTo>
                  <a:lnTo>
                    <a:pt x="92" y="941"/>
                  </a:lnTo>
                  <a:lnTo>
                    <a:pt x="122" y="880"/>
                  </a:lnTo>
                  <a:lnTo>
                    <a:pt x="152" y="759"/>
                  </a:lnTo>
                  <a:lnTo>
                    <a:pt x="213" y="637"/>
                  </a:lnTo>
                  <a:lnTo>
                    <a:pt x="274" y="546"/>
                  </a:lnTo>
                  <a:lnTo>
                    <a:pt x="365" y="486"/>
                  </a:lnTo>
                  <a:lnTo>
                    <a:pt x="426" y="425"/>
                  </a:lnTo>
                  <a:lnTo>
                    <a:pt x="517" y="364"/>
                  </a:lnTo>
                  <a:lnTo>
                    <a:pt x="699" y="213"/>
                  </a:lnTo>
                  <a:lnTo>
                    <a:pt x="911" y="122"/>
                  </a:lnTo>
                  <a:lnTo>
                    <a:pt x="1002" y="61"/>
                  </a:lnTo>
                  <a:lnTo>
                    <a:pt x="1032" y="31"/>
                  </a:lnTo>
                  <a:lnTo>
                    <a:pt x="1002" y="31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4"/>
            <p:cNvSpPr/>
            <p:nvPr/>
          </p:nvSpPr>
          <p:spPr>
            <a:xfrm>
              <a:off x="2796875" y="2359075"/>
              <a:ext cx="17475" cy="19000"/>
            </a:xfrm>
            <a:custGeom>
              <a:avLst/>
              <a:gdLst/>
              <a:ahLst/>
              <a:cxnLst/>
              <a:rect l="l" t="t" r="r" b="b"/>
              <a:pathLst>
                <a:path w="699" h="760" extrusionOk="0">
                  <a:moveTo>
                    <a:pt x="607" y="0"/>
                  </a:moveTo>
                  <a:lnTo>
                    <a:pt x="516" y="31"/>
                  </a:lnTo>
                  <a:lnTo>
                    <a:pt x="425" y="61"/>
                  </a:lnTo>
                  <a:lnTo>
                    <a:pt x="243" y="152"/>
                  </a:lnTo>
                  <a:lnTo>
                    <a:pt x="152" y="213"/>
                  </a:lnTo>
                  <a:lnTo>
                    <a:pt x="122" y="274"/>
                  </a:lnTo>
                  <a:lnTo>
                    <a:pt x="31" y="486"/>
                  </a:lnTo>
                  <a:lnTo>
                    <a:pt x="1" y="577"/>
                  </a:lnTo>
                  <a:lnTo>
                    <a:pt x="1" y="668"/>
                  </a:lnTo>
                  <a:lnTo>
                    <a:pt x="31" y="729"/>
                  </a:lnTo>
                  <a:lnTo>
                    <a:pt x="61" y="759"/>
                  </a:lnTo>
                  <a:lnTo>
                    <a:pt x="92" y="729"/>
                  </a:lnTo>
                  <a:lnTo>
                    <a:pt x="122" y="698"/>
                  </a:lnTo>
                  <a:lnTo>
                    <a:pt x="213" y="547"/>
                  </a:lnTo>
                  <a:lnTo>
                    <a:pt x="304" y="425"/>
                  </a:lnTo>
                  <a:lnTo>
                    <a:pt x="365" y="395"/>
                  </a:lnTo>
                  <a:lnTo>
                    <a:pt x="395" y="334"/>
                  </a:lnTo>
                  <a:lnTo>
                    <a:pt x="516" y="213"/>
                  </a:lnTo>
                  <a:lnTo>
                    <a:pt x="638" y="122"/>
                  </a:lnTo>
                  <a:lnTo>
                    <a:pt x="698" y="92"/>
                  </a:lnTo>
                  <a:lnTo>
                    <a:pt x="698" y="31"/>
                  </a:lnTo>
                  <a:lnTo>
                    <a:pt x="668" y="31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4"/>
            <p:cNvSpPr/>
            <p:nvPr/>
          </p:nvSpPr>
          <p:spPr>
            <a:xfrm>
              <a:off x="2779425" y="2356050"/>
              <a:ext cx="19750" cy="21250"/>
            </a:xfrm>
            <a:custGeom>
              <a:avLst/>
              <a:gdLst/>
              <a:ahLst/>
              <a:cxnLst/>
              <a:rect l="l" t="t" r="r" b="b"/>
              <a:pathLst>
                <a:path w="790" h="850" extrusionOk="0">
                  <a:moveTo>
                    <a:pt x="456" y="0"/>
                  </a:moveTo>
                  <a:lnTo>
                    <a:pt x="334" y="61"/>
                  </a:lnTo>
                  <a:lnTo>
                    <a:pt x="213" y="121"/>
                  </a:lnTo>
                  <a:lnTo>
                    <a:pt x="152" y="182"/>
                  </a:lnTo>
                  <a:lnTo>
                    <a:pt x="92" y="304"/>
                  </a:lnTo>
                  <a:lnTo>
                    <a:pt x="31" y="395"/>
                  </a:lnTo>
                  <a:lnTo>
                    <a:pt x="1" y="516"/>
                  </a:lnTo>
                  <a:lnTo>
                    <a:pt x="1" y="637"/>
                  </a:lnTo>
                  <a:lnTo>
                    <a:pt x="1" y="759"/>
                  </a:lnTo>
                  <a:lnTo>
                    <a:pt x="1" y="819"/>
                  </a:lnTo>
                  <a:lnTo>
                    <a:pt x="31" y="850"/>
                  </a:lnTo>
                  <a:lnTo>
                    <a:pt x="61" y="819"/>
                  </a:lnTo>
                  <a:lnTo>
                    <a:pt x="92" y="759"/>
                  </a:lnTo>
                  <a:lnTo>
                    <a:pt x="183" y="577"/>
                  </a:lnTo>
                  <a:lnTo>
                    <a:pt x="304" y="425"/>
                  </a:lnTo>
                  <a:lnTo>
                    <a:pt x="334" y="395"/>
                  </a:lnTo>
                  <a:lnTo>
                    <a:pt x="395" y="334"/>
                  </a:lnTo>
                  <a:lnTo>
                    <a:pt x="516" y="182"/>
                  </a:lnTo>
                  <a:lnTo>
                    <a:pt x="699" y="91"/>
                  </a:lnTo>
                  <a:lnTo>
                    <a:pt x="759" y="61"/>
                  </a:lnTo>
                  <a:lnTo>
                    <a:pt x="790" y="30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4"/>
            <p:cNvSpPr/>
            <p:nvPr/>
          </p:nvSpPr>
          <p:spPr>
            <a:xfrm>
              <a:off x="2440325" y="2026800"/>
              <a:ext cx="173750" cy="424100"/>
            </a:xfrm>
            <a:custGeom>
              <a:avLst/>
              <a:gdLst/>
              <a:ahLst/>
              <a:cxnLst/>
              <a:rect l="l" t="t" r="r" b="b"/>
              <a:pathLst>
                <a:path w="6950" h="16964" extrusionOk="0">
                  <a:moveTo>
                    <a:pt x="5888" y="1"/>
                  </a:moveTo>
                  <a:lnTo>
                    <a:pt x="1275" y="31"/>
                  </a:lnTo>
                  <a:lnTo>
                    <a:pt x="517" y="9256"/>
                  </a:lnTo>
                  <a:lnTo>
                    <a:pt x="1" y="15355"/>
                  </a:lnTo>
                  <a:lnTo>
                    <a:pt x="972" y="15689"/>
                  </a:lnTo>
                  <a:lnTo>
                    <a:pt x="1973" y="16022"/>
                  </a:lnTo>
                  <a:lnTo>
                    <a:pt x="3157" y="16356"/>
                  </a:lnTo>
                  <a:lnTo>
                    <a:pt x="4370" y="16690"/>
                  </a:lnTo>
                  <a:lnTo>
                    <a:pt x="4947" y="16811"/>
                  </a:lnTo>
                  <a:lnTo>
                    <a:pt x="5463" y="16902"/>
                  </a:lnTo>
                  <a:lnTo>
                    <a:pt x="5948" y="16963"/>
                  </a:lnTo>
                  <a:lnTo>
                    <a:pt x="6373" y="16963"/>
                  </a:lnTo>
                  <a:lnTo>
                    <a:pt x="6525" y="16933"/>
                  </a:lnTo>
                  <a:lnTo>
                    <a:pt x="6676" y="16902"/>
                  </a:lnTo>
                  <a:lnTo>
                    <a:pt x="6798" y="16872"/>
                  </a:lnTo>
                  <a:lnTo>
                    <a:pt x="6859" y="16811"/>
                  </a:lnTo>
                  <a:lnTo>
                    <a:pt x="6919" y="16720"/>
                  </a:lnTo>
                  <a:lnTo>
                    <a:pt x="6950" y="16660"/>
                  </a:lnTo>
                  <a:lnTo>
                    <a:pt x="6950" y="16569"/>
                  </a:lnTo>
                  <a:lnTo>
                    <a:pt x="6889" y="16478"/>
                  </a:lnTo>
                  <a:lnTo>
                    <a:pt x="6737" y="16296"/>
                  </a:lnTo>
                  <a:lnTo>
                    <a:pt x="6494" y="16083"/>
                  </a:lnTo>
                  <a:lnTo>
                    <a:pt x="6191" y="15871"/>
                  </a:lnTo>
                  <a:lnTo>
                    <a:pt x="5827" y="15689"/>
                  </a:lnTo>
                  <a:lnTo>
                    <a:pt x="4947" y="15264"/>
                  </a:lnTo>
                  <a:lnTo>
                    <a:pt x="4067" y="14900"/>
                  </a:lnTo>
                  <a:lnTo>
                    <a:pt x="3278" y="14566"/>
                  </a:lnTo>
                  <a:lnTo>
                    <a:pt x="2489" y="14293"/>
                  </a:lnTo>
                  <a:lnTo>
                    <a:pt x="3157" y="11653"/>
                  </a:lnTo>
                  <a:lnTo>
                    <a:pt x="3703" y="9529"/>
                  </a:lnTo>
                  <a:lnTo>
                    <a:pt x="4158" y="7860"/>
                  </a:lnTo>
                  <a:lnTo>
                    <a:pt x="4461" y="6768"/>
                  </a:lnTo>
                  <a:lnTo>
                    <a:pt x="4765" y="5523"/>
                  </a:lnTo>
                  <a:lnTo>
                    <a:pt x="5068" y="4219"/>
                  </a:lnTo>
                  <a:lnTo>
                    <a:pt x="5341" y="2944"/>
                  </a:lnTo>
                  <a:lnTo>
                    <a:pt x="5736" y="850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4"/>
            <p:cNvSpPr/>
            <p:nvPr/>
          </p:nvSpPr>
          <p:spPr>
            <a:xfrm>
              <a:off x="2440325" y="2026800"/>
              <a:ext cx="173750" cy="424100"/>
            </a:xfrm>
            <a:custGeom>
              <a:avLst/>
              <a:gdLst/>
              <a:ahLst/>
              <a:cxnLst/>
              <a:rect l="l" t="t" r="r" b="b"/>
              <a:pathLst>
                <a:path w="6950" h="16964" fill="none" extrusionOk="0">
                  <a:moveTo>
                    <a:pt x="5888" y="1"/>
                  </a:moveTo>
                  <a:lnTo>
                    <a:pt x="5888" y="1"/>
                  </a:lnTo>
                  <a:lnTo>
                    <a:pt x="5736" y="850"/>
                  </a:lnTo>
                  <a:lnTo>
                    <a:pt x="5341" y="2944"/>
                  </a:lnTo>
                  <a:lnTo>
                    <a:pt x="5068" y="4219"/>
                  </a:lnTo>
                  <a:lnTo>
                    <a:pt x="4765" y="5523"/>
                  </a:lnTo>
                  <a:lnTo>
                    <a:pt x="4461" y="6768"/>
                  </a:lnTo>
                  <a:lnTo>
                    <a:pt x="4158" y="7860"/>
                  </a:lnTo>
                  <a:lnTo>
                    <a:pt x="4158" y="7860"/>
                  </a:lnTo>
                  <a:lnTo>
                    <a:pt x="3703" y="9529"/>
                  </a:lnTo>
                  <a:lnTo>
                    <a:pt x="3157" y="11653"/>
                  </a:lnTo>
                  <a:lnTo>
                    <a:pt x="2489" y="14293"/>
                  </a:lnTo>
                  <a:lnTo>
                    <a:pt x="2489" y="14293"/>
                  </a:lnTo>
                  <a:lnTo>
                    <a:pt x="3278" y="14566"/>
                  </a:lnTo>
                  <a:lnTo>
                    <a:pt x="4067" y="14900"/>
                  </a:lnTo>
                  <a:lnTo>
                    <a:pt x="4947" y="15264"/>
                  </a:lnTo>
                  <a:lnTo>
                    <a:pt x="5827" y="15689"/>
                  </a:lnTo>
                  <a:lnTo>
                    <a:pt x="6191" y="15871"/>
                  </a:lnTo>
                  <a:lnTo>
                    <a:pt x="6494" y="16083"/>
                  </a:lnTo>
                  <a:lnTo>
                    <a:pt x="6737" y="16296"/>
                  </a:lnTo>
                  <a:lnTo>
                    <a:pt x="6889" y="16478"/>
                  </a:lnTo>
                  <a:lnTo>
                    <a:pt x="6950" y="16569"/>
                  </a:lnTo>
                  <a:lnTo>
                    <a:pt x="6950" y="16660"/>
                  </a:lnTo>
                  <a:lnTo>
                    <a:pt x="6919" y="16720"/>
                  </a:lnTo>
                  <a:lnTo>
                    <a:pt x="6859" y="16811"/>
                  </a:lnTo>
                  <a:lnTo>
                    <a:pt x="6859" y="16811"/>
                  </a:lnTo>
                  <a:lnTo>
                    <a:pt x="6798" y="16872"/>
                  </a:lnTo>
                  <a:lnTo>
                    <a:pt x="6676" y="16902"/>
                  </a:lnTo>
                  <a:lnTo>
                    <a:pt x="6525" y="16933"/>
                  </a:lnTo>
                  <a:lnTo>
                    <a:pt x="6373" y="16963"/>
                  </a:lnTo>
                  <a:lnTo>
                    <a:pt x="5948" y="16963"/>
                  </a:lnTo>
                  <a:lnTo>
                    <a:pt x="5463" y="16902"/>
                  </a:lnTo>
                  <a:lnTo>
                    <a:pt x="4947" y="16811"/>
                  </a:lnTo>
                  <a:lnTo>
                    <a:pt x="4370" y="16690"/>
                  </a:lnTo>
                  <a:lnTo>
                    <a:pt x="3157" y="16356"/>
                  </a:lnTo>
                  <a:lnTo>
                    <a:pt x="1973" y="16022"/>
                  </a:lnTo>
                  <a:lnTo>
                    <a:pt x="972" y="15689"/>
                  </a:lnTo>
                  <a:lnTo>
                    <a:pt x="1" y="15355"/>
                  </a:lnTo>
                  <a:lnTo>
                    <a:pt x="1" y="15355"/>
                  </a:lnTo>
                  <a:lnTo>
                    <a:pt x="517" y="9256"/>
                  </a:lnTo>
                  <a:lnTo>
                    <a:pt x="1275" y="31"/>
                  </a:lnTo>
                  <a:lnTo>
                    <a:pt x="58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4"/>
            <p:cNvSpPr/>
            <p:nvPr/>
          </p:nvSpPr>
          <p:spPr>
            <a:xfrm>
              <a:off x="2443375" y="2326450"/>
              <a:ext cx="23525" cy="49350"/>
            </a:xfrm>
            <a:custGeom>
              <a:avLst/>
              <a:gdLst/>
              <a:ahLst/>
              <a:cxnLst/>
              <a:rect l="l" t="t" r="r" b="b"/>
              <a:pathLst>
                <a:path w="941" h="1974" extrusionOk="0">
                  <a:moveTo>
                    <a:pt x="152" y="1"/>
                  </a:moveTo>
                  <a:lnTo>
                    <a:pt x="0" y="1821"/>
                  </a:lnTo>
                  <a:lnTo>
                    <a:pt x="941" y="1973"/>
                  </a:lnTo>
                  <a:lnTo>
                    <a:pt x="819" y="1579"/>
                  </a:lnTo>
                  <a:lnTo>
                    <a:pt x="789" y="1154"/>
                  </a:lnTo>
                  <a:lnTo>
                    <a:pt x="759" y="274"/>
                  </a:lnTo>
                  <a:lnTo>
                    <a:pt x="455" y="15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4"/>
            <p:cNvSpPr/>
            <p:nvPr/>
          </p:nvSpPr>
          <p:spPr>
            <a:xfrm>
              <a:off x="2443375" y="2326450"/>
              <a:ext cx="23525" cy="49350"/>
            </a:xfrm>
            <a:custGeom>
              <a:avLst/>
              <a:gdLst/>
              <a:ahLst/>
              <a:cxnLst/>
              <a:rect l="l" t="t" r="r" b="b"/>
              <a:pathLst>
                <a:path w="941" h="197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0" y="1821"/>
                  </a:lnTo>
                  <a:lnTo>
                    <a:pt x="941" y="1973"/>
                  </a:lnTo>
                  <a:lnTo>
                    <a:pt x="941" y="1973"/>
                  </a:lnTo>
                  <a:lnTo>
                    <a:pt x="819" y="1579"/>
                  </a:lnTo>
                  <a:lnTo>
                    <a:pt x="789" y="1154"/>
                  </a:lnTo>
                  <a:lnTo>
                    <a:pt x="789" y="1154"/>
                  </a:lnTo>
                  <a:lnTo>
                    <a:pt x="759" y="274"/>
                  </a:lnTo>
                  <a:lnTo>
                    <a:pt x="759" y="274"/>
                  </a:lnTo>
                  <a:lnTo>
                    <a:pt x="455" y="152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2436550" y="2349975"/>
              <a:ext cx="182075" cy="105475"/>
            </a:xfrm>
            <a:custGeom>
              <a:avLst/>
              <a:gdLst/>
              <a:ahLst/>
              <a:cxnLst/>
              <a:rect l="l" t="t" r="r" b="b"/>
              <a:pathLst>
                <a:path w="7283" h="4219" extrusionOk="0">
                  <a:moveTo>
                    <a:pt x="2579" y="0"/>
                  </a:moveTo>
                  <a:lnTo>
                    <a:pt x="2458" y="31"/>
                  </a:lnTo>
                  <a:lnTo>
                    <a:pt x="2337" y="91"/>
                  </a:lnTo>
                  <a:lnTo>
                    <a:pt x="2215" y="152"/>
                  </a:lnTo>
                  <a:lnTo>
                    <a:pt x="2124" y="243"/>
                  </a:lnTo>
                  <a:lnTo>
                    <a:pt x="1942" y="456"/>
                  </a:lnTo>
                  <a:lnTo>
                    <a:pt x="1821" y="698"/>
                  </a:lnTo>
                  <a:lnTo>
                    <a:pt x="1730" y="911"/>
                  </a:lnTo>
                  <a:lnTo>
                    <a:pt x="1639" y="1123"/>
                  </a:lnTo>
                  <a:lnTo>
                    <a:pt x="152" y="880"/>
                  </a:lnTo>
                  <a:lnTo>
                    <a:pt x="0" y="2640"/>
                  </a:lnTo>
                  <a:lnTo>
                    <a:pt x="1153" y="3004"/>
                  </a:lnTo>
                  <a:lnTo>
                    <a:pt x="2337" y="3399"/>
                  </a:lnTo>
                  <a:lnTo>
                    <a:pt x="3702" y="3763"/>
                  </a:lnTo>
                  <a:lnTo>
                    <a:pt x="4370" y="3945"/>
                  </a:lnTo>
                  <a:lnTo>
                    <a:pt x="5037" y="4066"/>
                  </a:lnTo>
                  <a:lnTo>
                    <a:pt x="5644" y="4188"/>
                  </a:lnTo>
                  <a:lnTo>
                    <a:pt x="6221" y="4218"/>
                  </a:lnTo>
                  <a:lnTo>
                    <a:pt x="6858" y="4218"/>
                  </a:lnTo>
                  <a:lnTo>
                    <a:pt x="7010" y="4157"/>
                  </a:lnTo>
                  <a:lnTo>
                    <a:pt x="7131" y="4097"/>
                  </a:lnTo>
                  <a:lnTo>
                    <a:pt x="7222" y="4006"/>
                  </a:lnTo>
                  <a:lnTo>
                    <a:pt x="7283" y="3915"/>
                  </a:lnTo>
                  <a:lnTo>
                    <a:pt x="7283" y="3793"/>
                  </a:lnTo>
                  <a:lnTo>
                    <a:pt x="7252" y="3642"/>
                  </a:lnTo>
                  <a:lnTo>
                    <a:pt x="7222" y="3520"/>
                  </a:lnTo>
                  <a:lnTo>
                    <a:pt x="7131" y="3399"/>
                  </a:lnTo>
                  <a:lnTo>
                    <a:pt x="7040" y="3247"/>
                  </a:lnTo>
                  <a:lnTo>
                    <a:pt x="6797" y="3004"/>
                  </a:lnTo>
                  <a:lnTo>
                    <a:pt x="6494" y="2792"/>
                  </a:lnTo>
                  <a:lnTo>
                    <a:pt x="6160" y="2580"/>
                  </a:lnTo>
                  <a:lnTo>
                    <a:pt x="5765" y="2367"/>
                  </a:lnTo>
                  <a:lnTo>
                    <a:pt x="5341" y="2185"/>
                  </a:lnTo>
                  <a:lnTo>
                    <a:pt x="4916" y="2033"/>
                  </a:lnTo>
                  <a:lnTo>
                    <a:pt x="4066" y="1730"/>
                  </a:lnTo>
                  <a:lnTo>
                    <a:pt x="3338" y="1548"/>
                  </a:lnTo>
                  <a:lnTo>
                    <a:pt x="2640" y="1366"/>
                  </a:lnTo>
                  <a:lnTo>
                    <a:pt x="2761" y="1214"/>
                  </a:lnTo>
                  <a:lnTo>
                    <a:pt x="2913" y="1032"/>
                  </a:lnTo>
                  <a:lnTo>
                    <a:pt x="3034" y="850"/>
                  </a:lnTo>
                  <a:lnTo>
                    <a:pt x="3126" y="638"/>
                  </a:lnTo>
                  <a:lnTo>
                    <a:pt x="3156" y="516"/>
                  </a:lnTo>
                  <a:lnTo>
                    <a:pt x="3156" y="425"/>
                  </a:lnTo>
                  <a:lnTo>
                    <a:pt x="3126" y="304"/>
                  </a:lnTo>
                  <a:lnTo>
                    <a:pt x="3065" y="213"/>
                  </a:lnTo>
                  <a:lnTo>
                    <a:pt x="2974" y="122"/>
                  </a:lnTo>
                  <a:lnTo>
                    <a:pt x="2852" y="61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2436550" y="2349975"/>
              <a:ext cx="182075" cy="105475"/>
            </a:xfrm>
            <a:custGeom>
              <a:avLst/>
              <a:gdLst/>
              <a:ahLst/>
              <a:cxnLst/>
              <a:rect l="l" t="t" r="r" b="b"/>
              <a:pathLst>
                <a:path w="7283" h="4219" fill="none" extrusionOk="0">
                  <a:moveTo>
                    <a:pt x="2640" y="1366"/>
                  </a:moveTo>
                  <a:lnTo>
                    <a:pt x="2640" y="1366"/>
                  </a:lnTo>
                  <a:lnTo>
                    <a:pt x="2761" y="1214"/>
                  </a:lnTo>
                  <a:lnTo>
                    <a:pt x="2913" y="1032"/>
                  </a:lnTo>
                  <a:lnTo>
                    <a:pt x="3034" y="850"/>
                  </a:lnTo>
                  <a:lnTo>
                    <a:pt x="3126" y="638"/>
                  </a:lnTo>
                  <a:lnTo>
                    <a:pt x="3156" y="516"/>
                  </a:lnTo>
                  <a:lnTo>
                    <a:pt x="3156" y="425"/>
                  </a:lnTo>
                  <a:lnTo>
                    <a:pt x="3126" y="304"/>
                  </a:lnTo>
                  <a:lnTo>
                    <a:pt x="3065" y="213"/>
                  </a:lnTo>
                  <a:lnTo>
                    <a:pt x="2974" y="122"/>
                  </a:lnTo>
                  <a:lnTo>
                    <a:pt x="2852" y="61"/>
                  </a:lnTo>
                  <a:lnTo>
                    <a:pt x="2852" y="61"/>
                  </a:lnTo>
                  <a:lnTo>
                    <a:pt x="2701" y="0"/>
                  </a:lnTo>
                  <a:lnTo>
                    <a:pt x="2579" y="0"/>
                  </a:lnTo>
                  <a:lnTo>
                    <a:pt x="2458" y="31"/>
                  </a:lnTo>
                  <a:lnTo>
                    <a:pt x="2337" y="91"/>
                  </a:lnTo>
                  <a:lnTo>
                    <a:pt x="2215" y="152"/>
                  </a:lnTo>
                  <a:lnTo>
                    <a:pt x="2124" y="243"/>
                  </a:lnTo>
                  <a:lnTo>
                    <a:pt x="1942" y="456"/>
                  </a:lnTo>
                  <a:lnTo>
                    <a:pt x="1821" y="698"/>
                  </a:lnTo>
                  <a:lnTo>
                    <a:pt x="1730" y="911"/>
                  </a:lnTo>
                  <a:lnTo>
                    <a:pt x="1639" y="1123"/>
                  </a:lnTo>
                  <a:lnTo>
                    <a:pt x="152" y="880"/>
                  </a:lnTo>
                  <a:lnTo>
                    <a:pt x="0" y="2640"/>
                  </a:lnTo>
                  <a:lnTo>
                    <a:pt x="0" y="2640"/>
                  </a:lnTo>
                  <a:lnTo>
                    <a:pt x="1153" y="3004"/>
                  </a:lnTo>
                  <a:lnTo>
                    <a:pt x="2337" y="3399"/>
                  </a:lnTo>
                  <a:lnTo>
                    <a:pt x="3702" y="3763"/>
                  </a:lnTo>
                  <a:lnTo>
                    <a:pt x="4370" y="3945"/>
                  </a:lnTo>
                  <a:lnTo>
                    <a:pt x="5037" y="4066"/>
                  </a:lnTo>
                  <a:lnTo>
                    <a:pt x="5644" y="4188"/>
                  </a:lnTo>
                  <a:lnTo>
                    <a:pt x="6221" y="4218"/>
                  </a:lnTo>
                  <a:lnTo>
                    <a:pt x="6676" y="4218"/>
                  </a:lnTo>
                  <a:lnTo>
                    <a:pt x="6858" y="4218"/>
                  </a:lnTo>
                  <a:lnTo>
                    <a:pt x="7010" y="4157"/>
                  </a:lnTo>
                  <a:lnTo>
                    <a:pt x="7131" y="4097"/>
                  </a:lnTo>
                  <a:lnTo>
                    <a:pt x="7222" y="4006"/>
                  </a:lnTo>
                  <a:lnTo>
                    <a:pt x="7283" y="3915"/>
                  </a:lnTo>
                  <a:lnTo>
                    <a:pt x="7283" y="3793"/>
                  </a:lnTo>
                  <a:lnTo>
                    <a:pt x="7283" y="3793"/>
                  </a:lnTo>
                  <a:lnTo>
                    <a:pt x="7252" y="3642"/>
                  </a:lnTo>
                  <a:lnTo>
                    <a:pt x="7222" y="3520"/>
                  </a:lnTo>
                  <a:lnTo>
                    <a:pt x="7131" y="3399"/>
                  </a:lnTo>
                  <a:lnTo>
                    <a:pt x="7040" y="3247"/>
                  </a:lnTo>
                  <a:lnTo>
                    <a:pt x="6797" y="3004"/>
                  </a:lnTo>
                  <a:lnTo>
                    <a:pt x="6494" y="2792"/>
                  </a:lnTo>
                  <a:lnTo>
                    <a:pt x="6160" y="2580"/>
                  </a:lnTo>
                  <a:lnTo>
                    <a:pt x="5765" y="2367"/>
                  </a:lnTo>
                  <a:lnTo>
                    <a:pt x="5341" y="2185"/>
                  </a:lnTo>
                  <a:lnTo>
                    <a:pt x="4916" y="2033"/>
                  </a:lnTo>
                  <a:lnTo>
                    <a:pt x="4066" y="1730"/>
                  </a:lnTo>
                  <a:lnTo>
                    <a:pt x="3338" y="1548"/>
                  </a:lnTo>
                  <a:lnTo>
                    <a:pt x="2640" y="1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2597375" y="2439475"/>
              <a:ext cx="21250" cy="16725"/>
            </a:xfrm>
            <a:custGeom>
              <a:avLst/>
              <a:gdLst/>
              <a:ahLst/>
              <a:cxnLst/>
              <a:rect l="l" t="t" r="r" b="b"/>
              <a:pathLst>
                <a:path w="850" h="669" extrusionOk="0">
                  <a:moveTo>
                    <a:pt x="0" y="669"/>
                  </a:moveTo>
                  <a:lnTo>
                    <a:pt x="0" y="66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69"/>
                  </a:lnTo>
                  <a:close/>
                  <a:moveTo>
                    <a:pt x="819" y="1"/>
                  </a:moveTo>
                  <a:lnTo>
                    <a:pt x="819" y="1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50" y="213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2597375" y="245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2617850" y="2439475"/>
              <a:ext cx="775" cy="5350"/>
            </a:xfrm>
            <a:custGeom>
              <a:avLst/>
              <a:gdLst/>
              <a:ahLst/>
              <a:cxnLst/>
              <a:rect l="l" t="t" r="r" b="b"/>
              <a:pathLst>
                <a:path w="31" h="2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4"/>
            <p:cNvSpPr/>
            <p:nvPr/>
          </p:nvSpPr>
          <p:spPr>
            <a:xfrm>
              <a:off x="2436550" y="2362875"/>
              <a:ext cx="182075" cy="93325"/>
            </a:xfrm>
            <a:custGeom>
              <a:avLst/>
              <a:gdLst/>
              <a:ahLst/>
              <a:cxnLst/>
              <a:rect l="l" t="t" r="r" b="b"/>
              <a:pathLst>
                <a:path w="7283" h="3733" extrusionOk="0">
                  <a:moveTo>
                    <a:pt x="1912" y="0"/>
                  </a:moveTo>
                  <a:lnTo>
                    <a:pt x="1790" y="213"/>
                  </a:lnTo>
                  <a:lnTo>
                    <a:pt x="1699" y="425"/>
                  </a:lnTo>
                  <a:lnTo>
                    <a:pt x="1639" y="607"/>
                  </a:lnTo>
                  <a:lnTo>
                    <a:pt x="1214" y="516"/>
                  </a:lnTo>
                  <a:lnTo>
                    <a:pt x="273" y="364"/>
                  </a:lnTo>
                  <a:lnTo>
                    <a:pt x="152" y="364"/>
                  </a:lnTo>
                  <a:lnTo>
                    <a:pt x="0" y="2124"/>
                  </a:lnTo>
                  <a:lnTo>
                    <a:pt x="728" y="2367"/>
                  </a:lnTo>
                  <a:lnTo>
                    <a:pt x="1517" y="2610"/>
                  </a:lnTo>
                  <a:lnTo>
                    <a:pt x="2488" y="2913"/>
                  </a:lnTo>
                  <a:lnTo>
                    <a:pt x="3550" y="3217"/>
                  </a:lnTo>
                  <a:lnTo>
                    <a:pt x="4612" y="3459"/>
                  </a:lnTo>
                  <a:lnTo>
                    <a:pt x="5128" y="3581"/>
                  </a:lnTo>
                  <a:lnTo>
                    <a:pt x="5614" y="3641"/>
                  </a:lnTo>
                  <a:lnTo>
                    <a:pt x="6069" y="3702"/>
                  </a:lnTo>
                  <a:lnTo>
                    <a:pt x="6433" y="3733"/>
                  </a:lnTo>
                  <a:lnTo>
                    <a:pt x="6797" y="3702"/>
                  </a:lnTo>
                  <a:lnTo>
                    <a:pt x="6949" y="3672"/>
                  </a:lnTo>
                  <a:lnTo>
                    <a:pt x="7070" y="3611"/>
                  </a:lnTo>
                  <a:lnTo>
                    <a:pt x="7192" y="3550"/>
                  </a:lnTo>
                  <a:lnTo>
                    <a:pt x="7252" y="3490"/>
                  </a:lnTo>
                  <a:lnTo>
                    <a:pt x="7283" y="3368"/>
                  </a:lnTo>
                  <a:lnTo>
                    <a:pt x="7283" y="3277"/>
                  </a:lnTo>
                  <a:lnTo>
                    <a:pt x="7252" y="3065"/>
                  </a:lnTo>
                  <a:lnTo>
                    <a:pt x="7131" y="2822"/>
                  </a:lnTo>
                  <a:lnTo>
                    <a:pt x="6919" y="2610"/>
                  </a:lnTo>
                  <a:lnTo>
                    <a:pt x="6676" y="2397"/>
                  </a:lnTo>
                  <a:lnTo>
                    <a:pt x="6372" y="2185"/>
                  </a:lnTo>
                  <a:lnTo>
                    <a:pt x="6130" y="2246"/>
                  </a:lnTo>
                  <a:lnTo>
                    <a:pt x="5856" y="2306"/>
                  </a:lnTo>
                  <a:lnTo>
                    <a:pt x="5614" y="2337"/>
                  </a:lnTo>
                  <a:lnTo>
                    <a:pt x="5341" y="2337"/>
                  </a:lnTo>
                  <a:lnTo>
                    <a:pt x="4885" y="2306"/>
                  </a:lnTo>
                  <a:lnTo>
                    <a:pt x="4855" y="2306"/>
                  </a:lnTo>
                  <a:lnTo>
                    <a:pt x="4370" y="2215"/>
                  </a:lnTo>
                  <a:lnTo>
                    <a:pt x="3884" y="2064"/>
                  </a:lnTo>
                  <a:lnTo>
                    <a:pt x="3459" y="1821"/>
                  </a:lnTo>
                  <a:lnTo>
                    <a:pt x="3065" y="1548"/>
                  </a:lnTo>
                  <a:lnTo>
                    <a:pt x="2701" y="1214"/>
                  </a:lnTo>
                  <a:lnTo>
                    <a:pt x="2397" y="850"/>
                  </a:lnTo>
                  <a:lnTo>
                    <a:pt x="2124" y="455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3E8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4"/>
            <p:cNvSpPr/>
            <p:nvPr/>
          </p:nvSpPr>
          <p:spPr>
            <a:xfrm>
              <a:off x="2436550" y="2362875"/>
              <a:ext cx="182075" cy="93325"/>
            </a:xfrm>
            <a:custGeom>
              <a:avLst/>
              <a:gdLst/>
              <a:ahLst/>
              <a:cxnLst/>
              <a:rect l="l" t="t" r="r" b="b"/>
              <a:pathLst>
                <a:path w="7283" h="3733" fill="none" extrusionOk="0">
                  <a:moveTo>
                    <a:pt x="1912" y="0"/>
                  </a:moveTo>
                  <a:lnTo>
                    <a:pt x="1912" y="0"/>
                  </a:lnTo>
                  <a:lnTo>
                    <a:pt x="1790" y="213"/>
                  </a:lnTo>
                  <a:lnTo>
                    <a:pt x="1699" y="425"/>
                  </a:lnTo>
                  <a:lnTo>
                    <a:pt x="1639" y="607"/>
                  </a:lnTo>
                  <a:lnTo>
                    <a:pt x="1639" y="607"/>
                  </a:lnTo>
                  <a:lnTo>
                    <a:pt x="1639" y="607"/>
                  </a:lnTo>
                  <a:lnTo>
                    <a:pt x="1214" y="516"/>
                  </a:lnTo>
                  <a:lnTo>
                    <a:pt x="273" y="364"/>
                  </a:lnTo>
                  <a:lnTo>
                    <a:pt x="152" y="36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728" y="2367"/>
                  </a:lnTo>
                  <a:lnTo>
                    <a:pt x="1517" y="2610"/>
                  </a:lnTo>
                  <a:lnTo>
                    <a:pt x="2488" y="2913"/>
                  </a:lnTo>
                  <a:lnTo>
                    <a:pt x="3550" y="3217"/>
                  </a:lnTo>
                  <a:lnTo>
                    <a:pt x="4612" y="3459"/>
                  </a:lnTo>
                  <a:lnTo>
                    <a:pt x="5128" y="3581"/>
                  </a:lnTo>
                  <a:lnTo>
                    <a:pt x="5614" y="3641"/>
                  </a:lnTo>
                  <a:lnTo>
                    <a:pt x="6069" y="3702"/>
                  </a:lnTo>
                  <a:lnTo>
                    <a:pt x="6433" y="3733"/>
                  </a:lnTo>
                  <a:lnTo>
                    <a:pt x="6433" y="3733"/>
                  </a:lnTo>
                  <a:lnTo>
                    <a:pt x="6433" y="3733"/>
                  </a:lnTo>
                  <a:lnTo>
                    <a:pt x="6433" y="3733"/>
                  </a:lnTo>
                  <a:lnTo>
                    <a:pt x="6797" y="3702"/>
                  </a:lnTo>
                  <a:lnTo>
                    <a:pt x="6949" y="3672"/>
                  </a:lnTo>
                  <a:lnTo>
                    <a:pt x="7070" y="3611"/>
                  </a:lnTo>
                  <a:lnTo>
                    <a:pt x="7192" y="3550"/>
                  </a:lnTo>
                  <a:lnTo>
                    <a:pt x="7252" y="3490"/>
                  </a:lnTo>
                  <a:lnTo>
                    <a:pt x="7283" y="3368"/>
                  </a:lnTo>
                  <a:lnTo>
                    <a:pt x="7283" y="3277"/>
                  </a:lnTo>
                  <a:lnTo>
                    <a:pt x="7283" y="3277"/>
                  </a:lnTo>
                  <a:lnTo>
                    <a:pt x="7283" y="3277"/>
                  </a:lnTo>
                  <a:lnTo>
                    <a:pt x="7252" y="3065"/>
                  </a:lnTo>
                  <a:lnTo>
                    <a:pt x="7252" y="3065"/>
                  </a:lnTo>
                  <a:lnTo>
                    <a:pt x="7131" y="2822"/>
                  </a:lnTo>
                  <a:lnTo>
                    <a:pt x="6919" y="2610"/>
                  </a:lnTo>
                  <a:lnTo>
                    <a:pt x="6676" y="2397"/>
                  </a:lnTo>
                  <a:lnTo>
                    <a:pt x="6372" y="2185"/>
                  </a:lnTo>
                  <a:lnTo>
                    <a:pt x="6372" y="2185"/>
                  </a:lnTo>
                  <a:lnTo>
                    <a:pt x="6130" y="2246"/>
                  </a:lnTo>
                  <a:lnTo>
                    <a:pt x="5856" y="2306"/>
                  </a:lnTo>
                  <a:lnTo>
                    <a:pt x="5614" y="2337"/>
                  </a:lnTo>
                  <a:lnTo>
                    <a:pt x="5341" y="2337"/>
                  </a:lnTo>
                  <a:lnTo>
                    <a:pt x="5341" y="2337"/>
                  </a:lnTo>
                  <a:lnTo>
                    <a:pt x="4885" y="2306"/>
                  </a:lnTo>
                  <a:lnTo>
                    <a:pt x="4855" y="2306"/>
                  </a:lnTo>
                  <a:lnTo>
                    <a:pt x="4855" y="2306"/>
                  </a:lnTo>
                  <a:lnTo>
                    <a:pt x="4370" y="2215"/>
                  </a:lnTo>
                  <a:lnTo>
                    <a:pt x="3884" y="2064"/>
                  </a:lnTo>
                  <a:lnTo>
                    <a:pt x="3459" y="1821"/>
                  </a:lnTo>
                  <a:lnTo>
                    <a:pt x="3065" y="1548"/>
                  </a:lnTo>
                  <a:lnTo>
                    <a:pt x="2701" y="1214"/>
                  </a:lnTo>
                  <a:lnTo>
                    <a:pt x="2397" y="850"/>
                  </a:lnTo>
                  <a:lnTo>
                    <a:pt x="2124" y="455"/>
                  </a:lnTo>
                  <a:lnTo>
                    <a:pt x="19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36550" y="2403825"/>
              <a:ext cx="182075" cy="51625"/>
            </a:xfrm>
            <a:custGeom>
              <a:avLst/>
              <a:gdLst/>
              <a:ahLst/>
              <a:cxnLst/>
              <a:rect l="l" t="t" r="r" b="b"/>
              <a:pathLst>
                <a:path w="7283" h="2065" extrusionOk="0">
                  <a:moveTo>
                    <a:pt x="30" y="1"/>
                  </a:moveTo>
                  <a:lnTo>
                    <a:pt x="0" y="486"/>
                  </a:lnTo>
                  <a:lnTo>
                    <a:pt x="1153" y="850"/>
                  </a:lnTo>
                  <a:lnTo>
                    <a:pt x="2337" y="1245"/>
                  </a:lnTo>
                  <a:lnTo>
                    <a:pt x="3702" y="1609"/>
                  </a:lnTo>
                  <a:lnTo>
                    <a:pt x="4370" y="1791"/>
                  </a:lnTo>
                  <a:lnTo>
                    <a:pt x="5037" y="1912"/>
                  </a:lnTo>
                  <a:lnTo>
                    <a:pt x="5644" y="2034"/>
                  </a:lnTo>
                  <a:lnTo>
                    <a:pt x="6221" y="2064"/>
                  </a:lnTo>
                  <a:lnTo>
                    <a:pt x="6858" y="2064"/>
                  </a:lnTo>
                  <a:lnTo>
                    <a:pt x="7010" y="2003"/>
                  </a:lnTo>
                  <a:lnTo>
                    <a:pt x="7131" y="1943"/>
                  </a:lnTo>
                  <a:lnTo>
                    <a:pt x="7222" y="1852"/>
                  </a:lnTo>
                  <a:lnTo>
                    <a:pt x="7283" y="1761"/>
                  </a:lnTo>
                  <a:lnTo>
                    <a:pt x="7283" y="1639"/>
                  </a:lnTo>
                  <a:lnTo>
                    <a:pt x="7283" y="1518"/>
                  </a:lnTo>
                  <a:lnTo>
                    <a:pt x="7222" y="1397"/>
                  </a:lnTo>
                  <a:lnTo>
                    <a:pt x="7010" y="1457"/>
                  </a:lnTo>
                  <a:lnTo>
                    <a:pt x="6706" y="1488"/>
                  </a:lnTo>
                  <a:lnTo>
                    <a:pt x="6342" y="1518"/>
                  </a:lnTo>
                  <a:lnTo>
                    <a:pt x="5887" y="1488"/>
                  </a:lnTo>
                  <a:lnTo>
                    <a:pt x="5341" y="1427"/>
                  </a:lnTo>
                  <a:lnTo>
                    <a:pt x="4673" y="1336"/>
                  </a:lnTo>
                  <a:lnTo>
                    <a:pt x="3914" y="1184"/>
                  </a:lnTo>
                  <a:lnTo>
                    <a:pt x="3034" y="972"/>
                  </a:lnTo>
                  <a:lnTo>
                    <a:pt x="2094" y="729"/>
                  </a:lnTo>
                  <a:lnTo>
                    <a:pt x="1275" y="486"/>
                  </a:lnTo>
                  <a:lnTo>
                    <a:pt x="607" y="24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2515425" y="2393200"/>
              <a:ext cx="28850" cy="20525"/>
            </a:xfrm>
            <a:custGeom>
              <a:avLst/>
              <a:gdLst/>
              <a:ahLst/>
              <a:cxnLst/>
              <a:rect l="l" t="t" r="r" b="b"/>
              <a:pathLst>
                <a:path w="1154" h="821" extrusionOk="0">
                  <a:moveTo>
                    <a:pt x="790" y="1"/>
                  </a:moveTo>
                  <a:lnTo>
                    <a:pt x="638" y="31"/>
                  </a:lnTo>
                  <a:lnTo>
                    <a:pt x="486" y="62"/>
                  </a:lnTo>
                  <a:lnTo>
                    <a:pt x="365" y="92"/>
                  </a:lnTo>
                  <a:lnTo>
                    <a:pt x="274" y="183"/>
                  </a:lnTo>
                  <a:lnTo>
                    <a:pt x="153" y="274"/>
                  </a:lnTo>
                  <a:lnTo>
                    <a:pt x="62" y="426"/>
                  </a:lnTo>
                  <a:lnTo>
                    <a:pt x="31" y="547"/>
                  </a:lnTo>
                  <a:lnTo>
                    <a:pt x="1" y="699"/>
                  </a:lnTo>
                  <a:lnTo>
                    <a:pt x="1" y="790"/>
                  </a:lnTo>
                  <a:lnTo>
                    <a:pt x="31" y="820"/>
                  </a:lnTo>
                  <a:lnTo>
                    <a:pt x="62" y="790"/>
                  </a:lnTo>
                  <a:lnTo>
                    <a:pt x="92" y="729"/>
                  </a:lnTo>
                  <a:lnTo>
                    <a:pt x="153" y="608"/>
                  </a:lnTo>
                  <a:lnTo>
                    <a:pt x="244" y="517"/>
                  </a:lnTo>
                  <a:lnTo>
                    <a:pt x="335" y="456"/>
                  </a:lnTo>
                  <a:lnTo>
                    <a:pt x="426" y="395"/>
                  </a:lnTo>
                  <a:lnTo>
                    <a:pt x="517" y="335"/>
                  </a:lnTo>
                  <a:lnTo>
                    <a:pt x="577" y="304"/>
                  </a:lnTo>
                  <a:lnTo>
                    <a:pt x="820" y="213"/>
                  </a:lnTo>
                  <a:lnTo>
                    <a:pt x="1033" y="153"/>
                  </a:lnTo>
                  <a:lnTo>
                    <a:pt x="1124" y="122"/>
                  </a:lnTo>
                  <a:lnTo>
                    <a:pt x="1154" y="92"/>
                  </a:lnTo>
                  <a:lnTo>
                    <a:pt x="1124" y="62"/>
                  </a:lnTo>
                  <a:lnTo>
                    <a:pt x="1063" y="31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01025" y="2387900"/>
              <a:ext cx="20500" cy="15950"/>
            </a:xfrm>
            <a:custGeom>
              <a:avLst/>
              <a:gdLst/>
              <a:ahLst/>
              <a:cxnLst/>
              <a:rect l="l" t="t" r="r" b="b"/>
              <a:pathLst>
                <a:path w="820" h="638" extrusionOk="0">
                  <a:moveTo>
                    <a:pt x="547" y="1"/>
                  </a:moveTo>
                  <a:lnTo>
                    <a:pt x="334" y="61"/>
                  </a:lnTo>
                  <a:lnTo>
                    <a:pt x="243" y="92"/>
                  </a:lnTo>
                  <a:lnTo>
                    <a:pt x="243" y="122"/>
                  </a:lnTo>
                  <a:lnTo>
                    <a:pt x="182" y="152"/>
                  </a:lnTo>
                  <a:lnTo>
                    <a:pt x="61" y="334"/>
                  </a:lnTo>
                  <a:lnTo>
                    <a:pt x="31" y="425"/>
                  </a:lnTo>
                  <a:lnTo>
                    <a:pt x="0" y="516"/>
                  </a:lnTo>
                  <a:lnTo>
                    <a:pt x="0" y="607"/>
                  </a:lnTo>
                  <a:lnTo>
                    <a:pt x="31" y="638"/>
                  </a:lnTo>
                  <a:lnTo>
                    <a:pt x="61" y="607"/>
                  </a:lnTo>
                  <a:lnTo>
                    <a:pt x="122" y="577"/>
                  </a:lnTo>
                  <a:lnTo>
                    <a:pt x="243" y="456"/>
                  </a:lnTo>
                  <a:lnTo>
                    <a:pt x="364" y="365"/>
                  </a:lnTo>
                  <a:lnTo>
                    <a:pt x="425" y="334"/>
                  </a:lnTo>
                  <a:lnTo>
                    <a:pt x="455" y="274"/>
                  </a:lnTo>
                  <a:lnTo>
                    <a:pt x="607" y="183"/>
                  </a:lnTo>
                  <a:lnTo>
                    <a:pt x="759" y="122"/>
                  </a:lnTo>
                  <a:lnTo>
                    <a:pt x="789" y="92"/>
                  </a:lnTo>
                  <a:lnTo>
                    <a:pt x="820" y="61"/>
                  </a:lnTo>
                  <a:lnTo>
                    <a:pt x="789" y="31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483575" y="2380325"/>
              <a:ext cx="23550" cy="18975"/>
            </a:xfrm>
            <a:custGeom>
              <a:avLst/>
              <a:gdLst/>
              <a:ahLst/>
              <a:cxnLst/>
              <a:rect l="l" t="t" r="r" b="b"/>
              <a:pathLst>
                <a:path w="942" h="759" extrusionOk="0">
                  <a:moveTo>
                    <a:pt x="607" y="0"/>
                  </a:moveTo>
                  <a:lnTo>
                    <a:pt x="486" y="30"/>
                  </a:lnTo>
                  <a:lnTo>
                    <a:pt x="365" y="61"/>
                  </a:lnTo>
                  <a:lnTo>
                    <a:pt x="274" y="122"/>
                  </a:lnTo>
                  <a:lnTo>
                    <a:pt x="182" y="213"/>
                  </a:lnTo>
                  <a:lnTo>
                    <a:pt x="122" y="304"/>
                  </a:lnTo>
                  <a:lnTo>
                    <a:pt x="61" y="425"/>
                  </a:lnTo>
                  <a:lnTo>
                    <a:pt x="31" y="546"/>
                  </a:lnTo>
                  <a:lnTo>
                    <a:pt x="0" y="637"/>
                  </a:lnTo>
                  <a:lnTo>
                    <a:pt x="31" y="728"/>
                  </a:lnTo>
                  <a:lnTo>
                    <a:pt x="31" y="759"/>
                  </a:lnTo>
                  <a:lnTo>
                    <a:pt x="61" y="728"/>
                  </a:lnTo>
                  <a:lnTo>
                    <a:pt x="122" y="668"/>
                  </a:lnTo>
                  <a:lnTo>
                    <a:pt x="243" y="516"/>
                  </a:lnTo>
                  <a:lnTo>
                    <a:pt x="365" y="395"/>
                  </a:lnTo>
                  <a:lnTo>
                    <a:pt x="425" y="364"/>
                  </a:lnTo>
                  <a:lnTo>
                    <a:pt x="486" y="304"/>
                  </a:lnTo>
                  <a:lnTo>
                    <a:pt x="638" y="213"/>
                  </a:lnTo>
                  <a:lnTo>
                    <a:pt x="820" y="152"/>
                  </a:lnTo>
                  <a:lnTo>
                    <a:pt x="911" y="122"/>
                  </a:lnTo>
                  <a:lnTo>
                    <a:pt x="941" y="91"/>
                  </a:lnTo>
                  <a:lnTo>
                    <a:pt x="911" y="61"/>
                  </a:lnTo>
                  <a:lnTo>
                    <a:pt x="850" y="30"/>
                  </a:lnTo>
                  <a:lnTo>
                    <a:pt x="729" y="3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2438825" y="1621725"/>
              <a:ext cx="373250" cy="716125"/>
            </a:xfrm>
            <a:custGeom>
              <a:avLst/>
              <a:gdLst/>
              <a:ahLst/>
              <a:cxnLst/>
              <a:rect l="l" t="t" r="r" b="b"/>
              <a:pathLst>
                <a:path w="14930" h="28645" extrusionOk="0">
                  <a:moveTo>
                    <a:pt x="5796" y="0"/>
                  </a:moveTo>
                  <a:lnTo>
                    <a:pt x="5098" y="30"/>
                  </a:lnTo>
                  <a:lnTo>
                    <a:pt x="4794" y="61"/>
                  </a:lnTo>
                  <a:lnTo>
                    <a:pt x="4461" y="121"/>
                  </a:lnTo>
                  <a:lnTo>
                    <a:pt x="4188" y="213"/>
                  </a:lnTo>
                  <a:lnTo>
                    <a:pt x="3884" y="304"/>
                  </a:lnTo>
                  <a:lnTo>
                    <a:pt x="3641" y="425"/>
                  </a:lnTo>
                  <a:lnTo>
                    <a:pt x="3399" y="577"/>
                  </a:lnTo>
                  <a:lnTo>
                    <a:pt x="3186" y="759"/>
                  </a:lnTo>
                  <a:lnTo>
                    <a:pt x="3004" y="971"/>
                  </a:lnTo>
                  <a:lnTo>
                    <a:pt x="2852" y="1244"/>
                  </a:lnTo>
                  <a:lnTo>
                    <a:pt x="2670" y="1669"/>
                  </a:lnTo>
                  <a:lnTo>
                    <a:pt x="2519" y="2185"/>
                  </a:lnTo>
                  <a:lnTo>
                    <a:pt x="2367" y="2792"/>
                  </a:lnTo>
                  <a:lnTo>
                    <a:pt x="2215" y="3520"/>
                  </a:lnTo>
                  <a:lnTo>
                    <a:pt x="2064" y="4339"/>
                  </a:lnTo>
                  <a:lnTo>
                    <a:pt x="1790" y="6190"/>
                  </a:lnTo>
                  <a:lnTo>
                    <a:pt x="1517" y="8284"/>
                  </a:lnTo>
                  <a:lnTo>
                    <a:pt x="1275" y="10560"/>
                  </a:lnTo>
                  <a:lnTo>
                    <a:pt x="1032" y="12927"/>
                  </a:lnTo>
                  <a:lnTo>
                    <a:pt x="819" y="15354"/>
                  </a:lnTo>
                  <a:lnTo>
                    <a:pt x="486" y="20058"/>
                  </a:lnTo>
                  <a:lnTo>
                    <a:pt x="213" y="24093"/>
                  </a:lnTo>
                  <a:lnTo>
                    <a:pt x="0" y="28008"/>
                  </a:lnTo>
                  <a:lnTo>
                    <a:pt x="395" y="28220"/>
                  </a:lnTo>
                  <a:lnTo>
                    <a:pt x="759" y="28372"/>
                  </a:lnTo>
                  <a:lnTo>
                    <a:pt x="1123" y="28523"/>
                  </a:lnTo>
                  <a:lnTo>
                    <a:pt x="1457" y="28584"/>
                  </a:lnTo>
                  <a:lnTo>
                    <a:pt x="1760" y="28645"/>
                  </a:lnTo>
                  <a:lnTo>
                    <a:pt x="2064" y="28645"/>
                  </a:lnTo>
                  <a:lnTo>
                    <a:pt x="2337" y="28615"/>
                  </a:lnTo>
                  <a:lnTo>
                    <a:pt x="2579" y="28584"/>
                  </a:lnTo>
                  <a:lnTo>
                    <a:pt x="2822" y="28523"/>
                  </a:lnTo>
                  <a:lnTo>
                    <a:pt x="3035" y="28463"/>
                  </a:lnTo>
                  <a:lnTo>
                    <a:pt x="3338" y="28341"/>
                  </a:lnTo>
                  <a:lnTo>
                    <a:pt x="3550" y="28220"/>
                  </a:lnTo>
                  <a:lnTo>
                    <a:pt x="3611" y="28159"/>
                  </a:lnTo>
                  <a:lnTo>
                    <a:pt x="7556" y="9892"/>
                  </a:lnTo>
                  <a:lnTo>
                    <a:pt x="9892" y="15961"/>
                  </a:lnTo>
                  <a:lnTo>
                    <a:pt x="10074" y="19724"/>
                  </a:lnTo>
                  <a:lnTo>
                    <a:pt x="10196" y="21484"/>
                  </a:lnTo>
                  <a:lnTo>
                    <a:pt x="10347" y="23153"/>
                  </a:lnTo>
                  <a:lnTo>
                    <a:pt x="10499" y="24639"/>
                  </a:lnTo>
                  <a:lnTo>
                    <a:pt x="10651" y="25975"/>
                  </a:lnTo>
                  <a:lnTo>
                    <a:pt x="10863" y="27037"/>
                  </a:lnTo>
                  <a:lnTo>
                    <a:pt x="10954" y="27492"/>
                  </a:lnTo>
                  <a:lnTo>
                    <a:pt x="11076" y="27886"/>
                  </a:lnTo>
                  <a:lnTo>
                    <a:pt x="11288" y="28008"/>
                  </a:lnTo>
                  <a:lnTo>
                    <a:pt x="11531" y="28129"/>
                  </a:lnTo>
                  <a:lnTo>
                    <a:pt x="11774" y="28220"/>
                  </a:lnTo>
                  <a:lnTo>
                    <a:pt x="12016" y="28250"/>
                  </a:lnTo>
                  <a:lnTo>
                    <a:pt x="12259" y="28311"/>
                  </a:lnTo>
                  <a:lnTo>
                    <a:pt x="12502" y="28311"/>
                  </a:lnTo>
                  <a:lnTo>
                    <a:pt x="13018" y="28281"/>
                  </a:lnTo>
                  <a:lnTo>
                    <a:pt x="13503" y="28190"/>
                  </a:lnTo>
                  <a:lnTo>
                    <a:pt x="13928" y="28068"/>
                  </a:lnTo>
                  <a:lnTo>
                    <a:pt x="14292" y="27917"/>
                  </a:lnTo>
                  <a:lnTo>
                    <a:pt x="14565" y="27765"/>
                  </a:lnTo>
                  <a:lnTo>
                    <a:pt x="14596" y="27704"/>
                  </a:lnTo>
                  <a:lnTo>
                    <a:pt x="14626" y="27552"/>
                  </a:lnTo>
                  <a:lnTo>
                    <a:pt x="14687" y="27097"/>
                  </a:lnTo>
                  <a:lnTo>
                    <a:pt x="14747" y="26430"/>
                  </a:lnTo>
                  <a:lnTo>
                    <a:pt x="14778" y="25580"/>
                  </a:lnTo>
                  <a:lnTo>
                    <a:pt x="14838" y="23486"/>
                  </a:lnTo>
                  <a:lnTo>
                    <a:pt x="14899" y="21089"/>
                  </a:lnTo>
                  <a:lnTo>
                    <a:pt x="14929" y="16659"/>
                  </a:lnTo>
                  <a:lnTo>
                    <a:pt x="14899" y="14626"/>
                  </a:lnTo>
                  <a:lnTo>
                    <a:pt x="14747" y="13655"/>
                  </a:lnTo>
                  <a:lnTo>
                    <a:pt x="14535" y="12593"/>
                  </a:lnTo>
                  <a:lnTo>
                    <a:pt x="14049" y="10378"/>
                  </a:lnTo>
                  <a:lnTo>
                    <a:pt x="13503" y="8163"/>
                  </a:lnTo>
                  <a:lnTo>
                    <a:pt x="12957" y="6039"/>
                  </a:lnTo>
                  <a:lnTo>
                    <a:pt x="12441" y="4157"/>
                  </a:lnTo>
                  <a:lnTo>
                    <a:pt x="11986" y="2640"/>
                  </a:lnTo>
                  <a:lnTo>
                    <a:pt x="11592" y="1275"/>
                  </a:lnTo>
                  <a:lnTo>
                    <a:pt x="11288" y="1184"/>
                  </a:lnTo>
                  <a:lnTo>
                    <a:pt x="10499" y="910"/>
                  </a:lnTo>
                  <a:lnTo>
                    <a:pt x="9346" y="577"/>
                  </a:lnTo>
                  <a:lnTo>
                    <a:pt x="8679" y="395"/>
                  </a:lnTo>
                  <a:lnTo>
                    <a:pt x="7981" y="243"/>
                  </a:lnTo>
                  <a:lnTo>
                    <a:pt x="7252" y="121"/>
                  </a:lnTo>
                  <a:lnTo>
                    <a:pt x="6524" y="30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rgbClr val="91C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2438825" y="1621725"/>
              <a:ext cx="373250" cy="716125"/>
            </a:xfrm>
            <a:custGeom>
              <a:avLst/>
              <a:gdLst/>
              <a:ahLst/>
              <a:cxnLst/>
              <a:rect l="l" t="t" r="r" b="b"/>
              <a:pathLst>
                <a:path w="14930" h="28645" fill="none" extrusionOk="0">
                  <a:moveTo>
                    <a:pt x="11592" y="1275"/>
                  </a:moveTo>
                  <a:lnTo>
                    <a:pt x="11592" y="1275"/>
                  </a:lnTo>
                  <a:lnTo>
                    <a:pt x="11986" y="2640"/>
                  </a:lnTo>
                  <a:lnTo>
                    <a:pt x="12441" y="4157"/>
                  </a:lnTo>
                  <a:lnTo>
                    <a:pt x="12957" y="6039"/>
                  </a:lnTo>
                  <a:lnTo>
                    <a:pt x="13503" y="8163"/>
                  </a:lnTo>
                  <a:lnTo>
                    <a:pt x="14049" y="10378"/>
                  </a:lnTo>
                  <a:lnTo>
                    <a:pt x="14535" y="12593"/>
                  </a:lnTo>
                  <a:lnTo>
                    <a:pt x="14747" y="13655"/>
                  </a:lnTo>
                  <a:lnTo>
                    <a:pt x="14899" y="14626"/>
                  </a:lnTo>
                  <a:lnTo>
                    <a:pt x="14899" y="14626"/>
                  </a:lnTo>
                  <a:lnTo>
                    <a:pt x="14929" y="16659"/>
                  </a:lnTo>
                  <a:lnTo>
                    <a:pt x="14899" y="21089"/>
                  </a:lnTo>
                  <a:lnTo>
                    <a:pt x="14838" y="23486"/>
                  </a:lnTo>
                  <a:lnTo>
                    <a:pt x="14778" y="25580"/>
                  </a:lnTo>
                  <a:lnTo>
                    <a:pt x="14747" y="26430"/>
                  </a:lnTo>
                  <a:lnTo>
                    <a:pt x="14687" y="27097"/>
                  </a:lnTo>
                  <a:lnTo>
                    <a:pt x="14626" y="27552"/>
                  </a:lnTo>
                  <a:lnTo>
                    <a:pt x="14596" y="27704"/>
                  </a:lnTo>
                  <a:lnTo>
                    <a:pt x="14565" y="27765"/>
                  </a:lnTo>
                  <a:lnTo>
                    <a:pt x="14565" y="27765"/>
                  </a:lnTo>
                  <a:lnTo>
                    <a:pt x="14292" y="27917"/>
                  </a:lnTo>
                  <a:lnTo>
                    <a:pt x="13928" y="28068"/>
                  </a:lnTo>
                  <a:lnTo>
                    <a:pt x="13503" y="28190"/>
                  </a:lnTo>
                  <a:lnTo>
                    <a:pt x="13018" y="28281"/>
                  </a:lnTo>
                  <a:lnTo>
                    <a:pt x="12502" y="28311"/>
                  </a:lnTo>
                  <a:lnTo>
                    <a:pt x="12259" y="28311"/>
                  </a:lnTo>
                  <a:lnTo>
                    <a:pt x="12016" y="28250"/>
                  </a:lnTo>
                  <a:lnTo>
                    <a:pt x="11774" y="28220"/>
                  </a:lnTo>
                  <a:lnTo>
                    <a:pt x="11531" y="28129"/>
                  </a:lnTo>
                  <a:lnTo>
                    <a:pt x="11288" y="28008"/>
                  </a:lnTo>
                  <a:lnTo>
                    <a:pt x="11076" y="27886"/>
                  </a:lnTo>
                  <a:lnTo>
                    <a:pt x="11076" y="27886"/>
                  </a:lnTo>
                  <a:lnTo>
                    <a:pt x="10954" y="27492"/>
                  </a:lnTo>
                  <a:lnTo>
                    <a:pt x="10863" y="27037"/>
                  </a:lnTo>
                  <a:lnTo>
                    <a:pt x="10651" y="25975"/>
                  </a:lnTo>
                  <a:lnTo>
                    <a:pt x="10499" y="24639"/>
                  </a:lnTo>
                  <a:lnTo>
                    <a:pt x="10347" y="23153"/>
                  </a:lnTo>
                  <a:lnTo>
                    <a:pt x="10196" y="21484"/>
                  </a:lnTo>
                  <a:lnTo>
                    <a:pt x="10074" y="19724"/>
                  </a:lnTo>
                  <a:lnTo>
                    <a:pt x="9892" y="15961"/>
                  </a:lnTo>
                  <a:lnTo>
                    <a:pt x="7556" y="9892"/>
                  </a:lnTo>
                  <a:lnTo>
                    <a:pt x="3611" y="28159"/>
                  </a:lnTo>
                  <a:lnTo>
                    <a:pt x="3611" y="28159"/>
                  </a:lnTo>
                  <a:lnTo>
                    <a:pt x="3550" y="28220"/>
                  </a:lnTo>
                  <a:lnTo>
                    <a:pt x="3338" y="28341"/>
                  </a:lnTo>
                  <a:lnTo>
                    <a:pt x="3035" y="28463"/>
                  </a:lnTo>
                  <a:lnTo>
                    <a:pt x="2822" y="28523"/>
                  </a:lnTo>
                  <a:lnTo>
                    <a:pt x="2579" y="28584"/>
                  </a:lnTo>
                  <a:lnTo>
                    <a:pt x="2337" y="28615"/>
                  </a:lnTo>
                  <a:lnTo>
                    <a:pt x="2064" y="28645"/>
                  </a:lnTo>
                  <a:lnTo>
                    <a:pt x="1760" y="28645"/>
                  </a:lnTo>
                  <a:lnTo>
                    <a:pt x="1457" y="28584"/>
                  </a:lnTo>
                  <a:lnTo>
                    <a:pt x="1123" y="28523"/>
                  </a:lnTo>
                  <a:lnTo>
                    <a:pt x="759" y="28372"/>
                  </a:lnTo>
                  <a:lnTo>
                    <a:pt x="395" y="28220"/>
                  </a:lnTo>
                  <a:lnTo>
                    <a:pt x="0" y="28008"/>
                  </a:lnTo>
                  <a:lnTo>
                    <a:pt x="0" y="28008"/>
                  </a:lnTo>
                  <a:lnTo>
                    <a:pt x="213" y="24093"/>
                  </a:lnTo>
                  <a:lnTo>
                    <a:pt x="486" y="20058"/>
                  </a:lnTo>
                  <a:lnTo>
                    <a:pt x="819" y="15354"/>
                  </a:lnTo>
                  <a:lnTo>
                    <a:pt x="1032" y="12927"/>
                  </a:lnTo>
                  <a:lnTo>
                    <a:pt x="1275" y="10560"/>
                  </a:lnTo>
                  <a:lnTo>
                    <a:pt x="1517" y="8284"/>
                  </a:lnTo>
                  <a:lnTo>
                    <a:pt x="1790" y="6190"/>
                  </a:lnTo>
                  <a:lnTo>
                    <a:pt x="2064" y="4339"/>
                  </a:lnTo>
                  <a:lnTo>
                    <a:pt x="2215" y="3520"/>
                  </a:lnTo>
                  <a:lnTo>
                    <a:pt x="2367" y="2792"/>
                  </a:lnTo>
                  <a:lnTo>
                    <a:pt x="2519" y="2185"/>
                  </a:lnTo>
                  <a:lnTo>
                    <a:pt x="2670" y="1669"/>
                  </a:lnTo>
                  <a:lnTo>
                    <a:pt x="2852" y="1244"/>
                  </a:lnTo>
                  <a:lnTo>
                    <a:pt x="3004" y="971"/>
                  </a:lnTo>
                  <a:lnTo>
                    <a:pt x="3004" y="971"/>
                  </a:lnTo>
                  <a:lnTo>
                    <a:pt x="3186" y="759"/>
                  </a:lnTo>
                  <a:lnTo>
                    <a:pt x="3399" y="577"/>
                  </a:lnTo>
                  <a:lnTo>
                    <a:pt x="3641" y="425"/>
                  </a:lnTo>
                  <a:lnTo>
                    <a:pt x="3884" y="304"/>
                  </a:lnTo>
                  <a:lnTo>
                    <a:pt x="4188" y="213"/>
                  </a:lnTo>
                  <a:lnTo>
                    <a:pt x="4461" y="121"/>
                  </a:lnTo>
                  <a:lnTo>
                    <a:pt x="4794" y="61"/>
                  </a:lnTo>
                  <a:lnTo>
                    <a:pt x="5098" y="30"/>
                  </a:lnTo>
                  <a:lnTo>
                    <a:pt x="5796" y="0"/>
                  </a:lnTo>
                  <a:lnTo>
                    <a:pt x="6524" y="30"/>
                  </a:lnTo>
                  <a:lnTo>
                    <a:pt x="7252" y="121"/>
                  </a:lnTo>
                  <a:lnTo>
                    <a:pt x="7981" y="243"/>
                  </a:lnTo>
                  <a:lnTo>
                    <a:pt x="8679" y="395"/>
                  </a:lnTo>
                  <a:lnTo>
                    <a:pt x="9346" y="577"/>
                  </a:lnTo>
                  <a:lnTo>
                    <a:pt x="10499" y="910"/>
                  </a:lnTo>
                  <a:lnTo>
                    <a:pt x="11288" y="1184"/>
                  </a:lnTo>
                  <a:lnTo>
                    <a:pt x="11592" y="12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2616325" y="1653575"/>
              <a:ext cx="112300" cy="666075"/>
            </a:xfrm>
            <a:custGeom>
              <a:avLst/>
              <a:gdLst/>
              <a:ahLst/>
              <a:cxnLst/>
              <a:rect l="l" t="t" r="r" b="b"/>
              <a:pathLst>
                <a:path w="4492" h="26643" extrusionOk="0">
                  <a:moveTo>
                    <a:pt x="3976" y="26612"/>
                  </a:moveTo>
                  <a:lnTo>
                    <a:pt x="3976" y="26612"/>
                  </a:lnTo>
                  <a:lnTo>
                    <a:pt x="4006" y="26643"/>
                  </a:lnTo>
                  <a:lnTo>
                    <a:pt x="4006" y="26643"/>
                  </a:lnTo>
                  <a:lnTo>
                    <a:pt x="3976" y="26612"/>
                  </a:lnTo>
                  <a:close/>
                  <a:moveTo>
                    <a:pt x="456" y="8618"/>
                  </a:moveTo>
                  <a:lnTo>
                    <a:pt x="1" y="10833"/>
                  </a:lnTo>
                  <a:lnTo>
                    <a:pt x="1" y="10833"/>
                  </a:lnTo>
                  <a:lnTo>
                    <a:pt x="1" y="10833"/>
                  </a:lnTo>
                  <a:lnTo>
                    <a:pt x="456" y="8618"/>
                  </a:lnTo>
                  <a:close/>
                  <a:moveTo>
                    <a:pt x="4492" y="31"/>
                  </a:move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close/>
                  <a:moveTo>
                    <a:pt x="4492" y="31"/>
                  </a:move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lnTo>
                    <a:pt x="4492" y="3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  <a:moveTo>
                    <a:pt x="4492" y="1"/>
                  </a:move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lnTo>
                    <a:pt x="4492" y="1"/>
                  </a:lnTo>
                  <a:close/>
                </a:path>
              </a:pathLst>
            </a:custGeom>
            <a:solidFill>
              <a:srgbClr val="CA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2715700" y="2318875"/>
              <a:ext cx="800" cy="775"/>
            </a:xfrm>
            <a:custGeom>
              <a:avLst/>
              <a:gdLst/>
              <a:ahLst/>
              <a:cxnLst/>
              <a:rect l="l" t="t" r="r" b="b"/>
              <a:pathLst>
                <a:path w="32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616325" y="1869025"/>
              <a:ext cx="11400" cy="55400"/>
            </a:xfrm>
            <a:custGeom>
              <a:avLst/>
              <a:gdLst/>
              <a:ahLst/>
              <a:cxnLst/>
              <a:rect l="l" t="t" r="r" b="b"/>
              <a:pathLst>
                <a:path w="456" h="2216" fill="none" extrusionOk="0">
                  <a:moveTo>
                    <a:pt x="456" y="0"/>
                  </a:moveTo>
                  <a:lnTo>
                    <a:pt x="1" y="2215"/>
                  </a:lnTo>
                  <a:lnTo>
                    <a:pt x="1" y="2215"/>
                  </a:lnTo>
                  <a:lnTo>
                    <a:pt x="1" y="2215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728600" y="165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728600" y="165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4"/>
            <p:cNvSpPr/>
            <p:nvPr/>
          </p:nvSpPr>
          <p:spPr>
            <a:xfrm>
              <a:off x="2728600" y="165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4"/>
            <p:cNvSpPr/>
            <p:nvPr/>
          </p:nvSpPr>
          <p:spPr>
            <a:xfrm>
              <a:off x="2438825" y="1875850"/>
              <a:ext cx="79675" cy="461250"/>
            </a:xfrm>
            <a:custGeom>
              <a:avLst/>
              <a:gdLst/>
              <a:ahLst/>
              <a:cxnLst/>
              <a:rect l="l" t="t" r="r" b="b"/>
              <a:pathLst>
                <a:path w="3187" h="18450" fill="none" extrusionOk="0">
                  <a:moveTo>
                    <a:pt x="1305" y="0"/>
                  </a:moveTo>
                  <a:lnTo>
                    <a:pt x="1305" y="0"/>
                  </a:lnTo>
                  <a:lnTo>
                    <a:pt x="1305" y="61"/>
                  </a:lnTo>
                  <a:lnTo>
                    <a:pt x="1305" y="61"/>
                  </a:lnTo>
                  <a:lnTo>
                    <a:pt x="1366" y="213"/>
                  </a:lnTo>
                  <a:lnTo>
                    <a:pt x="1457" y="425"/>
                  </a:lnTo>
                  <a:lnTo>
                    <a:pt x="1457" y="516"/>
                  </a:lnTo>
                  <a:lnTo>
                    <a:pt x="1457" y="638"/>
                  </a:lnTo>
                  <a:lnTo>
                    <a:pt x="1426" y="729"/>
                  </a:lnTo>
                  <a:lnTo>
                    <a:pt x="1366" y="820"/>
                  </a:lnTo>
                  <a:lnTo>
                    <a:pt x="1366" y="820"/>
                  </a:lnTo>
                  <a:lnTo>
                    <a:pt x="1305" y="850"/>
                  </a:lnTo>
                  <a:lnTo>
                    <a:pt x="1244" y="880"/>
                  </a:lnTo>
                  <a:lnTo>
                    <a:pt x="1244" y="880"/>
                  </a:lnTo>
                  <a:lnTo>
                    <a:pt x="1214" y="850"/>
                  </a:lnTo>
                  <a:lnTo>
                    <a:pt x="1214" y="850"/>
                  </a:lnTo>
                  <a:lnTo>
                    <a:pt x="941" y="3793"/>
                  </a:lnTo>
                  <a:lnTo>
                    <a:pt x="698" y="6767"/>
                  </a:lnTo>
                  <a:lnTo>
                    <a:pt x="486" y="9619"/>
                  </a:lnTo>
                  <a:lnTo>
                    <a:pt x="334" y="12229"/>
                  </a:lnTo>
                  <a:lnTo>
                    <a:pt x="91" y="16265"/>
                  </a:lnTo>
                  <a:lnTo>
                    <a:pt x="0" y="17843"/>
                  </a:lnTo>
                  <a:lnTo>
                    <a:pt x="0" y="17843"/>
                  </a:lnTo>
                  <a:lnTo>
                    <a:pt x="213" y="17964"/>
                  </a:lnTo>
                  <a:lnTo>
                    <a:pt x="213" y="17964"/>
                  </a:lnTo>
                  <a:lnTo>
                    <a:pt x="273" y="17994"/>
                  </a:lnTo>
                  <a:lnTo>
                    <a:pt x="273" y="17994"/>
                  </a:lnTo>
                  <a:lnTo>
                    <a:pt x="425" y="18085"/>
                  </a:lnTo>
                  <a:lnTo>
                    <a:pt x="425" y="18085"/>
                  </a:lnTo>
                  <a:lnTo>
                    <a:pt x="516" y="18116"/>
                  </a:lnTo>
                  <a:lnTo>
                    <a:pt x="516" y="18116"/>
                  </a:lnTo>
                  <a:lnTo>
                    <a:pt x="668" y="18176"/>
                  </a:lnTo>
                  <a:lnTo>
                    <a:pt x="668" y="18176"/>
                  </a:lnTo>
                  <a:lnTo>
                    <a:pt x="728" y="18207"/>
                  </a:lnTo>
                  <a:lnTo>
                    <a:pt x="728" y="18207"/>
                  </a:lnTo>
                  <a:lnTo>
                    <a:pt x="880" y="18267"/>
                  </a:lnTo>
                  <a:lnTo>
                    <a:pt x="880" y="18267"/>
                  </a:lnTo>
                  <a:lnTo>
                    <a:pt x="910" y="18267"/>
                  </a:lnTo>
                  <a:lnTo>
                    <a:pt x="910" y="18267"/>
                  </a:lnTo>
                  <a:lnTo>
                    <a:pt x="1335" y="18389"/>
                  </a:lnTo>
                  <a:lnTo>
                    <a:pt x="1335" y="18389"/>
                  </a:lnTo>
                  <a:lnTo>
                    <a:pt x="1335" y="18389"/>
                  </a:lnTo>
                  <a:lnTo>
                    <a:pt x="1335" y="18389"/>
                  </a:lnTo>
                  <a:lnTo>
                    <a:pt x="1517" y="18419"/>
                  </a:lnTo>
                  <a:lnTo>
                    <a:pt x="1517" y="18450"/>
                  </a:lnTo>
                  <a:lnTo>
                    <a:pt x="1548" y="18450"/>
                  </a:lnTo>
                  <a:lnTo>
                    <a:pt x="1548" y="18450"/>
                  </a:lnTo>
                  <a:lnTo>
                    <a:pt x="1730" y="18450"/>
                  </a:lnTo>
                  <a:lnTo>
                    <a:pt x="1730" y="18450"/>
                  </a:lnTo>
                  <a:lnTo>
                    <a:pt x="1639" y="18146"/>
                  </a:lnTo>
                  <a:lnTo>
                    <a:pt x="1578" y="17843"/>
                  </a:lnTo>
                  <a:lnTo>
                    <a:pt x="1578" y="17843"/>
                  </a:lnTo>
                  <a:lnTo>
                    <a:pt x="1548" y="17296"/>
                  </a:lnTo>
                  <a:lnTo>
                    <a:pt x="1578" y="16781"/>
                  </a:lnTo>
                  <a:lnTo>
                    <a:pt x="1608" y="16234"/>
                  </a:lnTo>
                  <a:lnTo>
                    <a:pt x="1699" y="15719"/>
                  </a:lnTo>
                  <a:lnTo>
                    <a:pt x="1851" y="14687"/>
                  </a:lnTo>
                  <a:lnTo>
                    <a:pt x="2003" y="13625"/>
                  </a:lnTo>
                  <a:lnTo>
                    <a:pt x="2003" y="13625"/>
                  </a:lnTo>
                  <a:lnTo>
                    <a:pt x="2094" y="12532"/>
                  </a:lnTo>
                  <a:lnTo>
                    <a:pt x="2155" y="11440"/>
                  </a:lnTo>
                  <a:lnTo>
                    <a:pt x="2246" y="9255"/>
                  </a:lnTo>
                  <a:lnTo>
                    <a:pt x="2246" y="9255"/>
                  </a:lnTo>
                  <a:lnTo>
                    <a:pt x="2428" y="6342"/>
                  </a:lnTo>
                  <a:lnTo>
                    <a:pt x="2519" y="4855"/>
                  </a:lnTo>
                  <a:lnTo>
                    <a:pt x="2670" y="3399"/>
                  </a:lnTo>
                  <a:lnTo>
                    <a:pt x="2670" y="3399"/>
                  </a:lnTo>
                  <a:lnTo>
                    <a:pt x="2731" y="2883"/>
                  </a:lnTo>
                  <a:lnTo>
                    <a:pt x="2852" y="2307"/>
                  </a:lnTo>
                  <a:lnTo>
                    <a:pt x="3004" y="1700"/>
                  </a:lnTo>
                  <a:lnTo>
                    <a:pt x="3186" y="1062"/>
                  </a:lnTo>
                  <a:lnTo>
                    <a:pt x="3186" y="1062"/>
                  </a:lnTo>
                  <a:lnTo>
                    <a:pt x="3035" y="1093"/>
                  </a:lnTo>
                  <a:lnTo>
                    <a:pt x="3035" y="1093"/>
                  </a:lnTo>
                  <a:lnTo>
                    <a:pt x="2792" y="1062"/>
                  </a:lnTo>
                  <a:lnTo>
                    <a:pt x="2549" y="941"/>
                  </a:lnTo>
                  <a:lnTo>
                    <a:pt x="2276" y="820"/>
                  </a:lnTo>
                  <a:lnTo>
                    <a:pt x="2003" y="638"/>
                  </a:lnTo>
                  <a:lnTo>
                    <a:pt x="1578" y="273"/>
                  </a:lnTo>
                  <a:lnTo>
                    <a:pt x="13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4"/>
            <p:cNvSpPr/>
            <p:nvPr/>
          </p:nvSpPr>
          <p:spPr>
            <a:xfrm>
              <a:off x="2483575" y="1653575"/>
              <a:ext cx="291325" cy="675950"/>
            </a:xfrm>
            <a:custGeom>
              <a:avLst/>
              <a:gdLst/>
              <a:ahLst/>
              <a:cxnLst/>
              <a:rect l="l" t="t" r="r" b="b"/>
              <a:pathLst>
                <a:path w="11653" h="27038" fill="none" extrusionOk="0">
                  <a:moveTo>
                    <a:pt x="9802" y="1"/>
                  </a:moveTo>
                  <a:lnTo>
                    <a:pt x="9802" y="1"/>
                  </a:lnTo>
                  <a:lnTo>
                    <a:pt x="9377" y="213"/>
                  </a:lnTo>
                  <a:lnTo>
                    <a:pt x="8922" y="425"/>
                  </a:lnTo>
                  <a:lnTo>
                    <a:pt x="8284" y="638"/>
                  </a:lnTo>
                  <a:lnTo>
                    <a:pt x="7495" y="881"/>
                  </a:lnTo>
                  <a:lnTo>
                    <a:pt x="6646" y="1093"/>
                  </a:lnTo>
                  <a:lnTo>
                    <a:pt x="6160" y="1154"/>
                  </a:lnTo>
                  <a:lnTo>
                    <a:pt x="5675" y="1214"/>
                  </a:lnTo>
                  <a:lnTo>
                    <a:pt x="5189" y="1275"/>
                  </a:lnTo>
                  <a:lnTo>
                    <a:pt x="4673" y="1275"/>
                  </a:lnTo>
                  <a:lnTo>
                    <a:pt x="4673" y="1275"/>
                  </a:lnTo>
                  <a:lnTo>
                    <a:pt x="4218" y="1275"/>
                  </a:lnTo>
                  <a:lnTo>
                    <a:pt x="3763" y="1245"/>
                  </a:lnTo>
                  <a:lnTo>
                    <a:pt x="3308" y="1184"/>
                  </a:lnTo>
                  <a:lnTo>
                    <a:pt x="2822" y="1093"/>
                  </a:lnTo>
                  <a:lnTo>
                    <a:pt x="2367" y="972"/>
                  </a:lnTo>
                  <a:lnTo>
                    <a:pt x="1912" y="790"/>
                  </a:lnTo>
                  <a:lnTo>
                    <a:pt x="1457" y="607"/>
                  </a:lnTo>
                  <a:lnTo>
                    <a:pt x="1002" y="365"/>
                  </a:lnTo>
                  <a:lnTo>
                    <a:pt x="971" y="152"/>
                  </a:lnTo>
                  <a:lnTo>
                    <a:pt x="971" y="152"/>
                  </a:lnTo>
                  <a:lnTo>
                    <a:pt x="850" y="516"/>
                  </a:lnTo>
                  <a:lnTo>
                    <a:pt x="729" y="972"/>
                  </a:lnTo>
                  <a:lnTo>
                    <a:pt x="456" y="2064"/>
                  </a:lnTo>
                  <a:lnTo>
                    <a:pt x="213" y="3399"/>
                  </a:lnTo>
                  <a:lnTo>
                    <a:pt x="0" y="4947"/>
                  </a:lnTo>
                  <a:lnTo>
                    <a:pt x="0" y="4947"/>
                  </a:lnTo>
                  <a:lnTo>
                    <a:pt x="122" y="4916"/>
                  </a:lnTo>
                  <a:lnTo>
                    <a:pt x="122" y="4916"/>
                  </a:lnTo>
                  <a:lnTo>
                    <a:pt x="395" y="4947"/>
                  </a:lnTo>
                  <a:lnTo>
                    <a:pt x="607" y="4977"/>
                  </a:lnTo>
                  <a:lnTo>
                    <a:pt x="820" y="5068"/>
                  </a:lnTo>
                  <a:lnTo>
                    <a:pt x="1032" y="5159"/>
                  </a:lnTo>
                  <a:lnTo>
                    <a:pt x="1214" y="5280"/>
                  </a:lnTo>
                  <a:lnTo>
                    <a:pt x="1366" y="5402"/>
                  </a:lnTo>
                  <a:lnTo>
                    <a:pt x="1518" y="5554"/>
                  </a:lnTo>
                  <a:lnTo>
                    <a:pt x="1639" y="5705"/>
                  </a:lnTo>
                  <a:lnTo>
                    <a:pt x="1882" y="6039"/>
                  </a:lnTo>
                  <a:lnTo>
                    <a:pt x="2033" y="6373"/>
                  </a:lnTo>
                  <a:lnTo>
                    <a:pt x="2094" y="6707"/>
                  </a:lnTo>
                  <a:lnTo>
                    <a:pt x="2125" y="6980"/>
                  </a:lnTo>
                  <a:lnTo>
                    <a:pt x="2125" y="6980"/>
                  </a:lnTo>
                  <a:lnTo>
                    <a:pt x="2094" y="7131"/>
                  </a:lnTo>
                  <a:lnTo>
                    <a:pt x="2033" y="7222"/>
                  </a:lnTo>
                  <a:lnTo>
                    <a:pt x="1942" y="7253"/>
                  </a:lnTo>
                  <a:lnTo>
                    <a:pt x="1821" y="7283"/>
                  </a:lnTo>
                  <a:lnTo>
                    <a:pt x="1821" y="7283"/>
                  </a:lnTo>
                  <a:lnTo>
                    <a:pt x="1669" y="7253"/>
                  </a:lnTo>
                  <a:lnTo>
                    <a:pt x="1487" y="7192"/>
                  </a:lnTo>
                  <a:lnTo>
                    <a:pt x="1153" y="7040"/>
                  </a:lnTo>
                  <a:lnTo>
                    <a:pt x="911" y="6889"/>
                  </a:lnTo>
                  <a:lnTo>
                    <a:pt x="789" y="6798"/>
                  </a:lnTo>
                  <a:lnTo>
                    <a:pt x="789" y="6798"/>
                  </a:lnTo>
                  <a:lnTo>
                    <a:pt x="941" y="7010"/>
                  </a:lnTo>
                  <a:lnTo>
                    <a:pt x="1275" y="7496"/>
                  </a:lnTo>
                  <a:lnTo>
                    <a:pt x="1457" y="7829"/>
                  </a:lnTo>
                  <a:lnTo>
                    <a:pt x="1639" y="8193"/>
                  </a:lnTo>
                  <a:lnTo>
                    <a:pt x="1791" y="8558"/>
                  </a:lnTo>
                  <a:lnTo>
                    <a:pt x="1882" y="8922"/>
                  </a:lnTo>
                  <a:lnTo>
                    <a:pt x="1882" y="8922"/>
                  </a:lnTo>
                  <a:lnTo>
                    <a:pt x="2094" y="8618"/>
                  </a:lnTo>
                  <a:lnTo>
                    <a:pt x="2337" y="8315"/>
                  </a:lnTo>
                  <a:lnTo>
                    <a:pt x="2610" y="8102"/>
                  </a:lnTo>
                  <a:lnTo>
                    <a:pt x="2913" y="7920"/>
                  </a:lnTo>
                  <a:lnTo>
                    <a:pt x="2913" y="7920"/>
                  </a:lnTo>
                  <a:lnTo>
                    <a:pt x="3187" y="7799"/>
                  </a:lnTo>
                  <a:lnTo>
                    <a:pt x="3429" y="7738"/>
                  </a:lnTo>
                  <a:lnTo>
                    <a:pt x="3642" y="7708"/>
                  </a:lnTo>
                  <a:lnTo>
                    <a:pt x="3854" y="7678"/>
                  </a:lnTo>
                  <a:lnTo>
                    <a:pt x="3854" y="7678"/>
                  </a:lnTo>
                  <a:lnTo>
                    <a:pt x="4097" y="7708"/>
                  </a:lnTo>
                  <a:lnTo>
                    <a:pt x="4309" y="7769"/>
                  </a:lnTo>
                  <a:lnTo>
                    <a:pt x="4491" y="7860"/>
                  </a:lnTo>
                  <a:lnTo>
                    <a:pt x="4673" y="7981"/>
                  </a:lnTo>
                  <a:lnTo>
                    <a:pt x="4825" y="8163"/>
                  </a:lnTo>
                  <a:lnTo>
                    <a:pt x="4946" y="8345"/>
                  </a:lnTo>
                  <a:lnTo>
                    <a:pt x="5068" y="8558"/>
                  </a:lnTo>
                  <a:lnTo>
                    <a:pt x="5159" y="8770"/>
                  </a:lnTo>
                  <a:lnTo>
                    <a:pt x="5250" y="9013"/>
                  </a:lnTo>
                  <a:lnTo>
                    <a:pt x="5311" y="9255"/>
                  </a:lnTo>
                  <a:lnTo>
                    <a:pt x="5371" y="9802"/>
                  </a:lnTo>
                  <a:lnTo>
                    <a:pt x="5371" y="10318"/>
                  </a:lnTo>
                  <a:lnTo>
                    <a:pt x="5311" y="10833"/>
                  </a:lnTo>
                  <a:lnTo>
                    <a:pt x="5766" y="8618"/>
                  </a:lnTo>
                  <a:lnTo>
                    <a:pt x="8102" y="14687"/>
                  </a:lnTo>
                  <a:lnTo>
                    <a:pt x="8102" y="14687"/>
                  </a:lnTo>
                  <a:lnTo>
                    <a:pt x="8284" y="18450"/>
                  </a:lnTo>
                  <a:lnTo>
                    <a:pt x="8406" y="20210"/>
                  </a:lnTo>
                  <a:lnTo>
                    <a:pt x="8557" y="21879"/>
                  </a:lnTo>
                  <a:lnTo>
                    <a:pt x="8709" y="23365"/>
                  </a:lnTo>
                  <a:lnTo>
                    <a:pt x="8861" y="24701"/>
                  </a:lnTo>
                  <a:lnTo>
                    <a:pt x="9073" y="25763"/>
                  </a:lnTo>
                  <a:lnTo>
                    <a:pt x="9164" y="26218"/>
                  </a:lnTo>
                  <a:lnTo>
                    <a:pt x="9286" y="26612"/>
                  </a:lnTo>
                  <a:lnTo>
                    <a:pt x="9286" y="26612"/>
                  </a:lnTo>
                  <a:lnTo>
                    <a:pt x="9286" y="26612"/>
                  </a:lnTo>
                  <a:lnTo>
                    <a:pt x="9316" y="26643"/>
                  </a:lnTo>
                  <a:lnTo>
                    <a:pt x="9316" y="26643"/>
                  </a:lnTo>
                  <a:lnTo>
                    <a:pt x="9468" y="26734"/>
                  </a:lnTo>
                  <a:lnTo>
                    <a:pt x="9468" y="26734"/>
                  </a:lnTo>
                  <a:lnTo>
                    <a:pt x="9528" y="26764"/>
                  </a:lnTo>
                  <a:lnTo>
                    <a:pt x="9528" y="26764"/>
                  </a:lnTo>
                  <a:lnTo>
                    <a:pt x="9711" y="26855"/>
                  </a:lnTo>
                  <a:lnTo>
                    <a:pt x="9711" y="26855"/>
                  </a:lnTo>
                  <a:lnTo>
                    <a:pt x="9741" y="26855"/>
                  </a:lnTo>
                  <a:lnTo>
                    <a:pt x="9741" y="26855"/>
                  </a:lnTo>
                  <a:lnTo>
                    <a:pt x="9953" y="26916"/>
                  </a:lnTo>
                  <a:lnTo>
                    <a:pt x="9984" y="26946"/>
                  </a:lnTo>
                  <a:lnTo>
                    <a:pt x="9984" y="26946"/>
                  </a:lnTo>
                  <a:lnTo>
                    <a:pt x="10196" y="26976"/>
                  </a:lnTo>
                  <a:lnTo>
                    <a:pt x="10196" y="26976"/>
                  </a:lnTo>
                  <a:lnTo>
                    <a:pt x="10257" y="27007"/>
                  </a:lnTo>
                  <a:lnTo>
                    <a:pt x="10257" y="27007"/>
                  </a:lnTo>
                  <a:lnTo>
                    <a:pt x="10469" y="27007"/>
                  </a:lnTo>
                  <a:lnTo>
                    <a:pt x="10469" y="27007"/>
                  </a:lnTo>
                  <a:lnTo>
                    <a:pt x="10499" y="27037"/>
                  </a:lnTo>
                  <a:lnTo>
                    <a:pt x="10499" y="27037"/>
                  </a:lnTo>
                  <a:lnTo>
                    <a:pt x="10682" y="27037"/>
                  </a:lnTo>
                  <a:lnTo>
                    <a:pt x="10682" y="27037"/>
                  </a:lnTo>
                  <a:lnTo>
                    <a:pt x="10742" y="27037"/>
                  </a:lnTo>
                  <a:lnTo>
                    <a:pt x="10742" y="27037"/>
                  </a:lnTo>
                  <a:lnTo>
                    <a:pt x="10955" y="27037"/>
                  </a:lnTo>
                  <a:lnTo>
                    <a:pt x="10955" y="27037"/>
                  </a:lnTo>
                  <a:lnTo>
                    <a:pt x="11015" y="27007"/>
                  </a:lnTo>
                  <a:lnTo>
                    <a:pt x="11015" y="27007"/>
                  </a:lnTo>
                  <a:lnTo>
                    <a:pt x="11076" y="27007"/>
                  </a:lnTo>
                  <a:lnTo>
                    <a:pt x="11076" y="27007"/>
                  </a:lnTo>
                  <a:lnTo>
                    <a:pt x="11167" y="27007"/>
                  </a:lnTo>
                  <a:lnTo>
                    <a:pt x="11167" y="27007"/>
                  </a:lnTo>
                  <a:lnTo>
                    <a:pt x="11288" y="26976"/>
                  </a:lnTo>
                  <a:lnTo>
                    <a:pt x="11288" y="26976"/>
                  </a:lnTo>
                  <a:lnTo>
                    <a:pt x="11349" y="26976"/>
                  </a:lnTo>
                  <a:lnTo>
                    <a:pt x="11349" y="26976"/>
                  </a:lnTo>
                  <a:lnTo>
                    <a:pt x="11410" y="26976"/>
                  </a:lnTo>
                  <a:lnTo>
                    <a:pt x="11410" y="26976"/>
                  </a:lnTo>
                  <a:lnTo>
                    <a:pt x="11501" y="26946"/>
                  </a:lnTo>
                  <a:lnTo>
                    <a:pt x="11501" y="26946"/>
                  </a:lnTo>
                  <a:lnTo>
                    <a:pt x="11653" y="26916"/>
                  </a:lnTo>
                  <a:lnTo>
                    <a:pt x="11653" y="26916"/>
                  </a:lnTo>
                  <a:lnTo>
                    <a:pt x="11653" y="26916"/>
                  </a:lnTo>
                  <a:lnTo>
                    <a:pt x="11470" y="26127"/>
                  </a:lnTo>
                  <a:lnTo>
                    <a:pt x="11349" y="25368"/>
                  </a:lnTo>
                  <a:lnTo>
                    <a:pt x="11288" y="24579"/>
                  </a:lnTo>
                  <a:lnTo>
                    <a:pt x="11228" y="23821"/>
                  </a:lnTo>
                  <a:lnTo>
                    <a:pt x="11197" y="22273"/>
                  </a:lnTo>
                  <a:lnTo>
                    <a:pt x="11167" y="21484"/>
                  </a:lnTo>
                  <a:lnTo>
                    <a:pt x="11137" y="20695"/>
                  </a:lnTo>
                  <a:lnTo>
                    <a:pt x="11137" y="20695"/>
                  </a:lnTo>
                  <a:lnTo>
                    <a:pt x="11137" y="19997"/>
                  </a:lnTo>
                  <a:lnTo>
                    <a:pt x="11137" y="19299"/>
                  </a:lnTo>
                  <a:lnTo>
                    <a:pt x="11228" y="17843"/>
                  </a:lnTo>
                  <a:lnTo>
                    <a:pt x="11258" y="17115"/>
                  </a:lnTo>
                  <a:lnTo>
                    <a:pt x="11228" y="16386"/>
                  </a:lnTo>
                  <a:lnTo>
                    <a:pt x="11197" y="16053"/>
                  </a:lnTo>
                  <a:lnTo>
                    <a:pt x="11167" y="15688"/>
                  </a:lnTo>
                  <a:lnTo>
                    <a:pt x="11076" y="15324"/>
                  </a:lnTo>
                  <a:lnTo>
                    <a:pt x="10985" y="14991"/>
                  </a:lnTo>
                  <a:lnTo>
                    <a:pt x="10985" y="14991"/>
                  </a:lnTo>
                  <a:lnTo>
                    <a:pt x="10894" y="14657"/>
                  </a:lnTo>
                  <a:lnTo>
                    <a:pt x="10894" y="14657"/>
                  </a:lnTo>
                  <a:lnTo>
                    <a:pt x="10712" y="14262"/>
                  </a:lnTo>
                  <a:lnTo>
                    <a:pt x="10530" y="13868"/>
                  </a:lnTo>
                  <a:lnTo>
                    <a:pt x="10135" y="13109"/>
                  </a:lnTo>
                  <a:lnTo>
                    <a:pt x="9923" y="12745"/>
                  </a:lnTo>
                  <a:lnTo>
                    <a:pt x="9771" y="12351"/>
                  </a:lnTo>
                  <a:lnTo>
                    <a:pt x="9619" y="11926"/>
                  </a:lnTo>
                  <a:lnTo>
                    <a:pt x="9498" y="11501"/>
                  </a:lnTo>
                  <a:lnTo>
                    <a:pt x="9498" y="11501"/>
                  </a:lnTo>
                  <a:lnTo>
                    <a:pt x="9377" y="10985"/>
                  </a:lnTo>
                  <a:lnTo>
                    <a:pt x="9225" y="10469"/>
                  </a:lnTo>
                  <a:lnTo>
                    <a:pt x="8952" y="9438"/>
                  </a:lnTo>
                  <a:lnTo>
                    <a:pt x="8831" y="8891"/>
                  </a:lnTo>
                  <a:lnTo>
                    <a:pt x="8709" y="8376"/>
                  </a:lnTo>
                  <a:lnTo>
                    <a:pt x="8648" y="7829"/>
                  </a:lnTo>
                  <a:lnTo>
                    <a:pt x="8618" y="7283"/>
                  </a:lnTo>
                  <a:lnTo>
                    <a:pt x="8618" y="7283"/>
                  </a:lnTo>
                  <a:lnTo>
                    <a:pt x="8648" y="6858"/>
                  </a:lnTo>
                  <a:lnTo>
                    <a:pt x="8740" y="6464"/>
                  </a:lnTo>
                  <a:lnTo>
                    <a:pt x="8861" y="6160"/>
                  </a:lnTo>
                  <a:lnTo>
                    <a:pt x="9043" y="5887"/>
                  </a:lnTo>
                  <a:lnTo>
                    <a:pt x="9255" y="5675"/>
                  </a:lnTo>
                  <a:lnTo>
                    <a:pt x="9498" y="5523"/>
                  </a:lnTo>
                  <a:lnTo>
                    <a:pt x="9771" y="5432"/>
                  </a:lnTo>
                  <a:lnTo>
                    <a:pt x="10075" y="5402"/>
                  </a:lnTo>
                  <a:lnTo>
                    <a:pt x="10075" y="5402"/>
                  </a:lnTo>
                  <a:lnTo>
                    <a:pt x="10226" y="5402"/>
                  </a:lnTo>
                  <a:lnTo>
                    <a:pt x="10408" y="5432"/>
                  </a:lnTo>
                  <a:lnTo>
                    <a:pt x="10590" y="5493"/>
                  </a:lnTo>
                  <a:lnTo>
                    <a:pt x="10773" y="5554"/>
                  </a:lnTo>
                  <a:lnTo>
                    <a:pt x="11137" y="5736"/>
                  </a:lnTo>
                  <a:lnTo>
                    <a:pt x="11501" y="6039"/>
                  </a:lnTo>
                  <a:lnTo>
                    <a:pt x="11501" y="6039"/>
                  </a:lnTo>
                  <a:lnTo>
                    <a:pt x="10894" y="3763"/>
                  </a:lnTo>
                  <a:lnTo>
                    <a:pt x="10348" y="1912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3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  <a:lnTo>
                    <a:pt x="98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4"/>
            <p:cNvSpPr/>
            <p:nvPr/>
          </p:nvSpPr>
          <p:spPr>
            <a:xfrm>
              <a:off x="2608750" y="1819700"/>
              <a:ext cx="72075" cy="77400"/>
            </a:xfrm>
            <a:custGeom>
              <a:avLst/>
              <a:gdLst/>
              <a:ahLst/>
              <a:cxnLst/>
              <a:rect l="l" t="t" r="r" b="b"/>
              <a:pathLst>
                <a:path w="2883" h="3096" extrusionOk="0">
                  <a:moveTo>
                    <a:pt x="2792" y="1"/>
                  </a:moveTo>
                  <a:lnTo>
                    <a:pt x="2549" y="92"/>
                  </a:lnTo>
                  <a:lnTo>
                    <a:pt x="2246" y="274"/>
                  </a:lnTo>
                  <a:lnTo>
                    <a:pt x="1912" y="456"/>
                  </a:lnTo>
                  <a:lnTo>
                    <a:pt x="1578" y="699"/>
                  </a:lnTo>
                  <a:lnTo>
                    <a:pt x="1426" y="790"/>
                  </a:lnTo>
                  <a:lnTo>
                    <a:pt x="1275" y="911"/>
                  </a:lnTo>
                  <a:lnTo>
                    <a:pt x="1032" y="1124"/>
                  </a:lnTo>
                  <a:lnTo>
                    <a:pt x="789" y="1397"/>
                  </a:lnTo>
                  <a:lnTo>
                    <a:pt x="577" y="1700"/>
                  </a:lnTo>
                  <a:lnTo>
                    <a:pt x="364" y="2034"/>
                  </a:lnTo>
                  <a:lnTo>
                    <a:pt x="213" y="2398"/>
                  </a:lnTo>
                  <a:lnTo>
                    <a:pt x="91" y="2732"/>
                  </a:lnTo>
                  <a:lnTo>
                    <a:pt x="31" y="2975"/>
                  </a:lnTo>
                  <a:lnTo>
                    <a:pt x="0" y="3096"/>
                  </a:lnTo>
                  <a:lnTo>
                    <a:pt x="61" y="3005"/>
                  </a:lnTo>
                  <a:lnTo>
                    <a:pt x="182" y="2793"/>
                  </a:lnTo>
                  <a:lnTo>
                    <a:pt x="334" y="2489"/>
                  </a:lnTo>
                  <a:lnTo>
                    <a:pt x="546" y="2155"/>
                  </a:lnTo>
                  <a:lnTo>
                    <a:pt x="789" y="1822"/>
                  </a:lnTo>
                  <a:lnTo>
                    <a:pt x="1002" y="1579"/>
                  </a:lnTo>
                  <a:lnTo>
                    <a:pt x="1214" y="1336"/>
                  </a:lnTo>
                  <a:lnTo>
                    <a:pt x="1457" y="1093"/>
                  </a:lnTo>
                  <a:lnTo>
                    <a:pt x="1578" y="972"/>
                  </a:lnTo>
                  <a:lnTo>
                    <a:pt x="1699" y="881"/>
                  </a:lnTo>
                  <a:lnTo>
                    <a:pt x="2003" y="638"/>
                  </a:lnTo>
                  <a:lnTo>
                    <a:pt x="2610" y="213"/>
                  </a:lnTo>
                  <a:lnTo>
                    <a:pt x="2822" y="6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4"/>
            <p:cNvSpPr/>
            <p:nvPr/>
          </p:nvSpPr>
          <p:spPr>
            <a:xfrm>
              <a:off x="2502550" y="1693025"/>
              <a:ext cx="75125" cy="48575"/>
            </a:xfrm>
            <a:custGeom>
              <a:avLst/>
              <a:gdLst/>
              <a:ahLst/>
              <a:cxnLst/>
              <a:rect l="l" t="t" r="r" b="b"/>
              <a:pathLst>
                <a:path w="3005" h="1943" extrusionOk="0">
                  <a:moveTo>
                    <a:pt x="3004" y="0"/>
                  </a:moveTo>
                  <a:lnTo>
                    <a:pt x="2943" y="61"/>
                  </a:lnTo>
                  <a:lnTo>
                    <a:pt x="2852" y="243"/>
                  </a:lnTo>
                  <a:lnTo>
                    <a:pt x="2670" y="486"/>
                  </a:lnTo>
                  <a:lnTo>
                    <a:pt x="2458" y="759"/>
                  </a:lnTo>
                  <a:lnTo>
                    <a:pt x="2215" y="1002"/>
                  </a:lnTo>
                  <a:lnTo>
                    <a:pt x="2003" y="1184"/>
                  </a:lnTo>
                  <a:lnTo>
                    <a:pt x="1821" y="1305"/>
                  </a:lnTo>
                  <a:lnTo>
                    <a:pt x="1760" y="1366"/>
                  </a:lnTo>
                  <a:lnTo>
                    <a:pt x="1699" y="1396"/>
                  </a:lnTo>
                  <a:lnTo>
                    <a:pt x="1517" y="1518"/>
                  </a:lnTo>
                  <a:lnTo>
                    <a:pt x="1274" y="1639"/>
                  </a:lnTo>
                  <a:lnTo>
                    <a:pt x="941" y="1730"/>
                  </a:lnTo>
                  <a:lnTo>
                    <a:pt x="607" y="1791"/>
                  </a:lnTo>
                  <a:lnTo>
                    <a:pt x="303" y="1791"/>
                  </a:lnTo>
                  <a:lnTo>
                    <a:pt x="91" y="1760"/>
                  </a:lnTo>
                  <a:lnTo>
                    <a:pt x="0" y="1760"/>
                  </a:lnTo>
                  <a:lnTo>
                    <a:pt x="91" y="1821"/>
                  </a:lnTo>
                  <a:lnTo>
                    <a:pt x="303" y="1912"/>
                  </a:lnTo>
                  <a:lnTo>
                    <a:pt x="455" y="1942"/>
                  </a:lnTo>
                  <a:lnTo>
                    <a:pt x="971" y="1942"/>
                  </a:lnTo>
                  <a:lnTo>
                    <a:pt x="1153" y="1912"/>
                  </a:lnTo>
                  <a:lnTo>
                    <a:pt x="1335" y="1851"/>
                  </a:lnTo>
                  <a:lnTo>
                    <a:pt x="1639" y="1730"/>
                  </a:lnTo>
                  <a:lnTo>
                    <a:pt x="1851" y="1639"/>
                  </a:lnTo>
                  <a:lnTo>
                    <a:pt x="1912" y="1578"/>
                  </a:lnTo>
                  <a:lnTo>
                    <a:pt x="1972" y="1548"/>
                  </a:lnTo>
                  <a:lnTo>
                    <a:pt x="2154" y="1396"/>
                  </a:lnTo>
                  <a:lnTo>
                    <a:pt x="2397" y="1184"/>
                  </a:lnTo>
                  <a:lnTo>
                    <a:pt x="2610" y="880"/>
                  </a:lnTo>
                  <a:lnTo>
                    <a:pt x="2822" y="577"/>
                  </a:lnTo>
                  <a:lnTo>
                    <a:pt x="2943" y="304"/>
                  </a:lnTo>
                  <a:lnTo>
                    <a:pt x="3004" y="91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4"/>
            <p:cNvSpPr/>
            <p:nvPr/>
          </p:nvSpPr>
          <p:spPr>
            <a:xfrm>
              <a:off x="2705850" y="1674825"/>
              <a:ext cx="42500" cy="48575"/>
            </a:xfrm>
            <a:custGeom>
              <a:avLst/>
              <a:gdLst/>
              <a:ahLst/>
              <a:cxnLst/>
              <a:rect l="l" t="t" r="r" b="b"/>
              <a:pathLst>
                <a:path w="1700" h="1943" extrusionOk="0">
                  <a:moveTo>
                    <a:pt x="122" y="0"/>
                  </a:moveTo>
                  <a:lnTo>
                    <a:pt x="91" y="31"/>
                  </a:lnTo>
                  <a:lnTo>
                    <a:pt x="31" y="213"/>
                  </a:lnTo>
                  <a:lnTo>
                    <a:pt x="0" y="455"/>
                  </a:lnTo>
                  <a:lnTo>
                    <a:pt x="31" y="577"/>
                  </a:lnTo>
                  <a:lnTo>
                    <a:pt x="31" y="728"/>
                  </a:lnTo>
                  <a:lnTo>
                    <a:pt x="91" y="850"/>
                  </a:lnTo>
                  <a:lnTo>
                    <a:pt x="122" y="1002"/>
                  </a:lnTo>
                  <a:lnTo>
                    <a:pt x="243" y="1214"/>
                  </a:lnTo>
                  <a:lnTo>
                    <a:pt x="334" y="1366"/>
                  </a:lnTo>
                  <a:lnTo>
                    <a:pt x="364" y="1396"/>
                  </a:lnTo>
                  <a:lnTo>
                    <a:pt x="425" y="1457"/>
                  </a:lnTo>
                  <a:lnTo>
                    <a:pt x="546" y="1578"/>
                  </a:lnTo>
                  <a:lnTo>
                    <a:pt x="728" y="1699"/>
                  </a:lnTo>
                  <a:lnTo>
                    <a:pt x="971" y="1851"/>
                  </a:lnTo>
                  <a:lnTo>
                    <a:pt x="1123" y="1882"/>
                  </a:lnTo>
                  <a:lnTo>
                    <a:pt x="1244" y="1912"/>
                  </a:lnTo>
                  <a:lnTo>
                    <a:pt x="1487" y="1942"/>
                  </a:lnTo>
                  <a:lnTo>
                    <a:pt x="1578" y="1912"/>
                  </a:lnTo>
                  <a:lnTo>
                    <a:pt x="1669" y="1882"/>
                  </a:lnTo>
                  <a:lnTo>
                    <a:pt x="1699" y="1851"/>
                  </a:lnTo>
                  <a:lnTo>
                    <a:pt x="1578" y="1851"/>
                  </a:lnTo>
                  <a:lnTo>
                    <a:pt x="1487" y="1821"/>
                  </a:lnTo>
                  <a:lnTo>
                    <a:pt x="1275" y="1760"/>
                  </a:lnTo>
                  <a:lnTo>
                    <a:pt x="1062" y="1669"/>
                  </a:lnTo>
                  <a:lnTo>
                    <a:pt x="880" y="1517"/>
                  </a:lnTo>
                  <a:lnTo>
                    <a:pt x="728" y="1366"/>
                  </a:lnTo>
                  <a:lnTo>
                    <a:pt x="607" y="1275"/>
                  </a:lnTo>
                  <a:lnTo>
                    <a:pt x="577" y="1214"/>
                  </a:lnTo>
                  <a:lnTo>
                    <a:pt x="546" y="1184"/>
                  </a:lnTo>
                  <a:lnTo>
                    <a:pt x="455" y="1062"/>
                  </a:lnTo>
                  <a:lnTo>
                    <a:pt x="334" y="880"/>
                  </a:lnTo>
                  <a:lnTo>
                    <a:pt x="243" y="668"/>
                  </a:lnTo>
                  <a:lnTo>
                    <a:pt x="182" y="425"/>
                  </a:lnTo>
                  <a:lnTo>
                    <a:pt x="152" y="213"/>
                  </a:lnTo>
                  <a:lnTo>
                    <a:pt x="15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4"/>
            <p:cNvSpPr/>
            <p:nvPr/>
          </p:nvSpPr>
          <p:spPr>
            <a:xfrm>
              <a:off x="2629975" y="1867500"/>
              <a:ext cx="67550" cy="197275"/>
            </a:xfrm>
            <a:custGeom>
              <a:avLst/>
              <a:gdLst/>
              <a:ahLst/>
              <a:cxnLst/>
              <a:rect l="l" t="t" r="r" b="b"/>
              <a:pathLst>
                <a:path w="2702" h="7891" extrusionOk="0">
                  <a:moveTo>
                    <a:pt x="1" y="1"/>
                  </a:moveTo>
                  <a:lnTo>
                    <a:pt x="31" y="183"/>
                  </a:lnTo>
                  <a:lnTo>
                    <a:pt x="153" y="638"/>
                  </a:lnTo>
                  <a:lnTo>
                    <a:pt x="365" y="1275"/>
                  </a:lnTo>
                  <a:lnTo>
                    <a:pt x="638" y="1973"/>
                  </a:lnTo>
                  <a:lnTo>
                    <a:pt x="1397" y="3915"/>
                  </a:lnTo>
                  <a:lnTo>
                    <a:pt x="1639" y="4522"/>
                  </a:lnTo>
                  <a:lnTo>
                    <a:pt x="1882" y="5129"/>
                  </a:lnTo>
                  <a:lnTo>
                    <a:pt x="2155" y="5857"/>
                  </a:lnTo>
                  <a:lnTo>
                    <a:pt x="2368" y="6585"/>
                  </a:lnTo>
                  <a:lnTo>
                    <a:pt x="2550" y="7253"/>
                  </a:lnTo>
                  <a:lnTo>
                    <a:pt x="2641" y="7708"/>
                  </a:lnTo>
                  <a:lnTo>
                    <a:pt x="2701" y="7890"/>
                  </a:lnTo>
                  <a:lnTo>
                    <a:pt x="2701" y="7708"/>
                  </a:lnTo>
                  <a:lnTo>
                    <a:pt x="2641" y="7222"/>
                  </a:lnTo>
                  <a:lnTo>
                    <a:pt x="2519" y="6555"/>
                  </a:lnTo>
                  <a:lnTo>
                    <a:pt x="2307" y="5796"/>
                  </a:lnTo>
                  <a:lnTo>
                    <a:pt x="2095" y="5068"/>
                  </a:lnTo>
                  <a:lnTo>
                    <a:pt x="1852" y="4431"/>
                  </a:lnTo>
                  <a:lnTo>
                    <a:pt x="1639" y="3794"/>
                  </a:lnTo>
                  <a:lnTo>
                    <a:pt x="1366" y="3217"/>
                  </a:lnTo>
                  <a:lnTo>
                    <a:pt x="820" y="1912"/>
                  </a:lnTo>
                  <a:lnTo>
                    <a:pt x="244" y="607"/>
                  </a:lnTo>
                  <a:lnTo>
                    <a:pt x="62" y="1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2784750" y="1856875"/>
              <a:ext cx="31125" cy="246575"/>
            </a:xfrm>
            <a:custGeom>
              <a:avLst/>
              <a:gdLst/>
              <a:ahLst/>
              <a:cxnLst/>
              <a:rect l="l" t="t" r="r" b="b"/>
              <a:pathLst>
                <a:path w="1245" h="9863" extrusionOk="0">
                  <a:moveTo>
                    <a:pt x="0" y="1"/>
                  </a:moveTo>
                  <a:lnTo>
                    <a:pt x="30" y="213"/>
                  </a:lnTo>
                  <a:lnTo>
                    <a:pt x="152" y="759"/>
                  </a:lnTo>
                  <a:lnTo>
                    <a:pt x="303" y="1548"/>
                  </a:lnTo>
                  <a:lnTo>
                    <a:pt x="486" y="2428"/>
                  </a:lnTo>
                  <a:lnTo>
                    <a:pt x="637" y="3339"/>
                  </a:lnTo>
                  <a:lnTo>
                    <a:pt x="728" y="4128"/>
                  </a:lnTo>
                  <a:lnTo>
                    <a:pt x="819" y="4886"/>
                  </a:lnTo>
                  <a:lnTo>
                    <a:pt x="910" y="5675"/>
                  </a:lnTo>
                  <a:lnTo>
                    <a:pt x="971" y="6464"/>
                  </a:lnTo>
                  <a:lnTo>
                    <a:pt x="1062" y="7374"/>
                  </a:lnTo>
                  <a:lnTo>
                    <a:pt x="1123" y="9074"/>
                  </a:lnTo>
                  <a:lnTo>
                    <a:pt x="1183" y="9650"/>
                  </a:lnTo>
                  <a:lnTo>
                    <a:pt x="1183" y="9863"/>
                  </a:lnTo>
                  <a:lnTo>
                    <a:pt x="1214" y="9650"/>
                  </a:lnTo>
                  <a:lnTo>
                    <a:pt x="1244" y="9074"/>
                  </a:lnTo>
                  <a:lnTo>
                    <a:pt x="1244" y="8285"/>
                  </a:lnTo>
                  <a:lnTo>
                    <a:pt x="1244" y="7374"/>
                  </a:lnTo>
                  <a:lnTo>
                    <a:pt x="1214" y="6434"/>
                  </a:lnTo>
                  <a:lnTo>
                    <a:pt x="1153" y="5645"/>
                  </a:lnTo>
                  <a:lnTo>
                    <a:pt x="1092" y="4856"/>
                  </a:lnTo>
                  <a:lnTo>
                    <a:pt x="971" y="4097"/>
                  </a:lnTo>
                  <a:lnTo>
                    <a:pt x="850" y="3308"/>
                  </a:lnTo>
                  <a:lnTo>
                    <a:pt x="668" y="2398"/>
                  </a:lnTo>
                  <a:lnTo>
                    <a:pt x="455" y="1518"/>
                  </a:lnTo>
                  <a:lnTo>
                    <a:pt x="243" y="729"/>
                  </a:lnTo>
                  <a:lnTo>
                    <a:pt x="61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2562475" y="1960800"/>
              <a:ext cx="27325" cy="191950"/>
            </a:xfrm>
            <a:custGeom>
              <a:avLst/>
              <a:gdLst/>
              <a:ahLst/>
              <a:cxnLst/>
              <a:rect l="l" t="t" r="r" b="b"/>
              <a:pathLst>
                <a:path w="1093" h="7678" extrusionOk="0">
                  <a:moveTo>
                    <a:pt x="1093" y="1"/>
                  </a:moveTo>
                  <a:lnTo>
                    <a:pt x="1032" y="153"/>
                  </a:lnTo>
                  <a:lnTo>
                    <a:pt x="971" y="335"/>
                  </a:lnTo>
                  <a:lnTo>
                    <a:pt x="941" y="577"/>
                  </a:lnTo>
                  <a:lnTo>
                    <a:pt x="911" y="881"/>
                  </a:lnTo>
                  <a:lnTo>
                    <a:pt x="880" y="1215"/>
                  </a:lnTo>
                  <a:lnTo>
                    <a:pt x="850" y="1913"/>
                  </a:lnTo>
                  <a:lnTo>
                    <a:pt x="819" y="2641"/>
                  </a:lnTo>
                  <a:lnTo>
                    <a:pt x="789" y="3248"/>
                  </a:lnTo>
                  <a:lnTo>
                    <a:pt x="759" y="3703"/>
                  </a:lnTo>
                  <a:lnTo>
                    <a:pt x="728" y="3855"/>
                  </a:lnTo>
                  <a:lnTo>
                    <a:pt x="698" y="4461"/>
                  </a:lnTo>
                  <a:lnTo>
                    <a:pt x="607" y="5068"/>
                  </a:lnTo>
                  <a:lnTo>
                    <a:pt x="546" y="5432"/>
                  </a:lnTo>
                  <a:lnTo>
                    <a:pt x="486" y="5766"/>
                  </a:lnTo>
                  <a:lnTo>
                    <a:pt x="334" y="6464"/>
                  </a:lnTo>
                  <a:lnTo>
                    <a:pt x="152" y="7071"/>
                  </a:lnTo>
                  <a:lnTo>
                    <a:pt x="31" y="7496"/>
                  </a:lnTo>
                  <a:lnTo>
                    <a:pt x="0" y="7678"/>
                  </a:lnTo>
                  <a:lnTo>
                    <a:pt x="91" y="7526"/>
                  </a:lnTo>
                  <a:lnTo>
                    <a:pt x="243" y="7101"/>
                  </a:lnTo>
                  <a:lnTo>
                    <a:pt x="455" y="6525"/>
                  </a:lnTo>
                  <a:lnTo>
                    <a:pt x="668" y="5827"/>
                  </a:lnTo>
                  <a:lnTo>
                    <a:pt x="759" y="5463"/>
                  </a:lnTo>
                  <a:lnTo>
                    <a:pt x="819" y="5099"/>
                  </a:lnTo>
                  <a:lnTo>
                    <a:pt x="941" y="4492"/>
                  </a:lnTo>
                  <a:lnTo>
                    <a:pt x="1002" y="3885"/>
                  </a:lnTo>
                  <a:lnTo>
                    <a:pt x="1032" y="3703"/>
                  </a:lnTo>
                  <a:lnTo>
                    <a:pt x="1062" y="3278"/>
                  </a:lnTo>
                  <a:lnTo>
                    <a:pt x="1062" y="2641"/>
                  </a:lnTo>
                  <a:lnTo>
                    <a:pt x="1032" y="1913"/>
                  </a:lnTo>
                  <a:lnTo>
                    <a:pt x="1032" y="1215"/>
                  </a:lnTo>
                  <a:lnTo>
                    <a:pt x="1032" y="608"/>
                  </a:lnTo>
                  <a:lnTo>
                    <a:pt x="1093" y="153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4E9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2711150" y="1335725"/>
              <a:ext cx="218500" cy="282225"/>
            </a:xfrm>
            <a:custGeom>
              <a:avLst/>
              <a:gdLst/>
              <a:ahLst/>
              <a:cxnLst/>
              <a:rect l="l" t="t" r="r" b="b"/>
              <a:pathLst>
                <a:path w="8740" h="11289" extrusionOk="0">
                  <a:moveTo>
                    <a:pt x="5463" y="0"/>
                  </a:moveTo>
                  <a:lnTo>
                    <a:pt x="5311" y="91"/>
                  </a:lnTo>
                  <a:lnTo>
                    <a:pt x="5159" y="182"/>
                  </a:lnTo>
                  <a:lnTo>
                    <a:pt x="5007" y="334"/>
                  </a:lnTo>
                  <a:lnTo>
                    <a:pt x="4856" y="547"/>
                  </a:lnTo>
                  <a:lnTo>
                    <a:pt x="4674" y="820"/>
                  </a:lnTo>
                  <a:lnTo>
                    <a:pt x="4522" y="1093"/>
                  </a:lnTo>
                  <a:lnTo>
                    <a:pt x="4431" y="1366"/>
                  </a:lnTo>
                  <a:lnTo>
                    <a:pt x="4370" y="1639"/>
                  </a:lnTo>
                  <a:lnTo>
                    <a:pt x="4309" y="1882"/>
                  </a:lnTo>
                  <a:lnTo>
                    <a:pt x="4309" y="2125"/>
                  </a:lnTo>
                  <a:lnTo>
                    <a:pt x="4340" y="2367"/>
                  </a:lnTo>
                  <a:lnTo>
                    <a:pt x="4401" y="2549"/>
                  </a:lnTo>
                  <a:lnTo>
                    <a:pt x="4461" y="2762"/>
                  </a:lnTo>
                  <a:lnTo>
                    <a:pt x="4583" y="3065"/>
                  </a:lnTo>
                  <a:lnTo>
                    <a:pt x="4734" y="3308"/>
                  </a:lnTo>
                  <a:lnTo>
                    <a:pt x="4916" y="3520"/>
                  </a:lnTo>
                  <a:lnTo>
                    <a:pt x="3308" y="7617"/>
                  </a:lnTo>
                  <a:lnTo>
                    <a:pt x="2974" y="3581"/>
                  </a:lnTo>
                  <a:lnTo>
                    <a:pt x="1" y="4734"/>
                  </a:lnTo>
                  <a:lnTo>
                    <a:pt x="31" y="5007"/>
                  </a:lnTo>
                  <a:lnTo>
                    <a:pt x="92" y="5796"/>
                  </a:lnTo>
                  <a:lnTo>
                    <a:pt x="183" y="6282"/>
                  </a:lnTo>
                  <a:lnTo>
                    <a:pt x="274" y="6858"/>
                  </a:lnTo>
                  <a:lnTo>
                    <a:pt x="425" y="7465"/>
                  </a:lnTo>
                  <a:lnTo>
                    <a:pt x="577" y="8102"/>
                  </a:lnTo>
                  <a:lnTo>
                    <a:pt x="790" y="8740"/>
                  </a:lnTo>
                  <a:lnTo>
                    <a:pt x="1032" y="9316"/>
                  </a:lnTo>
                  <a:lnTo>
                    <a:pt x="1305" y="9893"/>
                  </a:lnTo>
                  <a:lnTo>
                    <a:pt x="1457" y="10135"/>
                  </a:lnTo>
                  <a:lnTo>
                    <a:pt x="1639" y="10378"/>
                  </a:lnTo>
                  <a:lnTo>
                    <a:pt x="1821" y="10590"/>
                  </a:lnTo>
                  <a:lnTo>
                    <a:pt x="2003" y="10773"/>
                  </a:lnTo>
                  <a:lnTo>
                    <a:pt x="2216" y="10955"/>
                  </a:lnTo>
                  <a:lnTo>
                    <a:pt x="2428" y="11076"/>
                  </a:lnTo>
                  <a:lnTo>
                    <a:pt x="2671" y="11197"/>
                  </a:lnTo>
                  <a:lnTo>
                    <a:pt x="2914" y="11258"/>
                  </a:lnTo>
                  <a:lnTo>
                    <a:pt x="3187" y="11288"/>
                  </a:lnTo>
                  <a:lnTo>
                    <a:pt x="3460" y="11288"/>
                  </a:lnTo>
                  <a:lnTo>
                    <a:pt x="3733" y="11258"/>
                  </a:lnTo>
                  <a:lnTo>
                    <a:pt x="4006" y="11167"/>
                  </a:lnTo>
                  <a:lnTo>
                    <a:pt x="4249" y="11046"/>
                  </a:lnTo>
                  <a:lnTo>
                    <a:pt x="4461" y="10924"/>
                  </a:lnTo>
                  <a:lnTo>
                    <a:pt x="4674" y="10742"/>
                  </a:lnTo>
                  <a:lnTo>
                    <a:pt x="4886" y="10530"/>
                  </a:lnTo>
                  <a:lnTo>
                    <a:pt x="5068" y="10317"/>
                  </a:lnTo>
                  <a:lnTo>
                    <a:pt x="5250" y="10075"/>
                  </a:lnTo>
                  <a:lnTo>
                    <a:pt x="5402" y="9832"/>
                  </a:lnTo>
                  <a:lnTo>
                    <a:pt x="5554" y="9528"/>
                  </a:lnTo>
                  <a:lnTo>
                    <a:pt x="5796" y="8952"/>
                  </a:lnTo>
                  <a:lnTo>
                    <a:pt x="6009" y="8315"/>
                  </a:lnTo>
                  <a:lnTo>
                    <a:pt x="6191" y="7677"/>
                  </a:lnTo>
                  <a:lnTo>
                    <a:pt x="6343" y="7040"/>
                  </a:lnTo>
                  <a:lnTo>
                    <a:pt x="6434" y="6403"/>
                  </a:lnTo>
                  <a:lnTo>
                    <a:pt x="6585" y="5311"/>
                  </a:lnTo>
                  <a:lnTo>
                    <a:pt x="6616" y="4552"/>
                  </a:lnTo>
                  <a:lnTo>
                    <a:pt x="6646" y="4249"/>
                  </a:lnTo>
                  <a:lnTo>
                    <a:pt x="7040" y="4279"/>
                  </a:lnTo>
                  <a:lnTo>
                    <a:pt x="7405" y="4279"/>
                  </a:lnTo>
                  <a:lnTo>
                    <a:pt x="7708" y="4188"/>
                  </a:lnTo>
                  <a:lnTo>
                    <a:pt x="7981" y="4067"/>
                  </a:lnTo>
                  <a:lnTo>
                    <a:pt x="8194" y="3915"/>
                  </a:lnTo>
                  <a:lnTo>
                    <a:pt x="8376" y="3702"/>
                  </a:lnTo>
                  <a:lnTo>
                    <a:pt x="8527" y="3460"/>
                  </a:lnTo>
                  <a:lnTo>
                    <a:pt x="8618" y="3217"/>
                  </a:lnTo>
                  <a:lnTo>
                    <a:pt x="8679" y="2944"/>
                  </a:lnTo>
                  <a:lnTo>
                    <a:pt x="8709" y="2671"/>
                  </a:lnTo>
                  <a:lnTo>
                    <a:pt x="8740" y="2398"/>
                  </a:lnTo>
                  <a:lnTo>
                    <a:pt x="8709" y="2125"/>
                  </a:lnTo>
                  <a:lnTo>
                    <a:pt x="8679" y="1851"/>
                  </a:lnTo>
                  <a:lnTo>
                    <a:pt x="8588" y="1609"/>
                  </a:lnTo>
                  <a:lnTo>
                    <a:pt x="8497" y="1396"/>
                  </a:lnTo>
                  <a:lnTo>
                    <a:pt x="8406" y="1184"/>
                  </a:lnTo>
                  <a:lnTo>
                    <a:pt x="8285" y="1032"/>
                  </a:lnTo>
                  <a:lnTo>
                    <a:pt x="8133" y="911"/>
                  </a:lnTo>
                  <a:lnTo>
                    <a:pt x="7981" y="789"/>
                  </a:lnTo>
                  <a:lnTo>
                    <a:pt x="7829" y="698"/>
                  </a:lnTo>
                  <a:lnTo>
                    <a:pt x="7465" y="547"/>
                  </a:lnTo>
                  <a:lnTo>
                    <a:pt x="7131" y="456"/>
                  </a:lnTo>
                  <a:lnTo>
                    <a:pt x="6828" y="425"/>
                  </a:lnTo>
                  <a:lnTo>
                    <a:pt x="6555" y="395"/>
                  </a:lnTo>
                  <a:lnTo>
                    <a:pt x="6312" y="395"/>
                  </a:lnTo>
                  <a:lnTo>
                    <a:pt x="6191" y="243"/>
                  </a:lnTo>
                  <a:lnTo>
                    <a:pt x="6039" y="122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2711150" y="1335725"/>
              <a:ext cx="218500" cy="282225"/>
            </a:xfrm>
            <a:custGeom>
              <a:avLst/>
              <a:gdLst/>
              <a:ahLst/>
              <a:cxnLst/>
              <a:rect l="l" t="t" r="r" b="b"/>
              <a:pathLst>
                <a:path w="8740" h="11289" fill="none" extrusionOk="0">
                  <a:moveTo>
                    <a:pt x="2974" y="3581"/>
                  </a:moveTo>
                  <a:lnTo>
                    <a:pt x="3308" y="7617"/>
                  </a:lnTo>
                  <a:lnTo>
                    <a:pt x="4916" y="3520"/>
                  </a:lnTo>
                  <a:lnTo>
                    <a:pt x="4916" y="3520"/>
                  </a:lnTo>
                  <a:lnTo>
                    <a:pt x="4734" y="3308"/>
                  </a:lnTo>
                  <a:lnTo>
                    <a:pt x="4583" y="3065"/>
                  </a:lnTo>
                  <a:lnTo>
                    <a:pt x="4461" y="2762"/>
                  </a:lnTo>
                  <a:lnTo>
                    <a:pt x="4401" y="2549"/>
                  </a:lnTo>
                  <a:lnTo>
                    <a:pt x="4340" y="2367"/>
                  </a:lnTo>
                  <a:lnTo>
                    <a:pt x="4309" y="2125"/>
                  </a:lnTo>
                  <a:lnTo>
                    <a:pt x="4309" y="1882"/>
                  </a:lnTo>
                  <a:lnTo>
                    <a:pt x="4370" y="1639"/>
                  </a:lnTo>
                  <a:lnTo>
                    <a:pt x="4431" y="1366"/>
                  </a:lnTo>
                  <a:lnTo>
                    <a:pt x="4522" y="1093"/>
                  </a:lnTo>
                  <a:lnTo>
                    <a:pt x="4674" y="820"/>
                  </a:lnTo>
                  <a:lnTo>
                    <a:pt x="4674" y="820"/>
                  </a:lnTo>
                  <a:lnTo>
                    <a:pt x="4856" y="547"/>
                  </a:lnTo>
                  <a:lnTo>
                    <a:pt x="5007" y="334"/>
                  </a:lnTo>
                  <a:lnTo>
                    <a:pt x="5159" y="182"/>
                  </a:lnTo>
                  <a:lnTo>
                    <a:pt x="5311" y="91"/>
                  </a:lnTo>
                  <a:lnTo>
                    <a:pt x="5463" y="0"/>
                  </a:lnTo>
                  <a:lnTo>
                    <a:pt x="5614" y="0"/>
                  </a:lnTo>
                  <a:lnTo>
                    <a:pt x="5736" y="0"/>
                  </a:lnTo>
                  <a:lnTo>
                    <a:pt x="5827" y="0"/>
                  </a:lnTo>
                  <a:lnTo>
                    <a:pt x="6039" y="122"/>
                  </a:lnTo>
                  <a:lnTo>
                    <a:pt x="6191" y="243"/>
                  </a:lnTo>
                  <a:lnTo>
                    <a:pt x="6312" y="395"/>
                  </a:lnTo>
                  <a:lnTo>
                    <a:pt x="6312" y="395"/>
                  </a:lnTo>
                  <a:lnTo>
                    <a:pt x="6555" y="395"/>
                  </a:lnTo>
                  <a:lnTo>
                    <a:pt x="6828" y="425"/>
                  </a:lnTo>
                  <a:lnTo>
                    <a:pt x="7131" y="456"/>
                  </a:lnTo>
                  <a:lnTo>
                    <a:pt x="7465" y="547"/>
                  </a:lnTo>
                  <a:lnTo>
                    <a:pt x="7829" y="698"/>
                  </a:lnTo>
                  <a:lnTo>
                    <a:pt x="7981" y="789"/>
                  </a:lnTo>
                  <a:lnTo>
                    <a:pt x="8133" y="911"/>
                  </a:lnTo>
                  <a:lnTo>
                    <a:pt x="8285" y="1032"/>
                  </a:lnTo>
                  <a:lnTo>
                    <a:pt x="8406" y="1184"/>
                  </a:lnTo>
                  <a:lnTo>
                    <a:pt x="8406" y="1184"/>
                  </a:lnTo>
                  <a:lnTo>
                    <a:pt x="8497" y="1396"/>
                  </a:lnTo>
                  <a:lnTo>
                    <a:pt x="8588" y="1609"/>
                  </a:lnTo>
                  <a:lnTo>
                    <a:pt x="8679" y="1851"/>
                  </a:lnTo>
                  <a:lnTo>
                    <a:pt x="8709" y="2125"/>
                  </a:lnTo>
                  <a:lnTo>
                    <a:pt x="8740" y="2398"/>
                  </a:lnTo>
                  <a:lnTo>
                    <a:pt x="8709" y="2671"/>
                  </a:lnTo>
                  <a:lnTo>
                    <a:pt x="8679" y="2944"/>
                  </a:lnTo>
                  <a:lnTo>
                    <a:pt x="8618" y="3217"/>
                  </a:lnTo>
                  <a:lnTo>
                    <a:pt x="8527" y="3460"/>
                  </a:lnTo>
                  <a:lnTo>
                    <a:pt x="8376" y="3702"/>
                  </a:lnTo>
                  <a:lnTo>
                    <a:pt x="8194" y="3915"/>
                  </a:lnTo>
                  <a:lnTo>
                    <a:pt x="7981" y="4067"/>
                  </a:lnTo>
                  <a:lnTo>
                    <a:pt x="7708" y="4188"/>
                  </a:lnTo>
                  <a:lnTo>
                    <a:pt x="7405" y="4279"/>
                  </a:lnTo>
                  <a:lnTo>
                    <a:pt x="7040" y="4279"/>
                  </a:lnTo>
                  <a:lnTo>
                    <a:pt x="6646" y="4249"/>
                  </a:lnTo>
                  <a:lnTo>
                    <a:pt x="6646" y="4249"/>
                  </a:lnTo>
                  <a:lnTo>
                    <a:pt x="6616" y="4552"/>
                  </a:lnTo>
                  <a:lnTo>
                    <a:pt x="6585" y="5311"/>
                  </a:lnTo>
                  <a:lnTo>
                    <a:pt x="6434" y="6403"/>
                  </a:lnTo>
                  <a:lnTo>
                    <a:pt x="6343" y="7040"/>
                  </a:lnTo>
                  <a:lnTo>
                    <a:pt x="6191" y="7677"/>
                  </a:lnTo>
                  <a:lnTo>
                    <a:pt x="6009" y="8315"/>
                  </a:lnTo>
                  <a:lnTo>
                    <a:pt x="5796" y="8952"/>
                  </a:lnTo>
                  <a:lnTo>
                    <a:pt x="5554" y="9528"/>
                  </a:lnTo>
                  <a:lnTo>
                    <a:pt x="5402" y="9832"/>
                  </a:lnTo>
                  <a:lnTo>
                    <a:pt x="5250" y="10075"/>
                  </a:lnTo>
                  <a:lnTo>
                    <a:pt x="5068" y="10317"/>
                  </a:lnTo>
                  <a:lnTo>
                    <a:pt x="4886" y="10530"/>
                  </a:lnTo>
                  <a:lnTo>
                    <a:pt x="4674" y="10742"/>
                  </a:lnTo>
                  <a:lnTo>
                    <a:pt x="4461" y="10924"/>
                  </a:lnTo>
                  <a:lnTo>
                    <a:pt x="4249" y="11046"/>
                  </a:lnTo>
                  <a:lnTo>
                    <a:pt x="4006" y="11167"/>
                  </a:lnTo>
                  <a:lnTo>
                    <a:pt x="3733" y="11258"/>
                  </a:lnTo>
                  <a:lnTo>
                    <a:pt x="3460" y="11288"/>
                  </a:lnTo>
                  <a:lnTo>
                    <a:pt x="3460" y="11288"/>
                  </a:lnTo>
                  <a:lnTo>
                    <a:pt x="3187" y="11288"/>
                  </a:lnTo>
                  <a:lnTo>
                    <a:pt x="2914" y="11258"/>
                  </a:lnTo>
                  <a:lnTo>
                    <a:pt x="2671" y="11197"/>
                  </a:lnTo>
                  <a:lnTo>
                    <a:pt x="2428" y="11076"/>
                  </a:lnTo>
                  <a:lnTo>
                    <a:pt x="2216" y="10955"/>
                  </a:lnTo>
                  <a:lnTo>
                    <a:pt x="2003" y="10773"/>
                  </a:lnTo>
                  <a:lnTo>
                    <a:pt x="1821" y="10590"/>
                  </a:lnTo>
                  <a:lnTo>
                    <a:pt x="1639" y="10378"/>
                  </a:lnTo>
                  <a:lnTo>
                    <a:pt x="1457" y="10135"/>
                  </a:lnTo>
                  <a:lnTo>
                    <a:pt x="1305" y="9893"/>
                  </a:lnTo>
                  <a:lnTo>
                    <a:pt x="1032" y="9316"/>
                  </a:lnTo>
                  <a:lnTo>
                    <a:pt x="790" y="8740"/>
                  </a:lnTo>
                  <a:lnTo>
                    <a:pt x="577" y="8102"/>
                  </a:lnTo>
                  <a:lnTo>
                    <a:pt x="425" y="7465"/>
                  </a:lnTo>
                  <a:lnTo>
                    <a:pt x="274" y="6858"/>
                  </a:lnTo>
                  <a:lnTo>
                    <a:pt x="183" y="6282"/>
                  </a:lnTo>
                  <a:lnTo>
                    <a:pt x="92" y="5796"/>
                  </a:lnTo>
                  <a:lnTo>
                    <a:pt x="31" y="5007"/>
                  </a:lnTo>
                  <a:lnTo>
                    <a:pt x="1" y="4734"/>
                  </a:lnTo>
                  <a:lnTo>
                    <a:pt x="2974" y="35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2906875" y="1438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79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2906875" y="1438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2724800" y="1334975"/>
              <a:ext cx="204850" cy="282975"/>
            </a:xfrm>
            <a:custGeom>
              <a:avLst/>
              <a:gdLst/>
              <a:ahLst/>
              <a:cxnLst/>
              <a:rect l="l" t="t" r="r" b="b"/>
              <a:pathLst>
                <a:path w="8194" h="11319" extrusionOk="0">
                  <a:moveTo>
                    <a:pt x="5099" y="0"/>
                  </a:moveTo>
                  <a:lnTo>
                    <a:pt x="5008" y="30"/>
                  </a:lnTo>
                  <a:lnTo>
                    <a:pt x="4886" y="61"/>
                  </a:lnTo>
                  <a:lnTo>
                    <a:pt x="4765" y="121"/>
                  </a:lnTo>
                  <a:lnTo>
                    <a:pt x="4643" y="182"/>
                  </a:lnTo>
                  <a:lnTo>
                    <a:pt x="4522" y="304"/>
                  </a:lnTo>
                  <a:lnTo>
                    <a:pt x="4401" y="455"/>
                  </a:lnTo>
                  <a:lnTo>
                    <a:pt x="4279" y="607"/>
                  </a:lnTo>
                  <a:lnTo>
                    <a:pt x="4128" y="850"/>
                  </a:lnTo>
                  <a:lnTo>
                    <a:pt x="3976" y="1153"/>
                  </a:lnTo>
                  <a:lnTo>
                    <a:pt x="3855" y="1487"/>
                  </a:lnTo>
                  <a:lnTo>
                    <a:pt x="3794" y="1790"/>
                  </a:lnTo>
                  <a:lnTo>
                    <a:pt x="3763" y="2063"/>
                  </a:lnTo>
                  <a:lnTo>
                    <a:pt x="3794" y="2367"/>
                  </a:lnTo>
                  <a:lnTo>
                    <a:pt x="3855" y="2670"/>
                  </a:lnTo>
                  <a:lnTo>
                    <a:pt x="3946" y="2913"/>
                  </a:lnTo>
                  <a:lnTo>
                    <a:pt x="4067" y="3126"/>
                  </a:lnTo>
                  <a:lnTo>
                    <a:pt x="4279" y="3429"/>
                  </a:lnTo>
                  <a:lnTo>
                    <a:pt x="4370" y="3550"/>
                  </a:lnTo>
                  <a:lnTo>
                    <a:pt x="2762" y="7647"/>
                  </a:lnTo>
                  <a:lnTo>
                    <a:pt x="2519" y="4491"/>
                  </a:lnTo>
                  <a:lnTo>
                    <a:pt x="2186" y="4612"/>
                  </a:lnTo>
                  <a:lnTo>
                    <a:pt x="1791" y="4734"/>
                  </a:lnTo>
                  <a:lnTo>
                    <a:pt x="1306" y="4855"/>
                  </a:lnTo>
                  <a:lnTo>
                    <a:pt x="729" y="4916"/>
                  </a:lnTo>
                  <a:lnTo>
                    <a:pt x="456" y="6099"/>
                  </a:lnTo>
                  <a:lnTo>
                    <a:pt x="1" y="8041"/>
                  </a:lnTo>
                  <a:lnTo>
                    <a:pt x="183" y="8648"/>
                  </a:lnTo>
                  <a:lnTo>
                    <a:pt x="426" y="9225"/>
                  </a:lnTo>
                  <a:lnTo>
                    <a:pt x="668" y="9771"/>
                  </a:lnTo>
                  <a:lnTo>
                    <a:pt x="972" y="10256"/>
                  </a:lnTo>
                  <a:lnTo>
                    <a:pt x="1154" y="10469"/>
                  </a:lnTo>
                  <a:lnTo>
                    <a:pt x="1306" y="10681"/>
                  </a:lnTo>
                  <a:lnTo>
                    <a:pt x="1518" y="10863"/>
                  </a:lnTo>
                  <a:lnTo>
                    <a:pt x="1700" y="11015"/>
                  </a:lnTo>
                  <a:lnTo>
                    <a:pt x="1913" y="11136"/>
                  </a:lnTo>
                  <a:lnTo>
                    <a:pt x="2155" y="11227"/>
                  </a:lnTo>
                  <a:lnTo>
                    <a:pt x="2398" y="11288"/>
                  </a:lnTo>
                  <a:lnTo>
                    <a:pt x="2641" y="11318"/>
                  </a:lnTo>
                  <a:lnTo>
                    <a:pt x="2792" y="10590"/>
                  </a:lnTo>
                  <a:lnTo>
                    <a:pt x="2975" y="9862"/>
                  </a:lnTo>
                  <a:lnTo>
                    <a:pt x="3157" y="9164"/>
                  </a:lnTo>
                  <a:lnTo>
                    <a:pt x="3399" y="8436"/>
                  </a:lnTo>
                  <a:lnTo>
                    <a:pt x="3915" y="7040"/>
                  </a:lnTo>
                  <a:lnTo>
                    <a:pt x="4461" y="5614"/>
                  </a:lnTo>
                  <a:lnTo>
                    <a:pt x="4583" y="5371"/>
                  </a:lnTo>
                  <a:lnTo>
                    <a:pt x="4735" y="5159"/>
                  </a:lnTo>
                  <a:lnTo>
                    <a:pt x="4886" y="4977"/>
                  </a:lnTo>
                  <a:lnTo>
                    <a:pt x="5068" y="4855"/>
                  </a:lnTo>
                  <a:lnTo>
                    <a:pt x="5250" y="4734"/>
                  </a:lnTo>
                  <a:lnTo>
                    <a:pt x="5432" y="4673"/>
                  </a:lnTo>
                  <a:lnTo>
                    <a:pt x="5645" y="4612"/>
                  </a:lnTo>
                  <a:lnTo>
                    <a:pt x="6070" y="4612"/>
                  </a:lnTo>
                  <a:lnTo>
                    <a:pt x="6100" y="4279"/>
                  </a:lnTo>
                  <a:lnTo>
                    <a:pt x="6039" y="4279"/>
                  </a:lnTo>
                  <a:lnTo>
                    <a:pt x="5857" y="4188"/>
                  </a:lnTo>
                  <a:lnTo>
                    <a:pt x="5797" y="4157"/>
                  </a:lnTo>
                  <a:lnTo>
                    <a:pt x="5827" y="4157"/>
                  </a:lnTo>
                  <a:lnTo>
                    <a:pt x="6070" y="4188"/>
                  </a:lnTo>
                  <a:lnTo>
                    <a:pt x="6464" y="4188"/>
                  </a:lnTo>
                  <a:lnTo>
                    <a:pt x="6646" y="4157"/>
                  </a:lnTo>
                  <a:lnTo>
                    <a:pt x="6950" y="4066"/>
                  </a:lnTo>
                  <a:lnTo>
                    <a:pt x="7192" y="3945"/>
                  </a:lnTo>
                  <a:lnTo>
                    <a:pt x="7344" y="3854"/>
                  </a:lnTo>
                  <a:lnTo>
                    <a:pt x="7405" y="3823"/>
                  </a:lnTo>
                  <a:lnTo>
                    <a:pt x="7465" y="3763"/>
                  </a:lnTo>
                  <a:lnTo>
                    <a:pt x="7617" y="3641"/>
                  </a:lnTo>
                  <a:lnTo>
                    <a:pt x="7799" y="3459"/>
                  </a:lnTo>
                  <a:lnTo>
                    <a:pt x="7951" y="3217"/>
                  </a:lnTo>
                  <a:lnTo>
                    <a:pt x="8012" y="3065"/>
                  </a:lnTo>
                  <a:lnTo>
                    <a:pt x="8072" y="2913"/>
                  </a:lnTo>
                  <a:lnTo>
                    <a:pt x="8133" y="2640"/>
                  </a:lnTo>
                  <a:lnTo>
                    <a:pt x="8133" y="2458"/>
                  </a:lnTo>
                  <a:lnTo>
                    <a:pt x="8163" y="2367"/>
                  </a:lnTo>
                  <a:lnTo>
                    <a:pt x="8194" y="2428"/>
                  </a:lnTo>
                  <a:lnTo>
                    <a:pt x="8194" y="2337"/>
                  </a:lnTo>
                  <a:lnTo>
                    <a:pt x="8163" y="2306"/>
                  </a:lnTo>
                  <a:lnTo>
                    <a:pt x="8163" y="2276"/>
                  </a:lnTo>
                  <a:lnTo>
                    <a:pt x="8103" y="2155"/>
                  </a:lnTo>
                  <a:lnTo>
                    <a:pt x="7981" y="2306"/>
                  </a:lnTo>
                  <a:lnTo>
                    <a:pt x="7860" y="2488"/>
                  </a:lnTo>
                  <a:lnTo>
                    <a:pt x="7708" y="2610"/>
                  </a:lnTo>
                  <a:lnTo>
                    <a:pt x="7526" y="2731"/>
                  </a:lnTo>
                  <a:lnTo>
                    <a:pt x="7344" y="2852"/>
                  </a:lnTo>
                  <a:lnTo>
                    <a:pt x="7162" y="2913"/>
                  </a:lnTo>
                  <a:lnTo>
                    <a:pt x="6950" y="2974"/>
                  </a:lnTo>
                  <a:lnTo>
                    <a:pt x="6737" y="3004"/>
                  </a:lnTo>
                  <a:lnTo>
                    <a:pt x="6252" y="3004"/>
                  </a:lnTo>
                  <a:lnTo>
                    <a:pt x="5948" y="2913"/>
                  </a:lnTo>
                  <a:lnTo>
                    <a:pt x="5706" y="2792"/>
                  </a:lnTo>
                  <a:lnTo>
                    <a:pt x="5463" y="2640"/>
                  </a:lnTo>
                  <a:lnTo>
                    <a:pt x="5402" y="2701"/>
                  </a:lnTo>
                  <a:lnTo>
                    <a:pt x="5402" y="2792"/>
                  </a:lnTo>
                  <a:lnTo>
                    <a:pt x="5402" y="2883"/>
                  </a:lnTo>
                  <a:lnTo>
                    <a:pt x="5402" y="2943"/>
                  </a:lnTo>
                  <a:lnTo>
                    <a:pt x="5432" y="3034"/>
                  </a:lnTo>
                  <a:lnTo>
                    <a:pt x="5523" y="3095"/>
                  </a:lnTo>
                  <a:lnTo>
                    <a:pt x="5645" y="3186"/>
                  </a:lnTo>
                  <a:lnTo>
                    <a:pt x="5827" y="3277"/>
                  </a:lnTo>
                  <a:lnTo>
                    <a:pt x="6039" y="3308"/>
                  </a:lnTo>
                  <a:lnTo>
                    <a:pt x="6252" y="3338"/>
                  </a:lnTo>
                  <a:lnTo>
                    <a:pt x="6707" y="3399"/>
                  </a:lnTo>
                  <a:lnTo>
                    <a:pt x="7374" y="3399"/>
                  </a:lnTo>
                  <a:lnTo>
                    <a:pt x="7496" y="3429"/>
                  </a:lnTo>
                  <a:lnTo>
                    <a:pt x="7405" y="3459"/>
                  </a:lnTo>
                  <a:lnTo>
                    <a:pt x="7192" y="3490"/>
                  </a:lnTo>
                  <a:lnTo>
                    <a:pt x="6859" y="3520"/>
                  </a:lnTo>
                  <a:lnTo>
                    <a:pt x="6464" y="3550"/>
                  </a:lnTo>
                  <a:lnTo>
                    <a:pt x="6252" y="3520"/>
                  </a:lnTo>
                  <a:lnTo>
                    <a:pt x="6009" y="3520"/>
                  </a:lnTo>
                  <a:lnTo>
                    <a:pt x="5766" y="3459"/>
                  </a:lnTo>
                  <a:lnTo>
                    <a:pt x="5554" y="3399"/>
                  </a:lnTo>
                  <a:lnTo>
                    <a:pt x="5372" y="3308"/>
                  </a:lnTo>
                  <a:lnTo>
                    <a:pt x="5220" y="3156"/>
                  </a:lnTo>
                  <a:lnTo>
                    <a:pt x="5159" y="3034"/>
                  </a:lnTo>
                  <a:lnTo>
                    <a:pt x="5129" y="2943"/>
                  </a:lnTo>
                  <a:lnTo>
                    <a:pt x="5068" y="3004"/>
                  </a:lnTo>
                  <a:lnTo>
                    <a:pt x="4977" y="3034"/>
                  </a:lnTo>
                  <a:lnTo>
                    <a:pt x="4856" y="3065"/>
                  </a:lnTo>
                  <a:lnTo>
                    <a:pt x="4795" y="3095"/>
                  </a:lnTo>
                  <a:lnTo>
                    <a:pt x="4765" y="3065"/>
                  </a:lnTo>
                  <a:lnTo>
                    <a:pt x="4765" y="3034"/>
                  </a:lnTo>
                  <a:lnTo>
                    <a:pt x="4826" y="2974"/>
                  </a:lnTo>
                  <a:lnTo>
                    <a:pt x="4947" y="2852"/>
                  </a:lnTo>
                  <a:lnTo>
                    <a:pt x="5008" y="2761"/>
                  </a:lnTo>
                  <a:lnTo>
                    <a:pt x="5038" y="2701"/>
                  </a:lnTo>
                  <a:lnTo>
                    <a:pt x="5068" y="2640"/>
                  </a:lnTo>
                  <a:lnTo>
                    <a:pt x="5099" y="2519"/>
                  </a:lnTo>
                  <a:lnTo>
                    <a:pt x="5008" y="2397"/>
                  </a:lnTo>
                  <a:lnTo>
                    <a:pt x="4917" y="2246"/>
                  </a:lnTo>
                  <a:lnTo>
                    <a:pt x="4917" y="2215"/>
                  </a:lnTo>
                  <a:lnTo>
                    <a:pt x="4886" y="2215"/>
                  </a:lnTo>
                  <a:lnTo>
                    <a:pt x="4886" y="2185"/>
                  </a:lnTo>
                  <a:lnTo>
                    <a:pt x="4856" y="2033"/>
                  </a:lnTo>
                  <a:lnTo>
                    <a:pt x="4826" y="1912"/>
                  </a:lnTo>
                  <a:lnTo>
                    <a:pt x="4674" y="1699"/>
                  </a:lnTo>
                  <a:lnTo>
                    <a:pt x="4583" y="1517"/>
                  </a:lnTo>
                  <a:lnTo>
                    <a:pt x="4552" y="1457"/>
                  </a:lnTo>
                  <a:lnTo>
                    <a:pt x="4643" y="1517"/>
                  </a:lnTo>
                  <a:lnTo>
                    <a:pt x="4765" y="1639"/>
                  </a:lnTo>
                  <a:lnTo>
                    <a:pt x="4826" y="1699"/>
                  </a:lnTo>
                  <a:lnTo>
                    <a:pt x="4826" y="1608"/>
                  </a:lnTo>
                  <a:lnTo>
                    <a:pt x="4795" y="1426"/>
                  </a:lnTo>
                  <a:lnTo>
                    <a:pt x="4826" y="1092"/>
                  </a:lnTo>
                  <a:lnTo>
                    <a:pt x="4886" y="759"/>
                  </a:lnTo>
                  <a:lnTo>
                    <a:pt x="5008" y="486"/>
                  </a:lnTo>
                  <a:lnTo>
                    <a:pt x="5190" y="212"/>
                  </a:lnTo>
                  <a:lnTo>
                    <a:pt x="5099" y="152"/>
                  </a:lnTo>
                  <a:lnTo>
                    <a:pt x="5099" y="121"/>
                  </a:lnTo>
                  <a:lnTo>
                    <a:pt x="5220" y="152"/>
                  </a:lnTo>
                  <a:lnTo>
                    <a:pt x="5311" y="61"/>
                  </a:lnTo>
                  <a:lnTo>
                    <a:pt x="5220" y="30"/>
                  </a:lnTo>
                  <a:lnTo>
                    <a:pt x="5099" y="0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2906875" y="1438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2724800" y="1334975"/>
              <a:ext cx="204850" cy="282975"/>
            </a:xfrm>
            <a:custGeom>
              <a:avLst/>
              <a:gdLst/>
              <a:ahLst/>
              <a:cxnLst/>
              <a:rect l="l" t="t" r="r" b="b"/>
              <a:pathLst>
                <a:path w="8194" h="11319" fill="none" extrusionOk="0">
                  <a:moveTo>
                    <a:pt x="5099" y="0"/>
                  </a:moveTo>
                  <a:lnTo>
                    <a:pt x="5099" y="0"/>
                  </a:lnTo>
                  <a:lnTo>
                    <a:pt x="5008" y="30"/>
                  </a:lnTo>
                  <a:lnTo>
                    <a:pt x="4886" y="61"/>
                  </a:lnTo>
                  <a:lnTo>
                    <a:pt x="4765" y="121"/>
                  </a:lnTo>
                  <a:lnTo>
                    <a:pt x="4643" y="182"/>
                  </a:lnTo>
                  <a:lnTo>
                    <a:pt x="4522" y="304"/>
                  </a:lnTo>
                  <a:lnTo>
                    <a:pt x="4401" y="455"/>
                  </a:lnTo>
                  <a:lnTo>
                    <a:pt x="4279" y="607"/>
                  </a:lnTo>
                  <a:lnTo>
                    <a:pt x="4128" y="850"/>
                  </a:lnTo>
                  <a:lnTo>
                    <a:pt x="4128" y="850"/>
                  </a:lnTo>
                  <a:lnTo>
                    <a:pt x="4128" y="850"/>
                  </a:lnTo>
                  <a:lnTo>
                    <a:pt x="3976" y="1153"/>
                  </a:lnTo>
                  <a:lnTo>
                    <a:pt x="3855" y="1487"/>
                  </a:lnTo>
                  <a:lnTo>
                    <a:pt x="3794" y="1790"/>
                  </a:lnTo>
                  <a:lnTo>
                    <a:pt x="3763" y="2063"/>
                  </a:lnTo>
                  <a:lnTo>
                    <a:pt x="3763" y="2063"/>
                  </a:lnTo>
                  <a:lnTo>
                    <a:pt x="3794" y="2367"/>
                  </a:lnTo>
                  <a:lnTo>
                    <a:pt x="3855" y="2670"/>
                  </a:lnTo>
                  <a:lnTo>
                    <a:pt x="3946" y="2913"/>
                  </a:lnTo>
                  <a:lnTo>
                    <a:pt x="4067" y="3126"/>
                  </a:lnTo>
                  <a:lnTo>
                    <a:pt x="4279" y="3429"/>
                  </a:lnTo>
                  <a:lnTo>
                    <a:pt x="4370" y="3550"/>
                  </a:lnTo>
                  <a:lnTo>
                    <a:pt x="4370" y="3550"/>
                  </a:lnTo>
                  <a:lnTo>
                    <a:pt x="4370" y="3550"/>
                  </a:lnTo>
                  <a:lnTo>
                    <a:pt x="2762" y="7647"/>
                  </a:lnTo>
                  <a:lnTo>
                    <a:pt x="2519" y="4491"/>
                  </a:lnTo>
                  <a:lnTo>
                    <a:pt x="2519" y="4491"/>
                  </a:lnTo>
                  <a:lnTo>
                    <a:pt x="2186" y="4612"/>
                  </a:lnTo>
                  <a:lnTo>
                    <a:pt x="1791" y="4734"/>
                  </a:lnTo>
                  <a:lnTo>
                    <a:pt x="1306" y="4855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729" y="4916"/>
                  </a:lnTo>
                  <a:lnTo>
                    <a:pt x="456" y="6099"/>
                  </a:lnTo>
                  <a:lnTo>
                    <a:pt x="1" y="8041"/>
                  </a:lnTo>
                  <a:lnTo>
                    <a:pt x="1" y="8041"/>
                  </a:lnTo>
                  <a:lnTo>
                    <a:pt x="183" y="8648"/>
                  </a:lnTo>
                  <a:lnTo>
                    <a:pt x="426" y="9225"/>
                  </a:lnTo>
                  <a:lnTo>
                    <a:pt x="668" y="9771"/>
                  </a:lnTo>
                  <a:lnTo>
                    <a:pt x="972" y="10256"/>
                  </a:lnTo>
                  <a:lnTo>
                    <a:pt x="1154" y="10469"/>
                  </a:lnTo>
                  <a:lnTo>
                    <a:pt x="1306" y="10681"/>
                  </a:lnTo>
                  <a:lnTo>
                    <a:pt x="1518" y="10863"/>
                  </a:lnTo>
                  <a:lnTo>
                    <a:pt x="1700" y="11015"/>
                  </a:lnTo>
                  <a:lnTo>
                    <a:pt x="1913" y="11136"/>
                  </a:lnTo>
                  <a:lnTo>
                    <a:pt x="2155" y="11227"/>
                  </a:lnTo>
                  <a:lnTo>
                    <a:pt x="2398" y="11288"/>
                  </a:lnTo>
                  <a:lnTo>
                    <a:pt x="2641" y="11318"/>
                  </a:lnTo>
                  <a:lnTo>
                    <a:pt x="2641" y="11318"/>
                  </a:lnTo>
                  <a:lnTo>
                    <a:pt x="2792" y="10590"/>
                  </a:lnTo>
                  <a:lnTo>
                    <a:pt x="2975" y="9862"/>
                  </a:lnTo>
                  <a:lnTo>
                    <a:pt x="3157" y="9164"/>
                  </a:lnTo>
                  <a:lnTo>
                    <a:pt x="3399" y="8436"/>
                  </a:lnTo>
                  <a:lnTo>
                    <a:pt x="3915" y="7040"/>
                  </a:lnTo>
                  <a:lnTo>
                    <a:pt x="4461" y="5614"/>
                  </a:lnTo>
                  <a:lnTo>
                    <a:pt x="4461" y="5614"/>
                  </a:lnTo>
                  <a:lnTo>
                    <a:pt x="4583" y="5371"/>
                  </a:lnTo>
                  <a:lnTo>
                    <a:pt x="4735" y="5159"/>
                  </a:lnTo>
                  <a:lnTo>
                    <a:pt x="4886" y="4977"/>
                  </a:lnTo>
                  <a:lnTo>
                    <a:pt x="5068" y="4855"/>
                  </a:lnTo>
                  <a:lnTo>
                    <a:pt x="5250" y="4734"/>
                  </a:lnTo>
                  <a:lnTo>
                    <a:pt x="5432" y="4673"/>
                  </a:lnTo>
                  <a:lnTo>
                    <a:pt x="5645" y="4612"/>
                  </a:lnTo>
                  <a:lnTo>
                    <a:pt x="5857" y="4612"/>
                  </a:lnTo>
                  <a:lnTo>
                    <a:pt x="5857" y="4612"/>
                  </a:lnTo>
                  <a:lnTo>
                    <a:pt x="6070" y="4612"/>
                  </a:lnTo>
                  <a:lnTo>
                    <a:pt x="6070" y="4612"/>
                  </a:lnTo>
                  <a:lnTo>
                    <a:pt x="6100" y="4279"/>
                  </a:lnTo>
                  <a:lnTo>
                    <a:pt x="6100" y="4279"/>
                  </a:lnTo>
                  <a:lnTo>
                    <a:pt x="6039" y="4279"/>
                  </a:lnTo>
                  <a:lnTo>
                    <a:pt x="6039" y="4279"/>
                  </a:lnTo>
                  <a:lnTo>
                    <a:pt x="5857" y="4188"/>
                  </a:lnTo>
                  <a:lnTo>
                    <a:pt x="5797" y="4157"/>
                  </a:lnTo>
                  <a:lnTo>
                    <a:pt x="5797" y="4157"/>
                  </a:lnTo>
                  <a:lnTo>
                    <a:pt x="5827" y="4157"/>
                  </a:lnTo>
                  <a:lnTo>
                    <a:pt x="5827" y="4157"/>
                  </a:lnTo>
                  <a:lnTo>
                    <a:pt x="6070" y="4188"/>
                  </a:lnTo>
                  <a:lnTo>
                    <a:pt x="6070" y="4188"/>
                  </a:lnTo>
                  <a:lnTo>
                    <a:pt x="6282" y="4188"/>
                  </a:lnTo>
                  <a:lnTo>
                    <a:pt x="6282" y="4188"/>
                  </a:lnTo>
                  <a:lnTo>
                    <a:pt x="6464" y="4188"/>
                  </a:lnTo>
                  <a:lnTo>
                    <a:pt x="6646" y="4157"/>
                  </a:lnTo>
                  <a:lnTo>
                    <a:pt x="6646" y="4157"/>
                  </a:lnTo>
                  <a:lnTo>
                    <a:pt x="6950" y="4066"/>
                  </a:lnTo>
                  <a:lnTo>
                    <a:pt x="7192" y="3945"/>
                  </a:lnTo>
                  <a:lnTo>
                    <a:pt x="7192" y="3945"/>
                  </a:lnTo>
                  <a:lnTo>
                    <a:pt x="7344" y="3854"/>
                  </a:lnTo>
                  <a:lnTo>
                    <a:pt x="7344" y="3854"/>
                  </a:lnTo>
                  <a:lnTo>
                    <a:pt x="7405" y="3823"/>
                  </a:lnTo>
                  <a:lnTo>
                    <a:pt x="7405" y="3823"/>
                  </a:lnTo>
                  <a:lnTo>
                    <a:pt x="7465" y="3763"/>
                  </a:lnTo>
                  <a:lnTo>
                    <a:pt x="7465" y="3763"/>
                  </a:lnTo>
                  <a:lnTo>
                    <a:pt x="7617" y="3641"/>
                  </a:lnTo>
                  <a:lnTo>
                    <a:pt x="7617" y="3641"/>
                  </a:lnTo>
                  <a:lnTo>
                    <a:pt x="7799" y="3459"/>
                  </a:lnTo>
                  <a:lnTo>
                    <a:pt x="7951" y="3217"/>
                  </a:lnTo>
                  <a:lnTo>
                    <a:pt x="7951" y="3217"/>
                  </a:lnTo>
                  <a:lnTo>
                    <a:pt x="8012" y="3065"/>
                  </a:lnTo>
                  <a:lnTo>
                    <a:pt x="8072" y="2913"/>
                  </a:lnTo>
                  <a:lnTo>
                    <a:pt x="8133" y="2640"/>
                  </a:lnTo>
                  <a:lnTo>
                    <a:pt x="8133" y="2640"/>
                  </a:lnTo>
                  <a:lnTo>
                    <a:pt x="8133" y="2458"/>
                  </a:lnTo>
                  <a:lnTo>
                    <a:pt x="8163" y="2367"/>
                  </a:lnTo>
                  <a:lnTo>
                    <a:pt x="8163" y="2367"/>
                  </a:lnTo>
                  <a:lnTo>
                    <a:pt x="8163" y="2367"/>
                  </a:lnTo>
                  <a:lnTo>
                    <a:pt x="8163" y="2367"/>
                  </a:lnTo>
                  <a:lnTo>
                    <a:pt x="8194" y="2428"/>
                  </a:lnTo>
                  <a:lnTo>
                    <a:pt x="8194" y="2428"/>
                  </a:lnTo>
                  <a:lnTo>
                    <a:pt x="8194" y="2337"/>
                  </a:lnTo>
                  <a:lnTo>
                    <a:pt x="8194" y="2337"/>
                  </a:lnTo>
                  <a:lnTo>
                    <a:pt x="8163" y="2306"/>
                  </a:lnTo>
                  <a:lnTo>
                    <a:pt x="8163" y="2306"/>
                  </a:lnTo>
                  <a:lnTo>
                    <a:pt x="8163" y="2276"/>
                  </a:lnTo>
                  <a:lnTo>
                    <a:pt x="8163" y="2276"/>
                  </a:lnTo>
                  <a:lnTo>
                    <a:pt x="8163" y="2276"/>
                  </a:lnTo>
                  <a:lnTo>
                    <a:pt x="8103" y="2155"/>
                  </a:lnTo>
                  <a:lnTo>
                    <a:pt x="8103" y="2155"/>
                  </a:lnTo>
                  <a:lnTo>
                    <a:pt x="7981" y="2306"/>
                  </a:lnTo>
                  <a:lnTo>
                    <a:pt x="7860" y="2488"/>
                  </a:lnTo>
                  <a:lnTo>
                    <a:pt x="7708" y="2610"/>
                  </a:lnTo>
                  <a:lnTo>
                    <a:pt x="7526" y="2731"/>
                  </a:lnTo>
                  <a:lnTo>
                    <a:pt x="7344" y="2852"/>
                  </a:lnTo>
                  <a:lnTo>
                    <a:pt x="7162" y="2913"/>
                  </a:lnTo>
                  <a:lnTo>
                    <a:pt x="6950" y="2974"/>
                  </a:lnTo>
                  <a:lnTo>
                    <a:pt x="6737" y="3004"/>
                  </a:lnTo>
                  <a:lnTo>
                    <a:pt x="6677" y="3004"/>
                  </a:lnTo>
                  <a:lnTo>
                    <a:pt x="6677" y="3004"/>
                  </a:lnTo>
                  <a:lnTo>
                    <a:pt x="6555" y="3004"/>
                  </a:lnTo>
                  <a:lnTo>
                    <a:pt x="6555" y="3004"/>
                  </a:lnTo>
                  <a:lnTo>
                    <a:pt x="6252" y="3004"/>
                  </a:lnTo>
                  <a:lnTo>
                    <a:pt x="5948" y="2913"/>
                  </a:lnTo>
                  <a:lnTo>
                    <a:pt x="5706" y="2792"/>
                  </a:lnTo>
                  <a:lnTo>
                    <a:pt x="5463" y="2640"/>
                  </a:lnTo>
                  <a:lnTo>
                    <a:pt x="5463" y="2640"/>
                  </a:lnTo>
                  <a:lnTo>
                    <a:pt x="5402" y="2701"/>
                  </a:lnTo>
                  <a:lnTo>
                    <a:pt x="5402" y="2701"/>
                  </a:lnTo>
                  <a:lnTo>
                    <a:pt x="5402" y="2792"/>
                  </a:lnTo>
                  <a:lnTo>
                    <a:pt x="5402" y="2792"/>
                  </a:lnTo>
                  <a:lnTo>
                    <a:pt x="5402" y="2883"/>
                  </a:lnTo>
                  <a:lnTo>
                    <a:pt x="5402" y="2883"/>
                  </a:lnTo>
                  <a:lnTo>
                    <a:pt x="5402" y="2883"/>
                  </a:lnTo>
                  <a:lnTo>
                    <a:pt x="5402" y="2883"/>
                  </a:lnTo>
                  <a:lnTo>
                    <a:pt x="5402" y="2943"/>
                  </a:lnTo>
                  <a:lnTo>
                    <a:pt x="5432" y="3034"/>
                  </a:lnTo>
                  <a:lnTo>
                    <a:pt x="5523" y="3095"/>
                  </a:lnTo>
                  <a:lnTo>
                    <a:pt x="5523" y="3095"/>
                  </a:lnTo>
                  <a:lnTo>
                    <a:pt x="5645" y="3186"/>
                  </a:lnTo>
                  <a:lnTo>
                    <a:pt x="5827" y="3277"/>
                  </a:lnTo>
                  <a:lnTo>
                    <a:pt x="6039" y="3308"/>
                  </a:lnTo>
                  <a:lnTo>
                    <a:pt x="6252" y="3338"/>
                  </a:lnTo>
                  <a:lnTo>
                    <a:pt x="6252" y="3338"/>
                  </a:lnTo>
                  <a:lnTo>
                    <a:pt x="6707" y="3399"/>
                  </a:lnTo>
                  <a:lnTo>
                    <a:pt x="7101" y="3399"/>
                  </a:lnTo>
                  <a:lnTo>
                    <a:pt x="7374" y="3399"/>
                  </a:lnTo>
                  <a:lnTo>
                    <a:pt x="7496" y="3429"/>
                  </a:lnTo>
                  <a:lnTo>
                    <a:pt x="7496" y="3429"/>
                  </a:lnTo>
                  <a:lnTo>
                    <a:pt x="7405" y="3459"/>
                  </a:lnTo>
                  <a:lnTo>
                    <a:pt x="7192" y="3490"/>
                  </a:lnTo>
                  <a:lnTo>
                    <a:pt x="6859" y="3520"/>
                  </a:lnTo>
                  <a:lnTo>
                    <a:pt x="6464" y="3550"/>
                  </a:lnTo>
                  <a:lnTo>
                    <a:pt x="6464" y="3550"/>
                  </a:lnTo>
                  <a:lnTo>
                    <a:pt x="6252" y="3520"/>
                  </a:lnTo>
                  <a:lnTo>
                    <a:pt x="6252" y="3520"/>
                  </a:lnTo>
                  <a:lnTo>
                    <a:pt x="6009" y="3520"/>
                  </a:lnTo>
                  <a:lnTo>
                    <a:pt x="5766" y="3459"/>
                  </a:lnTo>
                  <a:lnTo>
                    <a:pt x="5554" y="3399"/>
                  </a:lnTo>
                  <a:lnTo>
                    <a:pt x="5372" y="3308"/>
                  </a:lnTo>
                  <a:lnTo>
                    <a:pt x="5372" y="3308"/>
                  </a:lnTo>
                  <a:lnTo>
                    <a:pt x="5220" y="3156"/>
                  </a:lnTo>
                  <a:lnTo>
                    <a:pt x="5159" y="3034"/>
                  </a:lnTo>
                  <a:lnTo>
                    <a:pt x="5159" y="3034"/>
                  </a:lnTo>
                  <a:lnTo>
                    <a:pt x="5129" y="2943"/>
                  </a:lnTo>
                  <a:lnTo>
                    <a:pt x="5129" y="2943"/>
                  </a:lnTo>
                  <a:lnTo>
                    <a:pt x="5068" y="3004"/>
                  </a:lnTo>
                  <a:lnTo>
                    <a:pt x="5068" y="3004"/>
                  </a:lnTo>
                  <a:lnTo>
                    <a:pt x="4977" y="3034"/>
                  </a:lnTo>
                  <a:lnTo>
                    <a:pt x="4856" y="3065"/>
                  </a:lnTo>
                  <a:lnTo>
                    <a:pt x="4856" y="3065"/>
                  </a:lnTo>
                  <a:lnTo>
                    <a:pt x="4795" y="3095"/>
                  </a:lnTo>
                  <a:lnTo>
                    <a:pt x="4795" y="3095"/>
                  </a:lnTo>
                  <a:lnTo>
                    <a:pt x="4765" y="3065"/>
                  </a:lnTo>
                  <a:lnTo>
                    <a:pt x="4765" y="3065"/>
                  </a:lnTo>
                  <a:lnTo>
                    <a:pt x="4765" y="3034"/>
                  </a:lnTo>
                  <a:lnTo>
                    <a:pt x="4826" y="2974"/>
                  </a:lnTo>
                  <a:lnTo>
                    <a:pt x="4947" y="2852"/>
                  </a:lnTo>
                  <a:lnTo>
                    <a:pt x="4947" y="2852"/>
                  </a:lnTo>
                  <a:lnTo>
                    <a:pt x="5008" y="2761"/>
                  </a:lnTo>
                  <a:lnTo>
                    <a:pt x="5008" y="2761"/>
                  </a:lnTo>
                  <a:lnTo>
                    <a:pt x="5038" y="2701"/>
                  </a:lnTo>
                  <a:lnTo>
                    <a:pt x="5038" y="2701"/>
                  </a:lnTo>
                  <a:lnTo>
                    <a:pt x="5068" y="2640"/>
                  </a:lnTo>
                  <a:lnTo>
                    <a:pt x="5068" y="2640"/>
                  </a:lnTo>
                  <a:lnTo>
                    <a:pt x="5099" y="2519"/>
                  </a:lnTo>
                  <a:lnTo>
                    <a:pt x="5099" y="2519"/>
                  </a:lnTo>
                  <a:lnTo>
                    <a:pt x="5008" y="2397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46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917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21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86" y="2185"/>
                  </a:lnTo>
                  <a:lnTo>
                    <a:pt x="4856" y="2033"/>
                  </a:lnTo>
                  <a:lnTo>
                    <a:pt x="4826" y="1912"/>
                  </a:lnTo>
                  <a:lnTo>
                    <a:pt x="4826" y="1912"/>
                  </a:lnTo>
                  <a:lnTo>
                    <a:pt x="4674" y="1699"/>
                  </a:lnTo>
                  <a:lnTo>
                    <a:pt x="4674" y="1699"/>
                  </a:lnTo>
                  <a:lnTo>
                    <a:pt x="4583" y="1517"/>
                  </a:lnTo>
                  <a:lnTo>
                    <a:pt x="4552" y="1457"/>
                  </a:lnTo>
                  <a:lnTo>
                    <a:pt x="4552" y="1457"/>
                  </a:lnTo>
                  <a:lnTo>
                    <a:pt x="4552" y="1457"/>
                  </a:lnTo>
                  <a:lnTo>
                    <a:pt x="4552" y="1457"/>
                  </a:lnTo>
                  <a:lnTo>
                    <a:pt x="4643" y="1517"/>
                  </a:lnTo>
                  <a:lnTo>
                    <a:pt x="4765" y="1639"/>
                  </a:lnTo>
                  <a:lnTo>
                    <a:pt x="4765" y="1639"/>
                  </a:lnTo>
                  <a:lnTo>
                    <a:pt x="4826" y="1699"/>
                  </a:lnTo>
                  <a:lnTo>
                    <a:pt x="4826" y="1699"/>
                  </a:lnTo>
                  <a:lnTo>
                    <a:pt x="4826" y="1608"/>
                  </a:lnTo>
                  <a:lnTo>
                    <a:pt x="4826" y="1608"/>
                  </a:lnTo>
                  <a:lnTo>
                    <a:pt x="4795" y="1426"/>
                  </a:lnTo>
                  <a:lnTo>
                    <a:pt x="4795" y="1426"/>
                  </a:lnTo>
                  <a:lnTo>
                    <a:pt x="4826" y="1092"/>
                  </a:lnTo>
                  <a:lnTo>
                    <a:pt x="4886" y="759"/>
                  </a:lnTo>
                  <a:lnTo>
                    <a:pt x="5008" y="486"/>
                  </a:lnTo>
                  <a:lnTo>
                    <a:pt x="5190" y="212"/>
                  </a:lnTo>
                  <a:lnTo>
                    <a:pt x="5190" y="212"/>
                  </a:lnTo>
                  <a:lnTo>
                    <a:pt x="5099" y="152"/>
                  </a:lnTo>
                  <a:lnTo>
                    <a:pt x="5099" y="121"/>
                  </a:lnTo>
                  <a:lnTo>
                    <a:pt x="5099" y="121"/>
                  </a:lnTo>
                  <a:lnTo>
                    <a:pt x="5099" y="121"/>
                  </a:lnTo>
                  <a:lnTo>
                    <a:pt x="5099" y="121"/>
                  </a:lnTo>
                  <a:lnTo>
                    <a:pt x="5220" y="152"/>
                  </a:lnTo>
                  <a:lnTo>
                    <a:pt x="5220" y="152"/>
                  </a:lnTo>
                  <a:lnTo>
                    <a:pt x="5311" y="61"/>
                  </a:lnTo>
                  <a:lnTo>
                    <a:pt x="5311" y="61"/>
                  </a:lnTo>
                  <a:lnTo>
                    <a:pt x="5220" y="30"/>
                  </a:lnTo>
                  <a:lnTo>
                    <a:pt x="50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2838600" y="1338000"/>
              <a:ext cx="81950" cy="84975"/>
            </a:xfrm>
            <a:custGeom>
              <a:avLst/>
              <a:gdLst/>
              <a:ahLst/>
              <a:cxnLst/>
              <a:rect l="l" t="t" r="r" b="b"/>
              <a:pathLst>
                <a:path w="3278" h="3399" extrusionOk="0">
                  <a:moveTo>
                    <a:pt x="547" y="0"/>
                  </a:moveTo>
                  <a:lnTo>
                    <a:pt x="607" y="61"/>
                  </a:lnTo>
                  <a:lnTo>
                    <a:pt x="729" y="213"/>
                  </a:lnTo>
                  <a:lnTo>
                    <a:pt x="911" y="425"/>
                  </a:lnTo>
                  <a:lnTo>
                    <a:pt x="1093" y="698"/>
                  </a:lnTo>
                  <a:lnTo>
                    <a:pt x="1123" y="759"/>
                  </a:lnTo>
                  <a:lnTo>
                    <a:pt x="1093" y="820"/>
                  </a:lnTo>
                  <a:lnTo>
                    <a:pt x="1093" y="880"/>
                  </a:lnTo>
                  <a:lnTo>
                    <a:pt x="1154" y="850"/>
                  </a:lnTo>
                  <a:lnTo>
                    <a:pt x="1214" y="1063"/>
                  </a:lnTo>
                  <a:lnTo>
                    <a:pt x="1214" y="1245"/>
                  </a:lnTo>
                  <a:lnTo>
                    <a:pt x="1214" y="1427"/>
                  </a:lnTo>
                  <a:lnTo>
                    <a:pt x="1184" y="1518"/>
                  </a:lnTo>
                  <a:lnTo>
                    <a:pt x="1184" y="1548"/>
                  </a:lnTo>
                  <a:lnTo>
                    <a:pt x="1154" y="1578"/>
                  </a:lnTo>
                  <a:lnTo>
                    <a:pt x="1123" y="1669"/>
                  </a:lnTo>
                  <a:lnTo>
                    <a:pt x="1093" y="1730"/>
                  </a:lnTo>
                  <a:lnTo>
                    <a:pt x="1032" y="1821"/>
                  </a:lnTo>
                  <a:lnTo>
                    <a:pt x="941" y="1882"/>
                  </a:lnTo>
                  <a:lnTo>
                    <a:pt x="820" y="1912"/>
                  </a:lnTo>
                  <a:lnTo>
                    <a:pt x="698" y="1882"/>
                  </a:lnTo>
                  <a:lnTo>
                    <a:pt x="547" y="1821"/>
                  </a:lnTo>
                  <a:lnTo>
                    <a:pt x="425" y="1730"/>
                  </a:lnTo>
                  <a:lnTo>
                    <a:pt x="213" y="1518"/>
                  </a:lnTo>
                  <a:lnTo>
                    <a:pt x="91" y="1366"/>
                  </a:lnTo>
                  <a:lnTo>
                    <a:pt x="0" y="1336"/>
                  </a:lnTo>
                  <a:lnTo>
                    <a:pt x="31" y="1396"/>
                  </a:lnTo>
                  <a:lnTo>
                    <a:pt x="122" y="1578"/>
                  </a:lnTo>
                  <a:lnTo>
                    <a:pt x="334" y="1821"/>
                  </a:lnTo>
                  <a:lnTo>
                    <a:pt x="456" y="1942"/>
                  </a:lnTo>
                  <a:lnTo>
                    <a:pt x="607" y="2064"/>
                  </a:lnTo>
                  <a:lnTo>
                    <a:pt x="607" y="2276"/>
                  </a:lnTo>
                  <a:lnTo>
                    <a:pt x="547" y="2428"/>
                  </a:lnTo>
                  <a:lnTo>
                    <a:pt x="516" y="2519"/>
                  </a:lnTo>
                  <a:lnTo>
                    <a:pt x="486" y="2580"/>
                  </a:lnTo>
                  <a:lnTo>
                    <a:pt x="456" y="2640"/>
                  </a:lnTo>
                  <a:lnTo>
                    <a:pt x="395" y="2731"/>
                  </a:lnTo>
                  <a:lnTo>
                    <a:pt x="274" y="2853"/>
                  </a:lnTo>
                  <a:lnTo>
                    <a:pt x="213" y="2913"/>
                  </a:lnTo>
                  <a:lnTo>
                    <a:pt x="213" y="2944"/>
                  </a:lnTo>
                  <a:lnTo>
                    <a:pt x="243" y="2974"/>
                  </a:lnTo>
                  <a:lnTo>
                    <a:pt x="304" y="2944"/>
                  </a:lnTo>
                  <a:lnTo>
                    <a:pt x="425" y="2913"/>
                  </a:lnTo>
                  <a:lnTo>
                    <a:pt x="516" y="2883"/>
                  </a:lnTo>
                  <a:lnTo>
                    <a:pt x="577" y="2822"/>
                  </a:lnTo>
                  <a:lnTo>
                    <a:pt x="607" y="2913"/>
                  </a:lnTo>
                  <a:lnTo>
                    <a:pt x="668" y="3035"/>
                  </a:lnTo>
                  <a:lnTo>
                    <a:pt x="820" y="3187"/>
                  </a:lnTo>
                  <a:lnTo>
                    <a:pt x="1002" y="3278"/>
                  </a:lnTo>
                  <a:lnTo>
                    <a:pt x="1214" y="3338"/>
                  </a:lnTo>
                  <a:lnTo>
                    <a:pt x="1457" y="3399"/>
                  </a:lnTo>
                  <a:lnTo>
                    <a:pt x="2155" y="3399"/>
                  </a:lnTo>
                  <a:lnTo>
                    <a:pt x="2549" y="3369"/>
                  </a:lnTo>
                  <a:lnTo>
                    <a:pt x="2822" y="3338"/>
                  </a:lnTo>
                  <a:lnTo>
                    <a:pt x="2944" y="3308"/>
                  </a:lnTo>
                  <a:lnTo>
                    <a:pt x="2822" y="3278"/>
                  </a:lnTo>
                  <a:lnTo>
                    <a:pt x="2155" y="3278"/>
                  </a:lnTo>
                  <a:lnTo>
                    <a:pt x="1700" y="3217"/>
                  </a:lnTo>
                  <a:lnTo>
                    <a:pt x="1487" y="3187"/>
                  </a:lnTo>
                  <a:lnTo>
                    <a:pt x="1275" y="3156"/>
                  </a:lnTo>
                  <a:lnTo>
                    <a:pt x="1093" y="3065"/>
                  </a:lnTo>
                  <a:lnTo>
                    <a:pt x="971" y="2974"/>
                  </a:lnTo>
                  <a:lnTo>
                    <a:pt x="880" y="2913"/>
                  </a:lnTo>
                  <a:lnTo>
                    <a:pt x="850" y="2822"/>
                  </a:lnTo>
                  <a:lnTo>
                    <a:pt x="850" y="2762"/>
                  </a:lnTo>
                  <a:lnTo>
                    <a:pt x="850" y="2671"/>
                  </a:lnTo>
                  <a:lnTo>
                    <a:pt x="850" y="2580"/>
                  </a:lnTo>
                  <a:lnTo>
                    <a:pt x="911" y="2489"/>
                  </a:lnTo>
                  <a:lnTo>
                    <a:pt x="1032" y="2367"/>
                  </a:lnTo>
                  <a:lnTo>
                    <a:pt x="1184" y="2307"/>
                  </a:lnTo>
                  <a:lnTo>
                    <a:pt x="1396" y="2276"/>
                  </a:lnTo>
                  <a:lnTo>
                    <a:pt x="1609" y="2246"/>
                  </a:lnTo>
                  <a:lnTo>
                    <a:pt x="1821" y="2276"/>
                  </a:lnTo>
                  <a:lnTo>
                    <a:pt x="2033" y="2307"/>
                  </a:lnTo>
                  <a:lnTo>
                    <a:pt x="2428" y="2398"/>
                  </a:lnTo>
                  <a:lnTo>
                    <a:pt x="2549" y="2458"/>
                  </a:lnTo>
                  <a:lnTo>
                    <a:pt x="2671" y="2519"/>
                  </a:lnTo>
                  <a:lnTo>
                    <a:pt x="2762" y="2549"/>
                  </a:lnTo>
                  <a:lnTo>
                    <a:pt x="2701" y="2458"/>
                  </a:lnTo>
                  <a:lnTo>
                    <a:pt x="2610" y="2398"/>
                  </a:lnTo>
                  <a:lnTo>
                    <a:pt x="2458" y="2307"/>
                  </a:lnTo>
                  <a:lnTo>
                    <a:pt x="2276" y="2216"/>
                  </a:lnTo>
                  <a:lnTo>
                    <a:pt x="2064" y="2155"/>
                  </a:lnTo>
                  <a:lnTo>
                    <a:pt x="1851" y="2094"/>
                  </a:lnTo>
                  <a:lnTo>
                    <a:pt x="1609" y="2064"/>
                  </a:lnTo>
                  <a:lnTo>
                    <a:pt x="1366" y="2064"/>
                  </a:lnTo>
                  <a:lnTo>
                    <a:pt x="1123" y="2094"/>
                  </a:lnTo>
                  <a:lnTo>
                    <a:pt x="941" y="2185"/>
                  </a:lnTo>
                  <a:lnTo>
                    <a:pt x="789" y="2276"/>
                  </a:lnTo>
                  <a:lnTo>
                    <a:pt x="729" y="2094"/>
                  </a:lnTo>
                  <a:lnTo>
                    <a:pt x="880" y="2125"/>
                  </a:lnTo>
                  <a:lnTo>
                    <a:pt x="1032" y="2094"/>
                  </a:lnTo>
                  <a:lnTo>
                    <a:pt x="1123" y="2034"/>
                  </a:lnTo>
                  <a:lnTo>
                    <a:pt x="1184" y="2003"/>
                  </a:lnTo>
                  <a:lnTo>
                    <a:pt x="1305" y="1882"/>
                  </a:lnTo>
                  <a:lnTo>
                    <a:pt x="1366" y="1760"/>
                  </a:lnTo>
                  <a:lnTo>
                    <a:pt x="1427" y="1639"/>
                  </a:lnTo>
                  <a:lnTo>
                    <a:pt x="1457" y="1578"/>
                  </a:lnTo>
                  <a:lnTo>
                    <a:pt x="1457" y="1487"/>
                  </a:lnTo>
                  <a:lnTo>
                    <a:pt x="1518" y="1457"/>
                  </a:lnTo>
                  <a:lnTo>
                    <a:pt x="1700" y="1427"/>
                  </a:lnTo>
                  <a:lnTo>
                    <a:pt x="2185" y="1427"/>
                  </a:lnTo>
                  <a:lnTo>
                    <a:pt x="2337" y="1457"/>
                  </a:lnTo>
                  <a:lnTo>
                    <a:pt x="2549" y="1518"/>
                  </a:lnTo>
                  <a:lnTo>
                    <a:pt x="2731" y="1578"/>
                  </a:lnTo>
                  <a:lnTo>
                    <a:pt x="2883" y="1639"/>
                  </a:lnTo>
                  <a:lnTo>
                    <a:pt x="2974" y="1700"/>
                  </a:lnTo>
                  <a:lnTo>
                    <a:pt x="3035" y="1700"/>
                  </a:lnTo>
                  <a:lnTo>
                    <a:pt x="3004" y="1669"/>
                  </a:lnTo>
                  <a:lnTo>
                    <a:pt x="2944" y="1548"/>
                  </a:lnTo>
                  <a:lnTo>
                    <a:pt x="2792" y="1457"/>
                  </a:lnTo>
                  <a:lnTo>
                    <a:pt x="2610" y="1336"/>
                  </a:lnTo>
                  <a:lnTo>
                    <a:pt x="2398" y="1245"/>
                  </a:lnTo>
                  <a:lnTo>
                    <a:pt x="2216" y="1214"/>
                  </a:lnTo>
                  <a:lnTo>
                    <a:pt x="2033" y="1154"/>
                  </a:lnTo>
                  <a:lnTo>
                    <a:pt x="1851" y="1184"/>
                  </a:lnTo>
                  <a:lnTo>
                    <a:pt x="1669" y="1214"/>
                  </a:lnTo>
                  <a:lnTo>
                    <a:pt x="1457" y="1305"/>
                  </a:lnTo>
                  <a:lnTo>
                    <a:pt x="1457" y="1245"/>
                  </a:lnTo>
                  <a:lnTo>
                    <a:pt x="1427" y="971"/>
                  </a:lnTo>
                  <a:lnTo>
                    <a:pt x="1305" y="698"/>
                  </a:lnTo>
                  <a:lnTo>
                    <a:pt x="1427" y="638"/>
                  </a:lnTo>
                  <a:lnTo>
                    <a:pt x="1578" y="577"/>
                  </a:lnTo>
                  <a:lnTo>
                    <a:pt x="1791" y="547"/>
                  </a:lnTo>
                  <a:lnTo>
                    <a:pt x="1973" y="547"/>
                  </a:lnTo>
                  <a:lnTo>
                    <a:pt x="2125" y="577"/>
                  </a:lnTo>
                  <a:lnTo>
                    <a:pt x="2216" y="577"/>
                  </a:lnTo>
                  <a:lnTo>
                    <a:pt x="2337" y="607"/>
                  </a:lnTo>
                  <a:lnTo>
                    <a:pt x="2519" y="638"/>
                  </a:lnTo>
                  <a:lnTo>
                    <a:pt x="2731" y="698"/>
                  </a:lnTo>
                  <a:lnTo>
                    <a:pt x="2944" y="789"/>
                  </a:lnTo>
                  <a:lnTo>
                    <a:pt x="3096" y="880"/>
                  </a:lnTo>
                  <a:lnTo>
                    <a:pt x="3217" y="971"/>
                  </a:lnTo>
                  <a:lnTo>
                    <a:pt x="3278" y="1002"/>
                  </a:lnTo>
                  <a:lnTo>
                    <a:pt x="3247" y="941"/>
                  </a:lnTo>
                  <a:lnTo>
                    <a:pt x="3156" y="820"/>
                  </a:lnTo>
                  <a:lnTo>
                    <a:pt x="3004" y="668"/>
                  </a:lnTo>
                  <a:lnTo>
                    <a:pt x="2822" y="547"/>
                  </a:lnTo>
                  <a:lnTo>
                    <a:pt x="2580" y="425"/>
                  </a:lnTo>
                  <a:lnTo>
                    <a:pt x="2398" y="365"/>
                  </a:lnTo>
                  <a:lnTo>
                    <a:pt x="2185" y="334"/>
                  </a:lnTo>
                  <a:lnTo>
                    <a:pt x="1760" y="334"/>
                  </a:lnTo>
                  <a:lnTo>
                    <a:pt x="1518" y="425"/>
                  </a:lnTo>
                  <a:lnTo>
                    <a:pt x="1366" y="486"/>
                  </a:lnTo>
                  <a:lnTo>
                    <a:pt x="1245" y="577"/>
                  </a:lnTo>
                  <a:lnTo>
                    <a:pt x="1154" y="456"/>
                  </a:lnTo>
                  <a:lnTo>
                    <a:pt x="1032" y="304"/>
                  </a:lnTo>
                  <a:lnTo>
                    <a:pt x="820" y="12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4"/>
            <p:cNvSpPr/>
            <p:nvPr/>
          </p:nvSpPr>
          <p:spPr>
            <a:xfrm>
              <a:off x="2838600" y="1338000"/>
              <a:ext cx="81950" cy="84975"/>
            </a:xfrm>
            <a:custGeom>
              <a:avLst/>
              <a:gdLst/>
              <a:ahLst/>
              <a:cxnLst/>
              <a:rect l="l" t="t" r="r" b="b"/>
              <a:pathLst>
                <a:path w="3278" h="3399" fill="none" extrusionOk="0">
                  <a:moveTo>
                    <a:pt x="516" y="2883"/>
                  </a:moveTo>
                  <a:lnTo>
                    <a:pt x="516" y="2883"/>
                  </a:lnTo>
                  <a:lnTo>
                    <a:pt x="425" y="2913"/>
                  </a:lnTo>
                  <a:lnTo>
                    <a:pt x="304" y="2944"/>
                  </a:lnTo>
                  <a:lnTo>
                    <a:pt x="304" y="2944"/>
                  </a:lnTo>
                  <a:lnTo>
                    <a:pt x="243" y="2974"/>
                  </a:lnTo>
                  <a:lnTo>
                    <a:pt x="213" y="2944"/>
                  </a:lnTo>
                  <a:lnTo>
                    <a:pt x="213" y="2944"/>
                  </a:lnTo>
                  <a:lnTo>
                    <a:pt x="213" y="2913"/>
                  </a:lnTo>
                  <a:lnTo>
                    <a:pt x="274" y="2853"/>
                  </a:lnTo>
                  <a:lnTo>
                    <a:pt x="395" y="2731"/>
                  </a:lnTo>
                  <a:lnTo>
                    <a:pt x="395" y="2731"/>
                  </a:lnTo>
                  <a:lnTo>
                    <a:pt x="456" y="2640"/>
                  </a:lnTo>
                  <a:lnTo>
                    <a:pt x="456" y="2640"/>
                  </a:lnTo>
                  <a:lnTo>
                    <a:pt x="486" y="2580"/>
                  </a:lnTo>
                  <a:lnTo>
                    <a:pt x="486" y="2580"/>
                  </a:lnTo>
                  <a:lnTo>
                    <a:pt x="516" y="2519"/>
                  </a:lnTo>
                  <a:lnTo>
                    <a:pt x="516" y="2519"/>
                  </a:lnTo>
                  <a:lnTo>
                    <a:pt x="547" y="2428"/>
                  </a:lnTo>
                  <a:lnTo>
                    <a:pt x="607" y="2276"/>
                  </a:lnTo>
                  <a:lnTo>
                    <a:pt x="607" y="2276"/>
                  </a:lnTo>
                  <a:lnTo>
                    <a:pt x="607" y="2064"/>
                  </a:lnTo>
                  <a:lnTo>
                    <a:pt x="607" y="2064"/>
                  </a:lnTo>
                  <a:lnTo>
                    <a:pt x="607" y="2064"/>
                  </a:lnTo>
                  <a:lnTo>
                    <a:pt x="456" y="1942"/>
                  </a:lnTo>
                  <a:lnTo>
                    <a:pt x="334" y="1821"/>
                  </a:lnTo>
                  <a:lnTo>
                    <a:pt x="122" y="1578"/>
                  </a:lnTo>
                  <a:lnTo>
                    <a:pt x="122" y="1578"/>
                  </a:lnTo>
                  <a:lnTo>
                    <a:pt x="31" y="1396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91" y="1366"/>
                  </a:lnTo>
                  <a:lnTo>
                    <a:pt x="213" y="1518"/>
                  </a:lnTo>
                  <a:lnTo>
                    <a:pt x="213" y="1518"/>
                  </a:lnTo>
                  <a:lnTo>
                    <a:pt x="425" y="1730"/>
                  </a:lnTo>
                  <a:lnTo>
                    <a:pt x="547" y="1821"/>
                  </a:lnTo>
                  <a:lnTo>
                    <a:pt x="698" y="1882"/>
                  </a:lnTo>
                  <a:lnTo>
                    <a:pt x="698" y="1882"/>
                  </a:lnTo>
                  <a:lnTo>
                    <a:pt x="820" y="1912"/>
                  </a:lnTo>
                  <a:lnTo>
                    <a:pt x="941" y="1882"/>
                  </a:lnTo>
                  <a:lnTo>
                    <a:pt x="941" y="1882"/>
                  </a:lnTo>
                  <a:lnTo>
                    <a:pt x="1032" y="1821"/>
                  </a:lnTo>
                  <a:lnTo>
                    <a:pt x="1093" y="1730"/>
                  </a:lnTo>
                  <a:lnTo>
                    <a:pt x="1093" y="1730"/>
                  </a:lnTo>
                  <a:lnTo>
                    <a:pt x="1123" y="1669"/>
                  </a:lnTo>
                  <a:lnTo>
                    <a:pt x="1154" y="1578"/>
                  </a:lnTo>
                  <a:lnTo>
                    <a:pt x="1154" y="1578"/>
                  </a:lnTo>
                  <a:lnTo>
                    <a:pt x="1184" y="1548"/>
                  </a:lnTo>
                  <a:lnTo>
                    <a:pt x="1184" y="1548"/>
                  </a:lnTo>
                  <a:lnTo>
                    <a:pt x="1184" y="1518"/>
                  </a:lnTo>
                  <a:lnTo>
                    <a:pt x="1184" y="1518"/>
                  </a:lnTo>
                  <a:lnTo>
                    <a:pt x="1214" y="1427"/>
                  </a:lnTo>
                  <a:lnTo>
                    <a:pt x="1214" y="1245"/>
                  </a:lnTo>
                  <a:lnTo>
                    <a:pt x="1214" y="1245"/>
                  </a:lnTo>
                  <a:lnTo>
                    <a:pt x="1214" y="1063"/>
                  </a:lnTo>
                  <a:lnTo>
                    <a:pt x="1154" y="850"/>
                  </a:lnTo>
                  <a:lnTo>
                    <a:pt x="1154" y="850"/>
                  </a:lnTo>
                  <a:lnTo>
                    <a:pt x="1093" y="880"/>
                  </a:lnTo>
                  <a:lnTo>
                    <a:pt x="1093" y="880"/>
                  </a:lnTo>
                  <a:lnTo>
                    <a:pt x="1093" y="820"/>
                  </a:lnTo>
                  <a:lnTo>
                    <a:pt x="1093" y="820"/>
                  </a:lnTo>
                  <a:lnTo>
                    <a:pt x="1123" y="759"/>
                  </a:lnTo>
                  <a:lnTo>
                    <a:pt x="1123" y="759"/>
                  </a:lnTo>
                  <a:lnTo>
                    <a:pt x="1093" y="698"/>
                  </a:lnTo>
                  <a:lnTo>
                    <a:pt x="1093" y="698"/>
                  </a:lnTo>
                  <a:lnTo>
                    <a:pt x="911" y="425"/>
                  </a:lnTo>
                  <a:lnTo>
                    <a:pt x="729" y="213"/>
                  </a:lnTo>
                  <a:lnTo>
                    <a:pt x="729" y="213"/>
                  </a:lnTo>
                  <a:lnTo>
                    <a:pt x="607" y="61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638" y="0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1032" y="304"/>
                  </a:lnTo>
                  <a:lnTo>
                    <a:pt x="1154" y="456"/>
                  </a:lnTo>
                  <a:lnTo>
                    <a:pt x="1245" y="577"/>
                  </a:lnTo>
                  <a:lnTo>
                    <a:pt x="1245" y="577"/>
                  </a:lnTo>
                  <a:lnTo>
                    <a:pt x="1366" y="486"/>
                  </a:lnTo>
                  <a:lnTo>
                    <a:pt x="1518" y="425"/>
                  </a:lnTo>
                  <a:lnTo>
                    <a:pt x="1518" y="425"/>
                  </a:lnTo>
                  <a:lnTo>
                    <a:pt x="1760" y="334"/>
                  </a:lnTo>
                  <a:lnTo>
                    <a:pt x="1973" y="334"/>
                  </a:lnTo>
                  <a:lnTo>
                    <a:pt x="1973" y="334"/>
                  </a:lnTo>
                  <a:lnTo>
                    <a:pt x="2125" y="334"/>
                  </a:lnTo>
                  <a:lnTo>
                    <a:pt x="2125" y="334"/>
                  </a:lnTo>
                  <a:lnTo>
                    <a:pt x="2185" y="334"/>
                  </a:lnTo>
                  <a:lnTo>
                    <a:pt x="2185" y="334"/>
                  </a:lnTo>
                  <a:lnTo>
                    <a:pt x="2398" y="365"/>
                  </a:lnTo>
                  <a:lnTo>
                    <a:pt x="2580" y="425"/>
                  </a:lnTo>
                  <a:lnTo>
                    <a:pt x="2822" y="547"/>
                  </a:lnTo>
                  <a:lnTo>
                    <a:pt x="2822" y="547"/>
                  </a:lnTo>
                  <a:lnTo>
                    <a:pt x="3004" y="668"/>
                  </a:lnTo>
                  <a:lnTo>
                    <a:pt x="3156" y="820"/>
                  </a:lnTo>
                  <a:lnTo>
                    <a:pt x="3156" y="820"/>
                  </a:lnTo>
                  <a:lnTo>
                    <a:pt x="3247" y="941"/>
                  </a:lnTo>
                  <a:lnTo>
                    <a:pt x="3278" y="1002"/>
                  </a:lnTo>
                  <a:lnTo>
                    <a:pt x="3278" y="1002"/>
                  </a:lnTo>
                  <a:lnTo>
                    <a:pt x="3217" y="971"/>
                  </a:lnTo>
                  <a:lnTo>
                    <a:pt x="3096" y="880"/>
                  </a:lnTo>
                  <a:lnTo>
                    <a:pt x="3096" y="880"/>
                  </a:lnTo>
                  <a:lnTo>
                    <a:pt x="2944" y="789"/>
                  </a:lnTo>
                  <a:lnTo>
                    <a:pt x="2731" y="698"/>
                  </a:lnTo>
                  <a:lnTo>
                    <a:pt x="2731" y="698"/>
                  </a:lnTo>
                  <a:lnTo>
                    <a:pt x="2519" y="638"/>
                  </a:lnTo>
                  <a:lnTo>
                    <a:pt x="2337" y="607"/>
                  </a:lnTo>
                  <a:lnTo>
                    <a:pt x="2337" y="607"/>
                  </a:lnTo>
                  <a:lnTo>
                    <a:pt x="2216" y="577"/>
                  </a:lnTo>
                  <a:lnTo>
                    <a:pt x="2216" y="577"/>
                  </a:lnTo>
                  <a:lnTo>
                    <a:pt x="2155" y="577"/>
                  </a:lnTo>
                  <a:lnTo>
                    <a:pt x="2155" y="577"/>
                  </a:lnTo>
                  <a:lnTo>
                    <a:pt x="2125" y="577"/>
                  </a:lnTo>
                  <a:lnTo>
                    <a:pt x="2125" y="577"/>
                  </a:lnTo>
                  <a:lnTo>
                    <a:pt x="1973" y="547"/>
                  </a:lnTo>
                  <a:lnTo>
                    <a:pt x="1973" y="547"/>
                  </a:lnTo>
                  <a:lnTo>
                    <a:pt x="1791" y="547"/>
                  </a:lnTo>
                  <a:lnTo>
                    <a:pt x="1578" y="577"/>
                  </a:lnTo>
                  <a:lnTo>
                    <a:pt x="1578" y="577"/>
                  </a:lnTo>
                  <a:lnTo>
                    <a:pt x="1427" y="638"/>
                  </a:lnTo>
                  <a:lnTo>
                    <a:pt x="1305" y="698"/>
                  </a:lnTo>
                  <a:lnTo>
                    <a:pt x="1305" y="698"/>
                  </a:lnTo>
                  <a:lnTo>
                    <a:pt x="1427" y="971"/>
                  </a:lnTo>
                  <a:lnTo>
                    <a:pt x="1457" y="1245"/>
                  </a:lnTo>
                  <a:lnTo>
                    <a:pt x="1457" y="1245"/>
                  </a:lnTo>
                  <a:lnTo>
                    <a:pt x="1457" y="1305"/>
                  </a:lnTo>
                  <a:lnTo>
                    <a:pt x="1457" y="1305"/>
                  </a:lnTo>
                  <a:lnTo>
                    <a:pt x="1669" y="1214"/>
                  </a:lnTo>
                  <a:lnTo>
                    <a:pt x="1851" y="1184"/>
                  </a:lnTo>
                  <a:lnTo>
                    <a:pt x="1851" y="1184"/>
                  </a:lnTo>
                  <a:lnTo>
                    <a:pt x="2033" y="1154"/>
                  </a:lnTo>
                  <a:lnTo>
                    <a:pt x="2033" y="1154"/>
                  </a:lnTo>
                  <a:lnTo>
                    <a:pt x="2216" y="1214"/>
                  </a:lnTo>
                  <a:lnTo>
                    <a:pt x="2216" y="1214"/>
                  </a:lnTo>
                  <a:lnTo>
                    <a:pt x="2398" y="1245"/>
                  </a:lnTo>
                  <a:lnTo>
                    <a:pt x="2610" y="1336"/>
                  </a:lnTo>
                  <a:lnTo>
                    <a:pt x="2610" y="1336"/>
                  </a:lnTo>
                  <a:lnTo>
                    <a:pt x="2792" y="1457"/>
                  </a:lnTo>
                  <a:lnTo>
                    <a:pt x="2944" y="1548"/>
                  </a:lnTo>
                  <a:lnTo>
                    <a:pt x="2944" y="1548"/>
                  </a:lnTo>
                  <a:lnTo>
                    <a:pt x="3004" y="1669"/>
                  </a:lnTo>
                  <a:lnTo>
                    <a:pt x="3035" y="1700"/>
                  </a:lnTo>
                  <a:lnTo>
                    <a:pt x="3035" y="1700"/>
                  </a:lnTo>
                  <a:lnTo>
                    <a:pt x="2974" y="1700"/>
                  </a:lnTo>
                  <a:lnTo>
                    <a:pt x="2883" y="1639"/>
                  </a:lnTo>
                  <a:lnTo>
                    <a:pt x="2731" y="1578"/>
                  </a:lnTo>
                  <a:lnTo>
                    <a:pt x="2549" y="1518"/>
                  </a:lnTo>
                  <a:lnTo>
                    <a:pt x="2549" y="1518"/>
                  </a:lnTo>
                  <a:lnTo>
                    <a:pt x="2337" y="1457"/>
                  </a:lnTo>
                  <a:lnTo>
                    <a:pt x="2185" y="1427"/>
                  </a:lnTo>
                  <a:lnTo>
                    <a:pt x="2185" y="1427"/>
                  </a:lnTo>
                  <a:lnTo>
                    <a:pt x="2033" y="1427"/>
                  </a:lnTo>
                  <a:lnTo>
                    <a:pt x="2033" y="1427"/>
                  </a:lnTo>
                  <a:lnTo>
                    <a:pt x="1882" y="1427"/>
                  </a:lnTo>
                  <a:lnTo>
                    <a:pt x="1882" y="1427"/>
                  </a:lnTo>
                  <a:lnTo>
                    <a:pt x="1700" y="1427"/>
                  </a:lnTo>
                  <a:lnTo>
                    <a:pt x="1518" y="1457"/>
                  </a:lnTo>
                  <a:lnTo>
                    <a:pt x="1518" y="1457"/>
                  </a:lnTo>
                  <a:lnTo>
                    <a:pt x="1457" y="1487"/>
                  </a:lnTo>
                  <a:lnTo>
                    <a:pt x="1457" y="1487"/>
                  </a:lnTo>
                  <a:lnTo>
                    <a:pt x="1457" y="1578"/>
                  </a:lnTo>
                  <a:lnTo>
                    <a:pt x="1457" y="1578"/>
                  </a:lnTo>
                  <a:lnTo>
                    <a:pt x="1427" y="1639"/>
                  </a:lnTo>
                  <a:lnTo>
                    <a:pt x="1427" y="1639"/>
                  </a:lnTo>
                  <a:lnTo>
                    <a:pt x="1366" y="1760"/>
                  </a:lnTo>
                  <a:lnTo>
                    <a:pt x="1305" y="1882"/>
                  </a:lnTo>
                  <a:lnTo>
                    <a:pt x="1305" y="1882"/>
                  </a:lnTo>
                  <a:lnTo>
                    <a:pt x="1184" y="2003"/>
                  </a:lnTo>
                  <a:lnTo>
                    <a:pt x="1123" y="2034"/>
                  </a:lnTo>
                  <a:lnTo>
                    <a:pt x="1032" y="2094"/>
                  </a:lnTo>
                  <a:lnTo>
                    <a:pt x="1032" y="2094"/>
                  </a:lnTo>
                  <a:lnTo>
                    <a:pt x="880" y="2125"/>
                  </a:lnTo>
                  <a:lnTo>
                    <a:pt x="729" y="2094"/>
                  </a:lnTo>
                  <a:lnTo>
                    <a:pt x="729" y="2094"/>
                  </a:lnTo>
                  <a:lnTo>
                    <a:pt x="789" y="2276"/>
                  </a:lnTo>
                  <a:lnTo>
                    <a:pt x="789" y="2276"/>
                  </a:lnTo>
                  <a:lnTo>
                    <a:pt x="789" y="2276"/>
                  </a:lnTo>
                  <a:lnTo>
                    <a:pt x="941" y="2185"/>
                  </a:lnTo>
                  <a:lnTo>
                    <a:pt x="1123" y="2094"/>
                  </a:lnTo>
                  <a:lnTo>
                    <a:pt x="1123" y="2094"/>
                  </a:lnTo>
                  <a:lnTo>
                    <a:pt x="1366" y="2064"/>
                  </a:lnTo>
                  <a:lnTo>
                    <a:pt x="1609" y="2064"/>
                  </a:lnTo>
                  <a:lnTo>
                    <a:pt x="1609" y="2064"/>
                  </a:lnTo>
                  <a:lnTo>
                    <a:pt x="1851" y="2094"/>
                  </a:lnTo>
                  <a:lnTo>
                    <a:pt x="2064" y="2155"/>
                  </a:lnTo>
                  <a:lnTo>
                    <a:pt x="2276" y="2216"/>
                  </a:lnTo>
                  <a:lnTo>
                    <a:pt x="2458" y="2307"/>
                  </a:lnTo>
                  <a:lnTo>
                    <a:pt x="2458" y="2307"/>
                  </a:lnTo>
                  <a:lnTo>
                    <a:pt x="2610" y="2398"/>
                  </a:lnTo>
                  <a:lnTo>
                    <a:pt x="2610" y="2398"/>
                  </a:lnTo>
                  <a:lnTo>
                    <a:pt x="2701" y="2458"/>
                  </a:lnTo>
                  <a:lnTo>
                    <a:pt x="2701" y="2458"/>
                  </a:lnTo>
                  <a:lnTo>
                    <a:pt x="2762" y="2549"/>
                  </a:lnTo>
                  <a:lnTo>
                    <a:pt x="2762" y="2549"/>
                  </a:lnTo>
                  <a:lnTo>
                    <a:pt x="2671" y="2519"/>
                  </a:lnTo>
                  <a:lnTo>
                    <a:pt x="2671" y="2519"/>
                  </a:lnTo>
                  <a:lnTo>
                    <a:pt x="2549" y="2458"/>
                  </a:lnTo>
                  <a:lnTo>
                    <a:pt x="2549" y="2458"/>
                  </a:lnTo>
                  <a:lnTo>
                    <a:pt x="2428" y="2398"/>
                  </a:lnTo>
                  <a:lnTo>
                    <a:pt x="2428" y="2398"/>
                  </a:lnTo>
                  <a:lnTo>
                    <a:pt x="2033" y="2307"/>
                  </a:lnTo>
                  <a:lnTo>
                    <a:pt x="1821" y="2276"/>
                  </a:lnTo>
                  <a:lnTo>
                    <a:pt x="1609" y="2246"/>
                  </a:lnTo>
                  <a:lnTo>
                    <a:pt x="1609" y="2246"/>
                  </a:lnTo>
                  <a:lnTo>
                    <a:pt x="1396" y="2276"/>
                  </a:lnTo>
                  <a:lnTo>
                    <a:pt x="1184" y="2307"/>
                  </a:lnTo>
                  <a:lnTo>
                    <a:pt x="1184" y="2307"/>
                  </a:lnTo>
                  <a:lnTo>
                    <a:pt x="1032" y="2367"/>
                  </a:lnTo>
                  <a:lnTo>
                    <a:pt x="911" y="2489"/>
                  </a:lnTo>
                  <a:lnTo>
                    <a:pt x="911" y="2489"/>
                  </a:lnTo>
                  <a:lnTo>
                    <a:pt x="850" y="2580"/>
                  </a:lnTo>
                  <a:lnTo>
                    <a:pt x="850" y="2580"/>
                  </a:lnTo>
                  <a:lnTo>
                    <a:pt x="850" y="2671"/>
                  </a:lnTo>
                  <a:lnTo>
                    <a:pt x="850" y="2671"/>
                  </a:lnTo>
                  <a:lnTo>
                    <a:pt x="850" y="2762"/>
                  </a:lnTo>
                  <a:lnTo>
                    <a:pt x="850" y="2762"/>
                  </a:lnTo>
                  <a:lnTo>
                    <a:pt x="850" y="2822"/>
                  </a:lnTo>
                  <a:lnTo>
                    <a:pt x="880" y="2913"/>
                  </a:lnTo>
                  <a:lnTo>
                    <a:pt x="971" y="2974"/>
                  </a:lnTo>
                  <a:lnTo>
                    <a:pt x="971" y="2974"/>
                  </a:lnTo>
                  <a:lnTo>
                    <a:pt x="1093" y="3065"/>
                  </a:lnTo>
                  <a:lnTo>
                    <a:pt x="1275" y="3156"/>
                  </a:lnTo>
                  <a:lnTo>
                    <a:pt x="1487" y="3187"/>
                  </a:lnTo>
                  <a:lnTo>
                    <a:pt x="1700" y="3217"/>
                  </a:lnTo>
                  <a:lnTo>
                    <a:pt x="1700" y="3217"/>
                  </a:lnTo>
                  <a:lnTo>
                    <a:pt x="2155" y="3278"/>
                  </a:lnTo>
                  <a:lnTo>
                    <a:pt x="2549" y="3278"/>
                  </a:lnTo>
                  <a:lnTo>
                    <a:pt x="2822" y="3278"/>
                  </a:lnTo>
                  <a:lnTo>
                    <a:pt x="2944" y="3308"/>
                  </a:lnTo>
                  <a:lnTo>
                    <a:pt x="2944" y="3308"/>
                  </a:lnTo>
                  <a:lnTo>
                    <a:pt x="2822" y="3338"/>
                  </a:lnTo>
                  <a:lnTo>
                    <a:pt x="2549" y="3369"/>
                  </a:lnTo>
                  <a:lnTo>
                    <a:pt x="2155" y="3399"/>
                  </a:lnTo>
                  <a:lnTo>
                    <a:pt x="1700" y="3399"/>
                  </a:lnTo>
                  <a:lnTo>
                    <a:pt x="1700" y="3399"/>
                  </a:lnTo>
                  <a:lnTo>
                    <a:pt x="1457" y="3399"/>
                  </a:lnTo>
                  <a:lnTo>
                    <a:pt x="1214" y="3338"/>
                  </a:lnTo>
                  <a:lnTo>
                    <a:pt x="1002" y="3278"/>
                  </a:lnTo>
                  <a:lnTo>
                    <a:pt x="820" y="3187"/>
                  </a:lnTo>
                  <a:lnTo>
                    <a:pt x="820" y="3187"/>
                  </a:lnTo>
                  <a:lnTo>
                    <a:pt x="668" y="3035"/>
                  </a:lnTo>
                  <a:lnTo>
                    <a:pt x="607" y="2913"/>
                  </a:lnTo>
                  <a:lnTo>
                    <a:pt x="607" y="2913"/>
                  </a:lnTo>
                  <a:lnTo>
                    <a:pt x="577" y="2822"/>
                  </a:lnTo>
                  <a:lnTo>
                    <a:pt x="577" y="2822"/>
                  </a:lnTo>
                  <a:lnTo>
                    <a:pt x="516" y="2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4"/>
            <p:cNvSpPr/>
            <p:nvPr/>
          </p:nvSpPr>
          <p:spPr>
            <a:xfrm>
              <a:off x="2869700" y="1394125"/>
              <a:ext cx="60725" cy="49350"/>
            </a:xfrm>
            <a:custGeom>
              <a:avLst/>
              <a:gdLst/>
              <a:ahLst/>
              <a:cxnLst/>
              <a:rect l="l" t="t" r="r" b="b"/>
              <a:pathLst>
                <a:path w="2429" h="1974" extrusionOk="0">
                  <a:moveTo>
                    <a:pt x="2367" y="1"/>
                  </a:moveTo>
                  <a:lnTo>
                    <a:pt x="2337" y="92"/>
                  </a:lnTo>
                  <a:lnTo>
                    <a:pt x="2337" y="274"/>
                  </a:lnTo>
                  <a:lnTo>
                    <a:pt x="2276" y="547"/>
                  </a:lnTo>
                  <a:lnTo>
                    <a:pt x="2216" y="699"/>
                  </a:lnTo>
                  <a:lnTo>
                    <a:pt x="2155" y="851"/>
                  </a:lnTo>
                  <a:lnTo>
                    <a:pt x="2003" y="1093"/>
                  </a:lnTo>
                  <a:lnTo>
                    <a:pt x="1821" y="1275"/>
                  </a:lnTo>
                  <a:lnTo>
                    <a:pt x="1669" y="1397"/>
                  </a:lnTo>
                  <a:lnTo>
                    <a:pt x="1609" y="1457"/>
                  </a:lnTo>
                  <a:lnTo>
                    <a:pt x="1548" y="1488"/>
                  </a:lnTo>
                  <a:lnTo>
                    <a:pt x="1396" y="1579"/>
                  </a:lnTo>
                  <a:lnTo>
                    <a:pt x="1154" y="1700"/>
                  </a:lnTo>
                  <a:lnTo>
                    <a:pt x="850" y="1791"/>
                  </a:lnTo>
                  <a:lnTo>
                    <a:pt x="547" y="1822"/>
                  </a:lnTo>
                  <a:lnTo>
                    <a:pt x="274" y="1822"/>
                  </a:lnTo>
                  <a:lnTo>
                    <a:pt x="61" y="1791"/>
                  </a:lnTo>
                  <a:lnTo>
                    <a:pt x="1" y="1791"/>
                  </a:lnTo>
                  <a:lnTo>
                    <a:pt x="61" y="1822"/>
                  </a:lnTo>
                  <a:lnTo>
                    <a:pt x="243" y="1913"/>
                  </a:lnTo>
                  <a:lnTo>
                    <a:pt x="547" y="1973"/>
                  </a:lnTo>
                  <a:lnTo>
                    <a:pt x="881" y="1973"/>
                  </a:lnTo>
                  <a:lnTo>
                    <a:pt x="1214" y="1913"/>
                  </a:lnTo>
                  <a:lnTo>
                    <a:pt x="1518" y="1791"/>
                  </a:lnTo>
                  <a:lnTo>
                    <a:pt x="1700" y="1700"/>
                  </a:lnTo>
                  <a:lnTo>
                    <a:pt x="1760" y="1670"/>
                  </a:lnTo>
                  <a:lnTo>
                    <a:pt x="1821" y="1609"/>
                  </a:lnTo>
                  <a:lnTo>
                    <a:pt x="2003" y="1457"/>
                  </a:lnTo>
                  <a:lnTo>
                    <a:pt x="2185" y="1215"/>
                  </a:lnTo>
                  <a:lnTo>
                    <a:pt x="2337" y="911"/>
                  </a:lnTo>
                  <a:lnTo>
                    <a:pt x="2398" y="729"/>
                  </a:lnTo>
                  <a:lnTo>
                    <a:pt x="2428" y="577"/>
                  </a:lnTo>
                  <a:lnTo>
                    <a:pt x="2428" y="274"/>
                  </a:lnTo>
                  <a:lnTo>
                    <a:pt x="2398" y="9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2869700" y="1394125"/>
              <a:ext cx="60725" cy="49350"/>
            </a:xfrm>
            <a:custGeom>
              <a:avLst/>
              <a:gdLst/>
              <a:ahLst/>
              <a:cxnLst/>
              <a:rect l="l" t="t" r="r" b="b"/>
              <a:pathLst>
                <a:path w="2429" h="1974" fill="none" extrusionOk="0">
                  <a:moveTo>
                    <a:pt x="274" y="1822"/>
                  </a:moveTo>
                  <a:lnTo>
                    <a:pt x="274" y="1822"/>
                  </a:lnTo>
                  <a:lnTo>
                    <a:pt x="547" y="1822"/>
                  </a:lnTo>
                  <a:lnTo>
                    <a:pt x="850" y="1791"/>
                  </a:lnTo>
                  <a:lnTo>
                    <a:pt x="850" y="1791"/>
                  </a:lnTo>
                  <a:lnTo>
                    <a:pt x="1154" y="1700"/>
                  </a:lnTo>
                  <a:lnTo>
                    <a:pt x="1396" y="1579"/>
                  </a:lnTo>
                  <a:lnTo>
                    <a:pt x="1396" y="1579"/>
                  </a:lnTo>
                  <a:lnTo>
                    <a:pt x="1548" y="1488"/>
                  </a:lnTo>
                  <a:lnTo>
                    <a:pt x="1548" y="1488"/>
                  </a:lnTo>
                  <a:lnTo>
                    <a:pt x="1609" y="1457"/>
                  </a:lnTo>
                  <a:lnTo>
                    <a:pt x="1609" y="1457"/>
                  </a:lnTo>
                  <a:lnTo>
                    <a:pt x="1669" y="1397"/>
                  </a:lnTo>
                  <a:lnTo>
                    <a:pt x="1669" y="1397"/>
                  </a:lnTo>
                  <a:lnTo>
                    <a:pt x="1821" y="1275"/>
                  </a:lnTo>
                  <a:lnTo>
                    <a:pt x="1821" y="1275"/>
                  </a:lnTo>
                  <a:lnTo>
                    <a:pt x="2003" y="1093"/>
                  </a:lnTo>
                  <a:lnTo>
                    <a:pt x="2155" y="851"/>
                  </a:lnTo>
                  <a:lnTo>
                    <a:pt x="2155" y="851"/>
                  </a:lnTo>
                  <a:lnTo>
                    <a:pt x="2216" y="699"/>
                  </a:lnTo>
                  <a:lnTo>
                    <a:pt x="2276" y="547"/>
                  </a:lnTo>
                  <a:lnTo>
                    <a:pt x="2337" y="274"/>
                  </a:lnTo>
                  <a:lnTo>
                    <a:pt x="2337" y="274"/>
                  </a:lnTo>
                  <a:lnTo>
                    <a:pt x="2337" y="92"/>
                  </a:lnTo>
                  <a:lnTo>
                    <a:pt x="2367" y="1"/>
                  </a:lnTo>
                  <a:lnTo>
                    <a:pt x="2367" y="1"/>
                  </a:lnTo>
                  <a:lnTo>
                    <a:pt x="2398" y="92"/>
                  </a:lnTo>
                  <a:lnTo>
                    <a:pt x="2428" y="274"/>
                  </a:lnTo>
                  <a:lnTo>
                    <a:pt x="2428" y="274"/>
                  </a:lnTo>
                  <a:lnTo>
                    <a:pt x="2428" y="577"/>
                  </a:lnTo>
                  <a:lnTo>
                    <a:pt x="2398" y="729"/>
                  </a:lnTo>
                  <a:lnTo>
                    <a:pt x="2337" y="911"/>
                  </a:lnTo>
                  <a:lnTo>
                    <a:pt x="2337" y="911"/>
                  </a:lnTo>
                  <a:lnTo>
                    <a:pt x="2185" y="1215"/>
                  </a:lnTo>
                  <a:lnTo>
                    <a:pt x="2003" y="1457"/>
                  </a:lnTo>
                  <a:lnTo>
                    <a:pt x="2003" y="1457"/>
                  </a:lnTo>
                  <a:lnTo>
                    <a:pt x="1821" y="1609"/>
                  </a:lnTo>
                  <a:lnTo>
                    <a:pt x="1821" y="1609"/>
                  </a:lnTo>
                  <a:lnTo>
                    <a:pt x="1760" y="1670"/>
                  </a:lnTo>
                  <a:lnTo>
                    <a:pt x="1760" y="1670"/>
                  </a:lnTo>
                  <a:lnTo>
                    <a:pt x="1700" y="1700"/>
                  </a:lnTo>
                  <a:lnTo>
                    <a:pt x="1700" y="1700"/>
                  </a:lnTo>
                  <a:lnTo>
                    <a:pt x="1518" y="1791"/>
                  </a:lnTo>
                  <a:lnTo>
                    <a:pt x="1518" y="1791"/>
                  </a:lnTo>
                  <a:lnTo>
                    <a:pt x="1214" y="1913"/>
                  </a:lnTo>
                  <a:lnTo>
                    <a:pt x="881" y="1973"/>
                  </a:lnTo>
                  <a:lnTo>
                    <a:pt x="881" y="1973"/>
                  </a:lnTo>
                  <a:lnTo>
                    <a:pt x="547" y="1973"/>
                  </a:lnTo>
                  <a:lnTo>
                    <a:pt x="243" y="1913"/>
                  </a:lnTo>
                  <a:lnTo>
                    <a:pt x="243" y="1913"/>
                  </a:lnTo>
                  <a:lnTo>
                    <a:pt x="61" y="1822"/>
                  </a:lnTo>
                  <a:lnTo>
                    <a:pt x="1" y="1791"/>
                  </a:lnTo>
                  <a:lnTo>
                    <a:pt x="1" y="1791"/>
                  </a:lnTo>
                  <a:lnTo>
                    <a:pt x="61" y="1791"/>
                  </a:lnTo>
                  <a:lnTo>
                    <a:pt x="274" y="1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2780950" y="1355450"/>
              <a:ext cx="73600" cy="210925"/>
            </a:xfrm>
            <a:custGeom>
              <a:avLst/>
              <a:gdLst/>
              <a:ahLst/>
              <a:cxnLst/>
              <a:rect l="l" t="t" r="r" b="b"/>
              <a:pathLst>
                <a:path w="2944" h="8437" extrusionOk="0">
                  <a:moveTo>
                    <a:pt x="1973" y="0"/>
                  </a:moveTo>
                  <a:lnTo>
                    <a:pt x="1912" y="61"/>
                  </a:lnTo>
                  <a:lnTo>
                    <a:pt x="1760" y="243"/>
                  </a:lnTo>
                  <a:lnTo>
                    <a:pt x="1609" y="516"/>
                  </a:lnTo>
                  <a:lnTo>
                    <a:pt x="1487" y="880"/>
                  </a:lnTo>
                  <a:lnTo>
                    <a:pt x="1457" y="1244"/>
                  </a:lnTo>
                  <a:lnTo>
                    <a:pt x="1487" y="1578"/>
                  </a:lnTo>
                  <a:lnTo>
                    <a:pt x="1517" y="1791"/>
                  </a:lnTo>
                  <a:lnTo>
                    <a:pt x="1548" y="1882"/>
                  </a:lnTo>
                  <a:lnTo>
                    <a:pt x="1578" y="1973"/>
                  </a:lnTo>
                  <a:lnTo>
                    <a:pt x="1669" y="2185"/>
                  </a:lnTo>
                  <a:lnTo>
                    <a:pt x="1851" y="2458"/>
                  </a:lnTo>
                  <a:lnTo>
                    <a:pt x="2094" y="2731"/>
                  </a:lnTo>
                  <a:lnTo>
                    <a:pt x="2003" y="2853"/>
                  </a:lnTo>
                  <a:lnTo>
                    <a:pt x="1730" y="3308"/>
                  </a:lnTo>
                  <a:lnTo>
                    <a:pt x="1457" y="3824"/>
                  </a:lnTo>
                  <a:lnTo>
                    <a:pt x="1214" y="4370"/>
                  </a:lnTo>
                  <a:lnTo>
                    <a:pt x="1002" y="4855"/>
                  </a:lnTo>
                  <a:lnTo>
                    <a:pt x="820" y="5311"/>
                  </a:lnTo>
                  <a:lnTo>
                    <a:pt x="668" y="5796"/>
                  </a:lnTo>
                  <a:lnTo>
                    <a:pt x="334" y="6858"/>
                  </a:lnTo>
                  <a:lnTo>
                    <a:pt x="61" y="7951"/>
                  </a:lnTo>
                  <a:lnTo>
                    <a:pt x="0" y="8315"/>
                  </a:lnTo>
                  <a:lnTo>
                    <a:pt x="0" y="8436"/>
                  </a:lnTo>
                  <a:lnTo>
                    <a:pt x="61" y="8315"/>
                  </a:lnTo>
                  <a:lnTo>
                    <a:pt x="182" y="7981"/>
                  </a:lnTo>
                  <a:lnTo>
                    <a:pt x="516" y="6919"/>
                  </a:lnTo>
                  <a:lnTo>
                    <a:pt x="880" y="5857"/>
                  </a:lnTo>
                  <a:lnTo>
                    <a:pt x="1062" y="5402"/>
                  </a:lnTo>
                  <a:lnTo>
                    <a:pt x="1214" y="4916"/>
                  </a:lnTo>
                  <a:lnTo>
                    <a:pt x="1396" y="4461"/>
                  </a:lnTo>
                  <a:lnTo>
                    <a:pt x="1639" y="3915"/>
                  </a:lnTo>
                  <a:lnTo>
                    <a:pt x="1912" y="3278"/>
                  </a:lnTo>
                  <a:lnTo>
                    <a:pt x="2155" y="2792"/>
                  </a:lnTo>
                  <a:lnTo>
                    <a:pt x="2397" y="2974"/>
                  </a:lnTo>
                  <a:lnTo>
                    <a:pt x="2640" y="3126"/>
                  </a:lnTo>
                  <a:lnTo>
                    <a:pt x="2853" y="3186"/>
                  </a:lnTo>
                  <a:lnTo>
                    <a:pt x="2944" y="3217"/>
                  </a:lnTo>
                  <a:lnTo>
                    <a:pt x="2883" y="3156"/>
                  </a:lnTo>
                  <a:lnTo>
                    <a:pt x="2701" y="3035"/>
                  </a:lnTo>
                  <a:lnTo>
                    <a:pt x="2458" y="2853"/>
                  </a:lnTo>
                  <a:lnTo>
                    <a:pt x="2215" y="2610"/>
                  </a:lnTo>
                  <a:lnTo>
                    <a:pt x="2306" y="2458"/>
                  </a:lnTo>
                  <a:lnTo>
                    <a:pt x="2306" y="2458"/>
                  </a:lnTo>
                  <a:lnTo>
                    <a:pt x="2185" y="2580"/>
                  </a:lnTo>
                  <a:lnTo>
                    <a:pt x="2003" y="2307"/>
                  </a:lnTo>
                  <a:lnTo>
                    <a:pt x="1882" y="2064"/>
                  </a:lnTo>
                  <a:lnTo>
                    <a:pt x="1821" y="1882"/>
                  </a:lnTo>
                  <a:lnTo>
                    <a:pt x="1791" y="1821"/>
                  </a:lnTo>
                  <a:lnTo>
                    <a:pt x="1760" y="1730"/>
                  </a:lnTo>
                  <a:lnTo>
                    <a:pt x="1730" y="1548"/>
                  </a:lnTo>
                  <a:lnTo>
                    <a:pt x="1669" y="1244"/>
                  </a:lnTo>
                  <a:lnTo>
                    <a:pt x="1669" y="911"/>
                  </a:lnTo>
                  <a:lnTo>
                    <a:pt x="1760" y="577"/>
                  </a:lnTo>
                  <a:lnTo>
                    <a:pt x="1851" y="273"/>
                  </a:lnTo>
                  <a:lnTo>
                    <a:pt x="1942" y="91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2403925" y="1201450"/>
              <a:ext cx="394500" cy="484025"/>
            </a:xfrm>
            <a:custGeom>
              <a:avLst/>
              <a:gdLst/>
              <a:ahLst/>
              <a:cxnLst/>
              <a:rect l="l" t="t" r="r" b="b"/>
              <a:pathLst>
                <a:path w="15780" h="19361" extrusionOk="0">
                  <a:moveTo>
                    <a:pt x="7435" y="1"/>
                  </a:moveTo>
                  <a:lnTo>
                    <a:pt x="6676" y="31"/>
                  </a:lnTo>
                  <a:lnTo>
                    <a:pt x="5766" y="122"/>
                  </a:lnTo>
                  <a:lnTo>
                    <a:pt x="4734" y="274"/>
                  </a:lnTo>
                  <a:lnTo>
                    <a:pt x="3611" y="456"/>
                  </a:lnTo>
                  <a:lnTo>
                    <a:pt x="3308" y="547"/>
                  </a:lnTo>
                  <a:lnTo>
                    <a:pt x="3035" y="668"/>
                  </a:lnTo>
                  <a:lnTo>
                    <a:pt x="2792" y="850"/>
                  </a:lnTo>
                  <a:lnTo>
                    <a:pt x="2549" y="1032"/>
                  </a:lnTo>
                  <a:lnTo>
                    <a:pt x="2306" y="1275"/>
                  </a:lnTo>
                  <a:lnTo>
                    <a:pt x="2094" y="1548"/>
                  </a:lnTo>
                  <a:lnTo>
                    <a:pt x="1882" y="1852"/>
                  </a:lnTo>
                  <a:lnTo>
                    <a:pt x="1700" y="2155"/>
                  </a:lnTo>
                  <a:lnTo>
                    <a:pt x="1517" y="2519"/>
                  </a:lnTo>
                  <a:lnTo>
                    <a:pt x="1366" y="2883"/>
                  </a:lnTo>
                  <a:lnTo>
                    <a:pt x="1062" y="3642"/>
                  </a:lnTo>
                  <a:lnTo>
                    <a:pt x="820" y="4461"/>
                  </a:lnTo>
                  <a:lnTo>
                    <a:pt x="607" y="5280"/>
                  </a:lnTo>
                  <a:lnTo>
                    <a:pt x="455" y="6100"/>
                  </a:lnTo>
                  <a:lnTo>
                    <a:pt x="304" y="6889"/>
                  </a:lnTo>
                  <a:lnTo>
                    <a:pt x="213" y="7617"/>
                  </a:lnTo>
                  <a:lnTo>
                    <a:pt x="122" y="8254"/>
                  </a:lnTo>
                  <a:lnTo>
                    <a:pt x="31" y="9225"/>
                  </a:lnTo>
                  <a:lnTo>
                    <a:pt x="0" y="9589"/>
                  </a:lnTo>
                  <a:lnTo>
                    <a:pt x="213" y="9802"/>
                  </a:lnTo>
                  <a:lnTo>
                    <a:pt x="455" y="9984"/>
                  </a:lnTo>
                  <a:lnTo>
                    <a:pt x="698" y="10135"/>
                  </a:lnTo>
                  <a:lnTo>
                    <a:pt x="971" y="10287"/>
                  </a:lnTo>
                  <a:lnTo>
                    <a:pt x="1275" y="10409"/>
                  </a:lnTo>
                  <a:lnTo>
                    <a:pt x="1578" y="10500"/>
                  </a:lnTo>
                  <a:lnTo>
                    <a:pt x="2185" y="10651"/>
                  </a:lnTo>
                  <a:lnTo>
                    <a:pt x="2731" y="10742"/>
                  </a:lnTo>
                  <a:lnTo>
                    <a:pt x="3186" y="10803"/>
                  </a:lnTo>
                  <a:lnTo>
                    <a:pt x="3642" y="10803"/>
                  </a:lnTo>
                  <a:lnTo>
                    <a:pt x="4188" y="18450"/>
                  </a:lnTo>
                  <a:lnTo>
                    <a:pt x="4552" y="18662"/>
                  </a:lnTo>
                  <a:lnTo>
                    <a:pt x="4946" y="18814"/>
                  </a:lnTo>
                  <a:lnTo>
                    <a:pt x="5311" y="18966"/>
                  </a:lnTo>
                  <a:lnTo>
                    <a:pt x="5705" y="19087"/>
                  </a:lnTo>
                  <a:lnTo>
                    <a:pt x="6099" y="19178"/>
                  </a:lnTo>
                  <a:lnTo>
                    <a:pt x="6464" y="19269"/>
                  </a:lnTo>
                  <a:lnTo>
                    <a:pt x="6858" y="19299"/>
                  </a:lnTo>
                  <a:lnTo>
                    <a:pt x="7253" y="19360"/>
                  </a:lnTo>
                  <a:lnTo>
                    <a:pt x="7981" y="19360"/>
                  </a:lnTo>
                  <a:lnTo>
                    <a:pt x="8709" y="19330"/>
                  </a:lnTo>
                  <a:lnTo>
                    <a:pt x="9407" y="19239"/>
                  </a:lnTo>
                  <a:lnTo>
                    <a:pt x="10075" y="19117"/>
                  </a:lnTo>
                  <a:lnTo>
                    <a:pt x="10681" y="18966"/>
                  </a:lnTo>
                  <a:lnTo>
                    <a:pt x="11258" y="18814"/>
                  </a:lnTo>
                  <a:lnTo>
                    <a:pt x="11743" y="18632"/>
                  </a:lnTo>
                  <a:lnTo>
                    <a:pt x="12168" y="18480"/>
                  </a:lnTo>
                  <a:lnTo>
                    <a:pt x="12775" y="18207"/>
                  </a:lnTo>
                  <a:lnTo>
                    <a:pt x="12988" y="18086"/>
                  </a:lnTo>
                  <a:lnTo>
                    <a:pt x="12836" y="16295"/>
                  </a:lnTo>
                  <a:lnTo>
                    <a:pt x="12745" y="14899"/>
                  </a:lnTo>
                  <a:lnTo>
                    <a:pt x="12745" y="14384"/>
                  </a:lnTo>
                  <a:lnTo>
                    <a:pt x="12745" y="14019"/>
                  </a:lnTo>
                  <a:lnTo>
                    <a:pt x="12775" y="13716"/>
                  </a:lnTo>
                  <a:lnTo>
                    <a:pt x="12897" y="13200"/>
                  </a:lnTo>
                  <a:lnTo>
                    <a:pt x="13170" y="11926"/>
                  </a:lnTo>
                  <a:lnTo>
                    <a:pt x="13564" y="10257"/>
                  </a:lnTo>
                  <a:lnTo>
                    <a:pt x="14080" y="10196"/>
                  </a:lnTo>
                  <a:lnTo>
                    <a:pt x="14535" y="10105"/>
                  </a:lnTo>
                  <a:lnTo>
                    <a:pt x="14930" y="9984"/>
                  </a:lnTo>
                  <a:lnTo>
                    <a:pt x="15233" y="9893"/>
                  </a:lnTo>
                  <a:lnTo>
                    <a:pt x="15476" y="9771"/>
                  </a:lnTo>
                  <a:lnTo>
                    <a:pt x="15658" y="9680"/>
                  </a:lnTo>
                  <a:lnTo>
                    <a:pt x="15779" y="9589"/>
                  </a:lnTo>
                  <a:lnTo>
                    <a:pt x="15658" y="8649"/>
                  </a:lnTo>
                  <a:lnTo>
                    <a:pt x="15506" y="7617"/>
                  </a:lnTo>
                  <a:lnTo>
                    <a:pt x="15324" y="6403"/>
                  </a:lnTo>
                  <a:lnTo>
                    <a:pt x="15081" y="5068"/>
                  </a:lnTo>
                  <a:lnTo>
                    <a:pt x="14808" y="3794"/>
                  </a:lnTo>
                  <a:lnTo>
                    <a:pt x="14656" y="3187"/>
                  </a:lnTo>
                  <a:lnTo>
                    <a:pt x="14505" y="2640"/>
                  </a:lnTo>
                  <a:lnTo>
                    <a:pt x="14323" y="2155"/>
                  </a:lnTo>
                  <a:lnTo>
                    <a:pt x="14171" y="1760"/>
                  </a:lnTo>
                  <a:lnTo>
                    <a:pt x="14080" y="1578"/>
                  </a:lnTo>
                  <a:lnTo>
                    <a:pt x="13959" y="1427"/>
                  </a:lnTo>
                  <a:lnTo>
                    <a:pt x="13807" y="1275"/>
                  </a:lnTo>
                  <a:lnTo>
                    <a:pt x="13685" y="1123"/>
                  </a:lnTo>
                  <a:lnTo>
                    <a:pt x="13321" y="881"/>
                  </a:lnTo>
                  <a:lnTo>
                    <a:pt x="12957" y="668"/>
                  </a:lnTo>
                  <a:lnTo>
                    <a:pt x="12532" y="516"/>
                  </a:lnTo>
                  <a:lnTo>
                    <a:pt x="12077" y="365"/>
                  </a:lnTo>
                  <a:lnTo>
                    <a:pt x="11622" y="243"/>
                  </a:lnTo>
                  <a:lnTo>
                    <a:pt x="11167" y="183"/>
                  </a:lnTo>
                  <a:lnTo>
                    <a:pt x="10317" y="61"/>
                  </a:lnTo>
                  <a:lnTo>
                    <a:pt x="9589" y="31"/>
                  </a:lnTo>
                  <a:lnTo>
                    <a:pt x="8891" y="31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4"/>
            <p:cNvSpPr/>
            <p:nvPr/>
          </p:nvSpPr>
          <p:spPr>
            <a:xfrm>
              <a:off x="2403925" y="1201450"/>
              <a:ext cx="394500" cy="484025"/>
            </a:xfrm>
            <a:custGeom>
              <a:avLst/>
              <a:gdLst/>
              <a:ahLst/>
              <a:cxnLst/>
              <a:rect l="l" t="t" r="r" b="b"/>
              <a:pathLst>
                <a:path w="15780" h="19361" fill="none" extrusionOk="0">
                  <a:moveTo>
                    <a:pt x="8891" y="31"/>
                  </a:moveTo>
                  <a:lnTo>
                    <a:pt x="8891" y="31"/>
                  </a:lnTo>
                  <a:lnTo>
                    <a:pt x="9589" y="31"/>
                  </a:lnTo>
                  <a:lnTo>
                    <a:pt x="10317" y="61"/>
                  </a:lnTo>
                  <a:lnTo>
                    <a:pt x="11167" y="183"/>
                  </a:lnTo>
                  <a:lnTo>
                    <a:pt x="11622" y="243"/>
                  </a:lnTo>
                  <a:lnTo>
                    <a:pt x="12077" y="365"/>
                  </a:lnTo>
                  <a:lnTo>
                    <a:pt x="12532" y="516"/>
                  </a:lnTo>
                  <a:lnTo>
                    <a:pt x="12957" y="668"/>
                  </a:lnTo>
                  <a:lnTo>
                    <a:pt x="13321" y="881"/>
                  </a:lnTo>
                  <a:lnTo>
                    <a:pt x="13685" y="1123"/>
                  </a:lnTo>
                  <a:lnTo>
                    <a:pt x="13807" y="1275"/>
                  </a:lnTo>
                  <a:lnTo>
                    <a:pt x="13959" y="1427"/>
                  </a:lnTo>
                  <a:lnTo>
                    <a:pt x="14080" y="1578"/>
                  </a:lnTo>
                  <a:lnTo>
                    <a:pt x="14171" y="1760"/>
                  </a:lnTo>
                  <a:lnTo>
                    <a:pt x="14171" y="1760"/>
                  </a:lnTo>
                  <a:lnTo>
                    <a:pt x="14323" y="2155"/>
                  </a:lnTo>
                  <a:lnTo>
                    <a:pt x="14505" y="2640"/>
                  </a:lnTo>
                  <a:lnTo>
                    <a:pt x="14656" y="3187"/>
                  </a:lnTo>
                  <a:lnTo>
                    <a:pt x="14808" y="3794"/>
                  </a:lnTo>
                  <a:lnTo>
                    <a:pt x="15081" y="5068"/>
                  </a:lnTo>
                  <a:lnTo>
                    <a:pt x="15324" y="6403"/>
                  </a:lnTo>
                  <a:lnTo>
                    <a:pt x="15506" y="7617"/>
                  </a:lnTo>
                  <a:lnTo>
                    <a:pt x="15658" y="8649"/>
                  </a:lnTo>
                  <a:lnTo>
                    <a:pt x="15779" y="9589"/>
                  </a:lnTo>
                  <a:lnTo>
                    <a:pt x="15779" y="9589"/>
                  </a:lnTo>
                  <a:lnTo>
                    <a:pt x="15658" y="9680"/>
                  </a:lnTo>
                  <a:lnTo>
                    <a:pt x="15476" y="9771"/>
                  </a:lnTo>
                  <a:lnTo>
                    <a:pt x="15233" y="9893"/>
                  </a:lnTo>
                  <a:lnTo>
                    <a:pt x="14930" y="9984"/>
                  </a:lnTo>
                  <a:lnTo>
                    <a:pt x="14535" y="10105"/>
                  </a:lnTo>
                  <a:lnTo>
                    <a:pt x="14080" y="10196"/>
                  </a:lnTo>
                  <a:lnTo>
                    <a:pt x="13564" y="10257"/>
                  </a:lnTo>
                  <a:lnTo>
                    <a:pt x="13564" y="10257"/>
                  </a:lnTo>
                  <a:lnTo>
                    <a:pt x="13170" y="11926"/>
                  </a:lnTo>
                  <a:lnTo>
                    <a:pt x="12897" y="13200"/>
                  </a:lnTo>
                  <a:lnTo>
                    <a:pt x="12775" y="13716"/>
                  </a:lnTo>
                  <a:lnTo>
                    <a:pt x="12745" y="14019"/>
                  </a:lnTo>
                  <a:lnTo>
                    <a:pt x="12745" y="14019"/>
                  </a:lnTo>
                  <a:lnTo>
                    <a:pt x="12745" y="14384"/>
                  </a:lnTo>
                  <a:lnTo>
                    <a:pt x="12745" y="14899"/>
                  </a:lnTo>
                  <a:lnTo>
                    <a:pt x="12836" y="16295"/>
                  </a:lnTo>
                  <a:lnTo>
                    <a:pt x="12988" y="18086"/>
                  </a:lnTo>
                  <a:lnTo>
                    <a:pt x="12988" y="18086"/>
                  </a:lnTo>
                  <a:lnTo>
                    <a:pt x="12775" y="18207"/>
                  </a:lnTo>
                  <a:lnTo>
                    <a:pt x="12168" y="18480"/>
                  </a:lnTo>
                  <a:lnTo>
                    <a:pt x="11743" y="18632"/>
                  </a:lnTo>
                  <a:lnTo>
                    <a:pt x="11258" y="18814"/>
                  </a:lnTo>
                  <a:lnTo>
                    <a:pt x="10681" y="18966"/>
                  </a:lnTo>
                  <a:lnTo>
                    <a:pt x="10075" y="19117"/>
                  </a:lnTo>
                  <a:lnTo>
                    <a:pt x="9407" y="19239"/>
                  </a:lnTo>
                  <a:lnTo>
                    <a:pt x="8709" y="19330"/>
                  </a:lnTo>
                  <a:lnTo>
                    <a:pt x="7981" y="19360"/>
                  </a:lnTo>
                  <a:lnTo>
                    <a:pt x="7253" y="19360"/>
                  </a:lnTo>
                  <a:lnTo>
                    <a:pt x="6858" y="19299"/>
                  </a:lnTo>
                  <a:lnTo>
                    <a:pt x="6464" y="19269"/>
                  </a:lnTo>
                  <a:lnTo>
                    <a:pt x="6099" y="19178"/>
                  </a:lnTo>
                  <a:lnTo>
                    <a:pt x="5705" y="19087"/>
                  </a:lnTo>
                  <a:lnTo>
                    <a:pt x="5311" y="18966"/>
                  </a:lnTo>
                  <a:lnTo>
                    <a:pt x="4946" y="18814"/>
                  </a:lnTo>
                  <a:lnTo>
                    <a:pt x="4552" y="18662"/>
                  </a:lnTo>
                  <a:lnTo>
                    <a:pt x="4188" y="18450"/>
                  </a:lnTo>
                  <a:lnTo>
                    <a:pt x="3642" y="10803"/>
                  </a:lnTo>
                  <a:lnTo>
                    <a:pt x="3642" y="10803"/>
                  </a:lnTo>
                  <a:lnTo>
                    <a:pt x="3186" y="10803"/>
                  </a:lnTo>
                  <a:lnTo>
                    <a:pt x="2731" y="10742"/>
                  </a:lnTo>
                  <a:lnTo>
                    <a:pt x="2185" y="10651"/>
                  </a:lnTo>
                  <a:lnTo>
                    <a:pt x="1578" y="10500"/>
                  </a:lnTo>
                  <a:lnTo>
                    <a:pt x="1275" y="10409"/>
                  </a:lnTo>
                  <a:lnTo>
                    <a:pt x="971" y="10287"/>
                  </a:lnTo>
                  <a:lnTo>
                    <a:pt x="698" y="10135"/>
                  </a:lnTo>
                  <a:lnTo>
                    <a:pt x="455" y="9984"/>
                  </a:lnTo>
                  <a:lnTo>
                    <a:pt x="213" y="9802"/>
                  </a:lnTo>
                  <a:lnTo>
                    <a:pt x="0" y="9589"/>
                  </a:lnTo>
                  <a:lnTo>
                    <a:pt x="0" y="9589"/>
                  </a:lnTo>
                  <a:lnTo>
                    <a:pt x="31" y="9225"/>
                  </a:lnTo>
                  <a:lnTo>
                    <a:pt x="122" y="8254"/>
                  </a:lnTo>
                  <a:lnTo>
                    <a:pt x="213" y="7617"/>
                  </a:lnTo>
                  <a:lnTo>
                    <a:pt x="304" y="6889"/>
                  </a:lnTo>
                  <a:lnTo>
                    <a:pt x="455" y="6100"/>
                  </a:lnTo>
                  <a:lnTo>
                    <a:pt x="607" y="5280"/>
                  </a:lnTo>
                  <a:lnTo>
                    <a:pt x="820" y="4461"/>
                  </a:lnTo>
                  <a:lnTo>
                    <a:pt x="1062" y="3642"/>
                  </a:lnTo>
                  <a:lnTo>
                    <a:pt x="1366" y="2883"/>
                  </a:lnTo>
                  <a:lnTo>
                    <a:pt x="1517" y="2519"/>
                  </a:lnTo>
                  <a:lnTo>
                    <a:pt x="1700" y="2155"/>
                  </a:lnTo>
                  <a:lnTo>
                    <a:pt x="1882" y="1852"/>
                  </a:lnTo>
                  <a:lnTo>
                    <a:pt x="2094" y="1548"/>
                  </a:lnTo>
                  <a:lnTo>
                    <a:pt x="2306" y="1275"/>
                  </a:lnTo>
                  <a:lnTo>
                    <a:pt x="2549" y="1032"/>
                  </a:lnTo>
                  <a:lnTo>
                    <a:pt x="2792" y="850"/>
                  </a:lnTo>
                  <a:lnTo>
                    <a:pt x="3035" y="668"/>
                  </a:lnTo>
                  <a:lnTo>
                    <a:pt x="3308" y="547"/>
                  </a:lnTo>
                  <a:lnTo>
                    <a:pt x="3611" y="456"/>
                  </a:lnTo>
                  <a:lnTo>
                    <a:pt x="3611" y="456"/>
                  </a:lnTo>
                  <a:lnTo>
                    <a:pt x="4734" y="274"/>
                  </a:lnTo>
                  <a:lnTo>
                    <a:pt x="5766" y="122"/>
                  </a:lnTo>
                  <a:lnTo>
                    <a:pt x="6676" y="31"/>
                  </a:lnTo>
                  <a:lnTo>
                    <a:pt x="7435" y="1"/>
                  </a:lnTo>
                  <a:lnTo>
                    <a:pt x="8041" y="1"/>
                  </a:lnTo>
                  <a:lnTo>
                    <a:pt x="8497" y="1"/>
                  </a:lnTo>
                  <a:lnTo>
                    <a:pt x="8891" y="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4"/>
            <p:cNvSpPr/>
            <p:nvPr/>
          </p:nvSpPr>
          <p:spPr>
            <a:xfrm>
              <a:off x="2403925" y="1428275"/>
              <a:ext cx="394500" cy="12925"/>
            </a:xfrm>
            <a:custGeom>
              <a:avLst/>
              <a:gdLst/>
              <a:ahLst/>
              <a:cxnLst/>
              <a:rect l="l" t="t" r="r" b="b"/>
              <a:pathLst>
                <a:path w="15780" h="517" extrusionOk="0"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0" y="516"/>
                  </a:move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lnTo>
                    <a:pt x="0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516"/>
                  </a:move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516"/>
                  </a:lnTo>
                  <a:close/>
                  <a:moveTo>
                    <a:pt x="15779" y="486"/>
                  </a:moveTo>
                  <a:lnTo>
                    <a:pt x="15779" y="486"/>
                  </a:lnTo>
                  <a:lnTo>
                    <a:pt x="15779" y="516"/>
                  </a:lnTo>
                  <a:lnTo>
                    <a:pt x="15779" y="516"/>
                  </a:lnTo>
                  <a:lnTo>
                    <a:pt x="15779" y="486"/>
                  </a:lnTo>
                  <a:close/>
                  <a:moveTo>
                    <a:pt x="15719" y="0"/>
                  </a:moveTo>
                  <a:lnTo>
                    <a:pt x="15719" y="0"/>
                  </a:lnTo>
                  <a:lnTo>
                    <a:pt x="15779" y="486"/>
                  </a:lnTo>
                  <a:lnTo>
                    <a:pt x="15779" y="486"/>
                  </a:lnTo>
                  <a:lnTo>
                    <a:pt x="15719" y="0"/>
                  </a:lnTo>
                  <a:close/>
                </a:path>
              </a:pathLst>
            </a:custGeom>
            <a:solidFill>
              <a:srgbClr val="D1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4"/>
            <p:cNvSpPr/>
            <p:nvPr/>
          </p:nvSpPr>
          <p:spPr>
            <a:xfrm>
              <a:off x="2403925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4"/>
            <p:cNvSpPr/>
            <p:nvPr/>
          </p:nvSpPr>
          <p:spPr>
            <a:xfrm>
              <a:off x="2798400" y="1441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4"/>
            <p:cNvSpPr/>
            <p:nvPr/>
          </p:nvSpPr>
          <p:spPr>
            <a:xfrm>
              <a:off x="2798400" y="14404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4"/>
            <p:cNvSpPr/>
            <p:nvPr/>
          </p:nvSpPr>
          <p:spPr>
            <a:xfrm>
              <a:off x="2796875" y="1428275"/>
              <a:ext cx="1550" cy="12150"/>
            </a:xfrm>
            <a:custGeom>
              <a:avLst/>
              <a:gdLst/>
              <a:ahLst/>
              <a:cxnLst/>
              <a:rect l="l" t="t" r="r" b="b"/>
              <a:pathLst>
                <a:path w="62" h="48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" y="486"/>
                  </a:lnTo>
                  <a:lnTo>
                    <a:pt x="61" y="48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6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4"/>
            <p:cNvSpPr/>
            <p:nvPr/>
          </p:nvSpPr>
          <p:spPr>
            <a:xfrm>
              <a:off x="2743025" y="145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4"/>
            <p:cNvSpPr/>
            <p:nvPr/>
          </p:nvSpPr>
          <p:spPr>
            <a:xfrm>
              <a:off x="2403925" y="1224200"/>
              <a:ext cx="394500" cy="451400"/>
            </a:xfrm>
            <a:custGeom>
              <a:avLst/>
              <a:gdLst/>
              <a:ahLst/>
              <a:cxnLst/>
              <a:rect l="l" t="t" r="r" b="b"/>
              <a:pathLst>
                <a:path w="15780" h="18056" fill="none" extrusionOk="0">
                  <a:moveTo>
                    <a:pt x="2701" y="1"/>
                  </a:moveTo>
                  <a:lnTo>
                    <a:pt x="2701" y="1"/>
                  </a:lnTo>
                  <a:lnTo>
                    <a:pt x="2489" y="183"/>
                  </a:lnTo>
                  <a:lnTo>
                    <a:pt x="2276" y="395"/>
                  </a:lnTo>
                  <a:lnTo>
                    <a:pt x="2094" y="638"/>
                  </a:lnTo>
                  <a:lnTo>
                    <a:pt x="1912" y="911"/>
                  </a:lnTo>
                  <a:lnTo>
                    <a:pt x="1609" y="1457"/>
                  </a:lnTo>
                  <a:lnTo>
                    <a:pt x="1305" y="2095"/>
                  </a:lnTo>
                  <a:lnTo>
                    <a:pt x="1062" y="2762"/>
                  </a:lnTo>
                  <a:lnTo>
                    <a:pt x="850" y="3490"/>
                  </a:lnTo>
                  <a:lnTo>
                    <a:pt x="668" y="4188"/>
                  </a:lnTo>
                  <a:lnTo>
                    <a:pt x="516" y="4917"/>
                  </a:lnTo>
                  <a:lnTo>
                    <a:pt x="364" y="5615"/>
                  </a:lnTo>
                  <a:lnTo>
                    <a:pt x="273" y="6282"/>
                  </a:lnTo>
                  <a:lnTo>
                    <a:pt x="122" y="7435"/>
                  </a:lnTo>
                  <a:lnTo>
                    <a:pt x="31" y="8285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0" y="8679"/>
                  </a:lnTo>
                  <a:lnTo>
                    <a:pt x="213" y="8892"/>
                  </a:lnTo>
                  <a:lnTo>
                    <a:pt x="213" y="8892"/>
                  </a:lnTo>
                  <a:lnTo>
                    <a:pt x="213" y="8892"/>
                  </a:lnTo>
                  <a:lnTo>
                    <a:pt x="425" y="9074"/>
                  </a:lnTo>
                  <a:lnTo>
                    <a:pt x="638" y="9195"/>
                  </a:lnTo>
                  <a:lnTo>
                    <a:pt x="911" y="9347"/>
                  </a:lnTo>
                  <a:lnTo>
                    <a:pt x="1184" y="9438"/>
                  </a:lnTo>
                  <a:lnTo>
                    <a:pt x="1730" y="9620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276" y="9741"/>
                  </a:lnTo>
                  <a:lnTo>
                    <a:pt x="2792" y="9832"/>
                  </a:lnTo>
                  <a:lnTo>
                    <a:pt x="3247" y="9893"/>
                  </a:lnTo>
                  <a:lnTo>
                    <a:pt x="3642" y="9893"/>
                  </a:lnTo>
                  <a:lnTo>
                    <a:pt x="4188" y="17540"/>
                  </a:lnTo>
                  <a:lnTo>
                    <a:pt x="4188" y="17540"/>
                  </a:lnTo>
                  <a:lnTo>
                    <a:pt x="4764" y="17843"/>
                  </a:lnTo>
                  <a:lnTo>
                    <a:pt x="5341" y="18056"/>
                  </a:lnTo>
                  <a:lnTo>
                    <a:pt x="5341" y="18056"/>
                  </a:lnTo>
                  <a:lnTo>
                    <a:pt x="5402" y="17479"/>
                  </a:lnTo>
                  <a:lnTo>
                    <a:pt x="5493" y="16902"/>
                  </a:lnTo>
                  <a:lnTo>
                    <a:pt x="5644" y="16326"/>
                  </a:lnTo>
                  <a:lnTo>
                    <a:pt x="5857" y="15780"/>
                  </a:lnTo>
                  <a:lnTo>
                    <a:pt x="6099" y="15234"/>
                  </a:lnTo>
                  <a:lnTo>
                    <a:pt x="6373" y="14718"/>
                  </a:lnTo>
                  <a:lnTo>
                    <a:pt x="6706" y="14232"/>
                  </a:lnTo>
                  <a:lnTo>
                    <a:pt x="7070" y="13777"/>
                  </a:lnTo>
                  <a:lnTo>
                    <a:pt x="7070" y="13777"/>
                  </a:lnTo>
                  <a:lnTo>
                    <a:pt x="7313" y="13504"/>
                  </a:lnTo>
                  <a:lnTo>
                    <a:pt x="7556" y="13231"/>
                  </a:lnTo>
                  <a:lnTo>
                    <a:pt x="8102" y="12745"/>
                  </a:lnTo>
                  <a:lnTo>
                    <a:pt x="8679" y="12321"/>
                  </a:lnTo>
                  <a:lnTo>
                    <a:pt x="9316" y="11956"/>
                  </a:lnTo>
                  <a:lnTo>
                    <a:pt x="9983" y="11653"/>
                  </a:lnTo>
                  <a:lnTo>
                    <a:pt x="10651" y="11441"/>
                  </a:lnTo>
                  <a:lnTo>
                    <a:pt x="11379" y="11258"/>
                  </a:lnTo>
                  <a:lnTo>
                    <a:pt x="11743" y="11198"/>
                  </a:lnTo>
                  <a:lnTo>
                    <a:pt x="12108" y="11167"/>
                  </a:lnTo>
                  <a:lnTo>
                    <a:pt x="12108" y="11167"/>
                  </a:lnTo>
                  <a:lnTo>
                    <a:pt x="12714" y="11137"/>
                  </a:lnTo>
                  <a:lnTo>
                    <a:pt x="12714" y="11137"/>
                  </a:lnTo>
                  <a:lnTo>
                    <a:pt x="13139" y="11137"/>
                  </a:lnTo>
                  <a:lnTo>
                    <a:pt x="13139" y="1113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3564" y="9347"/>
                  </a:lnTo>
                  <a:lnTo>
                    <a:pt x="14080" y="9286"/>
                  </a:lnTo>
                  <a:lnTo>
                    <a:pt x="14535" y="9195"/>
                  </a:lnTo>
                  <a:lnTo>
                    <a:pt x="14930" y="9074"/>
                  </a:lnTo>
                  <a:lnTo>
                    <a:pt x="15233" y="8983"/>
                  </a:lnTo>
                  <a:lnTo>
                    <a:pt x="15476" y="8861"/>
                  </a:lnTo>
                  <a:lnTo>
                    <a:pt x="15658" y="8770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79"/>
                  </a:lnTo>
                  <a:lnTo>
                    <a:pt x="15779" y="8649"/>
                  </a:lnTo>
                  <a:lnTo>
                    <a:pt x="15779" y="8649"/>
                  </a:lnTo>
                  <a:lnTo>
                    <a:pt x="15779" y="8649"/>
                  </a:lnTo>
                  <a:lnTo>
                    <a:pt x="15779" y="8649"/>
                  </a:lnTo>
                  <a:lnTo>
                    <a:pt x="15719" y="8163"/>
                  </a:lnTo>
                  <a:lnTo>
                    <a:pt x="15719" y="8163"/>
                  </a:lnTo>
                  <a:lnTo>
                    <a:pt x="15567" y="7132"/>
                  </a:lnTo>
                  <a:lnTo>
                    <a:pt x="15354" y="5766"/>
                  </a:lnTo>
                  <a:lnTo>
                    <a:pt x="15354" y="5766"/>
                  </a:lnTo>
                  <a:lnTo>
                    <a:pt x="14899" y="6191"/>
                  </a:lnTo>
                  <a:lnTo>
                    <a:pt x="14383" y="6616"/>
                  </a:lnTo>
                  <a:lnTo>
                    <a:pt x="13837" y="6980"/>
                  </a:lnTo>
                  <a:lnTo>
                    <a:pt x="13261" y="7283"/>
                  </a:lnTo>
                  <a:lnTo>
                    <a:pt x="12654" y="7557"/>
                  </a:lnTo>
                  <a:lnTo>
                    <a:pt x="12017" y="7769"/>
                  </a:lnTo>
                  <a:lnTo>
                    <a:pt x="11379" y="7921"/>
                  </a:lnTo>
                  <a:lnTo>
                    <a:pt x="10681" y="8012"/>
                  </a:lnTo>
                  <a:lnTo>
                    <a:pt x="10681" y="8012"/>
                  </a:lnTo>
                  <a:lnTo>
                    <a:pt x="10075" y="8042"/>
                  </a:lnTo>
                  <a:lnTo>
                    <a:pt x="10075" y="8042"/>
                  </a:lnTo>
                  <a:lnTo>
                    <a:pt x="9377" y="7981"/>
                  </a:lnTo>
                  <a:lnTo>
                    <a:pt x="8679" y="7890"/>
                  </a:lnTo>
                  <a:lnTo>
                    <a:pt x="8011" y="7739"/>
                  </a:lnTo>
                  <a:lnTo>
                    <a:pt x="7374" y="7496"/>
                  </a:lnTo>
                  <a:lnTo>
                    <a:pt x="6767" y="7223"/>
                  </a:lnTo>
                  <a:lnTo>
                    <a:pt x="6160" y="6889"/>
                  </a:lnTo>
                  <a:lnTo>
                    <a:pt x="5614" y="6494"/>
                  </a:lnTo>
                  <a:lnTo>
                    <a:pt x="5098" y="6070"/>
                  </a:lnTo>
                  <a:lnTo>
                    <a:pt x="4613" y="5584"/>
                  </a:lnTo>
                  <a:lnTo>
                    <a:pt x="4157" y="5068"/>
                  </a:lnTo>
                  <a:lnTo>
                    <a:pt x="3793" y="4522"/>
                  </a:lnTo>
                  <a:lnTo>
                    <a:pt x="3429" y="3915"/>
                  </a:lnTo>
                  <a:lnTo>
                    <a:pt x="3156" y="3278"/>
                  </a:lnTo>
                  <a:lnTo>
                    <a:pt x="2944" y="2641"/>
                  </a:lnTo>
                  <a:lnTo>
                    <a:pt x="2792" y="1943"/>
                  </a:lnTo>
                  <a:lnTo>
                    <a:pt x="2671" y="1245"/>
                  </a:lnTo>
                  <a:lnTo>
                    <a:pt x="2671" y="1245"/>
                  </a:lnTo>
                  <a:lnTo>
                    <a:pt x="2671" y="638"/>
                  </a:lnTo>
                  <a:lnTo>
                    <a:pt x="27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4"/>
            <p:cNvSpPr/>
            <p:nvPr/>
          </p:nvSpPr>
          <p:spPr>
            <a:xfrm>
              <a:off x="2717975" y="1275800"/>
              <a:ext cx="39475" cy="292075"/>
            </a:xfrm>
            <a:custGeom>
              <a:avLst/>
              <a:gdLst/>
              <a:ahLst/>
              <a:cxnLst/>
              <a:rect l="l" t="t" r="r" b="b"/>
              <a:pathLst>
                <a:path w="1579" h="11683" extrusionOk="0">
                  <a:moveTo>
                    <a:pt x="1154" y="0"/>
                  </a:moveTo>
                  <a:lnTo>
                    <a:pt x="1184" y="243"/>
                  </a:lnTo>
                  <a:lnTo>
                    <a:pt x="1306" y="911"/>
                  </a:lnTo>
                  <a:lnTo>
                    <a:pt x="1336" y="1335"/>
                  </a:lnTo>
                  <a:lnTo>
                    <a:pt x="1397" y="1851"/>
                  </a:lnTo>
                  <a:lnTo>
                    <a:pt x="1397" y="2367"/>
                  </a:lnTo>
                  <a:lnTo>
                    <a:pt x="1366" y="2913"/>
                  </a:lnTo>
                  <a:lnTo>
                    <a:pt x="1275" y="3975"/>
                  </a:lnTo>
                  <a:lnTo>
                    <a:pt x="1123" y="4916"/>
                  </a:lnTo>
                  <a:lnTo>
                    <a:pt x="1002" y="5553"/>
                  </a:lnTo>
                  <a:lnTo>
                    <a:pt x="941" y="5826"/>
                  </a:lnTo>
                  <a:lnTo>
                    <a:pt x="759" y="6706"/>
                  </a:lnTo>
                  <a:lnTo>
                    <a:pt x="304" y="8709"/>
                  </a:lnTo>
                  <a:lnTo>
                    <a:pt x="122" y="9801"/>
                  </a:lnTo>
                  <a:lnTo>
                    <a:pt x="31" y="10742"/>
                  </a:lnTo>
                  <a:lnTo>
                    <a:pt x="1" y="11137"/>
                  </a:lnTo>
                  <a:lnTo>
                    <a:pt x="1" y="11410"/>
                  </a:lnTo>
                  <a:lnTo>
                    <a:pt x="1" y="11683"/>
                  </a:lnTo>
                  <a:lnTo>
                    <a:pt x="61" y="11410"/>
                  </a:lnTo>
                  <a:lnTo>
                    <a:pt x="122" y="10742"/>
                  </a:lnTo>
                  <a:lnTo>
                    <a:pt x="304" y="9832"/>
                  </a:lnTo>
                  <a:lnTo>
                    <a:pt x="517" y="8770"/>
                  </a:lnTo>
                  <a:lnTo>
                    <a:pt x="1002" y="6767"/>
                  </a:lnTo>
                  <a:lnTo>
                    <a:pt x="1214" y="5857"/>
                  </a:lnTo>
                  <a:lnTo>
                    <a:pt x="1275" y="5614"/>
                  </a:lnTo>
                  <a:lnTo>
                    <a:pt x="1366" y="4946"/>
                  </a:lnTo>
                  <a:lnTo>
                    <a:pt x="1518" y="4006"/>
                  </a:lnTo>
                  <a:lnTo>
                    <a:pt x="1548" y="3490"/>
                  </a:lnTo>
                  <a:lnTo>
                    <a:pt x="1579" y="2913"/>
                  </a:lnTo>
                  <a:lnTo>
                    <a:pt x="1579" y="2367"/>
                  </a:lnTo>
                  <a:lnTo>
                    <a:pt x="1548" y="1821"/>
                  </a:lnTo>
                  <a:lnTo>
                    <a:pt x="1488" y="1335"/>
                  </a:lnTo>
                  <a:lnTo>
                    <a:pt x="1397" y="880"/>
                  </a:lnTo>
                  <a:lnTo>
                    <a:pt x="1336" y="516"/>
                  </a:lnTo>
                  <a:lnTo>
                    <a:pt x="1245" y="24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4"/>
            <p:cNvSpPr/>
            <p:nvPr/>
          </p:nvSpPr>
          <p:spPr>
            <a:xfrm>
              <a:off x="2500250" y="1251525"/>
              <a:ext cx="28100" cy="216225"/>
            </a:xfrm>
            <a:custGeom>
              <a:avLst/>
              <a:gdLst/>
              <a:ahLst/>
              <a:cxnLst/>
              <a:rect l="l" t="t" r="r" b="b"/>
              <a:pathLst>
                <a:path w="1124" h="8649" extrusionOk="0">
                  <a:moveTo>
                    <a:pt x="426" y="0"/>
                  </a:moveTo>
                  <a:lnTo>
                    <a:pt x="456" y="182"/>
                  </a:lnTo>
                  <a:lnTo>
                    <a:pt x="547" y="395"/>
                  </a:lnTo>
                  <a:lnTo>
                    <a:pt x="608" y="637"/>
                  </a:lnTo>
                  <a:lnTo>
                    <a:pt x="699" y="971"/>
                  </a:lnTo>
                  <a:lnTo>
                    <a:pt x="760" y="1335"/>
                  </a:lnTo>
                  <a:lnTo>
                    <a:pt x="881" y="2124"/>
                  </a:lnTo>
                  <a:lnTo>
                    <a:pt x="881" y="2519"/>
                  </a:lnTo>
                  <a:lnTo>
                    <a:pt x="881" y="2913"/>
                  </a:lnTo>
                  <a:lnTo>
                    <a:pt x="881" y="3611"/>
                  </a:lnTo>
                  <a:lnTo>
                    <a:pt x="820" y="4309"/>
                  </a:lnTo>
                  <a:lnTo>
                    <a:pt x="790" y="4491"/>
                  </a:lnTo>
                  <a:lnTo>
                    <a:pt x="729" y="4977"/>
                  </a:lnTo>
                  <a:lnTo>
                    <a:pt x="638" y="5675"/>
                  </a:lnTo>
                  <a:lnTo>
                    <a:pt x="486" y="6464"/>
                  </a:lnTo>
                  <a:lnTo>
                    <a:pt x="153" y="7950"/>
                  </a:lnTo>
                  <a:lnTo>
                    <a:pt x="31" y="8436"/>
                  </a:lnTo>
                  <a:lnTo>
                    <a:pt x="1" y="8648"/>
                  </a:lnTo>
                  <a:lnTo>
                    <a:pt x="92" y="8466"/>
                  </a:lnTo>
                  <a:lnTo>
                    <a:pt x="274" y="7981"/>
                  </a:lnTo>
                  <a:lnTo>
                    <a:pt x="486" y="7313"/>
                  </a:lnTo>
                  <a:lnTo>
                    <a:pt x="699" y="6524"/>
                  </a:lnTo>
                  <a:lnTo>
                    <a:pt x="881" y="5735"/>
                  </a:lnTo>
                  <a:lnTo>
                    <a:pt x="1002" y="5007"/>
                  </a:lnTo>
                  <a:lnTo>
                    <a:pt x="1063" y="4522"/>
                  </a:lnTo>
                  <a:lnTo>
                    <a:pt x="1093" y="4339"/>
                  </a:lnTo>
                  <a:lnTo>
                    <a:pt x="1124" y="3642"/>
                  </a:lnTo>
                  <a:lnTo>
                    <a:pt x="1124" y="2913"/>
                  </a:lnTo>
                  <a:lnTo>
                    <a:pt x="1093" y="2519"/>
                  </a:lnTo>
                  <a:lnTo>
                    <a:pt x="1063" y="2094"/>
                  </a:lnTo>
                  <a:lnTo>
                    <a:pt x="1002" y="1700"/>
                  </a:lnTo>
                  <a:lnTo>
                    <a:pt x="911" y="1305"/>
                  </a:lnTo>
                  <a:lnTo>
                    <a:pt x="820" y="941"/>
                  </a:lnTo>
                  <a:lnTo>
                    <a:pt x="729" y="607"/>
                  </a:lnTo>
                  <a:lnTo>
                    <a:pt x="608" y="364"/>
                  </a:lnTo>
                  <a:lnTo>
                    <a:pt x="517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4"/>
            <p:cNvSpPr/>
            <p:nvPr/>
          </p:nvSpPr>
          <p:spPr>
            <a:xfrm>
              <a:off x="2573850" y="1222700"/>
              <a:ext cx="83475" cy="22775"/>
            </a:xfrm>
            <a:custGeom>
              <a:avLst/>
              <a:gdLst/>
              <a:ahLst/>
              <a:cxnLst/>
              <a:rect l="l" t="t" r="r" b="b"/>
              <a:pathLst>
                <a:path w="3339" h="911" extrusionOk="0">
                  <a:moveTo>
                    <a:pt x="3338" y="0"/>
                  </a:moveTo>
                  <a:lnTo>
                    <a:pt x="3278" y="61"/>
                  </a:lnTo>
                  <a:lnTo>
                    <a:pt x="3126" y="182"/>
                  </a:lnTo>
                  <a:lnTo>
                    <a:pt x="2883" y="364"/>
                  </a:lnTo>
                  <a:lnTo>
                    <a:pt x="2731" y="425"/>
                  </a:lnTo>
                  <a:lnTo>
                    <a:pt x="2610" y="516"/>
                  </a:lnTo>
                  <a:lnTo>
                    <a:pt x="2307" y="577"/>
                  </a:lnTo>
                  <a:lnTo>
                    <a:pt x="2003" y="607"/>
                  </a:lnTo>
                  <a:lnTo>
                    <a:pt x="1487" y="607"/>
                  </a:lnTo>
                  <a:lnTo>
                    <a:pt x="1184" y="577"/>
                  </a:lnTo>
                  <a:lnTo>
                    <a:pt x="880" y="516"/>
                  </a:lnTo>
                  <a:lnTo>
                    <a:pt x="547" y="425"/>
                  </a:lnTo>
                  <a:lnTo>
                    <a:pt x="273" y="304"/>
                  </a:lnTo>
                  <a:lnTo>
                    <a:pt x="91" y="243"/>
                  </a:lnTo>
                  <a:lnTo>
                    <a:pt x="0" y="243"/>
                  </a:lnTo>
                  <a:lnTo>
                    <a:pt x="61" y="304"/>
                  </a:lnTo>
                  <a:lnTo>
                    <a:pt x="213" y="425"/>
                  </a:lnTo>
                  <a:lnTo>
                    <a:pt x="486" y="577"/>
                  </a:lnTo>
                  <a:lnTo>
                    <a:pt x="820" y="698"/>
                  </a:lnTo>
                  <a:lnTo>
                    <a:pt x="1153" y="789"/>
                  </a:lnTo>
                  <a:lnTo>
                    <a:pt x="1427" y="880"/>
                  </a:lnTo>
                  <a:lnTo>
                    <a:pt x="1669" y="880"/>
                  </a:lnTo>
                  <a:lnTo>
                    <a:pt x="1730" y="910"/>
                  </a:lnTo>
                  <a:lnTo>
                    <a:pt x="1821" y="880"/>
                  </a:lnTo>
                  <a:lnTo>
                    <a:pt x="2033" y="880"/>
                  </a:lnTo>
                  <a:lnTo>
                    <a:pt x="2337" y="819"/>
                  </a:lnTo>
                  <a:lnTo>
                    <a:pt x="2671" y="698"/>
                  </a:lnTo>
                  <a:lnTo>
                    <a:pt x="2822" y="607"/>
                  </a:lnTo>
                  <a:lnTo>
                    <a:pt x="2974" y="486"/>
                  </a:lnTo>
                  <a:lnTo>
                    <a:pt x="3186" y="273"/>
                  </a:lnTo>
                  <a:lnTo>
                    <a:pt x="3308" y="91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4"/>
            <p:cNvSpPr/>
            <p:nvPr/>
          </p:nvSpPr>
          <p:spPr>
            <a:xfrm>
              <a:off x="2743025" y="1440400"/>
              <a:ext cx="53125" cy="18250"/>
            </a:xfrm>
            <a:custGeom>
              <a:avLst/>
              <a:gdLst/>
              <a:ahLst/>
              <a:cxnLst/>
              <a:rect l="l" t="t" r="r" b="b"/>
              <a:pathLst>
                <a:path w="2125" h="730" extrusionOk="0">
                  <a:moveTo>
                    <a:pt x="2124" y="1"/>
                  </a:moveTo>
                  <a:lnTo>
                    <a:pt x="2063" y="31"/>
                  </a:lnTo>
                  <a:lnTo>
                    <a:pt x="1942" y="92"/>
                  </a:lnTo>
                  <a:lnTo>
                    <a:pt x="1790" y="183"/>
                  </a:lnTo>
                  <a:lnTo>
                    <a:pt x="1639" y="274"/>
                  </a:lnTo>
                  <a:lnTo>
                    <a:pt x="1426" y="335"/>
                  </a:lnTo>
                  <a:lnTo>
                    <a:pt x="1275" y="365"/>
                  </a:lnTo>
                  <a:lnTo>
                    <a:pt x="1153" y="395"/>
                  </a:lnTo>
                  <a:lnTo>
                    <a:pt x="1123" y="426"/>
                  </a:lnTo>
                  <a:lnTo>
                    <a:pt x="941" y="456"/>
                  </a:lnTo>
                  <a:lnTo>
                    <a:pt x="789" y="486"/>
                  </a:lnTo>
                  <a:lnTo>
                    <a:pt x="577" y="517"/>
                  </a:lnTo>
                  <a:lnTo>
                    <a:pt x="182" y="547"/>
                  </a:lnTo>
                  <a:lnTo>
                    <a:pt x="61" y="547"/>
                  </a:lnTo>
                  <a:lnTo>
                    <a:pt x="0" y="577"/>
                  </a:lnTo>
                  <a:lnTo>
                    <a:pt x="61" y="608"/>
                  </a:lnTo>
                  <a:lnTo>
                    <a:pt x="182" y="638"/>
                  </a:lnTo>
                  <a:lnTo>
                    <a:pt x="364" y="699"/>
                  </a:lnTo>
                  <a:lnTo>
                    <a:pt x="577" y="729"/>
                  </a:lnTo>
                  <a:lnTo>
                    <a:pt x="789" y="729"/>
                  </a:lnTo>
                  <a:lnTo>
                    <a:pt x="1001" y="699"/>
                  </a:lnTo>
                  <a:lnTo>
                    <a:pt x="1184" y="699"/>
                  </a:lnTo>
                  <a:lnTo>
                    <a:pt x="1214" y="668"/>
                  </a:lnTo>
                  <a:lnTo>
                    <a:pt x="1366" y="638"/>
                  </a:lnTo>
                  <a:lnTo>
                    <a:pt x="1517" y="547"/>
                  </a:lnTo>
                  <a:lnTo>
                    <a:pt x="1730" y="456"/>
                  </a:lnTo>
                  <a:lnTo>
                    <a:pt x="1881" y="304"/>
                  </a:lnTo>
                  <a:lnTo>
                    <a:pt x="2033" y="183"/>
                  </a:lnTo>
                  <a:lnTo>
                    <a:pt x="2094" y="62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4"/>
            <p:cNvSpPr/>
            <p:nvPr/>
          </p:nvSpPr>
          <p:spPr>
            <a:xfrm>
              <a:off x="2543500" y="1643725"/>
              <a:ext cx="171475" cy="30350"/>
            </a:xfrm>
            <a:custGeom>
              <a:avLst/>
              <a:gdLst/>
              <a:ahLst/>
              <a:cxnLst/>
              <a:rect l="l" t="t" r="r" b="b"/>
              <a:pathLst>
                <a:path w="6859" h="1214" extrusionOk="0">
                  <a:moveTo>
                    <a:pt x="6858" y="0"/>
                  </a:moveTo>
                  <a:lnTo>
                    <a:pt x="6707" y="30"/>
                  </a:lnTo>
                  <a:lnTo>
                    <a:pt x="6343" y="152"/>
                  </a:lnTo>
                  <a:lnTo>
                    <a:pt x="5189" y="546"/>
                  </a:lnTo>
                  <a:lnTo>
                    <a:pt x="4552" y="728"/>
                  </a:lnTo>
                  <a:lnTo>
                    <a:pt x="4006" y="850"/>
                  </a:lnTo>
                  <a:lnTo>
                    <a:pt x="3794" y="880"/>
                  </a:lnTo>
                  <a:lnTo>
                    <a:pt x="3612" y="910"/>
                  </a:lnTo>
                  <a:lnTo>
                    <a:pt x="3429" y="910"/>
                  </a:lnTo>
                  <a:lnTo>
                    <a:pt x="3338" y="941"/>
                  </a:lnTo>
                  <a:lnTo>
                    <a:pt x="2944" y="941"/>
                  </a:lnTo>
                  <a:lnTo>
                    <a:pt x="2367" y="910"/>
                  </a:lnTo>
                  <a:lnTo>
                    <a:pt x="2064" y="880"/>
                  </a:lnTo>
                  <a:lnTo>
                    <a:pt x="1730" y="819"/>
                  </a:lnTo>
                  <a:lnTo>
                    <a:pt x="547" y="546"/>
                  </a:lnTo>
                  <a:lnTo>
                    <a:pt x="152" y="486"/>
                  </a:lnTo>
                  <a:lnTo>
                    <a:pt x="1" y="455"/>
                  </a:lnTo>
                  <a:lnTo>
                    <a:pt x="152" y="516"/>
                  </a:lnTo>
                  <a:lnTo>
                    <a:pt x="516" y="637"/>
                  </a:lnTo>
                  <a:lnTo>
                    <a:pt x="1063" y="819"/>
                  </a:lnTo>
                  <a:lnTo>
                    <a:pt x="1700" y="1001"/>
                  </a:lnTo>
                  <a:lnTo>
                    <a:pt x="2034" y="1092"/>
                  </a:lnTo>
                  <a:lnTo>
                    <a:pt x="2337" y="1153"/>
                  </a:lnTo>
                  <a:lnTo>
                    <a:pt x="2944" y="1214"/>
                  </a:lnTo>
                  <a:lnTo>
                    <a:pt x="3338" y="1214"/>
                  </a:lnTo>
                  <a:lnTo>
                    <a:pt x="3460" y="1184"/>
                  </a:lnTo>
                  <a:lnTo>
                    <a:pt x="3672" y="1184"/>
                  </a:lnTo>
                  <a:lnTo>
                    <a:pt x="3824" y="1153"/>
                  </a:lnTo>
                  <a:lnTo>
                    <a:pt x="4067" y="1092"/>
                  </a:lnTo>
                  <a:lnTo>
                    <a:pt x="4613" y="971"/>
                  </a:lnTo>
                  <a:lnTo>
                    <a:pt x="5250" y="759"/>
                  </a:lnTo>
                  <a:lnTo>
                    <a:pt x="5857" y="486"/>
                  </a:lnTo>
                  <a:lnTo>
                    <a:pt x="6373" y="273"/>
                  </a:lnTo>
                  <a:lnTo>
                    <a:pt x="6737" y="9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97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4"/>
            <p:cNvSpPr/>
            <p:nvPr/>
          </p:nvSpPr>
          <p:spPr>
            <a:xfrm>
              <a:off x="2390275" y="1446475"/>
              <a:ext cx="146425" cy="456700"/>
            </a:xfrm>
            <a:custGeom>
              <a:avLst/>
              <a:gdLst/>
              <a:ahLst/>
              <a:cxnLst/>
              <a:rect l="l" t="t" r="r" b="b"/>
              <a:pathLst>
                <a:path w="5857" h="18268" extrusionOk="0">
                  <a:moveTo>
                    <a:pt x="728" y="1"/>
                  </a:moveTo>
                  <a:lnTo>
                    <a:pt x="637" y="365"/>
                  </a:lnTo>
                  <a:lnTo>
                    <a:pt x="455" y="1336"/>
                  </a:lnTo>
                  <a:lnTo>
                    <a:pt x="334" y="2034"/>
                  </a:lnTo>
                  <a:lnTo>
                    <a:pt x="213" y="2823"/>
                  </a:lnTo>
                  <a:lnTo>
                    <a:pt x="121" y="3733"/>
                  </a:lnTo>
                  <a:lnTo>
                    <a:pt x="30" y="4734"/>
                  </a:lnTo>
                  <a:lnTo>
                    <a:pt x="0" y="5796"/>
                  </a:lnTo>
                  <a:lnTo>
                    <a:pt x="30" y="6949"/>
                  </a:lnTo>
                  <a:lnTo>
                    <a:pt x="91" y="8103"/>
                  </a:lnTo>
                  <a:lnTo>
                    <a:pt x="152" y="8709"/>
                  </a:lnTo>
                  <a:lnTo>
                    <a:pt x="243" y="9316"/>
                  </a:lnTo>
                  <a:lnTo>
                    <a:pt x="334" y="9923"/>
                  </a:lnTo>
                  <a:lnTo>
                    <a:pt x="455" y="10530"/>
                  </a:lnTo>
                  <a:lnTo>
                    <a:pt x="577" y="11137"/>
                  </a:lnTo>
                  <a:lnTo>
                    <a:pt x="759" y="11744"/>
                  </a:lnTo>
                  <a:lnTo>
                    <a:pt x="941" y="12351"/>
                  </a:lnTo>
                  <a:lnTo>
                    <a:pt x="1184" y="12958"/>
                  </a:lnTo>
                  <a:lnTo>
                    <a:pt x="1426" y="13534"/>
                  </a:lnTo>
                  <a:lnTo>
                    <a:pt x="1699" y="14141"/>
                  </a:lnTo>
                  <a:lnTo>
                    <a:pt x="1699" y="14414"/>
                  </a:lnTo>
                  <a:lnTo>
                    <a:pt x="1699" y="14687"/>
                  </a:lnTo>
                  <a:lnTo>
                    <a:pt x="1699" y="15021"/>
                  </a:lnTo>
                  <a:lnTo>
                    <a:pt x="1760" y="15415"/>
                  </a:lnTo>
                  <a:lnTo>
                    <a:pt x="1851" y="15810"/>
                  </a:lnTo>
                  <a:lnTo>
                    <a:pt x="1972" y="16235"/>
                  </a:lnTo>
                  <a:lnTo>
                    <a:pt x="2185" y="16660"/>
                  </a:lnTo>
                  <a:lnTo>
                    <a:pt x="2579" y="17357"/>
                  </a:lnTo>
                  <a:lnTo>
                    <a:pt x="2731" y="17631"/>
                  </a:lnTo>
                  <a:lnTo>
                    <a:pt x="2883" y="17813"/>
                  </a:lnTo>
                  <a:lnTo>
                    <a:pt x="3004" y="17964"/>
                  </a:lnTo>
                  <a:lnTo>
                    <a:pt x="3126" y="18025"/>
                  </a:lnTo>
                  <a:lnTo>
                    <a:pt x="3217" y="18025"/>
                  </a:lnTo>
                  <a:lnTo>
                    <a:pt x="3308" y="17995"/>
                  </a:lnTo>
                  <a:lnTo>
                    <a:pt x="3399" y="17873"/>
                  </a:lnTo>
                  <a:lnTo>
                    <a:pt x="3399" y="17752"/>
                  </a:lnTo>
                  <a:lnTo>
                    <a:pt x="3399" y="17600"/>
                  </a:lnTo>
                  <a:lnTo>
                    <a:pt x="3338" y="17479"/>
                  </a:lnTo>
                  <a:lnTo>
                    <a:pt x="3247" y="17236"/>
                  </a:lnTo>
                  <a:lnTo>
                    <a:pt x="3217" y="17145"/>
                  </a:lnTo>
                  <a:lnTo>
                    <a:pt x="3217" y="17145"/>
                  </a:lnTo>
                  <a:lnTo>
                    <a:pt x="3490" y="17418"/>
                  </a:lnTo>
                  <a:lnTo>
                    <a:pt x="3763" y="17661"/>
                  </a:lnTo>
                  <a:lnTo>
                    <a:pt x="4127" y="17934"/>
                  </a:lnTo>
                  <a:lnTo>
                    <a:pt x="4309" y="18025"/>
                  </a:lnTo>
                  <a:lnTo>
                    <a:pt x="4491" y="18146"/>
                  </a:lnTo>
                  <a:lnTo>
                    <a:pt x="4703" y="18207"/>
                  </a:lnTo>
                  <a:lnTo>
                    <a:pt x="4885" y="18268"/>
                  </a:lnTo>
                  <a:lnTo>
                    <a:pt x="5068" y="18268"/>
                  </a:lnTo>
                  <a:lnTo>
                    <a:pt x="5219" y="18207"/>
                  </a:lnTo>
                  <a:lnTo>
                    <a:pt x="5371" y="18116"/>
                  </a:lnTo>
                  <a:lnTo>
                    <a:pt x="5492" y="17995"/>
                  </a:lnTo>
                  <a:lnTo>
                    <a:pt x="5583" y="17782"/>
                  </a:lnTo>
                  <a:lnTo>
                    <a:pt x="5614" y="17570"/>
                  </a:lnTo>
                  <a:lnTo>
                    <a:pt x="5614" y="17357"/>
                  </a:lnTo>
                  <a:lnTo>
                    <a:pt x="5583" y="17115"/>
                  </a:lnTo>
                  <a:lnTo>
                    <a:pt x="5523" y="16872"/>
                  </a:lnTo>
                  <a:lnTo>
                    <a:pt x="5462" y="16660"/>
                  </a:lnTo>
                  <a:lnTo>
                    <a:pt x="5219" y="16174"/>
                  </a:lnTo>
                  <a:lnTo>
                    <a:pt x="4977" y="15749"/>
                  </a:lnTo>
                  <a:lnTo>
                    <a:pt x="4764" y="15415"/>
                  </a:lnTo>
                  <a:lnTo>
                    <a:pt x="4521" y="15082"/>
                  </a:lnTo>
                  <a:lnTo>
                    <a:pt x="4734" y="15233"/>
                  </a:lnTo>
                  <a:lnTo>
                    <a:pt x="4916" y="15355"/>
                  </a:lnTo>
                  <a:lnTo>
                    <a:pt x="5159" y="15446"/>
                  </a:lnTo>
                  <a:lnTo>
                    <a:pt x="5401" y="15537"/>
                  </a:lnTo>
                  <a:lnTo>
                    <a:pt x="5523" y="15567"/>
                  </a:lnTo>
                  <a:lnTo>
                    <a:pt x="5614" y="15537"/>
                  </a:lnTo>
                  <a:lnTo>
                    <a:pt x="5705" y="15537"/>
                  </a:lnTo>
                  <a:lnTo>
                    <a:pt x="5765" y="15476"/>
                  </a:lnTo>
                  <a:lnTo>
                    <a:pt x="5826" y="15385"/>
                  </a:lnTo>
                  <a:lnTo>
                    <a:pt x="5857" y="15264"/>
                  </a:lnTo>
                  <a:lnTo>
                    <a:pt x="5857" y="15142"/>
                  </a:lnTo>
                  <a:lnTo>
                    <a:pt x="5826" y="14960"/>
                  </a:lnTo>
                  <a:lnTo>
                    <a:pt x="5735" y="14626"/>
                  </a:lnTo>
                  <a:lnTo>
                    <a:pt x="5553" y="14262"/>
                  </a:lnTo>
                  <a:lnTo>
                    <a:pt x="5462" y="14080"/>
                  </a:lnTo>
                  <a:lnTo>
                    <a:pt x="5310" y="13929"/>
                  </a:lnTo>
                  <a:lnTo>
                    <a:pt x="5159" y="13746"/>
                  </a:lnTo>
                  <a:lnTo>
                    <a:pt x="5007" y="13595"/>
                  </a:lnTo>
                  <a:lnTo>
                    <a:pt x="4825" y="13473"/>
                  </a:lnTo>
                  <a:lnTo>
                    <a:pt x="4612" y="13382"/>
                  </a:lnTo>
                  <a:lnTo>
                    <a:pt x="4400" y="13291"/>
                  </a:lnTo>
                  <a:lnTo>
                    <a:pt x="4157" y="13231"/>
                  </a:lnTo>
                  <a:lnTo>
                    <a:pt x="3884" y="13200"/>
                  </a:lnTo>
                  <a:lnTo>
                    <a:pt x="3611" y="13231"/>
                  </a:lnTo>
                  <a:lnTo>
                    <a:pt x="3520" y="12411"/>
                  </a:lnTo>
                  <a:lnTo>
                    <a:pt x="3399" y="11531"/>
                  </a:lnTo>
                  <a:lnTo>
                    <a:pt x="3277" y="10409"/>
                  </a:lnTo>
                  <a:lnTo>
                    <a:pt x="3186" y="9165"/>
                  </a:lnTo>
                  <a:lnTo>
                    <a:pt x="3156" y="7890"/>
                  </a:lnTo>
                  <a:lnTo>
                    <a:pt x="3126" y="7223"/>
                  </a:lnTo>
                  <a:lnTo>
                    <a:pt x="3156" y="6616"/>
                  </a:lnTo>
                  <a:lnTo>
                    <a:pt x="3186" y="6009"/>
                  </a:lnTo>
                  <a:lnTo>
                    <a:pt x="3277" y="5463"/>
                  </a:lnTo>
                  <a:lnTo>
                    <a:pt x="3520" y="3945"/>
                  </a:lnTo>
                  <a:lnTo>
                    <a:pt x="3763" y="2671"/>
                  </a:lnTo>
                  <a:lnTo>
                    <a:pt x="3975" y="1670"/>
                  </a:lnTo>
                  <a:lnTo>
                    <a:pt x="4157" y="1002"/>
                  </a:lnTo>
                  <a:lnTo>
                    <a:pt x="3672" y="972"/>
                  </a:lnTo>
                  <a:lnTo>
                    <a:pt x="3247" y="941"/>
                  </a:lnTo>
                  <a:lnTo>
                    <a:pt x="2731" y="850"/>
                  </a:lnTo>
                  <a:lnTo>
                    <a:pt x="2215" y="729"/>
                  </a:lnTo>
                  <a:lnTo>
                    <a:pt x="1669" y="547"/>
                  </a:lnTo>
                  <a:lnTo>
                    <a:pt x="1426" y="425"/>
                  </a:lnTo>
                  <a:lnTo>
                    <a:pt x="1184" y="304"/>
                  </a:lnTo>
                  <a:lnTo>
                    <a:pt x="941" y="152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4"/>
            <p:cNvSpPr/>
            <p:nvPr/>
          </p:nvSpPr>
          <p:spPr>
            <a:xfrm>
              <a:off x="2390275" y="1446475"/>
              <a:ext cx="146425" cy="456700"/>
            </a:xfrm>
            <a:custGeom>
              <a:avLst/>
              <a:gdLst/>
              <a:ahLst/>
              <a:cxnLst/>
              <a:rect l="l" t="t" r="r" b="b"/>
              <a:pathLst>
                <a:path w="5857" h="18268" fill="none" extrusionOk="0">
                  <a:moveTo>
                    <a:pt x="3611" y="13231"/>
                  </a:moveTo>
                  <a:lnTo>
                    <a:pt x="3611" y="13231"/>
                  </a:lnTo>
                  <a:lnTo>
                    <a:pt x="3520" y="12411"/>
                  </a:lnTo>
                  <a:lnTo>
                    <a:pt x="3399" y="11531"/>
                  </a:lnTo>
                  <a:lnTo>
                    <a:pt x="3277" y="10409"/>
                  </a:lnTo>
                  <a:lnTo>
                    <a:pt x="3186" y="9165"/>
                  </a:lnTo>
                  <a:lnTo>
                    <a:pt x="3156" y="7890"/>
                  </a:lnTo>
                  <a:lnTo>
                    <a:pt x="3126" y="7223"/>
                  </a:lnTo>
                  <a:lnTo>
                    <a:pt x="3156" y="6616"/>
                  </a:lnTo>
                  <a:lnTo>
                    <a:pt x="3186" y="6009"/>
                  </a:lnTo>
                  <a:lnTo>
                    <a:pt x="3277" y="5463"/>
                  </a:lnTo>
                  <a:lnTo>
                    <a:pt x="3277" y="5463"/>
                  </a:lnTo>
                  <a:lnTo>
                    <a:pt x="3520" y="3945"/>
                  </a:lnTo>
                  <a:lnTo>
                    <a:pt x="3763" y="2671"/>
                  </a:lnTo>
                  <a:lnTo>
                    <a:pt x="3975" y="1670"/>
                  </a:lnTo>
                  <a:lnTo>
                    <a:pt x="4157" y="1002"/>
                  </a:lnTo>
                  <a:lnTo>
                    <a:pt x="4157" y="1002"/>
                  </a:lnTo>
                  <a:lnTo>
                    <a:pt x="3672" y="972"/>
                  </a:lnTo>
                  <a:lnTo>
                    <a:pt x="3247" y="941"/>
                  </a:lnTo>
                  <a:lnTo>
                    <a:pt x="2731" y="850"/>
                  </a:lnTo>
                  <a:lnTo>
                    <a:pt x="2215" y="729"/>
                  </a:lnTo>
                  <a:lnTo>
                    <a:pt x="1669" y="547"/>
                  </a:lnTo>
                  <a:lnTo>
                    <a:pt x="1426" y="425"/>
                  </a:lnTo>
                  <a:lnTo>
                    <a:pt x="1184" y="304"/>
                  </a:lnTo>
                  <a:lnTo>
                    <a:pt x="941" y="152"/>
                  </a:lnTo>
                  <a:lnTo>
                    <a:pt x="759" y="1"/>
                  </a:lnTo>
                  <a:lnTo>
                    <a:pt x="728" y="1"/>
                  </a:lnTo>
                  <a:lnTo>
                    <a:pt x="728" y="1"/>
                  </a:lnTo>
                  <a:lnTo>
                    <a:pt x="637" y="365"/>
                  </a:lnTo>
                  <a:lnTo>
                    <a:pt x="455" y="1336"/>
                  </a:lnTo>
                  <a:lnTo>
                    <a:pt x="334" y="2034"/>
                  </a:lnTo>
                  <a:lnTo>
                    <a:pt x="213" y="2823"/>
                  </a:lnTo>
                  <a:lnTo>
                    <a:pt x="121" y="3733"/>
                  </a:lnTo>
                  <a:lnTo>
                    <a:pt x="30" y="4734"/>
                  </a:lnTo>
                  <a:lnTo>
                    <a:pt x="0" y="5796"/>
                  </a:lnTo>
                  <a:lnTo>
                    <a:pt x="30" y="6949"/>
                  </a:lnTo>
                  <a:lnTo>
                    <a:pt x="91" y="8103"/>
                  </a:lnTo>
                  <a:lnTo>
                    <a:pt x="152" y="8709"/>
                  </a:lnTo>
                  <a:lnTo>
                    <a:pt x="243" y="9316"/>
                  </a:lnTo>
                  <a:lnTo>
                    <a:pt x="334" y="9923"/>
                  </a:lnTo>
                  <a:lnTo>
                    <a:pt x="455" y="10530"/>
                  </a:lnTo>
                  <a:lnTo>
                    <a:pt x="577" y="11137"/>
                  </a:lnTo>
                  <a:lnTo>
                    <a:pt x="759" y="11744"/>
                  </a:lnTo>
                  <a:lnTo>
                    <a:pt x="941" y="12351"/>
                  </a:lnTo>
                  <a:lnTo>
                    <a:pt x="1184" y="12958"/>
                  </a:lnTo>
                  <a:lnTo>
                    <a:pt x="1426" y="13534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414"/>
                  </a:lnTo>
                  <a:lnTo>
                    <a:pt x="1699" y="14687"/>
                  </a:lnTo>
                  <a:lnTo>
                    <a:pt x="1699" y="15021"/>
                  </a:lnTo>
                  <a:lnTo>
                    <a:pt x="1760" y="15415"/>
                  </a:lnTo>
                  <a:lnTo>
                    <a:pt x="1851" y="15810"/>
                  </a:lnTo>
                  <a:lnTo>
                    <a:pt x="1972" y="16235"/>
                  </a:lnTo>
                  <a:lnTo>
                    <a:pt x="2185" y="16660"/>
                  </a:lnTo>
                  <a:lnTo>
                    <a:pt x="2185" y="16660"/>
                  </a:lnTo>
                  <a:lnTo>
                    <a:pt x="2579" y="17357"/>
                  </a:lnTo>
                  <a:lnTo>
                    <a:pt x="2731" y="17631"/>
                  </a:lnTo>
                  <a:lnTo>
                    <a:pt x="2883" y="17813"/>
                  </a:lnTo>
                  <a:lnTo>
                    <a:pt x="3004" y="17964"/>
                  </a:lnTo>
                  <a:lnTo>
                    <a:pt x="3126" y="18025"/>
                  </a:lnTo>
                  <a:lnTo>
                    <a:pt x="3217" y="18025"/>
                  </a:lnTo>
                  <a:lnTo>
                    <a:pt x="3308" y="17995"/>
                  </a:lnTo>
                  <a:lnTo>
                    <a:pt x="3308" y="17995"/>
                  </a:lnTo>
                  <a:lnTo>
                    <a:pt x="3399" y="17873"/>
                  </a:lnTo>
                  <a:lnTo>
                    <a:pt x="3399" y="17752"/>
                  </a:lnTo>
                  <a:lnTo>
                    <a:pt x="3399" y="17600"/>
                  </a:lnTo>
                  <a:lnTo>
                    <a:pt x="3338" y="17479"/>
                  </a:lnTo>
                  <a:lnTo>
                    <a:pt x="3247" y="17236"/>
                  </a:lnTo>
                  <a:lnTo>
                    <a:pt x="3217" y="17145"/>
                  </a:lnTo>
                  <a:lnTo>
                    <a:pt x="3217" y="17145"/>
                  </a:lnTo>
                  <a:lnTo>
                    <a:pt x="3490" y="17418"/>
                  </a:lnTo>
                  <a:lnTo>
                    <a:pt x="3763" y="17661"/>
                  </a:lnTo>
                  <a:lnTo>
                    <a:pt x="4127" y="17934"/>
                  </a:lnTo>
                  <a:lnTo>
                    <a:pt x="4309" y="18025"/>
                  </a:lnTo>
                  <a:lnTo>
                    <a:pt x="4491" y="18146"/>
                  </a:lnTo>
                  <a:lnTo>
                    <a:pt x="4703" y="18207"/>
                  </a:lnTo>
                  <a:lnTo>
                    <a:pt x="4885" y="18268"/>
                  </a:lnTo>
                  <a:lnTo>
                    <a:pt x="5068" y="18268"/>
                  </a:lnTo>
                  <a:lnTo>
                    <a:pt x="5219" y="18207"/>
                  </a:lnTo>
                  <a:lnTo>
                    <a:pt x="5371" y="18116"/>
                  </a:lnTo>
                  <a:lnTo>
                    <a:pt x="5492" y="17995"/>
                  </a:lnTo>
                  <a:lnTo>
                    <a:pt x="5492" y="17995"/>
                  </a:lnTo>
                  <a:lnTo>
                    <a:pt x="5583" y="17782"/>
                  </a:lnTo>
                  <a:lnTo>
                    <a:pt x="5614" y="17570"/>
                  </a:lnTo>
                  <a:lnTo>
                    <a:pt x="5614" y="17357"/>
                  </a:lnTo>
                  <a:lnTo>
                    <a:pt x="5583" y="17115"/>
                  </a:lnTo>
                  <a:lnTo>
                    <a:pt x="5523" y="16872"/>
                  </a:lnTo>
                  <a:lnTo>
                    <a:pt x="5462" y="16660"/>
                  </a:lnTo>
                  <a:lnTo>
                    <a:pt x="5219" y="16174"/>
                  </a:lnTo>
                  <a:lnTo>
                    <a:pt x="4977" y="15749"/>
                  </a:lnTo>
                  <a:lnTo>
                    <a:pt x="4764" y="15415"/>
                  </a:lnTo>
                  <a:lnTo>
                    <a:pt x="4521" y="15082"/>
                  </a:lnTo>
                  <a:lnTo>
                    <a:pt x="4521" y="15082"/>
                  </a:lnTo>
                  <a:lnTo>
                    <a:pt x="4734" y="15233"/>
                  </a:lnTo>
                  <a:lnTo>
                    <a:pt x="4916" y="15355"/>
                  </a:lnTo>
                  <a:lnTo>
                    <a:pt x="5159" y="15446"/>
                  </a:lnTo>
                  <a:lnTo>
                    <a:pt x="5401" y="15537"/>
                  </a:lnTo>
                  <a:lnTo>
                    <a:pt x="5523" y="15567"/>
                  </a:lnTo>
                  <a:lnTo>
                    <a:pt x="5614" y="15537"/>
                  </a:lnTo>
                  <a:lnTo>
                    <a:pt x="5705" y="15537"/>
                  </a:lnTo>
                  <a:lnTo>
                    <a:pt x="5765" y="15476"/>
                  </a:lnTo>
                  <a:lnTo>
                    <a:pt x="5826" y="15385"/>
                  </a:lnTo>
                  <a:lnTo>
                    <a:pt x="5857" y="15264"/>
                  </a:lnTo>
                  <a:lnTo>
                    <a:pt x="5857" y="15264"/>
                  </a:lnTo>
                  <a:lnTo>
                    <a:pt x="5857" y="15142"/>
                  </a:lnTo>
                  <a:lnTo>
                    <a:pt x="5826" y="14960"/>
                  </a:lnTo>
                  <a:lnTo>
                    <a:pt x="5735" y="14626"/>
                  </a:lnTo>
                  <a:lnTo>
                    <a:pt x="5553" y="14262"/>
                  </a:lnTo>
                  <a:lnTo>
                    <a:pt x="5462" y="14080"/>
                  </a:lnTo>
                  <a:lnTo>
                    <a:pt x="5310" y="13929"/>
                  </a:lnTo>
                  <a:lnTo>
                    <a:pt x="5159" y="13746"/>
                  </a:lnTo>
                  <a:lnTo>
                    <a:pt x="5007" y="13595"/>
                  </a:lnTo>
                  <a:lnTo>
                    <a:pt x="4825" y="13473"/>
                  </a:lnTo>
                  <a:lnTo>
                    <a:pt x="4612" y="13382"/>
                  </a:lnTo>
                  <a:lnTo>
                    <a:pt x="4400" y="13291"/>
                  </a:lnTo>
                  <a:lnTo>
                    <a:pt x="4157" y="13231"/>
                  </a:lnTo>
                  <a:lnTo>
                    <a:pt x="3884" y="13200"/>
                  </a:lnTo>
                  <a:lnTo>
                    <a:pt x="3611" y="13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4"/>
            <p:cNvSpPr/>
            <p:nvPr/>
          </p:nvSpPr>
          <p:spPr>
            <a:xfrm>
              <a:off x="2478275" y="1478350"/>
              <a:ext cx="14425" cy="298900"/>
            </a:xfrm>
            <a:custGeom>
              <a:avLst/>
              <a:gdLst/>
              <a:ahLst/>
              <a:cxnLst/>
              <a:rect l="l" t="t" r="r" b="b"/>
              <a:pathLst>
                <a:path w="577" h="11956" extrusionOk="0">
                  <a:moveTo>
                    <a:pt x="91" y="11956"/>
                  </a:moveTo>
                  <a:lnTo>
                    <a:pt x="91" y="11956"/>
                  </a:lnTo>
                  <a:lnTo>
                    <a:pt x="91" y="11956"/>
                  </a:lnTo>
                  <a:close/>
                  <a:moveTo>
                    <a:pt x="0" y="11288"/>
                  </a:moveTo>
                  <a:lnTo>
                    <a:pt x="0" y="11288"/>
                  </a:lnTo>
                  <a:lnTo>
                    <a:pt x="91" y="11956"/>
                  </a:lnTo>
                  <a:lnTo>
                    <a:pt x="91" y="11956"/>
                  </a:lnTo>
                  <a:lnTo>
                    <a:pt x="0" y="11288"/>
                  </a:lnTo>
                  <a:close/>
                  <a:moveTo>
                    <a:pt x="577" y="0"/>
                  </a:moveTo>
                  <a:lnTo>
                    <a:pt x="577" y="0"/>
                  </a:lnTo>
                  <a:lnTo>
                    <a:pt x="394" y="698"/>
                  </a:lnTo>
                  <a:lnTo>
                    <a:pt x="182" y="1669"/>
                  </a:lnTo>
                  <a:lnTo>
                    <a:pt x="182" y="1669"/>
                  </a:lnTo>
                  <a:lnTo>
                    <a:pt x="182" y="1669"/>
                  </a:lnTo>
                  <a:lnTo>
                    <a:pt x="182" y="1669"/>
                  </a:lnTo>
                  <a:lnTo>
                    <a:pt x="394" y="698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A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4"/>
            <p:cNvSpPr/>
            <p:nvPr/>
          </p:nvSpPr>
          <p:spPr>
            <a:xfrm>
              <a:off x="2480550" y="17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4"/>
            <p:cNvSpPr/>
            <p:nvPr/>
          </p:nvSpPr>
          <p:spPr>
            <a:xfrm>
              <a:off x="2478275" y="1760550"/>
              <a:ext cx="2300" cy="16700"/>
            </a:xfrm>
            <a:custGeom>
              <a:avLst/>
              <a:gdLst/>
              <a:ahLst/>
              <a:cxnLst/>
              <a:rect l="l" t="t" r="r" b="b"/>
              <a:pathLst>
                <a:path w="92" h="6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1" y="668"/>
                  </a:lnTo>
                  <a:lnTo>
                    <a:pt x="91" y="6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4"/>
            <p:cNvSpPr/>
            <p:nvPr/>
          </p:nvSpPr>
          <p:spPr>
            <a:xfrm>
              <a:off x="2482825" y="1478350"/>
              <a:ext cx="9875" cy="41750"/>
            </a:xfrm>
            <a:custGeom>
              <a:avLst/>
              <a:gdLst/>
              <a:ahLst/>
              <a:cxnLst/>
              <a:rect l="l" t="t" r="r" b="b"/>
              <a:pathLst>
                <a:path w="395" h="1670" fill="none" extrusionOk="0">
                  <a:moveTo>
                    <a:pt x="395" y="0"/>
                  </a:moveTo>
                  <a:lnTo>
                    <a:pt x="395" y="0"/>
                  </a:lnTo>
                  <a:lnTo>
                    <a:pt x="212" y="698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212" y="698"/>
                  </a:lnTo>
                  <a:lnTo>
                    <a:pt x="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4"/>
            <p:cNvSpPr/>
            <p:nvPr/>
          </p:nvSpPr>
          <p:spPr>
            <a:xfrm>
              <a:off x="2390275" y="1446475"/>
              <a:ext cx="118350" cy="450625"/>
            </a:xfrm>
            <a:custGeom>
              <a:avLst/>
              <a:gdLst/>
              <a:ahLst/>
              <a:cxnLst/>
              <a:rect l="l" t="t" r="r" b="b"/>
              <a:pathLst>
                <a:path w="4734" h="18025" extrusionOk="0">
                  <a:moveTo>
                    <a:pt x="728" y="1"/>
                  </a:moveTo>
                  <a:lnTo>
                    <a:pt x="607" y="456"/>
                  </a:lnTo>
                  <a:lnTo>
                    <a:pt x="516" y="1032"/>
                  </a:lnTo>
                  <a:lnTo>
                    <a:pt x="364" y="1761"/>
                  </a:lnTo>
                  <a:lnTo>
                    <a:pt x="243" y="2671"/>
                  </a:lnTo>
                  <a:lnTo>
                    <a:pt x="121" y="3733"/>
                  </a:lnTo>
                  <a:lnTo>
                    <a:pt x="30" y="4886"/>
                  </a:lnTo>
                  <a:lnTo>
                    <a:pt x="0" y="6130"/>
                  </a:lnTo>
                  <a:lnTo>
                    <a:pt x="30" y="7101"/>
                  </a:lnTo>
                  <a:lnTo>
                    <a:pt x="91" y="8072"/>
                  </a:lnTo>
                  <a:lnTo>
                    <a:pt x="182" y="9074"/>
                  </a:lnTo>
                  <a:lnTo>
                    <a:pt x="364" y="10105"/>
                  </a:lnTo>
                  <a:lnTo>
                    <a:pt x="577" y="11107"/>
                  </a:lnTo>
                  <a:lnTo>
                    <a:pt x="880" y="12138"/>
                  </a:lnTo>
                  <a:lnTo>
                    <a:pt x="1062" y="12654"/>
                  </a:lnTo>
                  <a:lnTo>
                    <a:pt x="1244" y="13140"/>
                  </a:lnTo>
                  <a:lnTo>
                    <a:pt x="1457" y="13655"/>
                  </a:lnTo>
                  <a:lnTo>
                    <a:pt x="1699" y="14141"/>
                  </a:lnTo>
                  <a:lnTo>
                    <a:pt x="1699" y="14505"/>
                  </a:lnTo>
                  <a:lnTo>
                    <a:pt x="1699" y="14930"/>
                  </a:lnTo>
                  <a:lnTo>
                    <a:pt x="1760" y="15476"/>
                  </a:lnTo>
                  <a:lnTo>
                    <a:pt x="1821" y="15749"/>
                  </a:lnTo>
                  <a:lnTo>
                    <a:pt x="1912" y="16053"/>
                  </a:lnTo>
                  <a:lnTo>
                    <a:pt x="2033" y="16356"/>
                  </a:lnTo>
                  <a:lnTo>
                    <a:pt x="2185" y="16660"/>
                  </a:lnTo>
                  <a:lnTo>
                    <a:pt x="2488" y="17236"/>
                  </a:lnTo>
                  <a:lnTo>
                    <a:pt x="2761" y="17631"/>
                  </a:lnTo>
                  <a:lnTo>
                    <a:pt x="2974" y="17904"/>
                  </a:lnTo>
                  <a:lnTo>
                    <a:pt x="3065" y="17995"/>
                  </a:lnTo>
                  <a:lnTo>
                    <a:pt x="3156" y="18025"/>
                  </a:lnTo>
                  <a:lnTo>
                    <a:pt x="2943" y="17661"/>
                  </a:lnTo>
                  <a:lnTo>
                    <a:pt x="2792" y="17236"/>
                  </a:lnTo>
                  <a:lnTo>
                    <a:pt x="2670" y="16811"/>
                  </a:lnTo>
                  <a:lnTo>
                    <a:pt x="2640" y="16356"/>
                  </a:lnTo>
                  <a:lnTo>
                    <a:pt x="2640" y="16113"/>
                  </a:lnTo>
                  <a:lnTo>
                    <a:pt x="2670" y="15871"/>
                  </a:lnTo>
                  <a:lnTo>
                    <a:pt x="2731" y="15628"/>
                  </a:lnTo>
                  <a:lnTo>
                    <a:pt x="2792" y="15385"/>
                  </a:lnTo>
                  <a:lnTo>
                    <a:pt x="2883" y="15173"/>
                  </a:lnTo>
                  <a:lnTo>
                    <a:pt x="3004" y="14960"/>
                  </a:lnTo>
                  <a:lnTo>
                    <a:pt x="3247" y="14566"/>
                  </a:lnTo>
                  <a:lnTo>
                    <a:pt x="3550" y="14202"/>
                  </a:lnTo>
                  <a:lnTo>
                    <a:pt x="3914" y="13898"/>
                  </a:lnTo>
                  <a:lnTo>
                    <a:pt x="4309" y="13625"/>
                  </a:lnTo>
                  <a:lnTo>
                    <a:pt x="4521" y="13534"/>
                  </a:lnTo>
                  <a:lnTo>
                    <a:pt x="4734" y="13443"/>
                  </a:lnTo>
                  <a:lnTo>
                    <a:pt x="4552" y="13352"/>
                  </a:lnTo>
                  <a:lnTo>
                    <a:pt x="4339" y="13291"/>
                  </a:lnTo>
                  <a:lnTo>
                    <a:pt x="4097" y="13231"/>
                  </a:lnTo>
                  <a:lnTo>
                    <a:pt x="3611" y="13231"/>
                  </a:lnTo>
                  <a:lnTo>
                    <a:pt x="3520" y="12563"/>
                  </a:lnTo>
                  <a:lnTo>
                    <a:pt x="3520" y="12533"/>
                  </a:lnTo>
                  <a:lnTo>
                    <a:pt x="3156" y="12411"/>
                  </a:lnTo>
                  <a:lnTo>
                    <a:pt x="2822" y="12229"/>
                  </a:lnTo>
                  <a:lnTo>
                    <a:pt x="2519" y="12017"/>
                  </a:lnTo>
                  <a:lnTo>
                    <a:pt x="2215" y="11774"/>
                  </a:lnTo>
                  <a:lnTo>
                    <a:pt x="1972" y="11471"/>
                  </a:lnTo>
                  <a:lnTo>
                    <a:pt x="1760" y="11167"/>
                  </a:lnTo>
                  <a:lnTo>
                    <a:pt x="1608" y="10803"/>
                  </a:lnTo>
                  <a:lnTo>
                    <a:pt x="1487" y="10439"/>
                  </a:lnTo>
                  <a:lnTo>
                    <a:pt x="1214" y="9134"/>
                  </a:lnTo>
                  <a:lnTo>
                    <a:pt x="1123" y="8467"/>
                  </a:lnTo>
                  <a:lnTo>
                    <a:pt x="1032" y="7769"/>
                  </a:lnTo>
                  <a:lnTo>
                    <a:pt x="1001" y="7101"/>
                  </a:lnTo>
                  <a:lnTo>
                    <a:pt x="1032" y="6767"/>
                  </a:lnTo>
                  <a:lnTo>
                    <a:pt x="1062" y="6434"/>
                  </a:lnTo>
                  <a:lnTo>
                    <a:pt x="1092" y="6100"/>
                  </a:lnTo>
                  <a:lnTo>
                    <a:pt x="1153" y="5766"/>
                  </a:lnTo>
                  <a:lnTo>
                    <a:pt x="1244" y="5432"/>
                  </a:lnTo>
                  <a:lnTo>
                    <a:pt x="1366" y="5129"/>
                  </a:lnTo>
                  <a:lnTo>
                    <a:pt x="1548" y="4734"/>
                  </a:lnTo>
                  <a:lnTo>
                    <a:pt x="1790" y="4370"/>
                  </a:lnTo>
                  <a:lnTo>
                    <a:pt x="2033" y="4006"/>
                  </a:lnTo>
                  <a:lnTo>
                    <a:pt x="2306" y="3703"/>
                  </a:lnTo>
                  <a:lnTo>
                    <a:pt x="2610" y="3460"/>
                  </a:lnTo>
                  <a:lnTo>
                    <a:pt x="2974" y="3217"/>
                  </a:lnTo>
                  <a:lnTo>
                    <a:pt x="3338" y="3065"/>
                  </a:lnTo>
                  <a:lnTo>
                    <a:pt x="3702" y="2944"/>
                  </a:lnTo>
                  <a:lnTo>
                    <a:pt x="3914" y="1973"/>
                  </a:lnTo>
                  <a:lnTo>
                    <a:pt x="4097" y="1275"/>
                  </a:lnTo>
                  <a:lnTo>
                    <a:pt x="4157" y="1002"/>
                  </a:lnTo>
                  <a:lnTo>
                    <a:pt x="3702" y="972"/>
                  </a:lnTo>
                  <a:lnTo>
                    <a:pt x="3308" y="941"/>
                  </a:lnTo>
                  <a:lnTo>
                    <a:pt x="2822" y="850"/>
                  </a:lnTo>
                  <a:lnTo>
                    <a:pt x="2276" y="729"/>
                  </a:lnTo>
                  <a:lnTo>
                    <a:pt x="1730" y="547"/>
                  </a:lnTo>
                  <a:lnTo>
                    <a:pt x="1457" y="456"/>
                  </a:lnTo>
                  <a:lnTo>
                    <a:pt x="1184" y="304"/>
                  </a:lnTo>
                  <a:lnTo>
                    <a:pt x="971" y="18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4"/>
            <p:cNvSpPr/>
            <p:nvPr/>
          </p:nvSpPr>
          <p:spPr>
            <a:xfrm>
              <a:off x="2390275" y="1446475"/>
              <a:ext cx="118350" cy="450625"/>
            </a:xfrm>
            <a:custGeom>
              <a:avLst/>
              <a:gdLst/>
              <a:ahLst/>
              <a:cxnLst/>
              <a:rect l="l" t="t" r="r" b="b"/>
              <a:pathLst>
                <a:path w="4734" h="18025" fill="none" extrusionOk="0">
                  <a:moveTo>
                    <a:pt x="728" y="1"/>
                  </a:moveTo>
                  <a:lnTo>
                    <a:pt x="728" y="1"/>
                  </a:lnTo>
                  <a:lnTo>
                    <a:pt x="607" y="456"/>
                  </a:lnTo>
                  <a:lnTo>
                    <a:pt x="516" y="1032"/>
                  </a:lnTo>
                  <a:lnTo>
                    <a:pt x="364" y="1761"/>
                  </a:lnTo>
                  <a:lnTo>
                    <a:pt x="243" y="2671"/>
                  </a:lnTo>
                  <a:lnTo>
                    <a:pt x="121" y="3733"/>
                  </a:lnTo>
                  <a:lnTo>
                    <a:pt x="30" y="4886"/>
                  </a:lnTo>
                  <a:lnTo>
                    <a:pt x="0" y="6130"/>
                  </a:lnTo>
                  <a:lnTo>
                    <a:pt x="0" y="6130"/>
                  </a:lnTo>
                  <a:lnTo>
                    <a:pt x="30" y="7101"/>
                  </a:lnTo>
                  <a:lnTo>
                    <a:pt x="91" y="8072"/>
                  </a:lnTo>
                  <a:lnTo>
                    <a:pt x="182" y="9074"/>
                  </a:lnTo>
                  <a:lnTo>
                    <a:pt x="364" y="10105"/>
                  </a:lnTo>
                  <a:lnTo>
                    <a:pt x="577" y="11107"/>
                  </a:lnTo>
                  <a:lnTo>
                    <a:pt x="880" y="12138"/>
                  </a:lnTo>
                  <a:lnTo>
                    <a:pt x="1062" y="12654"/>
                  </a:lnTo>
                  <a:lnTo>
                    <a:pt x="1244" y="13140"/>
                  </a:lnTo>
                  <a:lnTo>
                    <a:pt x="1457" y="13655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141"/>
                  </a:lnTo>
                  <a:lnTo>
                    <a:pt x="1699" y="14505"/>
                  </a:lnTo>
                  <a:lnTo>
                    <a:pt x="1699" y="14505"/>
                  </a:lnTo>
                  <a:lnTo>
                    <a:pt x="1699" y="14930"/>
                  </a:lnTo>
                  <a:lnTo>
                    <a:pt x="1760" y="15476"/>
                  </a:lnTo>
                  <a:lnTo>
                    <a:pt x="1821" y="15749"/>
                  </a:lnTo>
                  <a:lnTo>
                    <a:pt x="1912" y="16053"/>
                  </a:lnTo>
                  <a:lnTo>
                    <a:pt x="2033" y="16356"/>
                  </a:lnTo>
                  <a:lnTo>
                    <a:pt x="2185" y="16660"/>
                  </a:lnTo>
                  <a:lnTo>
                    <a:pt x="2185" y="16660"/>
                  </a:lnTo>
                  <a:lnTo>
                    <a:pt x="2488" y="17236"/>
                  </a:lnTo>
                  <a:lnTo>
                    <a:pt x="2761" y="17631"/>
                  </a:lnTo>
                  <a:lnTo>
                    <a:pt x="2974" y="17904"/>
                  </a:lnTo>
                  <a:lnTo>
                    <a:pt x="3065" y="17995"/>
                  </a:lnTo>
                  <a:lnTo>
                    <a:pt x="3156" y="18025"/>
                  </a:lnTo>
                  <a:lnTo>
                    <a:pt x="3156" y="18025"/>
                  </a:lnTo>
                  <a:lnTo>
                    <a:pt x="2943" y="17661"/>
                  </a:lnTo>
                  <a:lnTo>
                    <a:pt x="2792" y="17236"/>
                  </a:lnTo>
                  <a:lnTo>
                    <a:pt x="2670" y="16811"/>
                  </a:lnTo>
                  <a:lnTo>
                    <a:pt x="2640" y="16356"/>
                  </a:lnTo>
                  <a:lnTo>
                    <a:pt x="2640" y="16356"/>
                  </a:lnTo>
                  <a:lnTo>
                    <a:pt x="2640" y="16113"/>
                  </a:lnTo>
                  <a:lnTo>
                    <a:pt x="2670" y="15871"/>
                  </a:lnTo>
                  <a:lnTo>
                    <a:pt x="2731" y="15628"/>
                  </a:lnTo>
                  <a:lnTo>
                    <a:pt x="2792" y="15385"/>
                  </a:lnTo>
                  <a:lnTo>
                    <a:pt x="2883" y="15173"/>
                  </a:lnTo>
                  <a:lnTo>
                    <a:pt x="3004" y="14960"/>
                  </a:lnTo>
                  <a:lnTo>
                    <a:pt x="3247" y="14566"/>
                  </a:lnTo>
                  <a:lnTo>
                    <a:pt x="3550" y="14202"/>
                  </a:lnTo>
                  <a:lnTo>
                    <a:pt x="3914" y="13898"/>
                  </a:lnTo>
                  <a:lnTo>
                    <a:pt x="4309" y="13625"/>
                  </a:lnTo>
                  <a:lnTo>
                    <a:pt x="4521" y="13534"/>
                  </a:lnTo>
                  <a:lnTo>
                    <a:pt x="4734" y="13443"/>
                  </a:lnTo>
                  <a:lnTo>
                    <a:pt x="4734" y="13443"/>
                  </a:lnTo>
                  <a:lnTo>
                    <a:pt x="4552" y="13352"/>
                  </a:lnTo>
                  <a:lnTo>
                    <a:pt x="4339" y="13291"/>
                  </a:lnTo>
                  <a:lnTo>
                    <a:pt x="4097" y="13231"/>
                  </a:lnTo>
                  <a:lnTo>
                    <a:pt x="3854" y="13231"/>
                  </a:lnTo>
                  <a:lnTo>
                    <a:pt x="3854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611" y="13231"/>
                  </a:lnTo>
                  <a:lnTo>
                    <a:pt x="3520" y="12563"/>
                  </a:lnTo>
                  <a:lnTo>
                    <a:pt x="3520" y="12563"/>
                  </a:lnTo>
                  <a:lnTo>
                    <a:pt x="3520" y="12533"/>
                  </a:lnTo>
                  <a:lnTo>
                    <a:pt x="3520" y="12533"/>
                  </a:lnTo>
                  <a:lnTo>
                    <a:pt x="3156" y="12411"/>
                  </a:lnTo>
                  <a:lnTo>
                    <a:pt x="2822" y="12229"/>
                  </a:lnTo>
                  <a:lnTo>
                    <a:pt x="2519" y="12017"/>
                  </a:lnTo>
                  <a:lnTo>
                    <a:pt x="2215" y="11774"/>
                  </a:lnTo>
                  <a:lnTo>
                    <a:pt x="1972" y="11471"/>
                  </a:lnTo>
                  <a:lnTo>
                    <a:pt x="1760" y="11167"/>
                  </a:lnTo>
                  <a:lnTo>
                    <a:pt x="1608" y="10803"/>
                  </a:lnTo>
                  <a:lnTo>
                    <a:pt x="1487" y="10439"/>
                  </a:lnTo>
                  <a:lnTo>
                    <a:pt x="1487" y="10439"/>
                  </a:lnTo>
                  <a:lnTo>
                    <a:pt x="1214" y="9134"/>
                  </a:lnTo>
                  <a:lnTo>
                    <a:pt x="1123" y="8467"/>
                  </a:lnTo>
                  <a:lnTo>
                    <a:pt x="1032" y="7769"/>
                  </a:lnTo>
                  <a:lnTo>
                    <a:pt x="1001" y="7101"/>
                  </a:lnTo>
                  <a:lnTo>
                    <a:pt x="1032" y="6767"/>
                  </a:lnTo>
                  <a:lnTo>
                    <a:pt x="1062" y="6434"/>
                  </a:lnTo>
                  <a:lnTo>
                    <a:pt x="1092" y="6100"/>
                  </a:lnTo>
                  <a:lnTo>
                    <a:pt x="1153" y="5766"/>
                  </a:lnTo>
                  <a:lnTo>
                    <a:pt x="1244" y="5432"/>
                  </a:lnTo>
                  <a:lnTo>
                    <a:pt x="1366" y="5129"/>
                  </a:lnTo>
                  <a:lnTo>
                    <a:pt x="1366" y="5129"/>
                  </a:lnTo>
                  <a:lnTo>
                    <a:pt x="1548" y="4734"/>
                  </a:lnTo>
                  <a:lnTo>
                    <a:pt x="1790" y="4370"/>
                  </a:lnTo>
                  <a:lnTo>
                    <a:pt x="2033" y="4006"/>
                  </a:lnTo>
                  <a:lnTo>
                    <a:pt x="2306" y="3703"/>
                  </a:lnTo>
                  <a:lnTo>
                    <a:pt x="2610" y="3460"/>
                  </a:lnTo>
                  <a:lnTo>
                    <a:pt x="2974" y="3217"/>
                  </a:lnTo>
                  <a:lnTo>
                    <a:pt x="3338" y="3065"/>
                  </a:lnTo>
                  <a:lnTo>
                    <a:pt x="3702" y="2944"/>
                  </a:lnTo>
                  <a:lnTo>
                    <a:pt x="3702" y="2944"/>
                  </a:lnTo>
                  <a:lnTo>
                    <a:pt x="3914" y="1973"/>
                  </a:lnTo>
                  <a:lnTo>
                    <a:pt x="4097" y="1275"/>
                  </a:lnTo>
                  <a:lnTo>
                    <a:pt x="4097" y="1275"/>
                  </a:lnTo>
                  <a:lnTo>
                    <a:pt x="4157" y="1002"/>
                  </a:lnTo>
                  <a:lnTo>
                    <a:pt x="4157" y="1002"/>
                  </a:lnTo>
                  <a:lnTo>
                    <a:pt x="3702" y="972"/>
                  </a:lnTo>
                  <a:lnTo>
                    <a:pt x="3308" y="941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822" y="850"/>
                  </a:lnTo>
                  <a:lnTo>
                    <a:pt x="2276" y="729"/>
                  </a:lnTo>
                  <a:lnTo>
                    <a:pt x="1730" y="547"/>
                  </a:lnTo>
                  <a:lnTo>
                    <a:pt x="1457" y="456"/>
                  </a:lnTo>
                  <a:lnTo>
                    <a:pt x="1184" y="304"/>
                  </a:lnTo>
                  <a:lnTo>
                    <a:pt x="971" y="183"/>
                  </a:lnTo>
                  <a:lnTo>
                    <a:pt x="759" y="1"/>
                  </a:lnTo>
                  <a:lnTo>
                    <a:pt x="759" y="1"/>
                  </a:lnTo>
                  <a:lnTo>
                    <a:pt x="7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4"/>
            <p:cNvSpPr/>
            <p:nvPr/>
          </p:nvSpPr>
          <p:spPr>
            <a:xfrm>
              <a:off x="2450950" y="1840950"/>
              <a:ext cx="81200" cy="66025"/>
            </a:xfrm>
            <a:custGeom>
              <a:avLst/>
              <a:gdLst/>
              <a:ahLst/>
              <a:cxnLst/>
              <a:rect l="l" t="t" r="r" b="b"/>
              <a:pathLst>
                <a:path w="3248" h="2641" extrusionOk="0">
                  <a:moveTo>
                    <a:pt x="1" y="1"/>
                  </a:moveTo>
                  <a:lnTo>
                    <a:pt x="31" y="122"/>
                  </a:lnTo>
                  <a:lnTo>
                    <a:pt x="152" y="365"/>
                  </a:lnTo>
                  <a:lnTo>
                    <a:pt x="365" y="668"/>
                  </a:lnTo>
                  <a:lnTo>
                    <a:pt x="638" y="1032"/>
                  </a:lnTo>
                  <a:lnTo>
                    <a:pt x="911" y="1396"/>
                  </a:lnTo>
                  <a:lnTo>
                    <a:pt x="1154" y="1669"/>
                  </a:lnTo>
                  <a:lnTo>
                    <a:pt x="1427" y="1973"/>
                  </a:lnTo>
                  <a:lnTo>
                    <a:pt x="1700" y="2216"/>
                  </a:lnTo>
                  <a:lnTo>
                    <a:pt x="2034" y="2428"/>
                  </a:lnTo>
                  <a:lnTo>
                    <a:pt x="2246" y="2549"/>
                  </a:lnTo>
                  <a:lnTo>
                    <a:pt x="2489" y="2610"/>
                  </a:lnTo>
                  <a:lnTo>
                    <a:pt x="2610" y="2640"/>
                  </a:lnTo>
                  <a:lnTo>
                    <a:pt x="2732" y="2640"/>
                  </a:lnTo>
                  <a:lnTo>
                    <a:pt x="2853" y="2610"/>
                  </a:lnTo>
                  <a:lnTo>
                    <a:pt x="2974" y="2549"/>
                  </a:lnTo>
                  <a:lnTo>
                    <a:pt x="3065" y="2458"/>
                  </a:lnTo>
                  <a:lnTo>
                    <a:pt x="3126" y="2367"/>
                  </a:lnTo>
                  <a:lnTo>
                    <a:pt x="3187" y="2185"/>
                  </a:lnTo>
                  <a:lnTo>
                    <a:pt x="3247" y="1912"/>
                  </a:lnTo>
                  <a:lnTo>
                    <a:pt x="3247" y="1821"/>
                  </a:lnTo>
                  <a:lnTo>
                    <a:pt x="3217" y="1912"/>
                  </a:lnTo>
                  <a:lnTo>
                    <a:pt x="3096" y="2155"/>
                  </a:lnTo>
                  <a:lnTo>
                    <a:pt x="3005" y="2307"/>
                  </a:lnTo>
                  <a:lnTo>
                    <a:pt x="2944" y="2367"/>
                  </a:lnTo>
                  <a:lnTo>
                    <a:pt x="2883" y="2428"/>
                  </a:lnTo>
                  <a:lnTo>
                    <a:pt x="2792" y="2458"/>
                  </a:lnTo>
                  <a:lnTo>
                    <a:pt x="2701" y="2458"/>
                  </a:lnTo>
                  <a:lnTo>
                    <a:pt x="2519" y="2428"/>
                  </a:lnTo>
                  <a:lnTo>
                    <a:pt x="2337" y="2367"/>
                  </a:lnTo>
                  <a:lnTo>
                    <a:pt x="2155" y="2246"/>
                  </a:lnTo>
                  <a:lnTo>
                    <a:pt x="1882" y="2034"/>
                  </a:lnTo>
                  <a:lnTo>
                    <a:pt x="1609" y="1760"/>
                  </a:lnTo>
                  <a:lnTo>
                    <a:pt x="1336" y="1518"/>
                  </a:lnTo>
                  <a:lnTo>
                    <a:pt x="790" y="911"/>
                  </a:lnTo>
                  <a:lnTo>
                    <a:pt x="243" y="304"/>
                  </a:lnTo>
                  <a:lnTo>
                    <a:pt x="92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4"/>
            <p:cNvSpPr/>
            <p:nvPr/>
          </p:nvSpPr>
          <p:spPr>
            <a:xfrm>
              <a:off x="2473700" y="1839425"/>
              <a:ext cx="58450" cy="50850"/>
            </a:xfrm>
            <a:custGeom>
              <a:avLst/>
              <a:gdLst/>
              <a:ahLst/>
              <a:cxnLst/>
              <a:rect l="l" t="t" r="r" b="b"/>
              <a:pathLst>
                <a:path w="2338" h="2034" extrusionOk="0">
                  <a:moveTo>
                    <a:pt x="1" y="1"/>
                  </a:moveTo>
                  <a:lnTo>
                    <a:pt x="1" y="92"/>
                  </a:lnTo>
                  <a:lnTo>
                    <a:pt x="31" y="274"/>
                  </a:lnTo>
                  <a:lnTo>
                    <a:pt x="122" y="517"/>
                  </a:lnTo>
                  <a:lnTo>
                    <a:pt x="274" y="790"/>
                  </a:lnTo>
                  <a:lnTo>
                    <a:pt x="426" y="1063"/>
                  </a:lnTo>
                  <a:lnTo>
                    <a:pt x="608" y="1275"/>
                  </a:lnTo>
                  <a:lnTo>
                    <a:pt x="729" y="1427"/>
                  </a:lnTo>
                  <a:lnTo>
                    <a:pt x="760" y="1488"/>
                  </a:lnTo>
                  <a:lnTo>
                    <a:pt x="972" y="1639"/>
                  </a:lnTo>
                  <a:lnTo>
                    <a:pt x="1215" y="1791"/>
                  </a:lnTo>
                  <a:lnTo>
                    <a:pt x="1488" y="1913"/>
                  </a:lnTo>
                  <a:lnTo>
                    <a:pt x="1791" y="2004"/>
                  </a:lnTo>
                  <a:lnTo>
                    <a:pt x="2064" y="2034"/>
                  </a:lnTo>
                  <a:lnTo>
                    <a:pt x="2277" y="2034"/>
                  </a:lnTo>
                  <a:lnTo>
                    <a:pt x="2337" y="2004"/>
                  </a:lnTo>
                  <a:lnTo>
                    <a:pt x="2277" y="1973"/>
                  </a:lnTo>
                  <a:lnTo>
                    <a:pt x="2095" y="1943"/>
                  </a:lnTo>
                  <a:lnTo>
                    <a:pt x="1852" y="1852"/>
                  </a:lnTo>
                  <a:lnTo>
                    <a:pt x="1579" y="1761"/>
                  </a:lnTo>
                  <a:lnTo>
                    <a:pt x="1336" y="1609"/>
                  </a:lnTo>
                  <a:lnTo>
                    <a:pt x="1124" y="1457"/>
                  </a:lnTo>
                  <a:lnTo>
                    <a:pt x="942" y="1275"/>
                  </a:lnTo>
                  <a:lnTo>
                    <a:pt x="790" y="1124"/>
                  </a:lnTo>
                  <a:lnTo>
                    <a:pt x="608" y="911"/>
                  </a:lnTo>
                  <a:lnTo>
                    <a:pt x="426" y="699"/>
                  </a:lnTo>
                  <a:lnTo>
                    <a:pt x="274" y="456"/>
                  </a:lnTo>
                  <a:lnTo>
                    <a:pt x="122" y="244"/>
                  </a:lnTo>
                  <a:lnTo>
                    <a:pt x="31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4"/>
            <p:cNvSpPr/>
            <p:nvPr/>
          </p:nvSpPr>
          <p:spPr>
            <a:xfrm>
              <a:off x="2478275" y="1808325"/>
              <a:ext cx="53875" cy="73625"/>
            </a:xfrm>
            <a:custGeom>
              <a:avLst/>
              <a:gdLst/>
              <a:ahLst/>
              <a:cxnLst/>
              <a:rect l="l" t="t" r="r" b="b"/>
              <a:pathLst>
                <a:path w="2155" h="2945" extrusionOk="0">
                  <a:moveTo>
                    <a:pt x="698" y="1"/>
                  </a:moveTo>
                  <a:lnTo>
                    <a:pt x="759" y="122"/>
                  </a:lnTo>
                  <a:lnTo>
                    <a:pt x="941" y="426"/>
                  </a:lnTo>
                  <a:lnTo>
                    <a:pt x="1183" y="820"/>
                  </a:lnTo>
                  <a:lnTo>
                    <a:pt x="1487" y="1306"/>
                  </a:lnTo>
                  <a:lnTo>
                    <a:pt x="1639" y="1548"/>
                  </a:lnTo>
                  <a:lnTo>
                    <a:pt x="1730" y="1791"/>
                  </a:lnTo>
                  <a:lnTo>
                    <a:pt x="1821" y="2034"/>
                  </a:lnTo>
                  <a:lnTo>
                    <a:pt x="1881" y="2246"/>
                  </a:lnTo>
                  <a:lnTo>
                    <a:pt x="1881" y="2398"/>
                  </a:lnTo>
                  <a:lnTo>
                    <a:pt x="1881" y="2550"/>
                  </a:lnTo>
                  <a:lnTo>
                    <a:pt x="1881" y="2580"/>
                  </a:lnTo>
                  <a:lnTo>
                    <a:pt x="1851" y="2550"/>
                  </a:lnTo>
                  <a:lnTo>
                    <a:pt x="1669" y="2489"/>
                  </a:lnTo>
                  <a:lnTo>
                    <a:pt x="1487" y="2368"/>
                  </a:lnTo>
                  <a:lnTo>
                    <a:pt x="1305" y="2216"/>
                  </a:lnTo>
                  <a:lnTo>
                    <a:pt x="880" y="1852"/>
                  </a:lnTo>
                  <a:lnTo>
                    <a:pt x="516" y="1427"/>
                  </a:lnTo>
                  <a:lnTo>
                    <a:pt x="243" y="1063"/>
                  </a:lnTo>
                  <a:lnTo>
                    <a:pt x="61" y="759"/>
                  </a:lnTo>
                  <a:lnTo>
                    <a:pt x="0" y="638"/>
                  </a:lnTo>
                  <a:lnTo>
                    <a:pt x="30" y="790"/>
                  </a:lnTo>
                  <a:lnTo>
                    <a:pt x="152" y="1093"/>
                  </a:lnTo>
                  <a:lnTo>
                    <a:pt x="273" y="1306"/>
                  </a:lnTo>
                  <a:lnTo>
                    <a:pt x="394" y="1518"/>
                  </a:lnTo>
                  <a:lnTo>
                    <a:pt x="759" y="1973"/>
                  </a:lnTo>
                  <a:lnTo>
                    <a:pt x="941" y="2186"/>
                  </a:lnTo>
                  <a:lnTo>
                    <a:pt x="1153" y="2398"/>
                  </a:lnTo>
                  <a:lnTo>
                    <a:pt x="1365" y="2550"/>
                  </a:lnTo>
                  <a:lnTo>
                    <a:pt x="1548" y="2701"/>
                  </a:lnTo>
                  <a:lnTo>
                    <a:pt x="1639" y="2762"/>
                  </a:lnTo>
                  <a:lnTo>
                    <a:pt x="1730" y="2792"/>
                  </a:lnTo>
                  <a:lnTo>
                    <a:pt x="1972" y="2883"/>
                  </a:lnTo>
                  <a:lnTo>
                    <a:pt x="2063" y="2944"/>
                  </a:lnTo>
                  <a:lnTo>
                    <a:pt x="2094" y="2853"/>
                  </a:lnTo>
                  <a:lnTo>
                    <a:pt x="2094" y="2792"/>
                  </a:lnTo>
                  <a:lnTo>
                    <a:pt x="2124" y="2732"/>
                  </a:lnTo>
                  <a:lnTo>
                    <a:pt x="2154" y="2580"/>
                  </a:lnTo>
                  <a:lnTo>
                    <a:pt x="2154" y="2398"/>
                  </a:lnTo>
                  <a:lnTo>
                    <a:pt x="2124" y="2186"/>
                  </a:lnTo>
                  <a:lnTo>
                    <a:pt x="2033" y="1943"/>
                  </a:lnTo>
                  <a:lnTo>
                    <a:pt x="1942" y="1700"/>
                  </a:lnTo>
                  <a:lnTo>
                    <a:pt x="1790" y="1457"/>
                  </a:lnTo>
                  <a:lnTo>
                    <a:pt x="1639" y="1215"/>
                  </a:lnTo>
                  <a:lnTo>
                    <a:pt x="1305" y="759"/>
                  </a:lnTo>
                  <a:lnTo>
                    <a:pt x="1032" y="365"/>
                  </a:lnTo>
                  <a:lnTo>
                    <a:pt x="819" y="92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4"/>
            <p:cNvSpPr/>
            <p:nvPr/>
          </p:nvSpPr>
          <p:spPr>
            <a:xfrm>
              <a:off x="2466125" y="1776475"/>
              <a:ext cx="72100" cy="61475"/>
            </a:xfrm>
            <a:custGeom>
              <a:avLst/>
              <a:gdLst/>
              <a:ahLst/>
              <a:cxnLst/>
              <a:rect l="l" t="t" r="r" b="b"/>
              <a:pathLst>
                <a:path w="2884" h="2459" extrusionOk="0">
                  <a:moveTo>
                    <a:pt x="243" y="0"/>
                  </a:moveTo>
                  <a:lnTo>
                    <a:pt x="122" y="31"/>
                  </a:lnTo>
                  <a:lnTo>
                    <a:pt x="1" y="61"/>
                  </a:lnTo>
                  <a:lnTo>
                    <a:pt x="122" y="91"/>
                  </a:lnTo>
                  <a:lnTo>
                    <a:pt x="425" y="122"/>
                  </a:lnTo>
                  <a:lnTo>
                    <a:pt x="850" y="182"/>
                  </a:lnTo>
                  <a:lnTo>
                    <a:pt x="1063" y="273"/>
                  </a:lnTo>
                  <a:lnTo>
                    <a:pt x="1305" y="364"/>
                  </a:lnTo>
                  <a:lnTo>
                    <a:pt x="1518" y="455"/>
                  </a:lnTo>
                  <a:lnTo>
                    <a:pt x="1730" y="577"/>
                  </a:lnTo>
                  <a:lnTo>
                    <a:pt x="1912" y="729"/>
                  </a:lnTo>
                  <a:lnTo>
                    <a:pt x="2064" y="850"/>
                  </a:lnTo>
                  <a:lnTo>
                    <a:pt x="2246" y="1062"/>
                  </a:lnTo>
                  <a:lnTo>
                    <a:pt x="2307" y="1153"/>
                  </a:lnTo>
                  <a:lnTo>
                    <a:pt x="2367" y="1244"/>
                  </a:lnTo>
                  <a:lnTo>
                    <a:pt x="2519" y="1518"/>
                  </a:lnTo>
                  <a:lnTo>
                    <a:pt x="2610" y="1669"/>
                  </a:lnTo>
                  <a:lnTo>
                    <a:pt x="2671" y="1882"/>
                  </a:lnTo>
                  <a:lnTo>
                    <a:pt x="2671" y="1973"/>
                  </a:lnTo>
                  <a:lnTo>
                    <a:pt x="2671" y="2094"/>
                  </a:lnTo>
                  <a:lnTo>
                    <a:pt x="2610" y="2155"/>
                  </a:lnTo>
                  <a:lnTo>
                    <a:pt x="2549" y="2246"/>
                  </a:lnTo>
                  <a:lnTo>
                    <a:pt x="2458" y="2276"/>
                  </a:lnTo>
                  <a:lnTo>
                    <a:pt x="2246" y="2276"/>
                  </a:lnTo>
                  <a:lnTo>
                    <a:pt x="2155" y="2246"/>
                  </a:lnTo>
                  <a:lnTo>
                    <a:pt x="1973" y="2124"/>
                  </a:lnTo>
                  <a:lnTo>
                    <a:pt x="1821" y="1973"/>
                  </a:lnTo>
                  <a:lnTo>
                    <a:pt x="1730" y="1851"/>
                  </a:lnTo>
                  <a:lnTo>
                    <a:pt x="1669" y="1730"/>
                  </a:lnTo>
                  <a:lnTo>
                    <a:pt x="1609" y="1639"/>
                  </a:lnTo>
                  <a:lnTo>
                    <a:pt x="1609" y="1669"/>
                  </a:lnTo>
                  <a:lnTo>
                    <a:pt x="1609" y="1760"/>
                  </a:lnTo>
                  <a:lnTo>
                    <a:pt x="1669" y="1882"/>
                  </a:lnTo>
                  <a:lnTo>
                    <a:pt x="1760" y="2033"/>
                  </a:lnTo>
                  <a:lnTo>
                    <a:pt x="1882" y="2215"/>
                  </a:lnTo>
                  <a:lnTo>
                    <a:pt x="2094" y="2367"/>
                  </a:lnTo>
                  <a:lnTo>
                    <a:pt x="2216" y="2428"/>
                  </a:lnTo>
                  <a:lnTo>
                    <a:pt x="2337" y="2458"/>
                  </a:lnTo>
                  <a:lnTo>
                    <a:pt x="2519" y="2458"/>
                  </a:lnTo>
                  <a:lnTo>
                    <a:pt x="2640" y="2397"/>
                  </a:lnTo>
                  <a:lnTo>
                    <a:pt x="2731" y="2337"/>
                  </a:lnTo>
                  <a:lnTo>
                    <a:pt x="2762" y="2306"/>
                  </a:lnTo>
                  <a:lnTo>
                    <a:pt x="2853" y="2155"/>
                  </a:lnTo>
                  <a:lnTo>
                    <a:pt x="2883" y="2003"/>
                  </a:lnTo>
                  <a:lnTo>
                    <a:pt x="2883" y="1851"/>
                  </a:lnTo>
                  <a:lnTo>
                    <a:pt x="2823" y="1609"/>
                  </a:lnTo>
                  <a:lnTo>
                    <a:pt x="2762" y="1396"/>
                  </a:lnTo>
                  <a:lnTo>
                    <a:pt x="2580" y="1123"/>
                  </a:lnTo>
                  <a:lnTo>
                    <a:pt x="2519" y="1002"/>
                  </a:lnTo>
                  <a:lnTo>
                    <a:pt x="2458" y="911"/>
                  </a:lnTo>
                  <a:lnTo>
                    <a:pt x="2367" y="789"/>
                  </a:lnTo>
                  <a:lnTo>
                    <a:pt x="2216" y="668"/>
                  </a:lnTo>
                  <a:lnTo>
                    <a:pt x="2064" y="546"/>
                  </a:lnTo>
                  <a:lnTo>
                    <a:pt x="1851" y="395"/>
                  </a:lnTo>
                  <a:lnTo>
                    <a:pt x="1609" y="273"/>
                  </a:lnTo>
                  <a:lnTo>
                    <a:pt x="1366" y="182"/>
                  </a:lnTo>
                  <a:lnTo>
                    <a:pt x="1123" y="91"/>
                  </a:lnTo>
                  <a:lnTo>
                    <a:pt x="880" y="31"/>
                  </a:lnTo>
                  <a:lnTo>
                    <a:pt x="638" y="3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4"/>
            <p:cNvSpPr/>
            <p:nvPr/>
          </p:nvSpPr>
          <p:spPr>
            <a:xfrm>
              <a:off x="2554875" y="1112700"/>
              <a:ext cx="97125" cy="120625"/>
            </a:xfrm>
            <a:custGeom>
              <a:avLst/>
              <a:gdLst/>
              <a:ahLst/>
              <a:cxnLst/>
              <a:rect l="l" t="t" r="r" b="b"/>
              <a:pathLst>
                <a:path w="3885" h="4825" extrusionOk="0">
                  <a:moveTo>
                    <a:pt x="1" y="0"/>
                  </a:moveTo>
                  <a:lnTo>
                    <a:pt x="61" y="516"/>
                  </a:lnTo>
                  <a:lnTo>
                    <a:pt x="244" y="1760"/>
                  </a:lnTo>
                  <a:lnTo>
                    <a:pt x="365" y="2458"/>
                  </a:lnTo>
                  <a:lnTo>
                    <a:pt x="517" y="3156"/>
                  </a:lnTo>
                  <a:lnTo>
                    <a:pt x="668" y="3763"/>
                  </a:lnTo>
                  <a:lnTo>
                    <a:pt x="759" y="4036"/>
                  </a:lnTo>
                  <a:lnTo>
                    <a:pt x="850" y="4218"/>
                  </a:lnTo>
                  <a:lnTo>
                    <a:pt x="1093" y="4400"/>
                  </a:lnTo>
                  <a:lnTo>
                    <a:pt x="1427" y="4552"/>
                  </a:lnTo>
                  <a:lnTo>
                    <a:pt x="1791" y="4704"/>
                  </a:lnTo>
                  <a:lnTo>
                    <a:pt x="2216" y="4795"/>
                  </a:lnTo>
                  <a:lnTo>
                    <a:pt x="2610" y="4825"/>
                  </a:lnTo>
                  <a:lnTo>
                    <a:pt x="2792" y="4825"/>
                  </a:lnTo>
                  <a:lnTo>
                    <a:pt x="3005" y="4795"/>
                  </a:lnTo>
                  <a:lnTo>
                    <a:pt x="3187" y="4764"/>
                  </a:lnTo>
                  <a:lnTo>
                    <a:pt x="3339" y="4704"/>
                  </a:lnTo>
                  <a:lnTo>
                    <a:pt x="3490" y="4613"/>
                  </a:lnTo>
                  <a:lnTo>
                    <a:pt x="3612" y="4522"/>
                  </a:lnTo>
                  <a:lnTo>
                    <a:pt x="3703" y="4400"/>
                  </a:lnTo>
                  <a:lnTo>
                    <a:pt x="3763" y="4309"/>
                  </a:lnTo>
                  <a:lnTo>
                    <a:pt x="3854" y="4036"/>
                  </a:lnTo>
                  <a:lnTo>
                    <a:pt x="3885" y="3763"/>
                  </a:lnTo>
                  <a:lnTo>
                    <a:pt x="3885" y="3490"/>
                  </a:lnTo>
                  <a:lnTo>
                    <a:pt x="3824" y="2913"/>
                  </a:lnTo>
                  <a:lnTo>
                    <a:pt x="3794" y="23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4"/>
            <p:cNvSpPr/>
            <p:nvPr/>
          </p:nvSpPr>
          <p:spPr>
            <a:xfrm>
              <a:off x="2554875" y="1112700"/>
              <a:ext cx="97125" cy="120625"/>
            </a:xfrm>
            <a:custGeom>
              <a:avLst/>
              <a:gdLst/>
              <a:ahLst/>
              <a:cxnLst/>
              <a:rect l="l" t="t" r="r" b="b"/>
              <a:pathLst>
                <a:path w="3885" h="4825" fill="none" extrusionOk="0">
                  <a:moveTo>
                    <a:pt x="3794" y="2397"/>
                  </a:moveTo>
                  <a:lnTo>
                    <a:pt x="3794" y="2397"/>
                  </a:lnTo>
                  <a:lnTo>
                    <a:pt x="3824" y="2913"/>
                  </a:lnTo>
                  <a:lnTo>
                    <a:pt x="3885" y="3490"/>
                  </a:lnTo>
                  <a:lnTo>
                    <a:pt x="3885" y="3763"/>
                  </a:lnTo>
                  <a:lnTo>
                    <a:pt x="3854" y="4036"/>
                  </a:lnTo>
                  <a:lnTo>
                    <a:pt x="3763" y="4309"/>
                  </a:lnTo>
                  <a:lnTo>
                    <a:pt x="3703" y="4400"/>
                  </a:lnTo>
                  <a:lnTo>
                    <a:pt x="3612" y="4522"/>
                  </a:lnTo>
                  <a:lnTo>
                    <a:pt x="3612" y="4522"/>
                  </a:lnTo>
                  <a:lnTo>
                    <a:pt x="3490" y="4613"/>
                  </a:lnTo>
                  <a:lnTo>
                    <a:pt x="3339" y="4704"/>
                  </a:lnTo>
                  <a:lnTo>
                    <a:pt x="3187" y="4764"/>
                  </a:lnTo>
                  <a:lnTo>
                    <a:pt x="3005" y="4795"/>
                  </a:lnTo>
                  <a:lnTo>
                    <a:pt x="2792" y="4825"/>
                  </a:lnTo>
                  <a:lnTo>
                    <a:pt x="2610" y="4825"/>
                  </a:lnTo>
                  <a:lnTo>
                    <a:pt x="2216" y="4795"/>
                  </a:lnTo>
                  <a:lnTo>
                    <a:pt x="1791" y="4704"/>
                  </a:lnTo>
                  <a:lnTo>
                    <a:pt x="1427" y="4552"/>
                  </a:lnTo>
                  <a:lnTo>
                    <a:pt x="1093" y="4400"/>
                  </a:lnTo>
                  <a:lnTo>
                    <a:pt x="850" y="4218"/>
                  </a:lnTo>
                  <a:lnTo>
                    <a:pt x="850" y="4218"/>
                  </a:lnTo>
                  <a:lnTo>
                    <a:pt x="759" y="4036"/>
                  </a:lnTo>
                  <a:lnTo>
                    <a:pt x="668" y="3763"/>
                  </a:lnTo>
                  <a:lnTo>
                    <a:pt x="517" y="3156"/>
                  </a:lnTo>
                  <a:lnTo>
                    <a:pt x="365" y="2458"/>
                  </a:lnTo>
                  <a:lnTo>
                    <a:pt x="244" y="1760"/>
                  </a:lnTo>
                  <a:lnTo>
                    <a:pt x="61" y="516"/>
                  </a:lnTo>
                  <a:lnTo>
                    <a:pt x="1" y="0"/>
                  </a:lnTo>
                  <a:lnTo>
                    <a:pt x="3794" y="23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4"/>
            <p:cNvSpPr/>
            <p:nvPr/>
          </p:nvSpPr>
          <p:spPr>
            <a:xfrm>
              <a:off x="2649700" y="117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4"/>
            <p:cNvSpPr/>
            <p:nvPr/>
          </p:nvSpPr>
          <p:spPr>
            <a:xfrm>
              <a:off x="2649700" y="117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4"/>
            <p:cNvSpPr/>
            <p:nvPr/>
          </p:nvSpPr>
          <p:spPr>
            <a:xfrm>
              <a:off x="2554875" y="1114200"/>
              <a:ext cx="94850" cy="98650"/>
            </a:xfrm>
            <a:custGeom>
              <a:avLst/>
              <a:gdLst/>
              <a:ahLst/>
              <a:cxnLst/>
              <a:rect l="l" t="t" r="r" b="b"/>
              <a:pathLst>
                <a:path w="3794" h="3946" extrusionOk="0">
                  <a:moveTo>
                    <a:pt x="1" y="1"/>
                  </a:moveTo>
                  <a:lnTo>
                    <a:pt x="92" y="638"/>
                  </a:lnTo>
                  <a:lnTo>
                    <a:pt x="244" y="1731"/>
                  </a:lnTo>
                  <a:lnTo>
                    <a:pt x="365" y="2337"/>
                  </a:lnTo>
                  <a:lnTo>
                    <a:pt x="456" y="2944"/>
                  </a:lnTo>
                  <a:lnTo>
                    <a:pt x="608" y="3491"/>
                  </a:lnTo>
                  <a:lnTo>
                    <a:pt x="759" y="3946"/>
                  </a:lnTo>
                  <a:lnTo>
                    <a:pt x="972" y="3642"/>
                  </a:lnTo>
                  <a:lnTo>
                    <a:pt x="1245" y="3339"/>
                  </a:lnTo>
                  <a:lnTo>
                    <a:pt x="1548" y="3096"/>
                  </a:lnTo>
                  <a:lnTo>
                    <a:pt x="1912" y="2853"/>
                  </a:lnTo>
                  <a:lnTo>
                    <a:pt x="2277" y="2671"/>
                  </a:lnTo>
                  <a:lnTo>
                    <a:pt x="2671" y="2520"/>
                  </a:lnTo>
                  <a:lnTo>
                    <a:pt x="3096" y="2429"/>
                  </a:lnTo>
                  <a:lnTo>
                    <a:pt x="3521" y="2398"/>
                  </a:lnTo>
                  <a:lnTo>
                    <a:pt x="3794" y="2398"/>
                  </a:lnTo>
                  <a:lnTo>
                    <a:pt x="3612" y="2368"/>
                  </a:lnTo>
                  <a:lnTo>
                    <a:pt x="3005" y="2277"/>
                  </a:lnTo>
                  <a:lnTo>
                    <a:pt x="2701" y="2186"/>
                  </a:lnTo>
                  <a:lnTo>
                    <a:pt x="2428" y="2095"/>
                  </a:lnTo>
                  <a:lnTo>
                    <a:pt x="2094" y="1943"/>
                  </a:lnTo>
                  <a:lnTo>
                    <a:pt x="1761" y="1791"/>
                  </a:lnTo>
                  <a:lnTo>
                    <a:pt x="1488" y="1640"/>
                  </a:lnTo>
                  <a:lnTo>
                    <a:pt x="1245" y="1457"/>
                  </a:lnTo>
                  <a:lnTo>
                    <a:pt x="1002" y="1245"/>
                  </a:lnTo>
                  <a:lnTo>
                    <a:pt x="820" y="1063"/>
                  </a:lnTo>
                  <a:lnTo>
                    <a:pt x="608" y="820"/>
                  </a:lnTo>
                  <a:lnTo>
                    <a:pt x="395" y="547"/>
                  </a:lnTo>
                  <a:lnTo>
                    <a:pt x="183" y="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4"/>
            <p:cNvSpPr/>
            <p:nvPr/>
          </p:nvSpPr>
          <p:spPr>
            <a:xfrm>
              <a:off x="2554875" y="1114200"/>
              <a:ext cx="94850" cy="98650"/>
            </a:xfrm>
            <a:custGeom>
              <a:avLst/>
              <a:gdLst/>
              <a:ahLst/>
              <a:cxnLst/>
              <a:rect l="l" t="t" r="r" b="b"/>
              <a:pathLst>
                <a:path w="3794" h="394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2" y="638"/>
                  </a:lnTo>
                  <a:lnTo>
                    <a:pt x="244" y="1731"/>
                  </a:lnTo>
                  <a:lnTo>
                    <a:pt x="365" y="2337"/>
                  </a:lnTo>
                  <a:lnTo>
                    <a:pt x="456" y="2944"/>
                  </a:lnTo>
                  <a:lnTo>
                    <a:pt x="608" y="3491"/>
                  </a:lnTo>
                  <a:lnTo>
                    <a:pt x="759" y="3946"/>
                  </a:lnTo>
                  <a:lnTo>
                    <a:pt x="759" y="3946"/>
                  </a:lnTo>
                  <a:lnTo>
                    <a:pt x="972" y="3642"/>
                  </a:lnTo>
                  <a:lnTo>
                    <a:pt x="1245" y="3339"/>
                  </a:lnTo>
                  <a:lnTo>
                    <a:pt x="1548" y="3096"/>
                  </a:lnTo>
                  <a:lnTo>
                    <a:pt x="1912" y="2853"/>
                  </a:lnTo>
                  <a:lnTo>
                    <a:pt x="2277" y="2671"/>
                  </a:lnTo>
                  <a:lnTo>
                    <a:pt x="2671" y="2520"/>
                  </a:lnTo>
                  <a:lnTo>
                    <a:pt x="3096" y="2429"/>
                  </a:lnTo>
                  <a:lnTo>
                    <a:pt x="3521" y="2398"/>
                  </a:lnTo>
                  <a:lnTo>
                    <a:pt x="3521" y="2398"/>
                  </a:lnTo>
                  <a:lnTo>
                    <a:pt x="3551" y="2398"/>
                  </a:lnTo>
                  <a:lnTo>
                    <a:pt x="3551" y="2398"/>
                  </a:lnTo>
                  <a:lnTo>
                    <a:pt x="3794" y="2398"/>
                  </a:lnTo>
                  <a:lnTo>
                    <a:pt x="3794" y="2398"/>
                  </a:lnTo>
                  <a:lnTo>
                    <a:pt x="3794" y="2398"/>
                  </a:lnTo>
                  <a:lnTo>
                    <a:pt x="3794" y="2398"/>
                  </a:lnTo>
                  <a:lnTo>
                    <a:pt x="3612" y="2368"/>
                  </a:lnTo>
                  <a:lnTo>
                    <a:pt x="3612" y="2368"/>
                  </a:lnTo>
                  <a:lnTo>
                    <a:pt x="3005" y="2277"/>
                  </a:lnTo>
                  <a:lnTo>
                    <a:pt x="2701" y="2186"/>
                  </a:lnTo>
                  <a:lnTo>
                    <a:pt x="2428" y="2095"/>
                  </a:lnTo>
                  <a:lnTo>
                    <a:pt x="2428" y="2095"/>
                  </a:lnTo>
                  <a:lnTo>
                    <a:pt x="2094" y="1943"/>
                  </a:lnTo>
                  <a:lnTo>
                    <a:pt x="1761" y="1791"/>
                  </a:lnTo>
                  <a:lnTo>
                    <a:pt x="1488" y="1640"/>
                  </a:lnTo>
                  <a:lnTo>
                    <a:pt x="1245" y="1457"/>
                  </a:lnTo>
                  <a:lnTo>
                    <a:pt x="1245" y="1457"/>
                  </a:lnTo>
                  <a:lnTo>
                    <a:pt x="1002" y="1245"/>
                  </a:lnTo>
                  <a:lnTo>
                    <a:pt x="820" y="1063"/>
                  </a:lnTo>
                  <a:lnTo>
                    <a:pt x="820" y="1063"/>
                  </a:lnTo>
                  <a:lnTo>
                    <a:pt x="608" y="820"/>
                  </a:lnTo>
                  <a:lnTo>
                    <a:pt x="395" y="547"/>
                  </a:lnTo>
                  <a:lnTo>
                    <a:pt x="183" y="27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4"/>
            <p:cNvSpPr/>
            <p:nvPr/>
          </p:nvSpPr>
          <p:spPr>
            <a:xfrm>
              <a:off x="2721775" y="1017100"/>
              <a:ext cx="50850" cy="82725"/>
            </a:xfrm>
            <a:custGeom>
              <a:avLst/>
              <a:gdLst/>
              <a:ahLst/>
              <a:cxnLst/>
              <a:rect l="l" t="t" r="r" b="b"/>
              <a:pathLst>
                <a:path w="2034" h="3309" extrusionOk="0">
                  <a:moveTo>
                    <a:pt x="1062" y="1"/>
                  </a:moveTo>
                  <a:lnTo>
                    <a:pt x="911" y="31"/>
                  </a:lnTo>
                  <a:lnTo>
                    <a:pt x="789" y="62"/>
                  </a:lnTo>
                  <a:lnTo>
                    <a:pt x="668" y="92"/>
                  </a:lnTo>
                  <a:lnTo>
                    <a:pt x="577" y="183"/>
                  </a:lnTo>
                  <a:lnTo>
                    <a:pt x="395" y="365"/>
                  </a:lnTo>
                  <a:lnTo>
                    <a:pt x="274" y="547"/>
                  </a:lnTo>
                  <a:lnTo>
                    <a:pt x="183" y="729"/>
                  </a:lnTo>
                  <a:lnTo>
                    <a:pt x="91" y="911"/>
                  </a:lnTo>
                  <a:lnTo>
                    <a:pt x="0" y="3308"/>
                  </a:lnTo>
                  <a:lnTo>
                    <a:pt x="456" y="3308"/>
                  </a:lnTo>
                  <a:lnTo>
                    <a:pt x="850" y="3217"/>
                  </a:lnTo>
                  <a:lnTo>
                    <a:pt x="1184" y="3096"/>
                  </a:lnTo>
                  <a:lnTo>
                    <a:pt x="1457" y="2914"/>
                  </a:lnTo>
                  <a:lnTo>
                    <a:pt x="1669" y="2702"/>
                  </a:lnTo>
                  <a:lnTo>
                    <a:pt x="1821" y="2459"/>
                  </a:lnTo>
                  <a:lnTo>
                    <a:pt x="1942" y="2186"/>
                  </a:lnTo>
                  <a:lnTo>
                    <a:pt x="2003" y="1882"/>
                  </a:lnTo>
                  <a:lnTo>
                    <a:pt x="2034" y="1609"/>
                  </a:lnTo>
                  <a:lnTo>
                    <a:pt x="2034" y="1306"/>
                  </a:lnTo>
                  <a:lnTo>
                    <a:pt x="2003" y="1033"/>
                  </a:lnTo>
                  <a:lnTo>
                    <a:pt x="1912" y="760"/>
                  </a:lnTo>
                  <a:lnTo>
                    <a:pt x="1821" y="547"/>
                  </a:lnTo>
                  <a:lnTo>
                    <a:pt x="1700" y="335"/>
                  </a:lnTo>
                  <a:lnTo>
                    <a:pt x="1548" y="183"/>
                  </a:lnTo>
                  <a:lnTo>
                    <a:pt x="1396" y="92"/>
                  </a:lnTo>
                  <a:lnTo>
                    <a:pt x="1214" y="31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4"/>
            <p:cNvSpPr/>
            <p:nvPr/>
          </p:nvSpPr>
          <p:spPr>
            <a:xfrm>
              <a:off x="2721775" y="1017100"/>
              <a:ext cx="50850" cy="82725"/>
            </a:xfrm>
            <a:custGeom>
              <a:avLst/>
              <a:gdLst/>
              <a:ahLst/>
              <a:cxnLst/>
              <a:rect l="l" t="t" r="r" b="b"/>
              <a:pathLst>
                <a:path w="2034" h="3309" fill="none" extrusionOk="0">
                  <a:moveTo>
                    <a:pt x="91" y="911"/>
                  </a:moveTo>
                  <a:lnTo>
                    <a:pt x="91" y="911"/>
                  </a:lnTo>
                  <a:lnTo>
                    <a:pt x="183" y="729"/>
                  </a:lnTo>
                  <a:lnTo>
                    <a:pt x="274" y="547"/>
                  </a:lnTo>
                  <a:lnTo>
                    <a:pt x="395" y="365"/>
                  </a:lnTo>
                  <a:lnTo>
                    <a:pt x="577" y="183"/>
                  </a:lnTo>
                  <a:lnTo>
                    <a:pt x="668" y="92"/>
                  </a:lnTo>
                  <a:lnTo>
                    <a:pt x="789" y="62"/>
                  </a:lnTo>
                  <a:lnTo>
                    <a:pt x="911" y="31"/>
                  </a:lnTo>
                  <a:lnTo>
                    <a:pt x="1062" y="1"/>
                  </a:lnTo>
                  <a:lnTo>
                    <a:pt x="1214" y="31"/>
                  </a:lnTo>
                  <a:lnTo>
                    <a:pt x="1396" y="92"/>
                  </a:lnTo>
                  <a:lnTo>
                    <a:pt x="1396" y="92"/>
                  </a:lnTo>
                  <a:lnTo>
                    <a:pt x="1548" y="183"/>
                  </a:lnTo>
                  <a:lnTo>
                    <a:pt x="1700" y="335"/>
                  </a:lnTo>
                  <a:lnTo>
                    <a:pt x="1821" y="547"/>
                  </a:lnTo>
                  <a:lnTo>
                    <a:pt x="1912" y="760"/>
                  </a:lnTo>
                  <a:lnTo>
                    <a:pt x="2003" y="1033"/>
                  </a:lnTo>
                  <a:lnTo>
                    <a:pt x="2034" y="1306"/>
                  </a:lnTo>
                  <a:lnTo>
                    <a:pt x="2034" y="1609"/>
                  </a:lnTo>
                  <a:lnTo>
                    <a:pt x="2003" y="1882"/>
                  </a:lnTo>
                  <a:lnTo>
                    <a:pt x="1942" y="2186"/>
                  </a:lnTo>
                  <a:lnTo>
                    <a:pt x="1821" y="2459"/>
                  </a:lnTo>
                  <a:lnTo>
                    <a:pt x="1669" y="2702"/>
                  </a:lnTo>
                  <a:lnTo>
                    <a:pt x="1457" y="2914"/>
                  </a:lnTo>
                  <a:lnTo>
                    <a:pt x="1184" y="3096"/>
                  </a:lnTo>
                  <a:lnTo>
                    <a:pt x="850" y="3217"/>
                  </a:lnTo>
                  <a:lnTo>
                    <a:pt x="456" y="3308"/>
                  </a:lnTo>
                  <a:lnTo>
                    <a:pt x="0" y="3308"/>
                  </a:lnTo>
                  <a:lnTo>
                    <a:pt x="91" y="9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4"/>
            <p:cNvSpPr/>
            <p:nvPr/>
          </p:nvSpPr>
          <p:spPr>
            <a:xfrm>
              <a:off x="2743025" y="1017100"/>
              <a:ext cx="29600" cy="79700"/>
            </a:xfrm>
            <a:custGeom>
              <a:avLst/>
              <a:gdLst/>
              <a:ahLst/>
              <a:cxnLst/>
              <a:rect l="l" t="t" r="r" b="b"/>
              <a:pathLst>
                <a:path w="1184" h="3188" extrusionOk="0">
                  <a:moveTo>
                    <a:pt x="212" y="1"/>
                  </a:moveTo>
                  <a:lnTo>
                    <a:pt x="91" y="881"/>
                  </a:lnTo>
                  <a:lnTo>
                    <a:pt x="182" y="820"/>
                  </a:lnTo>
                  <a:lnTo>
                    <a:pt x="304" y="790"/>
                  </a:lnTo>
                  <a:lnTo>
                    <a:pt x="425" y="790"/>
                  </a:lnTo>
                  <a:lnTo>
                    <a:pt x="516" y="820"/>
                  </a:lnTo>
                  <a:lnTo>
                    <a:pt x="607" y="911"/>
                  </a:lnTo>
                  <a:lnTo>
                    <a:pt x="637" y="972"/>
                  </a:lnTo>
                  <a:lnTo>
                    <a:pt x="486" y="881"/>
                  </a:lnTo>
                  <a:lnTo>
                    <a:pt x="334" y="881"/>
                  </a:lnTo>
                  <a:lnTo>
                    <a:pt x="243" y="942"/>
                  </a:lnTo>
                  <a:lnTo>
                    <a:pt x="182" y="1002"/>
                  </a:lnTo>
                  <a:lnTo>
                    <a:pt x="30" y="1184"/>
                  </a:lnTo>
                  <a:lnTo>
                    <a:pt x="0" y="1336"/>
                  </a:lnTo>
                  <a:lnTo>
                    <a:pt x="0" y="1640"/>
                  </a:lnTo>
                  <a:lnTo>
                    <a:pt x="212" y="1640"/>
                  </a:lnTo>
                  <a:lnTo>
                    <a:pt x="334" y="1700"/>
                  </a:lnTo>
                  <a:lnTo>
                    <a:pt x="364" y="1731"/>
                  </a:lnTo>
                  <a:lnTo>
                    <a:pt x="425" y="1761"/>
                  </a:lnTo>
                  <a:lnTo>
                    <a:pt x="486" y="1852"/>
                  </a:lnTo>
                  <a:lnTo>
                    <a:pt x="546" y="1973"/>
                  </a:lnTo>
                  <a:lnTo>
                    <a:pt x="577" y="2095"/>
                  </a:lnTo>
                  <a:lnTo>
                    <a:pt x="577" y="2216"/>
                  </a:lnTo>
                  <a:lnTo>
                    <a:pt x="577" y="2277"/>
                  </a:lnTo>
                  <a:lnTo>
                    <a:pt x="546" y="2307"/>
                  </a:lnTo>
                  <a:lnTo>
                    <a:pt x="546" y="2277"/>
                  </a:lnTo>
                  <a:lnTo>
                    <a:pt x="516" y="2216"/>
                  </a:lnTo>
                  <a:lnTo>
                    <a:pt x="425" y="2034"/>
                  </a:lnTo>
                  <a:lnTo>
                    <a:pt x="304" y="1913"/>
                  </a:lnTo>
                  <a:lnTo>
                    <a:pt x="212" y="1852"/>
                  </a:lnTo>
                  <a:lnTo>
                    <a:pt x="152" y="1822"/>
                  </a:lnTo>
                  <a:lnTo>
                    <a:pt x="0" y="1761"/>
                  </a:lnTo>
                  <a:lnTo>
                    <a:pt x="0" y="1761"/>
                  </a:lnTo>
                  <a:lnTo>
                    <a:pt x="30" y="1822"/>
                  </a:lnTo>
                  <a:lnTo>
                    <a:pt x="91" y="2428"/>
                  </a:lnTo>
                  <a:lnTo>
                    <a:pt x="121" y="2853"/>
                  </a:lnTo>
                  <a:lnTo>
                    <a:pt x="152" y="3187"/>
                  </a:lnTo>
                  <a:lnTo>
                    <a:pt x="425" y="3035"/>
                  </a:lnTo>
                  <a:lnTo>
                    <a:pt x="637" y="2884"/>
                  </a:lnTo>
                  <a:lnTo>
                    <a:pt x="819" y="2702"/>
                  </a:lnTo>
                  <a:lnTo>
                    <a:pt x="941" y="2489"/>
                  </a:lnTo>
                  <a:lnTo>
                    <a:pt x="1062" y="2246"/>
                  </a:lnTo>
                  <a:lnTo>
                    <a:pt x="1153" y="2004"/>
                  </a:lnTo>
                  <a:lnTo>
                    <a:pt x="1184" y="1761"/>
                  </a:lnTo>
                  <a:lnTo>
                    <a:pt x="1184" y="1518"/>
                  </a:lnTo>
                  <a:lnTo>
                    <a:pt x="1184" y="1275"/>
                  </a:lnTo>
                  <a:lnTo>
                    <a:pt x="1153" y="1033"/>
                  </a:lnTo>
                  <a:lnTo>
                    <a:pt x="1092" y="820"/>
                  </a:lnTo>
                  <a:lnTo>
                    <a:pt x="1001" y="608"/>
                  </a:lnTo>
                  <a:lnTo>
                    <a:pt x="910" y="426"/>
                  </a:lnTo>
                  <a:lnTo>
                    <a:pt x="789" y="274"/>
                  </a:lnTo>
                  <a:lnTo>
                    <a:pt x="668" y="183"/>
                  </a:lnTo>
                  <a:lnTo>
                    <a:pt x="546" y="92"/>
                  </a:lnTo>
                  <a:lnTo>
                    <a:pt x="364" y="3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4"/>
            <p:cNvSpPr/>
            <p:nvPr/>
          </p:nvSpPr>
          <p:spPr>
            <a:xfrm>
              <a:off x="2743025" y="1017100"/>
              <a:ext cx="29600" cy="79700"/>
            </a:xfrm>
            <a:custGeom>
              <a:avLst/>
              <a:gdLst/>
              <a:ahLst/>
              <a:cxnLst/>
              <a:rect l="l" t="t" r="r" b="b"/>
              <a:pathLst>
                <a:path w="1184" h="3188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91" y="881"/>
                  </a:lnTo>
                  <a:lnTo>
                    <a:pt x="91" y="881"/>
                  </a:lnTo>
                  <a:lnTo>
                    <a:pt x="182" y="820"/>
                  </a:lnTo>
                  <a:lnTo>
                    <a:pt x="304" y="790"/>
                  </a:lnTo>
                  <a:lnTo>
                    <a:pt x="304" y="790"/>
                  </a:lnTo>
                  <a:lnTo>
                    <a:pt x="364" y="790"/>
                  </a:lnTo>
                  <a:lnTo>
                    <a:pt x="364" y="790"/>
                  </a:lnTo>
                  <a:lnTo>
                    <a:pt x="425" y="790"/>
                  </a:lnTo>
                  <a:lnTo>
                    <a:pt x="516" y="820"/>
                  </a:lnTo>
                  <a:lnTo>
                    <a:pt x="516" y="820"/>
                  </a:lnTo>
                  <a:lnTo>
                    <a:pt x="607" y="911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486" y="881"/>
                  </a:lnTo>
                  <a:lnTo>
                    <a:pt x="486" y="881"/>
                  </a:lnTo>
                  <a:lnTo>
                    <a:pt x="395" y="881"/>
                  </a:lnTo>
                  <a:lnTo>
                    <a:pt x="395" y="881"/>
                  </a:lnTo>
                  <a:lnTo>
                    <a:pt x="334" y="881"/>
                  </a:lnTo>
                  <a:lnTo>
                    <a:pt x="334" y="881"/>
                  </a:lnTo>
                  <a:lnTo>
                    <a:pt x="243" y="942"/>
                  </a:lnTo>
                  <a:lnTo>
                    <a:pt x="182" y="1002"/>
                  </a:lnTo>
                  <a:lnTo>
                    <a:pt x="182" y="1002"/>
                  </a:lnTo>
                  <a:lnTo>
                    <a:pt x="30" y="1184"/>
                  </a:lnTo>
                  <a:lnTo>
                    <a:pt x="30" y="1184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61" y="1640"/>
                  </a:lnTo>
                  <a:lnTo>
                    <a:pt x="61" y="1640"/>
                  </a:lnTo>
                  <a:lnTo>
                    <a:pt x="212" y="1640"/>
                  </a:lnTo>
                  <a:lnTo>
                    <a:pt x="212" y="1640"/>
                  </a:lnTo>
                  <a:lnTo>
                    <a:pt x="334" y="1700"/>
                  </a:lnTo>
                  <a:lnTo>
                    <a:pt x="334" y="1700"/>
                  </a:lnTo>
                  <a:lnTo>
                    <a:pt x="364" y="1731"/>
                  </a:lnTo>
                  <a:lnTo>
                    <a:pt x="364" y="1731"/>
                  </a:lnTo>
                  <a:lnTo>
                    <a:pt x="425" y="1761"/>
                  </a:lnTo>
                  <a:lnTo>
                    <a:pt x="425" y="1761"/>
                  </a:lnTo>
                  <a:lnTo>
                    <a:pt x="486" y="1852"/>
                  </a:lnTo>
                  <a:lnTo>
                    <a:pt x="546" y="1973"/>
                  </a:lnTo>
                  <a:lnTo>
                    <a:pt x="546" y="1973"/>
                  </a:lnTo>
                  <a:lnTo>
                    <a:pt x="577" y="2095"/>
                  </a:lnTo>
                  <a:lnTo>
                    <a:pt x="577" y="2216"/>
                  </a:lnTo>
                  <a:lnTo>
                    <a:pt x="577" y="227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307"/>
                  </a:lnTo>
                  <a:lnTo>
                    <a:pt x="546" y="2277"/>
                  </a:lnTo>
                  <a:lnTo>
                    <a:pt x="516" y="2216"/>
                  </a:lnTo>
                  <a:lnTo>
                    <a:pt x="425" y="2034"/>
                  </a:lnTo>
                  <a:lnTo>
                    <a:pt x="425" y="2034"/>
                  </a:lnTo>
                  <a:lnTo>
                    <a:pt x="304" y="1913"/>
                  </a:lnTo>
                  <a:lnTo>
                    <a:pt x="304" y="1913"/>
                  </a:lnTo>
                  <a:lnTo>
                    <a:pt x="212" y="1852"/>
                  </a:lnTo>
                  <a:lnTo>
                    <a:pt x="212" y="1852"/>
                  </a:lnTo>
                  <a:lnTo>
                    <a:pt x="152" y="1822"/>
                  </a:lnTo>
                  <a:lnTo>
                    <a:pt x="152" y="1822"/>
                  </a:lnTo>
                  <a:lnTo>
                    <a:pt x="0" y="1761"/>
                  </a:lnTo>
                  <a:lnTo>
                    <a:pt x="0" y="1761"/>
                  </a:lnTo>
                  <a:lnTo>
                    <a:pt x="30" y="1822"/>
                  </a:lnTo>
                  <a:lnTo>
                    <a:pt x="30" y="1822"/>
                  </a:lnTo>
                  <a:lnTo>
                    <a:pt x="91" y="2428"/>
                  </a:lnTo>
                  <a:lnTo>
                    <a:pt x="91" y="2428"/>
                  </a:lnTo>
                  <a:lnTo>
                    <a:pt x="121" y="2853"/>
                  </a:lnTo>
                  <a:lnTo>
                    <a:pt x="121" y="2853"/>
                  </a:lnTo>
                  <a:lnTo>
                    <a:pt x="152" y="3187"/>
                  </a:lnTo>
                  <a:lnTo>
                    <a:pt x="152" y="3187"/>
                  </a:lnTo>
                  <a:lnTo>
                    <a:pt x="425" y="3035"/>
                  </a:lnTo>
                  <a:lnTo>
                    <a:pt x="637" y="2884"/>
                  </a:lnTo>
                  <a:lnTo>
                    <a:pt x="819" y="2702"/>
                  </a:lnTo>
                  <a:lnTo>
                    <a:pt x="941" y="2489"/>
                  </a:lnTo>
                  <a:lnTo>
                    <a:pt x="1062" y="2246"/>
                  </a:lnTo>
                  <a:lnTo>
                    <a:pt x="1153" y="2004"/>
                  </a:lnTo>
                  <a:lnTo>
                    <a:pt x="1184" y="1761"/>
                  </a:lnTo>
                  <a:lnTo>
                    <a:pt x="1184" y="1518"/>
                  </a:lnTo>
                  <a:lnTo>
                    <a:pt x="1184" y="1518"/>
                  </a:lnTo>
                  <a:lnTo>
                    <a:pt x="1184" y="1275"/>
                  </a:lnTo>
                  <a:lnTo>
                    <a:pt x="1153" y="1033"/>
                  </a:lnTo>
                  <a:lnTo>
                    <a:pt x="1092" y="820"/>
                  </a:lnTo>
                  <a:lnTo>
                    <a:pt x="1001" y="608"/>
                  </a:lnTo>
                  <a:lnTo>
                    <a:pt x="910" y="426"/>
                  </a:lnTo>
                  <a:lnTo>
                    <a:pt x="789" y="274"/>
                  </a:lnTo>
                  <a:lnTo>
                    <a:pt x="668" y="183"/>
                  </a:lnTo>
                  <a:lnTo>
                    <a:pt x="546" y="92"/>
                  </a:lnTo>
                  <a:lnTo>
                    <a:pt x="546" y="92"/>
                  </a:lnTo>
                  <a:lnTo>
                    <a:pt x="364" y="31"/>
                  </a:lnTo>
                  <a:lnTo>
                    <a:pt x="2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4"/>
            <p:cNvSpPr/>
            <p:nvPr/>
          </p:nvSpPr>
          <p:spPr>
            <a:xfrm>
              <a:off x="2730875" y="1036825"/>
              <a:ext cx="28100" cy="45550"/>
            </a:xfrm>
            <a:custGeom>
              <a:avLst/>
              <a:gdLst/>
              <a:ahLst/>
              <a:cxnLst/>
              <a:rect l="l" t="t" r="r" b="b"/>
              <a:pathLst>
                <a:path w="1124" h="1822" extrusionOk="0">
                  <a:moveTo>
                    <a:pt x="790" y="1"/>
                  </a:moveTo>
                  <a:lnTo>
                    <a:pt x="668" y="31"/>
                  </a:lnTo>
                  <a:lnTo>
                    <a:pt x="577" y="122"/>
                  </a:lnTo>
                  <a:lnTo>
                    <a:pt x="395" y="274"/>
                  </a:lnTo>
                  <a:lnTo>
                    <a:pt x="304" y="456"/>
                  </a:lnTo>
                  <a:lnTo>
                    <a:pt x="213" y="608"/>
                  </a:lnTo>
                  <a:lnTo>
                    <a:pt x="152" y="790"/>
                  </a:lnTo>
                  <a:lnTo>
                    <a:pt x="31" y="1215"/>
                  </a:lnTo>
                  <a:lnTo>
                    <a:pt x="1" y="1427"/>
                  </a:lnTo>
                  <a:lnTo>
                    <a:pt x="1" y="1609"/>
                  </a:lnTo>
                  <a:lnTo>
                    <a:pt x="1" y="1761"/>
                  </a:lnTo>
                  <a:lnTo>
                    <a:pt x="31" y="1822"/>
                  </a:lnTo>
                  <a:lnTo>
                    <a:pt x="31" y="1761"/>
                  </a:lnTo>
                  <a:lnTo>
                    <a:pt x="61" y="1639"/>
                  </a:lnTo>
                  <a:lnTo>
                    <a:pt x="183" y="1245"/>
                  </a:lnTo>
                  <a:lnTo>
                    <a:pt x="304" y="851"/>
                  </a:lnTo>
                  <a:lnTo>
                    <a:pt x="395" y="699"/>
                  </a:lnTo>
                  <a:lnTo>
                    <a:pt x="456" y="547"/>
                  </a:lnTo>
                  <a:lnTo>
                    <a:pt x="547" y="365"/>
                  </a:lnTo>
                  <a:lnTo>
                    <a:pt x="668" y="213"/>
                  </a:lnTo>
                  <a:lnTo>
                    <a:pt x="729" y="153"/>
                  </a:lnTo>
                  <a:lnTo>
                    <a:pt x="820" y="92"/>
                  </a:lnTo>
                  <a:lnTo>
                    <a:pt x="972" y="92"/>
                  </a:lnTo>
                  <a:lnTo>
                    <a:pt x="1063" y="153"/>
                  </a:lnTo>
                  <a:lnTo>
                    <a:pt x="1123" y="183"/>
                  </a:lnTo>
                  <a:lnTo>
                    <a:pt x="1093" y="122"/>
                  </a:lnTo>
                  <a:lnTo>
                    <a:pt x="1002" y="31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4"/>
            <p:cNvSpPr/>
            <p:nvPr/>
          </p:nvSpPr>
          <p:spPr>
            <a:xfrm>
              <a:off x="2730875" y="1036825"/>
              <a:ext cx="28100" cy="45550"/>
            </a:xfrm>
            <a:custGeom>
              <a:avLst/>
              <a:gdLst/>
              <a:ahLst/>
              <a:cxnLst/>
              <a:rect l="l" t="t" r="r" b="b"/>
              <a:pathLst>
                <a:path w="1124" h="1822" fill="none" extrusionOk="0">
                  <a:moveTo>
                    <a:pt x="31" y="1822"/>
                  </a:moveTo>
                  <a:lnTo>
                    <a:pt x="31" y="1822"/>
                  </a:lnTo>
                  <a:lnTo>
                    <a:pt x="1" y="1761"/>
                  </a:lnTo>
                  <a:lnTo>
                    <a:pt x="1" y="1609"/>
                  </a:lnTo>
                  <a:lnTo>
                    <a:pt x="1" y="1609"/>
                  </a:lnTo>
                  <a:lnTo>
                    <a:pt x="1" y="1427"/>
                  </a:lnTo>
                  <a:lnTo>
                    <a:pt x="31" y="1215"/>
                  </a:lnTo>
                  <a:lnTo>
                    <a:pt x="31" y="1215"/>
                  </a:lnTo>
                  <a:lnTo>
                    <a:pt x="152" y="790"/>
                  </a:lnTo>
                  <a:lnTo>
                    <a:pt x="152" y="790"/>
                  </a:lnTo>
                  <a:lnTo>
                    <a:pt x="213" y="608"/>
                  </a:lnTo>
                  <a:lnTo>
                    <a:pt x="213" y="608"/>
                  </a:lnTo>
                  <a:lnTo>
                    <a:pt x="304" y="456"/>
                  </a:lnTo>
                  <a:lnTo>
                    <a:pt x="304" y="456"/>
                  </a:lnTo>
                  <a:lnTo>
                    <a:pt x="395" y="274"/>
                  </a:lnTo>
                  <a:lnTo>
                    <a:pt x="577" y="122"/>
                  </a:lnTo>
                  <a:lnTo>
                    <a:pt x="577" y="122"/>
                  </a:lnTo>
                  <a:lnTo>
                    <a:pt x="668" y="31"/>
                  </a:lnTo>
                  <a:lnTo>
                    <a:pt x="790" y="1"/>
                  </a:lnTo>
                  <a:lnTo>
                    <a:pt x="790" y="1"/>
                  </a:lnTo>
                  <a:lnTo>
                    <a:pt x="881" y="1"/>
                  </a:lnTo>
                  <a:lnTo>
                    <a:pt x="1002" y="31"/>
                  </a:lnTo>
                  <a:lnTo>
                    <a:pt x="1002" y="31"/>
                  </a:lnTo>
                  <a:lnTo>
                    <a:pt x="1093" y="122"/>
                  </a:lnTo>
                  <a:lnTo>
                    <a:pt x="1123" y="183"/>
                  </a:lnTo>
                  <a:lnTo>
                    <a:pt x="1123" y="183"/>
                  </a:lnTo>
                  <a:lnTo>
                    <a:pt x="1063" y="153"/>
                  </a:lnTo>
                  <a:lnTo>
                    <a:pt x="972" y="92"/>
                  </a:lnTo>
                  <a:lnTo>
                    <a:pt x="972" y="92"/>
                  </a:lnTo>
                  <a:lnTo>
                    <a:pt x="881" y="92"/>
                  </a:lnTo>
                  <a:lnTo>
                    <a:pt x="820" y="92"/>
                  </a:lnTo>
                  <a:lnTo>
                    <a:pt x="820" y="92"/>
                  </a:lnTo>
                  <a:lnTo>
                    <a:pt x="729" y="153"/>
                  </a:lnTo>
                  <a:lnTo>
                    <a:pt x="668" y="213"/>
                  </a:lnTo>
                  <a:lnTo>
                    <a:pt x="668" y="213"/>
                  </a:lnTo>
                  <a:lnTo>
                    <a:pt x="547" y="365"/>
                  </a:lnTo>
                  <a:lnTo>
                    <a:pt x="456" y="547"/>
                  </a:lnTo>
                  <a:lnTo>
                    <a:pt x="456" y="547"/>
                  </a:lnTo>
                  <a:lnTo>
                    <a:pt x="395" y="699"/>
                  </a:lnTo>
                  <a:lnTo>
                    <a:pt x="395" y="699"/>
                  </a:lnTo>
                  <a:lnTo>
                    <a:pt x="304" y="851"/>
                  </a:lnTo>
                  <a:lnTo>
                    <a:pt x="304" y="851"/>
                  </a:lnTo>
                  <a:lnTo>
                    <a:pt x="183" y="1245"/>
                  </a:lnTo>
                  <a:lnTo>
                    <a:pt x="183" y="1245"/>
                  </a:lnTo>
                  <a:lnTo>
                    <a:pt x="61" y="1639"/>
                  </a:lnTo>
                  <a:lnTo>
                    <a:pt x="61" y="1639"/>
                  </a:lnTo>
                  <a:lnTo>
                    <a:pt x="31" y="1761"/>
                  </a:lnTo>
                  <a:lnTo>
                    <a:pt x="31" y="1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4"/>
            <p:cNvSpPr/>
            <p:nvPr/>
          </p:nvSpPr>
          <p:spPr>
            <a:xfrm>
              <a:off x="2735425" y="1058075"/>
              <a:ext cx="22025" cy="16725"/>
            </a:xfrm>
            <a:custGeom>
              <a:avLst/>
              <a:gdLst/>
              <a:ahLst/>
              <a:cxnLst/>
              <a:rect l="l" t="t" r="r" b="b"/>
              <a:pathLst>
                <a:path w="881" h="669" extrusionOk="0">
                  <a:moveTo>
                    <a:pt x="274" y="1"/>
                  </a:moveTo>
                  <a:lnTo>
                    <a:pt x="152" y="31"/>
                  </a:lnTo>
                  <a:lnTo>
                    <a:pt x="61" y="92"/>
                  </a:lnTo>
                  <a:lnTo>
                    <a:pt x="1" y="152"/>
                  </a:lnTo>
                  <a:lnTo>
                    <a:pt x="1" y="183"/>
                  </a:lnTo>
                  <a:lnTo>
                    <a:pt x="92" y="152"/>
                  </a:lnTo>
                  <a:lnTo>
                    <a:pt x="183" y="152"/>
                  </a:lnTo>
                  <a:lnTo>
                    <a:pt x="304" y="122"/>
                  </a:lnTo>
                  <a:lnTo>
                    <a:pt x="395" y="152"/>
                  </a:lnTo>
                  <a:lnTo>
                    <a:pt x="456" y="183"/>
                  </a:lnTo>
                  <a:lnTo>
                    <a:pt x="516" y="213"/>
                  </a:lnTo>
                  <a:lnTo>
                    <a:pt x="608" y="274"/>
                  </a:lnTo>
                  <a:lnTo>
                    <a:pt x="729" y="395"/>
                  </a:lnTo>
                  <a:lnTo>
                    <a:pt x="820" y="577"/>
                  </a:lnTo>
                  <a:lnTo>
                    <a:pt x="850" y="638"/>
                  </a:lnTo>
                  <a:lnTo>
                    <a:pt x="850" y="668"/>
                  </a:lnTo>
                  <a:lnTo>
                    <a:pt x="881" y="638"/>
                  </a:lnTo>
                  <a:lnTo>
                    <a:pt x="881" y="577"/>
                  </a:lnTo>
                  <a:lnTo>
                    <a:pt x="881" y="456"/>
                  </a:lnTo>
                  <a:lnTo>
                    <a:pt x="850" y="334"/>
                  </a:lnTo>
                  <a:lnTo>
                    <a:pt x="790" y="213"/>
                  </a:lnTo>
                  <a:lnTo>
                    <a:pt x="729" y="122"/>
                  </a:lnTo>
                  <a:lnTo>
                    <a:pt x="668" y="92"/>
                  </a:lnTo>
                  <a:lnTo>
                    <a:pt x="638" y="61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4"/>
            <p:cNvSpPr/>
            <p:nvPr/>
          </p:nvSpPr>
          <p:spPr>
            <a:xfrm>
              <a:off x="2735425" y="1058075"/>
              <a:ext cx="22025" cy="16725"/>
            </a:xfrm>
            <a:custGeom>
              <a:avLst/>
              <a:gdLst/>
              <a:ahLst/>
              <a:cxnLst/>
              <a:rect l="l" t="t" r="r" b="b"/>
              <a:pathLst>
                <a:path w="881" h="669" fill="none" extrusionOk="0">
                  <a:moveTo>
                    <a:pt x="850" y="668"/>
                  </a:moveTo>
                  <a:lnTo>
                    <a:pt x="850" y="668"/>
                  </a:lnTo>
                  <a:lnTo>
                    <a:pt x="850" y="638"/>
                  </a:lnTo>
                  <a:lnTo>
                    <a:pt x="820" y="577"/>
                  </a:lnTo>
                  <a:lnTo>
                    <a:pt x="729" y="395"/>
                  </a:lnTo>
                  <a:lnTo>
                    <a:pt x="729" y="395"/>
                  </a:lnTo>
                  <a:lnTo>
                    <a:pt x="608" y="274"/>
                  </a:lnTo>
                  <a:lnTo>
                    <a:pt x="608" y="274"/>
                  </a:lnTo>
                  <a:lnTo>
                    <a:pt x="516" y="213"/>
                  </a:lnTo>
                  <a:lnTo>
                    <a:pt x="516" y="213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395" y="152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183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5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152" y="3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395" y="1"/>
                  </a:lnTo>
                  <a:lnTo>
                    <a:pt x="516" y="1"/>
                  </a:lnTo>
                  <a:lnTo>
                    <a:pt x="516" y="1"/>
                  </a:lnTo>
                  <a:lnTo>
                    <a:pt x="638" y="61"/>
                  </a:lnTo>
                  <a:lnTo>
                    <a:pt x="638" y="61"/>
                  </a:lnTo>
                  <a:lnTo>
                    <a:pt x="668" y="92"/>
                  </a:lnTo>
                  <a:lnTo>
                    <a:pt x="668" y="92"/>
                  </a:lnTo>
                  <a:lnTo>
                    <a:pt x="729" y="122"/>
                  </a:lnTo>
                  <a:lnTo>
                    <a:pt x="729" y="122"/>
                  </a:lnTo>
                  <a:lnTo>
                    <a:pt x="790" y="213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81" y="456"/>
                  </a:lnTo>
                  <a:lnTo>
                    <a:pt x="881" y="577"/>
                  </a:lnTo>
                  <a:lnTo>
                    <a:pt x="881" y="638"/>
                  </a:lnTo>
                  <a:lnTo>
                    <a:pt x="850" y="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4"/>
            <p:cNvSpPr/>
            <p:nvPr/>
          </p:nvSpPr>
          <p:spPr>
            <a:xfrm>
              <a:off x="2524525" y="888900"/>
              <a:ext cx="222300" cy="285275"/>
            </a:xfrm>
            <a:custGeom>
              <a:avLst/>
              <a:gdLst/>
              <a:ahLst/>
              <a:cxnLst/>
              <a:rect l="l" t="t" r="r" b="b"/>
              <a:pathLst>
                <a:path w="8892" h="11411" extrusionOk="0">
                  <a:moveTo>
                    <a:pt x="4886" y="1"/>
                  </a:moveTo>
                  <a:lnTo>
                    <a:pt x="4280" y="31"/>
                  </a:lnTo>
                  <a:lnTo>
                    <a:pt x="3703" y="92"/>
                  </a:lnTo>
                  <a:lnTo>
                    <a:pt x="3157" y="183"/>
                  </a:lnTo>
                  <a:lnTo>
                    <a:pt x="2671" y="335"/>
                  </a:lnTo>
                  <a:lnTo>
                    <a:pt x="2186" y="547"/>
                  </a:lnTo>
                  <a:lnTo>
                    <a:pt x="1761" y="790"/>
                  </a:lnTo>
                  <a:lnTo>
                    <a:pt x="1397" y="1063"/>
                  </a:lnTo>
                  <a:lnTo>
                    <a:pt x="1033" y="1397"/>
                  </a:lnTo>
                  <a:lnTo>
                    <a:pt x="729" y="1761"/>
                  </a:lnTo>
                  <a:lnTo>
                    <a:pt x="487" y="2155"/>
                  </a:lnTo>
                  <a:lnTo>
                    <a:pt x="304" y="2610"/>
                  </a:lnTo>
                  <a:lnTo>
                    <a:pt x="153" y="3126"/>
                  </a:lnTo>
                  <a:lnTo>
                    <a:pt x="62" y="3672"/>
                  </a:lnTo>
                  <a:lnTo>
                    <a:pt x="1" y="4249"/>
                  </a:lnTo>
                  <a:lnTo>
                    <a:pt x="31" y="4886"/>
                  </a:lnTo>
                  <a:lnTo>
                    <a:pt x="122" y="5584"/>
                  </a:lnTo>
                  <a:lnTo>
                    <a:pt x="213" y="6221"/>
                  </a:lnTo>
                  <a:lnTo>
                    <a:pt x="365" y="6859"/>
                  </a:lnTo>
                  <a:lnTo>
                    <a:pt x="547" y="7435"/>
                  </a:lnTo>
                  <a:lnTo>
                    <a:pt x="729" y="7981"/>
                  </a:lnTo>
                  <a:lnTo>
                    <a:pt x="942" y="8497"/>
                  </a:lnTo>
                  <a:lnTo>
                    <a:pt x="1215" y="8983"/>
                  </a:lnTo>
                  <a:lnTo>
                    <a:pt x="1488" y="9407"/>
                  </a:lnTo>
                  <a:lnTo>
                    <a:pt x="1791" y="9802"/>
                  </a:lnTo>
                  <a:lnTo>
                    <a:pt x="2155" y="10166"/>
                  </a:lnTo>
                  <a:lnTo>
                    <a:pt x="2520" y="10469"/>
                  </a:lnTo>
                  <a:lnTo>
                    <a:pt x="2914" y="10743"/>
                  </a:lnTo>
                  <a:lnTo>
                    <a:pt x="3339" y="10985"/>
                  </a:lnTo>
                  <a:lnTo>
                    <a:pt x="3824" y="11167"/>
                  </a:lnTo>
                  <a:lnTo>
                    <a:pt x="4310" y="11289"/>
                  </a:lnTo>
                  <a:lnTo>
                    <a:pt x="4856" y="11380"/>
                  </a:lnTo>
                  <a:lnTo>
                    <a:pt x="5402" y="11410"/>
                  </a:lnTo>
                  <a:lnTo>
                    <a:pt x="6039" y="11410"/>
                  </a:lnTo>
                  <a:lnTo>
                    <a:pt x="6373" y="11349"/>
                  </a:lnTo>
                  <a:lnTo>
                    <a:pt x="6677" y="11289"/>
                  </a:lnTo>
                  <a:lnTo>
                    <a:pt x="6980" y="11198"/>
                  </a:lnTo>
                  <a:lnTo>
                    <a:pt x="7253" y="11076"/>
                  </a:lnTo>
                  <a:lnTo>
                    <a:pt x="7526" y="10955"/>
                  </a:lnTo>
                  <a:lnTo>
                    <a:pt x="7769" y="10803"/>
                  </a:lnTo>
                  <a:lnTo>
                    <a:pt x="8012" y="10621"/>
                  </a:lnTo>
                  <a:lnTo>
                    <a:pt x="8224" y="10439"/>
                  </a:lnTo>
                  <a:lnTo>
                    <a:pt x="8406" y="10227"/>
                  </a:lnTo>
                  <a:lnTo>
                    <a:pt x="8558" y="9984"/>
                  </a:lnTo>
                  <a:lnTo>
                    <a:pt x="8679" y="9711"/>
                  </a:lnTo>
                  <a:lnTo>
                    <a:pt x="8770" y="9438"/>
                  </a:lnTo>
                  <a:lnTo>
                    <a:pt x="8831" y="9134"/>
                  </a:lnTo>
                  <a:lnTo>
                    <a:pt x="8861" y="8801"/>
                  </a:lnTo>
                  <a:lnTo>
                    <a:pt x="8831" y="8194"/>
                  </a:lnTo>
                  <a:lnTo>
                    <a:pt x="8801" y="7556"/>
                  </a:lnTo>
                  <a:lnTo>
                    <a:pt x="8740" y="6950"/>
                  </a:lnTo>
                  <a:lnTo>
                    <a:pt x="8740" y="6343"/>
                  </a:lnTo>
                  <a:lnTo>
                    <a:pt x="8770" y="5979"/>
                  </a:lnTo>
                  <a:lnTo>
                    <a:pt x="8801" y="5614"/>
                  </a:lnTo>
                  <a:lnTo>
                    <a:pt x="8861" y="4886"/>
                  </a:lnTo>
                  <a:lnTo>
                    <a:pt x="8892" y="4522"/>
                  </a:lnTo>
                  <a:lnTo>
                    <a:pt x="8892" y="4158"/>
                  </a:lnTo>
                  <a:lnTo>
                    <a:pt x="8892" y="3794"/>
                  </a:lnTo>
                  <a:lnTo>
                    <a:pt x="8831" y="3399"/>
                  </a:lnTo>
                  <a:lnTo>
                    <a:pt x="8740" y="3035"/>
                  </a:lnTo>
                  <a:lnTo>
                    <a:pt x="8649" y="2671"/>
                  </a:lnTo>
                  <a:lnTo>
                    <a:pt x="8497" y="2337"/>
                  </a:lnTo>
                  <a:lnTo>
                    <a:pt x="8346" y="2004"/>
                  </a:lnTo>
                  <a:lnTo>
                    <a:pt x="8194" y="1700"/>
                  </a:lnTo>
                  <a:lnTo>
                    <a:pt x="7981" y="1427"/>
                  </a:lnTo>
                  <a:lnTo>
                    <a:pt x="7769" y="1184"/>
                  </a:lnTo>
                  <a:lnTo>
                    <a:pt x="7526" y="941"/>
                  </a:lnTo>
                  <a:lnTo>
                    <a:pt x="7253" y="729"/>
                  </a:lnTo>
                  <a:lnTo>
                    <a:pt x="6980" y="547"/>
                  </a:lnTo>
                  <a:lnTo>
                    <a:pt x="6677" y="365"/>
                  </a:lnTo>
                  <a:lnTo>
                    <a:pt x="6373" y="244"/>
                  </a:lnTo>
                  <a:lnTo>
                    <a:pt x="6009" y="153"/>
                  </a:lnTo>
                  <a:lnTo>
                    <a:pt x="5675" y="62"/>
                  </a:lnTo>
                  <a:lnTo>
                    <a:pt x="5281" y="31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4"/>
            <p:cNvSpPr/>
            <p:nvPr/>
          </p:nvSpPr>
          <p:spPr>
            <a:xfrm>
              <a:off x="2524525" y="888900"/>
              <a:ext cx="222300" cy="285275"/>
            </a:xfrm>
            <a:custGeom>
              <a:avLst/>
              <a:gdLst/>
              <a:ahLst/>
              <a:cxnLst/>
              <a:rect l="l" t="t" r="r" b="b"/>
              <a:pathLst>
                <a:path w="8892" h="11411" fill="none" extrusionOk="0">
                  <a:moveTo>
                    <a:pt x="122" y="5584"/>
                  </a:moveTo>
                  <a:lnTo>
                    <a:pt x="122" y="5584"/>
                  </a:lnTo>
                  <a:lnTo>
                    <a:pt x="213" y="6221"/>
                  </a:lnTo>
                  <a:lnTo>
                    <a:pt x="365" y="6859"/>
                  </a:lnTo>
                  <a:lnTo>
                    <a:pt x="547" y="7435"/>
                  </a:lnTo>
                  <a:lnTo>
                    <a:pt x="729" y="7981"/>
                  </a:lnTo>
                  <a:lnTo>
                    <a:pt x="942" y="8497"/>
                  </a:lnTo>
                  <a:lnTo>
                    <a:pt x="1215" y="8983"/>
                  </a:lnTo>
                  <a:lnTo>
                    <a:pt x="1488" y="9407"/>
                  </a:lnTo>
                  <a:lnTo>
                    <a:pt x="1791" y="9802"/>
                  </a:lnTo>
                  <a:lnTo>
                    <a:pt x="2155" y="10166"/>
                  </a:lnTo>
                  <a:lnTo>
                    <a:pt x="2520" y="10469"/>
                  </a:lnTo>
                  <a:lnTo>
                    <a:pt x="2914" y="10743"/>
                  </a:lnTo>
                  <a:lnTo>
                    <a:pt x="3339" y="10985"/>
                  </a:lnTo>
                  <a:lnTo>
                    <a:pt x="3824" y="11167"/>
                  </a:lnTo>
                  <a:lnTo>
                    <a:pt x="4310" y="11289"/>
                  </a:lnTo>
                  <a:lnTo>
                    <a:pt x="4856" y="11380"/>
                  </a:lnTo>
                  <a:lnTo>
                    <a:pt x="5402" y="11410"/>
                  </a:lnTo>
                  <a:lnTo>
                    <a:pt x="5402" y="11410"/>
                  </a:lnTo>
                  <a:lnTo>
                    <a:pt x="5736" y="11410"/>
                  </a:lnTo>
                  <a:lnTo>
                    <a:pt x="6039" y="11410"/>
                  </a:lnTo>
                  <a:lnTo>
                    <a:pt x="6373" y="11349"/>
                  </a:lnTo>
                  <a:lnTo>
                    <a:pt x="6677" y="11289"/>
                  </a:lnTo>
                  <a:lnTo>
                    <a:pt x="6980" y="11198"/>
                  </a:lnTo>
                  <a:lnTo>
                    <a:pt x="7253" y="11076"/>
                  </a:lnTo>
                  <a:lnTo>
                    <a:pt x="7526" y="10955"/>
                  </a:lnTo>
                  <a:lnTo>
                    <a:pt x="7769" y="10803"/>
                  </a:lnTo>
                  <a:lnTo>
                    <a:pt x="8012" y="10621"/>
                  </a:lnTo>
                  <a:lnTo>
                    <a:pt x="8224" y="10439"/>
                  </a:lnTo>
                  <a:lnTo>
                    <a:pt x="8406" y="10227"/>
                  </a:lnTo>
                  <a:lnTo>
                    <a:pt x="8558" y="9984"/>
                  </a:lnTo>
                  <a:lnTo>
                    <a:pt x="8679" y="9711"/>
                  </a:lnTo>
                  <a:lnTo>
                    <a:pt x="8770" y="9438"/>
                  </a:lnTo>
                  <a:lnTo>
                    <a:pt x="8831" y="9134"/>
                  </a:lnTo>
                  <a:lnTo>
                    <a:pt x="8861" y="8801"/>
                  </a:lnTo>
                  <a:lnTo>
                    <a:pt x="8861" y="8801"/>
                  </a:lnTo>
                  <a:lnTo>
                    <a:pt x="8831" y="8194"/>
                  </a:lnTo>
                  <a:lnTo>
                    <a:pt x="8801" y="7556"/>
                  </a:lnTo>
                  <a:lnTo>
                    <a:pt x="8740" y="6950"/>
                  </a:lnTo>
                  <a:lnTo>
                    <a:pt x="8740" y="6343"/>
                  </a:lnTo>
                  <a:lnTo>
                    <a:pt x="8740" y="6343"/>
                  </a:lnTo>
                  <a:lnTo>
                    <a:pt x="8770" y="5979"/>
                  </a:lnTo>
                  <a:lnTo>
                    <a:pt x="8801" y="5614"/>
                  </a:lnTo>
                  <a:lnTo>
                    <a:pt x="8861" y="4886"/>
                  </a:lnTo>
                  <a:lnTo>
                    <a:pt x="8892" y="4522"/>
                  </a:lnTo>
                  <a:lnTo>
                    <a:pt x="8892" y="4158"/>
                  </a:lnTo>
                  <a:lnTo>
                    <a:pt x="8892" y="3794"/>
                  </a:lnTo>
                  <a:lnTo>
                    <a:pt x="8831" y="3399"/>
                  </a:lnTo>
                  <a:lnTo>
                    <a:pt x="8831" y="3399"/>
                  </a:lnTo>
                  <a:lnTo>
                    <a:pt x="8740" y="3035"/>
                  </a:lnTo>
                  <a:lnTo>
                    <a:pt x="8649" y="2671"/>
                  </a:lnTo>
                  <a:lnTo>
                    <a:pt x="8497" y="2337"/>
                  </a:lnTo>
                  <a:lnTo>
                    <a:pt x="8346" y="2004"/>
                  </a:lnTo>
                  <a:lnTo>
                    <a:pt x="8194" y="1700"/>
                  </a:lnTo>
                  <a:lnTo>
                    <a:pt x="7981" y="1427"/>
                  </a:lnTo>
                  <a:lnTo>
                    <a:pt x="7769" y="1184"/>
                  </a:lnTo>
                  <a:lnTo>
                    <a:pt x="7526" y="941"/>
                  </a:lnTo>
                  <a:lnTo>
                    <a:pt x="7253" y="729"/>
                  </a:lnTo>
                  <a:lnTo>
                    <a:pt x="6980" y="547"/>
                  </a:lnTo>
                  <a:lnTo>
                    <a:pt x="6677" y="365"/>
                  </a:lnTo>
                  <a:lnTo>
                    <a:pt x="6373" y="244"/>
                  </a:lnTo>
                  <a:lnTo>
                    <a:pt x="6009" y="153"/>
                  </a:lnTo>
                  <a:lnTo>
                    <a:pt x="5675" y="62"/>
                  </a:lnTo>
                  <a:lnTo>
                    <a:pt x="5281" y="31"/>
                  </a:lnTo>
                  <a:lnTo>
                    <a:pt x="4886" y="1"/>
                  </a:lnTo>
                  <a:lnTo>
                    <a:pt x="4886" y="1"/>
                  </a:lnTo>
                  <a:lnTo>
                    <a:pt x="4280" y="31"/>
                  </a:lnTo>
                  <a:lnTo>
                    <a:pt x="3703" y="92"/>
                  </a:lnTo>
                  <a:lnTo>
                    <a:pt x="3157" y="183"/>
                  </a:lnTo>
                  <a:lnTo>
                    <a:pt x="2671" y="335"/>
                  </a:lnTo>
                  <a:lnTo>
                    <a:pt x="2186" y="547"/>
                  </a:lnTo>
                  <a:lnTo>
                    <a:pt x="1761" y="790"/>
                  </a:lnTo>
                  <a:lnTo>
                    <a:pt x="1397" y="1063"/>
                  </a:lnTo>
                  <a:lnTo>
                    <a:pt x="1033" y="1397"/>
                  </a:lnTo>
                  <a:lnTo>
                    <a:pt x="729" y="1761"/>
                  </a:lnTo>
                  <a:lnTo>
                    <a:pt x="487" y="2155"/>
                  </a:lnTo>
                  <a:lnTo>
                    <a:pt x="304" y="2610"/>
                  </a:lnTo>
                  <a:lnTo>
                    <a:pt x="153" y="3126"/>
                  </a:lnTo>
                  <a:lnTo>
                    <a:pt x="62" y="3672"/>
                  </a:lnTo>
                  <a:lnTo>
                    <a:pt x="1" y="4249"/>
                  </a:lnTo>
                  <a:lnTo>
                    <a:pt x="31" y="4886"/>
                  </a:lnTo>
                  <a:lnTo>
                    <a:pt x="122" y="5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4"/>
            <p:cNvSpPr/>
            <p:nvPr/>
          </p:nvSpPr>
          <p:spPr>
            <a:xfrm>
              <a:off x="2488125" y="1014825"/>
              <a:ext cx="61475" cy="86525"/>
            </a:xfrm>
            <a:custGeom>
              <a:avLst/>
              <a:gdLst/>
              <a:ahLst/>
              <a:cxnLst/>
              <a:rect l="l" t="t" r="r" b="b"/>
              <a:pathLst>
                <a:path w="2459" h="3461" extrusionOk="0">
                  <a:moveTo>
                    <a:pt x="880" y="1"/>
                  </a:moveTo>
                  <a:lnTo>
                    <a:pt x="729" y="62"/>
                  </a:lnTo>
                  <a:lnTo>
                    <a:pt x="547" y="122"/>
                  </a:lnTo>
                  <a:lnTo>
                    <a:pt x="395" y="274"/>
                  </a:lnTo>
                  <a:lnTo>
                    <a:pt x="243" y="456"/>
                  </a:lnTo>
                  <a:lnTo>
                    <a:pt x="122" y="668"/>
                  </a:lnTo>
                  <a:lnTo>
                    <a:pt x="61" y="942"/>
                  </a:lnTo>
                  <a:lnTo>
                    <a:pt x="0" y="1245"/>
                  </a:lnTo>
                  <a:lnTo>
                    <a:pt x="0" y="1548"/>
                  </a:lnTo>
                  <a:lnTo>
                    <a:pt x="31" y="1852"/>
                  </a:lnTo>
                  <a:lnTo>
                    <a:pt x="122" y="2155"/>
                  </a:lnTo>
                  <a:lnTo>
                    <a:pt x="213" y="2459"/>
                  </a:lnTo>
                  <a:lnTo>
                    <a:pt x="395" y="2732"/>
                  </a:lnTo>
                  <a:lnTo>
                    <a:pt x="607" y="2975"/>
                  </a:lnTo>
                  <a:lnTo>
                    <a:pt x="850" y="3187"/>
                  </a:lnTo>
                  <a:lnTo>
                    <a:pt x="1002" y="3278"/>
                  </a:lnTo>
                  <a:lnTo>
                    <a:pt x="1184" y="3339"/>
                  </a:lnTo>
                  <a:lnTo>
                    <a:pt x="1336" y="3399"/>
                  </a:lnTo>
                  <a:lnTo>
                    <a:pt x="1548" y="3430"/>
                  </a:lnTo>
                  <a:lnTo>
                    <a:pt x="1730" y="3460"/>
                  </a:lnTo>
                  <a:lnTo>
                    <a:pt x="2185" y="3460"/>
                  </a:lnTo>
                  <a:lnTo>
                    <a:pt x="2458" y="3430"/>
                  </a:lnTo>
                  <a:lnTo>
                    <a:pt x="2034" y="851"/>
                  </a:lnTo>
                  <a:lnTo>
                    <a:pt x="1943" y="668"/>
                  </a:lnTo>
                  <a:lnTo>
                    <a:pt x="1821" y="486"/>
                  </a:lnTo>
                  <a:lnTo>
                    <a:pt x="1639" y="304"/>
                  </a:lnTo>
                  <a:lnTo>
                    <a:pt x="1427" y="122"/>
                  </a:lnTo>
                  <a:lnTo>
                    <a:pt x="1305" y="62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4"/>
            <p:cNvSpPr/>
            <p:nvPr/>
          </p:nvSpPr>
          <p:spPr>
            <a:xfrm>
              <a:off x="2488125" y="1014825"/>
              <a:ext cx="61475" cy="86525"/>
            </a:xfrm>
            <a:custGeom>
              <a:avLst/>
              <a:gdLst/>
              <a:ahLst/>
              <a:cxnLst/>
              <a:rect l="l" t="t" r="r" b="b"/>
              <a:pathLst>
                <a:path w="2459" h="3461" fill="none" extrusionOk="0">
                  <a:moveTo>
                    <a:pt x="2034" y="851"/>
                  </a:moveTo>
                  <a:lnTo>
                    <a:pt x="2034" y="851"/>
                  </a:lnTo>
                  <a:lnTo>
                    <a:pt x="1943" y="668"/>
                  </a:lnTo>
                  <a:lnTo>
                    <a:pt x="1821" y="486"/>
                  </a:lnTo>
                  <a:lnTo>
                    <a:pt x="1639" y="304"/>
                  </a:lnTo>
                  <a:lnTo>
                    <a:pt x="1427" y="122"/>
                  </a:lnTo>
                  <a:lnTo>
                    <a:pt x="1305" y="62"/>
                  </a:lnTo>
                  <a:lnTo>
                    <a:pt x="1184" y="1"/>
                  </a:lnTo>
                  <a:lnTo>
                    <a:pt x="1032" y="1"/>
                  </a:lnTo>
                  <a:lnTo>
                    <a:pt x="880" y="1"/>
                  </a:lnTo>
                  <a:lnTo>
                    <a:pt x="729" y="62"/>
                  </a:lnTo>
                  <a:lnTo>
                    <a:pt x="547" y="122"/>
                  </a:lnTo>
                  <a:lnTo>
                    <a:pt x="547" y="122"/>
                  </a:lnTo>
                  <a:lnTo>
                    <a:pt x="395" y="274"/>
                  </a:lnTo>
                  <a:lnTo>
                    <a:pt x="243" y="456"/>
                  </a:lnTo>
                  <a:lnTo>
                    <a:pt x="122" y="668"/>
                  </a:lnTo>
                  <a:lnTo>
                    <a:pt x="61" y="942"/>
                  </a:lnTo>
                  <a:lnTo>
                    <a:pt x="0" y="1245"/>
                  </a:lnTo>
                  <a:lnTo>
                    <a:pt x="0" y="1548"/>
                  </a:lnTo>
                  <a:lnTo>
                    <a:pt x="31" y="1852"/>
                  </a:lnTo>
                  <a:lnTo>
                    <a:pt x="122" y="2155"/>
                  </a:lnTo>
                  <a:lnTo>
                    <a:pt x="213" y="2459"/>
                  </a:lnTo>
                  <a:lnTo>
                    <a:pt x="395" y="2732"/>
                  </a:lnTo>
                  <a:lnTo>
                    <a:pt x="607" y="2975"/>
                  </a:lnTo>
                  <a:lnTo>
                    <a:pt x="850" y="3187"/>
                  </a:lnTo>
                  <a:lnTo>
                    <a:pt x="1002" y="3278"/>
                  </a:lnTo>
                  <a:lnTo>
                    <a:pt x="1184" y="3339"/>
                  </a:lnTo>
                  <a:lnTo>
                    <a:pt x="1336" y="3399"/>
                  </a:lnTo>
                  <a:lnTo>
                    <a:pt x="1548" y="3430"/>
                  </a:lnTo>
                  <a:lnTo>
                    <a:pt x="1730" y="3460"/>
                  </a:lnTo>
                  <a:lnTo>
                    <a:pt x="1973" y="3460"/>
                  </a:lnTo>
                  <a:lnTo>
                    <a:pt x="2185" y="3460"/>
                  </a:lnTo>
                  <a:lnTo>
                    <a:pt x="2458" y="3430"/>
                  </a:lnTo>
                  <a:lnTo>
                    <a:pt x="2034" y="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4"/>
            <p:cNvSpPr/>
            <p:nvPr/>
          </p:nvSpPr>
          <p:spPr>
            <a:xfrm>
              <a:off x="2501775" y="1036075"/>
              <a:ext cx="35675" cy="46300"/>
            </a:xfrm>
            <a:custGeom>
              <a:avLst/>
              <a:gdLst/>
              <a:ahLst/>
              <a:cxnLst/>
              <a:rect l="l" t="t" r="r" b="b"/>
              <a:pathLst>
                <a:path w="1427" h="1852" extrusionOk="0">
                  <a:moveTo>
                    <a:pt x="243" y="1"/>
                  </a:moveTo>
                  <a:lnTo>
                    <a:pt x="122" y="61"/>
                  </a:lnTo>
                  <a:lnTo>
                    <a:pt x="31" y="183"/>
                  </a:lnTo>
                  <a:lnTo>
                    <a:pt x="1" y="243"/>
                  </a:lnTo>
                  <a:lnTo>
                    <a:pt x="61" y="213"/>
                  </a:lnTo>
                  <a:lnTo>
                    <a:pt x="183" y="122"/>
                  </a:lnTo>
                  <a:lnTo>
                    <a:pt x="334" y="122"/>
                  </a:lnTo>
                  <a:lnTo>
                    <a:pt x="425" y="152"/>
                  </a:lnTo>
                  <a:lnTo>
                    <a:pt x="517" y="213"/>
                  </a:lnTo>
                  <a:lnTo>
                    <a:pt x="668" y="365"/>
                  </a:lnTo>
                  <a:lnTo>
                    <a:pt x="790" y="547"/>
                  </a:lnTo>
                  <a:lnTo>
                    <a:pt x="881" y="698"/>
                  </a:lnTo>
                  <a:lnTo>
                    <a:pt x="972" y="881"/>
                  </a:lnTo>
                  <a:lnTo>
                    <a:pt x="1184" y="1275"/>
                  </a:lnTo>
                  <a:lnTo>
                    <a:pt x="1336" y="1669"/>
                  </a:lnTo>
                  <a:lnTo>
                    <a:pt x="1397" y="1791"/>
                  </a:lnTo>
                  <a:lnTo>
                    <a:pt x="1397" y="1852"/>
                  </a:lnTo>
                  <a:lnTo>
                    <a:pt x="1427" y="1791"/>
                  </a:lnTo>
                  <a:lnTo>
                    <a:pt x="1427" y="1639"/>
                  </a:lnTo>
                  <a:lnTo>
                    <a:pt x="1366" y="1427"/>
                  </a:lnTo>
                  <a:lnTo>
                    <a:pt x="1305" y="1214"/>
                  </a:lnTo>
                  <a:lnTo>
                    <a:pt x="1154" y="789"/>
                  </a:lnTo>
                  <a:lnTo>
                    <a:pt x="1063" y="607"/>
                  </a:lnTo>
                  <a:lnTo>
                    <a:pt x="941" y="425"/>
                  </a:lnTo>
                  <a:lnTo>
                    <a:pt x="790" y="274"/>
                  </a:lnTo>
                  <a:lnTo>
                    <a:pt x="608" y="92"/>
                  </a:lnTo>
                  <a:lnTo>
                    <a:pt x="486" y="31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4"/>
            <p:cNvSpPr/>
            <p:nvPr/>
          </p:nvSpPr>
          <p:spPr>
            <a:xfrm>
              <a:off x="2507850" y="1058075"/>
              <a:ext cx="22025" cy="19750"/>
            </a:xfrm>
            <a:custGeom>
              <a:avLst/>
              <a:gdLst/>
              <a:ahLst/>
              <a:cxnLst/>
              <a:rect l="l" t="t" r="r" b="b"/>
              <a:pathLst>
                <a:path w="881" h="790" extrusionOk="0">
                  <a:moveTo>
                    <a:pt x="425" y="1"/>
                  </a:moveTo>
                  <a:lnTo>
                    <a:pt x="304" y="61"/>
                  </a:lnTo>
                  <a:lnTo>
                    <a:pt x="182" y="122"/>
                  </a:lnTo>
                  <a:lnTo>
                    <a:pt x="122" y="213"/>
                  </a:lnTo>
                  <a:lnTo>
                    <a:pt x="61" y="304"/>
                  </a:lnTo>
                  <a:lnTo>
                    <a:pt x="0" y="425"/>
                  </a:lnTo>
                  <a:lnTo>
                    <a:pt x="0" y="577"/>
                  </a:lnTo>
                  <a:lnTo>
                    <a:pt x="0" y="698"/>
                  </a:lnTo>
                  <a:lnTo>
                    <a:pt x="0" y="759"/>
                  </a:lnTo>
                  <a:lnTo>
                    <a:pt x="31" y="789"/>
                  </a:lnTo>
                  <a:lnTo>
                    <a:pt x="61" y="759"/>
                  </a:lnTo>
                  <a:lnTo>
                    <a:pt x="61" y="698"/>
                  </a:lnTo>
                  <a:lnTo>
                    <a:pt x="91" y="607"/>
                  </a:lnTo>
                  <a:lnTo>
                    <a:pt x="152" y="486"/>
                  </a:lnTo>
                  <a:lnTo>
                    <a:pt x="182" y="395"/>
                  </a:lnTo>
                  <a:lnTo>
                    <a:pt x="243" y="334"/>
                  </a:lnTo>
                  <a:lnTo>
                    <a:pt x="334" y="274"/>
                  </a:lnTo>
                  <a:lnTo>
                    <a:pt x="395" y="213"/>
                  </a:lnTo>
                  <a:lnTo>
                    <a:pt x="486" y="183"/>
                  </a:lnTo>
                  <a:lnTo>
                    <a:pt x="577" y="152"/>
                  </a:lnTo>
                  <a:lnTo>
                    <a:pt x="789" y="152"/>
                  </a:lnTo>
                  <a:lnTo>
                    <a:pt x="850" y="183"/>
                  </a:lnTo>
                  <a:lnTo>
                    <a:pt x="880" y="152"/>
                  </a:lnTo>
                  <a:lnTo>
                    <a:pt x="880" y="122"/>
                  </a:lnTo>
                  <a:lnTo>
                    <a:pt x="820" y="92"/>
                  </a:lnTo>
                  <a:lnTo>
                    <a:pt x="698" y="3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4"/>
            <p:cNvSpPr/>
            <p:nvPr/>
          </p:nvSpPr>
          <p:spPr>
            <a:xfrm>
              <a:off x="2713425" y="984500"/>
              <a:ext cx="26575" cy="12150"/>
            </a:xfrm>
            <a:custGeom>
              <a:avLst/>
              <a:gdLst/>
              <a:ahLst/>
              <a:cxnLst/>
              <a:rect l="l" t="t" r="r" b="b"/>
              <a:pathLst>
                <a:path w="1063" h="486" extrusionOk="0">
                  <a:moveTo>
                    <a:pt x="365" y="0"/>
                  </a:moveTo>
                  <a:lnTo>
                    <a:pt x="213" y="31"/>
                  </a:lnTo>
                  <a:lnTo>
                    <a:pt x="92" y="91"/>
                  </a:lnTo>
                  <a:lnTo>
                    <a:pt x="31" y="122"/>
                  </a:lnTo>
                  <a:lnTo>
                    <a:pt x="1" y="182"/>
                  </a:lnTo>
                  <a:lnTo>
                    <a:pt x="31" y="213"/>
                  </a:lnTo>
                  <a:lnTo>
                    <a:pt x="122" y="273"/>
                  </a:lnTo>
                  <a:lnTo>
                    <a:pt x="243" y="334"/>
                  </a:lnTo>
                  <a:lnTo>
                    <a:pt x="517" y="455"/>
                  </a:lnTo>
                  <a:lnTo>
                    <a:pt x="820" y="486"/>
                  </a:lnTo>
                  <a:lnTo>
                    <a:pt x="972" y="486"/>
                  </a:lnTo>
                  <a:lnTo>
                    <a:pt x="1063" y="455"/>
                  </a:lnTo>
                  <a:lnTo>
                    <a:pt x="1032" y="364"/>
                  </a:lnTo>
                  <a:lnTo>
                    <a:pt x="972" y="273"/>
                  </a:lnTo>
                  <a:lnTo>
                    <a:pt x="850" y="182"/>
                  </a:lnTo>
                  <a:lnTo>
                    <a:pt x="759" y="91"/>
                  </a:lnTo>
                  <a:lnTo>
                    <a:pt x="668" y="31"/>
                  </a:lnTo>
                  <a:lnTo>
                    <a:pt x="608" y="31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4"/>
            <p:cNvSpPr/>
            <p:nvPr/>
          </p:nvSpPr>
          <p:spPr>
            <a:xfrm>
              <a:off x="2595075" y="983725"/>
              <a:ext cx="27350" cy="12175"/>
            </a:xfrm>
            <a:custGeom>
              <a:avLst/>
              <a:gdLst/>
              <a:ahLst/>
              <a:cxnLst/>
              <a:rect l="l" t="t" r="r" b="b"/>
              <a:pathLst>
                <a:path w="1094" h="487" extrusionOk="0">
                  <a:moveTo>
                    <a:pt x="486" y="1"/>
                  </a:moveTo>
                  <a:lnTo>
                    <a:pt x="456" y="31"/>
                  </a:lnTo>
                  <a:lnTo>
                    <a:pt x="426" y="31"/>
                  </a:lnTo>
                  <a:lnTo>
                    <a:pt x="335" y="92"/>
                  </a:lnTo>
                  <a:lnTo>
                    <a:pt x="213" y="153"/>
                  </a:lnTo>
                  <a:lnTo>
                    <a:pt x="122" y="274"/>
                  </a:lnTo>
                  <a:lnTo>
                    <a:pt x="62" y="365"/>
                  </a:lnTo>
                  <a:lnTo>
                    <a:pt x="1" y="456"/>
                  </a:lnTo>
                  <a:lnTo>
                    <a:pt x="122" y="486"/>
                  </a:lnTo>
                  <a:lnTo>
                    <a:pt x="244" y="486"/>
                  </a:lnTo>
                  <a:lnTo>
                    <a:pt x="547" y="426"/>
                  </a:lnTo>
                  <a:lnTo>
                    <a:pt x="851" y="335"/>
                  </a:lnTo>
                  <a:lnTo>
                    <a:pt x="972" y="274"/>
                  </a:lnTo>
                  <a:lnTo>
                    <a:pt x="1063" y="213"/>
                  </a:lnTo>
                  <a:lnTo>
                    <a:pt x="1093" y="153"/>
                  </a:lnTo>
                  <a:lnTo>
                    <a:pt x="1063" y="122"/>
                  </a:lnTo>
                  <a:lnTo>
                    <a:pt x="1002" y="62"/>
                  </a:lnTo>
                  <a:lnTo>
                    <a:pt x="881" y="31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4"/>
            <p:cNvSpPr/>
            <p:nvPr/>
          </p:nvSpPr>
          <p:spPr>
            <a:xfrm>
              <a:off x="2654250" y="1065650"/>
              <a:ext cx="41000" cy="24300"/>
            </a:xfrm>
            <a:custGeom>
              <a:avLst/>
              <a:gdLst/>
              <a:ahLst/>
              <a:cxnLst/>
              <a:rect l="l" t="t" r="r" b="b"/>
              <a:pathLst>
                <a:path w="1640" h="972" extrusionOk="0">
                  <a:moveTo>
                    <a:pt x="486" y="1"/>
                  </a:moveTo>
                  <a:lnTo>
                    <a:pt x="244" y="213"/>
                  </a:lnTo>
                  <a:lnTo>
                    <a:pt x="62" y="426"/>
                  </a:lnTo>
                  <a:lnTo>
                    <a:pt x="31" y="517"/>
                  </a:lnTo>
                  <a:lnTo>
                    <a:pt x="1" y="608"/>
                  </a:lnTo>
                  <a:lnTo>
                    <a:pt x="31" y="638"/>
                  </a:lnTo>
                  <a:lnTo>
                    <a:pt x="92" y="699"/>
                  </a:lnTo>
                  <a:lnTo>
                    <a:pt x="365" y="820"/>
                  </a:lnTo>
                  <a:lnTo>
                    <a:pt x="699" y="911"/>
                  </a:lnTo>
                  <a:lnTo>
                    <a:pt x="881" y="942"/>
                  </a:lnTo>
                  <a:lnTo>
                    <a:pt x="1063" y="972"/>
                  </a:lnTo>
                  <a:lnTo>
                    <a:pt x="1215" y="942"/>
                  </a:lnTo>
                  <a:lnTo>
                    <a:pt x="1336" y="911"/>
                  </a:lnTo>
                  <a:lnTo>
                    <a:pt x="1457" y="881"/>
                  </a:lnTo>
                  <a:lnTo>
                    <a:pt x="1548" y="790"/>
                  </a:lnTo>
                  <a:lnTo>
                    <a:pt x="1609" y="699"/>
                  </a:lnTo>
                  <a:lnTo>
                    <a:pt x="1639" y="578"/>
                  </a:lnTo>
                  <a:lnTo>
                    <a:pt x="1639" y="395"/>
                  </a:lnTo>
                  <a:lnTo>
                    <a:pt x="1609" y="213"/>
                  </a:lnTo>
                  <a:lnTo>
                    <a:pt x="1579" y="274"/>
                  </a:lnTo>
                  <a:lnTo>
                    <a:pt x="1488" y="395"/>
                  </a:lnTo>
                  <a:lnTo>
                    <a:pt x="1427" y="456"/>
                  </a:lnTo>
                  <a:lnTo>
                    <a:pt x="1306" y="517"/>
                  </a:lnTo>
                  <a:lnTo>
                    <a:pt x="1215" y="547"/>
                  </a:lnTo>
                  <a:lnTo>
                    <a:pt x="1063" y="578"/>
                  </a:lnTo>
                  <a:lnTo>
                    <a:pt x="911" y="547"/>
                  </a:lnTo>
                  <a:lnTo>
                    <a:pt x="759" y="517"/>
                  </a:lnTo>
                  <a:lnTo>
                    <a:pt x="638" y="426"/>
                  </a:lnTo>
                  <a:lnTo>
                    <a:pt x="547" y="335"/>
                  </a:lnTo>
                  <a:lnTo>
                    <a:pt x="486" y="244"/>
                  </a:lnTo>
                  <a:lnTo>
                    <a:pt x="456" y="62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4"/>
            <p:cNvSpPr/>
            <p:nvPr/>
          </p:nvSpPr>
          <p:spPr>
            <a:xfrm>
              <a:off x="2654250" y="1065650"/>
              <a:ext cx="41000" cy="24300"/>
            </a:xfrm>
            <a:custGeom>
              <a:avLst/>
              <a:gdLst/>
              <a:ahLst/>
              <a:cxnLst/>
              <a:rect l="l" t="t" r="r" b="b"/>
              <a:pathLst>
                <a:path w="1640" h="972" fill="none" extrusionOk="0">
                  <a:moveTo>
                    <a:pt x="486" y="1"/>
                  </a:moveTo>
                  <a:lnTo>
                    <a:pt x="486" y="1"/>
                  </a:lnTo>
                  <a:lnTo>
                    <a:pt x="244" y="213"/>
                  </a:lnTo>
                  <a:lnTo>
                    <a:pt x="62" y="426"/>
                  </a:lnTo>
                  <a:lnTo>
                    <a:pt x="31" y="517"/>
                  </a:lnTo>
                  <a:lnTo>
                    <a:pt x="1" y="608"/>
                  </a:lnTo>
                  <a:lnTo>
                    <a:pt x="1" y="608"/>
                  </a:lnTo>
                  <a:lnTo>
                    <a:pt x="31" y="638"/>
                  </a:lnTo>
                  <a:lnTo>
                    <a:pt x="92" y="699"/>
                  </a:lnTo>
                  <a:lnTo>
                    <a:pt x="365" y="820"/>
                  </a:lnTo>
                  <a:lnTo>
                    <a:pt x="699" y="911"/>
                  </a:lnTo>
                  <a:lnTo>
                    <a:pt x="881" y="942"/>
                  </a:lnTo>
                  <a:lnTo>
                    <a:pt x="1063" y="972"/>
                  </a:lnTo>
                  <a:lnTo>
                    <a:pt x="1063" y="972"/>
                  </a:lnTo>
                  <a:lnTo>
                    <a:pt x="1215" y="942"/>
                  </a:lnTo>
                  <a:lnTo>
                    <a:pt x="1336" y="911"/>
                  </a:lnTo>
                  <a:lnTo>
                    <a:pt x="1457" y="881"/>
                  </a:lnTo>
                  <a:lnTo>
                    <a:pt x="1548" y="790"/>
                  </a:lnTo>
                  <a:lnTo>
                    <a:pt x="1609" y="699"/>
                  </a:lnTo>
                  <a:lnTo>
                    <a:pt x="1639" y="578"/>
                  </a:lnTo>
                  <a:lnTo>
                    <a:pt x="1639" y="395"/>
                  </a:lnTo>
                  <a:lnTo>
                    <a:pt x="1609" y="213"/>
                  </a:lnTo>
                  <a:lnTo>
                    <a:pt x="1609" y="213"/>
                  </a:lnTo>
                  <a:lnTo>
                    <a:pt x="1579" y="274"/>
                  </a:lnTo>
                  <a:lnTo>
                    <a:pt x="1488" y="395"/>
                  </a:lnTo>
                  <a:lnTo>
                    <a:pt x="1427" y="456"/>
                  </a:lnTo>
                  <a:lnTo>
                    <a:pt x="1306" y="517"/>
                  </a:lnTo>
                  <a:lnTo>
                    <a:pt x="1215" y="547"/>
                  </a:lnTo>
                  <a:lnTo>
                    <a:pt x="1063" y="578"/>
                  </a:lnTo>
                  <a:lnTo>
                    <a:pt x="1063" y="578"/>
                  </a:lnTo>
                  <a:lnTo>
                    <a:pt x="911" y="547"/>
                  </a:lnTo>
                  <a:lnTo>
                    <a:pt x="911" y="547"/>
                  </a:lnTo>
                  <a:lnTo>
                    <a:pt x="759" y="517"/>
                  </a:lnTo>
                  <a:lnTo>
                    <a:pt x="638" y="426"/>
                  </a:lnTo>
                  <a:lnTo>
                    <a:pt x="547" y="335"/>
                  </a:lnTo>
                  <a:lnTo>
                    <a:pt x="486" y="244"/>
                  </a:lnTo>
                  <a:lnTo>
                    <a:pt x="456" y="62"/>
                  </a:lnTo>
                  <a:lnTo>
                    <a:pt x="4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4"/>
            <p:cNvSpPr/>
            <p:nvPr/>
          </p:nvSpPr>
          <p:spPr>
            <a:xfrm>
              <a:off x="2654250" y="1061100"/>
              <a:ext cx="40250" cy="19750"/>
            </a:xfrm>
            <a:custGeom>
              <a:avLst/>
              <a:gdLst/>
              <a:ahLst/>
              <a:cxnLst/>
              <a:rect l="l" t="t" r="r" b="b"/>
              <a:pathLst>
                <a:path w="1610" h="790" extrusionOk="0">
                  <a:moveTo>
                    <a:pt x="911" y="1"/>
                  </a:moveTo>
                  <a:lnTo>
                    <a:pt x="699" y="31"/>
                  </a:lnTo>
                  <a:lnTo>
                    <a:pt x="517" y="122"/>
                  </a:lnTo>
                  <a:lnTo>
                    <a:pt x="335" y="244"/>
                  </a:lnTo>
                  <a:lnTo>
                    <a:pt x="183" y="395"/>
                  </a:lnTo>
                  <a:lnTo>
                    <a:pt x="62" y="547"/>
                  </a:lnTo>
                  <a:lnTo>
                    <a:pt x="1" y="668"/>
                  </a:lnTo>
                  <a:lnTo>
                    <a:pt x="1" y="729"/>
                  </a:lnTo>
                  <a:lnTo>
                    <a:pt x="31" y="699"/>
                  </a:lnTo>
                  <a:lnTo>
                    <a:pt x="122" y="577"/>
                  </a:lnTo>
                  <a:lnTo>
                    <a:pt x="244" y="456"/>
                  </a:lnTo>
                  <a:lnTo>
                    <a:pt x="395" y="335"/>
                  </a:lnTo>
                  <a:lnTo>
                    <a:pt x="577" y="244"/>
                  </a:lnTo>
                  <a:lnTo>
                    <a:pt x="759" y="213"/>
                  </a:lnTo>
                  <a:lnTo>
                    <a:pt x="911" y="183"/>
                  </a:lnTo>
                  <a:lnTo>
                    <a:pt x="1093" y="183"/>
                  </a:lnTo>
                  <a:lnTo>
                    <a:pt x="1245" y="213"/>
                  </a:lnTo>
                  <a:lnTo>
                    <a:pt x="1306" y="244"/>
                  </a:lnTo>
                  <a:lnTo>
                    <a:pt x="1397" y="304"/>
                  </a:lnTo>
                  <a:lnTo>
                    <a:pt x="1457" y="365"/>
                  </a:lnTo>
                  <a:lnTo>
                    <a:pt x="1488" y="456"/>
                  </a:lnTo>
                  <a:lnTo>
                    <a:pt x="1548" y="608"/>
                  </a:lnTo>
                  <a:lnTo>
                    <a:pt x="1548" y="760"/>
                  </a:lnTo>
                  <a:lnTo>
                    <a:pt x="1579" y="790"/>
                  </a:lnTo>
                  <a:lnTo>
                    <a:pt x="1579" y="760"/>
                  </a:lnTo>
                  <a:lnTo>
                    <a:pt x="1609" y="608"/>
                  </a:lnTo>
                  <a:lnTo>
                    <a:pt x="1579" y="426"/>
                  </a:lnTo>
                  <a:lnTo>
                    <a:pt x="1548" y="304"/>
                  </a:lnTo>
                  <a:lnTo>
                    <a:pt x="1488" y="213"/>
                  </a:lnTo>
                  <a:lnTo>
                    <a:pt x="1397" y="122"/>
                  </a:lnTo>
                  <a:lnTo>
                    <a:pt x="1306" y="62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4"/>
            <p:cNvSpPr/>
            <p:nvPr/>
          </p:nvSpPr>
          <p:spPr>
            <a:xfrm>
              <a:off x="2571575" y="1056550"/>
              <a:ext cx="176025" cy="118375"/>
            </a:xfrm>
            <a:custGeom>
              <a:avLst/>
              <a:gdLst/>
              <a:ahLst/>
              <a:cxnLst/>
              <a:rect l="l" t="t" r="r" b="b"/>
              <a:pathLst>
                <a:path w="7041" h="4735" extrusionOk="0">
                  <a:moveTo>
                    <a:pt x="6828" y="1"/>
                  </a:moveTo>
                  <a:lnTo>
                    <a:pt x="6828" y="244"/>
                  </a:lnTo>
                  <a:lnTo>
                    <a:pt x="6858" y="850"/>
                  </a:lnTo>
                  <a:lnTo>
                    <a:pt x="6888" y="1275"/>
                  </a:lnTo>
                  <a:lnTo>
                    <a:pt x="6919" y="1730"/>
                  </a:lnTo>
                  <a:lnTo>
                    <a:pt x="6919" y="1973"/>
                  </a:lnTo>
                  <a:lnTo>
                    <a:pt x="6919" y="2216"/>
                  </a:lnTo>
                  <a:lnTo>
                    <a:pt x="6919" y="2337"/>
                  </a:lnTo>
                  <a:lnTo>
                    <a:pt x="6888" y="2459"/>
                  </a:lnTo>
                  <a:lnTo>
                    <a:pt x="6858" y="2732"/>
                  </a:lnTo>
                  <a:lnTo>
                    <a:pt x="6797" y="2944"/>
                  </a:lnTo>
                  <a:lnTo>
                    <a:pt x="6676" y="3187"/>
                  </a:lnTo>
                  <a:lnTo>
                    <a:pt x="6555" y="3399"/>
                  </a:lnTo>
                  <a:lnTo>
                    <a:pt x="6433" y="3581"/>
                  </a:lnTo>
                  <a:lnTo>
                    <a:pt x="6282" y="3733"/>
                  </a:lnTo>
                  <a:lnTo>
                    <a:pt x="6099" y="3885"/>
                  </a:lnTo>
                  <a:lnTo>
                    <a:pt x="5948" y="4006"/>
                  </a:lnTo>
                  <a:lnTo>
                    <a:pt x="5766" y="4128"/>
                  </a:lnTo>
                  <a:lnTo>
                    <a:pt x="5493" y="4279"/>
                  </a:lnTo>
                  <a:lnTo>
                    <a:pt x="5250" y="4370"/>
                  </a:lnTo>
                  <a:lnTo>
                    <a:pt x="5007" y="4431"/>
                  </a:lnTo>
                  <a:lnTo>
                    <a:pt x="4795" y="4492"/>
                  </a:lnTo>
                  <a:lnTo>
                    <a:pt x="4522" y="4522"/>
                  </a:lnTo>
                  <a:lnTo>
                    <a:pt x="4188" y="4552"/>
                  </a:lnTo>
                  <a:lnTo>
                    <a:pt x="3763" y="4583"/>
                  </a:lnTo>
                  <a:lnTo>
                    <a:pt x="3308" y="4552"/>
                  </a:lnTo>
                  <a:lnTo>
                    <a:pt x="2822" y="4522"/>
                  </a:lnTo>
                  <a:lnTo>
                    <a:pt x="2337" y="4431"/>
                  </a:lnTo>
                  <a:lnTo>
                    <a:pt x="1851" y="4310"/>
                  </a:lnTo>
                  <a:lnTo>
                    <a:pt x="1366" y="4128"/>
                  </a:lnTo>
                  <a:lnTo>
                    <a:pt x="971" y="3946"/>
                  </a:lnTo>
                  <a:lnTo>
                    <a:pt x="607" y="3703"/>
                  </a:lnTo>
                  <a:lnTo>
                    <a:pt x="334" y="3490"/>
                  </a:lnTo>
                  <a:lnTo>
                    <a:pt x="152" y="3308"/>
                  </a:lnTo>
                  <a:lnTo>
                    <a:pt x="0" y="3126"/>
                  </a:lnTo>
                  <a:lnTo>
                    <a:pt x="31" y="3187"/>
                  </a:lnTo>
                  <a:lnTo>
                    <a:pt x="122" y="3339"/>
                  </a:lnTo>
                  <a:lnTo>
                    <a:pt x="304" y="3521"/>
                  </a:lnTo>
                  <a:lnTo>
                    <a:pt x="577" y="3763"/>
                  </a:lnTo>
                  <a:lnTo>
                    <a:pt x="911" y="4006"/>
                  </a:lnTo>
                  <a:lnTo>
                    <a:pt x="1335" y="4219"/>
                  </a:lnTo>
                  <a:lnTo>
                    <a:pt x="1791" y="4401"/>
                  </a:lnTo>
                  <a:lnTo>
                    <a:pt x="2306" y="4552"/>
                  </a:lnTo>
                  <a:lnTo>
                    <a:pt x="2822" y="4643"/>
                  </a:lnTo>
                  <a:lnTo>
                    <a:pt x="3308" y="4704"/>
                  </a:lnTo>
                  <a:lnTo>
                    <a:pt x="3763" y="4735"/>
                  </a:lnTo>
                  <a:lnTo>
                    <a:pt x="4188" y="4735"/>
                  </a:lnTo>
                  <a:lnTo>
                    <a:pt x="4552" y="4704"/>
                  </a:lnTo>
                  <a:lnTo>
                    <a:pt x="4825" y="4643"/>
                  </a:lnTo>
                  <a:lnTo>
                    <a:pt x="5007" y="4613"/>
                  </a:lnTo>
                  <a:lnTo>
                    <a:pt x="5068" y="4613"/>
                  </a:lnTo>
                  <a:lnTo>
                    <a:pt x="5280" y="4552"/>
                  </a:lnTo>
                  <a:lnTo>
                    <a:pt x="5553" y="4431"/>
                  </a:lnTo>
                  <a:lnTo>
                    <a:pt x="5857" y="4249"/>
                  </a:lnTo>
                  <a:lnTo>
                    <a:pt x="6039" y="4158"/>
                  </a:lnTo>
                  <a:lnTo>
                    <a:pt x="6221" y="4006"/>
                  </a:lnTo>
                  <a:lnTo>
                    <a:pt x="6373" y="3855"/>
                  </a:lnTo>
                  <a:lnTo>
                    <a:pt x="6555" y="3672"/>
                  </a:lnTo>
                  <a:lnTo>
                    <a:pt x="6706" y="3460"/>
                  </a:lnTo>
                  <a:lnTo>
                    <a:pt x="6828" y="3248"/>
                  </a:lnTo>
                  <a:lnTo>
                    <a:pt x="6919" y="3005"/>
                  </a:lnTo>
                  <a:lnTo>
                    <a:pt x="6979" y="2732"/>
                  </a:lnTo>
                  <a:lnTo>
                    <a:pt x="7010" y="2489"/>
                  </a:lnTo>
                  <a:lnTo>
                    <a:pt x="7040" y="2368"/>
                  </a:lnTo>
                  <a:lnTo>
                    <a:pt x="7010" y="2216"/>
                  </a:lnTo>
                  <a:lnTo>
                    <a:pt x="7010" y="1973"/>
                  </a:lnTo>
                  <a:lnTo>
                    <a:pt x="7010" y="1730"/>
                  </a:lnTo>
                  <a:lnTo>
                    <a:pt x="6979" y="1275"/>
                  </a:lnTo>
                  <a:lnTo>
                    <a:pt x="6949" y="850"/>
                  </a:lnTo>
                  <a:lnTo>
                    <a:pt x="6888" y="244"/>
                  </a:lnTo>
                  <a:lnTo>
                    <a:pt x="6828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4"/>
            <p:cNvSpPr/>
            <p:nvPr/>
          </p:nvSpPr>
          <p:spPr>
            <a:xfrm>
              <a:off x="2571575" y="1056550"/>
              <a:ext cx="176025" cy="118375"/>
            </a:xfrm>
            <a:custGeom>
              <a:avLst/>
              <a:gdLst/>
              <a:ahLst/>
              <a:cxnLst/>
              <a:rect l="l" t="t" r="r" b="b"/>
              <a:pathLst>
                <a:path w="7041" h="4735" fill="none" extrusionOk="0">
                  <a:moveTo>
                    <a:pt x="0" y="3126"/>
                  </a:moveTo>
                  <a:lnTo>
                    <a:pt x="0" y="3126"/>
                  </a:lnTo>
                  <a:lnTo>
                    <a:pt x="31" y="3187"/>
                  </a:lnTo>
                  <a:lnTo>
                    <a:pt x="31" y="3187"/>
                  </a:lnTo>
                  <a:lnTo>
                    <a:pt x="122" y="3339"/>
                  </a:lnTo>
                  <a:lnTo>
                    <a:pt x="122" y="3339"/>
                  </a:lnTo>
                  <a:lnTo>
                    <a:pt x="304" y="3521"/>
                  </a:lnTo>
                  <a:lnTo>
                    <a:pt x="577" y="3763"/>
                  </a:lnTo>
                  <a:lnTo>
                    <a:pt x="577" y="3763"/>
                  </a:lnTo>
                  <a:lnTo>
                    <a:pt x="911" y="4006"/>
                  </a:lnTo>
                  <a:lnTo>
                    <a:pt x="1335" y="4219"/>
                  </a:lnTo>
                  <a:lnTo>
                    <a:pt x="1791" y="4401"/>
                  </a:lnTo>
                  <a:lnTo>
                    <a:pt x="2306" y="4552"/>
                  </a:lnTo>
                  <a:lnTo>
                    <a:pt x="2306" y="4552"/>
                  </a:lnTo>
                  <a:lnTo>
                    <a:pt x="2822" y="4643"/>
                  </a:lnTo>
                  <a:lnTo>
                    <a:pt x="3308" y="4704"/>
                  </a:lnTo>
                  <a:lnTo>
                    <a:pt x="3763" y="4735"/>
                  </a:lnTo>
                  <a:lnTo>
                    <a:pt x="4188" y="4735"/>
                  </a:lnTo>
                  <a:lnTo>
                    <a:pt x="4188" y="4735"/>
                  </a:lnTo>
                  <a:lnTo>
                    <a:pt x="4552" y="4704"/>
                  </a:lnTo>
                  <a:lnTo>
                    <a:pt x="4825" y="4643"/>
                  </a:lnTo>
                  <a:lnTo>
                    <a:pt x="4825" y="4643"/>
                  </a:lnTo>
                  <a:lnTo>
                    <a:pt x="5007" y="4613"/>
                  </a:lnTo>
                  <a:lnTo>
                    <a:pt x="5007" y="4613"/>
                  </a:lnTo>
                  <a:lnTo>
                    <a:pt x="5068" y="4613"/>
                  </a:lnTo>
                  <a:lnTo>
                    <a:pt x="5068" y="4613"/>
                  </a:lnTo>
                  <a:lnTo>
                    <a:pt x="5280" y="4552"/>
                  </a:lnTo>
                  <a:lnTo>
                    <a:pt x="5280" y="4552"/>
                  </a:lnTo>
                  <a:lnTo>
                    <a:pt x="5553" y="4431"/>
                  </a:lnTo>
                  <a:lnTo>
                    <a:pt x="5553" y="4431"/>
                  </a:lnTo>
                  <a:lnTo>
                    <a:pt x="5857" y="4249"/>
                  </a:lnTo>
                  <a:lnTo>
                    <a:pt x="5857" y="4249"/>
                  </a:lnTo>
                  <a:lnTo>
                    <a:pt x="6039" y="4158"/>
                  </a:lnTo>
                  <a:lnTo>
                    <a:pt x="6039" y="4158"/>
                  </a:lnTo>
                  <a:lnTo>
                    <a:pt x="6221" y="4006"/>
                  </a:lnTo>
                  <a:lnTo>
                    <a:pt x="6221" y="4006"/>
                  </a:lnTo>
                  <a:lnTo>
                    <a:pt x="6373" y="3855"/>
                  </a:lnTo>
                  <a:lnTo>
                    <a:pt x="6373" y="3855"/>
                  </a:lnTo>
                  <a:lnTo>
                    <a:pt x="6555" y="3672"/>
                  </a:lnTo>
                  <a:lnTo>
                    <a:pt x="6555" y="3672"/>
                  </a:lnTo>
                  <a:lnTo>
                    <a:pt x="6706" y="3460"/>
                  </a:lnTo>
                  <a:lnTo>
                    <a:pt x="6828" y="3248"/>
                  </a:lnTo>
                  <a:lnTo>
                    <a:pt x="6919" y="3005"/>
                  </a:lnTo>
                  <a:lnTo>
                    <a:pt x="6979" y="2732"/>
                  </a:lnTo>
                  <a:lnTo>
                    <a:pt x="6979" y="2732"/>
                  </a:lnTo>
                  <a:lnTo>
                    <a:pt x="7010" y="2489"/>
                  </a:lnTo>
                  <a:lnTo>
                    <a:pt x="7010" y="2489"/>
                  </a:lnTo>
                  <a:lnTo>
                    <a:pt x="7040" y="2368"/>
                  </a:lnTo>
                  <a:lnTo>
                    <a:pt x="7010" y="2216"/>
                  </a:lnTo>
                  <a:lnTo>
                    <a:pt x="7010" y="2216"/>
                  </a:lnTo>
                  <a:lnTo>
                    <a:pt x="7010" y="1973"/>
                  </a:lnTo>
                  <a:lnTo>
                    <a:pt x="7010" y="1730"/>
                  </a:lnTo>
                  <a:lnTo>
                    <a:pt x="7010" y="1730"/>
                  </a:lnTo>
                  <a:lnTo>
                    <a:pt x="6979" y="1275"/>
                  </a:lnTo>
                  <a:lnTo>
                    <a:pt x="6979" y="1275"/>
                  </a:lnTo>
                  <a:lnTo>
                    <a:pt x="6949" y="850"/>
                  </a:lnTo>
                  <a:lnTo>
                    <a:pt x="6949" y="850"/>
                  </a:lnTo>
                  <a:lnTo>
                    <a:pt x="6888" y="244"/>
                  </a:lnTo>
                  <a:lnTo>
                    <a:pt x="6888" y="244"/>
                  </a:lnTo>
                  <a:lnTo>
                    <a:pt x="6828" y="1"/>
                  </a:lnTo>
                  <a:lnTo>
                    <a:pt x="6828" y="1"/>
                  </a:lnTo>
                  <a:lnTo>
                    <a:pt x="6828" y="244"/>
                  </a:lnTo>
                  <a:lnTo>
                    <a:pt x="6828" y="244"/>
                  </a:lnTo>
                  <a:lnTo>
                    <a:pt x="6858" y="850"/>
                  </a:lnTo>
                  <a:lnTo>
                    <a:pt x="6858" y="850"/>
                  </a:lnTo>
                  <a:lnTo>
                    <a:pt x="6888" y="1275"/>
                  </a:lnTo>
                  <a:lnTo>
                    <a:pt x="6888" y="1275"/>
                  </a:lnTo>
                  <a:lnTo>
                    <a:pt x="6919" y="1730"/>
                  </a:lnTo>
                  <a:lnTo>
                    <a:pt x="6919" y="1730"/>
                  </a:lnTo>
                  <a:lnTo>
                    <a:pt x="6919" y="1973"/>
                  </a:lnTo>
                  <a:lnTo>
                    <a:pt x="6919" y="2216"/>
                  </a:lnTo>
                  <a:lnTo>
                    <a:pt x="6919" y="2337"/>
                  </a:lnTo>
                  <a:lnTo>
                    <a:pt x="6919" y="2337"/>
                  </a:lnTo>
                  <a:lnTo>
                    <a:pt x="6888" y="2459"/>
                  </a:lnTo>
                  <a:lnTo>
                    <a:pt x="6888" y="2459"/>
                  </a:lnTo>
                  <a:lnTo>
                    <a:pt x="6858" y="2732"/>
                  </a:lnTo>
                  <a:lnTo>
                    <a:pt x="6858" y="2732"/>
                  </a:lnTo>
                  <a:lnTo>
                    <a:pt x="6797" y="2944"/>
                  </a:lnTo>
                  <a:lnTo>
                    <a:pt x="6676" y="3187"/>
                  </a:lnTo>
                  <a:lnTo>
                    <a:pt x="6555" y="3399"/>
                  </a:lnTo>
                  <a:lnTo>
                    <a:pt x="6433" y="3581"/>
                  </a:lnTo>
                  <a:lnTo>
                    <a:pt x="6433" y="3581"/>
                  </a:lnTo>
                  <a:lnTo>
                    <a:pt x="6282" y="3733"/>
                  </a:lnTo>
                  <a:lnTo>
                    <a:pt x="6282" y="3733"/>
                  </a:lnTo>
                  <a:lnTo>
                    <a:pt x="6099" y="3885"/>
                  </a:lnTo>
                  <a:lnTo>
                    <a:pt x="6099" y="3885"/>
                  </a:lnTo>
                  <a:lnTo>
                    <a:pt x="5948" y="4006"/>
                  </a:lnTo>
                  <a:lnTo>
                    <a:pt x="5948" y="4006"/>
                  </a:lnTo>
                  <a:lnTo>
                    <a:pt x="5766" y="4128"/>
                  </a:lnTo>
                  <a:lnTo>
                    <a:pt x="5766" y="4128"/>
                  </a:lnTo>
                  <a:lnTo>
                    <a:pt x="5493" y="4279"/>
                  </a:lnTo>
                  <a:lnTo>
                    <a:pt x="5493" y="4279"/>
                  </a:lnTo>
                  <a:lnTo>
                    <a:pt x="5250" y="4370"/>
                  </a:lnTo>
                  <a:lnTo>
                    <a:pt x="5250" y="4370"/>
                  </a:lnTo>
                  <a:lnTo>
                    <a:pt x="5007" y="4431"/>
                  </a:lnTo>
                  <a:lnTo>
                    <a:pt x="5007" y="4431"/>
                  </a:lnTo>
                  <a:lnTo>
                    <a:pt x="4795" y="4492"/>
                  </a:lnTo>
                  <a:lnTo>
                    <a:pt x="4795" y="4492"/>
                  </a:lnTo>
                  <a:lnTo>
                    <a:pt x="4522" y="4522"/>
                  </a:lnTo>
                  <a:lnTo>
                    <a:pt x="4188" y="4552"/>
                  </a:lnTo>
                  <a:lnTo>
                    <a:pt x="4188" y="4552"/>
                  </a:lnTo>
                  <a:lnTo>
                    <a:pt x="3763" y="4583"/>
                  </a:lnTo>
                  <a:lnTo>
                    <a:pt x="3308" y="4552"/>
                  </a:lnTo>
                  <a:lnTo>
                    <a:pt x="2822" y="4522"/>
                  </a:lnTo>
                  <a:lnTo>
                    <a:pt x="2337" y="4431"/>
                  </a:lnTo>
                  <a:lnTo>
                    <a:pt x="2337" y="4431"/>
                  </a:lnTo>
                  <a:lnTo>
                    <a:pt x="1851" y="4310"/>
                  </a:lnTo>
                  <a:lnTo>
                    <a:pt x="1366" y="4128"/>
                  </a:lnTo>
                  <a:lnTo>
                    <a:pt x="971" y="3946"/>
                  </a:lnTo>
                  <a:lnTo>
                    <a:pt x="607" y="3703"/>
                  </a:lnTo>
                  <a:lnTo>
                    <a:pt x="607" y="3703"/>
                  </a:lnTo>
                  <a:lnTo>
                    <a:pt x="334" y="3490"/>
                  </a:lnTo>
                  <a:lnTo>
                    <a:pt x="152" y="3308"/>
                  </a:lnTo>
                  <a:lnTo>
                    <a:pt x="0" y="31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4"/>
            <p:cNvSpPr/>
            <p:nvPr/>
          </p:nvSpPr>
          <p:spPr>
            <a:xfrm>
              <a:off x="2589775" y="1026975"/>
              <a:ext cx="47050" cy="33400"/>
            </a:xfrm>
            <a:custGeom>
              <a:avLst/>
              <a:gdLst/>
              <a:ahLst/>
              <a:cxnLst/>
              <a:rect l="l" t="t" r="r" b="b"/>
              <a:pathLst>
                <a:path w="1882" h="1336" extrusionOk="0">
                  <a:moveTo>
                    <a:pt x="911" y="0"/>
                  </a:moveTo>
                  <a:lnTo>
                    <a:pt x="729" y="31"/>
                  </a:lnTo>
                  <a:lnTo>
                    <a:pt x="547" y="122"/>
                  </a:lnTo>
                  <a:lnTo>
                    <a:pt x="395" y="243"/>
                  </a:lnTo>
                  <a:lnTo>
                    <a:pt x="274" y="395"/>
                  </a:lnTo>
                  <a:lnTo>
                    <a:pt x="152" y="577"/>
                  </a:lnTo>
                  <a:lnTo>
                    <a:pt x="61" y="789"/>
                  </a:lnTo>
                  <a:lnTo>
                    <a:pt x="1" y="1002"/>
                  </a:lnTo>
                  <a:lnTo>
                    <a:pt x="152" y="1123"/>
                  </a:lnTo>
                  <a:lnTo>
                    <a:pt x="243" y="1214"/>
                  </a:lnTo>
                  <a:lnTo>
                    <a:pt x="304" y="1123"/>
                  </a:lnTo>
                  <a:lnTo>
                    <a:pt x="456" y="911"/>
                  </a:lnTo>
                  <a:lnTo>
                    <a:pt x="547" y="820"/>
                  </a:lnTo>
                  <a:lnTo>
                    <a:pt x="698" y="698"/>
                  </a:lnTo>
                  <a:lnTo>
                    <a:pt x="850" y="607"/>
                  </a:lnTo>
                  <a:lnTo>
                    <a:pt x="1032" y="547"/>
                  </a:lnTo>
                  <a:lnTo>
                    <a:pt x="1123" y="547"/>
                  </a:lnTo>
                  <a:lnTo>
                    <a:pt x="1214" y="577"/>
                  </a:lnTo>
                  <a:lnTo>
                    <a:pt x="1366" y="638"/>
                  </a:lnTo>
                  <a:lnTo>
                    <a:pt x="1518" y="759"/>
                  </a:lnTo>
                  <a:lnTo>
                    <a:pt x="1639" y="911"/>
                  </a:lnTo>
                  <a:lnTo>
                    <a:pt x="1821" y="1184"/>
                  </a:lnTo>
                  <a:lnTo>
                    <a:pt x="1882" y="1336"/>
                  </a:lnTo>
                  <a:lnTo>
                    <a:pt x="1821" y="941"/>
                  </a:lnTo>
                  <a:lnTo>
                    <a:pt x="1761" y="729"/>
                  </a:lnTo>
                  <a:lnTo>
                    <a:pt x="1700" y="516"/>
                  </a:lnTo>
                  <a:lnTo>
                    <a:pt x="1578" y="334"/>
                  </a:lnTo>
                  <a:lnTo>
                    <a:pt x="1457" y="182"/>
                  </a:lnTo>
                  <a:lnTo>
                    <a:pt x="1305" y="61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4"/>
            <p:cNvSpPr/>
            <p:nvPr/>
          </p:nvSpPr>
          <p:spPr>
            <a:xfrm>
              <a:off x="2692200" y="1033050"/>
              <a:ext cx="47050" cy="34150"/>
            </a:xfrm>
            <a:custGeom>
              <a:avLst/>
              <a:gdLst/>
              <a:ahLst/>
              <a:cxnLst/>
              <a:rect l="l" t="t" r="r" b="b"/>
              <a:pathLst>
                <a:path w="1882" h="1366" extrusionOk="0">
                  <a:moveTo>
                    <a:pt x="759" y="0"/>
                  </a:moveTo>
                  <a:lnTo>
                    <a:pt x="577" y="91"/>
                  </a:lnTo>
                  <a:lnTo>
                    <a:pt x="425" y="213"/>
                  </a:lnTo>
                  <a:lnTo>
                    <a:pt x="303" y="364"/>
                  </a:lnTo>
                  <a:lnTo>
                    <a:pt x="182" y="546"/>
                  </a:lnTo>
                  <a:lnTo>
                    <a:pt x="121" y="759"/>
                  </a:lnTo>
                  <a:lnTo>
                    <a:pt x="61" y="971"/>
                  </a:lnTo>
                  <a:lnTo>
                    <a:pt x="0" y="1366"/>
                  </a:lnTo>
                  <a:lnTo>
                    <a:pt x="61" y="1214"/>
                  </a:lnTo>
                  <a:lnTo>
                    <a:pt x="243" y="941"/>
                  </a:lnTo>
                  <a:lnTo>
                    <a:pt x="364" y="789"/>
                  </a:lnTo>
                  <a:lnTo>
                    <a:pt x="486" y="668"/>
                  </a:lnTo>
                  <a:lnTo>
                    <a:pt x="668" y="577"/>
                  </a:lnTo>
                  <a:lnTo>
                    <a:pt x="850" y="577"/>
                  </a:lnTo>
                  <a:lnTo>
                    <a:pt x="1032" y="637"/>
                  </a:lnTo>
                  <a:lnTo>
                    <a:pt x="1183" y="728"/>
                  </a:lnTo>
                  <a:lnTo>
                    <a:pt x="1335" y="819"/>
                  </a:lnTo>
                  <a:lnTo>
                    <a:pt x="1426" y="941"/>
                  </a:lnTo>
                  <a:lnTo>
                    <a:pt x="1578" y="1153"/>
                  </a:lnTo>
                  <a:lnTo>
                    <a:pt x="1639" y="1244"/>
                  </a:lnTo>
                  <a:lnTo>
                    <a:pt x="1730" y="1123"/>
                  </a:lnTo>
                  <a:lnTo>
                    <a:pt x="1881" y="1002"/>
                  </a:lnTo>
                  <a:lnTo>
                    <a:pt x="1821" y="789"/>
                  </a:lnTo>
                  <a:lnTo>
                    <a:pt x="1730" y="607"/>
                  </a:lnTo>
                  <a:lnTo>
                    <a:pt x="1608" y="425"/>
                  </a:lnTo>
                  <a:lnTo>
                    <a:pt x="1487" y="273"/>
                  </a:lnTo>
                  <a:lnTo>
                    <a:pt x="1305" y="152"/>
                  </a:lnTo>
                  <a:lnTo>
                    <a:pt x="1153" y="61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4"/>
            <p:cNvSpPr/>
            <p:nvPr/>
          </p:nvSpPr>
          <p:spPr>
            <a:xfrm>
              <a:off x="2692200" y="1033050"/>
              <a:ext cx="47050" cy="34150"/>
            </a:xfrm>
            <a:custGeom>
              <a:avLst/>
              <a:gdLst/>
              <a:ahLst/>
              <a:cxnLst/>
              <a:rect l="l" t="t" r="r" b="b"/>
              <a:pathLst>
                <a:path w="1882" h="1366" fill="none" extrusionOk="0">
                  <a:moveTo>
                    <a:pt x="850" y="577"/>
                  </a:moveTo>
                  <a:lnTo>
                    <a:pt x="850" y="577"/>
                  </a:lnTo>
                  <a:lnTo>
                    <a:pt x="1032" y="637"/>
                  </a:lnTo>
                  <a:lnTo>
                    <a:pt x="1183" y="728"/>
                  </a:lnTo>
                  <a:lnTo>
                    <a:pt x="1335" y="819"/>
                  </a:lnTo>
                  <a:lnTo>
                    <a:pt x="1426" y="941"/>
                  </a:lnTo>
                  <a:lnTo>
                    <a:pt x="1578" y="1153"/>
                  </a:lnTo>
                  <a:lnTo>
                    <a:pt x="1639" y="1244"/>
                  </a:lnTo>
                  <a:lnTo>
                    <a:pt x="1639" y="1244"/>
                  </a:lnTo>
                  <a:lnTo>
                    <a:pt x="1730" y="1123"/>
                  </a:lnTo>
                  <a:lnTo>
                    <a:pt x="1881" y="1002"/>
                  </a:lnTo>
                  <a:lnTo>
                    <a:pt x="1881" y="1002"/>
                  </a:lnTo>
                  <a:lnTo>
                    <a:pt x="1821" y="789"/>
                  </a:lnTo>
                  <a:lnTo>
                    <a:pt x="1730" y="607"/>
                  </a:lnTo>
                  <a:lnTo>
                    <a:pt x="1608" y="425"/>
                  </a:lnTo>
                  <a:lnTo>
                    <a:pt x="1487" y="273"/>
                  </a:lnTo>
                  <a:lnTo>
                    <a:pt x="1305" y="152"/>
                  </a:lnTo>
                  <a:lnTo>
                    <a:pt x="1153" y="61"/>
                  </a:lnTo>
                  <a:lnTo>
                    <a:pt x="971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577" y="91"/>
                  </a:lnTo>
                  <a:lnTo>
                    <a:pt x="425" y="213"/>
                  </a:lnTo>
                  <a:lnTo>
                    <a:pt x="303" y="364"/>
                  </a:lnTo>
                  <a:lnTo>
                    <a:pt x="182" y="546"/>
                  </a:lnTo>
                  <a:lnTo>
                    <a:pt x="121" y="759"/>
                  </a:lnTo>
                  <a:lnTo>
                    <a:pt x="61" y="971"/>
                  </a:lnTo>
                  <a:lnTo>
                    <a:pt x="0" y="1366"/>
                  </a:lnTo>
                  <a:lnTo>
                    <a:pt x="0" y="1366"/>
                  </a:lnTo>
                  <a:lnTo>
                    <a:pt x="61" y="1214"/>
                  </a:lnTo>
                  <a:lnTo>
                    <a:pt x="243" y="941"/>
                  </a:lnTo>
                  <a:lnTo>
                    <a:pt x="364" y="789"/>
                  </a:lnTo>
                  <a:lnTo>
                    <a:pt x="486" y="668"/>
                  </a:lnTo>
                  <a:lnTo>
                    <a:pt x="668" y="577"/>
                  </a:lnTo>
                  <a:lnTo>
                    <a:pt x="759" y="577"/>
                  </a:lnTo>
                  <a:lnTo>
                    <a:pt x="850" y="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4"/>
            <p:cNvSpPr/>
            <p:nvPr/>
          </p:nvSpPr>
          <p:spPr>
            <a:xfrm>
              <a:off x="2642875" y="1092975"/>
              <a:ext cx="59200" cy="40975"/>
            </a:xfrm>
            <a:custGeom>
              <a:avLst/>
              <a:gdLst/>
              <a:ahLst/>
              <a:cxnLst/>
              <a:rect l="l" t="t" r="r" b="b"/>
              <a:pathLst>
                <a:path w="2368" h="1639" extrusionOk="0">
                  <a:moveTo>
                    <a:pt x="1" y="0"/>
                  </a:moveTo>
                  <a:lnTo>
                    <a:pt x="1" y="152"/>
                  </a:lnTo>
                  <a:lnTo>
                    <a:pt x="31" y="334"/>
                  </a:lnTo>
                  <a:lnTo>
                    <a:pt x="92" y="516"/>
                  </a:lnTo>
                  <a:lnTo>
                    <a:pt x="213" y="759"/>
                  </a:lnTo>
                  <a:lnTo>
                    <a:pt x="365" y="1032"/>
                  </a:lnTo>
                  <a:lnTo>
                    <a:pt x="547" y="1275"/>
                  </a:lnTo>
                  <a:lnTo>
                    <a:pt x="850" y="1518"/>
                  </a:lnTo>
                  <a:lnTo>
                    <a:pt x="1002" y="1609"/>
                  </a:lnTo>
                  <a:lnTo>
                    <a:pt x="1154" y="1639"/>
                  </a:lnTo>
                  <a:lnTo>
                    <a:pt x="1305" y="1609"/>
                  </a:lnTo>
                  <a:lnTo>
                    <a:pt x="1427" y="1548"/>
                  </a:lnTo>
                  <a:lnTo>
                    <a:pt x="1579" y="1457"/>
                  </a:lnTo>
                  <a:lnTo>
                    <a:pt x="1700" y="1335"/>
                  </a:lnTo>
                  <a:lnTo>
                    <a:pt x="1912" y="1002"/>
                  </a:lnTo>
                  <a:lnTo>
                    <a:pt x="2094" y="668"/>
                  </a:lnTo>
                  <a:lnTo>
                    <a:pt x="2246" y="364"/>
                  </a:lnTo>
                  <a:lnTo>
                    <a:pt x="2368" y="31"/>
                  </a:lnTo>
                  <a:lnTo>
                    <a:pt x="2368" y="31"/>
                  </a:lnTo>
                  <a:lnTo>
                    <a:pt x="2155" y="213"/>
                  </a:lnTo>
                  <a:lnTo>
                    <a:pt x="1912" y="364"/>
                  </a:lnTo>
                  <a:lnTo>
                    <a:pt x="1700" y="456"/>
                  </a:lnTo>
                  <a:lnTo>
                    <a:pt x="1488" y="516"/>
                  </a:lnTo>
                  <a:lnTo>
                    <a:pt x="1093" y="516"/>
                  </a:lnTo>
                  <a:lnTo>
                    <a:pt x="911" y="486"/>
                  </a:lnTo>
                  <a:lnTo>
                    <a:pt x="729" y="456"/>
                  </a:lnTo>
                  <a:lnTo>
                    <a:pt x="425" y="304"/>
                  </a:lnTo>
                  <a:lnTo>
                    <a:pt x="183" y="1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4"/>
            <p:cNvSpPr/>
            <p:nvPr/>
          </p:nvSpPr>
          <p:spPr>
            <a:xfrm>
              <a:off x="2642875" y="1092975"/>
              <a:ext cx="51625" cy="24300"/>
            </a:xfrm>
            <a:custGeom>
              <a:avLst/>
              <a:gdLst/>
              <a:ahLst/>
              <a:cxnLst/>
              <a:rect l="l" t="t" r="r" b="b"/>
              <a:pathLst>
                <a:path w="2065" h="972" extrusionOk="0">
                  <a:moveTo>
                    <a:pt x="1" y="0"/>
                  </a:moveTo>
                  <a:lnTo>
                    <a:pt x="1" y="182"/>
                  </a:lnTo>
                  <a:lnTo>
                    <a:pt x="61" y="364"/>
                  </a:lnTo>
                  <a:lnTo>
                    <a:pt x="122" y="607"/>
                  </a:lnTo>
                  <a:lnTo>
                    <a:pt x="334" y="729"/>
                  </a:lnTo>
                  <a:lnTo>
                    <a:pt x="577" y="850"/>
                  </a:lnTo>
                  <a:lnTo>
                    <a:pt x="850" y="941"/>
                  </a:lnTo>
                  <a:lnTo>
                    <a:pt x="1002" y="971"/>
                  </a:lnTo>
                  <a:lnTo>
                    <a:pt x="1184" y="971"/>
                  </a:lnTo>
                  <a:lnTo>
                    <a:pt x="1396" y="941"/>
                  </a:lnTo>
                  <a:lnTo>
                    <a:pt x="1579" y="880"/>
                  </a:lnTo>
                  <a:lnTo>
                    <a:pt x="1730" y="789"/>
                  </a:lnTo>
                  <a:lnTo>
                    <a:pt x="1852" y="668"/>
                  </a:lnTo>
                  <a:lnTo>
                    <a:pt x="1943" y="547"/>
                  </a:lnTo>
                  <a:lnTo>
                    <a:pt x="2003" y="425"/>
                  </a:lnTo>
                  <a:lnTo>
                    <a:pt x="2064" y="273"/>
                  </a:lnTo>
                  <a:lnTo>
                    <a:pt x="1882" y="364"/>
                  </a:lnTo>
                  <a:lnTo>
                    <a:pt x="1670" y="456"/>
                  </a:lnTo>
                  <a:lnTo>
                    <a:pt x="1488" y="516"/>
                  </a:lnTo>
                  <a:lnTo>
                    <a:pt x="1123" y="516"/>
                  </a:lnTo>
                  <a:lnTo>
                    <a:pt x="941" y="486"/>
                  </a:lnTo>
                  <a:lnTo>
                    <a:pt x="638" y="395"/>
                  </a:lnTo>
                  <a:lnTo>
                    <a:pt x="365" y="273"/>
                  </a:lnTo>
                  <a:lnTo>
                    <a:pt x="15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4"/>
            <p:cNvSpPr/>
            <p:nvPr/>
          </p:nvSpPr>
          <p:spPr>
            <a:xfrm>
              <a:off x="2671700" y="1135450"/>
              <a:ext cx="16725" cy="10650"/>
            </a:xfrm>
            <a:custGeom>
              <a:avLst/>
              <a:gdLst/>
              <a:ahLst/>
              <a:cxnLst/>
              <a:rect l="l" t="t" r="r" b="b"/>
              <a:pathLst>
                <a:path w="669" h="426" extrusionOk="0">
                  <a:moveTo>
                    <a:pt x="668" y="1"/>
                  </a:moveTo>
                  <a:lnTo>
                    <a:pt x="608" y="61"/>
                  </a:lnTo>
                  <a:lnTo>
                    <a:pt x="517" y="152"/>
                  </a:lnTo>
                  <a:lnTo>
                    <a:pt x="426" y="243"/>
                  </a:lnTo>
                  <a:lnTo>
                    <a:pt x="365" y="243"/>
                  </a:lnTo>
                  <a:lnTo>
                    <a:pt x="304" y="274"/>
                  </a:lnTo>
                  <a:lnTo>
                    <a:pt x="183" y="334"/>
                  </a:lnTo>
                  <a:lnTo>
                    <a:pt x="1" y="334"/>
                  </a:lnTo>
                  <a:lnTo>
                    <a:pt x="61" y="395"/>
                  </a:lnTo>
                  <a:lnTo>
                    <a:pt x="213" y="425"/>
                  </a:lnTo>
                  <a:lnTo>
                    <a:pt x="365" y="425"/>
                  </a:lnTo>
                  <a:lnTo>
                    <a:pt x="426" y="395"/>
                  </a:lnTo>
                  <a:lnTo>
                    <a:pt x="486" y="365"/>
                  </a:lnTo>
                  <a:lnTo>
                    <a:pt x="608" y="243"/>
                  </a:lnTo>
                  <a:lnTo>
                    <a:pt x="668" y="92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4"/>
            <p:cNvSpPr/>
            <p:nvPr/>
          </p:nvSpPr>
          <p:spPr>
            <a:xfrm>
              <a:off x="2699025" y="1086900"/>
              <a:ext cx="10625" cy="12175"/>
            </a:xfrm>
            <a:custGeom>
              <a:avLst/>
              <a:gdLst/>
              <a:ahLst/>
              <a:cxnLst/>
              <a:rect l="l" t="t" r="r" b="b"/>
              <a:pathLst>
                <a:path w="425" h="487" extrusionOk="0">
                  <a:moveTo>
                    <a:pt x="61" y="1"/>
                  </a:moveTo>
                  <a:lnTo>
                    <a:pt x="30" y="61"/>
                  </a:lnTo>
                  <a:lnTo>
                    <a:pt x="0" y="183"/>
                  </a:lnTo>
                  <a:lnTo>
                    <a:pt x="61" y="304"/>
                  </a:lnTo>
                  <a:lnTo>
                    <a:pt x="91" y="365"/>
                  </a:lnTo>
                  <a:lnTo>
                    <a:pt x="122" y="395"/>
                  </a:lnTo>
                  <a:lnTo>
                    <a:pt x="243" y="456"/>
                  </a:lnTo>
                  <a:lnTo>
                    <a:pt x="364" y="486"/>
                  </a:lnTo>
                  <a:lnTo>
                    <a:pt x="425" y="486"/>
                  </a:lnTo>
                  <a:lnTo>
                    <a:pt x="395" y="425"/>
                  </a:lnTo>
                  <a:lnTo>
                    <a:pt x="304" y="365"/>
                  </a:lnTo>
                  <a:lnTo>
                    <a:pt x="182" y="274"/>
                  </a:lnTo>
                  <a:lnTo>
                    <a:pt x="152" y="243"/>
                  </a:lnTo>
                  <a:lnTo>
                    <a:pt x="122" y="152"/>
                  </a:lnTo>
                  <a:lnTo>
                    <a:pt x="91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4"/>
            <p:cNvSpPr/>
            <p:nvPr/>
          </p:nvSpPr>
          <p:spPr>
            <a:xfrm>
              <a:off x="2634525" y="1086150"/>
              <a:ext cx="10650" cy="10650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5" y="0"/>
                  </a:moveTo>
                  <a:lnTo>
                    <a:pt x="365" y="61"/>
                  </a:lnTo>
                  <a:lnTo>
                    <a:pt x="335" y="152"/>
                  </a:lnTo>
                  <a:lnTo>
                    <a:pt x="274" y="213"/>
                  </a:lnTo>
                  <a:lnTo>
                    <a:pt x="244" y="243"/>
                  </a:lnTo>
                  <a:lnTo>
                    <a:pt x="213" y="273"/>
                  </a:lnTo>
                  <a:lnTo>
                    <a:pt x="153" y="334"/>
                  </a:lnTo>
                  <a:lnTo>
                    <a:pt x="62" y="364"/>
                  </a:lnTo>
                  <a:lnTo>
                    <a:pt x="1" y="395"/>
                  </a:lnTo>
                  <a:lnTo>
                    <a:pt x="62" y="425"/>
                  </a:lnTo>
                  <a:lnTo>
                    <a:pt x="183" y="425"/>
                  </a:lnTo>
                  <a:lnTo>
                    <a:pt x="304" y="395"/>
                  </a:lnTo>
                  <a:lnTo>
                    <a:pt x="365" y="334"/>
                  </a:lnTo>
                  <a:lnTo>
                    <a:pt x="395" y="304"/>
                  </a:lnTo>
                  <a:lnTo>
                    <a:pt x="426" y="182"/>
                  </a:lnTo>
                  <a:lnTo>
                    <a:pt x="426" y="3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4"/>
            <p:cNvSpPr/>
            <p:nvPr/>
          </p:nvSpPr>
          <p:spPr>
            <a:xfrm>
              <a:off x="2541975" y="929125"/>
              <a:ext cx="197275" cy="133525"/>
            </a:xfrm>
            <a:custGeom>
              <a:avLst/>
              <a:gdLst/>
              <a:ahLst/>
              <a:cxnLst/>
              <a:rect l="l" t="t" r="r" b="b"/>
              <a:pathLst>
                <a:path w="7891" h="5341" extrusionOk="0">
                  <a:moveTo>
                    <a:pt x="5250" y="0"/>
                  </a:moveTo>
                  <a:lnTo>
                    <a:pt x="5250" y="30"/>
                  </a:lnTo>
                  <a:lnTo>
                    <a:pt x="5099" y="303"/>
                  </a:lnTo>
                  <a:lnTo>
                    <a:pt x="4947" y="516"/>
                  </a:lnTo>
                  <a:lnTo>
                    <a:pt x="4765" y="698"/>
                  </a:lnTo>
                  <a:lnTo>
                    <a:pt x="4553" y="850"/>
                  </a:lnTo>
                  <a:lnTo>
                    <a:pt x="4310" y="941"/>
                  </a:lnTo>
                  <a:lnTo>
                    <a:pt x="4097" y="1032"/>
                  </a:lnTo>
                  <a:lnTo>
                    <a:pt x="3824" y="1062"/>
                  </a:lnTo>
                  <a:lnTo>
                    <a:pt x="3248" y="1062"/>
                  </a:lnTo>
                  <a:lnTo>
                    <a:pt x="2944" y="1001"/>
                  </a:lnTo>
                  <a:lnTo>
                    <a:pt x="2641" y="941"/>
                  </a:lnTo>
                  <a:lnTo>
                    <a:pt x="2368" y="880"/>
                  </a:lnTo>
                  <a:lnTo>
                    <a:pt x="1973" y="728"/>
                  </a:lnTo>
                  <a:lnTo>
                    <a:pt x="1822" y="668"/>
                  </a:lnTo>
                  <a:lnTo>
                    <a:pt x="1852" y="971"/>
                  </a:lnTo>
                  <a:lnTo>
                    <a:pt x="1822" y="1274"/>
                  </a:lnTo>
                  <a:lnTo>
                    <a:pt x="1761" y="1578"/>
                  </a:lnTo>
                  <a:lnTo>
                    <a:pt x="1700" y="1851"/>
                  </a:lnTo>
                  <a:lnTo>
                    <a:pt x="1579" y="2094"/>
                  </a:lnTo>
                  <a:lnTo>
                    <a:pt x="1488" y="2337"/>
                  </a:lnTo>
                  <a:lnTo>
                    <a:pt x="1215" y="2761"/>
                  </a:lnTo>
                  <a:lnTo>
                    <a:pt x="942" y="3095"/>
                  </a:lnTo>
                  <a:lnTo>
                    <a:pt x="699" y="3338"/>
                  </a:lnTo>
                  <a:lnTo>
                    <a:pt x="486" y="3550"/>
                  </a:lnTo>
                  <a:lnTo>
                    <a:pt x="638" y="4825"/>
                  </a:lnTo>
                  <a:lnTo>
                    <a:pt x="486" y="4825"/>
                  </a:lnTo>
                  <a:lnTo>
                    <a:pt x="183" y="4855"/>
                  </a:lnTo>
                  <a:lnTo>
                    <a:pt x="1" y="4855"/>
                  </a:lnTo>
                  <a:lnTo>
                    <a:pt x="62" y="5067"/>
                  </a:lnTo>
                  <a:lnTo>
                    <a:pt x="92" y="5280"/>
                  </a:lnTo>
                  <a:lnTo>
                    <a:pt x="244" y="5310"/>
                  </a:lnTo>
                  <a:lnTo>
                    <a:pt x="426" y="5341"/>
                  </a:lnTo>
                  <a:lnTo>
                    <a:pt x="729" y="5310"/>
                  </a:lnTo>
                  <a:lnTo>
                    <a:pt x="881" y="5280"/>
                  </a:lnTo>
                  <a:lnTo>
                    <a:pt x="699" y="4036"/>
                  </a:lnTo>
                  <a:lnTo>
                    <a:pt x="942" y="3823"/>
                  </a:lnTo>
                  <a:lnTo>
                    <a:pt x="1184" y="3581"/>
                  </a:lnTo>
                  <a:lnTo>
                    <a:pt x="1457" y="3217"/>
                  </a:lnTo>
                  <a:lnTo>
                    <a:pt x="1731" y="2822"/>
                  </a:lnTo>
                  <a:lnTo>
                    <a:pt x="1822" y="2579"/>
                  </a:lnTo>
                  <a:lnTo>
                    <a:pt x="1943" y="2306"/>
                  </a:lnTo>
                  <a:lnTo>
                    <a:pt x="2004" y="2033"/>
                  </a:lnTo>
                  <a:lnTo>
                    <a:pt x="2064" y="1760"/>
                  </a:lnTo>
                  <a:lnTo>
                    <a:pt x="2095" y="1457"/>
                  </a:lnTo>
                  <a:lnTo>
                    <a:pt x="2064" y="1153"/>
                  </a:lnTo>
                  <a:lnTo>
                    <a:pt x="2216" y="1214"/>
                  </a:lnTo>
                  <a:lnTo>
                    <a:pt x="2610" y="1335"/>
                  </a:lnTo>
                  <a:lnTo>
                    <a:pt x="2884" y="1426"/>
                  </a:lnTo>
                  <a:lnTo>
                    <a:pt x="3187" y="1487"/>
                  </a:lnTo>
                  <a:lnTo>
                    <a:pt x="3490" y="1548"/>
                  </a:lnTo>
                  <a:lnTo>
                    <a:pt x="4067" y="1548"/>
                  </a:lnTo>
                  <a:lnTo>
                    <a:pt x="4340" y="1487"/>
                  </a:lnTo>
                  <a:lnTo>
                    <a:pt x="4553" y="1426"/>
                  </a:lnTo>
                  <a:lnTo>
                    <a:pt x="4795" y="1335"/>
                  </a:lnTo>
                  <a:lnTo>
                    <a:pt x="5008" y="1183"/>
                  </a:lnTo>
                  <a:lnTo>
                    <a:pt x="5190" y="1001"/>
                  </a:lnTo>
                  <a:lnTo>
                    <a:pt x="5372" y="759"/>
                  </a:lnTo>
                  <a:lnTo>
                    <a:pt x="5493" y="486"/>
                  </a:lnTo>
                  <a:lnTo>
                    <a:pt x="5584" y="637"/>
                  </a:lnTo>
                  <a:lnTo>
                    <a:pt x="5706" y="819"/>
                  </a:lnTo>
                  <a:lnTo>
                    <a:pt x="5888" y="1001"/>
                  </a:lnTo>
                  <a:lnTo>
                    <a:pt x="6100" y="1183"/>
                  </a:lnTo>
                  <a:lnTo>
                    <a:pt x="6373" y="1335"/>
                  </a:lnTo>
                  <a:lnTo>
                    <a:pt x="6525" y="1426"/>
                  </a:lnTo>
                  <a:lnTo>
                    <a:pt x="6677" y="1457"/>
                  </a:lnTo>
                  <a:lnTo>
                    <a:pt x="6859" y="1487"/>
                  </a:lnTo>
                  <a:lnTo>
                    <a:pt x="7041" y="1517"/>
                  </a:lnTo>
                  <a:lnTo>
                    <a:pt x="7223" y="1487"/>
                  </a:lnTo>
                  <a:lnTo>
                    <a:pt x="7435" y="1457"/>
                  </a:lnTo>
                  <a:lnTo>
                    <a:pt x="7648" y="1366"/>
                  </a:lnTo>
                  <a:lnTo>
                    <a:pt x="7890" y="1274"/>
                  </a:lnTo>
                  <a:lnTo>
                    <a:pt x="7648" y="789"/>
                  </a:lnTo>
                  <a:lnTo>
                    <a:pt x="7405" y="910"/>
                  </a:lnTo>
                  <a:lnTo>
                    <a:pt x="7192" y="971"/>
                  </a:lnTo>
                  <a:lnTo>
                    <a:pt x="6980" y="1001"/>
                  </a:lnTo>
                  <a:lnTo>
                    <a:pt x="6798" y="1032"/>
                  </a:lnTo>
                  <a:lnTo>
                    <a:pt x="6616" y="1001"/>
                  </a:lnTo>
                  <a:lnTo>
                    <a:pt x="6434" y="971"/>
                  </a:lnTo>
                  <a:lnTo>
                    <a:pt x="6282" y="941"/>
                  </a:lnTo>
                  <a:lnTo>
                    <a:pt x="6130" y="850"/>
                  </a:lnTo>
                  <a:lnTo>
                    <a:pt x="5857" y="698"/>
                  </a:lnTo>
                  <a:lnTo>
                    <a:pt x="5645" y="516"/>
                  </a:lnTo>
                  <a:lnTo>
                    <a:pt x="5463" y="334"/>
                  </a:lnTo>
                  <a:lnTo>
                    <a:pt x="5341" y="152"/>
                  </a:lnTo>
                  <a:lnTo>
                    <a:pt x="5250" y="0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4"/>
            <p:cNvSpPr/>
            <p:nvPr/>
          </p:nvSpPr>
          <p:spPr>
            <a:xfrm>
              <a:off x="2541975" y="929125"/>
              <a:ext cx="197275" cy="133525"/>
            </a:xfrm>
            <a:custGeom>
              <a:avLst/>
              <a:gdLst/>
              <a:ahLst/>
              <a:cxnLst/>
              <a:rect l="l" t="t" r="r" b="b"/>
              <a:pathLst>
                <a:path w="7891" h="5341" fill="none" extrusionOk="0">
                  <a:moveTo>
                    <a:pt x="5250" y="0"/>
                  </a:moveTo>
                  <a:lnTo>
                    <a:pt x="5250" y="0"/>
                  </a:lnTo>
                  <a:lnTo>
                    <a:pt x="5250" y="30"/>
                  </a:lnTo>
                  <a:lnTo>
                    <a:pt x="5250" y="30"/>
                  </a:lnTo>
                  <a:lnTo>
                    <a:pt x="5099" y="303"/>
                  </a:lnTo>
                  <a:lnTo>
                    <a:pt x="4947" y="516"/>
                  </a:lnTo>
                  <a:lnTo>
                    <a:pt x="4765" y="698"/>
                  </a:lnTo>
                  <a:lnTo>
                    <a:pt x="4553" y="850"/>
                  </a:lnTo>
                  <a:lnTo>
                    <a:pt x="4310" y="941"/>
                  </a:lnTo>
                  <a:lnTo>
                    <a:pt x="4097" y="1032"/>
                  </a:lnTo>
                  <a:lnTo>
                    <a:pt x="3824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582" y="1062"/>
                  </a:lnTo>
                  <a:lnTo>
                    <a:pt x="3248" y="1062"/>
                  </a:lnTo>
                  <a:lnTo>
                    <a:pt x="2944" y="1001"/>
                  </a:lnTo>
                  <a:lnTo>
                    <a:pt x="2641" y="941"/>
                  </a:lnTo>
                  <a:lnTo>
                    <a:pt x="2368" y="880"/>
                  </a:lnTo>
                  <a:lnTo>
                    <a:pt x="1973" y="728"/>
                  </a:lnTo>
                  <a:lnTo>
                    <a:pt x="1822" y="668"/>
                  </a:lnTo>
                  <a:lnTo>
                    <a:pt x="1822" y="668"/>
                  </a:lnTo>
                  <a:lnTo>
                    <a:pt x="1822" y="668"/>
                  </a:lnTo>
                  <a:lnTo>
                    <a:pt x="1852" y="971"/>
                  </a:lnTo>
                  <a:lnTo>
                    <a:pt x="1822" y="1274"/>
                  </a:lnTo>
                  <a:lnTo>
                    <a:pt x="1761" y="1578"/>
                  </a:lnTo>
                  <a:lnTo>
                    <a:pt x="1700" y="1851"/>
                  </a:lnTo>
                  <a:lnTo>
                    <a:pt x="1579" y="2094"/>
                  </a:lnTo>
                  <a:lnTo>
                    <a:pt x="1488" y="2337"/>
                  </a:lnTo>
                  <a:lnTo>
                    <a:pt x="1215" y="2761"/>
                  </a:lnTo>
                  <a:lnTo>
                    <a:pt x="942" y="3095"/>
                  </a:lnTo>
                  <a:lnTo>
                    <a:pt x="699" y="3338"/>
                  </a:lnTo>
                  <a:lnTo>
                    <a:pt x="486" y="3550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638" y="4825"/>
                  </a:lnTo>
                  <a:lnTo>
                    <a:pt x="486" y="482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83" y="4855"/>
                  </a:lnTo>
                  <a:lnTo>
                    <a:pt x="1" y="4855"/>
                  </a:lnTo>
                  <a:lnTo>
                    <a:pt x="1" y="4855"/>
                  </a:lnTo>
                  <a:lnTo>
                    <a:pt x="62" y="5067"/>
                  </a:lnTo>
                  <a:lnTo>
                    <a:pt x="92" y="5280"/>
                  </a:lnTo>
                  <a:lnTo>
                    <a:pt x="92" y="5280"/>
                  </a:lnTo>
                  <a:lnTo>
                    <a:pt x="244" y="5310"/>
                  </a:lnTo>
                  <a:lnTo>
                    <a:pt x="426" y="5341"/>
                  </a:lnTo>
                  <a:lnTo>
                    <a:pt x="426" y="5341"/>
                  </a:lnTo>
                  <a:lnTo>
                    <a:pt x="729" y="5310"/>
                  </a:lnTo>
                  <a:lnTo>
                    <a:pt x="881" y="5280"/>
                  </a:lnTo>
                  <a:lnTo>
                    <a:pt x="699" y="4036"/>
                  </a:lnTo>
                  <a:lnTo>
                    <a:pt x="699" y="4036"/>
                  </a:lnTo>
                  <a:lnTo>
                    <a:pt x="942" y="3823"/>
                  </a:lnTo>
                  <a:lnTo>
                    <a:pt x="1184" y="3581"/>
                  </a:lnTo>
                  <a:lnTo>
                    <a:pt x="1457" y="3217"/>
                  </a:lnTo>
                  <a:lnTo>
                    <a:pt x="1731" y="2822"/>
                  </a:lnTo>
                  <a:lnTo>
                    <a:pt x="1822" y="2579"/>
                  </a:lnTo>
                  <a:lnTo>
                    <a:pt x="1943" y="2306"/>
                  </a:lnTo>
                  <a:lnTo>
                    <a:pt x="2004" y="2033"/>
                  </a:lnTo>
                  <a:lnTo>
                    <a:pt x="2064" y="1760"/>
                  </a:lnTo>
                  <a:lnTo>
                    <a:pt x="2095" y="1457"/>
                  </a:lnTo>
                  <a:lnTo>
                    <a:pt x="2064" y="1153"/>
                  </a:lnTo>
                  <a:lnTo>
                    <a:pt x="2064" y="1153"/>
                  </a:lnTo>
                  <a:lnTo>
                    <a:pt x="2216" y="1214"/>
                  </a:lnTo>
                  <a:lnTo>
                    <a:pt x="2610" y="1335"/>
                  </a:lnTo>
                  <a:lnTo>
                    <a:pt x="2884" y="1426"/>
                  </a:lnTo>
                  <a:lnTo>
                    <a:pt x="3187" y="1487"/>
                  </a:lnTo>
                  <a:lnTo>
                    <a:pt x="3490" y="1548"/>
                  </a:lnTo>
                  <a:lnTo>
                    <a:pt x="3824" y="1548"/>
                  </a:lnTo>
                  <a:lnTo>
                    <a:pt x="3824" y="1548"/>
                  </a:lnTo>
                  <a:lnTo>
                    <a:pt x="4067" y="1548"/>
                  </a:lnTo>
                  <a:lnTo>
                    <a:pt x="4340" y="1487"/>
                  </a:lnTo>
                  <a:lnTo>
                    <a:pt x="4553" y="1426"/>
                  </a:lnTo>
                  <a:lnTo>
                    <a:pt x="4795" y="1335"/>
                  </a:lnTo>
                  <a:lnTo>
                    <a:pt x="5008" y="1183"/>
                  </a:lnTo>
                  <a:lnTo>
                    <a:pt x="5190" y="1001"/>
                  </a:lnTo>
                  <a:lnTo>
                    <a:pt x="5372" y="759"/>
                  </a:lnTo>
                  <a:lnTo>
                    <a:pt x="5493" y="486"/>
                  </a:lnTo>
                  <a:lnTo>
                    <a:pt x="5493" y="486"/>
                  </a:lnTo>
                  <a:lnTo>
                    <a:pt x="5584" y="637"/>
                  </a:lnTo>
                  <a:lnTo>
                    <a:pt x="5706" y="819"/>
                  </a:lnTo>
                  <a:lnTo>
                    <a:pt x="5888" y="1001"/>
                  </a:lnTo>
                  <a:lnTo>
                    <a:pt x="6100" y="1183"/>
                  </a:lnTo>
                  <a:lnTo>
                    <a:pt x="6373" y="1335"/>
                  </a:lnTo>
                  <a:lnTo>
                    <a:pt x="6525" y="1426"/>
                  </a:lnTo>
                  <a:lnTo>
                    <a:pt x="6677" y="1457"/>
                  </a:lnTo>
                  <a:lnTo>
                    <a:pt x="6859" y="1487"/>
                  </a:lnTo>
                  <a:lnTo>
                    <a:pt x="7041" y="1517"/>
                  </a:lnTo>
                  <a:lnTo>
                    <a:pt x="7041" y="1517"/>
                  </a:lnTo>
                  <a:lnTo>
                    <a:pt x="7223" y="1487"/>
                  </a:lnTo>
                  <a:lnTo>
                    <a:pt x="7435" y="1457"/>
                  </a:lnTo>
                  <a:lnTo>
                    <a:pt x="7648" y="1366"/>
                  </a:lnTo>
                  <a:lnTo>
                    <a:pt x="7890" y="1274"/>
                  </a:lnTo>
                  <a:lnTo>
                    <a:pt x="7890" y="1274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648" y="789"/>
                  </a:lnTo>
                  <a:lnTo>
                    <a:pt x="7405" y="910"/>
                  </a:lnTo>
                  <a:lnTo>
                    <a:pt x="7192" y="971"/>
                  </a:lnTo>
                  <a:lnTo>
                    <a:pt x="6980" y="1001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798" y="1032"/>
                  </a:lnTo>
                  <a:lnTo>
                    <a:pt x="6616" y="1001"/>
                  </a:lnTo>
                  <a:lnTo>
                    <a:pt x="6434" y="971"/>
                  </a:lnTo>
                  <a:lnTo>
                    <a:pt x="6282" y="941"/>
                  </a:lnTo>
                  <a:lnTo>
                    <a:pt x="6130" y="850"/>
                  </a:lnTo>
                  <a:lnTo>
                    <a:pt x="5857" y="698"/>
                  </a:lnTo>
                  <a:lnTo>
                    <a:pt x="5645" y="516"/>
                  </a:lnTo>
                  <a:lnTo>
                    <a:pt x="5463" y="334"/>
                  </a:lnTo>
                  <a:lnTo>
                    <a:pt x="5341" y="152"/>
                  </a:lnTo>
                  <a:lnTo>
                    <a:pt x="5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4"/>
            <p:cNvSpPr/>
            <p:nvPr/>
          </p:nvSpPr>
          <p:spPr>
            <a:xfrm>
              <a:off x="2526050" y="1020900"/>
              <a:ext cx="9900" cy="15950"/>
            </a:xfrm>
            <a:custGeom>
              <a:avLst/>
              <a:gdLst/>
              <a:ahLst/>
              <a:cxnLst/>
              <a:rect l="l" t="t" r="r" b="b"/>
              <a:pathLst>
                <a:path w="396" h="638" extrusionOk="0">
                  <a:moveTo>
                    <a:pt x="1" y="1"/>
                  </a:moveTo>
                  <a:lnTo>
                    <a:pt x="61" y="304"/>
                  </a:lnTo>
                  <a:lnTo>
                    <a:pt x="213" y="456"/>
                  </a:lnTo>
                  <a:lnTo>
                    <a:pt x="395" y="638"/>
                  </a:lnTo>
                  <a:lnTo>
                    <a:pt x="304" y="456"/>
                  </a:lnTo>
                  <a:lnTo>
                    <a:pt x="213" y="274"/>
                  </a:lnTo>
                  <a:lnTo>
                    <a:pt x="122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4"/>
            <p:cNvSpPr/>
            <p:nvPr/>
          </p:nvSpPr>
          <p:spPr>
            <a:xfrm>
              <a:off x="2526050" y="1020900"/>
              <a:ext cx="9900" cy="15950"/>
            </a:xfrm>
            <a:custGeom>
              <a:avLst/>
              <a:gdLst/>
              <a:ahLst/>
              <a:cxnLst/>
              <a:rect l="l" t="t" r="r" b="b"/>
              <a:pathLst>
                <a:path w="396" h="6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61" y="304"/>
                  </a:lnTo>
                  <a:lnTo>
                    <a:pt x="213" y="456"/>
                  </a:lnTo>
                  <a:lnTo>
                    <a:pt x="395" y="638"/>
                  </a:lnTo>
                  <a:lnTo>
                    <a:pt x="395" y="638"/>
                  </a:lnTo>
                  <a:lnTo>
                    <a:pt x="304" y="456"/>
                  </a:lnTo>
                  <a:lnTo>
                    <a:pt x="213" y="274"/>
                  </a:lnTo>
                  <a:lnTo>
                    <a:pt x="122" y="1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4"/>
            <p:cNvSpPr/>
            <p:nvPr/>
          </p:nvSpPr>
          <p:spPr>
            <a:xfrm>
              <a:off x="2494950" y="836575"/>
              <a:ext cx="284500" cy="222275"/>
            </a:xfrm>
            <a:custGeom>
              <a:avLst/>
              <a:gdLst/>
              <a:ahLst/>
              <a:cxnLst/>
              <a:rect l="l" t="t" r="r" b="b"/>
              <a:pathLst>
                <a:path w="11380" h="8891" extrusionOk="0">
                  <a:moveTo>
                    <a:pt x="5523" y="0"/>
                  </a:moveTo>
                  <a:lnTo>
                    <a:pt x="5159" y="30"/>
                  </a:lnTo>
                  <a:lnTo>
                    <a:pt x="4765" y="91"/>
                  </a:lnTo>
                  <a:lnTo>
                    <a:pt x="4431" y="212"/>
                  </a:lnTo>
                  <a:lnTo>
                    <a:pt x="4097" y="334"/>
                  </a:lnTo>
                  <a:lnTo>
                    <a:pt x="3794" y="486"/>
                  </a:lnTo>
                  <a:lnTo>
                    <a:pt x="3490" y="668"/>
                  </a:lnTo>
                  <a:lnTo>
                    <a:pt x="3247" y="880"/>
                  </a:lnTo>
                  <a:lnTo>
                    <a:pt x="3005" y="1062"/>
                  </a:lnTo>
                  <a:lnTo>
                    <a:pt x="2792" y="1275"/>
                  </a:lnTo>
                  <a:lnTo>
                    <a:pt x="2458" y="1639"/>
                  </a:lnTo>
                  <a:lnTo>
                    <a:pt x="2185" y="1972"/>
                  </a:lnTo>
                  <a:lnTo>
                    <a:pt x="2003" y="2276"/>
                  </a:lnTo>
                  <a:lnTo>
                    <a:pt x="1791" y="2246"/>
                  </a:lnTo>
                  <a:lnTo>
                    <a:pt x="1578" y="2215"/>
                  </a:lnTo>
                  <a:lnTo>
                    <a:pt x="1336" y="2185"/>
                  </a:lnTo>
                  <a:lnTo>
                    <a:pt x="1032" y="2246"/>
                  </a:lnTo>
                  <a:lnTo>
                    <a:pt x="881" y="2306"/>
                  </a:lnTo>
                  <a:lnTo>
                    <a:pt x="729" y="2367"/>
                  </a:lnTo>
                  <a:lnTo>
                    <a:pt x="577" y="2458"/>
                  </a:lnTo>
                  <a:lnTo>
                    <a:pt x="456" y="2579"/>
                  </a:lnTo>
                  <a:lnTo>
                    <a:pt x="304" y="2731"/>
                  </a:lnTo>
                  <a:lnTo>
                    <a:pt x="183" y="2913"/>
                  </a:lnTo>
                  <a:lnTo>
                    <a:pt x="92" y="3126"/>
                  </a:lnTo>
                  <a:lnTo>
                    <a:pt x="31" y="3308"/>
                  </a:lnTo>
                  <a:lnTo>
                    <a:pt x="1" y="3459"/>
                  </a:lnTo>
                  <a:lnTo>
                    <a:pt x="1" y="3611"/>
                  </a:lnTo>
                  <a:lnTo>
                    <a:pt x="1" y="3763"/>
                  </a:lnTo>
                  <a:lnTo>
                    <a:pt x="61" y="3884"/>
                  </a:lnTo>
                  <a:lnTo>
                    <a:pt x="183" y="4097"/>
                  </a:lnTo>
                  <a:lnTo>
                    <a:pt x="334" y="4248"/>
                  </a:lnTo>
                  <a:lnTo>
                    <a:pt x="486" y="4370"/>
                  </a:lnTo>
                  <a:lnTo>
                    <a:pt x="638" y="4461"/>
                  </a:lnTo>
                  <a:lnTo>
                    <a:pt x="638" y="6979"/>
                  </a:lnTo>
                  <a:lnTo>
                    <a:pt x="790" y="7040"/>
                  </a:lnTo>
                  <a:lnTo>
                    <a:pt x="972" y="7131"/>
                  </a:lnTo>
                  <a:lnTo>
                    <a:pt x="1154" y="7283"/>
                  </a:lnTo>
                  <a:lnTo>
                    <a:pt x="1336" y="7465"/>
                  </a:lnTo>
                  <a:lnTo>
                    <a:pt x="1518" y="7738"/>
                  </a:lnTo>
                  <a:lnTo>
                    <a:pt x="1578" y="7890"/>
                  </a:lnTo>
                  <a:lnTo>
                    <a:pt x="1639" y="8072"/>
                  </a:lnTo>
                  <a:lnTo>
                    <a:pt x="1700" y="8284"/>
                  </a:lnTo>
                  <a:lnTo>
                    <a:pt x="1730" y="8527"/>
                  </a:lnTo>
                  <a:lnTo>
                    <a:pt x="1973" y="8557"/>
                  </a:lnTo>
                  <a:lnTo>
                    <a:pt x="2216" y="8557"/>
                  </a:lnTo>
                  <a:lnTo>
                    <a:pt x="2519" y="8527"/>
                  </a:lnTo>
                  <a:lnTo>
                    <a:pt x="2367" y="7252"/>
                  </a:lnTo>
                  <a:lnTo>
                    <a:pt x="2580" y="7040"/>
                  </a:lnTo>
                  <a:lnTo>
                    <a:pt x="2823" y="6797"/>
                  </a:lnTo>
                  <a:lnTo>
                    <a:pt x="3096" y="6463"/>
                  </a:lnTo>
                  <a:lnTo>
                    <a:pt x="3369" y="6039"/>
                  </a:lnTo>
                  <a:lnTo>
                    <a:pt x="3460" y="5796"/>
                  </a:lnTo>
                  <a:lnTo>
                    <a:pt x="3581" y="5553"/>
                  </a:lnTo>
                  <a:lnTo>
                    <a:pt x="3642" y="5280"/>
                  </a:lnTo>
                  <a:lnTo>
                    <a:pt x="3703" y="4976"/>
                  </a:lnTo>
                  <a:lnTo>
                    <a:pt x="3733" y="4673"/>
                  </a:lnTo>
                  <a:lnTo>
                    <a:pt x="3703" y="4370"/>
                  </a:lnTo>
                  <a:lnTo>
                    <a:pt x="3824" y="4400"/>
                  </a:lnTo>
                  <a:lnTo>
                    <a:pt x="4127" y="4521"/>
                  </a:lnTo>
                  <a:lnTo>
                    <a:pt x="4613" y="4673"/>
                  </a:lnTo>
                  <a:lnTo>
                    <a:pt x="4856" y="4703"/>
                  </a:lnTo>
                  <a:lnTo>
                    <a:pt x="5159" y="4764"/>
                  </a:lnTo>
                  <a:lnTo>
                    <a:pt x="5736" y="4764"/>
                  </a:lnTo>
                  <a:lnTo>
                    <a:pt x="6009" y="4703"/>
                  </a:lnTo>
                  <a:lnTo>
                    <a:pt x="6282" y="4612"/>
                  </a:lnTo>
                  <a:lnTo>
                    <a:pt x="6555" y="4491"/>
                  </a:lnTo>
                  <a:lnTo>
                    <a:pt x="6767" y="4279"/>
                  </a:lnTo>
                  <a:lnTo>
                    <a:pt x="6980" y="4036"/>
                  </a:lnTo>
                  <a:lnTo>
                    <a:pt x="7131" y="3702"/>
                  </a:lnTo>
                  <a:lnTo>
                    <a:pt x="7283" y="3945"/>
                  </a:lnTo>
                  <a:lnTo>
                    <a:pt x="7496" y="4188"/>
                  </a:lnTo>
                  <a:lnTo>
                    <a:pt x="7738" y="4400"/>
                  </a:lnTo>
                  <a:lnTo>
                    <a:pt x="7920" y="4521"/>
                  </a:lnTo>
                  <a:lnTo>
                    <a:pt x="8102" y="4612"/>
                  </a:lnTo>
                  <a:lnTo>
                    <a:pt x="8285" y="4673"/>
                  </a:lnTo>
                  <a:lnTo>
                    <a:pt x="8497" y="4703"/>
                  </a:lnTo>
                  <a:lnTo>
                    <a:pt x="8740" y="4734"/>
                  </a:lnTo>
                  <a:lnTo>
                    <a:pt x="8982" y="4703"/>
                  </a:lnTo>
                  <a:lnTo>
                    <a:pt x="9256" y="4612"/>
                  </a:lnTo>
                  <a:lnTo>
                    <a:pt x="9529" y="4491"/>
                  </a:lnTo>
                  <a:lnTo>
                    <a:pt x="9620" y="4643"/>
                  </a:lnTo>
                  <a:lnTo>
                    <a:pt x="9802" y="5068"/>
                  </a:lnTo>
                  <a:lnTo>
                    <a:pt x="9923" y="5310"/>
                  </a:lnTo>
                  <a:lnTo>
                    <a:pt x="9984" y="5553"/>
                  </a:lnTo>
                  <a:lnTo>
                    <a:pt x="10014" y="5796"/>
                  </a:lnTo>
                  <a:lnTo>
                    <a:pt x="10014" y="5978"/>
                  </a:lnTo>
                  <a:lnTo>
                    <a:pt x="9953" y="6433"/>
                  </a:lnTo>
                  <a:lnTo>
                    <a:pt x="9893" y="7161"/>
                  </a:lnTo>
                  <a:lnTo>
                    <a:pt x="9771" y="8618"/>
                  </a:lnTo>
                  <a:lnTo>
                    <a:pt x="9771" y="8861"/>
                  </a:lnTo>
                  <a:lnTo>
                    <a:pt x="9802" y="8891"/>
                  </a:lnTo>
                  <a:lnTo>
                    <a:pt x="9832" y="8861"/>
                  </a:lnTo>
                  <a:lnTo>
                    <a:pt x="9923" y="8618"/>
                  </a:lnTo>
                  <a:lnTo>
                    <a:pt x="9984" y="8193"/>
                  </a:lnTo>
                  <a:lnTo>
                    <a:pt x="10075" y="7677"/>
                  </a:lnTo>
                  <a:lnTo>
                    <a:pt x="10196" y="6706"/>
                  </a:lnTo>
                  <a:lnTo>
                    <a:pt x="10257" y="6221"/>
                  </a:lnTo>
                  <a:lnTo>
                    <a:pt x="10378" y="6130"/>
                  </a:lnTo>
                  <a:lnTo>
                    <a:pt x="10621" y="5887"/>
                  </a:lnTo>
                  <a:lnTo>
                    <a:pt x="10924" y="5523"/>
                  </a:lnTo>
                  <a:lnTo>
                    <a:pt x="11076" y="5310"/>
                  </a:lnTo>
                  <a:lnTo>
                    <a:pt x="11198" y="5098"/>
                  </a:lnTo>
                  <a:lnTo>
                    <a:pt x="11319" y="4855"/>
                  </a:lnTo>
                  <a:lnTo>
                    <a:pt x="11380" y="4612"/>
                  </a:lnTo>
                  <a:lnTo>
                    <a:pt x="11380" y="4370"/>
                  </a:lnTo>
                  <a:lnTo>
                    <a:pt x="11319" y="4127"/>
                  </a:lnTo>
                  <a:lnTo>
                    <a:pt x="11289" y="4005"/>
                  </a:lnTo>
                  <a:lnTo>
                    <a:pt x="11198" y="3884"/>
                  </a:lnTo>
                  <a:lnTo>
                    <a:pt x="11107" y="3763"/>
                  </a:lnTo>
                  <a:lnTo>
                    <a:pt x="10985" y="3672"/>
                  </a:lnTo>
                  <a:lnTo>
                    <a:pt x="10864" y="3550"/>
                  </a:lnTo>
                  <a:lnTo>
                    <a:pt x="10712" y="3459"/>
                  </a:lnTo>
                  <a:lnTo>
                    <a:pt x="10287" y="3277"/>
                  </a:lnTo>
                  <a:lnTo>
                    <a:pt x="10318" y="3156"/>
                  </a:lnTo>
                  <a:lnTo>
                    <a:pt x="10348" y="2792"/>
                  </a:lnTo>
                  <a:lnTo>
                    <a:pt x="10318" y="2549"/>
                  </a:lnTo>
                  <a:lnTo>
                    <a:pt x="10318" y="2306"/>
                  </a:lnTo>
                  <a:lnTo>
                    <a:pt x="10257" y="2033"/>
                  </a:lnTo>
                  <a:lnTo>
                    <a:pt x="10166" y="1760"/>
                  </a:lnTo>
                  <a:lnTo>
                    <a:pt x="10014" y="1487"/>
                  </a:lnTo>
                  <a:lnTo>
                    <a:pt x="9832" y="1275"/>
                  </a:lnTo>
                  <a:lnTo>
                    <a:pt x="9620" y="1062"/>
                  </a:lnTo>
                  <a:lnTo>
                    <a:pt x="9468" y="971"/>
                  </a:lnTo>
                  <a:lnTo>
                    <a:pt x="9316" y="880"/>
                  </a:lnTo>
                  <a:lnTo>
                    <a:pt x="9134" y="819"/>
                  </a:lnTo>
                  <a:lnTo>
                    <a:pt x="8922" y="759"/>
                  </a:lnTo>
                  <a:lnTo>
                    <a:pt x="8709" y="728"/>
                  </a:lnTo>
                  <a:lnTo>
                    <a:pt x="7951" y="728"/>
                  </a:lnTo>
                  <a:lnTo>
                    <a:pt x="7647" y="789"/>
                  </a:lnTo>
                  <a:lnTo>
                    <a:pt x="7313" y="850"/>
                  </a:lnTo>
                  <a:lnTo>
                    <a:pt x="7313" y="789"/>
                  </a:lnTo>
                  <a:lnTo>
                    <a:pt x="7283" y="668"/>
                  </a:lnTo>
                  <a:lnTo>
                    <a:pt x="7192" y="516"/>
                  </a:lnTo>
                  <a:lnTo>
                    <a:pt x="7010" y="334"/>
                  </a:lnTo>
                  <a:lnTo>
                    <a:pt x="6889" y="243"/>
                  </a:lnTo>
                  <a:lnTo>
                    <a:pt x="6737" y="182"/>
                  </a:lnTo>
                  <a:lnTo>
                    <a:pt x="6585" y="91"/>
                  </a:lnTo>
                  <a:lnTo>
                    <a:pt x="6373" y="61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AC3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4"/>
            <p:cNvSpPr/>
            <p:nvPr/>
          </p:nvSpPr>
          <p:spPr>
            <a:xfrm>
              <a:off x="2494950" y="836575"/>
              <a:ext cx="284500" cy="222275"/>
            </a:xfrm>
            <a:custGeom>
              <a:avLst/>
              <a:gdLst/>
              <a:ahLst/>
              <a:cxnLst/>
              <a:rect l="l" t="t" r="r" b="b"/>
              <a:pathLst>
                <a:path w="11380" h="8891" fill="none" extrusionOk="0">
                  <a:moveTo>
                    <a:pt x="638" y="4461"/>
                  </a:moveTo>
                  <a:lnTo>
                    <a:pt x="638" y="4461"/>
                  </a:lnTo>
                  <a:lnTo>
                    <a:pt x="486" y="4370"/>
                  </a:lnTo>
                  <a:lnTo>
                    <a:pt x="334" y="4248"/>
                  </a:lnTo>
                  <a:lnTo>
                    <a:pt x="183" y="4097"/>
                  </a:lnTo>
                  <a:lnTo>
                    <a:pt x="61" y="3884"/>
                  </a:lnTo>
                  <a:lnTo>
                    <a:pt x="1" y="3763"/>
                  </a:lnTo>
                  <a:lnTo>
                    <a:pt x="1" y="3611"/>
                  </a:lnTo>
                  <a:lnTo>
                    <a:pt x="1" y="3459"/>
                  </a:lnTo>
                  <a:lnTo>
                    <a:pt x="31" y="3308"/>
                  </a:lnTo>
                  <a:lnTo>
                    <a:pt x="92" y="3126"/>
                  </a:lnTo>
                  <a:lnTo>
                    <a:pt x="183" y="2913"/>
                  </a:lnTo>
                  <a:lnTo>
                    <a:pt x="183" y="2913"/>
                  </a:lnTo>
                  <a:lnTo>
                    <a:pt x="304" y="2731"/>
                  </a:lnTo>
                  <a:lnTo>
                    <a:pt x="456" y="2579"/>
                  </a:lnTo>
                  <a:lnTo>
                    <a:pt x="577" y="2458"/>
                  </a:lnTo>
                  <a:lnTo>
                    <a:pt x="729" y="2367"/>
                  </a:lnTo>
                  <a:lnTo>
                    <a:pt x="881" y="2306"/>
                  </a:lnTo>
                  <a:lnTo>
                    <a:pt x="1032" y="2246"/>
                  </a:lnTo>
                  <a:lnTo>
                    <a:pt x="1336" y="2185"/>
                  </a:lnTo>
                  <a:lnTo>
                    <a:pt x="1578" y="2215"/>
                  </a:lnTo>
                  <a:lnTo>
                    <a:pt x="1791" y="2246"/>
                  </a:lnTo>
                  <a:lnTo>
                    <a:pt x="2003" y="2276"/>
                  </a:lnTo>
                  <a:lnTo>
                    <a:pt x="2003" y="2276"/>
                  </a:lnTo>
                  <a:lnTo>
                    <a:pt x="2185" y="1972"/>
                  </a:lnTo>
                  <a:lnTo>
                    <a:pt x="2458" y="1639"/>
                  </a:lnTo>
                  <a:lnTo>
                    <a:pt x="2792" y="1275"/>
                  </a:lnTo>
                  <a:lnTo>
                    <a:pt x="3005" y="1062"/>
                  </a:lnTo>
                  <a:lnTo>
                    <a:pt x="3247" y="880"/>
                  </a:lnTo>
                  <a:lnTo>
                    <a:pt x="3490" y="668"/>
                  </a:lnTo>
                  <a:lnTo>
                    <a:pt x="3794" y="486"/>
                  </a:lnTo>
                  <a:lnTo>
                    <a:pt x="4097" y="334"/>
                  </a:lnTo>
                  <a:lnTo>
                    <a:pt x="4431" y="212"/>
                  </a:lnTo>
                  <a:lnTo>
                    <a:pt x="4765" y="91"/>
                  </a:lnTo>
                  <a:lnTo>
                    <a:pt x="5159" y="30"/>
                  </a:lnTo>
                  <a:lnTo>
                    <a:pt x="5159" y="30"/>
                  </a:lnTo>
                  <a:lnTo>
                    <a:pt x="5523" y="0"/>
                  </a:lnTo>
                  <a:lnTo>
                    <a:pt x="5827" y="0"/>
                  </a:lnTo>
                  <a:lnTo>
                    <a:pt x="6130" y="0"/>
                  </a:lnTo>
                  <a:lnTo>
                    <a:pt x="6373" y="61"/>
                  </a:lnTo>
                  <a:lnTo>
                    <a:pt x="6585" y="91"/>
                  </a:lnTo>
                  <a:lnTo>
                    <a:pt x="6737" y="182"/>
                  </a:lnTo>
                  <a:lnTo>
                    <a:pt x="6889" y="243"/>
                  </a:lnTo>
                  <a:lnTo>
                    <a:pt x="7010" y="334"/>
                  </a:lnTo>
                  <a:lnTo>
                    <a:pt x="7192" y="516"/>
                  </a:lnTo>
                  <a:lnTo>
                    <a:pt x="7283" y="668"/>
                  </a:lnTo>
                  <a:lnTo>
                    <a:pt x="7313" y="789"/>
                  </a:lnTo>
                  <a:lnTo>
                    <a:pt x="7313" y="850"/>
                  </a:lnTo>
                  <a:lnTo>
                    <a:pt x="7313" y="850"/>
                  </a:lnTo>
                  <a:lnTo>
                    <a:pt x="7647" y="789"/>
                  </a:lnTo>
                  <a:lnTo>
                    <a:pt x="7951" y="728"/>
                  </a:lnTo>
                  <a:lnTo>
                    <a:pt x="8224" y="728"/>
                  </a:lnTo>
                  <a:lnTo>
                    <a:pt x="8467" y="728"/>
                  </a:lnTo>
                  <a:lnTo>
                    <a:pt x="8709" y="728"/>
                  </a:lnTo>
                  <a:lnTo>
                    <a:pt x="8922" y="759"/>
                  </a:lnTo>
                  <a:lnTo>
                    <a:pt x="9134" y="819"/>
                  </a:lnTo>
                  <a:lnTo>
                    <a:pt x="9316" y="880"/>
                  </a:lnTo>
                  <a:lnTo>
                    <a:pt x="9468" y="971"/>
                  </a:lnTo>
                  <a:lnTo>
                    <a:pt x="9620" y="1062"/>
                  </a:lnTo>
                  <a:lnTo>
                    <a:pt x="9832" y="1275"/>
                  </a:lnTo>
                  <a:lnTo>
                    <a:pt x="10014" y="1487"/>
                  </a:lnTo>
                  <a:lnTo>
                    <a:pt x="10166" y="1760"/>
                  </a:lnTo>
                  <a:lnTo>
                    <a:pt x="10257" y="2033"/>
                  </a:lnTo>
                  <a:lnTo>
                    <a:pt x="10318" y="2306"/>
                  </a:lnTo>
                  <a:lnTo>
                    <a:pt x="10318" y="2549"/>
                  </a:lnTo>
                  <a:lnTo>
                    <a:pt x="10348" y="2792"/>
                  </a:lnTo>
                  <a:lnTo>
                    <a:pt x="10318" y="3156"/>
                  </a:lnTo>
                  <a:lnTo>
                    <a:pt x="10287" y="3277"/>
                  </a:lnTo>
                  <a:lnTo>
                    <a:pt x="10287" y="3277"/>
                  </a:lnTo>
                  <a:lnTo>
                    <a:pt x="10712" y="3459"/>
                  </a:lnTo>
                  <a:lnTo>
                    <a:pt x="10864" y="3550"/>
                  </a:lnTo>
                  <a:lnTo>
                    <a:pt x="10985" y="3672"/>
                  </a:lnTo>
                  <a:lnTo>
                    <a:pt x="11107" y="3763"/>
                  </a:lnTo>
                  <a:lnTo>
                    <a:pt x="11198" y="3884"/>
                  </a:lnTo>
                  <a:lnTo>
                    <a:pt x="11289" y="4005"/>
                  </a:lnTo>
                  <a:lnTo>
                    <a:pt x="11319" y="4127"/>
                  </a:lnTo>
                  <a:lnTo>
                    <a:pt x="11380" y="4370"/>
                  </a:lnTo>
                  <a:lnTo>
                    <a:pt x="11380" y="4612"/>
                  </a:lnTo>
                  <a:lnTo>
                    <a:pt x="11319" y="4855"/>
                  </a:lnTo>
                  <a:lnTo>
                    <a:pt x="11198" y="5098"/>
                  </a:lnTo>
                  <a:lnTo>
                    <a:pt x="11076" y="5310"/>
                  </a:lnTo>
                  <a:lnTo>
                    <a:pt x="10924" y="5523"/>
                  </a:lnTo>
                  <a:lnTo>
                    <a:pt x="10621" y="5887"/>
                  </a:lnTo>
                  <a:lnTo>
                    <a:pt x="10378" y="6130"/>
                  </a:lnTo>
                  <a:lnTo>
                    <a:pt x="10257" y="6221"/>
                  </a:lnTo>
                  <a:lnTo>
                    <a:pt x="10257" y="6221"/>
                  </a:lnTo>
                  <a:lnTo>
                    <a:pt x="10196" y="6706"/>
                  </a:lnTo>
                  <a:lnTo>
                    <a:pt x="10075" y="7677"/>
                  </a:lnTo>
                  <a:lnTo>
                    <a:pt x="9984" y="8193"/>
                  </a:lnTo>
                  <a:lnTo>
                    <a:pt x="9923" y="8618"/>
                  </a:lnTo>
                  <a:lnTo>
                    <a:pt x="9832" y="8861"/>
                  </a:lnTo>
                  <a:lnTo>
                    <a:pt x="9802" y="8891"/>
                  </a:lnTo>
                  <a:lnTo>
                    <a:pt x="9771" y="8861"/>
                  </a:lnTo>
                  <a:lnTo>
                    <a:pt x="9771" y="8861"/>
                  </a:lnTo>
                  <a:lnTo>
                    <a:pt x="9771" y="8618"/>
                  </a:lnTo>
                  <a:lnTo>
                    <a:pt x="9771" y="8618"/>
                  </a:lnTo>
                  <a:lnTo>
                    <a:pt x="9893" y="7161"/>
                  </a:lnTo>
                  <a:lnTo>
                    <a:pt x="9953" y="6433"/>
                  </a:lnTo>
                  <a:lnTo>
                    <a:pt x="10014" y="5978"/>
                  </a:lnTo>
                  <a:lnTo>
                    <a:pt x="10014" y="5978"/>
                  </a:lnTo>
                  <a:lnTo>
                    <a:pt x="10014" y="5796"/>
                  </a:lnTo>
                  <a:lnTo>
                    <a:pt x="9984" y="5553"/>
                  </a:lnTo>
                  <a:lnTo>
                    <a:pt x="9923" y="5310"/>
                  </a:lnTo>
                  <a:lnTo>
                    <a:pt x="9802" y="5068"/>
                  </a:lnTo>
                  <a:lnTo>
                    <a:pt x="9620" y="4643"/>
                  </a:lnTo>
                  <a:lnTo>
                    <a:pt x="9529" y="4491"/>
                  </a:lnTo>
                  <a:lnTo>
                    <a:pt x="9529" y="4491"/>
                  </a:lnTo>
                  <a:lnTo>
                    <a:pt x="9256" y="4612"/>
                  </a:lnTo>
                  <a:lnTo>
                    <a:pt x="8982" y="4703"/>
                  </a:lnTo>
                  <a:lnTo>
                    <a:pt x="8740" y="4734"/>
                  </a:lnTo>
                  <a:lnTo>
                    <a:pt x="8497" y="4703"/>
                  </a:lnTo>
                  <a:lnTo>
                    <a:pt x="8285" y="4673"/>
                  </a:lnTo>
                  <a:lnTo>
                    <a:pt x="8102" y="4612"/>
                  </a:lnTo>
                  <a:lnTo>
                    <a:pt x="7920" y="4521"/>
                  </a:lnTo>
                  <a:lnTo>
                    <a:pt x="7738" y="4400"/>
                  </a:lnTo>
                  <a:lnTo>
                    <a:pt x="7496" y="4188"/>
                  </a:lnTo>
                  <a:lnTo>
                    <a:pt x="7283" y="3945"/>
                  </a:lnTo>
                  <a:lnTo>
                    <a:pt x="7131" y="3702"/>
                  </a:lnTo>
                  <a:lnTo>
                    <a:pt x="7131" y="3702"/>
                  </a:lnTo>
                  <a:lnTo>
                    <a:pt x="6980" y="4036"/>
                  </a:lnTo>
                  <a:lnTo>
                    <a:pt x="6767" y="4279"/>
                  </a:lnTo>
                  <a:lnTo>
                    <a:pt x="6555" y="4491"/>
                  </a:lnTo>
                  <a:lnTo>
                    <a:pt x="6282" y="4612"/>
                  </a:lnTo>
                  <a:lnTo>
                    <a:pt x="6009" y="4703"/>
                  </a:lnTo>
                  <a:lnTo>
                    <a:pt x="5736" y="4764"/>
                  </a:lnTo>
                  <a:lnTo>
                    <a:pt x="5432" y="4764"/>
                  </a:lnTo>
                  <a:lnTo>
                    <a:pt x="5159" y="4764"/>
                  </a:lnTo>
                  <a:lnTo>
                    <a:pt x="4856" y="4703"/>
                  </a:lnTo>
                  <a:lnTo>
                    <a:pt x="4613" y="4673"/>
                  </a:lnTo>
                  <a:lnTo>
                    <a:pt x="4127" y="4521"/>
                  </a:lnTo>
                  <a:lnTo>
                    <a:pt x="3824" y="4400"/>
                  </a:lnTo>
                  <a:lnTo>
                    <a:pt x="3703" y="4370"/>
                  </a:lnTo>
                  <a:lnTo>
                    <a:pt x="3703" y="4370"/>
                  </a:lnTo>
                  <a:lnTo>
                    <a:pt x="3733" y="4673"/>
                  </a:lnTo>
                  <a:lnTo>
                    <a:pt x="3703" y="4976"/>
                  </a:lnTo>
                  <a:lnTo>
                    <a:pt x="3642" y="5280"/>
                  </a:lnTo>
                  <a:lnTo>
                    <a:pt x="3581" y="5553"/>
                  </a:lnTo>
                  <a:lnTo>
                    <a:pt x="3460" y="5796"/>
                  </a:lnTo>
                  <a:lnTo>
                    <a:pt x="3369" y="6039"/>
                  </a:lnTo>
                  <a:lnTo>
                    <a:pt x="3096" y="6463"/>
                  </a:lnTo>
                  <a:lnTo>
                    <a:pt x="2823" y="6797"/>
                  </a:lnTo>
                  <a:lnTo>
                    <a:pt x="2580" y="7040"/>
                  </a:lnTo>
                  <a:lnTo>
                    <a:pt x="2367" y="7252"/>
                  </a:lnTo>
                  <a:lnTo>
                    <a:pt x="2519" y="8527"/>
                  </a:lnTo>
                  <a:lnTo>
                    <a:pt x="2519" y="8527"/>
                  </a:lnTo>
                  <a:lnTo>
                    <a:pt x="2216" y="8557"/>
                  </a:lnTo>
                  <a:lnTo>
                    <a:pt x="1973" y="8557"/>
                  </a:lnTo>
                  <a:lnTo>
                    <a:pt x="1730" y="8527"/>
                  </a:lnTo>
                  <a:lnTo>
                    <a:pt x="1730" y="8527"/>
                  </a:lnTo>
                  <a:lnTo>
                    <a:pt x="1700" y="8284"/>
                  </a:lnTo>
                  <a:lnTo>
                    <a:pt x="1639" y="8072"/>
                  </a:lnTo>
                  <a:lnTo>
                    <a:pt x="1578" y="7890"/>
                  </a:lnTo>
                  <a:lnTo>
                    <a:pt x="1518" y="7738"/>
                  </a:lnTo>
                  <a:lnTo>
                    <a:pt x="1336" y="7465"/>
                  </a:lnTo>
                  <a:lnTo>
                    <a:pt x="1154" y="7283"/>
                  </a:lnTo>
                  <a:lnTo>
                    <a:pt x="972" y="7131"/>
                  </a:lnTo>
                  <a:lnTo>
                    <a:pt x="790" y="7040"/>
                  </a:lnTo>
                  <a:lnTo>
                    <a:pt x="638" y="6979"/>
                  </a:lnTo>
                  <a:lnTo>
                    <a:pt x="638" y="4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4"/>
            <p:cNvSpPr/>
            <p:nvPr/>
          </p:nvSpPr>
          <p:spPr>
            <a:xfrm>
              <a:off x="2677775" y="857800"/>
              <a:ext cx="74375" cy="60725"/>
            </a:xfrm>
            <a:custGeom>
              <a:avLst/>
              <a:gdLst/>
              <a:ahLst/>
              <a:cxnLst/>
              <a:rect l="l" t="t" r="r" b="b"/>
              <a:pathLst>
                <a:path w="2975" h="2429" extrusionOk="0">
                  <a:moveTo>
                    <a:pt x="2974" y="2428"/>
                  </a:moveTo>
                  <a:lnTo>
                    <a:pt x="2974" y="2428"/>
                  </a:lnTo>
                  <a:lnTo>
                    <a:pt x="2974" y="2428"/>
                  </a:lnTo>
                  <a:lnTo>
                    <a:pt x="2974" y="2428"/>
                  </a:lnTo>
                  <a:lnTo>
                    <a:pt x="2974" y="2428"/>
                  </a:lnTo>
                  <a:close/>
                  <a:moveTo>
                    <a:pt x="2974" y="2428"/>
                  </a:moveTo>
                  <a:lnTo>
                    <a:pt x="2974" y="2428"/>
                  </a:lnTo>
                  <a:lnTo>
                    <a:pt x="2974" y="2428"/>
                  </a:lnTo>
                  <a:lnTo>
                    <a:pt x="2974" y="242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4"/>
            <p:cNvSpPr/>
            <p:nvPr/>
          </p:nvSpPr>
          <p:spPr>
            <a:xfrm>
              <a:off x="2752125" y="9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4"/>
            <p:cNvSpPr/>
            <p:nvPr/>
          </p:nvSpPr>
          <p:spPr>
            <a:xfrm>
              <a:off x="2752125" y="9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4"/>
            <p:cNvSpPr/>
            <p:nvPr/>
          </p:nvSpPr>
          <p:spPr>
            <a:xfrm>
              <a:off x="2677775" y="85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4"/>
            <p:cNvSpPr/>
            <p:nvPr/>
          </p:nvSpPr>
          <p:spPr>
            <a:xfrm>
              <a:off x="2739975" y="105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7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4"/>
            <p:cNvSpPr/>
            <p:nvPr/>
          </p:nvSpPr>
          <p:spPr>
            <a:xfrm>
              <a:off x="2739975" y="105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4"/>
            <p:cNvSpPr/>
            <p:nvPr/>
          </p:nvSpPr>
          <p:spPr>
            <a:xfrm>
              <a:off x="2546525" y="929875"/>
              <a:ext cx="186650" cy="120650"/>
            </a:xfrm>
            <a:custGeom>
              <a:avLst/>
              <a:gdLst/>
              <a:ahLst/>
              <a:cxnLst/>
              <a:rect l="l" t="t" r="r" b="b"/>
              <a:pathLst>
                <a:path w="7466" h="4826" extrusionOk="0">
                  <a:moveTo>
                    <a:pt x="1" y="4825"/>
                  </a:moveTo>
                  <a:lnTo>
                    <a:pt x="1" y="4825"/>
                  </a:lnTo>
                  <a:lnTo>
                    <a:pt x="1" y="4825"/>
                  </a:lnTo>
                  <a:lnTo>
                    <a:pt x="1" y="4825"/>
                  </a:lnTo>
                  <a:lnTo>
                    <a:pt x="1" y="4825"/>
                  </a:lnTo>
                  <a:lnTo>
                    <a:pt x="1" y="4825"/>
                  </a:lnTo>
                  <a:close/>
                  <a:moveTo>
                    <a:pt x="456" y="4795"/>
                  </a:moveTo>
                  <a:lnTo>
                    <a:pt x="456" y="4795"/>
                  </a:lnTo>
                  <a:lnTo>
                    <a:pt x="304" y="4795"/>
                  </a:lnTo>
                  <a:lnTo>
                    <a:pt x="1" y="4825"/>
                  </a:lnTo>
                  <a:lnTo>
                    <a:pt x="1" y="4825"/>
                  </a:lnTo>
                  <a:lnTo>
                    <a:pt x="304" y="4795"/>
                  </a:lnTo>
                  <a:lnTo>
                    <a:pt x="456" y="4795"/>
                  </a:lnTo>
                  <a:close/>
                  <a:moveTo>
                    <a:pt x="3400" y="1032"/>
                  </a:moveTo>
                  <a:lnTo>
                    <a:pt x="3400" y="1032"/>
                  </a:lnTo>
                  <a:lnTo>
                    <a:pt x="3400" y="1032"/>
                  </a:lnTo>
                  <a:lnTo>
                    <a:pt x="3400" y="1032"/>
                  </a:lnTo>
                  <a:lnTo>
                    <a:pt x="3400" y="1032"/>
                  </a:lnTo>
                  <a:lnTo>
                    <a:pt x="3400" y="1032"/>
                  </a:lnTo>
                  <a:close/>
                  <a:moveTo>
                    <a:pt x="6616" y="1002"/>
                  </a:moveTo>
                  <a:lnTo>
                    <a:pt x="6616" y="1002"/>
                  </a:lnTo>
                  <a:lnTo>
                    <a:pt x="6616" y="1002"/>
                  </a:lnTo>
                  <a:lnTo>
                    <a:pt x="6616" y="1002"/>
                  </a:lnTo>
                  <a:lnTo>
                    <a:pt x="6616" y="1002"/>
                  </a:lnTo>
                  <a:lnTo>
                    <a:pt x="6616" y="1002"/>
                  </a:lnTo>
                  <a:close/>
                  <a:moveTo>
                    <a:pt x="7466" y="759"/>
                  </a:moveTo>
                  <a:lnTo>
                    <a:pt x="7466" y="759"/>
                  </a:lnTo>
                  <a:lnTo>
                    <a:pt x="7223" y="880"/>
                  </a:lnTo>
                  <a:lnTo>
                    <a:pt x="7010" y="941"/>
                  </a:lnTo>
                  <a:lnTo>
                    <a:pt x="6798" y="971"/>
                  </a:lnTo>
                  <a:lnTo>
                    <a:pt x="6616" y="1002"/>
                  </a:lnTo>
                  <a:lnTo>
                    <a:pt x="6616" y="1002"/>
                  </a:lnTo>
                  <a:lnTo>
                    <a:pt x="6798" y="971"/>
                  </a:lnTo>
                  <a:lnTo>
                    <a:pt x="7010" y="941"/>
                  </a:lnTo>
                  <a:lnTo>
                    <a:pt x="7223" y="880"/>
                  </a:lnTo>
                  <a:lnTo>
                    <a:pt x="7466" y="759"/>
                  </a:lnTo>
                  <a:close/>
                  <a:moveTo>
                    <a:pt x="7466" y="759"/>
                  </a:moveTo>
                  <a:lnTo>
                    <a:pt x="7466" y="759"/>
                  </a:lnTo>
                  <a:lnTo>
                    <a:pt x="7466" y="759"/>
                  </a:lnTo>
                  <a:lnTo>
                    <a:pt x="7466" y="759"/>
                  </a:lnTo>
                  <a:lnTo>
                    <a:pt x="7466" y="759"/>
                  </a:lnTo>
                  <a:close/>
                  <a:moveTo>
                    <a:pt x="5068" y="0"/>
                  </a:moveTo>
                  <a:lnTo>
                    <a:pt x="5068" y="0"/>
                  </a:lnTo>
                  <a:lnTo>
                    <a:pt x="4917" y="273"/>
                  </a:lnTo>
                  <a:lnTo>
                    <a:pt x="4765" y="486"/>
                  </a:lnTo>
                  <a:lnTo>
                    <a:pt x="4583" y="668"/>
                  </a:lnTo>
                  <a:lnTo>
                    <a:pt x="4371" y="820"/>
                  </a:lnTo>
                  <a:lnTo>
                    <a:pt x="4128" y="911"/>
                  </a:lnTo>
                  <a:lnTo>
                    <a:pt x="3915" y="1002"/>
                  </a:lnTo>
                  <a:lnTo>
                    <a:pt x="3642" y="1032"/>
                  </a:lnTo>
                  <a:lnTo>
                    <a:pt x="3400" y="1032"/>
                  </a:lnTo>
                  <a:lnTo>
                    <a:pt x="3400" y="1032"/>
                  </a:lnTo>
                  <a:lnTo>
                    <a:pt x="3642" y="1032"/>
                  </a:lnTo>
                  <a:lnTo>
                    <a:pt x="3915" y="1002"/>
                  </a:lnTo>
                  <a:lnTo>
                    <a:pt x="4128" y="911"/>
                  </a:lnTo>
                  <a:lnTo>
                    <a:pt x="4371" y="820"/>
                  </a:lnTo>
                  <a:lnTo>
                    <a:pt x="4583" y="668"/>
                  </a:lnTo>
                  <a:lnTo>
                    <a:pt x="4765" y="486"/>
                  </a:lnTo>
                  <a:lnTo>
                    <a:pt x="4917" y="273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E8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4"/>
            <p:cNvSpPr/>
            <p:nvPr/>
          </p:nvSpPr>
          <p:spPr>
            <a:xfrm>
              <a:off x="2546525" y="105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4"/>
            <p:cNvSpPr/>
            <p:nvPr/>
          </p:nvSpPr>
          <p:spPr>
            <a:xfrm>
              <a:off x="2546525" y="1049725"/>
              <a:ext cx="11425" cy="800"/>
            </a:xfrm>
            <a:custGeom>
              <a:avLst/>
              <a:gdLst/>
              <a:ahLst/>
              <a:cxnLst/>
              <a:rect l="l" t="t" r="r" b="b"/>
              <a:pathLst>
                <a:path w="457" h="32" fill="none" extrusionOk="0">
                  <a:moveTo>
                    <a:pt x="456" y="1"/>
                  </a:moveTo>
                  <a:lnTo>
                    <a:pt x="456" y="1"/>
                  </a:lnTo>
                  <a:lnTo>
                    <a:pt x="304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04" y="1"/>
                  </a:lnTo>
                  <a:lnTo>
                    <a:pt x="4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4"/>
            <p:cNvSpPr/>
            <p:nvPr/>
          </p:nvSpPr>
          <p:spPr>
            <a:xfrm>
              <a:off x="2631500" y="955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4"/>
            <p:cNvSpPr/>
            <p:nvPr/>
          </p:nvSpPr>
          <p:spPr>
            <a:xfrm>
              <a:off x="2711900" y="9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4"/>
            <p:cNvSpPr/>
            <p:nvPr/>
          </p:nvSpPr>
          <p:spPr>
            <a:xfrm>
              <a:off x="2711900" y="948825"/>
              <a:ext cx="21275" cy="6100"/>
            </a:xfrm>
            <a:custGeom>
              <a:avLst/>
              <a:gdLst/>
              <a:ahLst/>
              <a:cxnLst/>
              <a:rect l="l" t="t" r="r" b="b"/>
              <a:pathLst>
                <a:path w="851" h="244" fill="none" extrusionOk="0">
                  <a:moveTo>
                    <a:pt x="851" y="1"/>
                  </a:moveTo>
                  <a:lnTo>
                    <a:pt x="851" y="1"/>
                  </a:lnTo>
                  <a:lnTo>
                    <a:pt x="608" y="122"/>
                  </a:lnTo>
                  <a:lnTo>
                    <a:pt x="395" y="183"/>
                  </a:lnTo>
                  <a:lnTo>
                    <a:pt x="183" y="213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83" y="213"/>
                  </a:lnTo>
                  <a:lnTo>
                    <a:pt x="395" y="183"/>
                  </a:lnTo>
                  <a:lnTo>
                    <a:pt x="608" y="122"/>
                  </a:lnTo>
                  <a:lnTo>
                    <a:pt x="8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4"/>
            <p:cNvSpPr/>
            <p:nvPr/>
          </p:nvSpPr>
          <p:spPr>
            <a:xfrm>
              <a:off x="2733150" y="94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4"/>
            <p:cNvSpPr/>
            <p:nvPr/>
          </p:nvSpPr>
          <p:spPr>
            <a:xfrm>
              <a:off x="2631500" y="929875"/>
              <a:ext cx="41750" cy="25825"/>
            </a:xfrm>
            <a:custGeom>
              <a:avLst/>
              <a:gdLst/>
              <a:ahLst/>
              <a:cxnLst/>
              <a:rect l="l" t="t" r="r" b="b"/>
              <a:pathLst>
                <a:path w="1670" h="1033" fill="none" extrusionOk="0">
                  <a:moveTo>
                    <a:pt x="1669" y="0"/>
                  </a:moveTo>
                  <a:lnTo>
                    <a:pt x="1669" y="0"/>
                  </a:lnTo>
                  <a:lnTo>
                    <a:pt x="1518" y="273"/>
                  </a:lnTo>
                  <a:lnTo>
                    <a:pt x="1366" y="486"/>
                  </a:lnTo>
                  <a:lnTo>
                    <a:pt x="1184" y="668"/>
                  </a:lnTo>
                  <a:lnTo>
                    <a:pt x="972" y="820"/>
                  </a:lnTo>
                  <a:lnTo>
                    <a:pt x="729" y="911"/>
                  </a:lnTo>
                  <a:lnTo>
                    <a:pt x="516" y="1002"/>
                  </a:lnTo>
                  <a:lnTo>
                    <a:pt x="243" y="1032"/>
                  </a:lnTo>
                  <a:lnTo>
                    <a:pt x="1" y="1032"/>
                  </a:lnTo>
                  <a:lnTo>
                    <a:pt x="1" y="1032"/>
                  </a:lnTo>
                  <a:lnTo>
                    <a:pt x="243" y="1032"/>
                  </a:lnTo>
                  <a:lnTo>
                    <a:pt x="516" y="1002"/>
                  </a:lnTo>
                  <a:lnTo>
                    <a:pt x="729" y="911"/>
                  </a:lnTo>
                  <a:lnTo>
                    <a:pt x="972" y="820"/>
                  </a:lnTo>
                  <a:lnTo>
                    <a:pt x="1184" y="668"/>
                  </a:lnTo>
                  <a:lnTo>
                    <a:pt x="1366" y="486"/>
                  </a:lnTo>
                  <a:lnTo>
                    <a:pt x="1518" y="273"/>
                  </a:lnTo>
                  <a:lnTo>
                    <a:pt x="16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4"/>
            <p:cNvSpPr/>
            <p:nvPr/>
          </p:nvSpPr>
          <p:spPr>
            <a:xfrm>
              <a:off x="2494950" y="847950"/>
              <a:ext cx="264025" cy="210900"/>
            </a:xfrm>
            <a:custGeom>
              <a:avLst/>
              <a:gdLst/>
              <a:ahLst/>
              <a:cxnLst/>
              <a:rect l="l" t="t" r="r" b="b"/>
              <a:pathLst>
                <a:path w="10561" h="8436" extrusionOk="0">
                  <a:moveTo>
                    <a:pt x="7131" y="0"/>
                  </a:moveTo>
                  <a:lnTo>
                    <a:pt x="7162" y="182"/>
                  </a:lnTo>
                  <a:lnTo>
                    <a:pt x="7162" y="395"/>
                  </a:lnTo>
                  <a:lnTo>
                    <a:pt x="7162" y="486"/>
                  </a:lnTo>
                  <a:lnTo>
                    <a:pt x="7162" y="698"/>
                  </a:lnTo>
                  <a:lnTo>
                    <a:pt x="7131" y="880"/>
                  </a:lnTo>
                  <a:lnTo>
                    <a:pt x="7071" y="1093"/>
                  </a:lnTo>
                  <a:lnTo>
                    <a:pt x="7010" y="1275"/>
                  </a:lnTo>
                  <a:lnTo>
                    <a:pt x="6919" y="1426"/>
                  </a:lnTo>
                  <a:lnTo>
                    <a:pt x="6828" y="1608"/>
                  </a:lnTo>
                  <a:lnTo>
                    <a:pt x="6707" y="1760"/>
                  </a:lnTo>
                  <a:lnTo>
                    <a:pt x="6585" y="1912"/>
                  </a:lnTo>
                  <a:lnTo>
                    <a:pt x="6434" y="2033"/>
                  </a:lnTo>
                  <a:lnTo>
                    <a:pt x="6282" y="2155"/>
                  </a:lnTo>
                  <a:lnTo>
                    <a:pt x="6100" y="2246"/>
                  </a:lnTo>
                  <a:lnTo>
                    <a:pt x="5918" y="2337"/>
                  </a:lnTo>
                  <a:lnTo>
                    <a:pt x="5736" y="2397"/>
                  </a:lnTo>
                  <a:lnTo>
                    <a:pt x="5554" y="2458"/>
                  </a:lnTo>
                  <a:lnTo>
                    <a:pt x="5341" y="2488"/>
                  </a:lnTo>
                  <a:lnTo>
                    <a:pt x="5159" y="2519"/>
                  </a:lnTo>
                  <a:lnTo>
                    <a:pt x="4947" y="2488"/>
                  </a:lnTo>
                  <a:lnTo>
                    <a:pt x="4734" y="2458"/>
                  </a:lnTo>
                  <a:lnTo>
                    <a:pt x="4552" y="2428"/>
                  </a:lnTo>
                  <a:lnTo>
                    <a:pt x="4370" y="2337"/>
                  </a:lnTo>
                  <a:lnTo>
                    <a:pt x="4188" y="2246"/>
                  </a:lnTo>
                  <a:lnTo>
                    <a:pt x="4036" y="2155"/>
                  </a:lnTo>
                  <a:lnTo>
                    <a:pt x="3733" y="1912"/>
                  </a:lnTo>
                  <a:lnTo>
                    <a:pt x="3490" y="1608"/>
                  </a:lnTo>
                  <a:lnTo>
                    <a:pt x="3369" y="1457"/>
                  </a:lnTo>
                  <a:lnTo>
                    <a:pt x="3308" y="1275"/>
                  </a:lnTo>
                  <a:lnTo>
                    <a:pt x="3217" y="1093"/>
                  </a:lnTo>
                  <a:lnTo>
                    <a:pt x="3187" y="911"/>
                  </a:lnTo>
                  <a:lnTo>
                    <a:pt x="3126" y="698"/>
                  </a:lnTo>
                  <a:lnTo>
                    <a:pt x="3126" y="516"/>
                  </a:lnTo>
                  <a:lnTo>
                    <a:pt x="2853" y="728"/>
                  </a:lnTo>
                  <a:lnTo>
                    <a:pt x="2641" y="971"/>
                  </a:lnTo>
                  <a:lnTo>
                    <a:pt x="2276" y="1396"/>
                  </a:lnTo>
                  <a:lnTo>
                    <a:pt x="2064" y="1700"/>
                  </a:lnTo>
                  <a:lnTo>
                    <a:pt x="2003" y="1821"/>
                  </a:lnTo>
                  <a:lnTo>
                    <a:pt x="1821" y="1791"/>
                  </a:lnTo>
                  <a:lnTo>
                    <a:pt x="1639" y="1760"/>
                  </a:lnTo>
                  <a:lnTo>
                    <a:pt x="1427" y="1730"/>
                  </a:lnTo>
                  <a:lnTo>
                    <a:pt x="1366" y="1730"/>
                  </a:lnTo>
                  <a:lnTo>
                    <a:pt x="1487" y="1821"/>
                  </a:lnTo>
                  <a:lnTo>
                    <a:pt x="1639" y="1942"/>
                  </a:lnTo>
                  <a:lnTo>
                    <a:pt x="1761" y="2064"/>
                  </a:lnTo>
                  <a:lnTo>
                    <a:pt x="1852" y="2215"/>
                  </a:lnTo>
                  <a:lnTo>
                    <a:pt x="1882" y="2397"/>
                  </a:lnTo>
                  <a:lnTo>
                    <a:pt x="1912" y="2549"/>
                  </a:lnTo>
                  <a:lnTo>
                    <a:pt x="1882" y="2731"/>
                  </a:lnTo>
                  <a:lnTo>
                    <a:pt x="1852" y="2883"/>
                  </a:lnTo>
                  <a:lnTo>
                    <a:pt x="1761" y="3035"/>
                  </a:lnTo>
                  <a:lnTo>
                    <a:pt x="1639" y="3186"/>
                  </a:lnTo>
                  <a:lnTo>
                    <a:pt x="1578" y="3247"/>
                  </a:lnTo>
                  <a:lnTo>
                    <a:pt x="1457" y="3308"/>
                  </a:lnTo>
                  <a:lnTo>
                    <a:pt x="1245" y="3399"/>
                  </a:lnTo>
                  <a:lnTo>
                    <a:pt x="1063" y="3459"/>
                  </a:lnTo>
                  <a:lnTo>
                    <a:pt x="729" y="3459"/>
                  </a:lnTo>
                  <a:lnTo>
                    <a:pt x="577" y="3399"/>
                  </a:lnTo>
                  <a:lnTo>
                    <a:pt x="456" y="3338"/>
                  </a:lnTo>
                  <a:lnTo>
                    <a:pt x="334" y="3277"/>
                  </a:lnTo>
                  <a:lnTo>
                    <a:pt x="243" y="3186"/>
                  </a:lnTo>
                  <a:lnTo>
                    <a:pt x="152" y="3065"/>
                  </a:lnTo>
                  <a:lnTo>
                    <a:pt x="92" y="2944"/>
                  </a:lnTo>
                  <a:lnTo>
                    <a:pt x="31" y="2792"/>
                  </a:lnTo>
                  <a:lnTo>
                    <a:pt x="1" y="2944"/>
                  </a:lnTo>
                  <a:lnTo>
                    <a:pt x="1" y="3095"/>
                  </a:lnTo>
                  <a:lnTo>
                    <a:pt x="1" y="3217"/>
                  </a:lnTo>
                  <a:lnTo>
                    <a:pt x="31" y="3338"/>
                  </a:lnTo>
                  <a:lnTo>
                    <a:pt x="122" y="3550"/>
                  </a:lnTo>
                  <a:lnTo>
                    <a:pt x="243" y="3702"/>
                  </a:lnTo>
                  <a:lnTo>
                    <a:pt x="395" y="3854"/>
                  </a:lnTo>
                  <a:lnTo>
                    <a:pt x="516" y="3945"/>
                  </a:lnTo>
                  <a:lnTo>
                    <a:pt x="638" y="4006"/>
                  </a:lnTo>
                  <a:lnTo>
                    <a:pt x="638" y="6524"/>
                  </a:lnTo>
                  <a:lnTo>
                    <a:pt x="790" y="6585"/>
                  </a:lnTo>
                  <a:lnTo>
                    <a:pt x="972" y="6676"/>
                  </a:lnTo>
                  <a:lnTo>
                    <a:pt x="1154" y="6828"/>
                  </a:lnTo>
                  <a:lnTo>
                    <a:pt x="1336" y="7010"/>
                  </a:lnTo>
                  <a:lnTo>
                    <a:pt x="1518" y="7283"/>
                  </a:lnTo>
                  <a:lnTo>
                    <a:pt x="1578" y="7435"/>
                  </a:lnTo>
                  <a:lnTo>
                    <a:pt x="1639" y="7617"/>
                  </a:lnTo>
                  <a:lnTo>
                    <a:pt x="1700" y="7829"/>
                  </a:lnTo>
                  <a:lnTo>
                    <a:pt x="1730" y="8072"/>
                  </a:lnTo>
                  <a:lnTo>
                    <a:pt x="1882" y="8102"/>
                  </a:lnTo>
                  <a:lnTo>
                    <a:pt x="2064" y="8102"/>
                  </a:lnTo>
                  <a:lnTo>
                    <a:pt x="2367" y="8072"/>
                  </a:lnTo>
                  <a:lnTo>
                    <a:pt x="2519" y="8072"/>
                  </a:lnTo>
                  <a:lnTo>
                    <a:pt x="2367" y="6797"/>
                  </a:lnTo>
                  <a:lnTo>
                    <a:pt x="2519" y="6646"/>
                  </a:lnTo>
                  <a:lnTo>
                    <a:pt x="2732" y="6464"/>
                  </a:lnTo>
                  <a:lnTo>
                    <a:pt x="2944" y="6221"/>
                  </a:lnTo>
                  <a:lnTo>
                    <a:pt x="2792" y="6221"/>
                  </a:lnTo>
                  <a:lnTo>
                    <a:pt x="2580" y="6190"/>
                  </a:lnTo>
                  <a:lnTo>
                    <a:pt x="2398" y="6160"/>
                  </a:lnTo>
                  <a:lnTo>
                    <a:pt x="2216" y="6099"/>
                  </a:lnTo>
                  <a:lnTo>
                    <a:pt x="2034" y="6008"/>
                  </a:lnTo>
                  <a:lnTo>
                    <a:pt x="1882" y="5887"/>
                  </a:lnTo>
                  <a:lnTo>
                    <a:pt x="1730" y="5735"/>
                  </a:lnTo>
                  <a:lnTo>
                    <a:pt x="1609" y="5614"/>
                  </a:lnTo>
                  <a:lnTo>
                    <a:pt x="1518" y="5432"/>
                  </a:lnTo>
                  <a:lnTo>
                    <a:pt x="1427" y="5128"/>
                  </a:lnTo>
                  <a:lnTo>
                    <a:pt x="1396" y="4977"/>
                  </a:lnTo>
                  <a:lnTo>
                    <a:pt x="1396" y="4795"/>
                  </a:lnTo>
                  <a:lnTo>
                    <a:pt x="1396" y="4643"/>
                  </a:lnTo>
                  <a:lnTo>
                    <a:pt x="1427" y="4491"/>
                  </a:lnTo>
                  <a:lnTo>
                    <a:pt x="1487" y="4339"/>
                  </a:lnTo>
                  <a:lnTo>
                    <a:pt x="1578" y="4188"/>
                  </a:lnTo>
                  <a:lnTo>
                    <a:pt x="1700" y="4036"/>
                  </a:lnTo>
                  <a:lnTo>
                    <a:pt x="1730" y="4006"/>
                  </a:lnTo>
                  <a:lnTo>
                    <a:pt x="1791" y="3915"/>
                  </a:lnTo>
                  <a:lnTo>
                    <a:pt x="1852" y="3793"/>
                  </a:lnTo>
                  <a:lnTo>
                    <a:pt x="1973" y="3733"/>
                  </a:lnTo>
                  <a:lnTo>
                    <a:pt x="2064" y="3642"/>
                  </a:lnTo>
                  <a:lnTo>
                    <a:pt x="2337" y="3550"/>
                  </a:lnTo>
                  <a:lnTo>
                    <a:pt x="2549" y="3520"/>
                  </a:lnTo>
                  <a:lnTo>
                    <a:pt x="2732" y="3550"/>
                  </a:lnTo>
                  <a:lnTo>
                    <a:pt x="2883" y="3550"/>
                  </a:lnTo>
                  <a:lnTo>
                    <a:pt x="3005" y="3581"/>
                  </a:lnTo>
                  <a:lnTo>
                    <a:pt x="3156" y="3642"/>
                  </a:lnTo>
                  <a:lnTo>
                    <a:pt x="3247" y="3702"/>
                  </a:lnTo>
                  <a:lnTo>
                    <a:pt x="3369" y="3793"/>
                  </a:lnTo>
                  <a:lnTo>
                    <a:pt x="3460" y="3884"/>
                  </a:lnTo>
                  <a:lnTo>
                    <a:pt x="3520" y="4006"/>
                  </a:lnTo>
                  <a:lnTo>
                    <a:pt x="3581" y="4157"/>
                  </a:lnTo>
                  <a:lnTo>
                    <a:pt x="3612" y="4248"/>
                  </a:lnTo>
                  <a:lnTo>
                    <a:pt x="3703" y="4491"/>
                  </a:lnTo>
                  <a:lnTo>
                    <a:pt x="3733" y="4188"/>
                  </a:lnTo>
                  <a:lnTo>
                    <a:pt x="3703" y="3915"/>
                  </a:lnTo>
                  <a:lnTo>
                    <a:pt x="3854" y="3975"/>
                  </a:lnTo>
                  <a:lnTo>
                    <a:pt x="4249" y="4127"/>
                  </a:lnTo>
                  <a:lnTo>
                    <a:pt x="4522" y="4188"/>
                  </a:lnTo>
                  <a:lnTo>
                    <a:pt x="4825" y="4248"/>
                  </a:lnTo>
                  <a:lnTo>
                    <a:pt x="5129" y="4309"/>
                  </a:lnTo>
                  <a:lnTo>
                    <a:pt x="5705" y="4309"/>
                  </a:lnTo>
                  <a:lnTo>
                    <a:pt x="5978" y="4279"/>
                  </a:lnTo>
                  <a:lnTo>
                    <a:pt x="6191" y="4188"/>
                  </a:lnTo>
                  <a:lnTo>
                    <a:pt x="6434" y="4097"/>
                  </a:lnTo>
                  <a:lnTo>
                    <a:pt x="6646" y="3945"/>
                  </a:lnTo>
                  <a:lnTo>
                    <a:pt x="6828" y="3763"/>
                  </a:lnTo>
                  <a:lnTo>
                    <a:pt x="6980" y="3550"/>
                  </a:lnTo>
                  <a:lnTo>
                    <a:pt x="7131" y="3277"/>
                  </a:lnTo>
                  <a:lnTo>
                    <a:pt x="7131" y="3247"/>
                  </a:lnTo>
                  <a:lnTo>
                    <a:pt x="7222" y="3399"/>
                  </a:lnTo>
                  <a:lnTo>
                    <a:pt x="7344" y="3581"/>
                  </a:lnTo>
                  <a:lnTo>
                    <a:pt x="7526" y="3763"/>
                  </a:lnTo>
                  <a:lnTo>
                    <a:pt x="7738" y="3945"/>
                  </a:lnTo>
                  <a:lnTo>
                    <a:pt x="8011" y="4097"/>
                  </a:lnTo>
                  <a:lnTo>
                    <a:pt x="8163" y="4188"/>
                  </a:lnTo>
                  <a:lnTo>
                    <a:pt x="8315" y="4218"/>
                  </a:lnTo>
                  <a:lnTo>
                    <a:pt x="8497" y="4248"/>
                  </a:lnTo>
                  <a:lnTo>
                    <a:pt x="8679" y="4279"/>
                  </a:lnTo>
                  <a:lnTo>
                    <a:pt x="8861" y="4248"/>
                  </a:lnTo>
                  <a:lnTo>
                    <a:pt x="9073" y="4218"/>
                  </a:lnTo>
                  <a:lnTo>
                    <a:pt x="9286" y="4157"/>
                  </a:lnTo>
                  <a:lnTo>
                    <a:pt x="9529" y="4036"/>
                  </a:lnTo>
                  <a:lnTo>
                    <a:pt x="9620" y="4188"/>
                  </a:lnTo>
                  <a:lnTo>
                    <a:pt x="9802" y="4552"/>
                  </a:lnTo>
                  <a:lnTo>
                    <a:pt x="9953" y="5007"/>
                  </a:lnTo>
                  <a:lnTo>
                    <a:pt x="10014" y="5219"/>
                  </a:lnTo>
                  <a:lnTo>
                    <a:pt x="10044" y="5432"/>
                  </a:lnTo>
                  <a:lnTo>
                    <a:pt x="10014" y="5523"/>
                  </a:lnTo>
                  <a:lnTo>
                    <a:pt x="9953" y="5978"/>
                  </a:lnTo>
                  <a:lnTo>
                    <a:pt x="9893" y="6706"/>
                  </a:lnTo>
                  <a:lnTo>
                    <a:pt x="9771" y="8163"/>
                  </a:lnTo>
                  <a:lnTo>
                    <a:pt x="9771" y="8375"/>
                  </a:lnTo>
                  <a:lnTo>
                    <a:pt x="9771" y="8406"/>
                  </a:lnTo>
                  <a:lnTo>
                    <a:pt x="9802" y="8436"/>
                  </a:lnTo>
                  <a:lnTo>
                    <a:pt x="9832" y="8406"/>
                  </a:lnTo>
                  <a:lnTo>
                    <a:pt x="9862" y="8345"/>
                  </a:lnTo>
                  <a:lnTo>
                    <a:pt x="9953" y="8041"/>
                  </a:lnTo>
                  <a:lnTo>
                    <a:pt x="10105" y="7101"/>
                  </a:lnTo>
                  <a:lnTo>
                    <a:pt x="10257" y="5766"/>
                  </a:lnTo>
                  <a:lnTo>
                    <a:pt x="10560" y="5493"/>
                  </a:lnTo>
                  <a:lnTo>
                    <a:pt x="10378" y="5189"/>
                  </a:lnTo>
                  <a:lnTo>
                    <a:pt x="10257" y="4886"/>
                  </a:lnTo>
                  <a:lnTo>
                    <a:pt x="10166" y="4552"/>
                  </a:lnTo>
                  <a:lnTo>
                    <a:pt x="10135" y="4218"/>
                  </a:lnTo>
                  <a:lnTo>
                    <a:pt x="10166" y="3884"/>
                  </a:lnTo>
                  <a:lnTo>
                    <a:pt x="10227" y="3520"/>
                  </a:lnTo>
                  <a:lnTo>
                    <a:pt x="10348" y="3217"/>
                  </a:lnTo>
                  <a:lnTo>
                    <a:pt x="10530" y="2913"/>
                  </a:lnTo>
                  <a:lnTo>
                    <a:pt x="10287" y="2822"/>
                  </a:lnTo>
                  <a:lnTo>
                    <a:pt x="10318" y="2701"/>
                  </a:lnTo>
                  <a:lnTo>
                    <a:pt x="10348" y="2428"/>
                  </a:lnTo>
                  <a:lnTo>
                    <a:pt x="10348" y="2428"/>
                  </a:lnTo>
                  <a:lnTo>
                    <a:pt x="10135" y="2488"/>
                  </a:lnTo>
                  <a:lnTo>
                    <a:pt x="9923" y="2549"/>
                  </a:lnTo>
                  <a:lnTo>
                    <a:pt x="9711" y="2579"/>
                  </a:lnTo>
                  <a:lnTo>
                    <a:pt x="9468" y="2610"/>
                  </a:lnTo>
                  <a:lnTo>
                    <a:pt x="9225" y="2579"/>
                  </a:lnTo>
                  <a:lnTo>
                    <a:pt x="8982" y="2549"/>
                  </a:lnTo>
                  <a:lnTo>
                    <a:pt x="8770" y="2488"/>
                  </a:lnTo>
                  <a:lnTo>
                    <a:pt x="8558" y="2397"/>
                  </a:lnTo>
                  <a:lnTo>
                    <a:pt x="8376" y="2306"/>
                  </a:lnTo>
                  <a:lnTo>
                    <a:pt x="8224" y="2155"/>
                  </a:lnTo>
                  <a:lnTo>
                    <a:pt x="8072" y="2033"/>
                  </a:lnTo>
                  <a:lnTo>
                    <a:pt x="7951" y="1882"/>
                  </a:lnTo>
                  <a:lnTo>
                    <a:pt x="7829" y="1700"/>
                  </a:lnTo>
                  <a:lnTo>
                    <a:pt x="7738" y="1548"/>
                  </a:lnTo>
                  <a:lnTo>
                    <a:pt x="7647" y="1335"/>
                  </a:lnTo>
                  <a:lnTo>
                    <a:pt x="7587" y="1153"/>
                  </a:lnTo>
                  <a:lnTo>
                    <a:pt x="7526" y="759"/>
                  </a:lnTo>
                  <a:lnTo>
                    <a:pt x="7526" y="334"/>
                  </a:lnTo>
                  <a:lnTo>
                    <a:pt x="7313" y="395"/>
                  </a:lnTo>
                  <a:lnTo>
                    <a:pt x="7283" y="273"/>
                  </a:lnTo>
                  <a:lnTo>
                    <a:pt x="7222" y="152"/>
                  </a:lnTo>
                  <a:lnTo>
                    <a:pt x="7131" y="0"/>
                  </a:lnTo>
                  <a:close/>
                </a:path>
              </a:pathLst>
            </a:custGeom>
            <a:solidFill>
              <a:srgbClr val="A0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4"/>
            <p:cNvSpPr/>
            <p:nvPr/>
          </p:nvSpPr>
          <p:spPr>
            <a:xfrm>
              <a:off x="2494950" y="847950"/>
              <a:ext cx="264025" cy="210900"/>
            </a:xfrm>
            <a:custGeom>
              <a:avLst/>
              <a:gdLst/>
              <a:ahLst/>
              <a:cxnLst/>
              <a:rect l="l" t="t" r="r" b="b"/>
              <a:pathLst>
                <a:path w="10561" h="8436" fill="none" extrusionOk="0">
                  <a:moveTo>
                    <a:pt x="7131" y="0"/>
                  </a:moveTo>
                  <a:lnTo>
                    <a:pt x="7131" y="0"/>
                  </a:lnTo>
                  <a:lnTo>
                    <a:pt x="7162" y="182"/>
                  </a:lnTo>
                  <a:lnTo>
                    <a:pt x="7162" y="395"/>
                  </a:lnTo>
                  <a:lnTo>
                    <a:pt x="7162" y="486"/>
                  </a:lnTo>
                  <a:lnTo>
                    <a:pt x="7162" y="486"/>
                  </a:lnTo>
                  <a:lnTo>
                    <a:pt x="7162" y="698"/>
                  </a:lnTo>
                  <a:lnTo>
                    <a:pt x="7131" y="880"/>
                  </a:lnTo>
                  <a:lnTo>
                    <a:pt x="7071" y="1093"/>
                  </a:lnTo>
                  <a:lnTo>
                    <a:pt x="7010" y="1275"/>
                  </a:lnTo>
                  <a:lnTo>
                    <a:pt x="6919" y="1426"/>
                  </a:lnTo>
                  <a:lnTo>
                    <a:pt x="6828" y="1608"/>
                  </a:lnTo>
                  <a:lnTo>
                    <a:pt x="6707" y="1760"/>
                  </a:lnTo>
                  <a:lnTo>
                    <a:pt x="6585" y="1912"/>
                  </a:lnTo>
                  <a:lnTo>
                    <a:pt x="6434" y="2033"/>
                  </a:lnTo>
                  <a:lnTo>
                    <a:pt x="6282" y="2155"/>
                  </a:lnTo>
                  <a:lnTo>
                    <a:pt x="6100" y="2246"/>
                  </a:lnTo>
                  <a:lnTo>
                    <a:pt x="5918" y="2337"/>
                  </a:lnTo>
                  <a:lnTo>
                    <a:pt x="5736" y="2397"/>
                  </a:lnTo>
                  <a:lnTo>
                    <a:pt x="5554" y="2458"/>
                  </a:lnTo>
                  <a:lnTo>
                    <a:pt x="5341" y="2488"/>
                  </a:lnTo>
                  <a:lnTo>
                    <a:pt x="5159" y="2519"/>
                  </a:lnTo>
                  <a:lnTo>
                    <a:pt x="5159" y="2519"/>
                  </a:lnTo>
                  <a:lnTo>
                    <a:pt x="4947" y="2488"/>
                  </a:lnTo>
                  <a:lnTo>
                    <a:pt x="4734" y="2458"/>
                  </a:lnTo>
                  <a:lnTo>
                    <a:pt x="4552" y="2428"/>
                  </a:lnTo>
                  <a:lnTo>
                    <a:pt x="4370" y="2337"/>
                  </a:lnTo>
                  <a:lnTo>
                    <a:pt x="4188" y="2246"/>
                  </a:lnTo>
                  <a:lnTo>
                    <a:pt x="4036" y="2155"/>
                  </a:lnTo>
                  <a:lnTo>
                    <a:pt x="3733" y="1912"/>
                  </a:lnTo>
                  <a:lnTo>
                    <a:pt x="3490" y="1608"/>
                  </a:lnTo>
                  <a:lnTo>
                    <a:pt x="3369" y="1457"/>
                  </a:lnTo>
                  <a:lnTo>
                    <a:pt x="3308" y="1275"/>
                  </a:lnTo>
                  <a:lnTo>
                    <a:pt x="3217" y="1093"/>
                  </a:lnTo>
                  <a:lnTo>
                    <a:pt x="3187" y="911"/>
                  </a:lnTo>
                  <a:lnTo>
                    <a:pt x="3126" y="698"/>
                  </a:lnTo>
                  <a:lnTo>
                    <a:pt x="3126" y="516"/>
                  </a:lnTo>
                  <a:lnTo>
                    <a:pt x="3126" y="516"/>
                  </a:lnTo>
                  <a:lnTo>
                    <a:pt x="2853" y="728"/>
                  </a:lnTo>
                  <a:lnTo>
                    <a:pt x="2641" y="971"/>
                  </a:lnTo>
                  <a:lnTo>
                    <a:pt x="2276" y="1396"/>
                  </a:lnTo>
                  <a:lnTo>
                    <a:pt x="2064" y="1700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2003" y="1821"/>
                  </a:lnTo>
                  <a:lnTo>
                    <a:pt x="1821" y="1791"/>
                  </a:lnTo>
                  <a:lnTo>
                    <a:pt x="1639" y="1760"/>
                  </a:lnTo>
                  <a:lnTo>
                    <a:pt x="1427" y="1730"/>
                  </a:lnTo>
                  <a:lnTo>
                    <a:pt x="1427" y="1730"/>
                  </a:lnTo>
                  <a:lnTo>
                    <a:pt x="1366" y="1730"/>
                  </a:lnTo>
                  <a:lnTo>
                    <a:pt x="1366" y="1730"/>
                  </a:lnTo>
                  <a:lnTo>
                    <a:pt x="1487" y="1821"/>
                  </a:lnTo>
                  <a:lnTo>
                    <a:pt x="1639" y="1942"/>
                  </a:lnTo>
                  <a:lnTo>
                    <a:pt x="1639" y="1942"/>
                  </a:lnTo>
                  <a:lnTo>
                    <a:pt x="1761" y="2064"/>
                  </a:lnTo>
                  <a:lnTo>
                    <a:pt x="1852" y="2215"/>
                  </a:lnTo>
                  <a:lnTo>
                    <a:pt x="1882" y="2397"/>
                  </a:lnTo>
                  <a:lnTo>
                    <a:pt x="1912" y="2549"/>
                  </a:lnTo>
                  <a:lnTo>
                    <a:pt x="1912" y="2549"/>
                  </a:lnTo>
                  <a:lnTo>
                    <a:pt x="1882" y="2731"/>
                  </a:lnTo>
                  <a:lnTo>
                    <a:pt x="1852" y="2883"/>
                  </a:lnTo>
                  <a:lnTo>
                    <a:pt x="1761" y="3035"/>
                  </a:lnTo>
                  <a:lnTo>
                    <a:pt x="1639" y="3186"/>
                  </a:lnTo>
                  <a:lnTo>
                    <a:pt x="1639" y="3186"/>
                  </a:lnTo>
                  <a:lnTo>
                    <a:pt x="1578" y="3247"/>
                  </a:lnTo>
                  <a:lnTo>
                    <a:pt x="1457" y="3308"/>
                  </a:lnTo>
                  <a:lnTo>
                    <a:pt x="1245" y="3399"/>
                  </a:lnTo>
                  <a:lnTo>
                    <a:pt x="1245" y="3399"/>
                  </a:lnTo>
                  <a:lnTo>
                    <a:pt x="1063" y="3459"/>
                  </a:lnTo>
                  <a:lnTo>
                    <a:pt x="881" y="3459"/>
                  </a:lnTo>
                  <a:lnTo>
                    <a:pt x="881" y="3459"/>
                  </a:lnTo>
                  <a:lnTo>
                    <a:pt x="881" y="3459"/>
                  </a:lnTo>
                  <a:lnTo>
                    <a:pt x="881" y="3459"/>
                  </a:lnTo>
                  <a:lnTo>
                    <a:pt x="729" y="3459"/>
                  </a:lnTo>
                  <a:lnTo>
                    <a:pt x="577" y="3399"/>
                  </a:lnTo>
                  <a:lnTo>
                    <a:pt x="456" y="3338"/>
                  </a:lnTo>
                  <a:lnTo>
                    <a:pt x="334" y="3277"/>
                  </a:lnTo>
                  <a:lnTo>
                    <a:pt x="243" y="3186"/>
                  </a:lnTo>
                  <a:lnTo>
                    <a:pt x="152" y="3065"/>
                  </a:lnTo>
                  <a:lnTo>
                    <a:pt x="92" y="2944"/>
                  </a:lnTo>
                  <a:lnTo>
                    <a:pt x="31" y="2792"/>
                  </a:lnTo>
                  <a:lnTo>
                    <a:pt x="31" y="2792"/>
                  </a:lnTo>
                  <a:lnTo>
                    <a:pt x="1" y="2944"/>
                  </a:lnTo>
                  <a:lnTo>
                    <a:pt x="1" y="3095"/>
                  </a:lnTo>
                  <a:lnTo>
                    <a:pt x="1" y="3217"/>
                  </a:lnTo>
                  <a:lnTo>
                    <a:pt x="31" y="3338"/>
                  </a:lnTo>
                  <a:lnTo>
                    <a:pt x="122" y="3550"/>
                  </a:lnTo>
                  <a:lnTo>
                    <a:pt x="243" y="3702"/>
                  </a:lnTo>
                  <a:lnTo>
                    <a:pt x="395" y="3854"/>
                  </a:lnTo>
                  <a:lnTo>
                    <a:pt x="516" y="3945"/>
                  </a:lnTo>
                  <a:lnTo>
                    <a:pt x="638" y="4006"/>
                  </a:lnTo>
                  <a:lnTo>
                    <a:pt x="638" y="6524"/>
                  </a:lnTo>
                  <a:lnTo>
                    <a:pt x="638" y="6524"/>
                  </a:lnTo>
                  <a:lnTo>
                    <a:pt x="790" y="6585"/>
                  </a:lnTo>
                  <a:lnTo>
                    <a:pt x="972" y="6676"/>
                  </a:lnTo>
                  <a:lnTo>
                    <a:pt x="1154" y="6828"/>
                  </a:lnTo>
                  <a:lnTo>
                    <a:pt x="1336" y="7010"/>
                  </a:lnTo>
                  <a:lnTo>
                    <a:pt x="1518" y="7283"/>
                  </a:lnTo>
                  <a:lnTo>
                    <a:pt x="1578" y="7435"/>
                  </a:lnTo>
                  <a:lnTo>
                    <a:pt x="1639" y="7617"/>
                  </a:lnTo>
                  <a:lnTo>
                    <a:pt x="1700" y="7829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730" y="8072"/>
                  </a:lnTo>
                  <a:lnTo>
                    <a:pt x="1882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064" y="8102"/>
                  </a:lnTo>
                  <a:lnTo>
                    <a:pt x="2367" y="8072"/>
                  </a:lnTo>
                  <a:lnTo>
                    <a:pt x="2519" y="8072"/>
                  </a:lnTo>
                  <a:lnTo>
                    <a:pt x="2519" y="8072"/>
                  </a:lnTo>
                  <a:lnTo>
                    <a:pt x="2519" y="8072"/>
                  </a:lnTo>
                  <a:lnTo>
                    <a:pt x="2367" y="6797"/>
                  </a:lnTo>
                  <a:lnTo>
                    <a:pt x="2367" y="6797"/>
                  </a:lnTo>
                  <a:lnTo>
                    <a:pt x="2367" y="6797"/>
                  </a:lnTo>
                  <a:lnTo>
                    <a:pt x="2519" y="6646"/>
                  </a:lnTo>
                  <a:lnTo>
                    <a:pt x="2732" y="6464"/>
                  </a:lnTo>
                  <a:lnTo>
                    <a:pt x="2944" y="6221"/>
                  </a:lnTo>
                  <a:lnTo>
                    <a:pt x="2944" y="6221"/>
                  </a:lnTo>
                  <a:lnTo>
                    <a:pt x="2792" y="6221"/>
                  </a:lnTo>
                  <a:lnTo>
                    <a:pt x="2792" y="6221"/>
                  </a:lnTo>
                  <a:lnTo>
                    <a:pt x="2580" y="6190"/>
                  </a:lnTo>
                  <a:lnTo>
                    <a:pt x="2398" y="6160"/>
                  </a:lnTo>
                  <a:lnTo>
                    <a:pt x="2216" y="6099"/>
                  </a:lnTo>
                  <a:lnTo>
                    <a:pt x="2034" y="6008"/>
                  </a:lnTo>
                  <a:lnTo>
                    <a:pt x="1882" y="5887"/>
                  </a:lnTo>
                  <a:lnTo>
                    <a:pt x="1730" y="5735"/>
                  </a:lnTo>
                  <a:lnTo>
                    <a:pt x="1609" y="5614"/>
                  </a:lnTo>
                  <a:lnTo>
                    <a:pt x="1518" y="5432"/>
                  </a:lnTo>
                  <a:lnTo>
                    <a:pt x="1518" y="5432"/>
                  </a:lnTo>
                  <a:lnTo>
                    <a:pt x="1427" y="5128"/>
                  </a:lnTo>
                  <a:lnTo>
                    <a:pt x="1396" y="4977"/>
                  </a:lnTo>
                  <a:lnTo>
                    <a:pt x="1396" y="4795"/>
                  </a:lnTo>
                  <a:lnTo>
                    <a:pt x="1396" y="4643"/>
                  </a:lnTo>
                  <a:lnTo>
                    <a:pt x="1427" y="4491"/>
                  </a:lnTo>
                  <a:lnTo>
                    <a:pt x="1487" y="4339"/>
                  </a:lnTo>
                  <a:lnTo>
                    <a:pt x="1578" y="4188"/>
                  </a:lnTo>
                  <a:lnTo>
                    <a:pt x="1578" y="4188"/>
                  </a:lnTo>
                  <a:lnTo>
                    <a:pt x="1700" y="4036"/>
                  </a:lnTo>
                  <a:lnTo>
                    <a:pt x="1730" y="4006"/>
                  </a:lnTo>
                  <a:lnTo>
                    <a:pt x="1730" y="4006"/>
                  </a:lnTo>
                  <a:lnTo>
                    <a:pt x="1791" y="3915"/>
                  </a:lnTo>
                  <a:lnTo>
                    <a:pt x="1852" y="3793"/>
                  </a:lnTo>
                  <a:lnTo>
                    <a:pt x="1973" y="3733"/>
                  </a:lnTo>
                  <a:lnTo>
                    <a:pt x="2064" y="3642"/>
                  </a:lnTo>
                  <a:lnTo>
                    <a:pt x="2337" y="3550"/>
                  </a:lnTo>
                  <a:lnTo>
                    <a:pt x="2549" y="3520"/>
                  </a:lnTo>
                  <a:lnTo>
                    <a:pt x="2549" y="3520"/>
                  </a:lnTo>
                  <a:lnTo>
                    <a:pt x="2732" y="3550"/>
                  </a:lnTo>
                  <a:lnTo>
                    <a:pt x="2732" y="3550"/>
                  </a:lnTo>
                  <a:lnTo>
                    <a:pt x="2883" y="3550"/>
                  </a:lnTo>
                  <a:lnTo>
                    <a:pt x="3005" y="3581"/>
                  </a:lnTo>
                  <a:lnTo>
                    <a:pt x="3156" y="3642"/>
                  </a:lnTo>
                  <a:lnTo>
                    <a:pt x="3247" y="3702"/>
                  </a:lnTo>
                  <a:lnTo>
                    <a:pt x="3369" y="3793"/>
                  </a:lnTo>
                  <a:lnTo>
                    <a:pt x="3460" y="3884"/>
                  </a:lnTo>
                  <a:lnTo>
                    <a:pt x="3520" y="4006"/>
                  </a:lnTo>
                  <a:lnTo>
                    <a:pt x="3581" y="4157"/>
                  </a:lnTo>
                  <a:lnTo>
                    <a:pt x="3581" y="4157"/>
                  </a:lnTo>
                  <a:lnTo>
                    <a:pt x="3612" y="4248"/>
                  </a:lnTo>
                  <a:lnTo>
                    <a:pt x="3612" y="4248"/>
                  </a:lnTo>
                  <a:lnTo>
                    <a:pt x="3703" y="4491"/>
                  </a:lnTo>
                  <a:lnTo>
                    <a:pt x="3703" y="4491"/>
                  </a:lnTo>
                  <a:lnTo>
                    <a:pt x="3733" y="4188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703" y="3915"/>
                  </a:lnTo>
                  <a:lnTo>
                    <a:pt x="3854" y="3975"/>
                  </a:lnTo>
                  <a:lnTo>
                    <a:pt x="4249" y="4127"/>
                  </a:lnTo>
                  <a:lnTo>
                    <a:pt x="4522" y="4188"/>
                  </a:lnTo>
                  <a:lnTo>
                    <a:pt x="4825" y="4248"/>
                  </a:lnTo>
                  <a:lnTo>
                    <a:pt x="5129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463" y="4309"/>
                  </a:lnTo>
                  <a:lnTo>
                    <a:pt x="5705" y="4309"/>
                  </a:lnTo>
                  <a:lnTo>
                    <a:pt x="5978" y="4279"/>
                  </a:lnTo>
                  <a:lnTo>
                    <a:pt x="6191" y="4188"/>
                  </a:lnTo>
                  <a:lnTo>
                    <a:pt x="6434" y="4097"/>
                  </a:lnTo>
                  <a:lnTo>
                    <a:pt x="6646" y="3945"/>
                  </a:lnTo>
                  <a:lnTo>
                    <a:pt x="6828" y="3763"/>
                  </a:lnTo>
                  <a:lnTo>
                    <a:pt x="6980" y="3550"/>
                  </a:lnTo>
                  <a:lnTo>
                    <a:pt x="7131" y="3277"/>
                  </a:lnTo>
                  <a:lnTo>
                    <a:pt x="7131" y="3277"/>
                  </a:lnTo>
                  <a:lnTo>
                    <a:pt x="7131" y="3247"/>
                  </a:lnTo>
                  <a:lnTo>
                    <a:pt x="7131" y="3247"/>
                  </a:lnTo>
                  <a:lnTo>
                    <a:pt x="7222" y="3399"/>
                  </a:lnTo>
                  <a:lnTo>
                    <a:pt x="7344" y="3581"/>
                  </a:lnTo>
                  <a:lnTo>
                    <a:pt x="7526" y="3763"/>
                  </a:lnTo>
                  <a:lnTo>
                    <a:pt x="7738" y="3945"/>
                  </a:lnTo>
                  <a:lnTo>
                    <a:pt x="8011" y="4097"/>
                  </a:lnTo>
                  <a:lnTo>
                    <a:pt x="8163" y="4188"/>
                  </a:lnTo>
                  <a:lnTo>
                    <a:pt x="8315" y="4218"/>
                  </a:lnTo>
                  <a:lnTo>
                    <a:pt x="8497" y="4248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679" y="4279"/>
                  </a:lnTo>
                  <a:lnTo>
                    <a:pt x="8861" y="4248"/>
                  </a:lnTo>
                  <a:lnTo>
                    <a:pt x="9073" y="4218"/>
                  </a:lnTo>
                  <a:lnTo>
                    <a:pt x="9286" y="4157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529" y="4036"/>
                  </a:lnTo>
                  <a:lnTo>
                    <a:pt x="9620" y="4188"/>
                  </a:lnTo>
                  <a:lnTo>
                    <a:pt x="9802" y="4552"/>
                  </a:lnTo>
                  <a:lnTo>
                    <a:pt x="9953" y="5007"/>
                  </a:lnTo>
                  <a:lnTo>
                    <a:pt x="10014" y="5219"/>
                  </a:lnTo>
                  <a:lnTo>
                    <a:pt x="10044" y="5432"/>
                  </a:lnTo>
                  <a:lnTo>
                    <a:pt x="10044" y="5432"/>
                  </a:lnTo>
                  <a:lnTo>
                    <a:pt x="10014" y="5523"/>
                  </a:lnTo>
                  <a:lnTo>
                    <a:pt x="10014" y="5523"/>
                  </a:lnTo>
                  <a:lnTo>
                    <a:pt x="9953" y="5978"/>
                  </a:lnTo>
                  <a:lnTo>
                    <a:pt x="9893" y="6706"/>
                  </a:lnTo>
                  <a:lnTo>
                    <a:pt x="9771" y="8163"/>
                  </a:lnTo>
                  <a:lnTo>
                    <a:pt x="9771" y="8163"/>
                  </a:lnTo>
                  <a:lnTo>
                    <a:pt x="9771" y="8375"/>
                  </a:lnTo>
                  <a:lnTo>
                    <a:pt x="9771" y="8375"/>
                  </a:lnTo>
                  <a:lnTo>
                    <a:pt x="9771" y="8406"/>
                  </a:lnTo>
                  <a:lnTo>
                    <a:pt x="9771" y="8406"/>
                  </a:lnTo>
                  <a:lnTo>
                    <a:pt x="9802" y="8436"/>
                  </a:lnTo>
                  <a:lnTo>
                    <a:pt x="9802" y="8436"/>
                  </a:lnTo>
                  <a:lnTo>
                    <a:pt x="9802" y="8436"/>
                  </a:lnTo>
                  <a:lnTo>
                    <a:pt x="9802" y="8436"/>
                  </a:lnTo>
                  <a:lnTo>
                    <a:pt x="9832" y="8406"/>
                  </a:lnTo>
                  <a:lnTo>
                    <a:pt x="9862" y="8345"/>
                  </a:lnTo>
                  <a:lnTo>
                    <a:pt x="9953" y="8041"/>
                  </a:lnTo>
                  <a:lnTo>
                    <a:pt x="10105" y="7101"/>
                  </a:lnTo>
                  <a:lnTo>
                    <a:pt x="10257" y="5766"/>
                  </a:lnTo>
                  <a:lnTo>
                    <a:pt x="10257" y="5766"/>
                  </a:lnTo>
                  <a:lnTo>
                    <a:pt x="10560" y="5493"/>
                  </a:lnTo>
                  <a:lnTo>
                    <a:pt x="10560" y="5493"/>
                  </a:lnTo>
                  <a:lnTo>
                    <a:pt x="10378" y="5189"/>
                  </a:lnTo>
                  <a:lnTo>
                    <a:pt x="10257" y="4886"/>
                  </a:lnTo>
                  <a:lnTo>
                    <a:pt x="10166" y="4552"/>
                  </a:lnTo>
                  <a:lnTo>
                    <a:pt x="10135" y="4218"/>
                  </a:lnTo>
                  <a:lnTo>
                    <a:pt x="10166" y="3884"/>
                  </a:lnTo>
                  <a:lnTo>
                    <a:pt x="10227" y="3520"/>
                  </a:lnTo>
                  <a:lnTo>
                    <a:pt x="10348" y="3217"/>
                  </a:lnTo>
                  <a:lnTo>
                    <a:pt x="10530" y="2913"/>
                  </a:lnTo>
                  <a:lnTo>
                    <a:pt x="10530" y="2913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287" y="2822"/>
                  </a:lnTo>
                  <a:lnTo>
                    <a:pt x="10318" y="2701"/>
                  </a:lnTo>
                  <a:lnTo>
                    <a:pt x="10348" y="2428"/>
                  </a:lnTo>
                  <a:lnTo>
                    <a:pt x="10348" y="2428"/>
                  </a:lnTo>
                  <a:lnTo>
                    <a:pt x="10135" y="2488"/>
                  </a:lnTo>
                  <a:lnTo>
                    <a:pt x="9923" y="2549"/>
                  </a:lnTo>
                  <a:lnTo>
                    <a:pt x="9711" y="2579"/>
                  </a:lnTo>
                  <a:lnTo>
                    <a:pt x="9468" y="2610"/>
                  </a:lnTo>
                  <a:lnTo>
                    <a:pt x="9468" y="2610"/>
                  </a:lnTo>
                  <a:lnTo>
                    <a:pt x="9225" y="2579"/>
                  </a:lnTo>
                  <a:lnTo>
                    <a:pt x="8982" y="2549"/>
                  </a:lnTo>
                  <a:lnTo>
                    <a:pt x="8770" y="2488"/>
                  </a:lnTo>
                  <a:lnTo>
                    <a:pt x="8558" y="2397"/>
                  </a:lnTo>
                  <a:lnTo>
                    <a:pt x="8376" y="2306"/>
                  </a:lnTo>
                  <a:lnTo>
                    <a:pt x="8224" y="2155"/>
                  </a:lnTo>
                  <a:lnTo>
                    <a:pt x="8072" y="2033"/>
                  </a:lnTo>
                  <a:lnTo>
                    <a:pt x="7951" y="1882"/>
                  </a:lnTo>
                  <a:lnTo>
                    <a:pt x="7829" y="1700"/>
                  </a:lnTo>
                  <a:lnTo>
                    <a:pt x="7738" y="1548"/>
                  </a:lnTo>
                  <a:lnTo>
                    <a:pt x="7647" y="1335"/>
                  </a:lnTo>
                  <a:lnTo>
                    <a:pt x="7587" y="1153"/>
                  </a:lnTo>
                  <a:lnTo>
                    <a:pt x="7526" y="759"/>
                  </a:lnTo>
                  <a:lnTo>
                    <a:pt x="7526" y="334"/>
                  </a:lnTo>
                  <a:lnTo>
                    <a:pt x="7526" y="334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313" y="395"/>
                  </a:lnTo>
                  <a:lnTo>
                    <a:pt x="7283" y="273"/>
                  </a:lnTo>
                  <a:lnTo>
                    <a:pt x="7222" y="152"/>
                  </a:lnTo>
                  <a:lnTo>
                    <a:pt x="71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4"/>
            <p:cNvSpPr/>
            <p:nvPr/>
          </p:nvSpPr>
          <p:spPr>
            <a:xfrm>
              <a:off x="2547300" y="935175"/>
              <a:ext cx="39475" cy="80450"/>
            </a:xfrm>
            <a:custGeom>
              <a:avLst/>
              <a:gdLst/>
              <a:ahLst/>
              <a:cxnLst/>
              <a:rect l="l" t="t" r="r" b="b"/>
              <a:pathLst>
                <a:path w="1579" h="3218" extrusionOk="0">
                  <a:moveTo>
                    <a:pt x="1396" y="1"/>
                  </a:moveTo>
                  <a:lnTo>
                    <a:pt x="1396" y="92"/>
                  </a:lnTo>
                  <a:lnTo>
                    <a:pt x="1426" y="304"/>
                  </a:lnTo>
                  <a:lnTo>
                    <a:pt x="1426" y="608"/>
                  </a:lnTo>
                  <a:lnTo>
                    <a:pt x="1396" y="941"/>
                  </a:lnTo>
                  <a:lnTo>
                    <a:pt x="1335" y="1275"/>
                  </a:lnTo>
                  <a:lnTo>
                    <a:pt x="1244" y="1548"/>
                  </a:lnTo>
                  <a:lnTo>
                    <a:pt x="1123" y="1821"/>
                  </a:lnTo>
                  <a:lnTo>
                    <a:pt x="1002" y="2064"/>
                  </a:lnTo>
                  <a:lnTo>
                    <a:pt x="880" y="2337"/>
                  </a:lnTo>
                  <a:lnTo>
                    <a:pt x="698" y="2610"/>
                  </a:lnTo>
                  <a:lnTo>
                    <a:pt x="455" y="2853"/>
                  </a:lnTo>
                  <a:lnTo>
                    <a:pt x="243" y="3066"/>
                  </a:lnTo>
                  <a:lnTo>
                    <a:pt x="61" y="3157"/>
                  </a:lnTo>
                  <a:lnTo>
                    <a:pt x="0" y="3217"/>
                  </a:lnTo>
                  <a:lnTo>
                    <a:pt x="61" y="3217"/>
                  </a:lnTo>
                  <a:lnTo>
                    <a:pt x="182" y="3187"/>
                  </a:lnTo>
                  <a:lnTo>
                    <a:pt x="273" y="3157"/>
                  </a:lnTo>
                  <a:lnTo>
                    <a:pt x="425" y="3066"/>
                  </a:lnTo>
                  <a:lnTo>
                    <a:pt x="547" y="2975"/>
                  </a:lnTo>
                  <a:lnTo>
                    <a:pt x="820" y="2732"/>
                  </a:lnTo>
                  <a:lnTo>
                    <a:pt x="1062" y="2459"/>
                  </a:lnTo>
                  <a:lnTo>
                    <a:pt x="1244" y="2186"/>
                  </a:lnTo>
                  <a:lnTo>
                    <a:pt x="1366" y="1912"/>
                  </a:lnTo>
                  <a:lnTo>
                    <a:pt x="1457" y="1609"/>
                  </a:lnTo>
                  <a:lnTo>
                    <a:pt x="1548" y="1306"/>
                  </a:lnTo>
                  <a:lnTo>
                    <a:pt x="1578" y="972"/>
                  </a:lnTo>
                  <a:lnTo>
                    <a:pt x="1578" y="608"/>
                  </a:lnTo>
                  <a:lnTo>
                    <a:pt x="1578" y="426"/>
                  </a:lnTo>
                  <a:lnTo>
                    <a:pt x="1518" y="274"/>
                  </a:lnTo>
                  <a:lnTo>
                    <a:pt x="1487" y="153"/>
                  </a:lnTo>
                  <a:lnTo>
                    <a:pt x="1426" y="92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4"/>
            <p:cNvSpPr/>
            <p:nvPr/>
          </p:nvSpPr>
          <p:spPr>
            <a:xfrm>
              <a:off x="2584475" y="904850"/>
              <a:ext cx="90300" cy="53125"/>
            </a:xfrm>
            <a:custGeom>
              <a:avLst/>
              <a:gdLst/>
              <a:ahLst/>
              <a:cxnLst/>
              <a:rect l="l" t="t" r="r" b="b"/>
              <a:pathLst>
                <a:path w="3612" h="2125" extrusionOk="0">
                  <a:moveTo>
                    <a:pt x="3368" y="0"/>
                  </a:moveTo>
                  <a:lnTo>
                    <a:pt x="3399" y="121"/>
                  </a:lnTo>
                  <a:lnTo>
                    <a:pt x="3459" y="364"/>
                  </a:lnTo>
                  <a:lnTo>
                    <a:pt x="3459" y="546"/>
                  </a:lnTo>
                  <a:lnTo>
                    <a:pt x="3429" y="728"/>
                  </a:lnTo>
                  <a:lnTo>
                    <a:pt x="3368" y="910"/>
                  </a:lnTo>
                  <a:lnTo>
                    <a:pt x="3247" y="1092"/>
                  </a:lnTo>
                  <a:lnTo>
                    <a:pt x="3095" y="1244"/>
                  </a:lnTo>
                  <a:lnTo>
                    <a:pt x="2944" y="1396"/>
                  </a:lnTo>
                  <a:lnTo>
                    <a:pt x="2610" y="1578"/>
                  </a:lnTo>
                  <a:lnTo>
                    <a:pt x="2397" y="1699"/>
                  </a:lnTo>
                  <a:lnTo>
                    <a:pt x="2276" y="1730"/>
                  </a:lnTo>
                  <a:lnTo>
                    <a:pt x="2185" y="1760"/>
                  </a:lnTo>
                  <a:lnTo>
                    <a:pt x="2094" y="1821"/>
                  </a:lnTo>
                  <a:lnTo>
                    <a:pt x="1942" y="1851"/>
                  </a:lnTo>
                  <a:lnTo>
                    <a:pt x="1578" y="1912"/>
                  </a:lnTo>
                  <a:lnTo>
                    <a:pt x="1366" y="1912"/>
                  </a:lnTo>
                  <a:lnTo>
                    <a:pt x="1153" y="1881"/>
                  </a:lnTo>
                  <a:lnTo>
                    <a:pt x="728" y="1790"/>
                  </a:lnTo>
                  <a:lnTo>
                    <a:pt x="364" y="1699"/>
                  </a:lnTo>
                  <a:lnTo>
                    <a:pt x="91" y="1608"/>
                  </a:lnTo>
                  <a:lnTo>
                    <a:pt x="0" y="1578"/>
                  </a:lnTo>
                  <a:lnTo>
                    <a:pt x="0" y="1578"/>
                  </a:lnTo>
                  <a:lnTo>
                    <a:pt x="61" y="1669"/>
                  </a:lnTo>
                  <a:lnTo>
                    <a:pt x="334" y="1790"/>
                  </a:lnTo>
                  <a:lnTo>
                    <a:pt x="698" y="1942"/>
                  </a:lnTo>
                  <a:lnTo>
                    <a:pt x="910" y="2003"/>
                  </a:lnTo>
                  <a:lnTo>
                    <a:pt x="1123" y="2063"/>
                  </a:lnTo>
                  <a:lnTo>
                    <a:pt x="1366" y="2094"/>
                  </a:lnTo>
                  <a:lnTo>
                    <a:pt x="1578" y="2124"/>
                  </a:lnTo>
                  <a:lnTo>
                    <a:pt x="1790" y="2124"/>
                  </a:lnTo>
                  <a:lnTo>
                    <a:pt x="2003" y="2094"/>
                  </a:lnTo>
                  <a:lnTo>
                    <a:pt x="2155" y="2063"/>
                  </a:lnTo>
                  <a:lnTo>
                    <a:pt x="2276" y="2033"/>
                  </a:lnTo>
                  <a:lnTo>
                    <a:pt x="2397" y="2003"/>
                  </a:lnTo>
                  <a:lnTo>
                    <a:pt x="2488" y="1942"/>
                  </a:lnTo>
                  <a:lnTo>
                    <a:pt x="2731" y="1821"/>
                  </a:lnTo>
                  <a:lnTo>
                    <a:pt x="2913" y="1699"/>
                  </a:lnTo>
                  <a:lnTo>
                    <a:pt x="3065" y="1548"/>
                  </a:lnTo>
                  <a:lnTo>
                    <a:pt x="3247" y="1396"/>
                  </a:lnTo>
                  <a:lnTo>
                    <a:pt x="3399" y="1214"/>
                  </a:lnTo>
                  <a:lnTo>
                    <a:pt x="3520" y="1001"/>
                  </a:lnTo>
                  <a:lnTo>
                    <a:pt x="3581" y="759"/>
                  </a:lnTo>
                  <a:lnTo>
                    <a:pt x="3611" y="546"/>
                  </a:lnTo>
                  <a:lnTo>
                    <a:pt x="3581" y="364"/>
                  </a:lnTo>
                  <a:lnTo>
                    <a:pt x="3520" y="212"/>
                  </a:lnTo>
                  <a:lnTo>
                    <a:pt x="3459" y="91"/>
                  </a:lnTo>
                  <a:lnTo>
                    <a:pt x="3368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4"/>
            <p:cNvSpPr/>
            <p:nvPr/>
          </p:nvSpPr>
          <p:spPr>
            <a:xfrm>
              <a:off x="2672475" y="911675"/>
              <a:ext cx="76625" cy="41750"/>
            </a:xfrm>
            <a:custGeom>
              <a:avLst/>
              <a:gdLst/>
              <a:ahLst/>
              <a:cxnLst/>
              <a:rect l="l" t="t" r="r" b="b"/>
              <a:pathLst>
                <a:path w="3065" h="1670" extrusionOk="0">
                  <a:moveTo>
                    <a:pt x="3065" y="0"/>
                  </a:moveTo>
                  <a:lnTo>
                    <a:pt x="3004" y="91"/>
                  </a:lnTo>
                  <a:lnTo>
                    <a:pt x="2943" y="334"/>
                  </a:lnTo>
                  <a:lnTo>
                    <a:pt x="2822" y="637"/>
                  </a:lnTo>
                  <a:lnTo>
                    <a:pt x="2731" y="789"/>
                  </a:lnTo>
                  <a:lnTo>
                    <a:pt x="2640" y="941"/>
                  </a:lnTo>
                  <a:lnTo>
                    <a:pt x="2488" y="1062"/>
                  </a:lnTo>
                  <a:lnTo>
                    <a:pt x="2367" y="1184"/>
                  </a:lnTo>
                  <a:lnTo>
                    <a:pt x="2215" y="1275"/>
                  </a:lnTo>
                  <a:lnTo>
                    <a:pt x="2094" y="1335"/>
                  </a:lnTo>
                  <a:lnTo>
                    <a:pt x="1972" y="1366"/>
                  </a:lnTo>
                  <a:lnTo>
                    <a:pt x="1881" y="1366"/>
                  </a:lnTo>
                  <a:lnTo>
                    <a:pt x="1790" y="1396"/>
                  </a:lnTo>
                  <a:lnTo>
                    <a:pt x="1699" y="1396"/>
                  </a:lnTo>
                  <a:lnTo>
                    <a:pt x="1608" y="1426"/>
                  </a:lnTo>
                  <a:lnTo>
                    <a:pt x="1335" y="1426"/>
                  </a:lnTo>
                  <a:lnTo>
                    <a:pt x="1184" y="1396"/>
                  </a:lnTo>
                  <a:lnTo>
                    <a:pt x="819" y="1275"/>
                  </a:lnTo>
                  <a:lnTo>
                    <a:pt x="668" y="1214"/>
                  </a:lnTo>
                  <a:lnTo>
                    <a:pt x="486" y="1093"/>
                  </a:lnTo>
                  <a:lnTo>
                    <a:pt x="243" y="910"/>
                  </a:lnTo>
                  <a:lnTo>
                    <a:pt x="61" y="728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30" y="759"/>
                  </a:lnTo>
                  <a:lnTo>
                    <a:pt x="152" y="971"/>
                  </a:lnTo>
                  <a:lnTo>
                    <a:pt x="395" y="1214"/>
                  </a:lnTo>
                  <a:lnTo>
                    <a:pt x="577" y="1335"/>
                  </a:lnTo>
                  <a:lnTo>
                    <a:pt x="728" y="1457"/>
                  </a:lnTo>
                  <a:lnTo>
                    <a:pt x="941" y="1548"/>
                  </a:lnTo>
                  <a:lnTo>
                    <a:pt x="1123" y="1608"/>
                  </a:lnTo>
                  <a:lnTo>
                    <a:pt x="1305" y="1639"/>
                  </a:lnTo>
                  <a:lnTo>
                    <a:pt x="1487" y="1669"/>
                  </a:lnTo>
                  <a:lnTo>
                    <a:pt x="1851" y="1669"/>
                  </a:lnTo>
                  <a:lnTo>
                    <a:pt x="1942" y="1639"/>
                  </a:lnTo>
                  <a:lnTo>
                    <a:pt x="2033" y="1608"/>
                  </a:lnTo>
                  <a:lnTo>
                    <a:pt x="2185" y="1548"/>
                  </a:lnTo>
                  <a:lnTo>
                    <a:pt x="2337" y="1487"/>
                  </a:lnTo>
                  <a:lnTo>
                    <a:pt x="2488" y="1366"/>
                  </a:lnTo>
                  <a:lnTo>
                    <a:pt x="2640" y="1214"/>
                  </a:lnTo>
                  <a:lnTo>
                    <a:pt x="2792" y="1062"/>
                  </a:lnTo>
                  <a:lnTo>
                    <a:pt x="2883" y="880"/>
                  </a:lnTo>
                  <a:lnTo>
                    <a:pt x="2974" y="698"/>
                  </a:lnTo>
                  <a:lnTo>
                    <a:pt x="3034" y="516"/>
                  </a:lnTo>
                  <a:lnTo>
                    <a:pt x="3065" y="334"/>
                  </a:lnTo>
                  <a:lnTo>
                    <a:pt x="3065" y="91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4"/>
            <p:cNvSpPr/>
            <p:nvPr/>
          </p:nvSpPr>
          <p:spPr>
            <a:xfrm>
              <a:off x="2677775" y="850975"/>
              <a:ext cx="74375" cy="42500"/>
            </a:xfrm>
            <a:custGeom>
              <a:avLst/>
              <a:gdLst/>
              <a:ahLst/>
              <a:cxnLst/>
              <a:rect l="l" t="t" r="r" b="b"/>
              <a:pathLst>
                <a:path w="2975" h="1700" extrusionOk="0">
                  <a:moveTo>
                    <a:pt x="1275" y="1"/>
                  </a:moveTo>
                  <a:lnTo>
                    <a:pt x="911" y="31"/>
                  </a:lnTo>
                  <a:lnTo>
                    <a:pt x="547" y="92"/>
                  </a:lnTo>
                  <a:lnTo>
                    <a:pt x="243" y="183"/>
                  </a:lnTo>
                  <a:lnTo>
                    <a:pt x="122" y="213"/>
                  </a:lnTo>
                  <a:lnTo>
                    <a:pt x="61" y="274"/>
                  </a:lnTo>
                  <a:lnTo>
                    <a:pt x="0" y="334"/>
                  </a:lnTo>
                  <a:lnTo>
                    <a:pt x="0" y="365"/>
                  </a:lnTo>
                  <a:lnTo>
                    <a:pt x="92" y="334"/>
                  </a:lnTo>
                  <a:lnTo>
                    <a:pt x="274" y="274"/>
                  </a:lnTo>
                  <a:lnTo>
                    <a:pt x="577" y="243"/>
                  </a:lnTo>
                  <a:lnTo>
                    <a:pt x="911" y="213"/>
                  </a:lnTo>
                  <a:lnTo>
                    <a:pt x="1275" y="243"/>
                  </a:lnTo>
                  <a:lnTo>
                    <a:pt x="1427" y="243"/>
                  </a:lnTo>
                  <a:lnTo>
                    <a:pt x="1548" y="274"/>
                  </a:lnTo>
                  <a:lnTo>
                    <a:pt x="1760" y="334"/>
                  </a:lnTo>
                  <a:lnTo>
                    <a:pt x="1821" y="365"/>
                  </a:lnTo>
                  <a:lnTo>
                    <a:pt x="1912" y="395"/>
                  </a:lnTo>
                  <a:lnTo>
                    <a:pt x="1973" y="425"/>
                  </a:lnTo>
                  <a:lnTo>
                    <a:pt x="2094" y="456"/>
                  </a:lnTo>
                  <a:lnTo>
                    <a:pt x="2185" y="547"/>
                  </a:lnTo>
                  <a:lnTo>
                    <a:pt x="2307" y="638"/>
                  </a:lnTo>
                  <a:lnTo>
                    <a:pt x="2428" y="729"/>
                  </a:lnTo>
                  <a:lnTo>
                    <a:pt x="2549" y="881"/>
                  </a:lnTo>
                  <a:lnTo>
                    <a:pt x="2640" y="1002"/>
                  </a:lnTo>
                  <a:lnTo>
                    <a:pt x="2731" y="1154"/>
                  </a:lnTo>
                  <a:lnTo>
                    <a:pt x="2853" y="1427"/>
                  </a:lnTo>
                  <a:lnTo>
                    <a:pt x="2944" y="1639"/>
                  </a:lnTo>
                  <a:lnTo>
                    <a:pt x="2974" y="1700"/>
                  </a:lnTo>
                  <a:lnTo>
                    <a:pt x="2974" y="1639"/>
                  </a:lnTo>
                  <a:lnTo>
                    <a:pt x="2944" y="1396"/>
                  </a:lnTo>
                  <a:lnTo>
                    <a:pt x="2883" y="1093"/>
                  </a:lnTo>
                  <a:lnTo>
                    <a:pt x="2792" y="941"/>
                  </a:lnTo>
                  <a:lnTo>
                    <a:pt x="2701" y="759"/>
                  </a:lnTo>
                  <a:lnTo>
                    <a:pt x="2610" y="607"/>
                  </a:lnTo>
                  <a:lnTo>
                    <a:pt x="2458" y="456"/>
                  </a:lnTo>
                  <a:lnTo>
                    <a:pt x="2337" y="334"/>
                  </a:lnTo>
                  <a:lnTo>
                    <a:pt x="2216" y="243"/>
                  </a:lnTo>
                  <a:lnTo>
                    <a:pt x="2094" y="183"/>
                  </a:lnTo>
                  <a:lnTo>
                    <a:pt x="2003" y="152"/>
                  </a:lnTo>
                  <a:lnTo>
                    <a:pt x="1912" y="92"/>
                  </a:lnTo>
                  <a:lnTo>
                    <a:pt x="1821" y="92"/>
                  </a:lnTo>
                  <a:lnTo>
                    <a:pt x="1609" y="31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4"/>
            <p:cNvSpPr/>
            <p:nvPr/>
          </p:nvSpPr>
          <p:spPr>
            <a:xfrm>
              <a:off x="2753625" y="918500"/>
              <a:ext cx="25075" cy="67525"/>
            </a:xfrm>
            <a:custGeom>
              <a:avLst/>
              <a:gdLst/>
              <a:ahLst/>
              <a:cxnLst/>
              <a:rect l="l" t="t" r="r" b="b"/>
              <a:pathLst>
                <a:path w="1003" h="2701" extrusionOk="0">
                  <a:moveTo>
                    <a:pt x="1" y="0"/>
                  </a:moveTo>
                  <a:lnTo>
                    <a:pt x="31" y="61"/>
                  </a:lnTo>
                  <a:lnTo>
                    <a:pt x="183" y="182"/>
                  </a:lnTo>
                  <a:lnTo>
                    <a:pt x="365" y="364"/>
                  </a:lnTo>
                  <a:lnTo>
                    <a:pt x="456" y="486"/>
                  </a:lnTo>
                  <a:lnTo>
                    <a:pt x="547" y="607"/>
                  </a:lnTo>
                  <a:lnTo>
                    <a:pt x="668" y="880"/>
                  </a:lnTo>
                  <a:lnTo>
                    <a:pt x="729" y="1093"/>
                  </a:lnTo>
                  <a:lnTo>
                    <a:pt x="729" y="1275"/>
                  </a:lnTo>
                  <a:lnTo>
                    <a:pt x="729" y="1335"/>
                  </a:lnTo>
                  <a:lnTo>
                    <a:pt x="729" y="1396"/>
                  </a:lnTo>
                  <a:lnTo>
                    <a:pt x="729" y="1578"/>
                  </a:lnTo>
                  <a:lnTo>
                    <a:pt x="638" y="1821"/>
                  </a:lnTo>
                  <a:lnTo>
                    <a:pt x="517" y="2064"/>
                  </a:lnTo>
                  <a:lnTo>
                    <a:pt x="365" y="2306"/>
                  </a:lnTo>
                  <a:lnTo>
                    <a:pt x="183" y="2519"/>
                  </a:lnTo>
                  <a:lnTo>
                    <a:pt x="31" y="2640"/>
                  </a:lnTo>
                  <a:lnTo>
                    <a:pt x="1" y="2701"/>
                  </a:lnTo>
                  <a:lnTo>
                    <a:pt x="62" y="2701"/>
                  </a:lnTo>
                  <a:lnTo>
                    <a:pt x="244" y="2610"/>
                  </a:lnTo>
                  <a:lnTo>
                    <a:pt x="456" y="2428"/>
                  </a:lnTo>
                  <a:lnTo>
                    <a:pt x="577" y="2306"/>
                  </a:lnTo>
                  <a:lnTo>
                    <a:pt x="668" y="2185"/>
                  </a:lnTo>
                  <a:lnTo>
                    <a:pt x="851" y="1912"/>
                  </a:lnTo>
                  <a:lnTo>
                    <a:pt x="911" y="1760"/>
                  </a:lnTo>
                  <a:lnTo>
                    <a:pt x="942" y="1639"/>
                  </a:lnTo>
                  <a:lnTo>
                    <a:pt x="1002" y="1426"/>
                  </a:lnTo>
                  <a:lnTo>
                    <a:pt x="1002" y="1335"/>
                  </a:lnTo>
                  <a:lnTo>
                    <a:pt x="1002" y="1275"/>
                  </a:lnTo>
                  <a:lnTo>
                    <a:pt x="1002" y="1184"/>
                  </a:lnTo>
                  <a:lnTo>
                    <a:pt x="972" y="1062"/>
                  </a:lnTo>
                  <a:lnTo>
                    <a:pt x="942" y="911"/>
                  </a:lnTo>
                  <a:lnTo>
                    <a:pt x="881" y="789"/>
                  </a:lnTo>
                  <a:lnTo>
                    <a:pt x="699" y="486"/>
                  </a:lnTo>
                  <a:lnTo>
                    <a:pt x="577" y="364"/>
                  </a:lnTo>
                  <a:lnTo>
                    <a:pt x="486" y="273"/>
                  </a:lnTo>
                  <a:lnTo>
                    <a:pt x="244" y="91"/>
                  </a:lnTo>
                  <a:lnTo>
                    <a:pt x="62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4"/>
            <p:cNvSpPr/>
            <p:nvPr/>
          </p:nvSpPr>
          <p:spPr>
            <a:xfrm>
              <a:off x="2491150" y="891175"/>
              <a:ext cx="52375" cy="59975"/>
            </a:xfrm>
            <a:custGeom>
              <a:avLst/>
              <a:gdLst/>
              <a:ahLst/>
              <a:cxnLst/>
              <a:rect l="l" t="t" r="r" b="b"/>
              <a:pathLst>
                <a:path w="2095" h="2399" extrusionOk="0">
                  <a:moveTo>
                    <a:pt x="1366" y="1"/>
                  </a:moveTo>
                  <a:lnTo>
                    <a:pt x="1154" y="31"/>
                  </a:lnTo>
                  <a:lnTo>
                    <a:pt x="942" y="92"/>
                  </a:lnTo>
                  <a:lnTo>
                    <a:pt x="729" y="183"/>
                  </a:lnTo>
                  <a:lnTo>
                    <a:pt x="517" y="304"/>
                  </a:lnTo>
                  <a:lnTo>
                    <a:pt x="365" y="426"/>
                  </a:lnTo>
                  <a:lnTo>
                    <a:pt x="244" y="577"/>
                  </a:lnTo>
                  <a:lnTo>
                    <a:pt x="153" y="729"/>
                  </a:lnTo>
                  <a:lnTo>
                    <a:pt x="92" y="820"/>
                  </a:lnTo>
                  <a:lnTo>
                    <a:pt x="31" y="942"/>
                  </a:lnTo>
                  <a:lnTo>
                    <a:pt x="31" y="1063"/>
                  </a:lnTo>
                  <a:lnTo>
                    <a:pt x="1" y="1184"/>
                  </a:lnTo>
                  <a:lnTo>
                    <a:pt x="1" y="1336"/>
                  </a:lnTo>
                  <a:lnTo>
                    <a:pt x="62" y="1548"/>
                  </a:lnTo>
                  <a:lnTo>
                    <a:pt x="122" y="1761"/>
                  </a:lnTo>
                  <a:lnTo>
                    <a:pt x="244" y="1943"/>
                  </a:lnTo>
                  <a:lnTo>
                    <a:pt x="395" y="2125"/>
                  </a:lnTo>
                  <a:lnTo>
                    <a:pt x="577" y="2277"/>
                  </a:lnTo>
                  <a:lnTo>
                    <a:pt x="790" y="2368"/>
                  </a:lnTo>
                  <a:lnTo>
                    <a:pt x="881" y="2398"/>
                  </a:lnTo>
                  <a:lnTo>
                    <a:pt x="1002" y="2398"/>
                  </a:lnTo>
                  <a:lnTo>
                    <a:pt x="1184" y="2368"/>
                  </a:lnTo>
                  <a:lnTo>
                    <a:pt x="1336" y="2307"/>
                  </a:lnTo>
                  <a:lnTo>
                    <a:pt x="1427" y="2246"/>
                  </a:lnTo>
                  <a:lnTo>
                    <a:pt x="1518" y="2186"/>
                  </a:lnTo>
                  <a:lnTo>
                    <a:pt x="1427" y="2216"/>
                  </a:lnTo>
                  <a:lnTo>
                    <a:pt x="1154" y="2277"/>
                  </a:lnTo>
                  <a:lnTo>
                    <a:pt x="1002" y="2277"/>
                  </a:lnTo>
                  <a:lnTo>
                    <a:pt x="820" y="2246"/>
                  </a:lnTo>
                  <a:lnTo>
                    <a:pt x="668" y="2125"/>
                  </a:lnTo>
                  <a:lnTo>
                    <a:pt x="517" y="2004"/>
                  </a:lnTo>
                  <a:lnTo>
                    <a:pt x="395" y="1852"/>
                  </a:lnTo>
                  <a:lnTo>
                    <a:pt x="335" y="1670"/>
                  </a:lnTo>
                  <a:lnTo>
                    <a:pt x="274" y="1488"/>
                  </a:lnTo>
                  <a:lnTo>
                    <a:pt x="274" y="1336"/>
                  </a:lnTo>
                  <a:lnTo>
                    <a:pt x="274" y="1093"/>
                  </a:lnTo>
                  <a:lnTo>
                    <a:pt x="304" y="1002"/>
                  </a:lnTo>
                  <a:lnTo>
                    <a:pt x="335" y="942"/>
                  </a:lnTo>
                  <a:lnTo>
                    <a:pt x="426" y="729"/>
                  </a:lnTo>
                  <a:lnTo>
                    <a:pt x="547" y="608"/>
                  </a:lnTo>
                  <a:lnTo>
                    <a:pt x="668" y="486"/>
                  </a:lnTo>
                  <a:lnTo>
                    <a:pt x="820" y="365"/>
                  </a:lnTo>
                  <a:lnTo>
                    <a:pt x="1002" y="274"/>
                  </a:lnTo>
                  <a:lnTo>
                    <a:pt x="1184" y="183"/>
                  </a:lnTo>
                  <a:lnTo>
                    <a:pt x="1397" y="153"/>
                  </a:lnTo>
                  <a:lnTo>
                    <a:pt x="1579" y="122"/>
                  </a:lnTo>
                  <a:lnTo>
                    <a:pt x="1761" y="122"/>
                  </a:lnTo>
                  <a:lnTo>
                    <a:pt x="2004" y="183"/>
                  </a:lnTo>
                  <a:lnTo>
                    <a:pt x="2095" y="183"/>
                  </a:lnTo>
                  <a:lnTo>
                    <a:pt x="2004" y="122"/>
                  </a:lnTo>
                  <a:lnTo>
                    <a:pt x="1913" y="92"/>
                  </a:lnTo>
                  <a:lnTo>
                    <a:pt x="1761" y="31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4"/>
            <p:cNvSpPr/>
            <p:nvPr/>
          </p:nvSpPr>
          <p:spPr>
            <a:xfrm>
              <a:off x="2538200" y="834300"/>
              <a:ext cx="140350" cy="72075"/>
            </a:xfrm>
            <a:custGeom>
              <a:avLst/>
              <a:gdLst/>
              <a:ahLst/>
              <a:cxnLst/>
              <a:rect l="l" t="t" r="r" b="b"/>
              <a:pathLst>
                <a:path w="5614" h="2883" extrusionOk="0">
                  <a:moveTo>
                    <a:pt x="3399" y="0"/>
                  </a:moveTo>
                  <a:lnTo>
                    <a:pt x="3247" y="30"/>
                  </a:lnTo>
                  <a:lnTo>
                    <a:pt x="3217" y="61"/>
                  </a:lnTo>
                  <a:lnTo>
                    <a:pt x="3035" y="121"/>
                  </a:lnTo>
                  <a:lnTo>
                    <a:pt x="2822" y="182"/>
                  </a:lnTo>
                  <a:lnTo>
                    <a:pt x="2549" y="273"/>
                  </a:lnTo>
                  <a:lnTo>
                    <a:pt x="2246" y="425"/>
                  </a:lnTo>
                  <a:lnTo>
                    <a:pt x="1912" y="637"/>
                  </a:lnTo>
                  <a:lnTo>
                    <a:pt x="1760" y="728"/>
                  </a:lnTo>
                  <a:lnTo>
                    <a:pt x="1608" y="850"/>
                  </a:lnTo>
                  <a:lnTo>
                    <a:pt x="1275" y="1123"/>
                  </a:lnTo>
                  <a:lnTo>
                    <a:pt x="971" y="1396"/>
                  </a:lnTo>
                  <a:lnTo>
                    <a:pt x="698" y="1699"/>
                  </a:lnTo>
                  <a:lnTo>
                    <a:pt x="577" y="1851"/>
                  </a:lnTo>
                  <a:lnTo>
                    <a:pt x="486" y="2003"/>
                  </a:lnTo>
                  <a:lnTo>
                    <a:pt x="304" y="2276"/>
                  </a:lnTo>
                  <a:lnTo>
                    <a:pt x="213" y="2397"/>
                  </a:lnTo>
                  <a:lnTo>
                    <a:pt x="152" y="2519"/>
                  </a:lnTo>
                  <a:lnTo>
                    <a:pt x="61" y="2701"/>
                  </a:lnTo>
                  <a:lnTo>
                    <a:pt x="0" y="2883"/>
                  </a:lnTo>
                  <a:lnTo>
                    <a:pt x="122" y="2731"/>
                  </a:lnTo>
                  <a:lnTo>
                    <a:pt x="213" y="2549"/>
                  </a:lnTo>
                  <a:lnTo>
                    <a:pt x="304" y="2428"/>
                  </a:lnTo>
                  <a:lnTo>
                    <a:pt x="395" y="2337"/>
                  </a:lnTo>
                  <a:lnTo>
                    <a:pt x="577" y="2063"/>
                  </a:lnTo>
                  <a:lnTo>
                    <a:pt x="698" y="1942"/>
                  </a:lnTo>
                  <a:lnTo>
                    <a:pt x="819" y="1790"/>
                  </a:lnTo>
                  <a:lnTo>
                    <a:pt x="1093" y="1517"/>
                  </a:lnTo>
                  <a:lnTo>
                    <a:pt x="1396" y="1244"/>
                  </a:lnTo>
                  <a:lnTo>
                    <a:pt x="1730" y="1032"/>
                  </a:lnTo>
                  <a:lnTo>
                    <a:pt x="1882" y="910"/>
                  </a:lnTo>
                  <a:lnTo>
                    <a:pt x="2033" y="819"/>
                  </a:lnTo>
                  <a:lnTo>
                    <a:pt x="2367" y="637"/>
                  </a:lnTo>
                  <a:lnTo>
                    <a:pt x="2640" y="516"/>
                  </a:lnTo>
                  <a:lnTo>
                    <a:pt x="2913" y="425"/>
                  </a:lnTo>
                  <a:lnTo>
                    <a:pt x="3095" y="364"/>
                  </a:lnTo>
                  <a:lnTo>
                    <a:pt x="3277" y="303"/>
                  </a:lnTo>
                  <a:lnTo>
                    <a:pt x="3308" y="303"/>
                  </a:lnTo>
                  <a:lnTo>
                    <a:pt x="3459" y="273"/>
                  </a:lnTo>
                  <a:lnTo>
                    <a:pt x="3641" y="243"/>
                  </a:lnTo>
                  <a:lnTo>
                    <a:pt x="3915" y="243"/>
                  </a:lnTo>
                  <a:lnTo>
                    <a:pt x="4218" y="273"/>
                  </a:lnTo>
                  <a:lnTo>
                    <a:pt x="4582" y="334"/>
                  </a:lnTo>
                  <a:lnTo>
                    <a:pt x="4734" y="395"/>
                  </a:lnTo>
                  <a:lnTo>
                    <a:pt x="4916" y="486"/>
                  </a:lnTo>
                  <a:lnTo>
                    <a:pt x="5068" y="577"/>
                  </a:lnTo>
                  <a:lnTo>
                    <a:pt x="5219" y="698"/>
                  </a:lnTo>
                  <a:lnTo>
                    <a:pt x="5341" y="850"/>
                  </a:lnTo>
                  <a:lnTo>
                    <a:pt x="5432" y="1001"/>
                  </a:lnTo>
                  <a:lnTo>
                    <a:pt x="5462" y="1183"/>
                  </a:lnTo>
                  <a:lnTo>
                    <a:pt x="5462" y="1366"/>
                  </a:lnTo>
                  <a:lnTo>
                    <a:pt x="5401" y="1517"/>
                  </a:lnTo>
                  <a:lnTo>
                    <a:pt x="5341" y="1669"/>
                  </a:lnTo>
                  <a:lnTo>
                    <a:pt x="5250" y="1821"/>
                  </a:lnTo>
                  <a:lnTo>
                    <a:pt x="5128" y="1912"/>
                  </a:lnTo>
                  <a:lnTo>
                    <a:pt x="4946" y="2124"/>
                  </a:lnTo>
                  <a:lnTo>
                    <a:pt x="4795" y="2246"/>
                  </a:lnTo>
                  <a:lnTo>
                    <a:pt x="4673" y="2337"/>
                  </a:lnTo>
                  <a:lnTo>
                    <a:pt x="4643" y="2367"/>
                  </a:lnTo>
                  <a:lnTo>
                    <a:pt x="4825" y="2306"/>
                  </a:lnTo>
                  <a:lnTo>
                    <a:pt x="5007" y="2185"/>
                  </a:lnTo>
                  <a:lnTo>
                    <a:pt x="5219" y="2003"/>
                  </a:lnTo>
                  <a:lnTo>
                    <a:pt x="5341" y="1881"/>
                  </a:lnTo>
                  <a:lnTo>
                    <a:pt x="5432" y="1730"/>
                  </a:lnTo>
                  <a:lnTo>
                    <a:pt x="5523" y="1578"/>
                  </a:lnTo>
                  <a:lnTo>
                    <a:pt x="5614" y="1396"/>
                  </a:lnTo>
                  <a:lnTo>
                    <a:pt x="5614" y="1183"/>
                  </a:lnTo>
                  <a:lnTo>
                    <a:pt x="5583" y="941"/>
                  </a:lnTo>
                  <a:lnTo>
                    <a:pt x="5492" y="759"/>
                  </a:lnTo>
                  <a:lnTo>
                    <a:pt x="5371" y="577"/>
                  </a:lnTo>
                  <a:lnTo>
                    <a:pt x="5189" y="425"/>
                  </a:lnTo>
                  <a:lnTo>
                    <a:pt x="5007" y="303"/>
                  </a:lnTo>
                  <a:lnTo>
                    <a:pt x="4825" y="212"/>
                  </a:lnTo>
                  <a:lnTo>
                    <a:pt x="4643" y="121"/>
                  </a:lnTo>
                  <a:lnTo>
                    <a:pt x="4279" y="3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4"/>
            <p:cNvSpPr/>
            <p:nvPr/>
          </p:nvSpPr>
          <p:spPr>
            <a:xfrm>
              <a:off x="2845425" y="1341800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extrusionOk="0">
                  <a:moveTo>
                    <a:pt x="1548" y="0"/>
                  </a:moveTo>
                  <a:lnTo>
                    <a:pt x="1245" y="31"/>
                  </a:lnTo>
                  <a:lnTo>
                    <a:pt x="941" y="122"/>
                  </a:lnTo>
                  <a:lnTo>
                    <a:pt x="638" y="273"/>
                  </a:lnTo>
                  <a:lnTo>
                    <a:pt x="395" y="455"/>
                  </a:lnTo>
                  <a:lnTo>
                    <a:pt x="304" y="577"/>
                  </a:lnTo>
                  <a:lnTo>
                    <a:pt x="213" y="728"/>
                  </a:lnTo>
                  <a:lnTo>
                    <a:pt x="122" y="880"/>
                  </a:lnTo>
                  <a:lnTo>
                    <a:pt x="61" y="1032"/>
                  </a:lnTo>
                  <a:lnTo>
                    <a:pt x="1" y="1275"/>
                  </a:lnTo>
                  <a:lnTo>
                    <a:pt x="1" y="1487"/>
                  </a:lnTo>
                  <a:lnTo>
                    <a:pt x="1" y="1730"/>
                  </a:lnTo>
                  <a:lnTo>
                    <a:pt x="92" y="1973"/>
                  </a:lnTo>
                  <a:lnTo>
                    <a:pt x="183" y="2124"/>
                  </a:lnTo>
                  <a:lnTo>
                    <a:pt x="334" y="2276"/>
                  </a:lnTo>
                  <a:lnTo>
                    <a:pt x="395" y="2337"/>
                  </a:lnTo>
                  <a:lnTo>
                    <a:pt x="577" y="2337"/>
                  </a:lnTo>
                  <a:lnTo>
                    <a:pt x="668" y="2276"/>
                  </a:lnTo>
                  <a:lnTo>
                    <a:pt x="729" y="2367"/>
                  </a:lnTo>
                  <a:lnTo>
                    <a:pt x="789" y="2428"/>
                  </a:lnTo>
                  <a:lnTo>
                    <a:pt x="881" y="2488"/>
                  </a:lnTo>
                  <a:lnTo>
                    <a:pt x="941" y="2519"/>
                  </a:lnTo>
                  <a:lnTo>
                    <a:pt x="1032" y="2519"/>
                  </a:lnTo>
                  <a:lnTo>
                    <a:pt x="1123" y="2488"/>
                  </a:lnTo>
                  <a:lnTo>
                    <a:pt x="1214" y="2458"/>
                  </a:lnTo>
                  <a:lnTo>
                    <a:pt x="1305" y="2397"/>
                  </a:lnTo>
                  <a:lnTo>
                    <a:pt x="1305" y="2397"/>
                  </a:lnTo>
                  <a:lnTo>
                    <a:pt x="1275" y="2428"/>
                  </a:lnTo>
                  <a:lnTo>
                    <a:pt x="1275" y="2458"/>
                  </a:lnTo>
                  <a:lnTo>
                    <a:pt x="1396" y="2549"/>
                  </a:lnTo>
                  <a:lnTo>
                    <a:pt x="1548" y="2579"/>
                  </a:lnTo>
                  <a:lnTo>
                    <a:pt x="1639" y="2579"/>
                  </a:lnTo>
                  <a:lnTo>
                    <a:pt x="1760" y="2519"/>
                  </a:lnTo>
                  <a:lnTo>
                    <a:pt x="1912" y="2397"/>
                  </a:lnTo>
                  <a:lnTo>
                    <a:pt x="2094" y="2155"/>
                  </a:lnTo>
                  <a:lnTo>
                    <a:pt x="2276" y="1882"/>
                  </a:lnTo>
                  <a:lnTo>
                    <a:pt x="2367" y="1730"/>
                  </a:lnTo>
                  <a:lnTo>
                    <a:pt x="2458" y="1608"/>
                  </a:lnTo>
                  <a:lnTo>
                    <a:pt x="2580" y="1517"/>
                  </a:lnTo>
                  <a:lnTo>
                    <a:pt x="2701" y="1457"/>
                  </a:lnTo>
                  <a:lnTo>
                    <a:pt x="2853" y="1487"/>
                  </a:lnTo>
                  <a:lnTo>
                    <a:pt x="3035" y="1578"/>
                  </a:lnTo>
                  <a:lnTo>
                    <a:pt x="3126" y="1639"/>
                  </a:lnTo>
                  <a:lnTo>
                    <a:pt x="3187" y="1760"/>
                  </a:lnTo>
                  <a:lnTo>
                    <a:pt x="3338" y="2003"/>
                  </a:lnTo>
                  <a:lnTo>
                    <a:pt x="3399" y="2215"/>
                  </a:lnTo>
                  <a:lnTo>
                    <a:pt x="3429" y="2276"/>
                  </a:lnTo>
                  <a:lnTo>
                    <a:pt x="3460" y="2306"/>
                  </a:lnTo>
                  <a:lnTo>
                    <a:pt x="3581" y="2306"/>
                  </a:lnTo>
                  <a:lnTo>
                    <a:pt x="3611" y="2276"/>
                  </a:lnTo>
                  <a:lnTo>
                    <a:pt x="3642" y="2246"/>
                  </a:lnTo>
                  <a:lnTo>
                    <a:pt x="3703" y="2124"/>
                  </a:lnTo>
                  <a:lnTo>
                    <a:pt x="3733" y="1882"/>
                  </a:lnTo>
                  <a:lnTo>
                    <a:pt x="3763" y="1730"/>
                  </a:lnTo>
                  <a:lnTo>
                    <a:pt x="3733" y="1548"/>
                  </a:lnTo>
                  <a:lnTo>
                    <a:pt x="3733" y="1396"/>
                  </a:lnTo>
                  <a:lnTo>
                    <a:pt x="3672" y="1244"/>
                  </a:lnTo>
                  <a:lnTo>
                    <a:pt x="3551" y="971"/>
                  </a:lnTo>
                  <a:lnTo>
                    <a:pt x="3369" y="698"/>
                  </a:lnTo>
                  <a:lnTo>
                    <a:pt x="3126" y="486"/>
                  </a:lnTo>
                  <a:lnTo>
                    <a:pt x="2853" y="304"/>
                  </a:lnTo>
                  <a:lnTo>
                    <a:pt x="2549" y="182"/>
                  </a:lnTo>
                  <a:lnTo>
                    <a:pt x="2216" y="6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4"/>
            <p:cNvSpPr/>
            <p:nvPr/>
          </p:nvSpPr>
          <p:spPr>
            <a:xfrm>
              <a:off x="2845425" y="1341800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fill="none" extrusionOk="0">
                  <a:moveTo>
                    <a:pt x="3035" y="1578"/>
                  </a:moveTo>
                  <a:lnTo>
                    <a:pt x="3035" y="1578"/>
                  </a:lnTo>
                  <a:lnTo>
                    <a:pt x="2853" y="1487"/>
                  </a:lnTo>
                  <a:lnTo>
                    <a:pt x="2701" y="1457"/>
                  </a:lnTo>
                  <a:lnTo>
                    <a:pt x="2580" y="1517"/>
                  </a:lnTo>
                  <a:lnTo>
                    <a:pt x="2458" y="1608"/>
                  </a:lnTo>
                  <a:lnTo>
                    <a:pt x="2367" y="1730"/>
                  </a:lnTo>
                  <a:lnTo>
                    <a:pt x="2276" y="1882"/>
                  </a:lnTo>
                  <a:lnTo>
                    <a:pt x="2094" y="2155"/>
                  </a:lnTo>
                  <a:lnTo>
                    <a:pt x="2094" y="2155"/>
                  </a:lnTo>
                  <a:lnTo>
                    <a:pt x="1912" y="2397"/>
                  </a:lnTo>
                  <a:lnTo>
                    <a:pt x="1760" y="2519"/>
                  </a:lnTo>
                  <a:lnTo>
                    <a:pt x="1639" y="2579"/>
                  </a:lnTo>
                  <a:lnTo>
                    <a:pt x="1639" y="2579"/>
                  </a:lnTo>
                  <a:lnTo>
                    <a:pt x="1548" y="2579"/>
                  </a:lnTo>
                  <a:lnTo>
                    <a:pt x="1396" y="2549"/>
                  </a:lnTo>
                  <a:lnTo>
                    <a:pt x="1275" y="2458"/>
                  </a:lnTo>
                  <a:lnTo>
                    <a:pt x="1275" y="2428"/>
                  </a:lnTo>
                  <a:lnTo>
                    <a:pt x="1305" y="2397"/>
                  </a:lnTo>
                  <a:lnTo>
                    <a:pt x="1305" y="2397"/>
                  </a:lnTo>
                  <a:lnTo>
                    <a:pt x="1214" y="2458"/>
                  </a:lnTo>
                  <a:lnTo>
                    <a:pt x="1123" y="2488"/>
                  </a:lnTo>
                  <a:lnTo>
                    <a:pt x="1032" y="2519"/>
                  </a:lnTo>
                  <a:lnTo>
                    <a:pt x="941" y="2519"/>
                  </a:lnTo>
                  <a:lnTo>
                    <a:pt x="881" y="2488"/>
                  </a:lnTo>
                  <a:lnTo>
                    <a:pt x="789" y="2428"/>
                  </a:lnTo>
                  <a:lnTo>
                    <a:pt x="729" y="2367"/>
                  </a:lnTo>
                  <a:lnTo>
                    <a:pt x="668" y="2276"/>
                  </a:lnTo>
                  <a:lnTo>
                    <a:pt x="668" y="2276"/>
                  </a:lnTo>
                  <a:lnTo>
                    <a:pt x="577" y="2337"/>
                  </a:lnTo>
                  <a:lnTo>
                    <a:pt x="486" y="2337"/>
                  </a:lnTo>
                  <a:lnTo>
                    <a:pt x="395" y="2337"/>
                  </a:lnTo>
                  <a:lnTo>
                    <a:pt x="334" y="2276"/>
                  </a:lnTo>
                  <a:lnTo>
                    <a:pt x="183" y="2124"/>
                  </a:lnTo>
                  <a:lnTo>
                    <a:pt x="92" y="1973"/>
                  </a:lnTo>
                  <a:lnTo>
                    <a:pt x="92" y="1973"/>
                  </a:lnTo>
                  <a:lnTo>
                    <a:pt x="1" y="1730"/>
                  </a:lnTo>
                  <a:lnTo>
                    <a:pt x="1" y="1487"/>
                  </a:lnTo>
                  <a:lnTo>
                    <a:pt x="1" y="1275"/>
                  </a:lnTo>
                  <a:lnTo>
                    <a:pt x="61" y="1032"/>
                  </a:lnTo>
                  <a:lnTo>
                    <a:pt x="61" y="1032"/>
                  </a:lnTo>
                  <a:lnTo>
                    <a:pt x="122" y="880"/>
                  </a:lnTo>
                  <a:lnTo>
                    <a:pt x="213" y="728"/>
                  </a:lnTo>
                  <a:lnTo>
                    <a:pt x="304" y="577"/>
                  </a:lnTo>
                  <a:lnTo>
                    <a:pt x="395" y="455"/>
                  </a:lnTo>
                  <a:lnTo>
                    <a:pt x="638" y="273"/>
                  </a:lnTo>
                  <a:lnTo>
                    <a:pt x="941" y="122"/>
                  </a:lnTo>
                  <a:lnTo>
                    <a:pt x="1245" y="31"/>
                  </a:lnTo>
                  <a:lnTo>
                    <a:pt x="1548" y="0"/>
                  </a:lnTo>
                  <a:lnTo>
                    <a:pt x="1882" y="0"/>
                  </a:lnTo>
                  <a:lnTo>
                    <a:pt x="2216" y="61"/>
                  </a:lnTo>
                  <a:lnTo>
                    <a:pt x="2549" y="182"/>
                  </a:lnTo>
                  <a:lnTo>
                    <a:pt x="2853" y="304"/>
                  </a:lnTo>
                  <a:lnTo>
                    <a:pt x="3126" y="486"/>
                  </a:lnTo>
                  <a:lnTo>
                    <a:pt x="3369" y="698"/>
                  </a:lnTo>
                  <a:lnTo>
                    <a:pt x="3551" y="971"/>
                  </a:lnTo>
                  <a:lnTo>
                    <a:pt x="3672" y="1244"/>
                  </a:lnTo>
                  <a:lnTo>
                    <a:pt x="3733" y="1396"/>
                  </a:lnTo>
                  <a:lnTo>
                    <a:pt x="3733" y="1548"/>
                  </a:lnTo>
                  <a:lnTo>
                    <a:pt x="3763" y="1730"/>
                  </a:lnTo>
                  <a:lnTo>
                    <a:pt x="3733" y="1882"/>
                  </a:lnTo>
                  <a:lnTo>
                    <a:pt x="3733" y="1882"/>
                  </a:lnTo>
                  <a:lnTo>
                    <a:pt x="3703" y="2124"/>
                  </a:lnTo>
                  <a:lnTo>
                    <a:pt x="3642" y="2246"/>
                  </a:lnTo>
                  <a:lnTo>
                    <a:pt x="3611" y="2276"/>
                  </a:lnTo>
                  <a:lnTo>
                    <a:pt x="3581" y="2306"/>
                  </a:lnTo>
                  <a:lnTo>
                    <a:pt x="3581" y="2306"/>
                  </a:lnTo>
                  <a:lnTo>
                    <a:pt x="3490" y="2306"/>
                  </a:lnTo>
                  <a:lnTo>
                    <a:pt x="3460" y="2306"/>
                  </a:lnTo>
                  <a:lnTo>
                    <a:pt x="3429" y="2276"/>
                  </a:lnTo>
                  <a:lnTo>
                    <a:pt x="3399" y="2215"/>
                  </a:lnTo>
                  <a:lnTo>
                    <a:pt x="3338" y="2003"/>
                  </a:lnTo>
                  <a:lnTo>
                    <a:pt x="3338" y="2003"/>
                  </a:lnTo>
                  <a:lnTo>
                    <a:pt x="3187" y="1760"/>
                  </a:lnTo>
                  <a:lnTo>
                    <a:pt x="3126" y="1639"/>
                  </a:lnTo>
                  <a:lnTo>
                    <a:pt x="3035" y="1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4"/>
            <p:cNvSpPr/>
            <p:nvPr/>
          </p:nvSpPr>
          <p:spPr>
            <a:xfrm>
              <a:off x="2898525" y="1378200"/>
              <a:ext cx="15200" cy="16725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486" y="31"/>
                  </a:moveTo>
                  <a:lnTo>
                    <a:pt x="486" y="31"/>
                  </a:lnTo>
                  <a:lnTo>
                    <a:pt x="334" y="152"/>
                  </a:lnTo>
                  <a:lnTo>
                    <a:pt x="213" y="304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213" y="304"/>
                  </a:lnTo>
                  <a:lnTo>
                    <a:pt x="334" y="152"/>
                  </a:lnTo>
                  <a:lnTo>
                    <a:pt x="486" y="31"/>
                  </a:lnTo>
                  <a:lnTo>
                    <a:pt x="486" y="31"/>
                  </a:lnTo>
                  <a:close/>
                  <a:moveTo>
                    <a:pt x="607" y="1"/>
                  </a:moveTo>
                  <a:lnTo>
                    <a:pt x="607" y="1"/>
                  </a:lnTo>
                  <a:lnTo>
                    <a:pt x="577" y="1"/>
                  </a:lnTo>
                  <a:lnTo>
                    <a:pt x="577" y="1"/>
                  </a:lnTo>
                  <a:lnTo>
                    <a:pt x="577" y="1"/>
                  </a:lnTo>
                  <a:lnTo>
                    <a:pt x="607" y="1"/>
                  </a:lnTo>
                  <a:close/>
                  <a:moveTo>
                    <a:pt x="607" y="1"/>
                  </a:moveTo>
                  <a:lnTo>
                    <a:pt x="607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4"/>
            <p:cNvSpPr/>
            <p:nvPr/>
          </p:nvSpPr>
          <p:spPr>
            <a:xfrm>
              <a:off x="2898525" y="1378975"/>
              <a:ext cx="12175" cy="15950"/>
            </a:xfrm>
            <a:custGeom>
              <a:avLst/>
              <a:gdLst/>
              <a:ahLst/>
              <a:cxnLst/>
              <a:rect l="l" t="t" r="r" b="b"/>
              <a:pathLst>
                <a:path w="487" h="638" fill="none" extrusionOk="0">
                  <a:moveTo>
                    <a:pt x="486" y="0"/>
                  </a:moveTo>
                  <a:lnTo>
                    <a:pt x="486" y="0"/>
                  </a:lnTo>
                  <a:lnTo>
                    <a:pt x="334" y="121"/>
                  </a:lnTo>
                  <a:lnTo>
                    <a:pt x="213" y="273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213" y="273"/>
                  </a:lnTo>
                  <a:lnTo>
                    <a:pt x="334" y="121"/>
                  </a:lnTo>
                  <a:lnTo>
                    <a:pt x="486" y="0"/>
                  </a:lnTo>
                  <a:lnTo>
                    <a:pt x="4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4"/>
            <p:cNvSpPr/>
            <p:nvPr/>
          </p:nvSpPr>
          <p:spPr>
            <a:xfrm>
              <a:off x="2912950" y="1378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0" y="1"/>
                  </a:moveTo>
                  <a:lnTo>
                    <a:pt x="3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4"/>
            <p:cNvSpPr/>
            <p:nvPr/>
          </p:nvSpPr>
          <p:spPr>
            <a:xfrm>
              <a:off x="2913700" y="137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4"/>
            <p:cNvSpPr/>
            <p:nvPr/>
          </p:nvSpPr>
          <p:spPr>
            <a:xfrm>
              <a:off x="2897775" y="1378200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31" y="668"/>
                  </a:moveTo>
                  <a:lnTo>
                    <a:pt x="31" y="668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31" y="668"/>
                  </a:lnTo>
                  <a:lnTo>
                    <a:pt x="31" y="668"/>
                  </a:lnTo>
                  <a:close/>
                  <a:moveTo>
                    <a:pt x="607" y="1"/>
                  </a:moveTo>
                  <a:lnTo>
                    <a:pt x="607" y="1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607" y="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F1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4"/>
            <p:cNvSpPr/>
            <p:nvPr/>
          </p:nvSpPr>
          <p:spPr>
            <a:xfrm>
              <a:off x="2897775" y="13949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4"/>
            <p:cNvSpPr/>
            <p:nvPr/>
          </p:nvSpPr>
          <p:spPr>
            <a:xfrm>
              <a:off x="2910675" y="1378200"/>
              <a:ext cx="2300" cy="800"/>
            </a:xfrm>
            <a:custGeom>
              <a:avLst/>
              <a:gdLst/>
              <a:ahLst/>
              <a:cxnLst/>
              <a:rect l="l" t="t" r="r" b="b"/>
              <a:pathLst>
                <a:path w="92" h="32" fill="none" extrusionOk="0">
                  <a:moveTo>
                    <a:pt x="91" y="1"/>
                  </a:moveTo>
                  <a:lnTo>
                    <a:pt x="91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91" y="1"/>
                  </a:lnTo>
                  <a:lnTo>
                    <a:pt x="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4"/>
            <p:cNvSpPr/>
            <p:nvPr/>
          </p:nvSpPr>
          <p:spPr>
            <a:xfrm>
              <a:off x="2938725" y="1382000"/>
              <a:ext cx="800" cy="6850"/>
            </a:xfrm>
            <a:custGeom>
              <a:avLst/>
              <a:gdLst/>
              <a:ahLst/>
              <a:cxnLst/>
              <a:rect l="l" t="t" r="r" b="b"/>
              <a:pathLst>
                <a:path w="32" h="274" extrusionOk="0">
                  <a:moveTo>
                    <a:pt x="1" y="274"/>
                  </a:move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close/>
                  <a:moveTo>
                    <a:pt x="1" y="274"/>
                  </a:move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close/>
                  <a:moveTo>
                    <a:pt x="1" y="243"/>
                  </a:moveTo>
                  <a:lnTo>
                    <a:pt x="1" y="24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3"/>
                  </a:lnTo>
                  <a:close/>
                  <a:moveTo>
                    <a:pt x="1" y="243"/>
                  </a:move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close/>
                  <a:moveTo>
                    <a:pt x="1" y="243"/>
                  </a:move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" y="243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" y="213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1" y="213"/>
                  </a:move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1" y="182"/>
                  </a:moveTo>
                  <a:lnTo>
                    <a:pt x="1" y="18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2"/>
                  </a:lnTo>
                  <a:close/>
                  <a:moveTo>
                    <a:pt x="1" y="182"/>
                  </a:moveTo>
                  <a:lnTo>
                    <a:pt x="1" y="182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182"/>
                  </a:lnTo>
                  <a:close/>
                  <a:moveTo>
                    <a:pt x="1" y="152"/>
                  </a:moveTo>
                  <a:lnTo>
                    <a:pt x="1" y="152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1" y="152"/>
                  </a:lnTo>
                  <a:close/>
                  <a:moveTo>
                    <a:pt x="1" y="152"/>
                  </a:move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close/>
                  <a:moveTo>
                    <a:pt x="1" y="152"/>
                  </a:move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91"/>
                  </a:move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close/>
                  <a:moveTo>
                    <a:pt x="31" y="91"/>
                  </a:move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E2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4"/>
            <p:cNvSpPr/>
            <p:nvPr/>
          </p:nvSpPr>
          <p:spPr>
            <a:xfrm>
              <a:off x="2938725" y="138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4"/>
            <p:cNvSpPr/>
            <p:nvPr/>
          </p:nvSpPr>
          <p:spPr>
            <a:xfrm>
              <a:off x="2938725" y="138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4"/>
            <p:cNvSpPr/>
            <p:nvPr/>
          </p:nvSpPr>
          <p:spPr>
            <a:xfrm>
              <a:off x="2938725" y="13880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4"/>
            <p:cNvSpPr/>
            <p:nvPr/>
          </p:nvSpPr>
          <p:spPr>
            <a:xfrm>
              <a:off x="2938725" y="138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4"/>
            <p:cNvSpPr/>
            <p:nvPr/>
          </p:nvSpPr>
          <p:spPr>
            <a:xfrm>
              <a:off x="2938725" y="138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4"/>
            <p:cNvSpPr/>
            <p:nvPr/>
          </p:nvSpPr>
          <p:spPr>
            <a:xfrm>
              <a:off x="2938725" y="138730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4"/>
            <p:cNvSpPr/>
            <p:nvPr/>
          </p:nvSpPr>
          <p:spPr>
            <a:xfrm>
              <a:off x="2938725" y="1387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4"/>
            <p:cNvSpPr/>
            <p:nvPr/>
          </p:nvSpPr>
          <p:spPr>
            <a:xfrm>
              <a:off x="2938725" y="1387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4"/>
            <p:cNvSpPr/>
            <p:nvPr/>
          </p:nvSpPr>
          <p:spPr>
            <a:xfrm>
              <a:off x="2938725" y="13865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4"/>
            <p:cNvSpPr/>
            <p:nvPr/>
          </p:nvSpPr>
          <p:spPr>
            <a:xfrm>
              <a:off x="2938725" y="138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4"/>
            <p:cNvSpPr/>
            <p:nvPr/>
          </p:nvSpPr>
          <p:spPr>
            <a:xfrm>
              <a:off x="2938725" y="138580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4"/>
            <p:cNvSpPr/>
            <p:nvPr/>
          </p:nvSpPr>
          <p:spPr>
            <a:xfrm>
              <a:off x="2938725" y="138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4"/>
            <p:cNvSpPr/>
            <p:nvPr/>
          </p:nvSpPr>
          <p:spPr>
            <a:xfrm>
              <a:off x="2938725" y="138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4"/>
            <p:cNvSpPr/>
            <p:nvPr/>
          </p:nvSpPr>
          <p:spPr>
            <a:xfrm>
              <a:off x="2938725" y="1385025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4"/>
            <p:cNvSpPr/>
            <p:nvPr/>
          </p:nvSpPr>
          <p:spPr>
            <a:xfrm>
              <a:off x="2939500" y="138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4"/>
            <p:cNvSpPr/>
            <p:nvPr/>
          </p:nvSpPr>
          <p:spPr>
            <a:xfrm>
              <a:off x="2939500" y="138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4"/>
            <p:cNvSpPr/>
            <p:nvPr/>
          </p:nvSpPr>
          <p:spPr>
            <a:xfrm>
              <a:off x="2939500" y="138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4"/>
            <p:cNvSpPr/>
            <p:nvPr/>
          </p:nvSpPr>
          <p:spPr>
            <a:xfrm>
              <a:off x="2939500" y="138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4"/>
            <p:cNvSpPr/>
            <p:nvPr/>
          </p:nvSpPr>
          <p:spPr>
            <a:xfrm>
              <a:off x="2939500" y="13835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4"/>
            <p:cNvSpPr/>
            <p:nvPr/>
          </p:nvSpPr>
          <p:spPr>
            <a:xfrm>
              <a:off x="2939500" y="138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4"/>
            <p:cNvSpPr/>
            <p:nvPr/>
          </p:nvSpPr>
          <p:spPr>
            <a:xfrm>
              <a:off x="2939500" y="138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4"/>
            <p:cNvSpPr/>
            <p:nvPr/>
          </p:nvSpPr>
          <p:spPr>
            <a:xfrm>
              <a:off x="2939500" y="138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4"/>
            <p:cNvSpPr/>
            <p:nvPr/>
          </p:nvSpPr>
          <p:spPr>
            <a:xfrm>
              <a:off x="2939500" y="138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4"/>
            <p:cNvSpPr/>
            <p:nvPr/>
          </p:nvSpPr>
          <p:spPr>
            <a:xfrm>
              <a:off x="2939500" y="138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4"/>
            <p:cNvSpPr/>
            <p:nvPr/>
          </p:nvSpPr>
          <p:spPr>
            <a:xfrm>
              <a:off x="2939500" y="138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4"/>
            <p:cNvSpPr/>
            <p:nvPr/>
          </p:nvSpPr>
          <p:spPr>
            <a:xfrm>
              <a:off x="2939500" y="138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4"/>
            <p:cNvSpPr/>
            <p:nvPr/>
          </p:nvSpPr>
          <p:spPr>
            <a:xfrm>
              <a:off x="2939500" y="138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4"/>
            <p:cNvSpPr/>
            <p:nvPr/>
          </p:nvSpPr>
          <p:spPr>
            <a:xfrm>
              <a:off x="2846950" y="1389575"/>
              <a:ext cx="81950" cy="3075"/>
            </a:xfrm>
            <a:custGeom>
              <a:avLst/>
              <a:gdLst/>
              <a:ahLst/>
              <a:cxnLst/>
              <a:rect l="l" t="t" r="r" b="b"/>
              <a:pathLst>
                <a:path w="3278" h="123" extrusionOk="0">
                  <a:moveTo>
                    <a:pt x="3277" y="92"/>
                  </a:moveTo>
                  <a:lnTo>
                    <a:pt x="3277" y="92"/>
                  </a:lnTo>
                  <a:lnTo>
                    <a:pt x="3277" y="122"/>
                  </a:lnTo>
                  <a:lnTo>
                    <a:pt x="3277" y="122"/>
                  </a:lnTo>
                  <a:lnTo>
                    <a:pt x="3277" y="92"/>
                  </a:lnTo>
                  <a:close/>
                  <a:moveTo>
                    <a:pt x="31" y="62"/>
                  </a:move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7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4"/>
            <p:cNvSpPr/>
            <p:nvPr/>
          </p:nvSpPr>
          <p:spPr>
            <a:xfrm>
              <a:off x="2928875" y="13918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4"/>
            <p:cNvSpPr/>
            <p:nvPr/>
          </p:nvSpPr>
          <p:spPr>
            <a:xfrm>
              <a:off x="2847700" y="139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4"/>
            <p:cNvSpPr/>
            <p:nvPr/>
          </p:nvSpPr>
          <p:spPr>
            <a:xfrm>
              <a:off x="2847700" y="1390350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4"/>
            <p:cNvSpPr/>
            <p:nvPr/>
          </p:nvSpPr>
          <p:spPr>
            <a:xfrm>
              <a:off x="2847700" y="139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4"/>
            <p:cNvSpPr/>
            <p:nvPr/>
          </p:nvSpPr>
          <p:spPr>
            <a:xfrm>
              <a:off x="2846950" y="1390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4"/>
            <p:cNvSpPr/>
            <p:nvPr/>
          </p:nvSpPr>
          <p:spPr>
            <a:xfrm>
              <a:off x="2846950" y="139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4"/>
            <p:cNvSpPr/>
            <p:nvPr/>
          </p:nvSpPr>
          <p:spPr>
            <a:xfrm>
              <a:off x="2846950" y="13895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4"/>
            <p:cNvSpPr/>
            <p:nvPr/>
          </p:nvSpPr>
          <p:spPr>
            <a:xfrm>
              <a:off x="2846950" y="138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4"/>
            <p:cNvSpPr/>
            <p:nvPr/>
          </p:nvSpPr>
          <p:spPr>
            <a:xfrm>
              <a:off x="2858325" y="1398675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152" y="1"/>
                  </a:moveTo>
                  <a:lnTo>
                    <a:pt x="152" y="1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61" y="62"/>
                  </a:lnTo>
                  <a:lnTo>
                    <a:pt x="152" y="1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52" y="1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F1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4"/>
            <p:cNvSpPr/>
            <p:nvPr/>
          </p:nvSpPr>
          <p:spPr>
            <a:xfrm>
              <a:off x="2858325" y="1398675"/>
              <a:ext cx="3825" cy="1550"/>
            </a:xfrm>
            <a:custGeom>
              <a:avLst/>
              <a:gdLst/>
              <a:ahLst/>
              <a:cxnLst/>
              <a:rect l="l" t="t" r="r" b="b"/>
              <a:pathLst>
                <a:path w="153" h="62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6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61" y="62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4"/>
            <p:cNvSpPr/>
            <p:nvPr/>
          </p:nvSpPr>
          <p:spPr>
            <a:xfrm>
              <a:off x="2862125" y="13986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4"/>
            <p:cNvSpPr/>
            <p:nvPr/>
          </p:nvSpPr>
          <p:spPr>
            <a:xfrm>
              <a:off x="2862125" y="139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4"/>
            <p:cNvSpPr/>
            <p:nvPr/>
          </p:nvSpPr>
          <p:spPr>
            <a:xfrm>
              <a:off x="2933425" y="13994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4"/>
            <p:cNvSpPr/>
            <p:nvPr/>
          </p:nvSpPr>
          <p:spPr>
            <a:xfrm>
              <a:off x="2933425" y="13994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4"/>
            <p:cNvSpPr/>
            <p:nvPr/>
          </p:nvSpPr>
          <p:spPr>
            <a:xfrm>
              <a:off x="2934175" y="13994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72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4"/>
            <p:cNvSpPr/>
            <p:nvPr/>
          </p:nvSpPr>
          <p:spPr>
            <a:xfrm>
              <a:off x="2934175" y="139945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4"/>
            <p:cNvSpPr/>
            <p:nvPr/>
          </p:nvSpPr>
          <p:spPr>
            <a:xfrm>
              <a:off x="2870450" y="1401725"/>
              <a:ext cx="15975" cy="4575"/>
            </a:xfrm>
            <a:custGeom>
              <a:avLst/>
              <a:gdLst/>
              <a:ahLst/>
              <a:cxnLst/>
              <a:rect l="l" t="t" r="r" b="b"/>
              <a:pathLst>
                <a:path w="639" h="183" extrusionOk="0">
                  <a:moveTo>
                    <a:pt x="577" y="182"/>
                  </a:moveTo>
                  <a:lnTo>
                    <a:pt x="577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577" y="182"/>
                  </a:lnTo>
                  <a:close/>
                  <a:moveTo>
                    <a:pt x="638" y="182"/>
                  </a:moveTo>
                  <a:lnTo>
                    <a:pt x="638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38" y="182"/>
                  </a:lnTo>
                  <a:close/>
                  <a:moveTo>
                    <a:pt x="456" y="152"/>
                  </a:moveTo>
                  <a:lnTo>
                    <a:pt x="456" y="152"/>
                  </a:lnTo>
                  <a:lnTo>
                    <a:pt x="577" y="182"/>
                  </a:lnTo>
                  <a:lnTo>
                    <a:pt x="577" y="182"/>
                  </a:lnTo>
                  <a:lnTo>
                    <a:pt x="456" y="15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274" y="0"/>
                  </a:moveTo>
                  <a:lnTo>
                    <a:pt x="274" y="0"/>
                  </a:lnTo>
                  <a:lnTo>
                    <a:pt x="153" y="9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53" y="91"/>
                  </a:lnTo>
                  <a:lnTo>
                    <a:pt x="274" y="0"/>
                  </a:lnTo>
                  <a:close/>
                  <a:moveTo>
                    <a:pt x="304" y="0"/>
                  </a:moveTo>
                  <a:lnTo>
                    <a:pt x="304" y="0"/>
                  </a:lnTo>
                  <a:lnTo>
                    <a:pt x="30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C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4"/>
            <p:cNvSpPr/>
            <p:nvPr/>
          </p:nvSpPr>
          <p:spPr>
            <a:xfrm>
              <a:off x="2884875" y="14062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4"/>
            <p:cNvSpPr/>
            <p:nvPr/>
          </p:nvSpPr>
          <p:spPr>
            <a:xfrm>
              <a:off x="2885625" y="140627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4"/>
            <p:cNvSpPr/>
            <p:nvPr/>
          </p:nvSpPr>
          <p:spPr>
            <a:xfrm>
              <a:off x="2881850" y="1405525"/>
              <a:ext cx="3050" cy="775"/>
            </a:xfrm>
            <a:custGeom>
              <a:avLst/>
              <a:gdLst/>
              <a:ahLst/>
              <a:cxnLst/>
              <a:rect l="l" t="t" r="r" b="b"/>
              <a:pathLst>
                <a:path w="122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4"/>
            <p:cNvSpPr/>
            <p:nvPr/>
          </p:nvSpPr>
          <p:spPr>
            <a:xfrm>
              <a:off x="2870450" y="14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4"/>
            <p:cNvSpPr/>
            <p:nvPr/>
          </p:nvSpPr>
          <p:spPr>
            <a:xfrm>
              <a:off x="2870450" y="1401725"/>
              <a:ext cx="6850" cy="3050"/>
            </a:xfrm>
            <a:custGeom>
              <a:avLst/>
              <a:gdLst/>
              <a:ahLst/>
              <a:cxnLst/>
              <a:rect l="l" t="t" r="r" b="b"/>
              <a:pathLst>
                <a:path w="274" h="122" fill="none" extrusionOk="0">
                  <a:moveTo>
                    <a:pt x="274" y="0"/>
                  </a:moveTo>
                  <a:lnTo>
                    <a:pt x="274" y="0"/>
                  </a:lnTo>
                  <a:lnTo>
                    <a:pt x="153" y="9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53" y="91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2877275" y="1401725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2845425" y="1347850"/>
              <a:ext cx="94100" cy="58450"/>
            </a:xfrm>
            <a:custGeom>
              <a:avLst/>
              <a:gdLst/>
              <a:ahLst/>
              <a:cxnLst/>
              <a:rect l="l" t="t" r="r" b="b"/>
              <a:pathLst>
                <a:path w="3764" h="2338" extrusionOk="0">
                  <a:moveTo>
                    <a:pt x="2731" y="1"/>
                  </a:moveTo>
                  <a:lnTo>
                    <a:pt x="2701" y="335"/>
                  </a:lnTo>
                  <a:lnTo>
                    <a:pt x="2640" y="638"/>
                  </a:lnTo>
                  <a:lnTo>
                    <a:pt x="2580" y="790"/>
                  </a:lnTo>
                  <a:lnTo>
                    <a:pt x="2489" y="911"/>
                  </a:lnTo>
                  <a:lnTo>
                    <a:pt x="2398" y="1063"/>
                  </a:lnTo>
                  <a:lnTo>
                    <a:pt x="2276" y="1184"/>
                  </a:lnTo>
                  <a:lnTo>
                    <a:pt x="2125" y="1306"/>
                  </a:lnTo>
                  <a:lnTo>
                    <a:pt x="1943" y="1427"/>
                  </a:lnTo>
                  <a:lnTo>
                    <a:pt x="1730" y="1548"/>
                  </a:lnTo>
                  <a:lnTo>
                    <a:pt x="1548" y="1609"/>
                  </a:lnTo>
                  <a:lnTo>
                    <a:pt x="1366" y="1640"/>
                  </a:lnTo>
                  <a:lnTo>
                    <a:pt x="1093" y="1640"/>
                  </a:lnTo>
                  <a:lnTo>
                    <a:pt x="789" y="1609"/>
                  </a:lnTo>
                  <a:lnTo>
                    <a:pt x="516" y="1518"/>
                  </a:lnTo>
                  <a:lnTo>
                    <a:pt x="274" y="1366"/>
                  </a:lnTo>
                  <a:lnTo>
                    <a:pt x="61" y="1184"/>
                  </a:lnTo>
                  <a:lnTo>
                    <a:pt x="1" y="1154"/>
                  </a:lnTo>
                  <a:lnTo>
                    <a:pt x="1" y="1427"/>
                  </a:lnTo>
                  <a:lnTo>
                    <a:pt x="61" y="1670"/>
                  </a:lnTo>
                  <a:lnTo>
                    <a:pt x="61" y="1700"/>
                  </a:lnTo>
                  <a:lnTo>
                    <a:pt x="92" y="1700"/>
                  </a:lnTo>
                  <a:lnTo>
                    <a:pt x="92" y="1731"/>
                  </a:lnTo>
                  <a:lnTo>
                    <a:pt x="152" y="1852"/>
                  </a:lnTo>
                  <a:lnTo>
                    <a:pt x="243" y="1973"/>
                  </a:lnTo>
                  <a:lnTo>
                    <a:pt x="365" y="2064"/>
                  </a:lnTo>
                  <a:lnTo>
                    <a:pt x="486" y="2095"/>
                  </a:lnTo>
                  <a:lnTo>
                    <a:pt x="577" y="2095"/>
                  </a:lnTo>
                  <a:lnTo>
                    <a:pt x="668" y="2034"/>
                  </a:lnTo>
                  <a:lnTo>
                    <a:pt x="698" y="2034"/>
                  </a:lnTo>
                  <a:lnTo>
                    <a:pt x="729" y="2155"/>
                  </a:lnTo>
                  <a:lnTo>
                    <a:pt x="820" y="2216"/>
                  </a:lnTo>
                  <a:lnTo>
                    <a:pt x="911" y="2246"/>
                  </a:lnTo>
                  <a:lnTo>
                    <a:pt x="1002" y="2277"/>
                  </a:lnTo>
                  <a:lnTo>
                    <a:pt x="1154" y="2246"/>
                  </a:lnTo>
                  <a:lnTo>
                    <a:pt x="1275" y="2155"/>
                  </a:lnTo>
                  <a:lnTo>
                    <a:pt x="1275" y="2186"/>
                  </a:lnTo>
                  <a:lnTo>
                    <a:pt x="1305" y="2246"/>
                  </a:lnTo>
                  <a:lnTo>
                    <a:pt x="1457" y="2307"/>
                  </a:lnTo>
                  <a:lnTo>
                    <a:pt x="1578" y="2337"/>
                  </a:lnTo>
                  <a:lnTo>
                    <a:pt x="1639" y="2337"/>
                  </a:lnTo>
                  <a:lnTo>
                    <a:pt x="1760" y="2277"/>
                  </a:lnTo>
                  <a:lnTo>
                    <a:pt x="1912" y="2155"/>
                  </a:lnTo>
                  <a:lnTo>
                    <a:pt x="2094" y="1913"/>
                  </a:lnTo>
                  <a:lnTo>
                    <a:pt x="2125" y="1882"/>
                  </a:lnTo>
                  <a:lnTo>
                    <a:pt x="2337" y="1518"/>
                  </a:lnTo>
                  <a:lnTo>
                    <a:pt x="2458" y="1366"/>
                  </a:lnTo>
                  <a:lnTo>
                    <a:pt x="2610" y="1245"/>
                  </a:lnTo>
                  <a:lnTo>
                    <a:pt x="2701" y="1215"/>
                  </a:lnTo>
                  <a:lnTo>
                    <a:pt x="2731" y="1215"/>
                  </a:lnTo>
                  <a:lnTo>
                    <a:pt x="2883" y="1245"/>
                  </a:lnTo>
                  <a:lnTo>
                    <a:pt x="3005" y="1336"/>
                  </a:lnTo>
                  <a:lnTo>
                    <a:pt x="3035" y="1336"/>
                  </a:lnTo>
                  <a:lnTo>
                    <a:pt x="3126" y="1397"/>
                  </a:lnTo>
                  <a:lnTo>
                    <a:pt x="3187" y="1518"/>
                  </a:lnTo>
                  <a:lnTo>
                    <a:pt x="3338" y="1761"/>
                  </a:lnTo>
                  <a:lnTo>
                    <a:pt x="3338" y="1791"/>
                  </a:lnTo>
                  <a:lnTo>
                    <a:pt x="3399" y="1973"/>
                  </a:lnTo>
                  <a:lnTo>
                    <a:pt x="3429" y="2034"/>
                  </a:lnTo>
                  <a:lnTo>
                    <a:pt x="3460" y="2064"/>
                  </a:lnTo>
                  <a:lnTo>
                    <a:pt x="3581" y="2064"/>
                  </a:lnTo>
                  <a:lnTo>
                    <a:pt x="3611" y="2034"/>
                  </a:lnTo>
                  <a:lnTo>
                    <a:pt x="3642" y="2004"/>
                  </a:lnTo>
                  <a:lnTo>
                    <a:pt x="3703" y="1882"/>
                  </a:lnTo>
                  <a:lnTo>
                    <a:pt x="3733" y="1640"/>
                  </a:lnTo>
                  <a:lnTo>
                    <a:pt x="3733" y="1609"/>
                  </a:lnTo>
                  <a:lnTo>
                    <a:pt x="3733" y="1579"/>
                  </a:lnTo>
                  <a:lnTo>
                    <a:pt x="3733" y="1548"/>
                  </a:lnTo>
                  <a:lnTo>
                    <a:pt x="3733" y="1518"/>
                  </a:lnTo>
                  <a:lnTo>
                    <a:pt x="3763" y="1488"/>
                  </a:lnTo>
                  <a:lnTo>
                    <a:pt x="3763" y="1457"/>
                  </a:lnTo>
                  <a:lnTo>
                    <a:pt x="3763" y="1427"/>
                  </a:lnTo>
                  <a:lnTo>
                    <a:pt x="3763" y="1397"/>
                  </a:lnTo>
                  <a:lnTo>
                    <a:pt x="3763" y="1366"/>
                  </a:lnTo>
                  <a:lnTo>
                    <a:pt x="3733" y="1154"/>
                  </a:lnTo>
                  <a:lnTo>
                    <a:pt x="3672" y="942"/>
                  </a:lnTo>
                  <a:lnTo>
                    <a:pt x="3551" y="729"/>
                  </a:lnTo>
                  <a:lnTo>
                    <a:pt x="3429" y="547"/>
                  </a:lnTo>
                  <a:lnTo>
                    <a:pt x="3278" y="395"/>
                  </a:lnTo>
                  <a:lnTo>
                    <a:pt x="3126" y="244"/>
                  </a:lnTo>
                  <a:lnTo>
                    <a:pt x="2914" y="122"/>
                  </a:lnTo>
                  <a:lnTo>
                    <a:pt x="2731" y="1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2845425" y="1347850"/>
              <a:ext cx="94100" cy="58450"/>
            </a:xfrm>
            <a:custGeom>
              <a:avLst/>
              <a:gdLst/>
              <a:ahLst/>
              <a:cxnLst/>
              <a:rect l="l" t="t" r="r" b="b"/>
              <a:pathLst>
                <a:path w="3764" h="2338" fill="none" extrusionOk="0">
                  <a:moveTo>
                    <a:pt x="2731" y="1"/>
                  </a:moveTo>
                  <a:lnTo>
                    <a:pt x="2731" y="1"/>
                  </a:lnTo>
                  <a:lnTo>
                    <a:pt x="2701" y="335"/>
                  </a:lnTo>
                  <a:lnTo>
                    <a:pt x="2640" y="638"/>
                  </a:lnTo>
                  <a:lnTo>
                    <a:pt x="2580" y="790"/>
                  </a:lnTo>
                  <a:lnTo>
                    <a:pt x="2489" y="911"/>
                  </a:lnTo>
                  <a:lnTo>
                    <a:pt x="2398" y="1063"/>
                  </a:lnTo>
                  <a:lnTo>
                    <a:pt x="2276" y="1184"/>
                  </a:lnTo>
                  <a:lnTo>
                    <a:pt x="2276" y="1184"/>
                  </a:lnTo>
                  <a:lnTo>
                    <a:pt x="2125" y="1306"/>
                  </a:lnTo>
                  <a:lnTo>
                    <a:pt x="1943" y="1427"/>
                  </a:lnTo>
                  <a:lnTo>
                    <a:pt x="1943" y="1427"/>
                  </a:lnTo>
                  <a:lnTo>
                    <a:pt x="1730" y="1548"/>
                  </a:lnTo>
                  <a:lnTo>
                    <a:pt x="1548" y="1609"/>
                  </a:lnTo>
                  <a:lnTo>
                    <a:pt x="1366" y="1640"/>
                  </a:lnTo>
                  <a:lnTo>
                    <a:pt x="1123" y="1640"/>
                  </a:lnTo>
                  <a:lnTo>
                    <a:pt x="1123" y="1640"/>
                  </a:lnTo>
                  <a:lnTo>
                    <a:pt x="1093" y="1640"/>
                  </a:lnTo>
                  <a:lnTo>
                    <a:pt x="1093" y="1640"/>
                  </a:lnTo>
                  <a:lnTo>
                    <a:pt x="789" y="1609"/>
                  </a:lnTo>
                  <a:lnTo>
                    <a:pt x="516" y="1518"/>
                  </a:lnTo>
                  <a:lnTo>
                    <a:pt x="274" y="1366"/>
                  </a:lnTo>
                  <a:lnTo>
                    <a:pt x="61" y="1184"/>
                  </a:lnTo>
                  <a:lnTo>
                    <a:pt x="61" y="1184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1" y="1427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67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61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00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92" y="1731"/>
                  </a:lnTo>
                  <a:lnTo>
                    <a:pt x="152" y="1852"/>
                  </a:lnTo>
                  <a:lnTo>
                    <a:pt x="243" y="1973"/>
                  </a:lnTo>
                  <a:lnTo>
                    <a:pt x="365" y="2064"/>
                  </a:lnTo>
                  <a:lnTo>
                    <a:pt x="486" y="2095"/>
                  </a:lnTo>
                  <a:lnTo>
                    <a:pt x="486" y="2095"/>
                  </a:lnTo>
                  <a:lnTo>
                    <a:pt x="486" y="2095"/>
                  </a:lnTo>
                  <a:lnTo>
                    <a:pt x="486" y="2095"/>
                  </a:lnTo>
                  <a:lnTo>
                    <a:pt x="516" y="2095"/>
                  </a:lnTo>
                  <a:lnTo>
                    <a:pt x="516" y="2095"/>
                  </a:lnTo>
                  <a:lnTo>
                    <a:pt x="577" y="2095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68" y="2034"/>
                  </a:lnTo>
                  <a:lnTo>
                    <a:pt x="698" y="2034"/>
                  </a:lnTo>
                  <a:lnTo>
                    <a:pt x="698" y="2034"/>
                  </a:lnTo>
                  <a:lnTo>
                    <a:pt x="729" y="2155"/>
                  </a:lnTo>
                  <a:lnTo>
                    <a:pt x="820" y="2216"/>
                  </a:lnTo>
                  <a:lnTo>
                    <a:pt x="911" y="2246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002" y="2277"/>
                  </a:lnTo>
                  <a:lnTo>
                    <a:pt x="1154" y="2246"/>
                  </a:lnTo>
                  <a:lnTo>
                    <a:pt x="1275" y="2155"/>
                  </a:lnTo>
                  <a:lnTo>
                    <a:pt x="1275" y="2155"/>
                  </a:lnTo>
                  <a:lnTo>
                    <a:pt x="1305" y="2155"/>
                  </a:lnTo>
                  <a:lnTo>
                    <a:pt x="1305" y="2155"/>
                  </a:lnTo>
                  <a:lnTo>
                    <a:pt x="1305" y="2155"/>
                  </a:lnTo>
                  <a:lnTo>
                    <a:pt x="1305" y="2155"/>
                  </a:lnTo>
                  <a:lnTo>
                    <a:pt x="1275" y="2155"/>
                  </a:lnTo>
                  <a:lnTo>
                    <a:pt x="1275" y="2155"/>
                  </a:lnTo>
                  <a:lnTo>
                    <a:pt x="1275" y="2186"/>
                  </a:lnTo>
                  <a:lnTo>
                    <a:pt x="1305" y="2246"/>
                  </a:lnTo>
                  <a:lnTo>
                    <a:pt x="1457" y="2307"/>
                  </a:lnTo>
                  <a:lnTo>
                    <a:pt x="1457" y="2307"/>
                  </a:lnTo>
                  <a:lnTo>
                    <a:pt x="1578" y="2337"/>
                  </a:lnTo>
                  <a:lnTo>
                    <a:pt x="1578" y="2337"/>
                  </a:lnTo>
                  <a:lnTo>
                    <a:pt x="1578" y="2337"/>
                  </a:lnTo>
                  <a:lnTo>
                    <a:pt x="1578" y="2337"/>
                  </a:lnTo>
                  <a:lnTo>
                    <a:pt x="1609" y="2337"/>
                  </a:lnTo>
                  <a:lnTo>
                    <a:pt x="1609" y="2337"/>
                  </a:lnTo>
                  <a:lnTo>
                    <a:pt x="1609" y="2337"/>
                  </a:lnTo>
                  <a:lnTo>
                    <a:pt x="1609" y="2337"/>
                  </a:lnTo>
                  <a:lnTo>
                    <a:pt x="1639" y="2337"/>
                  </a:lnTo>
                  <a:lnTo>
                    <a:pt x="1639" y="2337"/>
                  </a:lnTo>
                  <a:lnTo>
                    <a:pt x="1639" y="2337"/>
                  </a:lnTo>
                  <a:lnTo>
                    <a:pt x="1760" y="2277"/>
                  </a:lnTo>
                  <a:lnTo>
                    <a:pt x="1912" y="2155"/>
                  </a:lnTo>
                  <a:lnTo>
                    <a:pt x="2094" y="1913"/>
                  </a:lnTo>
                  <a:lnTo>
                    <a:pt x="2094" y="1913"/>
                  </a:lnTo>
                  <a:lnTo>
                    <a:pt x="2094" y="1913"/>
                  </a:lnTo>
                  <a:lnTo>
                    <a:pt x="2125" y="1882"/>
                  </a:lnTo>
                  <a:lnTo>
                    <a:pt x="2125" y="1882"/>
                  </a:lnTo>
                  <a:lnTo>
                    <a:pt x="2337" y="1518"/>
                  </a:lnTo>
                  <a:lnTo>
                    <a:pt x="2458" y="1366"/>
                  </a:lnTo>
                  <a:lnTo>
                    <a:pt x="2610" y="1245"/>
                  </a:lnTo>
                  <a:lnTo>
                    <a:pt x="2610" y="1245"/>
                  </a:lnTo>
                  <a:lnTo>
                    <a:pt x="2701" y="1215"/>
                  </a:lnTo>
                  <a:lnTo>
                    <a:pt x="270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731" y="1215"/>
                  </a:lnTo>
                  <a:lnTo>
                    <a:pt x="2883" y="1245"/>
                  </a:lnTo>
                  <a:lnTo>
                    <a:pt x="3005" y="1336"/>
                  </a:lnTo>
                  <a:lnTo>
                    <a:pt x="3005" y="1336"/>
                  </a:lnTo>
                  <a:lnTo>
                    <a:pt x="3035" y="1336"/>
                  </a:lnTo>
                  <a:lnTo>
                    <a:pt x="3035" y="1336"/>
                  </a:lnTo>
                  <a:lnTo>
                    <a:pt x="3035" y="1336"/>
                  </a:lnTo>
                  <a:lnTo>
                    <a:pt x="3126" y="1397"/>
                  </a:lnTo>
                  <a:lnTo>
                    <a:pt x="3187" y="1518"/>
                  </a:lnTo>
                  <a:lnTo>
                    <a:pt x="3338" y="1761"/>
                  </a:lnTo>
                  <a:lnTo>
                    <a:pt x="3338" y="1761"/>
                  </a:lnTo>
                  <a:lnTo>
                    <a:pt x="3338" y="1761"/>
                  </a:lnTo>
                  <a:lnTo>
                    <a:pt x="3338" y="1791"/>
                  </a:lnTo>
                  <a:lnTo>
                    <a:pt x="3338" y="1791"/>
                  </a:lnTo>
                  <a:lnTo>
                    <a:pt x="3399" y="1973"/>
                  </a:lnTo>
                  <a:lnTo>
                    <a:pt x="3429" y="2034"/>
                  </a:lnTo>
                  <a:lnTo>
                    <a:pt x="346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20" y="2064"/>
                  </a:lnTo>
                  <a:lnTo>
                    <a:pt x="3551" y="2064"/>
                  </a:lnTo>
                  <a:lnTo>
                    <a:pt x="3551" y="2064"/>
                  </a:lnTo>
                  <a:lnTo>
                    <a:pt x="3581" y="2064"/>
                  </a:lnTo>
                  <a:lnTo>
                    <a:pt x="3581" y="2064"/>
                  </a:lnTo>
                  <a:lnTo>
                    <a:pt x="3581" y="2064"/>
                  </a:lnTo>
                  <a:lnTo>
                    <a:pt x="3611" y="2034"/>
                  </a:lnTo>
                  <a:lnTo>
                    <a:pt x="3642" y="2004"/>
                  </a:lnTo>
                  <a:lnTo>
                    <a:pt x="3703" y="1882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40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60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79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4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33" y="151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88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5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42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97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63" y="1366"/>
                  </a:lnTo>
                  <a:lnTo>
                    <a:pt x="3733" y="1154"/>
                  </a:lnTo>
                  <a:lnTo>
                    <a:pt x="3672" y="942"/>
                  </a:lnTo>
                  <a:lnTo>
                    <a:pt x="3551" y="729"/>
                  </a:lnTo>
                  <a:lnTo>
                    <a:pt x="3429" y="547"/>
                  </a:lnTo>
                  <a:lnTo>
                    <a:pt x="3278" y="395"/>
                  </a:lnTo>
                  <a:lnTo>
                    <a:pt x="3126" y="244"/>
                  </a:lnTo>
                  <a:lnTo>
                    <a:pt x="2914" y="122"/>
                  </a:lnTo>
                  <a:lnTo>
                    <a:pt x="27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2875775" y="1365300"/>
              <a:ext cx="40975" cy="42525"/>
            </a:xfrm>
            <a:custGeom>
              <a:avLst/>
              <a:gdLst/>
              <a:ahLst/>
              <a:cxnLst/>
              <a:rect l="l" t="t" r="r" b="b"/>
              <a:pathLst>
                <a:path w="1639" h="1701" extrusionOk="0">
                  <a:moveTo>
                    <a:pt x="577" y="1"/>
                  </a:moveTo>
                  <a:lnTo>
                    <a:pt x="486" y="31"/>
                  </a:lnTo>
                  <a:lnTo>
                    <a:pt x="364" y="213"/>
                  </a:lnTo>
                  <a:lnTo>
                    <a:pt x="213" y="456"/>
                  </a:lnTo>
                  <a:lnTo>
                    <a:pt x="91" y="790"/>
                  </a:lnTo>
                  <a:lnTo>
                    <a:pt x="31" y="972"/>
                  </a:lnTo>
                  <a:lnTo>
                    <a:pt x="0" y="1124"/>
                  </a:lnTo>
                  <a:lnTo>
                    <a:pt x="0" y="1306"/>
                  </a:lnTo>
                  <a:lnTo>
                    <a:pt x="31" y="1457"/>
                  </a:lnTo>
                  <a:lnTo>
                    <a:pt x="122" y="1579"/>
                  </a:lnTo>
                  <a:lnTo>
                    <a:pt x="213" y="1639"/>
                  </a:lnTo>
                  <a:lnTo>
                    <a:pt x="304" y="1700"/>
                  </a:lnTo>
                  <a:lnTo>
                    <a:pt x="516" y="1700"/>
                  </a:lnTo>
                  <a:lnTo>
                    <a:pt x="638" y="1639"/>
                  </a:lnTo>
                  <a:lnTo>
                    <a:pt x="759" y="1518"/>
                  </a:lnTo>
                  <a:lnTo>
                    <a:pt x="850" y="1366"/>
                  </a:lnTo>
                  <a:lnTo>
                    <a:pt x="1002" y="1063"/>
                  </a:lnTo>
                  <a:lnTo>
                    <a:pt x="1184" y="790"/>
                  </a:lnTo>
                  <a:lnTo>
                    <a:pt x="1275" y="668"/>
                  </a:lnTo>
                  <a:lnTo>
                    <a:pt x="1396" y="608"/>
                  </a:lnTo>
                  <a:lnTo>
                    <a:pt x="1487" y="547"/>
                  </a:lnTo>
                  <a:lnTo>
                    <a:pt x="1578" y="517"/>
                  </a:lnTo>
                  <a:lnTo>
                    <a:pt x="1639" y="486"/>
                  </a:lnTo>
                  <a:lnTo>
                    <a:pt x="1457" y="486"/>
                  </a:lnTo>
                  <a:lnTo>
                    <a:pt x="1366" y="547"/>
                  </a:lnTo>
                  <a:lnTo>
                    <a:pt x="1214" y="608"/>
                  </a:lnTo>
                  <a:lnTo>
                    <a:pt x="1123" y="729"/>
                  </a:lnTo>
                  <a:lnTo>
                    <a:pt x="911" y="1002"/>
                  </a:lnTo>
                  <a:lnTo>
                    <a:pt x="729" y="1306"/>
                  </a:lnTo>
                  <a:lnTo>
                    <a:pt x="638" y="1427"/>
                  </a:lnTo>
                  <a:lnTo>
                    <a:pt x="546" y="1488"/>
                  </a:lnTo>
                  <a:lnTo>
                    <a:pt x="455" y="1548"/>
                  </a:lnTo>
                  <a:lnTo>
                    <a:pt x="395" y="1548"/>
                  </a:lnTo>
                  <a:lnTo>
                    <a:pt x="334" y="1518"/>
                  </a:lnTo>
                  <a:lnTo>
                    <a:pt x="273" y="1518"/>
                  </a:lnTo>
                  <a:lnTo>
                    <a:pt x="243" y="1457"/>
                  </a:lnTo>
                  <a:lnTo>
                    <a:pt x="182" y="1397"/>
                  </a:lnTo>
                  <a:lnTo>
                    <a:pt x="152" y="1275"/>
                  </a:lnTo>
                  <a:lnTo>
                    <a:pt x="152" y="1154"/>
                  </a:lnTo>
                  <a:lnTo>
                    <a:pt x="152" y="972"/>
                  </a:lnTo>
                  <a:lnTo>
                    <a:pt x="182" y="820"/>
                  </a:lnTo>
                  <a:lnTo>
                    <a:pt x="304" y="517"/>
                  </a:lnTo>
                  <a:lnTo>
                    <a:pt x="425" y="244"/>
                  </a:lnTo>
                  <a:lnTo>
                    <a:pt x="516" y="62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2856800" y="1360750"/>
              <a:ext cx="23550" cy="44025"/>
            </a:xfrm>
            <a:custGeom>
              <a:avLst/>
              <a:gdLst/>
              <a:ahLst/>
              <a:cxnLst/>
              <a:rect l="l" t="t" r="r" b="b"/>
              <a:pathLst>
                <a:path w="942" h="1761" extrusionOk="0">
                  <a:moveTo>
                    <a:pt x="395" y="1"/>
                  </a:moveTo>
                  <a:lnTo>
                    <a:pt x="274" y="92"/>
                  </a:lnTo>
                  <a:lnTo>
                    <a:pt x="152" y="244"/>
                  </a:lnTo>
                  <a:lnTo>
                    <a:pt x="61" y="456"/>
                  </a:lnTo>
                  <a:lnTo>
                    <a:pt x="1" y="699"/>
                  </a:lnTo>
                  <a:lnTo>
                    <a:pt x="1" y="881"/>
                  </a:lnTo>
                  <a:lnTo>
                    <a:pt x="31" y="1093"/>
                  </a:lnTo>
                  <a:lnTo>
                    <a:pt x="92" y="1275"/>
                  </a:lnTo>
                  <a:lnTo>
                    <a:pt x="183" y="1457"/>
                  </a:lnTo>
                  <a:lnTo>
                    <a:pt x="243" y="1548"/>
                  </a:lnTo>
                  <a:lnTo>
                    <a:pt x="334" y="1639"/>
                  </a:lnTo>
                  <a:lnTo>
                    <a:pt x="426" y="1730"/>
                  </a:lnTo>
                  <a:lnTo>
                    <a:pt x="547" y="1761"/>
                  </a:lnTo>
                  <a:lnTo>
                    <a:pt x="668" y="1761"/>
                  </a:lnTo>
                  <a:lnTo>
                    <a:pt x="759" y="1730"/>
                  </a:lnTo>
                  <a:lnTo>
                    <a:pt x="881" y="1670"/>
                  </a:lnTo>
                  <a:lnTo>
                    <a:pt x="941" y="1639"/>
                  </a:lnTo>
                  <a:lnTo>
                    <a:pt x="881" y="1639"/>
                  </a:lnTo>
                  <a:lnTo>
                    <a:pt x="759" y="1670"/>
                  </a:lnTo>
                  <a:lnTo>
                    <a:pt x="577" y="1670"/>
                  </a:lnTo>
                  <a:lnTo>
                    <a:pt x="486" y="1609"/>
                  </a:lnTo>
                  <a:lnTo>
                    <a:pt x="395" y="1548"/>
                  </a:lnTo>
                  <a:lnTo>
                    <a:pt x="304" y="1397"/>
                  </a:lnTo>
                  <a:lnTo>
                    <a:pt x="213" y="1215"/>
                  </a:lnTo>
                  <a:lnTo>
                    <a:pt x="183" y="1063"/>
                  </a:lnTo>
                  <a:lnTo>
                    <a:pt x="152" y="881"/>
                  </a:lnTo>
                  <a:lnTo>
                    <a:pt x="152" y="699"/>
                  </a:lnTo>
                  <a:lnTo>
                    <a:pt x="183" y="486"/>
                  </a:lnTo>
                  <a:lnTo>
                    <a:pt x="243" y="274"/>
                  </a:lnTo>
                  <a:lnTo>
                    <a:pt x="334" y="122"/>
                  </a:lnTo>
                  <a:lnTo>
                    <a:pt x="426" y="3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4"/>
            <p:cNvSpPr/>
            <p:nvPr/>
          </p:nvSpPr>
          <p:spPr>
            <a:xfrm>
              <a:off x="2841625" y="1346350"/>
              <a:ext cx="23550" cy="53875"/>
            </a:xfrm>
            <a:custGeom>
              <a:avLst/>
              <a:gdLst/>
              <a:ahLst/>
              <a:cxnLst/>
              <a:rect l="l" t="t" r="r" b="b"/>
              <a:pathLst>
                <a:path w="942" h="2155" extrusionOk="0">
                  <a:moveTo>
                    <a:pt x="850" y="0"/>
                  </a:moveTo>
                  <a:lnTo>
                    <a:pt x="668" y="61"/>
                  </a:lnTo>
                  <a:lnTo>
                    <a:pt x="577" y="122"/>
                  </a:lnTo>
                  <a:lnTo>
                    <a:pt x="456" y="213"/>
                  </a:lnTo>
                  <a:lnTo>
                    <a:pt x="274" y="425"/>
                  </a:lnTo>
                  <a:lnTo>
                    <a:pt x="122" y="698"/>
                  </a:lnTo>
                  <a:lnTo>
                    <a:pt x="62" y="941"/>
                  </a:lnTo>
                  <a:lnTo>
                    <a:pt x="1" y="1184"/>
                  </a:lnTo>
                  <a:lnTo>
                    <a:pt x="1" y="1244"/>
                  </a:lnTo>
                  <a:lnTo>
                    <a:pt x="1" y="1426"/>
                  </a:lnTo>
                  <a:lnTo>
                    <a:pt x="31" y="1700"/>
                  </a:lnTo>
                  <a:lnTo>
                    <a:pt x="92" y="1821"/>
                  </a:lnTo>
                  <a:lnTo>
                    <a:pt x="183" y="1973"/>
                  </a:lnTo>
                  <a:lnTo>
                    <a:pt x="304" y="2064"/>
                  </a:lnTo>
                  <a:lnTo>
                    <a:pt x="426" y="2124"/>
                  </a:lnTo>
                  <a:lnTo>
                    <a:pt x="577" y="2155"/>
                  </a:lnTo>
                  <a:lnTo>
                    <a:pt x="699" y="2155"/>
                  </a:lnTo>
                  <a:lnTo>
                    <a:pt x="881" y="2124"/>
                  </a:lnTo>
                  <a:lnTo>
                    <a:pt x="941" y="2094"/>
                  </a:lnTo>
                  <a:lnTo>
                    <a:pt x="577" y="2094"/>
                  </a:lnTo>
                  <a:lnTo>
                    <a:pt x="486" y="2033"/>
                  </a:lnTo>
                  <a:lnTo>
                    <a:pt x="365" y="1973"/>
                  </a:lnTo>
                  <a:lnTo>
                    <a:pt x="274" y="1882"/>
                  </a:lnTo>
                  <a:lnTo>
                    <a:pt x="213" y="1760"/>
                  </a:lnTo>
                  <a:lnTo>
                    <a:pt x="183" y="1639"/>
                  </a:lnTo>
                  <a:lnTo>
                    <a:pt x="153" y="1426"/>
                  </a:lnTo>
                  <a:lnTo>
                    <a:pt x="153" y="1184"/>
                  </a:lnTo>
                  <a:lnTo>
                    <a:pt x="213" y="971"/>
                  </a:lnTo>
                  <a:lnTo>
                    <a:pt x="274" y="759"/>
                  </a:lnTo>
                  <a:lnTo>
                    <a:pt x="365" y="486"/>
                  </a:lnTo>
                  <a:lnTo>
                    <a:pt x="547" y="273"/>
                  </a:lnTo>
                  <a:lnTo>
                    <a:pt x="699" y="122"/>
                  </a:lnTo>
                  <a:lnTo>
                    <a:pt x="850" y="31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4"/>
            <p:cNvSpPr/>
            <p:nvPr/>
          </p:nvSpPr>
          <p:spPr>
            <a:xfrm>
              <a:off x="2915975" y="1355450"/>
              <a:ext cx="25825" cy="42500"/>
            </a:xfrm>
            <a:custGeom>
              <a:avLst/>
              <a:gdLst/>
              <a:ahLst/>
              <a:cxnLst/>
              <a:rect l="l" t="t" r="r" b="b"/>
              <a:pathLst>
                <a:path w="1033" h="1700" extrusionOk="0">
                  <a:moveTo>
                    <a:pt x="213" y="0"/>
                  </a:moveTo>
                  <a:lnTo>
                    <a:pt x="274" y="31"/>
                  </a:lnTo>
                  <a:lnTo>
                    <a:pt x="425" y="122"/>
                  </a:lnTo>
                  <a:lnTo>
                    <a:pt x="577" y="273"/>
                  </a:lnTo>
                  <a:lnTo>
                    <a:pt x="729" y="516"/>
                  </a:lnTo>
                  <a:lnTo>
                    <a:pt x="820" y="759"/>
                  </a:lnTo>
                  <a:lnTo>
                    <a:pt x="881" y="971"/>
                  </a:lnTo>
                  <a:lnTo>
                    <a:pt x="881" y="1153"/>
                  </a:lnTo>
                  <a:lnTo>
                    <a:pt x="881" y="1214"/>
                  </a:lnTo>
                  <a:lnTo>
                    <a:pt x="850" y="1244"/>
                  </a:lnTo>
                  <a:lnTo>
                    <a:pt x="850" y="1336"/>
                  </a:lnTo>
                  <a:lnTo>
                    <a:pt x="820" y="1396"/>
                  </a:lnTo>
                  <a:lnTo>
                    <a:pt x="759" y="1487"/>
                  </a:lnTo>
                  <a:lnTo>
                    <a:pt x="668" y="1548"/>
                  </a:lnTo>
                  <a:lnTo>
                    <a:pt x="638" y="1578"/>
                  </a:lnTo>
                  <a:lnTo>
                    <a:pt x="607" y="1548"/>
                  </a:lnTo>
                  <a:lnTo>
                    <a:pt x="516" y="1487"/>
                  </a:lnTo>
                  <a:lnTo>
                    <a:pt x="334" y="1305"/>
                  </a:lnTo>
                  <a:lnTo>
                    <a:pt x="183" y="1093"/>
                  </a:lnTo>
                  <a:lnTo>
                    <a:pt x="61" y="971"/>
                  </a:lnTo>
                  <a:lnTo>
                    <a:pt x="1" y="911"/>
                  </a:lnTo>
                  <a:lnTo>
                    <a:pt x="122" y="1123"/>
                  </a:lnTo>
                  <a:lnTo>
                    <a:pt x="243" y="1336"/>
                  </a:lnTo>
                  <a:lnTo>
                    <a:pt x="425" y="1578"/>
                  </a:lnTo>
                  <a:lnTo>
                    <a:pt x="486" y="1639"/>
                  </a:lnTo>
                  <a:lnTo>
                    <a:pt x="547" y="1669"/>
                  </a:lnTo>
                  <a:lnTo>
                    <a:pt x="638" y="1700"/>
                  </a:lnTo>
                  <a:lnTo>
                    <a:pt x="729" y="1669"/>
                  </a:lnTo>
                  <a:lnTo>
                    <a:pt x="820" y="1639"/>
                  </a:lnTo>
                  <a:lnTo>
                    <a:pt x="881" y="1578"/>
                  </a:lnTo>
                  <a:lnTo>
                    <a:pt x="941" y="1487"/>
                  </a:lnTo>
                  <a:lnTo>
                    <a:pt x="1002" y="1366"/>
                  </a:lnTo>
                  <a:lnTo>
                    <a:pt x="1032" y="1305"/>
                  </a:lnTo>
                  <a:lnTo>
                    <a:pt x="1032" y="1214"/>
                  </a:lnTo>
                  <a:lnTo>
                    <a:pt x="1032" y="1153"/>
                  </a:lnTo>
                  <a:lnTo>
                    <a:pt x="1032" y="971"/>
                  </a:lnTo>
                  <a:lnTo>
                    <a:pt x="972" y="698"/>
                  </a:lnTo>
                  <a:lnTo>
                    <a:pt x="850" y="456"/>
                  </a:lnTo>
                  <a:lnTo>
                    <a:pt x="668" y="213"/>
                  </a:lnTo>
                  <a:lnTo>
                    <a:pt x="547" y="122"/>
                  </a:lnTo>
                  <a:lnTo>
                    <a:pt x="456" y="6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2838600" y="1338000"/>
              <a:ext cx="32650" cy="47825"/>
            </a:xfrm>
            <a:custGeom>
              <a:avLst/>
              <a:gdLst/>
              <a:ahLst/>
              <a:cxnLst/>
              <a:rect l="l" t="t" r="r" b="b"/>
              <a:pathLst>
                <a:path w="1306" h="1913" extrusionOk="0">
                  <a:moveTo>
                    <a:pt x="547" y="0"/>
                  </a:moveTo>
                  <a:lnTo>
                    <a:pt x="456" y="31"/>
                  </a:lnTo>
                  <a:lnTo>
                    <a:pt x="395" y="91"/>
                  </a:lnTo>
                  <a:lnTo>
                    <a:pt x="274" y="274"/>
                  </a:lnTo>
                  <a:lnTo>
                    <a:pt x="183" y="456"/>
                  </a:lnTo>
                  <a:lnTo>
                    <a:pt x="122" y="698"/>
                  </a:lnTo>
                  <a:lnTo>
                    <a:pt x="31" y="1063"/>
                  </a:lnTo>
                  <a:lnTo>
                    <a:pt x="0" y="1245"/>
                  </a:lnTo>
                  <a:lnTo>
                    <a:pt x="61" y="1336"/>
                  </a:lnTo>
                  <a:lnTo>
                    <a:pt x="213" y="1548"/>
                  </a:lnTo>
                  <a:lnTo>
                    <a:pt x="425" y="1760"/>
                  </a:lnTo>
                  <a:lnTo>
                    <a:pt x="547" y="1821"/>
                  </a:lnTo>
                  <a:lnTo>
                    <a:pt x="698" y="1882"/>
                  </a:lnTo>
                  <a:lnTo>
                    <a:pt x="911" y="1912"/>
                  </a:lnTo>
                  <a:lnTo>
                    <a:pt x="1032" y="1912"/>
                  </a:lnTo>
                  <a:lnTo>
                    <a:pt x="1123" y="1882"/>
                  </a:lnTo>
                  <a:lnTo>
                    <a:pt x="1184" y="1791"/>
                  </a:lnTo>
                  <a:lnTo>
                    <a:pt x="1245" y="1669"/>
                  </a:lnTo>
                  <a:lnTo>
                    <a:pt x="1275" y="1457"/>
                  </a:lnTo>
                  <a:lnTo>
                    <a:pt x="1305" y="1184"/>
                  </a:lnTo>
                  <a:lnTo>
                    <a:pt x="1275" y="880"/>
                  </a:lnTo>
                  <a:lnTo>
                    <a:pt x="1184" y="638"/>
                  </a:lnTo>
                  <a:lnTo>
                    <a:pt x="1062" y="425"/>
                  </a:lnTo>
                  <a:lnTo>
                    <a:pt x="911" y="274"/>
                  </a:lnTo>
                  <a:lnTo>
                    <a:pt x="789" y="152"/>
                  </a:lnTo>
                  <a:lnTo>
                    <a:pt x="668" y="61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2838600" y="1338000"/>
              <a:ext cx="36425" cy="53125"/>
            </a:xfrm>
            <a:custGeom>
              <a:avLst/>
              <a:gdLst/>
              <a:ahLst/>
              <a:cxnLst/>
              <a:rect l="l" t="t" r="r" b="b"/>
              <a:pathLst>
                <a:path w="1457" h="2125" extrusionOk="0">
                  <a:moveTo>
                    <a:pt x="547" y="0"/>
                  </a:moveTo>
                  <a:lnTo>
                    <a:pt x="607" y="61"/>
                  </a:lnTo>
                  <a:lnTo>
                    <a:pt x="729" y="213"/>
                  </a:lnTo>
                  <a:lnTo>
                    <a:pt x="911" y="425"/>
                  </a:lnTo>
                  <a:lnTo>
                    <a:pt x="1093" y="698"/>
                  </a:lnTo>
                  <a:lnTo>
                    <a:pt x="1123" y="759"/>
                  </a:lnTo>
                  <a:lnTo>
                    <a:pt x="1093" y="820"/>
                  </a:lnTo>
                  <a:lnTo>
                    <a:pt x="1093" y="880"/>
                  </a:lnTo>
                  <a:lnTo>
                    <a:pt x="1154" y="850"/>
                  </a:lnTo>
                  <a:lnTo>
                    <a:pt x="1214" y="1063"/>
                  </a:lnTo>
                  <a:lnTo>
                    <a:pt x="1214" y="1245"/>
                  </a:lnTo>
                  <a:lnTo>
                    <a:pt x="1214" y="1427"/>
                  </a:lnTo>
                  <a:lnTo>
                    <a:pt x="1184" y="1518"/>
                  </a:lnTo>
                  <a:lnTo>
                    <a:pt x="1184" y="1548"/>
                  </a:lnTo>
                  <a:lnTo>
                    <a:pt x="1154" y="1578"/>
                  </a:lnTo>
                  <a:lnTo>
                    <a:pt x="1123" y="1669"/>
                  </a:lnTo>
                  <a:lnTo>
                    <a:pt x="1093" y="1730"/>
                  </a:lnTo>
                  <a:lnTo>
                    <a:pt x="1032" y="1821"/>
                  </a:lnTo>
                  <a:lnTo>
                    <a:pt x="941" y="1882"/>
                  </a:lnTo>
                  <a:lnTo>
                    <a:pt x="820" y="1912"/>
                  </a:lnTo>
                  <a:lnTo>
                    <a:pt x="698" y="1882"/>
                  </a:lnTo>
                  <a:lnTo>
                    <a:pt x="547" y="1821"/>
                  </a:lnTo>
                  <a:lnTo>
                    <a:pt x="425" y="1730"/>
                  </a:lnTo>
                  <a:lnTo>
                    <a:pt x="213" y="1518"/>
                  </a:lnTo>
                  <a:lnTo>
                    <a:pt x="91" y="1366"/>
                  </a:lnTo>
                  <a:lnTo>
                    <a:pt x="0" y="1336"/>
                  </a:lnTo>
                  <a:lnTo>
                    <a:pt x="31" y="1396"/>
                  </a:lnTo>
                  <a:lnTo>
                    <a:pt x="122" y="1578"/>
                  </a:lnTo>
                  <a:lnTo>
                    <a:pt x="274" y="1760"/>
                  </a:lnTo>
                  <a:lnTo>
                    <a:pt x="425" y="1912"/>
                  </a:lnTo>
                  <a:lnTo>
                    <a:pt x="577" y="2034"/>
                  </a:lnTo>
                  <a:lnTo>
                    <a:pt x="759" y="2125"/>
                  </a:lnTo>
                  <a:lnTo>
                    <a:pt x="880" y="2125"/>
                  </a:lnTo>
                  <a:lnTo>
                    <a:pt x="1032" y="2094"/>
                  </a:lnTo>
                  <a:lnTo>
                    <a:pt x="1184" y="2003"/>
                  </a:lnTo>
                  <a:lnTo>
                    <a:pt x="1305" y="1882"/>
                  </a:lnTo>
                  <a:lnTo>
                    <a:pt x="1366" y="1760"/>
                  </a:lnTo>
                  <a:lnTo>
                    <a:pt x="1427" y="1639"/>
                  </a:lnTo>
                  <a:lnTo>
                    <a:pt x="1457" y="1427"/>
                  </a:lnTo>
                  <a:lnTo>
                    <a:pt x="1457" y="1154"/>
                  </a:lnTo>
                  <a:lnTo>
                    <a:pt x="1366" y="911"/>
                  </a:lnTo>
                  <a:lnTo>
                    <a:pt x="1275" y="668"/>
                  </a:lnTo>
                  <a:lnTo>
                    <a:pt x="1123" y="456"/>
                  </a:lnTo>
                  <a:lnTo>
                    <a:pt x="971" y="274"/>
                  </a:lnTo>
                  <a:lnTo>
                    <a:pt x="820" y="12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C1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3310450" y="1371375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extrusionOk="0">
                  <a:moveTo>
                    <a:pt x="2216" y="1"/>
                  </a:moveTo>
                  <a:lnTo>
                    <a:pt x="1882" y="31"/>
                  </a:lnTo>
                  <a:lnTo>
                    <a:pt x="1548" y="61"/>
                  </a:lnTo>
                  <a:lnTo>
                    <a:pt x="1214" y="183"/>
                  </a:lnTo>
                  <a:lnTo>
                    <a:pt x="911" y="304"/>
                  </a:lnTo>
                  <a:lnTo>
                    <a:pt x="638" y="486"/>
                  </a:lnTo>
                  <a:lnTo>
                    <a:pt x="395" y="729"/>
                  </a:lnTo>
                  <a:lnTo>
                    <a:pt x="213" y="972"/>
                  </a:lnTo>
                  <a:lnTo>
                    <a:pt x="91" y="1245"/>
                  </a:lnTo>
                  <a:lnTo>
                    <a:pt x="31" y="1396"/>
                  </a:lnTo>
                  <a:lnTo>
                    <a:pt x="31" y="1548"/>
                  </a:lnTo>
                  <a:lnTo>
                    <a:pt x="0" y="1730"/>
                  </a:lnTo>
                  <a:lnTo>
                    <a:pt x="31" y="1882"/>
                  </a:lnTo>
                  <a:lnTo>
                    <a:pt x="61" y="2125"/>
                  </a:lnTo>
                  <a:lnTo>
                    <a:pt x="122" y="2246"/>
                  </a:lnTo>
                  <a:lnTo>
                    <a:pt x="152" y="2276"/>
                  </a:lnTo>
                  <a:lnTo>
                    <a:pt x="183" y="2307"/>
                  </a:lnTo>
                  <a:lnTo>
                    <a:pt x="243" y="2337"/>
                  </a:lnTo>
                  <a:lnTo>
                    <a:pt x="304" y="2307"/>
                  </a:lnTo>
                  <a:lnTo>
                    <a:pt x="334" y="2276"/>
                  </a:lnTo>
                  <a:lnTo>
                    <a:pt x="365" y="2216"/>
                  </a:lnTo>
                  <a:lnTo>
                    <a:pt x="425" y="2003"/>
                  </a:lnTo>
                  <a:lnTo>
                    <a:pt x="577" y="1761"/>
                  </a:lnTo>
                  <a:lnTo>
                    <a:pt x="638" y="1670"/>
                  </a:lnTo>
                  <a:lnTo>
                    <a:pt x="729" y="1578"/>
                  </a:lnTo>
                  <a:lnTo>
                    <a:pt x="911" y="1487"/>
                  </a:lnTo>
                  <a:lnTo>
                    <a:pt x="1062" y="1457"/>
                  </a:lnTo>
                  <a:lnTo>
                    <a:pt x="1184" y="1518"/>
                  </a:lnTo>
                  <a:lnTo>
                    <a:pt x="1305" y="1609"/>
                  </a:lnTo>
                  <a:lnTo>
                    <a:pt x="1396" y="1761"/>
                  </a:lnTo>
                  <a:lnTo>
                    <a:pt x="1487" y="1882"/>
                  </a:lnTo>
                  <a:lnTo>
                    <a:pt x="1669" y="2155"/>
                  </a:lnTo>
                  <a:lnTo>
                    <a:pt x="1851" y="2398"/>
                  </a:lnTo>
                  <a:lnTo>
                    <a:pt x="1973" y="2519"/>
                  </a:lnTo>
                  <a:lnTo>
                    <a:pt x="2125" y="2580"/>
                  </a:lnTo>
                  <a:lnTo>
                    <a:pt x="2216" y="2580"/>
                  </a:lnTo>
                  <a:lnTo>
                    <a:pt x="2367" y="2549"/>
                  </a:lnTo>
                  <a:lnTo>
                    <a:pt x="2489" y="2489"/>
                  </a:lnTo>
                  <a:lnTo>
                    <a:pt x="2489" y="2428"/>
                  </a:lnTo>
                  <a:lnTo>
                    <a:pt x="2458" y="2398"/>
                  </a:lnTo>
                  <a:lnTo>
                    <a:pt x="2549" y="2458"/>
                  </a:lnTo>
                  <a:lnTo>
                    <a:pt x="2640" y="2489"/>
                  </a:lnTo>
                  <a:lnTo>
                    <a:pt x="2731" y="2519"/>
                  </a:lnTo>
                  <a:lnTo>
                    <a:pt x="2822" y="2519"/>
                  </a:lnTo>
                  <a:lnTo>
                    <a:pt x="2883" y="2489"/>
                  </a:lnTo>
                  <a:lnTo>
                    <a:pt x="2974" y="2458"/>
                  </a:lnTo>
                  <a:lnTo>
                    <a:pt x="3035" y="2367"/>
                  </a:lnTo>
                  <a:lnTo>
                    <a:pt x="3065" y="2276"/>
                  </a:lnTo>
                  <a:lnTo>
                    <a:pt x="3187" y="2337"/>
                  </a:lnTo>
                  <a:lnTo>
                    <a:pt x="3369" y="2337"/>
                  </a:lnTo>
                  <a:lnTo>
                    <a:pt x="3429" y="2276"/>
                  </a:lnTo>
                  <a:lnTo>
                    <a:pt x="3581" y="2125"/>
                  </a:lnTo>
                  <a:lnTo>
                    <a:pt x="3672" y="1973"/>
                  </a:lnTo>
                  <a:lnTo>
                    <a:pt x="3733" y="1730"/>
                  </a:lnTo>
                  <a:lnTo>
                    <a:pt x="3763" y="1518"/>
                  </a:lnTo>
                  <a:lnTo>
                    <a:pt x="3763" y="1275"/>
                  </a:lnTo>
                  <a:lnTo>
                    <a:pt x="3702" y="1032"/>
                  </a:lnTo>
                  <a:lnTo>
                    <a:pt x="3642" y="881"/>
                  </a:lnTo>
                  <a:lnTo>
                    <a:pt x="3551" y="729"/>
                  </a:lnTo>
                  <a:lnTo>
                    <a:pt x="3460" y="577"/>
                  </a:lnTo>
                  <a:lnTo>
                    <a:pt x="3369" y="456"/>
                  </a:lnTo>
                  <a:lnTo>
                    <a:pt x="3126" y="274"/>
                  </a:lnTo>
                  <a:lnTo>
                    <a:pt x="2822" y="122"/>
                  </a:lnTo>
                  <a:lnTo>
                    <a:pt x="2519" y="31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3310450" y="1371375"/>
              <a:ext cx="94100" cy="64500"/>
            </a:xfrm>
            <a:custGeom>
              <a:avLst/>
              <a:gdLst/>
              <a:ahLst/>
              <a:cxnLst/>
              <a:rect l="l" t="t" r="r" b="b"/>
              <a:pathLst>
                <a:path w="3764" h="2580" fill="none" extrusionOk="0">
                  <a:moveTo>
                    <a:pt x="729" y="1578"/>
                  </a:moveTo>
                  <a:lnTo>
                    <a:pt x="729" y="1578"/>
                  </a:lnTo>
                  <a:lnTo>
                    <a:pt x="911" y="1487"/>
                  </a:lnTo>
                  <a:lnTo>
                    <a:pt x="1062" y="1457"/>
                  </a:lnTo>
                  <a:lnTo>
                    <a:pt x="1184" y="1518"/>
                  </a:lnTo>
                  <a:lnTo>
                    <a:pt x="1305" y="1609"/>
                  </a:lnTo>
                  <a:lnTo>
                    <a:pt x="1396" y="1761"/>
                  </a:lnTo>
                  <a:lnTo>
                    <a:pt x="1487" y="1882"/>
                  </a:lnTo>
                  <a:lnTo>
                    <a:pt x="1669" y="2155"/>
                  </a:lnTo>
                  <a:lnTo>
                    <a:pt x="1669" y="2155"/>
                  </a:lnTo>
                  <a:lnTo>
                    <a:pt x="1851" y="2398"/>
                  </a:lnTo>
                  <a:lnTo>
                    <a:pt x="1973" y="2519"/>
                  </a:lnTo>
                  <a:lnTo>
                    <a:pt x="2125" y="2580"/>
                  </a:lnTo>
                  <a:lnTo>
                    <a:pt x="2125" y="2580"/>
                  </a:lnTo>
                  <a:lnTo>
                    <a:pt x="2216" y="2580"/>
                  </a:lnTo>
                  <a:lnTo>
                    <a:pt x="2367" y="2549"/>
                  </a:lnTo>
                  <a:lnTo>
                    <a:pt x="2489" y="2489"/>
                  </a:lnTo>
                  <a:lnTo>
                    <a:pt x="2489" y="2428"/>
                  </a:lnTo>
                  <a:lnTo>
                    <a:pt x="2458" y="2398"/>
                  </a:lnTo>
                  <a:lnTo>
                    <a:pt x="2458" y="2398"/>
                  </a:lnTo>
                  <a:lnTo>
                    <a:pt x="2549" y="2458"/>
                  </a:lnTo>
                  <a:lnTo>
                    <a:pt x="2640" y="2489"/>
                  </a:lnTo>
                  <a:lnTo>
                    <a:pt x="2731" y="2519"/>
                  </a:lnTo>
                  <a:lnTo>
                    <a:pt x="2822" y="2519"/>
                  </a:lnTo>
                  <a:lnTo>
                    <a:pt x="2883" y="2489"/>
                  </a:lnTo>
                  <a:lnTo>
                    <a:pt x="2974" y="2458"/>
                  </a:lnTo>
                  <a:lnTo>
                    <a:pt x="3035" y="2367"/>
                  </a:lnTo>
                  <a:lnTo>
                    <a:pt x="3065" y="2276"/>
                  </a:lnTo>
                  <a:lnTo>
                    <a:pt x="3065" y="2276"/>
                  </a:lnTo>
                  <a:lnTo>
                    <a:pt x="3187" y="2337"/>
                  </a:lnTo>
                  <a:lnTo>
                    <a:pt x="3278" y="2337"/>
                  </a:lnTo>
                  <a:lnTo>
                    <a:pt x="3369" y="2337"/>
                  </a:lnTo>
                  <a:lnTo>
                    <a:pt x="3429" y="2276"/>
                  </a:lnTo>
                  <a:lnTo>
                    <a:pt x="3581" y="2125"/>
                  </a:lnTo>
                  <a:lnTo>
                    <a:pt x="3672" y="1973"/>
                  </a:lnTo>
                  <a:lnTo>
                    <a:pt x="3672" y="1973"/>
                  </a:lnTo>
                  <a:lnTo>
                    <a:pt x="3733" y="1730"/>
                  </a:lnTo>
                  <a:lnTo>
                    <a:pt x="3763" y="1518"/>
                  </a:lnTo>
                  <a:lnTo>
                    <a:pt x="3763" y="1275"/>
                  </a:lnTo>
                  <a:lnTo>
                    <a:pt x="3702" y="1032"/>
                  </a:lnTo>
                  <a:lnTo>
                    <a:pt x="3702" y="1032"/>
                  </a:lnTo>
                  <a:lnTo>
                    <a:pt x="3642" y="881"/>
                  </a:lnTo>
                  <a:lnTo>
                    <a:pt x="3551" y="729"/>
                  </a:lnTo>
                  <a:lnTo>
                    <a:pt x="3460" y="577"/>
                  </a:lnTo>
                  <a:lnTo>
                    <a:pt x="3369" y="456"/>
                  </a:lnTo>
                  <a:lnTo>
                    <a:pt x="3126" y="274"/>
                  </a:lnTo>
                  <a:lnTo>
                    <a:pt x="2822" y="122"/>
                  </a:lnTo>
                  <a:lnTo>
                    <a:pt x="2519" y="31"/>
                  </a:lnTo>
                  <a:lnTo>
                    <a:pt x="2216" y="1"/>
                  </a:lnTo>
                  <a:lnTo>
                    <a:pt x="1882" y="31"/>
                  </a:lnTo>
                  <a:lnTo>
                    <a:pt x="1548" y="61"/>
                  </a:lnTo>
                  <a:lnTo>
                    <a:pt x="1214" y="183"/>
                  </a:lnTo>
                  <a:lnTo>
                    <a:pt x="911" y="304"/>
                  </a:lnTo>
                  <a:lnTo>
                    <a:pt x="638" y="486"/>
                  </a:lnTo>
                  <a:lnTo>
                    <a:pt x="395" y="729"/>
                  </a:lnTo>
                  <a:lnTo>
                    <a:pt x="213" y="972"/>
                  </a:lnTo>
                  <a:lnTo>
                    <a:pt x="91" y="1245"/>
                  </a:lnTo>
                  <a:lnTo>
                    <a:pt x="31" y="1396"/>
                  </a:lnTo>
                  <a:lnTo>
                    <a:pt x="31" y="1548"/>
                  </a:lnTo>
                  <a:lnTo>
                    <a:pt x="0" y="1730"/>
                  </a:lnTo>
                  <a:lnTo>
                    <a:pt x="31" y="1882"/>
                  </a:lnTo>
                  <a:lnTo>
                    <a:pt x="31" y="1882"/>
                  </a:lnTo>
                  <a:lnTo>
                    <a:pt x="61" y="2125"/>
                  </a:lnTo>
                  <a:lnTo>
                    <a:pt x="122" y="2246"/>
                  </a:lnTo>
                  <a:lnTo>
                    <a:pt x="152" y="2276"/>
                  </a:lnTo>
                  <a:lnTo>
                    <a:pt x="183" y="2307"/>
                  </a:lnTo>
                  <a:lnTo>
                    <a:pt x="183" y="2307"/>
                  </a:lnTo>
                  <a:lnTo>
                    <a:pt x="243" y="2337"/>
                  </a:lnTo>
                  <a:lnTo>
                    <a:pt x="304" y="2307"/>
                  </a:lnTo>
                  <a:lnTo>
                    <a:pt x="334" y="2276"/>
                  </a:lnTo>
                  <a:lnTo>
                    <a:pt x="365" y="2216"/>
                  </a:lnTo>
                  <a:lnTo>
                    <a:pt x="425" y="2003"/>
                  </a:lnTo>
                  <a:lnTo>
                    <a:pt x="425" y="2003"/>
                  </a:lnTo>
                  <a:lnTo>
                    <a:pt x="577" y="1761"/>
                  </a:lnTo>
                  <a:lnTo>
                    <a:pt x="638" y="1670"/>
                  </a:lnTo>
                  <a:lnTo>
                    <a:pt x="729" y="1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3336250" y="1407800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577" y="637"/>
                  </a:moveTo>
                  <a:lnTo>
                    <a:pt x="577" y="637"/>
                  </a:lnTo>
                  <a:lnTo>
                    <a:pt x="577" y="637"/>
                  </a:lnTo>
                  <a:lnTo>
                    <a:pt x="607" y="698"/>
                  </a:lnTo>
                  <a:lnTo>
                    <a:pt x="607" y="698"/>
                  </a:lnTo>
                  <a:lnTo>
                    <a:pt x="577" y="63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61" y="30"/>
                  </a:lnTo>
                  <a:lnTo>
                    <a:pt x="152" y="61"/>
                  </a:lnTo>
                  <a:lnTo>
                    <a:pt x="273" y="152"/>
                  </a:lnTo>
                  <a:lnTo>
                    <a:pt x="364" y="273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364" y="273"/>
                  </a:lnTo>
                  <a:lnTo>
                    <a:pt x="273" y="152"/>
                  </a:lnTo>
                  <a:lnTo>
                    <a:pt x="152" y="61"/>
                  </a:lnTo>
                  <a:lnTo>
                    <a:pt x="61" y="3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3350650" y="1423725"/>
              <a:ext cx="800" cy="1550"/>
            </a:xfrm>
            <a:custGeom>
              <a:avLst/>
              <a:gdLst/>
              <a:ahLst/>
              <a:cxnLst/>
              <a:rect l="l" t="t" r="r" b="b"/>
              <a:pathLst>
                <a:path w="32" h="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3336250" y="1407800"/>
              <a:ext cx="11400" cy="10625"/>
            </a:xfrm>
            <a:custGeom>
              <a:avLst/>
              <a:gdLst/>
              <a:ahLst/>
              <a:cxnLst/>
              <a:rect l="l" t="t" r="r" b="b"/>
              <a:pathLst>
                <a:path w="456" h="4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30"/>
                  </a:lnTo>
                  <a:lnTo>
                    <a:pt x="152" y="61"/>
                  </a:lnTo>
                  <a:lnTo>
                    <a:pt x="273" y="152"/>
                  </a:lnTo>
                  <a:lnTo>
                    <a:pt x="364" y="273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455" y="425"/>
                  </a:lnTo>
                  <a:lnTo>
                    <a:pt x="364" y="273"/>
                  </a:lnTo>
                  <a:lnTo>
                    <a:pt x="273" y="152"/>
                  </a:lnTo>
                  <a:lnTo>
                    <a:pt x="152" y="61"/>
                  </a:lnTo>
                  <a:lnTo>
                    <a:pt x="6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3336250" y="140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4"/>
            <p:cNvSpPr/>
            <p:nvPr/>
          </p:nvSpPr>
          <p:spPr>
            <a:xfrm>
              <a:off x="3347625" y="1418400"/>
              <a:ext cx="3050" cy="5350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5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4"/>
            <p:cNvSpPr/>
            <p:nvPr/>
          </p:nvSpPr>
          <p:spPr>
            <a:xfrm>
              <a:off x="3347625" y="1418400"/>
              <a:ext cx="3050" cy="5350"/>
            </a:xfrm>
            <a:custGeom>
              <a:avLst/>
              <a:gdLst/>
              <a:ahLst/>
              <a:cxnLst/>
              <a:rect l="l" t="t" r="r" b="b"/>
              <a:pathLst>
                <a:path w="122" h="2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4"/>
            <p:cNvSpPr/>
            <p:nvPr/>
          </p:nvSpPr>
          <p:spPr>
            <a:xfrm>
              <a:off x="3310450" y="1415375"/>
              <a:ext cx="775" cy="305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122"/>
                  </a:move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1" y="122"/>
                  </a:lnTo>
                  <a:close/>
                  <a:moveTo>
                    <a:pt x="31" y="92"/>
                  </a:move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close/>
                  <a:moveTo>
                    <a:pt x="31" y="92"/>
                  </a:move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close/>
                  <a:moveTo>
                    <a:pt x="31" y="92"/>
                  </a:move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2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61"/>
                  </a:move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4"/>
            <p:cNvSpPr/>
            <p:nvPr/>
          </p:nvSpPr>
          <p:spPr>
            <a:xfrm>
              <a:off x="3311200" y="141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4"/>
            <p:cNvSpPr/>
            <p:nvPr/>
          </p:nvSpPr>
          <p:spPr>
            <a:xfrm>
              <a:off x="3311200" y="141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4"/>
            <p:cNvSpPr/>
            <p:nvPr/>
          </p:nvSpPr>
          <p:spPr>
            <a:xfrm>
              <a:off x="3311200" y="141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4"/>
            <p:cNvSpPr/>
            <p:nvPr/>
          </p:nvSpPr>
          <p:spPr>
            <a:xfrm>
              <a:off x="3311200" y="14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4"/>
            <p:cNvSpPr/>
            <p:nvPr/>
          </p:nvSpPr>
          <p:spPr>
            <a:xfrm>
              <a:off x="3311200" y="14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4"/>
            <p:cNvSpPr/>
            <p:nvPr/>
          </p:nvSpPr>
          <p:spPr>
            <a:xfrm>
              <a:off x="3311200" y="14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4"/>
            <p:cNvSpPr/>
            <p:nvPr/>
          </p:nvSpPr>
          <p:spPr>
            <a:xfrm>
              <a:off x="3311200" y="141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4"/>
            <p:cNvSpPr/>
            <p:nvPr/>
          </p:nvSpPr>
          <p:spPr>
            <a:xfrm>
              <a:off x="3311200" y="141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4"/>
            <p:cNvSpPr/>
            <p:nvPr/>
          </p:nvSpPr>
          <p:spPr>
            <a:xfrm>
              <a:off x="3311200" y="141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4"/>
            <p:cNvSpPr/>
            <p:nvPr/>
          </p:nvSpPr>
          <p:spPr>
            <a:xfrm>
              <a:off x="3311200" y="141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4"/>
            <p:cNvSpPr/>
            <p:nvPr/>
          </p:nvSpPr>
          <p:spPr>
            <a:xfrm>
              <a:off x="3311200" y="141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4"/>
            <p:cNvSpPr/>
            <p:nvPr/>
          </p:nvSpPr>
          <p:spPr>
            <a:xfrm>
              <a:off x="3310450" y="141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4"/>
            <p:cNvSpPr/>
            <p:nvPr/>
          </p:nvSpPr>
          <p:spPr>
            <a:xfrm>
              <a:off x="3402250" y="141917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9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4"/>
            <p:cNvSpPr/>
            <p:nvPr/>
          </p:nvSpPr>
          <p:spPr>
            <a:xfrm>
              <a:off x="3402250" y="142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4"/>
            <p:cNvSpPr/>
            <p:nvPr/>
          </p:nvSpPr>
          <p:spPr>
            <a:xfrm>
              <a:off x="3402250" y="142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4"/>
            <p:cNvSpPr/>
            <p:nvPr/>
          </p:nvSpPr>
          <p:spPr>
            <a:xfrm>
              <a:off x="3402250" y="142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4"/>
            <p:cNvSpPr/>
            <p:nvPr/>
          </p:nvSpPr>
          <p:spPr>
            <a:xfrm>
              <a:off x="340225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4"/>
            <p:cNvSpPr/>
            <p:nvPr/>
          </p:nvSpPr>
          <p:spPr>
            <a:xfrm>
              <a:off x="340225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4"/>
            <p:cNvSpPr/>
            <p:nvPr/>
          </p:nvSpPr>
          <p:spPr>
            <a:xfrm>
              <a:off x="340300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4"/>
            <p:cNvSpPr/>
            <p:nvPr/>
          </p:nvSpPr>
          <p:spPr>
            <a:xfrm>
              <a:off x="3403000" y="141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4"/>
            <p:cNvSpPr/>
            <p:nvPr/>
          </p:nvSpPr>
          <p:spPr>
            <a:xfrm>
              <a:off x="3403000" y="141917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4"/>
            <p:cNvSpPr/>
            <p:nvPr/>
          </p:nvSpPr>
          <p:spPr>
            <a:xfrm>
              <a:off x="3403000" y="14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4"/>
            <p:cNvSpPr/>
            <p:nvPr/>
          </p:nvSpPr>
          <p:spPr>
            <a:xfrm>
              <a:off x="3403000" y="14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4"/>
            <p:cNvSpPr/>
            <p:nvPr/>
          </p:nvSpPr>
          <p:spPr>
            <a:xfrm>
              <a:off x="3387075" y="1428275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2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2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4"/>
            <p:cNvSpPr/>
            <p:nvPr/>
          </p:nvSpPr>
          <p:spPr>
            <a:xfrm>
              <a:off x="3387075" y="142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4"/>
            <p:cNvSpPr/>
            <p:nvPr/>
          </p:nvSpPr>
          <p:spPr>
            <a:xfrm>
              <a:off x="3387075" y="142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4"/>
            <p:cNvSpPr/>
            <p:nvPr/>
          </p:nvSpPr>
          <p:spPr>
            <a:xfrm>
              <a:off x="3387075" y="1428275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2" y="61"/>
                  </a:lnTo>
                  <a:lnTo>
                    <a:pt x="182" y="61"/>
                  </a:lnTo>
                  <a:lnTo>
                    <a:pt x="182" y="61"/>
                  </a:lnTo>
                  <a:lnTo>
                    <a:pt x="122" y="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4"/>
            <p:cNvSpPr/>
            <p:nvPr/>
          </p:nvSpPr>
          <p:spPr>
            <a:xfrm>
              <a:off x="3315000" y="14290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E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4"/>
            <p:cNvSpPr/>
            <p:nvPr/>
          </p:nvSpPr>
          <p:spPr>
            <a:xfrm>
              <a:off x="3316525" y="142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4"/>
            <p:cNvSpPr/>
            <p:nvPr/>
          </p:nvSpPr>
          <p:spPr>
            <a:xfrm>
              <a:off x="3315000" y="14290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4"/>
            <p:cNvSpPr/>
            <p:nvPr/>
          </p:nvSpPr>
          <p:spPr>
            <a:xfrm>
              <a:off x="3372650" y="1429800"/>
              <a:ext cx="19750" cy="4575"/>
            </a:xfrm>
            <a:custGeom>
              <a:avLst/>
              <a:gdLst/>
              <a:ahLst/>
              <a:cxnLst/>
              <a:rect l="l" t="t" r="r" b="b"/>
              <a:pathLst>
                <a:path w="790" h="183" extrusionOk="0">
                  <a:moveTo>
                    <a:pt x="1" y="61"/>
                  </a:moveTo>
                  <a:lnTo>
                    <a:pt x="1" y="61"/>
                  </a:lnTo>
                  <a:lnTo>
                    <a:pt x="92" y="15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243" y="182"/>
                  </a:lnTo>
                  <a:lnTo>
                    <a:pt x="92" y="152"/>
                  </a:lnTo>
                  <a:lnTo>
                    <a:pt x="1" y="61"/>
                  </a:lnTo>
                  <a:close/>
                  <a:moveTo>
                    <a:pt x="790" y="0"/>
                  </a:moveTo>
                  <a:lnTo>
                    <a:pt x="79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4"/>
            <p:cNvSpPr/>
            <p:nvPr/>
          </p:nvSpPr>
          <p:spPr>
            <a:xfrm>
              <a:off x="3372650" y="1431300"/>
              <a:ext cx="6100" cy="3075"/>
            </a:xfrm>
            <a:custGeom>
              <a:avLst/>
              <a:gdLst/>
              <a:ahLst/>
              <a:cxnLst/>
              <a:rect l="l" t="t" r="r" b="b"/>
              <a:pathLst>
                <a:path w="244" h="12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2" y="92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92" y="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4"/>
            <p:cNvSpPr/>
            <p:nvPr/>
          </p:nvSpPr>
          <p:spPr>
            <a:xfrm>
              <a:off x="3391625" y="14298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4"/>
            <p:cNvSpPr/>
            <p:nvPr/>
          </p:nvSpPr>
          <p:spPr>
            <a:xfrm>
              <a:off x="3378725" y="1434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4"/>
            <p:cNvSpPr/>
            <p:nvPr/>
          </p:nvSpPr>
          <p:spPr>
            <a:xfrm>
              <a:off x="3378725" y="14343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4"/>
            <p:cNvSpPr/>
            <p:nvPr/>
          </p:nvSpPr>
          <p:spPr>
            <a:xfrm>
              <a:off x="3363550" y="1435100"/>
              <a:ext cx="6100" cy="775"/>
            </a:xfrm>
            <a:custGeom>
              <a:avLst/>
              <a:gdLst/>
              <a:ahLst/>
              <a:cxnLst/>
              <a:rect l="l" t="t" r="r" b="b"/>
              <a:pathLst>
                <a:path w="244" h="31" extrusionOk="0">
                  <a:moveTo>
                    <a:pt x="1" y="31"/>
                  </a:moveTo>
                  <a:lnTo>
                    <a:pt x="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" y="31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13" y="0"/>
                  </a:lnTo>
                  <a:close/>
                  <a:moveTo>
                    <a:pt x="213" y="0"/>
                  </a:move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close/>
                  <a:moveTo>
                    <a:pt x="243" y="0"/>
                  </a:moveTo>
                  <a:lnTo>
                    <a:pt x="24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4"/>
            <p:cNvSpPr/>
            <p:nvPr/>
          </p:nvSpPr>
          <p:spPr>
            <a:xfrm>
              <a:off x="3363550" y="14358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4"/>
            <p:cNvSpPr/>
            <p:nvPr/>
          </p:nvSpPr>
          <p:spPr>
            <a:xfrm>
              <a:off x="3364300" y="1435100"/>
              <a:ext cx="4575" cy="775"/>
            </a:xfrm>
            <a:custGeom>
              <a:avLst/>
              <a:gdLst/>
              <a:ahLst/>
              <a:cxnLst/>
              <a:rect l="l" t="t" r="r" b="b"/>
              <a:pathLst>
                <a:path w="183" h="31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4"/>
            <p:cNvSpPr/>
            <p:nvPr/>
          </p:nvSpPr>
          <p:spPr>
            <a:xfrm>
              <a:off x="3368850" y="143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4"/>
            <p:cNvSpPr/>
            <p:nvPr/>
          </p:nvSpPr>
          <p:spPr>
            <a:xfrm>
              <a:off x="3368850" y="14351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31" y="0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4"/>
            <p:cNvSpPr/>
            <p:nvPr/>
          </p:nvSpPr>
          <p:spPr>
            <a:xfrm>
              <a:off x="3310450" y="1377450"/>
              <a:ext cx="94100" cy="58425"/>
            </a:xfrm>
            <a:custGeom>
              <a:avLst/>
              <a:gdLst/>
              <a:ahLst/>
              <a:cxnLst/>
              <a:rect l="l" t="t" r="r" b="b"/>
              <a:pathLst>
                <a:path w="3764" h="2337" extrusionOk="0">
                  <a:moveTo>
                    <a:pt x="1032" y="0"/>
                  </a:moveTo>
                  <a:lnTo>
                    <a:pt x="820" y="122"/>
                  </a:lnTo>
                  <a:lnTo>
                    <a:pt x="607" y="273"/>
                  </a:lnTo>
                  <a:lnTo>
                    <a:pt x="456" y="425"/>
                  </a:lnTo>
                  <a:lnTo>
                    <a:pt x="274" y="607"/>
                  </a:lnTo>
                  <a:lnTo>
                    <a:pt x="152" y="820"/>
                  </a:lnTo>
                  <a:lnTo>
                    <a:pt x="61" y="1032"/>
                  </a:lnTo>
                  <a:lnTo>
                    <a:pt x="31" y="1244"/>
                  </a:lnTo>
                  <a:lnTo>
                    <a:pt x="0" y="1518"/>
                  </a:lnTo>
                  <a:lnTo>
                    <a:pt x="31" y="1518"/>
                  </a:lnTo>
                  <a:lnTo>
                    <a:pt x="31" y="1548"/>
                  </a:lnTo>
                  <a:lnTo>
                    <a:pt x="31" y="1578"/>
                  </a:lnTo>
                  <a:lnTo>
                    <a:pt x="31" y="1609"/>
                  </a:lnTo>
                  <a:lnTo>
                    <a:pt x="31" y="1639"/>
                  </a:lnTo>
                  <a:lnTo>
                    <a:pt x="61" y="1882"/>
                  </a:lnTo>
                  <a:lnTo>
                    <a:pt x="122" y="2003"/>
                  </a:lnTo>
                  <a:lnTo>
                    <a:pt x="152" y="2033"/>
                  </a:lnTo>
                  <a:lnTo>
                    <a:pt x="183" y="2064"/>
                  </a:lnTo>
                  <a:lnTo>
                    <a:pt x="243" y="2094"/>
                  </a:lnTo>
                  <a:lnTo>
                    <a:pt x="304" y="2064"/>
                  </a:lnTo>
                  <a:lnTo>
                    <a:pt x="334" y="2033"/>
                  </a:lnTo>
                  <a:lnTo>
                    <a:pt x="365" y="1973"/>
                  </a:lnTo>
                  <a:lnTo>
                    <a:pt x="425" y="1791"/>
                  </a:lnTo>
                  <a:lnTo>
                    <a:pt x="425" y="1760"/>
                  </a:lnTo>
                  <a:lnTo>
                    <a:pt x="577" y="1518"/>
                  </a:lnTo>
                  <a:lnTo>
                    <a:pt x="638" y="1427"/>
                  </a:lnTo>
                  <a:lnTo>
                    <a:pt x="729" y="1335"/>
                  </a:lnTo>
                  <a:lnTo>
                    <a:pt x="759" y="1335"/>
                  </a:lnTo>
                  <a:lnTo>
                    <a:pt x="880" y="1244"/>
                  </a:lnTo>
                  <a:lnTo>
                    <a:pt x="1032" y="1214"/>
                  </a:lnTo>
                  <a:lnTo>
                    <a:pt x="1093" y="1244"/>
                  </a:lnTo>
                  <a:lnTo>
                    <a:pt x="1184" y="1275"/>
                  </a:lnTo>
                  <a:lnTo>
                    <a:pt x="1305" y="1366"/>
                  </a:lnTo>
                  <a:lnTo>
                    <a:pt x="1396" y="1487"/>
                  </a:lnTo>
                  <a:lnTo>
                    <a:pt x="1487" y="1639"/>
                  </a:lnTo>
                  <a:lnTo>
                    <a:pt x="1609" y="1851"/>
                  </a:lnTo>
                  <a:lnTo>
                    <a:pt x="1639" y="1912"/>
                  </a:lnTo>
                  <a:lnTo>
                    <a:pt x="1669" y="1912"/>
                  </a:lnTo>
                  <a:lnTo>
                    <a:pt x="1851" y="2155"/>
                  </a:lnTo>
                  <a:lnTo>
                    <a:pt x="1973" y="2276"/>
                  </a:lnTo>
                  <a:lnTo>
                    <a:pt x="2125" y="2337"/>
                  </a:lnTo>
                  <a:lnTo>
                    <a:pt x="2155" y="2337"/>
                  </a:lnTo>
                  <a:lnTo>
                    <a:pt x="2337" y="2306"/>
                  </a:lnTo>
                  <a:lnTo>
                    <a:pt x="2367" y="2306"/>
                  </a:lnTo>
                  <a:lnTo>
                    <a:pt x="2458" y="2246"/>
                  </a:lnTo>
                  <a:lnTo>
                    <a:pt x="2489" y="2215"/>
                  </a:lnTo>
                  <a:lnTo>
                    <a:pt x="2489" y="2155"/>
                  </a:lnTo>
                  <a:lnTo>
                    <a:pt x="2580" y="2246"/>
                  </a:lnTo>
                  <a:lnTo>
                    <a:pt x="2731" y="2276"/>
                  </a:lnTo>
                  <a:lnTo>
                    <a:pt x="2853" y="2276"/>
                  </a:lnTo>
                  <a:lnTo>
                    <a:pt x="2944" y="2215"/>
                  </a:lnTo>
                  <a:lnTo>
                    <a:pt x="3005" y="2155"/>
                  </a:lnTo>
                  <a:lnTo>
                    <a:pt x="3065" y="2064"/>
                  </a:lnTo>
                  <a:lnTo>
                    <a:pt x="3065" y="2033"/>
                  </a:lnTo>
                  <a:lnTo>
                    <a:pt x="3187" y="2094"/>
                  </a:lnTo>
                  <a:lnTo>
                    <a:pt x="3278" y="2094"/>
                  </a:lnTo>
                  <a:lnTo>
                    <a:pt x="3399" y="2064"/>
                  </a:lnTo>
                  <a:lnTo>
                    <a:pt x="3520" y="1973"/>
                  </a:lnTo>
                  <a:lnTo>
                    <a:pt x="3611" y="1851"/>
                  </a:lnTo>
                  <a:lnTo>
                    <a:pt x="3672" y="1730"/>
                  </a:lnTo>
                  <a:lnTo>
                    <a:pt x="3672" y="1700"/>
                  </a:lnTo>
                  <a:lnTo>
                    <a:pt x="3702" y="1700"/>
                  </a:lnTo>
                  <a:lnTo>
                    <a:pt x="3702" y="1669"/>
                  </a:lnTo>
                  <a:lnTo>
                    <a:pt x="3763" y="1396"/>
                  </a:lnTo>
                  <a:lnTo>
                    <a:pt x="3763" y="1153"/>
                  </a:lnTo>
                  <a:lnTo>
                    <a:pt x="3702" y="1214"/>
                  </a:lnTo>
                  <a:lnTo>
                    <a:pt x="3490" y="1396"/>
                  </a:lnTo>
                  <a:lnTo>
                    <a:pt x="3247" y="1518"/>
                  </a:lnTo>
                  <a:lnTo>
                    <a:pt x="2974" y="1609"/>
                  </a:lnTo>
                  <a:lnTo>
                    <a:pt x="2671" y="1669"/>
                  </a:lnTo>
                  <a:lnTo>
                    <a:pt x="2610" y="1669"/>
                  </a:lnTo>
                  <a:lnTo>
                    <a:pt x="2398" y="1639"/>
                  </a:lnTo>
                  <a:lnTo>
                    <a:pt x="2216" y="1609"/>
                  </a:lnTo>
                  <a:lnTo>
                    <a:pt x="2033" y="1548"/>
                  </a:lnTo>
                  <a:lnTo>
                    <a:pt x="1821" y="1457"/>
                  </a:lnTo>
                  <a:lnTo>
                    <a:pt x="1639" y="1335"/>
                  </a:lnTo>
                  <a:lnTo>
                    <a:pt x="1487" y="1184"/>
                  </a:lnTo>
                  <a:lnTo>
                    <a:pt x="1366" y="1062"/>
                  </a:lnTo>
                  <a:lnTo>
                    <a:pt x="1275" y="941"/>
                  </a:lnTo>
                  <a:lnTo>
                    <a:pt x="1184" y="789"/>
                  </a:lnTo>
                  <a:lnTo>
                    <a:pt x="1123" y="638"/>
                  </a:lnTo>
                  <a:lnTo>
                    <a:pt x="1062" y="334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FC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4"/>
            <p:cNvSpPr/>
            <p:nvPr/>
          </p:nvSpPr>
          <p:spPr>
            <a:xfrm>
              <a:off x="3310450" y="1377450"/>
              <a:ext cx="94100" cy="58425"/>
            </a:xfrm>
            <a:custGeom>
              <a:avLst/>
              <a:gdLst/>
              <a:ahLst/>
              <a:cxnLst/>
              <a:rect l="l" t="t" r="r" b="b"/>
              <a:pathLst>
                <a:path w="3764" h="2337" fill="none" extrusionOk="0">
                  <a:moveTo>
                    <a:pt x="1032" y="0"/>
                  </a:moveTo>
                  <a:lnTo>
                    <a:pt x="1032" y="0"/>
                  </a:lnTo>
                  <a:lnTo>
                    <a:pt x="820" y="122"/>
                  </a:lnTo>
                  <a:lnTo>
                    <a:pt x="607" y="273"/>
                  </a:lnTo>
                  <a:lnTo>
                    <a:pt x="456" y="425"/>
                  </a:lnTo>
                  <a:lnTo>
                    <a:pt x="274" y="607"/>
                  </a:lnTo>
                  <a:lnTo>
                    <a:pt x="152" y="820"/>
                  </a:lnTo>
                  <a:lnTo>
                    <a:pt x="61" y="1032"/>
                  </a:lnTo>
                  <a:lnTo>
                    <a:pt x="31" y="1244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0" y="1518"/>
                  </a:lnTo>
                  <a:lnTo>
                    <a:pt x="31" y="1518"/>
                  </a:lnTo>
                  <a:lnTo>
                    <a:pt x="31" y="1518"/>
                  </a:lnTo>
                  <a:lnTo>
                    <a:pt x="31" y="1518"/>
                  </a:lnTo>
                  <a:lnTo>
                    <a:pt x="31" y="151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4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578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0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31" y="1639"/>
                  </a:lnTo>
                  <a:lnTo>
                    <a:pt x="61" y="1882"/>
                  </a:lnTo>
                  <a:lnTo>
                    <a:pt x="122" y="2003"/>
                  </a:lnTo>
                  <a:lnTo>
                    <a:pt x="152" y="2033"/>
                  </a:lnTo>
                  <a:lnTo>
                    <a:pt x="183" y="2064"/>
                  </a:lnTo>
                  <a:lnTo>
                    <a:pt x="183" y="2064"/>
                  </a:lnTo>
                  <a:lnTo>
                    <a:pt x="183" y="2064"/>
                  </a:lnTo>
                  <a:lnTo>
                    <a:pt x="183" y="206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243" y="2094"/>
                  </a:lnTo>
                  <a:lnTo>
                    <a:pt x="304" y="2064"/>
                  </a:lnTo>
                  <a:lnTo>
                    <a:pt x="334" y="2033"/>
                  </a:lnTo>
                  <a:lnTo>
                    <a:pt x="365" y="1973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91"/>
                  </a:lnTo>
                  <a:lnTo>
                    <a:pt x="425" y="1760"/>
                  </a:lnTo>
                  <a:lnTo>
                    <a:pt x="425" y="1760"/>
                  </a:lnTo>
                  <a:lnTo>
                    <a:pt x="425" y="1760"/>
                  </a:lnTo>
                  <a:lnTo>
                    <a:pt x="425" y="1760"/>
                  </a:lnTo>
                  <a:lnTo>
                    <a:pt x="577" y="1518"/>
                  </a:lnTo>
                  <a:lnTo>
                    <a:pt x="638" y="1427"/>
                  </a:lnTo>
                  <a:lnTo>
                    <a:pt x="729" y="1335"/>
                  </a:lnTo>
                  <a:lnTo>
                    <a:pt x="729" y="1335"/>
                  </a:lnTo>
                  <a:lnTo>
                    <a:pt x="729" y="1335"/>
                  </a:lnTo>
                  <a:lnTo>
                    <a:pt x="759" y="1335"/>
                  </a:lnTo>
                  <a:lnTo>
                    <a:pt x="759" y="1335"/>
                  </a:lnTo>
                  <a:lnTo>
                    <a:pt x="880" y="124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32" y="1214"/>
                  </a:lnTo>
                  <a:lnTo>
                    <a:pt x="1093" y="1244"/>
                  </a:lnTo>
                  <a:lnTo>
                    <a:pt x="1184" y="1275"/>
                  </a:lnTo>
                  <a:lnTo>
                    <a:pt x="1305" y="1366"/>
                  </a:lnTo>
                  <a:lnTo>
                    <a:pt x="1396" y="1487"/>
                  </a:lnTo>
                  <a:lnTo>
                    <a:pt x="1487" y="1639"/>
                  </a:lnTo>
                  <a:lnTo>
                    <a:pt x="1487" y="1639"/>
                  </a:lnTo>
                  <a:lnTo>
                    <a:pt x="1609" y="1851"/>
                  </a:lnTo>
                  <a:lnTo>
                    <a:pt x="1609" y="1851"/>
                  </a:lnTo>
                  <a:lnTo>
                    <a:pt x="1639" y="1912"/>
                  </a:lnTo>
                  <a:lnTo>
                    <a:pt x="1639" y="1912"/>
                  </a:lnTo>
                  <a:lnTo>
                    <a:pt x="1669" y="1912"/>
                  </a:lnTo>
                  <a:lnTo>
                    <a:pt x="1669" y="1912"/>
                  </a:lnTo>
                  <a:lnTo>
                    <a:pt x="1851" y="2155"/>
                  </a:lnTo>
                  <a:lnTo>
                    <a:pt x="1973" y="2276"/>
                  </a:lnTo>
                  <a:lnTo>
                    <a:pt x="2125" y="2337"/>
                  </a:lnTo>
                  <a:lnTo>
                    <a:pt x="2125" y="2337"/>
                  </a:lnTo>
                  <a:lnTo>
                    <a:pt x="2125" y="2337"/>
                  </a:lnTo>
                  <a:lnTo>
                    <a:pt x="2125" y="2337"/>
                  </a:lnTo>
                  <a:lnTo>
                    <a:pt x="2155" y="2337"/>
                  </a:lnTo>
                  <a:lnTo>
                    <a:pt x="2155" y="2337"/>
                  </a:lnTo>
                  <a:lnTo>
                    <a:pt x="2155" y="2337"/>
                  </a:lnTo>
                  <a:lnTo>
                    <a:pt x="2155" y="2337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37" y="2306"/>
                  </a:lnTo>
                  <a:lnTo>
                    <a:pt x="2367" y="2306"/>
                  </a:lnTo>
                  <a:lnTo>
                    <a:pt x="2367" y="2306"/>
                  </a:lnTo>
                  <a:lnTo>
                    <a:pt x="2458" y="2246"/>
                  </a:lnTo>
                  <a:lnTo>
                    <a:pt x="2489" y="221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58" y="2155"/>
                  </a:lnTo>
                  <a:lnTo>
                    <a:pt x="2489" y="2155"/>
                  </a:lnTo>
                  <a:lnTo>
                    <a:pt x="2489" y="2155"/>
                  </a:lnTo>
                  <a:lnTo>
                    <a:pt x="2580" y="2246"/>
                  </a:lnTo>
                  <a:lnTo>
                    <a:pt x="2731" y="2276"/>
                  </a:lnTo>
                  <a:lnTo>
                    <a:pt x="2731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762" y="2276"/>
                  </a:lnTo>
                  <a:lnTo>
                    <a:pt x="2853" y="2276"/>
                  </a:lnTo>
                  <a:lnTo>
                    <a:pt x="2944" y="2215"/>
                  </a:lnTo>
                  <a:lnTo>
                    <a:pt x="3005" y="2155"/>
                  </a:lnTo>
                  <a:lnTo>
                    <a:pt x="3065" y="2064"/>
                  </a:lnTo>
                  <a:lnTo>
                    <a:pt x="3065" y="2064"/>
                  </a:lnTo>
                  <a:lnTo>
                    <a:pt x="3065" y="2064"/>
                  </a:lnTo>
                  <a:lnTo>
                    <a:pt x="3065" y="2064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065" y="2033"/>
                  </a:lnTo>
                  <a:lnTo>
                    <a:pt x="3187" y="2094"/>
                  </a:lnTo>
                  <a:lnTo>
                    <a:pt x="3247" y="2094"/>
                  </a:lnTo>
                  <a:lnTo>
                    <a:pt x="3247" y="2094"/>
                  </a:lnTo>
                  <a:lnTo>
                    <a:pt x="3247" y="2094"/>
                  </a:lnTo>
                  <a:lnTo>
                    <a:pt x="3247" y="2094"/>
                  </a:lnTo>
                  <a:lnTo>
                    <a:pt x="3278" y="2094"/>
                  </a:lnTo>
                  <a:lnTo>
                    <a:pt x="3278" y="2094"/>
                  </a:lnTo>
                  <a:lnTo>
                    <a:pt x="3399" y="2064"/>
                  </a:lnTo>
                  <a:lnTo>
                    <a:pt x="3520" y="1973"/>
                  </a:lnTo>
                  <a:lnTo>
                    <a:pt x="3611" y="1851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3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67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700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02" y="1669"/>
                  </a:lnTo>
                  <a:lnTo>
                    <a:pt x="3763" y="1396"/>
                  </a:lnTo>
                  <a:lnTo>
                    <a:pt x="3763" y="1153"/>
                  </a:lnTo>
                  <a:lnTo>
                    <a:pt x="3763" y="1153"/>
                  </a:lnTo>
                  <a:lnTo>
                    <a:pt x="3702" y="1214"/>
                  </a:lnTo>
                  <a:lnTo>
                    <a:pt x="3702" y="1214"/>
                  </a:lnTo>
                  <a:lnTo>
                    <a:pt x="3490" y="1396"/>
                  </a:lnTo>
                  <a:lnTo>
                    <a:pt x="3247" y="1518"/>
                  </a:lnTo>
                  <a:lnTo>
                    <a:pt x="2974" y="1609"/>
                  </a:lnTo>
                  <a:lnTo>
                    <a:pt x="2671" y="1669"/>
                  </a:lnTo>
                  <a:lnTo>
                    <a:pt x="2671" y="1669"/>
                  </a:lnTo>
                  <a:lnTo>
                    <a:pt x="2610" y="1669"/>
                  </a:lnTo>
                  <a:lnTo>
                    <a:pt x="2610" y="1669"/>
                  </a:lnTo>
                  <a:lnTo>
                    <a:pt x="2398" y="1639"/>
                  </a:lnTo>
                  <a:lnTo>
                    <a:pt x="2216" y="1609"/>
                  </a:lnTo>
                  <a:lnTo>
                    <a:pt x="2033" y="1548"/>
                  </a:lnTo>
                  <a:lnTo>
                    <a:pt x="1821" y="1457"/>
                  </a:lnTo>
                  <a:lnTo>
                    <a:pt x="1821" y="1457"/>
                  </a:lnTo>
                  <a:lnTo>
                    <a:pt x="1639" y="1335"/>
                  </a:lnTo>
                  <a:lnTo>
                    <a:pt x="1487" y="1184"/>
                  </a:lnTo>
                  <a:lnTo>
                    <a:pt x="1487" y="1184"/>
                  </a:lnTo>
                  <a:lnTo>
                    <a:pt x="1366" y="1062"/>
                  </a:lnTo>
                  <a:lnTo>
                    <a:pt x="1275" y="941"/>
                  </a:lnTo>
                  <a:lnTo>
                    <a:pt x="1184" y="789"/>
                  </a:lnTo>
                  <a:lnTo>
                    <a:pt x="1123" y="638"/>
                  </a:lnTo>
                  <a:lnTo>
                    <a:pt x="1062" y="334"/>
                  </a:lnTo>
                  <a:lnTo>
                    <a:pt x="10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4"/>
            <p:cNvSpPr/>
            <p:nvPr/>
          </p:nvSpPr>
          <p:spPr>
            <a:xfrm>
              <a:off x="3333200" y="1394900"/>
              <a:ext cx="41000" cy="42500"/>
            </a:xfrm>
            <a:custGeom>
              <a:avLst/>
              <a:gdLst/>
              <a:ahLst/>
              <a:cxnLst/>
              <a:rect l="l" t="t" r="r" b="b"/>
              <a:pathLst>
                <a:path w="1640" h="1700" extrusionOk="0">
                  <a:moveTo>
                    <a:pt x="1063" y="0"/>
                  </a:moveTo>
                  <a:lnTo>
                    <a:pt x="1123" y="61"/>
                  </a:lnTo>
                  <a:lnTo>
                    <a:pt x="1215" y="243"/>
                  </a:lnTo>
                  <a:lnTo>
                    <a:pt x="1336" y="516"/>
                  </a:lnTo>
                  <a:lnTo>
                    <a:pt x="1457" y="820"/>
                  </a:lnTo>
                  <a:lnTo>
                    <a:pt x="1488" y="1002"/>
                  </a:lnTo>
                  <a:lnTo>
                    <a:pt x="1488" y="1153"/>
                  </a:lnTo>
                  <a:lnTo>
                    <a:pt x="1488" y="1275"/>
                  </a:lnTo>
                  <a:lnTo>
                    <a:pt x="1457" y="1396"/>
                  </a:lnTo>
                  <a:lnTo>
                    <a:pt x="1397" y="1487"/>
                  </a:lnTo>
                  <a:lnTo>
                    <a:pt x="1336" y="1517"/>
                  </a:lnTo>
                  <a:lnTo>
                    <a:pt x="1306" y="1548"/>
                  </a:lnTo>
                  <a:lnTo>
                    <a:pt x="1184" y="1548"/>
                  </a:lnTo>
                  <a:lnTo>
                    <a:pt x="1093" y="1517"/>
                  </a:lnTo>
                  <a:lnTo>
                    <a:pt x="1002" y="1426"/>
                  </a:lnTo>
                  <a:lnTo>
                    <a:pt x="911" y="1305"/>
                  </a:lnTo>
                  <a:lnTo>
                    <a:pt x="729" y="1032"/>
                  </a:lnTo>
                  <a:lnTo>
                    <a:pt x="517" y="729"/>
                  </a:lnTo>
                  <a:lnTo>
                    <a:pt x="426" y="607"/>
                  </a:lnTo>
                  <a:lnTo>
                    <a:pt x="274" y="546"/>
                  </a:lnTo>
                  <a:lnTo>
                    <a:pt x="183" y="486"/>
                  </a:lnTo>
                  <a:lnTo>
                    <a:pt x="61" y="486"/>
                  </a:lnTo>
                  <a:lnTo>
                    <a:pt x="1" y="516"/>
                  </a:lnTo>
                  <a:lnTo>
                    <a:pt x="61" y="516"/>
                  </a:lnTo>
                  <a:lnTo>
                    <a:pt x="152" y="546"/>
                  </a:lnTo>
                  <a:lnTo>
                    <a:pt x="244" y="607"/>
                  </a:lnTo>
                  <a:lnTo>
                    <a:pt x="365" y="668"/>
                  </a:lnTo>
                  <a:lnTo>
                    <a:pt x="456" y="789"/>
                  </a:lnTo>
                  <a:lnTo>
                    <a:pt x="638" y="1093"/>
                  </a:lnTo>
                  <a:lnTo>
                    <a:pt x="790" y="1396"/>
                  </a:lnTo>
                  <a:lnTo>
                    <a:pt x="881" y="1517"/>
                  </a:lnTo>
                  <a:lnTo>
                    <a:pt x="1002" y="1639"/>
                  </a:lnTo>
                  <a:lnTo>
                    <a:pt x="1123" y="1700"/>
                  </a:lnTo>
                  <a:lnTo>
                    <a:pt x="1336" y="1700"/>
                  </a:lnTo>
                  <a:lnTo>
                    <a:pt x="1427" y="1669"/>
                  </a:lnTo>
                  <a:lnTo>
                    <a:pt x="1518" y="1578"/>
                  </a:lnTo>
                  <a:lnTo>
                    <a:pt x="1609" y="1457"/>
                  </a:lnTo>
                  <a:lnTo>
                    <a:pt x="1639" y="1305"/>
                  </a:lnTo>
                  <a:lnTo>
                    <a:pt x="1639" y="1123"/>
                  </a:lnTo>
                  <a:lnTo>
                    <a:pt x="1609" y="971"/>
                  </a:lnTo>
                  <a:lnTo>
                    <a:pt x="1548" y="789"/>
                  </a:lnTo>
                  <a:lnTo>
                    <a:pt x="1427" y="455"/>
                  </a:lnTo>
                  <a:lnTo>
                    <a:pt x="1275" y="213"/>
                  </a:lnTo>
                  <a:lnTo>
                    <a:pt x="1154" y="31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4"/>
            <p:cNvSpPr/>
            <p:nvPr/>
          </p:nvSpPr>
          <p:spPr>
            <a:xfrm>
              <a:off x="3369625" y="1390350"/>
              <a:ext cx="23525" cy="44025"/>
            </a:xfrm>
            <a:custGeom>
              <a:avLst/>
              <a:gdLst/>
              <a:ahLst/>
              <a:cxnLst/>
              <a:rect l="l" t="t" r="r" b="b"/>
              <a:pathLst>
                <a:path w="941" h="1761" extrusionOk="0">
                  <a:moveTo>
                    <a:pt x="486" y="0"/>
                  </a:moveTo>
                  <a:lnTo>
                    <a:pt x="516" y="31"/>
                  </a:lnTo>
                  <a:lnTo>
                    <a:pt x="607" y="122"/>
                  </a:lnTo>
                  <a:lnTo>
                    <a:pt x="698" y="304"/>
                  </a:lnTo>
                  <a:lnTo>
                    <a:pt x="759" y="486"/>
                  </a:lnTo>
                  <a:lnTo>
                    <a:pt x="789" y="698"/>
                  </a:lnTo>
                  <a:lnTo>
                    <a:pt x="789" y="880"/>
                  </a:lnTo>
                  <a:lnTo>
                    <a:pt x="759" y="1062"/>
                  </a:lnTo>
                  <a:lnTo>
                    <a:pt x="729" y="1244"/>
                  </a:lnTo>
                  <a:lnTo>
                    <a:pt x="638" y="1396"/>
                  </a:lnTo>
                  <a:lnTo>
                    <a:pt x="516" y="1548"/>
                  </a:lnTo>
                  <a:lnTo>
                    <a:pt x="455" y="1639"/>
                  </a:lnTo>
                  <a:lnTo>
                    <a:pt x="364" y="1669"/>
                  </a:lnTo>
                  <a:lnTo>
                    <a:pt x="61" y="1669"/>
                  </a:lnTo>
                  <a:lnTo>
                    <a:pt x="0" y="1639"/>
                  </a:lnTo>
                  <a:lnTo>
                    <a:pt x="0" y="1639"/>
                  </a:lnTo>
                  <a:lnTo>
                    <a:pt x="61" y="1699"/>
                  </a:lnTo>
                  <a:lnTo>
                    <a:pt x="182" y="1760"/>
                  </a:lnTo>
                  <a:lnTo>
                    <a:pt x="395" y="1760"/>
                  </a:lnTo>
                  <a:lnTo>
                    <a:pt x="516" y="1730"/>
                  </a:lnTo>
                  <a:lnTo>
                    <a:pt x="607" y="1639"/>
                  </a:lnTo>
                  <a:lnTo>
                    <a:pt x="698" y="1578"/>
                  </a:lnTo>
                  <a:lnTo>
                    <a:pt x="759" y="1457"/>
                  </a:lnTo>
                  <a:lnTo>
                    <a:pt x="850" y="1275"/>
                  </a:lnTo>
                  <a:lnTo>
                    <a:pt x="911" y="1093"/>
                  </a:lnTo>
                  <a:lnTo>
                    <a:pt x="941" y="880"/>
                  </a:lnTo>
                  <a:lnTo>
                    <a:pt x="941" y="698"/>
                  </a:lnTo>
                  <a:lnTo>
                    <a:pt x="880" y="455"/>
                  </a:lnTo>
                  <a:lnTo>
                    <a:pt x="789" y="243"/>
                  </a:lnTo>
                  <a:lnTo>
                    <a:pt x="668" y="9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4"/>
            <p:cNvSpPr/>
            <p:nvPr/>
          </p:nvSpPr>
          <p:spPr>
            <a:xfrm>
              <a:off x="3384800" y="1375925"/>
              <a:ext cx="23525" cy="54650"/>
            </a:xfrm>
            <a:custGeom>
              <a:avLst/>
              <a:gdLst/>
              <a:ahLst/>
              <a:cxnLst/>
              <a:rect l="l" t="t" r="r" b="b"/>
              <a:pathLst>
                <a:path w="941" h="2186" extrusionOk="0">
                  <a:moveTo>
                    <a:pt x="31" y="1"/>
                  </a:moveTo>
                  <a:lnTo>
                    <a:pt x="91" y="31"/>
                  </a:lnTo>
                  <a:lnTo>
                    <a:pt x="243" y="122"/>
                  </a:lnTo>
                  <a:lnTo>
                    <a:pt x="395" y="274"/>
                  </a:lnTo>
                  <a:lnTo>
                    <a:pt x="577" y="517"/>
                  </a:lnTo>
                  <a:lnTo>
                    <a:pt x="668" y="759"/>
                  </a:lnTo>
                  <a:lnTo>
                    <a:pt x="728" y="972"/>
                  </a:lnTo>
                  <a:lnTo>
                    <a:pt x="759" y="1214"/>
                  </a:lnTo>
                  <a:lnTo>
                    <a:pt x="789" y="1427"/>
                  </a:lnTo>
                  <a:lnTo>
                    <a:pt x="759" y="1670"/>
                  </a:lnTo>
                  <a:lnTo>
                    <a:pt x="728" y="1791"/>
                  </a:lnTo>
                  <a:lnTo>
                    <a:pt x="668" y="1882"/>
                  </a:lnTo>
                  <a:lnTo>
                    <a:pt x="577" y="1973"/>
                  </a:lnTo>
                  <a:lnTo>
                    <a:pt x="455" y="2064"/>
                  </a:lnTo>
                  <a:lnTo>
                    <a:pt x="364" y="2094"/>
                  </a:lnTo>
                  <a:lnTo>
                    <a:pt x="0" y="2094"/>
                  </a:lnTo>
                  <a:lnTo>
                    <a:pt x="61" y="2125"/>
                  </a:lnTo>
                  <a:lnTo>
                    <a:pt x="243" y="2185"/>
                  </a:lnTo>
                  <a:lnTo>
                    <a:pt x="364" y="2185"/>
                  </a:lnTo>
                  <a:lnTo>
                    <a:pt x="486" y="2155"/>
                  </a:lnTo>
                  <a:lnTo>
                    <a:pt x="637" y="2064"/>
                  </a:lnTo>
                  <a:lnTo>
                    <a:pt x="759" y="1973"/>
                  </a:lnTo>
                  <a:lnTo>
                    <a:pt x="850" y="1821"/>
                  </a:lnTo>
                  <a:lnTo>
                    <a:pt x="880" y="1700"/>
                  </a:lnTo>
                  <a:lnTo>
                    <a:pt x="941" y="1427"/>
                  </a:lnTo>
                  <a:lnTo>
                    <a:pt x="941" y="1245"/>
                  </a:lnTo>
                  <a:lnTo>
                    <a:pt x="941" y="1184"/>
                  </a:lnTo>
                  <a:lnTo>
                    <a:pt x="880" y="941"/>
                  </a:lnTo>
                  <a:lnTo>
                    <a:pt x="819" y="699"/>
                  </a:lnTo>
                  <a:lnTo>
                    <a:pt x="668" y="456"/>
                  </a:lnTo>
                  <a:lnTo>
                    <a:pt x="486" y="213"/>
                  </a:lnTo>
                  <a:lnTo>
                    <a:pt x="364" y="122"/>
                  </a:lnTo>
                  <a:lnTo>
                    <a:pt x="273" y="6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4"/>
            <p:cNvSpPr/>
            <p:nvPr/>
          </p:nvSpPr>
          <p:spPr>
            <a:xfrm>
              <a:off x="3308175" y="1385025"/>
              <a:ext cx="25825" cy="42525"/>
            </a:xfrm>
            <a:custGeom>
              <a:avLst/>
              <a:gdLst/>
              <a:ahLst/>
              <a:cxnLst/>
              <a:rect l="l" t="t" r="r" b="b"/>
              <a:pathLst>
                <a:path w="1033" h="1701" extrusionOk="0">
                  <a:moveTo>
                    <a:pt x="668" y="1"/>
                  </a:moveTo>
                  <a:lnTo>
                    <a:pt x="577" y="61"/>
                  </a:lnTo>
                  <a:lnTo>
                    <a:pt x="365" y="213"/>
                  </a:lnTo>
                  <a:lnTo>
                    <a:pt x="182" y="456"/>
                  </a:lnTo>
                  <a:lnTo>
                    <a:pt x="61" y="729"/>
                  </a:lnTo>
                  <a:lnTo>
                    <a:pt x="0" y="972"/>
                  </a:lnTo>
                  <a:lnTo>
                    <a:pt x="0" y="1154"/>
                  </a:lnTo>
                  <a:lnTo>
                    <a:pt x="0" y="1245"/>
                  </a:lnTo>
                  <a:lnTo>
                    <a:pt x="0" y="1306"/>
                  </a:lnTo>
                  <a:lnTo>
                    <a:pt x="31" y="1397"/>
                  </a:lnTo>
                  <a:lnTo>
                    <a:pt x="91" y="1488"/>
                  </a:lnTo>
                  <a:lnTo>
                    <a:pt x="152" y="1579"/>
                  </a:lnTo>
                  <a:lnTo>
                    <a:pt x="213" y="1639"/>
                  </a:lnTo>
                  <a:lnTo>
                    <a:pt x="304" y="1670"/>
                  </a:lnTo>
                  <a:lnTo>
                    <a:pt x="395" y="1700"/>
                  </a:lnTo>
                  <a:lnTo>
                    <a:pt x="486" y="1700"/>
                  </a:lnTo>
                  <a:lnTo>
                    <a:pt x="547" y="1639"/>
                  </a:lnTo>
                  <a:lnTo>
                    <a:pt x="607" y="1579"/>
                  </a:lnTo>
                  <a:lnTo>
                    <a:pt x="789" y="1336"/>
                  </a:lnTo>
                  <a:lnTo>
                    <a:pt x="911" y="1124"/>
                  </a:lnTo>
                  <a:lnTo>
                    <a:pt x="1032" y="941"/>
                  </a:lnTo>
                  <a:lnTo>
                    <a:pt x="971" y="972"/>
                  </a:lnTo>
                  <a:lnTo>
                    <a:pt x="850" y="1093"/>
                  </a:lnTo>
                  <a:lnTo>
                    <a:pt x="698" y="1306"/>
                  </a:lnTo>
                  <a:lnTo>
                    <a:pt x="516" y="1518"/>
                  </a:lnTo>
                  <a:lnTo>
                    <a:pt x="425" y="1579"/>
                  </a:lnTo>
                  <a:lnTo>
                    <a:pt x="395" y="1579"/>
                  </a:lnTo>
                  <a:lnTo>
                    <a:pt x="365" y="1548"/>
                  </a:lnTo>
                  <a:lnTo>
                    <a:pt x="274" y="1488"/>
                  </a:lnTo>
                  <a:lnTo>
                    <a:pt x="213" y="1397"/>
                  </a:lnTo>
                  <a:lnTo>
                    <a:pt x="182" y="1336"/>
                  </a:lnTo>
                  <a:lnTo>
                    <a:pt x="182" y="1275"/>
                  </a:lnTo>
                  <a:lnTo>
                    <a:pt x="152" y="1215"/>
                  </a:lnTo>
                  <a:lnTo>
                    <a:pt x="152" y="1154"/>
                  </a:lnTo>
                  <a:lnTo>
                    <a:pt x="152" y="1002"/>
                  </a:lnTo>
                  <a:lnTo>
                    <a:pt x="213" y="759"/>
                  </a:lnTo>
                  <a:lnTo>
                    <a:pt x="304" y="517"/>
                  </a:lnTo>
                  <a:lnTo>
                    <a:pt x="456" y="274"/>
                  </a:lnTo>
                  <a:lnTo>
                    <a:pt x="607" y="122"/>
                  </a:lnTo>
                  <a:lnTo>
                    <a:pt x="759" y="3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4"/>
            <p:cNvSpPr/>
            <p:nvPr/>
          </p:nvSpPr>
          <p:spPr>
            <a:xfrm>
              <a:off x="3381750" y="1385025"/>
              <a:ext cx="31900" cy="48575"/>
            </a:xfrm>
            <a:custGeom>
              <a:avLst/>
              <a:gdLst/>
              <a:ahLst/>
              <a:cxnLst/>
              <a:rect l="l" t="t" r="r" b="b"/>
              <a:pathLst>
                <a:path w="1276" h="1943" extrusionOk="0">
                  <a:moveTo>
                    <a:pt x="759" y="1"/>
                  </a:moveTo>
                  <a:lnTo>
                    <a:pt x="638" y="61"/>
                  </a:lnTo>
                  <a:lnTo>
                    <a:pt x="517" y="153"/>
                  </a:lnTo>
                  <a:lnTo>
                    <a:pt x="365" y="274"/>
                  </a:lnTo>
                  <a:lnTo>
                    <a:pt x="244" y="426"/>
                  </a:lnTo>
                  <a:lnTo>
                    <a:pt x="122" y="638"/>
                  </a:lnTo>
                  <a:lnTo>
                    <a:pt x="31" y="881"/>
                  </a:lnTo>
                  <a:lnTo>
                    <a:pt x="1" y="1184"/>
                  </a:lnTo>
                  <a:lnTo>
                    <a:pt x="1" y="1457"/>
                  </a:lnTo>
                  <a:lnTo>
                    <a:pt x="31" y="1670"/>
                  </a:lnTo>
                  <a:lnTo>
                    <a:pt x="92" y="1821"/>
                  </a:lnTo>
                  <a:lnTo>
                    <a:pt x="183" y="1882"/>
                  </a:lnTo>
                  <a:lnTo>
                    <a:pt x="274" y="1943"/>
                  </a:lnTo>
                  <a:lnTo>
                    <a:pt x="365" y="1943"/>
                  </a:lnTo>
                  <a:lnTo>
                    <a:pt x="608" y="1912"/>
                  </a:lnTo>
                  <a:lnTo>
                    <a:pt x="729" y="1852"/>
                  </a:lnTo>
                  <a:lnTo>
                    <a:pt x="850" y="1761"/>
                  </a:lnTo>
                  <a:lnTo>
                    <a:pt x="1063" y="1548"/>
                  </a:lnTo>
                  <a:lnTo>
                    <a:pt x="1215" y="1336"/>
                  </a:lnTo>
                  <a:lnTo>
                    <a:pt x="1275" y="1245"/>
                  </a:lnTo>
                  <a:lnTo>
                    <a:pt x="1245" y="1093"/>
                  </a:lnTo>
                  <a:lnTo>
                    <a:pt x="1184" y="699"/>
                  </a:lnTo>
                  <a:lnTo>
                    <a:pt x="1124" y="486"/>
                  </a:lnTo>
                  <a:lnTo>
                    <a:pt x="1002" y="274"/>
                  </a:lnTo>
                  <a:lnTo>
                    <a:pt x="911" y="122"/>
                  </a:lnTo>
                  <a:lnTo>
                    <a:pt x="820" y="3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4"/>
            <p:cNvSpPr/>
            <p:nvPr/>
          </p:nvSpPr>
          <p:spPr>
            <a:xfrm>
              <a:off x="3377200" y="1385025"/>
              <a:ext cx="36450" cy="53900"/>
            </a:xfrm>
            <a:custGeom>
              <a:avLst/>
              <a:gdLst/>
              <a:ahLst/>
              <a:cxnLst/>
              <a:rect l="l" t="t" r="r" b="b"/>
              <a:pathLst>
                <a:path w="1458" h="2156" extrusionOk="0">
                  <a:moveTo>
                    <a:pt x="941" y="1"/>
                  </a:moveTo>
                  <a:lnTo>
                    <a:pt x="850" y="31"/>
                  </a:lnTo>
                  <a:lnTo>
                    <a:pt x="668" y="122"/>
                  </a:lnTo>
                  <a:lnTo>
                    <a:pt x="486" y="274"/>
                  </a:lnTo>
                  <a:lnTo>
                    <a:pt x="335" y="456"/>
                  </a:lnTo>
                  <a:lnTo>
                    <a:pt x="213" y="699"/>
                  </a:lnTo>
                  <a:lnTo>
                    <a:pt x="92" y="941"/>
                  </a:lnTo>
                  <a:lnTo>
                    <a:pt x="31" y="1184"/>
                  </a:lnTo>
                  <a:lnTo>
                    <a:pt x="1" y="1427"/>
                  </a:lnTo>
                  <a:lnTo>
                    <a:pt x="61" y="1670"/>
                  </a:lnTo>
                  <a:lnTo>
                    <a:pt x="92" y="1761"/>
                  </a:lnTo>
                  <a:lnTo>
                    <a:pt x="152" y="1882"/>
                  </a:lnTo>
                  <a:lnTo>
                    <a:pt x="304" y="2034"/>
                  </a:lnTo>
                  <a:lnTo>
                    <a:pt x="456" y="2125"/>
                  </a:lnTo>
                  <a:lnTo>
                    <a:pt x="577" y="2155"/>
                  </a:lnTo>
                  <a:lnTo>
                    <a:pt x="729" y="2125"/>
                  </a:lnTo>
                  <a:lnTo>
                    <a:pt x="911" y="2064"/>
                  </a:lnTo>
                  <a:lnTo>
                    <a:pt x="1063" y="1943"/>
                  </a:lnTo>
                  <a:lnTo>
                    <a:pt x="1214" y="1791"/>
                  </a:lnTo>
                  <a:lnTo>
                    <a:pt x="1336" y="1609"/>
                  </a:lnTo>
                  <a:lnTo>
                    <a:pt x="1427" y="1427"/>
                  </a:lnTo>
                  <a:lnTo>
                    <a:pt x="1457" y="1336"/>
                  </a:lnTo>
                  <a:lnTo>
                    <a:pt x="1397" y="1397"/>
                  </a:lnTo>
                  <a:lnTo>
                    <a:pt x="1245" y="1548"/>
                  </a:lnTo>
                  <a:lnTo>
                    <a:pt x="1063" y="1730"/>
                  </a:lnTo>
                  <a:lnTo>
                    <a:pt x="911" y="1821"/>
                  </a:lnTo>
                  <a:lnTo>
                    <a:pt x="790" y="1912"/>
                  </a:lnTo>
                  <a:lnTo>
                    <a:pt x="638" y="1912"/>
                  </a:lnTo>
                  <a:lnTo>
                    <a:pt x="517" y="1882"/>
                  </a:lnTo>
                  <a:lnTo>
                    <a:pt x="426" y="1852"/>
                  </a:lnTo>
                  <a:lnTo>
                    <a:pt x="365" y="1761"/>
                  </a:lnTo>
                  <a:lnTo>
                    <a:pt x="365" y="1700"/>
                  </a:lnTo>
                  <a:lnTo>
                    <a:pt x="304" y="1609"/>
                  </a:lnTo>
                  <a:lnTo>
                    <a:pt x="304" y="1548"/>
                  </a:lnTo>
                  <a:lnTo>
                    <a:pt x="274" y="1518"/>
                  </a:lnTo>
                  <a:lnTo>
                    <a:pt x="274" y="1457"/>
                  </a:lnTo>
                  <a:lnTo>
                    <a:pt x="243" y="1275"/>
                  </a:lnTo>
                  <a:lnTo>
                    <a:pt x="274" y="1063"/>
                  </a:lnTo>
                  <a:lnTo>
                    <a:pt x="335" y="850"/>
                  </a:lnTo>
                  <a:lnTo>
                    <a:pt x="395" y="881"/>
                  </a:lnTo>
                  <a:lnTo>
                    <a:pt x="395" y="820"/>
                  </a:lnTo>
                  <a:lnTo>
                    <a:pt x="365" y="759"/>
                  </a:lnTo>
                  <a:lnTo>
                    <a:pt x="395" y="699"/>
                  </a:lnTo>
                  <a:lnTo>
                    <a:pt x="547" y="426"/>
                  </a:lnTo>
                  <a:lnTo>
                    <a:pt x="729" y="213"/>
                  </a:lnTo>
                  <a:lnTo>
                    <a:pt x="881" y="6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FF5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1" name="Google Shape;2901;p54"/>
          <p:cNvSpPr/>
          <p:nvPr/>
        </p:nvSpPr>
        <p:spPr>
          <a:xfrm rot="-10226714" flipH="1">
            <a:off x="5124569" y="4017133"/>
            <a:ext cx="1061542" cy="411116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54"/>
          <p:cNvSpPr/>
          <p:nvPr/>
        </p:nvSpPr>
        <p:spPr>
          <a:xfrm rot="-192307" flipH="1">
            <a:off x="7833859" y="240741"/>
            <a:ext cx="1061544" cy="411109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506016"/>
            <a:ext cx="8353178" cy="4313634"/>
          </a:xfrm>
          <a:prstGeom prst="rect">
            <a:avLst/>
          </a:prstGeom>
        </p:spPr>
      </p:pic>
      <p:sp>
        <p:nvSpPr>
          <p:cNvPr id="958" name="Google Shape;958;p39"/>
          <p:cNvSpPr txBox="1">
            <a:spLocks noGrp="1"/>
          </p:cNvSpPr>
          <p:nvPr>
            <p:ph type="title"/>
          </p:nvPr>
        </p:nvSpPr>
        <p:spPr>
          <a:xfrm>
            <a:off x="1280847" y="633669"/>
            <a:ext cx="6717284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dirty="0"/>
              <a:t>Warm - up</a:t>
            </a:r>
            <a:endParaRPr sz="8000" dirty="0"/>
          </a:p>
        </p:txBody>
      </p:sp>
      <p:sp>
        <p:nvSpPr>
          <p:cNvPr id="972" name="Google Shape;972;p39"/>
          <p:cNvSpPr/>
          <p:nvPr/>
        </p:nvSpPr>
        <p:spPr>
          <a:xfrm rot="2370616">
            <a:off x="7626385" y="412472"/>
            <a:ext cx="1061545" cy="411115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9"/>
          <p:cNvSpPr/>
          <p:nvPr/>
        </p:nvSpPr>
        <p:spPr>
          <a:xfrm rot="-8385214">
            <a:off x="2061120" y="2595647"/>
            <a:ext cx="1061539" cy="411110"/>
          </a:xfrm>
          <a:custGeom>
            <a:avLst/>
            <a:gdLst/>
            <a:ahLst/>
            <a:cxnLst/>
            <a:rect l="l" t="t" r="r" b="b"/>
            <a:pathLst>
              <a:path w="4510" h="1747" extrusionOk="0">
                <a:moveTo>
                  <a:pt x="3258" y="0"/>
                </a:moveTo>
                <a:lnTo>
                  <a:pt x="2789" y="53"/>
                </a:lnTo>
                <a:lnTo>
                  <a:pt x="2372" y="105"/>
                </a:lnTo>
                <a:lnTo>
                  <a:pt x="1981" y="209"/>
                </a:lnTo>
                <a:lnTo>
                  <a:pt x="1877" y="261"/>
                </a:lnTo>
                <a:lnTo>
                  <a:pt x="1616" y="365"/>
                </a:lnTo>
                <a:lnTo>
                  <a:pt x="1251" y="574"/>
                </a:lnTo>
                <a:lnTo>
                  <a:pt x="860" y="808"/>
                </a:lnTo>
                <a:lnTo>
                  <a:pt x="496" y="1121"/>
                </a:lnTo>
                <a:lnTo>
                  <a:pt x="209" y="1408"/>
                </a:lnTo>
                <a:lnTo>
                  <a:pt x="52" y="1642"/>
                </a:lnTo>
                <a:lnTo>
                  <a:pt x="0" y="1747"/>
                </a:lnTo>
                <a:lnTo>
                  <a:pt x="26" y="1747"/>
                </a:lnTo>
                <a:lnTo>
                  <a:pt x="79" y="1695"/>
                </a:lnTo>
                <a:lnTo>
                  <a:pt x="287" y="1486"/>
                </a:lnTo>
                <a:lnTo>
                  <a:pt x="600" y="1252"/>
                </a:lnTo>
                <a:lnTo>
                  <a:pt x="965" y="991"/>
                </a:lnTo>
                <a:lnTo>
                  <a:pt x="1356" y="756"/>
                </a:lnTo>
                <a:lnTo>
                  <a:pt x="1721" y="600"/>
                </a:lnTo>
                <a:lnTo>
                  <a:pt x="1981" y="522"/>
                </a:lnTo>
                <a:lnTo>
                  <a:pt x="2059" y="496"/>
                </a:lnTo>
                <a:lnTo>
                  <a:pt x="2424" y="365"/>
                </a:lnTo>
                <a:lnTo>
                  <a:pt x="2815" y="261"/>
                </a:lnTo>
                <a:lnTo>
                  <a:pt x="3258" y="209"/>
                </a:lnTo>
                <a:lnTo>
                  <a:pt x="3728" y="157"/>
                </a:lnTo>
                <a:lnTo>
                  <a:pt x="4484" y="157"/>
                </a:lnTo>
                <a:lnTo>
                  <a:pt x="4510" y="131"/>
                </a:lnTo>
                <a:lnTo>
                  <a:pt x="4405" y="105"/>
                </a:lnTo>
                <a:lnTo>
                  <a:pt x="4119" y="53"/>
                </a:lnTo>
                <a:lnTo>
                  <a:pt x="3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84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5746E1-CEF1-4CCE-9E74-0A17A2F9D154}"/>
              </a:ext>
            </a:extLst>
          </p:cNvPr>
          <p:cNvSpPr txBox="1"/>
          <p:nvPr/>
        </p:nvSpPr>
        <p:spPr>
          <a:xfrm>
            <a:off x="3609363" y="1107347"/>
            <a:ext cx="175539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10350" b="1" kern="1200" dirty="0">
                <a:ln w="38100">
                  <a:noFill/>
                </a:ln>
                <a:solidFill>
                  <a:srgbClr val="00649C"/>
                </a:solidFill>
                <a:latin typeface="Twinkl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08EAF2-049B-42E2-954F-16E80949D14D}"/>
              </a:ext>
            </a:extLst>
          </p:cNvPr>
          <p:cNvSpPr txBox="1"/>
          <p:nvPr/>
        </p:nvSpPr>
        <p:spPr>
          <a:xfrm>
            <a:off x="2827628" y="2416760"/>
            <a:ext cx="32559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4950" b="1" kern="1200" dirty="0">
                <a:ln w="38100">
                  <a:noFill/>
                </a:ln>
                <a:solidFill>
                  <a:srgbClr val="00649C"/>
                </a:solidFill>
                <a:latin typeface="Twinkl"/>
              </a:rPr>
              <a:t>Questions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981115E-6960-4955-BAC9-93D0860486A4}"/>
              </a:ext>
            </a:extLst>
          </p:cNvPr>
          <p:cNvSpPr/>
          <p:nvPr/>
        </p:nvSpPr>
        <p:spPr>
          <a:xfrm>
            <a:off x="2999064" y="3247757"/>
            <a:ext cx="2975995" cy="613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r>
              <a:rPr lang="en-AU" sz="2400" kern="1200" dirty="0">
                <a:solidFill>
                  <a:srgbClr val="00649C"/>
                </a:solidFill>
              </a:rPr>
              <a:t>Subject: Ages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7FA9D38-A947-4483-B725-D8F05C9B1400}"/>
              </a:ext>
            </a:extLst>
          </p:cNvPr>
          <p:cNvSpPr/>
          <p:nvPr/>
        </p:nvSpPr>
        <p:spPr>
          <a:xfrm>
            <a:off x="2475484" y="767654"/>
            <a:ext cx="809625" cy="756047"/>
          </a:xfrm>
          <a:prstGeom prst="roundRect">
            <a:avLst/>
          </a:prstGeom>
          <a:solidFill>
            <a:srgbClr val="F1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" name="Rounded Rectangle 33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4958A37-1C52-40FE-A217-6160AD388211}"/>
              </a:ext>
            </a:extLst>
          </p:cNvPr>
          <p:cNvSpPr/>
          <p:nvPr/>
        </p:nvSpPr>
        <p:spPr>
          <a:xfrm>
            <a:off x="4077081" y="767654"/>
            <a:ext cx="809625" cy="756047"/>
          </a:xfrm>
          <a:prstGeom prst="roundRect">
            <a:avLst/>
          </a:prstGeom>
          <a:solidFill>
            <a:srgbClr val="F18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" name="Rounded Rectangle 3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DC6C3C37-8EF1-4752-8E34-2746669C1677}"/>
              </a:ext>
            </a:extLst>
          </p:cNvPr>
          <p:cNvSpPr/>
          <p:nvPr/>
        </p:nvSpPr>
        <p:spPr>
          <a:xfrm>
            <a:off x="5588787" y="767654"/>
            <a:ext cx="810816" cy="756047"/>
          </a:xfrm>
          <a:prstGeom prst="roundRect">
            <a:avLst/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" name="Rounded Rectangle 3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F66BA4DB-8637-442B-8D39-13A57B5125B3}"/>
              </a:ext>
            </a:extLst>
          </p:cNvPr>
          <p:cNvSpPr/>
          <p:nvPr/>
        </p:nvSpPr>
        <p:spPr>
          <a:xfrm>
            <a:off x="2474293" y="1752123"/>
            <a:ext cx="810816" cy="756047"/>
          </a:xfrm>
          <a:prstGeom prst="roundRect">
            <a:avLst/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7" name="Rounded Rectangle 3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FA0618F8-63E4-4ADB-89C0-E358703696B3}"/>
              </a:ext>
            </a:extLst>
          </p:cNvPr>
          <p:cNvSpPr/>
          <p:nvPr/>
        </p:nvSpPr>
        <p:spPr>
          <a:xfrm>
            <a:off x="4075891" y="1752123"/>
            <a:ext cx="810815" cy="756047"/>
          </a:xfrm>
          <a:prstGeom prst="roundRect">
            <a:avLst/>
          </a:prstGeom>
          <a:solidFill>
            <a:srgbClr val="30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8" name="Rounded Rectangle 3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C6962405-381A-40DA-8ACC-07EE4E738812}"/>
              </a:ext>
            </a:extLst>
          </p:cNvPr>
          <p:cNvSpPr/>
          <p:nvPr/>
        </p:nvSpPr>
        <p:spPr>
          <a:xfrm>
            <a:off x="5588787" y="1752122"/>
            <a:ext cx="809625" cy="756047"/>
          </a:xfrm>
          <a:prstGeom prst="roundRect">
            <a:avLst/>
          </a:prstGeom>
          <a:solidFill>
            <a:srgbClr val="4E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1" name="Rounded Rectangle 3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58B2EDE-3737-4E02-AE26-D573EE6C8CFF}"/>
              </a:ext>
            </a:extLst>
          </p:cNvPr>
          <p:cNvSpPr/>
          <p:nvPr/>
        </p:nvSpPr>
        <p:spPr>
          <a:xfrm>
            <a:off x="2474293" y="2736592"/>
            <a:ext cx="809625" cy="756047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2" name="Rounded Rectangle 3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BE6F872-DCE8-47F7-8BC2-E3D1642E4F1E}"/>
              </a:ext>
            </a:extLst>
          </p:cNvPr>
          <p:cNvSpPr/>
          <p:nvPr/>
        </p:nvSpPr>
        <p:spPr>
          <a:xfrm>
            <a:off x="4075891" y="2736592"/>
            <a:ext cx="810816" cy="756047"/>
          </a:xfrm>
          <a:prstGeom prst="roundRect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13" name="Rounded Rectangle 3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6C1E81E-DCF3-40A5-96F3-AE755D4D79C6}"/>
              </a:ext>
            </a:extLst>
          </p:cNvPr>
          <p:cNvSpPr/>
          <p:nvPr/>
        </p:nvSpPr>
        <p:spPr>
          <a:xfrm>
            <a:off x="5588787" y="2736590"/>
            <a:ext cx="810816" cy="756047"/>
          </a:xfrm>
          <a:prstGeom prst="roundRect">
            <a:avLst/>
          </a:prstGeom>
          <a:solidFill>
            <a:srgbClr val="D4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14" name="Rounded Rectangle 3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5E02E1D-EC71-49EA-B3C4-E36CFA721041}"/>
              </a:ext>
            </a:extLst>
          </p:cNvPr>
          <p:cNvSpPr/>
          <p:nvPr/>
        </p:nvSpPr>
        <p:spPr>
          <a:xfrm>
            <a:off x="4075890" y="3730146"/>
            <a:ext cx="810816" cy="756047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n-GB" sz="3000" kern="1200" dirty="0">
                <a:solidFill>
                  <a:prstClr val="white"/>
                </a:solidFill>
              </a:rPr>
              <a:t>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AFEC10-131F-1AF4-4A4E-48045C813F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F1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840973" y="476804"/>
            <a:ext cx="843094" cy="843094"/>
          </a:xfrm>
          <a:prstGeom prst="ellipse">
            <a:avLst/>
          </a:prstGeom>
          <a:solidFill>
            <a:srgbClr val="F1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1099406" y="667518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your sister?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15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She’s seventeen years old</a:t>
            </a:r>
          </a:p>
        </p:txBody>
      </p:sp>
      <p:sp>
        <p:nvSpPr>
          <p:cNvPr id="11" name="Arrow: Left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F1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F18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1026" name="Picture 2" descr="Big Kids With Numbers 11 to 20 Clip Art by Whimsy Workshop Teac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98" y="597814"/>
            <a:ext cx="1761820" cy="22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F2A74C-FFFF-1851-053E-4CAF159C0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F18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231084" y="395879"/>
            <a:ext cx="843094" cy="843094"/>
          </a:xfrm>
          <a:prstGeom prst="ellipse">
            <a:avLst/>
          </a:prstGeom>
          <a:solidFill>
            <a:srgbClr val="F18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074178" y="550687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Phong?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1053156" y="2911517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1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He’s nineteen years old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F18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2050" name="Picture 2" descr="Big Kids With Numbers 11 to 20 Clip Art by Whimsy Workshop T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10" y="1048259"/>
            <a:ext cx="2033471" cy="26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3721C5-833C-9426-63A1-086D85CAB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An?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He’s five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3074" name="Picture 2" descr="Free Numbers Clipart - Clip Art Pictures - Graphics - Illustrations -  ClipArt Best - ClipArt 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58" y="945517"/>
            <a:ext cx="2458699" cy="17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0B4CCD-E046-58CE-3614-CF1587DF9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veal Answer Button"/>
          <p:cNvSpPr/>
          <p:nvPr/>
        </p:nvSpPr>
        <p:spPr>
          <a:xfrm>
            <a:off x="3535249" y="1429688"/>
            <a:ext cx="2069502" cy="538529"/>
          </a:xfrm>
          <a:prstGeom prst="roundRect">
            <a:avLst/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prstClr val="white"/>
                </a:solidFill>
              </a:rPr>
              <a:t>Reveal Answer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xmlns="" id="{61CF7CF9-2429-488E-8B13-34C8F48654F1}"/>
              </a:ext>
            </a:extLst>
          </p:cNvPr>
          <p:cNvSpPr/>
          <p:nvPr/>
        </p:nvSpPr>
        <p:spPr>
          <a:xfrm>
            <a:off x="1652632" y="384337"/>
            <a:ext cx="843094" cy="843094"/>
          </a:xfrm>
          <a:prstGeom prst="ellipse">
            <a:avLst/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36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" name="Question">
            <a:extLst>
              <a:ext uri="{FF2B5EF4-FFF2-40B4-BE49-F238E27FC236}">
                <a16:creationId xmlns:a16="http://schemas.microsoft.com/office/drawing/2014/main" xmlns="" id="{13C2A1CA-95DA-45DA-B11D-E597D7B95772}"/>
              </a:ext>
            </a:extLst>
          </p:cNvPr>
          <p:cNvSpPr txBox="1"/>
          <p:nvPr/>
        </p:nvSpPr>
        <p:spPr>
          <a:xfrm>
            <a:off x="2137096" y="586594"/>
            <a:ext cx="509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AU" sz="2400" kern="1200" dirty="0">
                <a:solidFill>
                  <a:srgbClr val="1C1C1C"/>
                </a:solidFill>
                <a:latin typeface="Twinkl"/>
              </a:rPr>
              <a:t>How old is your sister?</a:t>
            </a:r>
          </a:p>
        </p:txBody>
      </p:sp>
      <p:sp>
        <p:nvSpPr>
          <p:cNvPr id="10" name="Answer Box">
            <a:extLst>
              <a:ext uri="{FF2B5EF4-FFF2-40B4-BE49-F238E27FC236}">
                <a16:creationId xmlns:a16="http://schemas.microsoft.com/office/drawing/2014/main" xmlns="" id="{C8176CFC-98D0-4B42-A21D-CCDB46E0EDAF}"/>
              </a:ext>
            </a:extLst>
          </p:cNvPr>
          <p:cNvSpPr/>
          <p:nvPr/>
        </p:nvSpPr>
        <p:spPr>
          <a:xfrm>
            <a:off x="2137095" y="2839598"/>
            <a:ext cx="4964185" cy="538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7B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2100" kern="1200" dirty="0">
                <a:solidFill>
                  <a:srgbClr val="1C1C1C"/>
                </a:solidFill>
              </a:rPr>
              <a:t>She’s three years old.</a:t>
            </a:r>
          </a:p>
        </p:txBody>
      </p:sp>
      <p:sp>
        <p:nvSpPr>
          <p:cNvPr id="11" name="Arrow: Left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C814B8E-7C34-4B11-9797-9449CB9FB2E1}"/>
              </a:ext>
            </a:extLst>
          </p:cNvPr>
          <p:cNvSpPr/>
          <p:nvPr/>
        </p:nvSpPr>
        <p:spPr>
          <a:xfrm>
            <a:off x="1577131" y="4067047"/>
            <a:ext cx="994095" cy="580525"/>
          </a:xfrm>
          <a:prstGeom prst="leftArrow">
            <a:avLst>
              <a:gd name="adj1" fmla="val 67341"/>
              <a:gd name="adj2" fmla="val 41330"/>
            </a:avLst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Back to menu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CB5845-F2AE-4227-91D1-C4D8B4A9F8C0}"/>
              </a:ext>
            </a:extLst>
          </p:cNvPr>
          <p:cNvSpPr/>
          <p:nvPr/>
        </p:nvSpPr>
        <p:spPr>
          <a:xfrm>
            <a:off x="6730069" y="4067046"/>
            <a:ext cx="836801" cy="580525"/>
          </a:xfrm>
          <a:prstGeom prst="rightArrow">
            <a:avLst>
              <a:gd name="adj1" fmla="val 67571"/>
              <a:gd name="adj2" fmla="val 48745"/>
            </a:avLst>
          </a:prstGeom>
          <a:solidFill>
            <a:srgbClr val="30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AU" sz="1350" kern="1200" dirty="0">
                <a:solidFill>
                  <a:prstClr val="white"/>
                </a:solidFill>
              </a:rPr>
              <a:t>Next Slide</a:t>
            </a:r>
          </a:p>
        </p:txBody>
      </p:sp>
      <p:pic>
        <p:nvPicPr>
          <p:cNvPr id="4098" name="Picture 2" descr="numbers clip art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30" y="1005735"/>
            <a:ext cx="2508756" cy="18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D60C82-FB55-2955-CAB8-F16097430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5" y="5014656"/>
            <a:ext cx="586729" cy="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World Adoption Day by Slidesgo">
  <a:themeElements>
    <a:clrScheme name="Simple Light">
      <a:dk1>
        <a:srgbClr val="2A1005"/>
      </a:dk1>
      <a:lt1>
        <a:srgbClr val="FCF4DC"/>
      </a:lt1>
      <a:dk2>
        <a:srgbClr val="FFFFFF"/>
      </a:dk2>
      <a:lt2>
        <a:srgbClr val="6D9EB4"/>
      </a:lt2>
      <a:accent1>
        <a:srgbClr val="FACF74"/>
      </a:accent1>
      <a:accent2>
        <a:srgbClr val="F66A80"/>
      </a:accent2>
      <a:accent3>
        <a:srgbClr val="AF2741"/>
      </a:accent3>
      <a:accent4>
        <a:srgbClr val="91CBB3"/>
      </a:accent4>
      <a:accent5>
        <a:srgbClr val="FFAB31"/>
      </a:accent5>
      <a:accent6>
        <a:srgbClr val="68240A"/>
      </a:accent6>
      <a:hlink>
        <a:srgbClr val="2A10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11.xml><?xml version="1.0" encoding="utf-8"?>
<a:theme xmlns:a="http://schemas.openxmlformats.org/drawingml/2006/main" name="9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12.xml><?xml version="1.0" encoding="utf-8"?>
<a:theme xmlns:a="http://schemas.openxmlformats.org/drawingml/2006/main" name="10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13.xml><?xml version="1.0" encoding="utf-8"?>
<a:theme xmlns:a="http://schemas.openxmlformats.org/drawingml/2006/main" name="1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3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4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5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6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7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8.xml><?xml version="1.0" encoding="utf-8"?>
<a:theme xmlns:a="http://schemas.openxmlformats.org/drawingml/2006/main" name="6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ppt/theme/theme9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C62058F5-E99F-4F27-B9E9-05AC47688FF5}" vid="{052CBA24-7177-4CBD-BE8E-943201157C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282</Words>
  <Application>Microsoft Office PowerPoint</Application>
  <PresentationFormat>On-screen Show (16:9)</PresentationFormat>
  <Paragraphs>106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Twinkl</vt:lpstr>
      <vt:lpstr>Padauk</vt:lpstr>
      <vt:lpstr>Aharoni</vt:lpstr>
      <vt:lpstr>Josefin Sans</vt:lpstr>
      <vt:lpstr>.VnAvant</vt:lpstr>
      <vt:lpstr>World Adoption Day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UNIT 11 My Family</vt:lpstr>
      <vt:lpstr>03</vt:lpstr>
      <vt:lpstr>Warm -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</vt:lpstr>
      <vt:lpstr>PowerPoint Presentation</vt:lpstr>
      <vt:lpstr>Reading</vt:lpstr>
      <vt:lpstr>PowerPoint Presentation</vt:lpstr>
      <vt:lpstr>Let’s play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My Family</dc:title>
  <cp:lastModifiedBy>DUC</cp:lastModifiedBy>
  <cp:revision>61</cp:revision>
  <dcterms:modified xsi:type="dcterms:W3CDTF">2022-09-18T14:45:30Z</dcterms:modified>
</cp:coreProperties>
</file>