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9" r:id="rId5"/>
    <p:sldId id="280" r:id="rId6"/>
    <p:sldId id="260" r:id="rId7"/>
    <p:sldId id="261" r:id="rId8"/>
    <p:sldId id="262" r:id="rId9"/>
    <p:sldId id="263" r:id="rId10"/>
    <p:sldId id="277" r:id="rId11"/>
    <p:sldId id="264" r:id="rId12"/>
    <p:sldId id="278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1" d="100"/>
          <a:sy n="41" d="100"/>
        </p:scale>
        <p:origin x="824" y="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949E-8A3B-4224-9119-63ADAD0D1F0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FAFD-80FF-47A0-A067-60D679102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1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949E-8A3B-4224-9119-63ADAD0D1F0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FAFD-80FF-47A0-A067-60D679102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6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949E-8A3B-4224-9119-63ADAD0D1F0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FAFD-80FF-47A0-A067-60D679102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2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949E-8A3B-4224-9119-63ADAD0D1F0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FAFD-80FF-47A0-A067-60D679102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949E-8A3B-4224-9119-63ADAD0D1F0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FAFD-80FF-47A0-A067-60D679102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3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949E-8A3B-4224-9119-63ADAD0D1F0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FAFD-80FF-47A0-A067-60D679102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1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949E-8A3B-4224-9119-63ADAD0D1F0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FAFD-80FF-47A0-A067-60D679102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949E-8A3B-4224-9119-63ADAD0D1F0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FAFD-80FF-47A0-A067-60D679102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9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949E-8A3B-4224-9119-63ADAD0D1F0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FAFD-80FF-47A0-A067-60D679102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7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949E-8A3B-4224-9119-63ADAD0D1F0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FAFD-80FF-47A0-A067-60D679102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7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949E-8A3B-4224-9119-63ADAD0D1F0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FAFD-80FF-47A0-A067-60D679102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6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9949E-8A3B-4224-9119-63ADAD0D1F0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FAFD-80FF-47A0-A067-60D679102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7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2" descr="Diễn đàn Tin học Công nghệ - Vforu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1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/>
          </a:blip>
          <a:srcRect l="9946" t="79355" r="88211" b="16957"/>
          <a:stretch/>
        </p:blipFill>
        <p:spPr>
          <a:xfrm>
            <a:off x="113266" y="62598"/>
            <a:ext cx="584365" cy="585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233058" y="-29643"/>
            <a:ext cx="11030804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endParaRPr lang="en-US" sz="3200" b="1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7874" y="1254399"/>
            <a:ext cx="5447975" cy="26754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trước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bước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sợ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309903" y="610552"/>
            <a:ext cx="473526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trước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8413" y="4057893"/>
            <a:ext cx="5417436" cy="26754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bớt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xa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Nở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39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178" y="77937"/>
            <a:ext cx="4820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</a:rPr>
              <a:t>2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.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Chọn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g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hay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gh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?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342" y="4489077"/>
            <a:ext cx="6019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s</a:t>
            </a:r>
            <a:r>
              <a:rPr lang="en-US" sz="4000" b="1" dirty="0" err="1" smtClean="0">
                <a:latin typeface="UTM Avo" panose="02040603050506020204" pitchFamily="18" charset="0"/>
              </a:rPr>
              <a:t>ách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vở</a:t>
            </a:r>
            <a:r>
              <a:rPr lang="en-US" sz="4000" b="1" dirty="0" smtClean="0">
                <a:latin typeface="UTM Avo" panose="02040603050506020204" pitchFamily="18" charset="0"/>
              </a:rPr>
              <a:t>    </a:t>
            </a:r>
            <a:r>
              <a:rPr lang="en-US" sz="4000" b="1" dirty="0" err="1" smtClean="0">
                <a:latin typeface="UTM Avo" panose="02040603050506020204" pitchFamily="18" charset="0"/>
              </a:rPr>
              <a:t>ọn</a:t>
            </a:r>
            <a:r>
              <a:rPr lang="en-US" sz="4000" b="1" dirty="0" smtClean="0">
                <a:latin typeface="UTM Avo" panose="02040603050506020204" pitchFamily="18" charset="0"/>
              </a:rPr>
              <a:t>    </a:t>
            </a:r>
            <a:r>
              <a:rPr lang="en-US" sz="4000" b="1" dirty="0" err="1" smtClean="0">
                <a:latin typeface="UTM Avo" panose="02040603050506020204" pitchFamily="18" charset="0"/>
              </a:rPr>
              <a:t>àng</a:t>
            </a:r>
            <a:endParaRPr lang="vi-VN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20248" y="4518295"/>
            <a:ext cx="1351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</a:rPr>
              <a:t>i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bài</a:t>
            </a:r>
            <a:endParaRPr lang="vi-VN" sz="4000" b="1" dirty="0"/>
          </a:p>
        </p:txBody>
      </p:sp>
      <p:sp>
        <p:nvSpPr>
          <p:cNvPr id="11" name="Rectangle 10"/>
          <p:cNvSpPr/>
          <p:nvPr/>
        </p:nvSpPr>
        <p:spPr>
          <a:xfrm flipH="1">
            <a:off x="2823684" y="4667369"/>
            <a:ext cx="486052" cy="3956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2" name="Rectangle 11"/>
          <p:cNvSpPr/>
          <p:nvPr/>
        </p:nvSpPr>
        <p:spPr>
          <a:xfrm flipH="1">
            <a:off x="8445095" y="4695266"/>
            <a:ext cx="517414" cy="3539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3" name="TextBox 12"/>
          <p:cNvSpPr txBox="1"/>
          <p:nvPr/>
        </p:nvSpPr>
        <p:spPr>
          <a:xfrm>
            <a:off x="2859689" y="4489077"/>
            <a:ext cx="494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g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53408" y="4516787"/>
            <a:ext cx="955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gh</a:t>
            </a:r>
            <a:endParaRPr lang="vi-VN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sachthietbigiaoduc.vn/public/1/Books/6512/12228/HF_3148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t="8462" r="3013" b="26472"/>
          <a:stretch/>
        </p:blipFill>
        <p:spPr bwMode="auto">
          <a:xfrm>
            <a:off x="883516" y="902560"/>
            <a:ext cx="4880151" cy="326766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sachthietbigiaoduc.vn/public/1/Books/6512/12228/HF_3149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t="3430" r="21424" b="25190"/>
          <a:stretch/>
        </p:blipFill>
        <p:spPr bwMode="auto">
          <a:xfrm>
            <a:off x="6567059" y="935481"/>
            <a:ext cx="4932217" cy="323474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 flipH="1">
            <a:off x="4124250" y="4645174"/>
            <a:ext cx="486052" cy="3956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6" name="TextBox 15"/>
          <p:cNvSpPr txBox="1"/>
          <p:nvPr/>
        </p:nvSpPr>
        <p:spPr>
          <a:xfrm>
            <a:off x="4165815" y="4461367"/>
            <a:ext cx="647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g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2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349" y="0"/>
            <a:ext cx="4273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</a:rPr>
              <a:t>3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. </a:t>
            </a:r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Chọn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a hay b: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641" y="5143213"/>
            <a:ext cx="6019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v</a:t>
            </a:r>
            <a:r>
              <a:rPr lang="en-US" sz="4000" b="1" dirty="0" err="1" smtClean="0">
                <a:latin typeface="UTM Avo" panose="02040603050506020204" pitchFamily="18" charset="0"/>
              </a:rPr>
              <a:t>ắt</a:t>
            </a:r>
            <a:r>
              <a:rPr lang="en-US" sz="4000" b="1" dirty="0" smtClean="0">
                <a:latin typeface="UTM Avo" panose="02040603050506020204" pitchFamily="18" charset="0"/>
              </a:rPr>
              <a:t>     </a:t>
            </a:r>
            <a:r>
              <a:rPr lang="en-US" sz="4000" b="1" dirty="0" err="1" smtClean="0">
                <a:latin typeface="UTM Avo" panose="02040603050506020204" pitchFamily="18" charset="0"/>
              </a:rPr>
              <a:t>anh</a:t>
            </a:r>
            <a:endParaRPr lang="vi-VN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89523" y="5143213"/>
            <a:ext cx="27286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</a:rPr>
              <a:t>anh</a:t>
            </a:r>
            <a:r>
              <a:rPr lang="en-US" sz="40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</a:rPr>
              <a:t>bóng</a:t>
            </a:r>
            <a:endParaRPr lang="vi-VN" sz="4000" b="1" dirty="0"/>
          </a:p>
        </p:txBody>
      </p:sp>
      <p:sp>
        <p:nvSpPr>
          <p:cNvPr id="7" name="Rectangle 6"/>
          <p:cNvSpPr/>
          <p:nvPr/>
        </p:nvSpPr>
        <p:spPr>
          <a:xfrm flipH="1">
            <a:off x="2788477" y="5299310"/>
            <a:ext cx="486052" cy="3956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8" name="Rectangle 7"/>
          <p:cNvSpPr/>
          <p:nvPr/>
        </p:nvSpPr>
        <p:spPr>
          <a:xfrm flipH="1">
            <a:off x="8128578" y="5347225"/>
            <a:ext cx="517414" cy="3539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9" name="TextBox 8"/>
          <p:cNvSpPr txBox="1"/>
          <p:nvPr/>
        </p:nvSpPr>
        <p:spPr>
          <a:xfrm>
            <a:off x="2569806" y="5143213"/>
            <a:ext cx="1006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97853" y="5143213"/>
            <a:ext cx="615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tr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748" y="646331"/>
            <a:ext cx="3300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>
                <a:latin typeface="UTM Avo" panose="02040603050506020204" pitchFamily="18" charset="0"/>
              </a:rPr>
              <a:t>a</a:t>
            </a:r>
            <a:r>
              <a:rPr lang="en-US" sz="3600" b="1" dirty="0" smtClean="0">
                <a:latin typeface="UTM Avo" panose="02040603050506020204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tr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smtClean="0">
                <a:latin typeface="UTM Avo" panose="02040603050506020204" pitchFamily="18" charset="0"/>
              </a:rPr>
              <a:t>hay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3600" b="1" dirty="0" smtClean="0">
                <a:latin typeface="UTM Avo" panose="02040603050506020204" pitchFamily="18" charset="0"/>
              </a:rPr>
              <a:t>?</a:t>
            </a:r>
            <a:endParaRPr lang="vi-VN" sz="3600" b="1" dirty="0"/>
          </a:p>
        </p:txBody>
      </p:sp>
      <p:pic>
        <p:nvPicPr>
          <p:cNvPr id="2050" name="Picture 2" descr="http://sachthietbigiaoduc.vn/public/1/Books/6512/12228/HF_339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6699" r="5629" b="23764"/>
          <a:stretch/>
        </p:blipFill>
        <p:spPr bwMode="auto">
          <a:xfrm>
            <a:off x="734290" y="1620982"/>
            <a:ext cx="4959926" cy="3366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chthietbigiaoduc.vn/public/1/Books/6512/12228/HF_3149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3" t="2601" r="9603" b="23021"/>
          <a:stretch/>
        </p:blipFill>
        <p:spPr bwMode="auto">
          <a:xfrm>
            <a:off x="6456216" y="1627717"/>
            <a:ext cx="5403273" cy="3359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59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9315" y="221132"/>
            <a:ext cx="4770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b.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Chọn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an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hay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ang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?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60429" y="4887809"/>
            <a:ext cx="3408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UTM Avo" panose="02040603050506020204" pitchFamily="18" charset="0"/>
              </a:rPr>
              <a:t>Lá</a:t>
            </a:r>
            <a:r>
              <a:rPr lang="en-US" sz="3600" b="1" dirty="0" smtClean="0">
                <a:latin typeface="UTM Avo" panose="02040603050506020204" pitchFamily="18" charset="0"/>
              </a:rPr>
              <a:t> b       </a:t>
            </a:r>
            <a:r>
              <a:rPr lang="en-US" sz="3600" b="1" dirty="0" err="1" smtClean="0">
                <a:latin typeface="UTM Avo" panose="02040603050506020204" pitchFamily="18" charset="0"/>
              </a:rPr>
              <a:t>đỏ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ối</a:t>
            </a:r>
            <a:endParaRPr lang="vi-VN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757468" y="4887809"/>
            <a:ext cx="389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UTM Avo" panose="02040603050506020204" pitchFamily="18" charset="0"/>
              </a:rPr>
              <a:t>Em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chơi</a:t>
            </a:r>
            <a:r>
              <a:rPr lang="en-US" sz="3600" b="1" dirty="0" smtClean="0"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</a:rPr>
              <a:t>bóng</a:t>
            </a:r>
            <a:r>
              <a:rPr lang="en-US" sz="3600" b="1" dirty="0" smtClean="0">
                <a:latin typeface="UTM Avo" panose="02040603050506020204" pitchFamily="18" charset="0"/>
              </a:rPr>
              <a:t> b</a:t>
            </a:r>
            <a:endParaRPr lang="vi-VN" sz="3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0237956" y="4707934"/>
            <a:ext cx="1084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`</a:t>
            </a:r>
            <a:endParaRPr lang="vi-VN" sz="4400" b="1" dirty="0"/>
          </a:p>
        </p:txBody>
      </p:sp>
      <p:sp>
        <p:nvSpPr>
          <p:cNvPr id="25" name="Rectangle 24"/>
          <p:cNvSpPr/>
          <p:nvPr/>
        </p:nvSpPr>
        <p:spPr>
          <a:xfrm flipH="1">
            <a:off x="2584744" y="5013128"/>
            <a:ext cx="823474" cy="3956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26" name="Rectangle 25"/>
          <p:cNvSpPr/>
          <p:nvPr/>
        </p:nvSpPr>
        <p:spPr>
          <a:xfrm flipH="1">
            <a:off x="10564106" y="4985509"/>
            <a:ext cx="702813" cy="3956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0" name="TextBox 29"/>
          <p:cNvSpPr txBox="1"/>
          <p:nvPr/>
        </p:nvSpPr>
        <p:spPr>
          <a:xfrm>
            <a:off x="2458218" y="4901663"/>
            <a:ext cx="126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ang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47718" y="4880745"/>
            <a:ext cx="1026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an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09818" y="4723134"/>
            <a:ext cx="1084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`</a:t>
            </a:r>
            <a:endParaRPr lang="vi-VN" sz="4400" b="1" dirty="0"/>
          </a:p>
        </p:txBody>
      </p:sp>
      <p:pic>
        <p:nvPicPr>
          <p:cNvPr id="17" name="Picture 6" descr="http://sachthietbigiaoduc.vn/public/1/Books/6512/12228/HF_3149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1864" r="9485" b="26821"/>
          <a:stretch/>
        </p:blipFill>
        <p:spPr bwMode="auto">
          <a:xfrm>
            <a:off x="762000" y="1031198"/>
            <a:ext cx="5110857" cy="359551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sachthietbigiaoduc.vn/public/1/Books/6512/12228/HF_3149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t="4304" r="20131" b="23829"/>
          <a:stretch/>
        </p:blipFill>
        <p:spPr bwMode="auto">
          <a:xfrm>
            <a:off x="6299180" y="978087"/>
            <a:ext cx="5258055" cy="366129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40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95630" y="0"/>
            <a:ext cx="8160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318" b="24089" l="25769" r="30966"/>
                    </a14:imgEffect>
                  </a14:imgLayer>
                </a14:imgProps>
              </a:ext>
            </a:extLst>
          </a:blip>
          <a:srcRect l="26574" t="16756" r="68808" b="76101"/>
          <a:stretch/>
        </p:blipFill>
        <p:spPr>
          <a:xfrm>
            <a:off x="0" y="5111"/>
            <a:ext cx="940524" cy="817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9516" t="27526" r="50606" b="49524"/>
          <a:stretch/>
        </p:blipFill>
        <p:spPr>
          <a:xfrm>
            <a:off x="1089467" y="822960"/>
            <a:ext cx="5012325" cy="2668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52197" t="26768" r="27576" b="49259"/>
          <a:stretch/>
        </p:blipFill>
        <p:spPr>
          <a:xfrm>
            <a:off x="6400879" y="822960"/>
            <a:ext cx="5056830" cy="2668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9318" t="38754" r="50455" b="37811"/>
          <a:stretch/>
        </p:blipFill>
        <p:spPr>
          <a:xfrm>
            <a:off x="1089467" y="3733725"/>
            <a:ext cx="5012325" cy="2771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52272" t="38754" r="27349" b="37811"/>
          <a:stretch/>
        </p:blipFill>
        <p:spPr>
          <a:xfrm>
            <a:off x="6400879" y="3733724"/>
            <a:ext cx="5167746" cy="2771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1282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516" t="27526" r="50606" b="49524"/>
          <a:stretch/>
        </p:blipFill>
        <p:spPr>
          <a:xfrm>
            <a:off x="775855" y="180108"/>
            <a:ext cx="10667999" cy="545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17763" y="5638800"/>
            <a:ext cx="11984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UTM Avo" panose="02040603050506020204" pitchFamily="18" charset="0"/>
              </a:rPr>
              <a:t>Khi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đêm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tối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lạnh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lẽo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buông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xuống</a:t>
            </a:r>
            <a:r>
              <a:rPr lang="en-US" sz="3000" dirty="0" smtClean="0">
                <a:latin typeface="UTM Avo" panose="02040603050506020204" pitchFamily="18" charset="0"/>
              </a:rPr>
              <a:t>, </a:t>
            </a:r>
            <a:r>
              <a:rPr lang="en-US" sz="3000" dirty="0" err="1" smtClean="0">
                <a:latin typeface="UTM Avo" panose="02040603050506020204" pitchFamily="18" charset="0"/>
              </a:rPr>
              <a:t>trên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bầu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trời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chỉ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có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một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mình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mặt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trăng</a:t>
            </a:r>
            <a:r>
              <a:rPr lang="en-US" sz="3000" dirty="0" smtClean="0">
                <a:latin typeface="UTM Avo" panose="02040603050506020204" pitchFamily="18" charset="0"/>
              </a:rPr>
              <a:t>. </a:t>
            </a:r>
            <a:r>
              <a:rPr lang="en-US" sz="3000" dirty="0" err="1" smtClean="0">
                <a:latin typeface="UTM Avo" panose="02040603050506020204" pitchFamily="18" charset="0"/>
              </a:rPr>
              <a:t>Mặt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trăng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cảm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thấy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rất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cô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đơn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vì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không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có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bạn</a:t>
            </a:r>
            <a:r>
              <a:rPr lang="en-US" sz="3000" dirty="0" smtClean="0">
                <a:latin typeface="UTM Avo" panose="02040603050506020204" pitchFamily="18" charset="0"/>
              </a:rPr>
              <a:t>.</a:t>
            </a:r>
            <a:endParaRPr lang="en-US" sz="3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39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2197" t="26768" r="27576" b="49259"/>
          <a:stretch/>
        </p:blipFill>
        <p:spPr>
          <a:xfrm>
            <a:off x="678874" y="152399"/>
            <a:ext cx="10903526" cy="5597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78874" y="5791201"/>
            <a:ext cx="11513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UTM Avo" panose="02040603050506020204" pitchFamily="18" charset="0"/>
              </a:rPr>
              <a:t>Mặt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trăng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bật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khóc</a:t>
            </a:r>
            <a:r>
              <a:rPr lang="en-US" sz="3000" dirty="0" smtClean="0">
                <a:latin typeface="UTM Avo" panose="02040603050506020204" pitchFamily="18" charset="0"/>
              </a:rPr>
              <a:t>: ”</a:t>
            </a:r>
            <a:r>
              <a:rPr lang="en-US" sz="3000" dirty="0" err="1" smtClean="0">
                <a:latin typeface="UTM Avo" panose="02040603050506020204" pitchFamily="18" charset="0"/>
              </a:rPr>
              <a:t>Giá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mà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mình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có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thể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tìm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được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một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người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bạn</a:t>
            </a:r>
            <a:r>
              <a:rPr lang="en-US" sz="3000" dirty="0" smtClean="0">
                <a:latin typeface="UTM Avo" panose="02040603050506020204" pitchFamily="18" charset="0"/>
              </a:rPr>
              <a:t>!”.</a:t>
            </a:r>
            <a:endParaRPr lang="en-US" sz="3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18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318" t="38754" r="50455" b="37811"/>
          <a:stretch/>
        </p:blipFill>
        <p:spPr>
          <a:xfrm>
            <a:off x="581892" y="83122"/>
            <a:ext cx="11014364" cy="5611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-83125" y="5721926"/>
            <a:ext cx="12358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UTM Avo" panose="02040603050506020204" pitchFamily="18" charset="0"/>
              </a:rPr>
              <a:t>Nghe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thấy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tiếng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mặt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trăng</a:t>
            </a:r>
            <a:r>
              <a:rPr lang="en-US" sz="3000" dirty="0" smtClean="0">
                <a:latin typeface="UTM Avo" panose="02040603050506020204" pitchFamily="18" charset="0"/>
              </a:rPr>
              <a:t>, </a:t>
            </a:r>
            <a:r>
              <a:rPr lang="en-US" sz="3000" dirty="0" err="1" smtClean="0">
                <a:latin typeface="UTM Avo" panose="02040603050506020204" pitchFamily="18" charset="0"/>
              </a:rPr>
              <a:t>một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bạn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cú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bèn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nói</a:t>
            </a:r>
            <a:r>
              <a:rPr lang="en-US" sz="3000" dirty="0" smtClean="0">
                <a:latin typeface="UTM Avo" panose="02040603050506020204" pitchFamily="18" charset="0"/>
              </a:rPr>
              <a:t>: “</a:t>
            </a:r>
            <a:r>
              <a:rPr lang="en-US" sz="3000" dirty="0" err="1" smtClean="0">
                <a:latin typeface="UTM Avo" panose="02040603050506020204" pitchFamily="18" charset="0"/>
              </a:rPr>
              <a:t>Chào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bạn</a:t>
            </a:r>
            <a:r>
              <a:rPr lang="en-US" sz="3000" dirty="0" smtClean="0">
                <a:latin typeface="UTM Avo" panose="02040603050506020204" pitchFamily="18" charset="0"/>
              </a:rPr>
              <a:t>! </a:t>
            </a:r>
            <a:r>
              <a:rPr lang="en-US" sz="3000" dirty="0" err="1" smtClean="0">
                <a:latin typeface="UTM Avo" panose="02040603050506020204" pitchFamily="18" charset="0"/>
              </a:rPr>
              <a:t>Bạn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đừng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buồn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nữa</a:t>
            </a:r>
            <a:r>
              <a:rPr lang="en-US" sz="3000" dirty="0" smtClean="0">
                <a:latin typeface="UTM Avo" panose="02040603050506020204" pitchFamily="18" charset="0"/>
              </a:rPr>
              <a:t>. </a:t>
            </a:r>
            <a:r>
              <a:rPr lang="en-US" sz="3000" dirty="0" err="1" smtClean="0">
                <a:latin typeface="UTM Avo" panose="02040603050506020204" pitchFamily="18" charset="0"/>
              </a:rPr>
              <a:t>Tớ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sẽ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làm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bạn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với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bạn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vì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tớ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luôn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thức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cả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đêm</a:t>
            </a:r>
            <a:r>
              <a:rPr lang="en-US" sz="3000" dirty="0" smtClean="0">
                <a:latin typeface="UTM Avo" panose="02040603050506020204" pitchFamily="18" charset="0"/>
              </a:rPr>
              <a:t>”</a:t>
            </a:r>
            <a:endParaRPr lang="en-US" sz="3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713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2272" t="38754" r="27349" b="37811"/>
          <a:stretch/>
        </p:blipFill>
        <p:spPr>
          <a:xfrm>
            <a:off x="554182" y="110835"/>
            <a:ext cx="11152909" cy="5763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40327" y="5874327"/>
            <a:ext cx="11166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UTM Avo" panose="02040603050506020204" pitchFamily="18" charset="0"/>
              </a:rPr>
              <a:t>Mặt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trăng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và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cú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liền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kết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bạn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với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nhau</a:t>
            </a:r>
            <a:r>
              <a:rPr lang="en-US" sz="3000" dirty="0" smtClean="0">
                <a:latin typeface="UTM Avo" panose="02040603050506020204" pitchFamily="18" charset="0"/>
              </a:rPr>
              <a:t>. </a:t>
            </a:r>
            <a:r>
              <a:rPr lang="en-US" sz="3000" dirty="0" err="1" smtClean="0">
                <a:latin typeface="UTM Avo" panose="02040603050506020204" pitchFamily="18" charset="0"/>
              </a:rPr>
              <a:t>Cả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hai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đều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cười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vui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vì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đã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có</a:t>
            </a:r>
            <a:r>
              <a:rPr lang="en-US" sz="3000" dirty="0" smtClean="0">
                <a:latin typeface="UTM Avo" panose="020406030505060202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</a:rPr>
              <a:t>bạn</a:t>
            </a:r>
            <a:r>
              <a:rPr lang="en-US" sz="3000" dirty="0" smtClean="0">
                <a:latin typeface="UTM Avo" panose="02040603050506020204" pitchFamily="18" charset="0"/>
              </a:rPr>
              <a:t>.</a:t>
            </a:r>
            <a:endParaRPr lang="en-US" sz="3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587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1167" y="6039754"/>
            <a:ext cx="5771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516" t="27526" r="50606" b="49524"/>
          <a:stretch/>
        </p:blipFill>
        <p:spPr>
          <a:xfrm>
            <a:off x="775855" y="180108"/>
            <a:ext cx="10667999" cy="5708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088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348" t="37333" r="29839" b="20445"/>
          <a:stretch/>
        </p:blipFill>
        <p:spPr>
          <a:xfrm>
            <a:off x="0" y="-5382"/>
            <a:ext cx="12192000" cy="68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1729" y="6040785"/>
            <a:ext cx="5602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197" t="26768" r="27576" b="49259"/>
          <a:stretch/>
        </p:blipFill>
        <p:spPr>
          <a:xfrm>
            <a:off x="678874" y="152399"/>
            <a:ext cx="10903526" cy="5888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3124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0557" y="6103693"/>
            <a:ext cx="890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Cú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318" t="38754" r="50455" b="37811"/>
          <a:stretch/>
        </p:blipFill>
        <p:spPr>
          <a:xfrm>
            <a:off x="540327" y="180107"/>
            <a:ext cx="11014364" cy="5923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012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12270" y="5986717"/>
            <a:ext cx="12703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2272" t="38754" r="27349" b="37811"/>
          <a:stretch/>
        </p:blipFill>
        <p:spPr>
          <a:xfrm>
            <a:off x="554182" y="110835"/>
            <a:ext cx="11152909" cy="5763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9248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29516" t="27526" r="50606" b="49524"/>
          <a:stretch/>
        </p:blipFill>
        <p:spPr>
          <a:xfrm>
            <a:off x="1089467" y="822960"/>
            <a:ext cx="5012325" cy="2668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52197" t="26768" r="27576" b="49259"/>
          <a:stretch/>
        </p:blipFill>
        <p:spPr>
          <a:xfrm>
            <a:off x="6400879" y="822960"/>
            <a:ext cx="5056830" cy="2668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29318" t="38754" r="50455" b="37811"/>
          <a:stretch/>
        </p:blipFill>
        <p:spPr>
          <a:xfrm>
            <a:off x="1089467" y="3733725"/>
            <a:ext cx="5012325" cy="2771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52272" t="38754" r="27349" b="37811"/>
          <a:stretch/>
        </p:blipFill>
        <p:spPr>
          <a:xfrm>
            <a:off x="6400879" y="3733724"/>
            <a:ext cx="5167746" cy="2771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595630" y="0"/>
            <a:ext cx="8160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66146" y="1745830"/>
            <a:ext cx="5208531" cy="3202496"/>
            <a:chOff x="2853600" y="1136978"/>
            <a:chExt cx="5677002" cy="3356759"/>
          </a:xfrm>
        </p:grpSpPr>
        <p:sp>
          <p:nvSpPr>
            <p:cNvPr id="10" name="Cloud 9"/>
            <p:cNvSpPr/>
            <p:nvPr/>
          </p:nvSpPr>
          <p:spPr>
            <a:xfrm>
              <a:off x="2853600" y="1136978"/>
              <a:ext cx="5677002" cy="3356759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8559" y="1826811"/>
              <a:ext cx="5402042" cy="2225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  <a:endPara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78835" y="1745830"/>
            <a:ext cx="5507618" cy="3202496"/>
            <a:chOff x="2592329" y="977237"/>
            <a:chExt cx="6002990" cy="3356759"/>
          </a:xfrm>
        </p:grpSpPr>
        <p:sp>
          <p:nvSpPr>
            <p:cNvPr id="25" name="Cloud 24"/>
            <p:cNvSpPr/>
            <p:nvPr/>
          </p:nvSpPr>
          <p:spPr>
            <a:xfrm>
              <a:off x="2592329" y="977237"/>
              <a:ext cx="5677002" cy="3356759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93277" y="1973542"/>
              <a:ext cx="5402042" cy="80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4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44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44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4400" b="1" dirty="0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950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7467" y="15504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81921" y="245849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pic>
        <p:nvPicPr>
          <p:cNvPr id="6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6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76637" y="94960"/>
            <a:ext cx="5618211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endParaRPr lang="en-US" sz="32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723" y="850262"/>
            <a:ext cx="11220033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trật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0025" y="2631679"/>
            <a:ext cx="11220033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0025" y="3370919"/>
            <a:ext cx="11220033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-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giẫm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bồn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0025" y="4119510"/>
            <a:ext cx="11220033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-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xả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bồn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0024" y="4894568"/>
            <a:ext cx="11220033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-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rác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0023" y="5700164"/>
            <a:ext cx="11220033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-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xà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638800" y="3879494"/>
            <a:ext cx="167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634714" y="3878204"/>
            <a:ext cx="22317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41004" y="5401852"/>
            <a:ext cx="1629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49872" y="6191951"/>
            <a:ext cx="17203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957303" y="1855656"/>
            <a:ext cx="6664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3529" y="2357930"/>
            <a:ext cx="9837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51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348" t="37333" r="29839" b="20445"/>
          <a:stretch/>
        </p:blipFill>
        <p:spPr>
          <a:xfrm>
            <a:off x="0" y="-5382"/>
            <a:ext cx="12192000" cy="686338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flipH="1">
            <a:off x="1351479" y="134103"/>
            <a:ext cx="4227911" cy="2159645"/>
            <a:chOff x="4687876" y="2035201"/>
            <a:chExt cx="4246244" cy="2512206"/>
          </a:xfrm>
        </p:grpSpPr>
        <p:sp>
          <p:nvSpPr>
            <p:cNvPr id="6" name="Cloud Callout 5"/>
            <p:cNvSpPr/>
            <p:nvPr/>
          </p:nvSpPr>
          <p:spPr>
            <a:xfrm>
              <a:off x="4687876" y="2035201"/>
              <a:ext cx="4246244" cy="2512206"/>
            </a:xfrm>
            <a:prstGeom prst="cloudCallout">
              <a:avLst>
                <a:gd name="adj1" fmla="val -50479"/>
                <a:gd name="adj2" fmla="val 55093"/>
              </a:avLst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68727" y="2493021"/>
              <a:ext cx="3965393" cy="1596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latin typeface="UTM Avo" panose="02040603050506020204" pitchFamily="18" charset="0"/>
                </a:rPr>
                <a:t>Đâu</a:t>
              </a:r>
              <a:r>
                <a:rPr lang="en-US" sz="4400" b="1" dirty="0" smtClean="0">
                  <a:latin typeface="UTM Avo" panose="020406030505060202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</a:rPr>
                <a:t>là</a:t>
              </a:r>
              <a:r>
                <a:rPr lang="en-US" sz="4400" b="1" dirty="0" smtClean="0">
                  <a:latin typeface="UTM Avo" panose="020406030505060202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</a:rPr>
                <a:t>bồn</a:t>
              </a:r>
              <a:r>
                <a:rPr lang="en-US" sz="4400" b="1" dirty="0" smtClean="0">
                  <a:latin typeface="UTM Avo" panose="020406030505060202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</a:rPr>
                <a:t>cầu</a:t>
              </a:r>
              <a:r>
                <a:rPr lang="en-US" sz="4400" b="1" dirty="0" smtClean="0">
                  <a:latin typeface="UTM Avo" panose="02040603050506020204" pitchFamily="18" charset="0"/>
                </a:rPr>
                <a:t>?</a:t>
              </a:r>
              <a:endParaRPr lang="en-US" sz="4400" b="1" dirty="0" smtClean="0">
                <a:latin typeface="UTM Avo" panose="02040603050506020204" pitchFamily="18" charset="0"/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 rot="3361671">
            <a:off x="7029359" y="894635"/>
            <a:ext cx="1456841" cy="10066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3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76637" y="94960"/>
            <a:ext cx="5618211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endParaRPr lang="en-US" sz="32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723" y="850262"/>
            <a:ext cx="11220033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trật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0025" y="2631679"/>
            <a:ext cx="11220033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0025" y="3370919"/>
            <a:ext cx="11220033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-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giẫm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bồn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0025" y="4119510"/>
            <a:ext cx="11220033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-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xả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bồn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0024" y="4894568"/>
            <a:ext cx="11220033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-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rác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0023" y="5700164"/>
            <a:ext cx="11220033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-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xà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687878" y="2668622"/>
            <a:ext cx="154983" cy="434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467600" y="2697213"/>
            <a:ext cx="154983" cy="434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545091" y="2697213"/>
            <a:ext cx="154983" cy="434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467598" y="3409431"/>
            <a:ext cx="154983" cy="434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545091" y="3425148"/>
            <a:ext cx="154983" cy="434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163878" y="4164392"/>
            <a:ext cx="154983" cy="434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8837283" y="4179367"/>
            <a:ext cx="154983" cy="434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914774" y="4181636"/>
            <a:ext cx="154983" cy="434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85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6614" y="231556"/>
            <a:ext cx="1150143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94" b="28516" l="16984" r="20059"/>
                    </a14:imgEffect>
                  </a14:imgLayer>
                </a14:imgProps>
              </a:ext>
            </a:extLst>
          </a:blip>
          <a:srcRect l="16711" t="20356" r="79929" b="72149"/>
          <a:stretch/>
        </p:blipFill>
        <p:spPr>
          <a:xfrm>
            <a:off x="-215216" y="-351121"/>
            <a:ext cx="1064530" cy="12923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6848" t="36699" r="31092" b="56100"/>
          <a:stretch/>
        </p:blipFill>
        <p:spPr>
          <a:xfrm>
            <a:off x="8089900" y="2187574"/>
            <a:ext cx="3784600" cy="1638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7290" t="34272" r="45337" b="53834"/>
          <a:stretch/>
        </p:blipFill>
        <p:spPr>
          <a:xfrm>
            <a:off x="4664787" y="1625600"/>
            <a:ext cx="2939143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5366" t="34272" r="55213" b="54481"/>
          <a:stretch/>
        </p:blipFill>
        <p:spPr>
          <a:xfrm>
            <a:off x="849314" y="1919402"/>
            <a:ext cx="3238500" cy="2174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3" name="Straight Connector 12"/>
          <p:cNvCxnSpPr/>
          <p:nvPr/>
        </p:nvCxnSpPr>
        <p:spPr>
          <a:xfrm>
            <a:off x="4978400" y="1714500"/>
            <a:ext cx="2625530" cy="2578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70500" y="1625600"/>
            <a:ext cx="2133600" cy="2781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68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514397" y="7053"/>
            <a:ext cx="1150143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17094" r="7542" b="4848"/>
          <a:stretch/>
        </p:blipFill>
        <p:spPr>
          <a:xfrm>
            <a:off x="6590966" y="763018"/>
            <a:ext cx="4224816" cy="222787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7" t="29081" r="9359" b="10403"/>
          <a:stretch/>
        </p:blipFill>
        <p:spPr>
          <a:xfrm>
            <a:off x="883129" y="763018"/>
            <a:ext cx="3892071" cy="222405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8" t="23291" r="5034" b="2903"/>
          <a:stretch/>
        </p:blipFill>
        <p:spPr>
          <a:xfrm>
            <a:off x="6590966" y="3738575"/>
            <a:ext cx="4224816" cy="227429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0" t="26071" r="3670" b="5332"/>
          <a:stretch/>
        </p:blipFill>
        <p:spPr>
          <a:xfrm>
            <a:off x="883130" y="3738575"/>
            <a:ext cx="3892070" cy="227429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6695741" y="3012880"/>
            <a:ext cx="3918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Ngồi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vị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trí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416" y="6012873"/>
            <a:ext cx="4368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Vứt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rác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chỗ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0966" y="6041448"/>
            <a:ext cx="4363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Xả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bồn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cầu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332" y="2955729"/>
            <a:ext cx="4047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4.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Rửa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tay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sạch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sẽ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0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23090" y="52768"/>
            <a:ext cx="1150143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4081" y="4550801"/>
            <a:ext cx="5059680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dành</a:t>
            </a:r>
            <a:r>
              <a:rPr lang="en-US" sz="36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nữ</a:t>
            </a:r>
            <a:endParaRPr lang="en-US" sz="4000" b="1" dirty="0" smtClean="0">
              <a:solidFill>
                <a:schemeClr val="tx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167" t="49161" r="40166" b="37111"/>
          <a:stretch/>
        </p:blipFill>
        <p:spPr>
          <a:xfrm>
            <a:off x="7680963" y="1440182"/>
            <a:ext cx="3251197" cy="2896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1500" t="49062" r="49667" b="36814"/>
          <a:stretch/>
        </p:blipFill>
        <p:spPr>
          <a:xfrm>
            <a:off x="1567543" y="1287782"/>
            <a:ext cx="3313720" cy="298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776721" y="4571121"/>
            <a:ext cx="5059680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dành</a:t>
            </a:r>
            <a:r>
              <a:rPr lang="en-US" sz="36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nam</a:t>
            </a:r>
            <a:endParaRPr lang="en-US" sz="4000" b="1" dirty="0" smtClean="0">
              <a:solidFill>
                <a:schemeClr val="tx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0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/>
          </a:blip>
          <a:srcRect l="9946" t="79355" r="88211" b="16957"/>
          <a:stretch/>
        </p:blipFill>
        <p:spPr>
          <a:xfrm>
            <a:off x="113266" y="62598"/>
            <a:ext cx="584365" cy="585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4287" y="53413"/>
            <a:ext cx="11030804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714" t="52473" r="50279" b="33032"/>
          <a:stretch/>
        </p:blipFill>
        <p:spPr>
          <a:xfrm>
            <a:off x="1717964" y="1110967"/>
            <a:ext cx="3629890" cy="3286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4144" t="52852" r="37116" b="32937"/>
          <a:stretch/>
        </p:blipFill>
        <p:spPr>
          <a:xfrm>
            <a:off x="7093527" y="1110967"/>
            <a:ext cx="3735928" cy="3417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443467" y="4698712"/>
            <a:ext cx="5703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đậy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nắp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bồn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cầu</a:t>
            </a:r>
            <a:endParaRPr lang="vi-VN" sz="3200" dirty="0"/>
          </a:p>
        </p:txBody>
      </p:sp>
      <p:sp>
        <p:nvSpPr>
          <p:cNvPr id="10" name="Rectangle 9"/>
          <p:cNvSpPr/>
          <p:nvPr/>
        </p:nvSpPr>
        <p:spPr>
          <a:xfrm>
            <a:off x="6507027" y="4698712"/>
            <a:ext cx="4908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bồn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cầu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57407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565</Words>
  <Application>Microsoft Office PowerPoint</Application>
  <PresentationFormat>Widescreen</PresentationFormat>
  <Paragraphs>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UTM Avo</vt:lpstr>
      <vt:lpstr>Verdana</vt:lpstr>
      <vt:lpstr>Office Theme</vt:lpstr>
      <vt:lpstr>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</dc:title>
  <dc:creator>HOAI THU</dc:creator>
  <cp:lastModifiedBy>HOAI THU</cp:lastModifiedBy>
  <cp:revision>103</cp:revision>
  <dcterms:created xsi:type="dcterms:W3CDTF">2021-03-02T15:05:13Z</dcterms:created>
  <dcterms:modified xsi:type="dcterms:W3CDTF">2021-09-06T10:50:14Z</dcterms:modified>
</cp:coreProperties>
</file>