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6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5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7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9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741C-8E6F-4AB5-85D7-2B2C71C2D84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45C4-62C3-4215-81A5-4E893CF8A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0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7467" y="1550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pic>
        <p:nvPicPr>
          <p:cNvPr id="6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824" t="42947" r="31429" b="167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078" y="568527"/>
            <a:ext cx="11359158" cy="1237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buồn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bật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khóc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7803" y="3904"/>
            <a:ext cx="5610102" cy="5693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1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1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1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endParaRPr lang="en-US" sz="31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77" y="1715240"/>
            <a:ext cx="11359157" cy="1237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-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-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thầm</a:t>
            </a:r>
            <a:r>
              <a:rPr lang="en-US" sz="31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1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92929" y="2812258"/>
            <a:ext cx="16050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077" y="2802319"/>
            <a:ext cx="11359157" cy="1237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-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thôi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-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thanh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vang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077" y="3908282"/>
            <a:ext cx="11359157" cy="6647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-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ư? Ai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 -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38" y="4502807"/>
            <a:ext cx="11359157" cy="12372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-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-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lên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-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đêm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807" y="5674332"/>
            <a:ext cx="11359157" cy="6647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vui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vui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Hai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18555" y="2226365"/>
            <a:ext cx="1455071" cy="12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55328" y="6203295"/>
            <a:ext cx="11359157" cy="6647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1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Giây-sơn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Uyn-bơn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879803" y="5039833"/>
            <a:ext cx="15736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8463" y="3865750"/>
            <a:ext cx="16161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36465" y="1640809"/>
            <a:ext cx="15842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94892" y="1805789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385776" y="1798573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459097" y="1793053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58452" y="2373398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332505" y="2393268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04506" y="2382532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128590" y="2892868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00591" y="2907042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610233" y="2907042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276075" y="3470435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358015" y="3480200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7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983" y="778860"/>
            <a:ext cx="11199133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1.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mong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i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5569" y="3099633"/>
            <a:ext cx="1007360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/>
        </p:blipFill>
        <p:spPr>
          <a:xfrm>
            <a:off x="-153747" y="-249532"/>
            <a:ext cx="875074" cy="10645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705" y="2058563"/>
            <a:ext cx="11787411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539" y="4027653"/>
            <a:ext cx="109728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63978" y="-2685"/>
            <a:ext cx="1211989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41405"/>
            <a:ext cx="12192000" cy="6116595"/>
            <a:chOff x="0" y="741405"/>
            <a:chExt cx="12192000" cy="61165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5653" t="33780" r="33806" b="25555"/>
            <a:stretch/>
          </p:blipFill>
          <p:spPr>
            <a:xfrm>
              <a:off x="0" y="741405"/>
              <a:ext cx="12192000" cy="6116595"/>
            </a:xfrm>
            <a:prstGeom prst="rect">
              <a:avLst/>
            </a:prstGeom>
          </p:spPr>
        </p:pic>
        <p:sp>
          <p:nvSpPr>
            <p:cNvPr id="22" name="Oval Callout 21"/>
            <p:cNvSpPr/>
            <p:nvPr/>
          </p:nvSpPr>
          <p:spPr>
            <a:xfrm rot="21416106">
              <a:off x="5762366" y="976183"/>
              <a:ext cx="5692346" cy="1828799"/>
            </a:xfrm>
            <a:prstGeom prst="wedgeEllipseCallout">
              <a:avLst>
                <a:gd name="adj1" fmla="val 1730"/>
                <a:gd name="adj2" fmla="val 6358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3600" dirty="0" smtClean="0"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latin typeface="UTM Avo" panose="02040603050506020204" pitchFamily="18" charset="0"/>
                </a:rPr>
                <a:t>bạn</a:t>
              </a:r>
              <a:r>
                <a:rPr lang="en-US" sz="3600" dirty="0" smtClean="0">
                  <a:latin typeface="UTM Avo" panose="02040603050506020204" pitchFamily="18" charset="0"/>
                </a:rPr>
                <a:t>, </a:t>
              </a:r>
              <a:r>
                <a:rPr lang="en-US" sz="3600" dirty="0" err="1" smtClean="0">
                  <a:latin typeface="UTM Avo" panose="02040603050506020204" pitchFamily="18" charset="0"/>
                </a:rPr>
                <a:t>tớ</a:t>
              </a:r>
              <a:r>
                <a:rPr lang="en-US" sz="3600" dirty="0" smtClean="0"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latin typeface="UTM Avo" panose="02040603050506020204" pitchFamily="18" charset="0"/>
                </a:rPr>
                <a:t>là</a:t>
              </a:r>
              <a:r>
                <a:rPr lang="en-US" sz="3600" dirty="0" smtClean="0"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latin typeface="UTM Avo" panose="02040603050506020204" pitchFamily="18" charset="0"/>
                </a:rPr>
                <a:t>mặt</a:t>
              </a:r>
              <a:r>
                <a:rPr lang="en-US" sz="3600" dirty="0" smtClean="0"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latin typeface="UTM Avo" panose="02040603050506020204" pitchFamily="18" charset="0"/>
                </a:rPr>
                <a:t>trăng</a:t>
              </a:r>
              <a:r>
                <a:rPr lang="en-US" sz="3600" dirty="0" smtClean="0">
                  <a:latin typeface="UTM Avo" panose="02040603050506020204" pitchFamily="18" charset="0"/>
                </a:rPr>
                <a:t>.</a:t>
              </a:r>
              <a:endParaRPr lang="en-US" dirty="0"/>
            </a:p>
          </p:txBody>
        </p:sp>
        <p:sp>
          <p:nvSpPr>
            <p:cNvPr id="6" name="Oval Callout 5"/>
            <p:cNvSpPr/>
            <p:nvPr/>
          </p:nvSpPr>
          <p:spPr>
            <a:xfrm>
              <a:off x="2743197" y="963827"/>
              <a:ext cx="3978879" cy="1569308"/>
            </a:xfrm>
            <a:prstGeom prst="wedgeEllipseCallout">
              <a:avLst>
                <a:gd name="adj1" fmla="val -27964"/>
                <a:gd name="adj2" fmla="val 5820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3600" dirty="0" smtClean="0"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latin typeface="UTM Avo" panose="02040603050506020204" pitchFamily="18" charset="0"/>
                </a:rPr>
                <a:t>bạn</a:t>
              </a:r>
              <a:r>
                <a:rPr lang="en-US" sz="3600" dirty="0" smtClean="0">
                  <a:latin typeface="UTM Avo" panose="02040603050506020204" pitchFamily="18" charset="0"/>
                </a:rPr>
                <a:t>, </a:t>
              </a:r>
              <a:r>
                <a:rPr lang="en-US" sz="3600" dirty="0" err="1" smtClean="0">
                  <a:latin typeface="UTM Avo" panose="02040603050506020204" pitchFamily="18" charset="0"/>
                </a:rPr>
                <a:t>tớ</a:t>
              </a:r>
              <a:r>
                <a:rPr lang="en-US" sz="3600" dirty="0" smtClean="0"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latin typeface="UTM Avo" panose="02040603050506020204" pitchFamily="18" charset="0"/>
                </a:rPr>
                <a:t>là</a:t>
              </a:r>
              <a:r>
                <a:rPr lang="en-US" sz="3600" dirty="0" smtClean="0">
                  <a:latin typeface="UTM Avo" panose="02040603050506020204" pitchFamily="18" charset="0"/>
                </a:rPr>
                <a:t> </a:t>
              </a:r>
              <a:r>
                <a:rPr lang="en-US" sz="3600" dirty="0" err="1" smtClean="0">
                  <a:latin typeface="UTM Avo" panose="02040603050506020204" pitchFamily="18" charset="0"/>
                </a:rPr>
                <a:t>cú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41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265" y="0"/>
            <a:ext cx="10265481" cy="607708"/>
            <a:chOff x="-2147758" y="235367"/>
            <a:chExt cx="16853163" cy="111975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1024794" y="235367"/>
              <a:ext cx="15730199" cy="1077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7277" y="745524"/>
            <a:ext cx="458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277" y="1491048"/>
            <a:ext cx="6652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61439" y="607708"/>
            <a:ext cx="653143" cy="604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7450060" y="1353232"/>
            <a:ext cx="653143" cy="604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167" t="53111" r="37917" b="26445"/>
          <a:stretch/>
        </p:blipFill>
        <p:spPr>
          <a:xfrm>
            <a:off x="4114800" y="4530119"/>
            <a:ext cx="4465320" cy="2103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4084" t="28073" r="48833" b="49408"/>
          <a:stretch/>
        </p:blipFill>
        <p:spPr>
          <a:xfrm>
            <a:off x="697630" y="2144731"/>
            <a:ext cx="4563809" cy="2316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5917" t="27926" r="27417" b="50593"/>
          <a:stretch/>
        </p:blipFill>
        <p:spPr>
          <a:xfrm>
            <a:off x="7105479" y="2182503"/>
            <a:ext cx="4278801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5" name="Group 4"/>
          <p:cNvGrpSpPr/>
          <p:nvPr/>
        </p:nvGrpSpPr>
        <p:grpSpPr>
          <a:xfrm>
            <a:off x="5261439" y="733172"/>
            <a:ext cx="1860698" cy="607709"/>
            <a:chOff x="8272130" y="745523"/>
            <a:chExt cx="1860698" cy="607709"/>
          </a:xfrm>
        </p:grpSpPr>
        <p:sp>
          <p:nvSpPr>
            <p:cNvPr id="2" name="Rounded Rectangle 1"/>
            <p:cNvSpPr/>
            <p:nvPr/>
          </p:nvSpPr>
          <p:spPr>
            <a:xfrm>
              <a:off x="8272130" y="745524"/>
              <a:ext cx="1860698" cy="6077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29483" y="745523"/>
              <a:ext cx="17459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Hà</a:t>
              </a:r>
              <a:r>
                <a:rPr lang="en-US" sz="32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Linh</a:t>
              </a:r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3404506" y="2382532"/>
            <a:ext cx="144002" cy="433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405092" y="1452546"/>
            <a:ext cx="4088703" cy="607709"/>
            <a:chOff x="8272130" y="745523"/>
            <a:chExt cx="2789191" cy="607709"/>
          </a:xfrm>
        </p:grpSpPr>
        <p:sp>
          <p:nvSpPr>
            <p:cNvPr id="19" name="Rounded Rectangle 18"/>
            <p:cNvSpPr/>
            <p:nvPr/>
          </p:nvSpPr>
          <p:spPr>
            <a:xfrm>
              <a:off x="8272130" y="745524"/>
              <a:ext cx="1860698" cy="60770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29483" y="745523"/>
              <a:ext cx="27318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hơi</a:t>
              </a:r>
              <a:r>
                <a:rPr lang="en-US" sz="32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búp</a:t>
              </a:r>
              <a:r>
                <a:rPr lang="en-US" sz="3200" b="1" dirty="0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UTM Avo" panose="02040603050506020204" pitchFamily="18" charset="0"/>
                </a:rPr>
                <a:t>bê</a:t>
              </a:r>
              <a:endParaRPr lang="en-US" sz="32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7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265" y="0"/>
            <a:ext cx="2840372" cy="607708"/>
            <a:chOff x="-2147758" y="235367"/>
            <a:chExt cx="4663128" cy="11197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-1024794" y="235367"/>
              <a:ext cx="3540164" cy="1077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35281" y="1632300"/>
            <a:ext cx="11428396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muốn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ngủ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bật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khóc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mình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5400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46" y="65315"/>
            <a:ext cx="4791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2.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4721" y="4995242"/>
            <a:ext cx="396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cây</a:t>
            </a:r>
            <a:r>
              <a:rPr lang="en-US" sz="4400" b="1" dirty="0" smtClean="0">
                <a:latin typeface="UTM Avo" panose="02040603050506020204" pitchFamily="18" charset="0"/>
              </a:rPr>
              <a:t>     </a:t>
            </a:r>
            <a:r>
              <a:rPr lang="en-US" sz="4400" b="1" dirty="0" err="1" smtClean="0">
                <a:latin typeface="UTM Avo" panose="02040603050506020204" pitchFamily="18" charset="0"/>
              </a:rPr>
              <a:t>ảnh</a:t>
            </a:r>
            <a:endParaRPr lang="vi-VN" sz="4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2837149" y="5025722"/>
            <a:ext cx="653143" cy="604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3026487" y="4995242"/>
            <a:ext cx="17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3712" y="4857655"/>
            <a:ext cx="3965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cái</a:t>
            </a:r>
            <a:r>
              <a:rPr lang="en-US" sz="4400" b="1" dirty="0" smtClean="0">
                <a:latin typeface="UTM Avo" panose="02040603050506020204" pitchFamily="18" charset="0"/>
              </a:rPr>
              <a:t>     </a:t>
            </a:r>
            <a:r>
              <a:rPr lang="en-US" sz="4400" b="1" dirty="0" err="1" smtClean="0">
                <a:latin typeface="UTM Avo" panose="02040603050506020204" pitchFamily="18" charset="0"/>
              </a:rPr>
              <a:t>ìm</a:t>
            </a:r>
            <a:endParaRPr lang="vi-VN" sz="4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8923260" y="4943079"/>
            <a:ext cx="653143" cy="604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9167100" y="4857655"/>
            <a:ext cx="956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sachthietbigiaoduc.vn/public/1/Books/6512/12228/HF_3148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0" t="6602" r="21949" b="23399"/>
          <a:stretch/>
        </p:blipFill>
        <p:spPr bwMode="auto">
          <a:xfrm>
            <a:off x="842398" y="788441"/>
            <a:ext cx="4861560" cy="407199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chthietbigiaoduc.vn/public/1/Books/6512/12228/HF_3148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8" t="8284" r="23793" b="27709"/>
          <a:stretch/>
        </p:blipFill>
        <p:spPr bwMode="auto">
          <a:xfrm>
            <a:off x="6469620" y="773202"/>
            <a:ext cx="4815840" cy="405061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6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46" y="65315"/>
            <a:ext cx="5612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3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0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Chọn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r>
              <a:rPr lang="en-US" sz="40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091" y="4948778"/>
            <a:ext cx="461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Nước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chảy</a:t>
            </a:r>
            <a:r>
              <a:rPr lang="en-US" sz="4400" b="1" dirty="0" smtClean="0">
                <a:latin typeface="UTM Avo" panose="02040603050506020204" pitchFamily="18" charset="0"/>
              </a:rPr>
              <a:t> x</a:t>
            </a:r>
            <a:endParaRPr lang="vi-VN" sz="4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68140" y="4968320"/>
            <a:ext cx="4927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</a:rPr>
              <a:t>Mẹ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nướng</a:t>
            </a:r>
            <a:r>
              <a:rPr lang="en-US" sz="4400" b="1" dirty="0" smtClean="0"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</a:rPr>
              <a:t>thịt</a:t>
            </a:r>
            <a:r>
              <a:rPr lang="en-US" sz="4400" b="1" dirty="0" smtClean="0">
                <a:latin typeface="UTM Avo" panose="02040603050506020204" pitchFamily="18" charset="0"/>
              </a:rPr>
              <a:t> x</a:t>
            </a:r>
            <a:endParaRPr lang="vi-VN" sz="44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1062162" y="4961285"/>
            <a:ext cx="666937" cy="604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ounded Rectangle 26"/>
          <p:cNvSpPr/>
          <p:nvPr/>
        </p:nvSpPr>
        <p:spPr>
          <a:xfrm>
            <a:off x="4569681" y="4990229"/>
            <a:ext cx="790371" cy="6041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4701362" y="4521151"/>
            <a:ext cx="95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endParaRPr lang="vi-VN" sz="5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944030" y="4975036"/>
            <a:ext cx="1478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3945" y="5003933"/>
            <a:ext cx="1323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sachthietbigiaoduc.vn/public/1/Books/6512/12228/HF_3148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5630" r="10827" b="29457"/>
          <a:stretch/>
        </p:blipFill>
        <p:spPr bwMode="auto">
          <a:xfrm>
            <a:off x="402297" y="966926"/>
            <a:ext cx="5576804" cy="369088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chthietbigiaoduc.vn/public/1/Books/6512/12228/HF_3148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3270" r="4438" b="32485"/>
          <a:stretch/>
        </p:blipFill>
        <p:spPr bwMode="auto">
          <a:xfrm>
            <a:off x="6361460" y="966925"/>
            <a:ext cx="5626582" cy="369088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3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300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UTM Avo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HOAI THU</dc:creator>
  <cp:lastModifiedBy>HOAI THU</cp:lastModifiedBy>
  <cp:revision>69</cp:revision>
  <dcterms:created xsi:type="dcterms:W3CDTF">2021-02-28T11:52:12Z</dcterms:created>
  <dcterms:modified xsi:type="dcterms:W3CDTF">2021-09-06T10:24:34Z</dcterms:modified>
</cp:coreProperties>
</file>