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78" r:id="rId4"/>
    <p:sldId id="258" r:id="rId5"/>
    <p:sldId id="280" r:id="rId6"/>
    <p:sldId id="281" r:id="rId7"/>
    <p:sldId id="259" r:id="rId8"/>
    <p:sldId id="260" r:id="rId9"/>
    <p:sldId id="276" r:id="rId10"/>
    <p:sldId id="277" r:id="rId11"/>
    <p:sldId id="275" r:id="rId12"/>
    <p:sldId id="262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63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4" autoAdjust="0"/>
    <p:restoredTop sz="94660"/>
  </p:normalViewPr>
  <p:slideViewPr>
    <p:cSldViewPr snapToGrid="0">
      <p:cViewPr>
        <p:scale>
          <a:sx n="66" d="100"/>
          <a:sy n="66" d="100"/>
        </p:scale>
        <p:origin x="30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47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222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45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94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72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59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2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82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744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51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C4DCC-879E-47B7-B49B-875F91559894}" type="datetimeFigureOut">
              <a:rPr lang="vi-VN" smtClean="0"/>
              <a:t>06/09/2021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2A3B4-A9D8-41AD-8FF2-F3E8B5EF01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714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2" descr="Diễn đàn Tin học Công nghệ - Vforu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3265" y="0"/>
            <a:ext cx="1676400" cy="607708"/>
            <a:chOff x="-2147758" y="235367"/>
            <a:chExt cx="2752199" cy="11197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9946" t="79355" r="88211" b="16957"/>
            <a:stretch/>
          </p:blipFill>
          <p:spPr>
            <a:xfrm>
              <a:off x="-2147758" y="275827"/>
              <a:ext cx="959371" cy="107929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024794" y="235367"/>
              <a:ext cx="1629235" cy="1077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endPara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491812" y="1141977"/>
            <a:ext cx="776253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951" y="2622509"/>
            <a:ext cx="112596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rụng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chắc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8306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178" y="230340"/>
            <a:ext cx="4530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Chọn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hay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?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2960" y="4615276"/>
            <a:ext cx="5460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</a:rPr>
              <a:t>Sóc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ăn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hạt</a:t>
            </a:r>
            <a:r>
              <a:rPr lang="en-US" sz="4000" b="1" dirty="0" smtClean="0">
                <a:latin typeface="UTM Avo" panose="02040603050506020204" pitchFamily="18" charset="0"/>
              </a:rPr>
              <a:t>    ẻ.</a:t>
            </a:r>
            <a:endParaRPr lang="vi-VN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72051" y="4615276"/>
            <a:ext cx="4325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UTM Avo" panose="02040603050506020204" pitchFamily="18" charset="0"/>
              </a:rPr>
              <a:t>Bé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giặt</a:t>
            </a:r>
            <a:r>
              <a:rPr lang="en-US" sz="4000" b="1" dirty="0" smtClean="0">
                <a:latin typeface="UTM Avo" panose="02040603050506020204" pitchFamily="18" charset="0"/>
              </a:rPr>
              <a:t>    ẻ </a:t>
            </a:r>
            <a:r>
              <a:rPr lang="en-US" sz="4000" b="1" dirty="0" err="1" smtClean="0">
                <a:latin typeface="UTM Avo" panose="02040603050506020204" pitchFamily="18" charset="0"/>
              </a:rPr>
              <a:t>lau</a:t>
            </a:r>
            <a:r>
              <a:rPr lang="en-US" sz="4000" b="1" dirty="0">
                <a:latin typeface="UTM Avo" panose="02040603050506020204" pitchFamily="18" charset="0"/>
              </a:rPr>
              <a:t>.</a:t>
            </a:r>
            <a:endParaRPr lang="vi-VN" sz="4000" b="1" dirty="0"/>
          </a:p>
        </p:txBody>
      </p:sp>
      <p:sp>
        <p:nvSpPr>
          <p:cNvPr id="11" name="Rectangle 10"/>
          <p:cNvSpPr/>
          <p:nvPr/>
        </p:nvSpPr>
        <p:spPr>
          <a:xfrm flipH="1">
            <a:off x="4480559" y="4771373"/>
            <a:ext cx="486052" cy="3956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2" name="Rectangle 11"/>
          <p:cNvSpPr/>
          <p:nvPr/>
        </p:nvSpPr>
        <p:spPr>
          <a:xfrm flipH="1">
            <a:off x="9212951" y="4792247"/>
            <a:ext cx="517414" cy="3539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3" name="TextBox 12"/>
          <p:cNvSpPr txBox="1"/>
          <p:nvPr/>
        </p:nvSpPr>
        <p:spPr>
          <a:xfrm>
            <a:off x="4506685" y="4615276"/>
            <a:ext cx="150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68192" y="4615276"/>
            <a:ext cx="811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sachthietbigiaoduc.vn/public/1/Books/6512/12226/HF_3147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6" t="5817" r="30255" b="23559"/>
          <a:stretch/>
        </p:blipFill>
        <p:spPr bwMode="auto">
          <a:xfrm>
            <a:off x="6903233" y="1422200"/>
            <a:ext cx="4030378" cy="29916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963" t="5803" r="29084" b="28126"/>
          <a:stretch/>
        </p:blipFill>
        <p:spPr>
          <a:xfrm>
            <a:off x="1138818" y="1422200"/>
            <a:ext cx="4478212" cy="29916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8675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9315" y="221132"/>
            <a:ext cx="4984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3.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hay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ach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?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1775" y="4410931"/>
            <a:ext cx="4945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Cửa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hàng</a:t>
            </a:r>
            <a:r>
              <a:rPr lang="en-US" sz="3600" b="1" dirty="0" smtClean="0">
                <a:latin typeface="UTM Avo" panose="02040603050506020204" pitchFamily="18" charset="0"/>
              </a:rPr>
              <a:t> b       </a:t>
            </a:r>
            <a:r>
              <a:rPr lang="en-US" sz="3600" b="1" dirty="0" err="1" smtClean="0">
                <a:latin typeface="UTM Avo" panose="02040603050506020204" pitchFamily="18" charset="0"/>
              </a:rPr>
              <a:t>hóa</a:t>
            </a:r>
            <a:endParaRPr lang="vi-VN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243951" y="433362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h</a:t>
            </a:r>
            <a:r>
              <a:rPr lang="en-US" sz="3600" b="1" dirty="0" err="1" smtClean="0">
                <a:latin typeface="UTM Avo" panose="02040603050506020204" pitchFamily="18" charset="0"/>
              </a:rPr>
              <a:t>ộp</a:t>
            </a:r>
            <a:r>
              <a:rPr lang="en-US" sz="3600" b="1" dirty="0" smtClean="0">
                <a:latin typeface="UTM Avo" panose="02040603050506020204" pitchFamily="18" charset="0"/>
              </a:rPr>
              <a:t> b</a:t>
            </a:r>
            <a:endParaRPr lang="vi-VN" sz="3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9523543" y="4151529"/>
            <a:ext cx="1084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´</a:t>
            </a:r>
            <a:endParaRPr lang="vi-VN" sz="4400" b="1" dirty="0"/>
          </a:p>
        </p:txBody>
      </p:sp>
      <p:pic>
        <p:nvPicPr>
          <p:cNvPr id="2050" name="Picture 2" descr="http://sachthietbigiaoduc.vn/public/1/Books/6512/12226/HF_3147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7"/>
          <a:stretch/>
        </p:blipFill>
        <p:spPr bwMode="auto">
          <a:xfrm>
            <a:off x="927463" y="1354858"/>
            <a:ext cx="4874562" cy="283028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achthietbigiaoduc.vn/public/1/Books/6512/12226/HF_3147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8580" r="12498" b="25996"/>
          <a:stretch/>
        </p:blipFill>
        <p:spPr bwMode="auto">
          <a:xfrm>
            <a:off x="6719002" y="1352820"/>
            <a:ext cx="4619558" cy="283232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 flipH="1">
            <a:off x="4049483" y="4536250"/>
            <a:ext cx="914402" cy="3956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26" name="Rectangle 25"/>
          <p:cNvSpPr/>
          <p:nvPr/>
        </p:nvSpPr>
        <p:spPr>
          <a:xfrm flipH="1">
            <a:off x="9714410" y="4458942"/>
            <a:ext cx="702813" cy="3956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30" name="TextBox 29"/>
          <p:cNvSpPr txBox="1"/>
          <p:nvPr/>
        </p:nvSpPr>
        <p:spPr>
          <a:xfrm>
            <a:off x="3977885" y="4410930"/>
            <a:ext cx="157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ach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28517" y="4333623"/>
            <a:ext cx="157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79340" y="4196382"/>
            <a:ext cx="1084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´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3448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95630" y="0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dối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7619" r="412" b="1620"/>
          <a:stretch/>
        </p:blipFill>
        <p:spPr>
          <a:xfrm>
            <a:off x="6441392" y="822960"/>
            <a:ext cx="4714285" cy="269625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6455" r="5457" b="4536"/>
          <a:stretch/>
        </p:blipFill>
        <p:spPr>
          <a:xfrm>
            <a:off x="757646" y="822960"/>
            <a:ext cx="4754397" cy="269625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8383" r="9358" b="5166"/>
          <a:stretch/>
        </p:blipFill>
        <p:spPr>
          <a:xfrm>
            <a:off x="757646" y="3831534"/>
            <a:ext cx="4754397" cy="26737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0045" r="5260" b="5796"/>
          <a:stretch/>
        </p:blipFill>
        <p:spPr>
          <a:xfrm>
            <a:off x="6441392" y="3831534"/>
            <a:ext cx="4714285" cy="26737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8146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6455" r="5457" b="4536"/>
          <a:stretch/>
        </p:blipFill>
        <p:spPr>
          <a:xfrm>
            <a:off x="770709" y="130629"/>
            <a:ext cx="10763794" cy="526433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688" t="32050" r="19789" b="60130"/>
          <a:stretch/>
        </p:blipFill>
        <p:spPr>
          <a:xfrm>
            <a:off x="587829" y="5394960"/>
            <a:ext cx="11155679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270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7619" r="412" b="1620"/>
          <a:stretch/>
        </p:blipFill>
        <p:spPr>
          <a:xfrm>
            <a:off x="1031965" y="0"/>
            <a:ext cx="10358846" cy="431112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466" t="39806" r="20001" b="43028"/>
          <a:stretch/>
        </p:blipFill>
        <p:spPr>
          <a:xfrm>
            <a:off x="431074" y="4311127"/>
            <a:ext cx="11760926" cy="2380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949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8383" r="9358" b="5166"/>
          <a:stretch/>
        </p:blipFill>
        <p:spPr>
          <a:xfrm>
            <a:off x="849087" y="95556"/>
            <a:ext cx="10384970" cy="573047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307" t="56876" r="41341" b="38275"/>
          <a:stretch/>
        </p:blipFill>
        <p:spPr>
          <a:xfrm>
            <a:off x="2599510" y="5826034"/>
            <a:ext cx="8019825" cy="897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476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03" t="61531" r="35925" b="30031"/>
          <a:stretch/>
        </p:blipFill>
        <p:spPr>
          <a:xfrm>
            <a:off x="1685109" y="5434149"/>
            <a:ext cx="9156295" cy="1269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0045" r="5260" b="5796"/>
          <a:stretch/>
        </p:blipFill>
        <p:spPr>
          <a:xfrm>
            <a:off x="888274" y="52252"/>
            <a:ext cx="10411097" cy="538189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6802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95570" y="6039754"/>
            <a:ext cx="4886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6455" r="5457" b="4536"/>
          <a:stretch/>
        </p:blipFill>
        <p:spPr>
          <a:xfrm>
            <a:off x="770709" y="130629"/>
            <a:ext cx="10763794" cy="581297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0616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574" y="5943800"/>
            <a:ext cx="1067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7619" r="412" b="1620"/>
          <a:stretch/>
        </p:blipFill>
        <p:spPr>
          <a:xfrm>
            <a:off x="744583" y="26126"/>
            <a:ext cx="10805106" cy="583909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6545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ánh 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0557" y="6103693"/>
            <a:ext cx="890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8383" r="9358" b="5166"/>
          <a:stretch/>
        </p:blipFill>
        <p:spPr>
          <a:xfrm>
            <a:off x="849087" y="95555"/>
            <a:ext cx="10384970" cy="600813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64099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2270" y="5986717"/>
            <a:ext cx="12703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khen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0045" r="5260" b="5796"/>
          <a:stretch/>
        </p:blipFill>
        <p:spPr>
          <a:xfrm>
            <a:off x="888274" y="52252"/>
            <a:ext cx="10411097" cy="593446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7141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95630" y="0"/>
            <a:ext cx="8160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dối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17619" r="412" b="1620"/>
          <a:stretch/>
        </p:blipFill>
        <p:spPr>
          <a:xfrm>
            <a:off x="6441392" y="822960"/>
            <a:ext cx="4714285" cy="269625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6455" r="5457" b="4536"/>
          <a:stretch/>
        </p:blipFill>
        <p:spPr>
          <a:xfrm>
            <a:off x="757646" y="822960"/>
            <a:ext cx="4754397" cy="269625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18383" r="9358" b="5166"/>
          <a:stretch/>
        </p:blipFill>
        <p:spPr>
          <a:xfrm>
            <a:off x="757646" y="3831534"/>
            <a:ext cx="4754397" cy="26737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0045" r="5260" b="5796"/>
          <a:stretch/>
        </p:blipFill>
        <p:spPr>
          <a:xfrm>
            <a:off x="6441392" y="3831534"/>
            <a:ext cx="4714285" cy="267376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9" name="Group 8"/>
          <p:cNvGrpSpPr/>
          <p:nvPr/>
        </p:nvGrpSpPr>
        <p:grpSpPr>
          <a:xfrm>
            <a:off x="3766146" y="1745830"/>
            <a:ext cx="5208531" cy="3202496"/>
            <a:chOff x="2853600" y="1136978"/>
            <a:chExt cx="5677002" cy="3356759"/>
          </a:xfrm>
        </p:grpSpPr>
        <p:sp>
          <p:nvSpPr>
            <p:cNvPr id="10" name="Cloud 9"/>
            <p:cNvSpPr/>
            <p:nvPr/>
          </p:nvSpPr>
          <p:spPr>
            <a:xfrm>
              <a:off x="2853600" y="1136978"/>
              <a:ext cx="5677002" cy="3356759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28559" y="1826811"/>
              <a:ext cx="5402042" cy="2225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heo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heo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b="1" dirty="0" smtClean="0">
                  <a:latin typeface="UTM Avo" panose="020406030505060202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97467" y="15504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81921" y="245849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/>
          </a:p>
        </p:txBody>
      </p:sp>
      <p:pic>
        <p:nvPicPr>
          <p:cNvPr id="6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8704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iends Hello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708643">
            <a:off x="5704794" y="387037"/>
            <a:ext cx="6658787" cy="4525235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36382"/>
                <a:gd name="adj2" fmla="val 37967"/>
              </a:avLst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GIỎI!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GIF umbrella minion minions - animated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87">
            <a:off x="5867057" y="1878487"/>
            <a:ext cx="4683711" cy="24784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5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0" b="74740" l="32577" r="64788"/>
                    </a14:imgEffect>
                  </a14:imgLayer>
                </a14:imgProps>
              </a:ext>
            </a:extLst>
          </a:blip>
          <a:srcRect l="34472" t="26875" r="36212" b="29732"/>
          <a:stretch/>
        </p:blipFill>
        <p:spPr>
          <a:xfrm>
            <a:off x="1306286" y="-66701"/>
            <a:ext cx="8830493" cy="69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76637" y="94960"/>
            <a:ext cx="561821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98" y="830886"/>
            <a:ext cx="1122003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Sao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098" y="2906943"/>
            <a:ext cx="11481291" cy="3046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rụng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427" y="1494039"/>
            <a:ext cx="1122003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rụng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3888" y="2200491"/>
            <a:ext cx="252452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658983" y="1985554"/>
            <a:ext cx="1717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1964" y="4386894"/>
            <a:ext cx="1717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07177" y="5368834"/>
            <a:ext cx="2860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87141" y="4863427"/>
            <a:ext cx="2107933" cy="61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651057" y="3898231"/>
            <a:ext cx="1578543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33814" y="6093269"/>
            <a:ext cx="1191876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cắn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34003" t="50327" r="51540" b="35030"/>
          <a:stretch/>
        </p:blipFill>
        <p:spPr>
          <a:xfrm>
            <a:off x="3163962" y="3286996"/>
            <a:ext cx="4850145" cy="26368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520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0109" y="895263"/>
            <a:ext cx="11481291" cy="735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985" y="2357222"/>
            <a:ext cx="11936015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rụng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709" y="3767119"/>
            <a:ext cx="11481291" cy="735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361272" y="1078031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1279446" y="1078030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1375698" y="1063591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09289" y="2530222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82329" y="2530221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2004148" y="2530220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2071524" y="2530219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08359" y="3896874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436019" y="3892190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422031" y="3900195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518283" y="3892189"/>
            <a:ext cx="96252" cy="48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63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6637" y="220089"/>
            <a:ext cx="561821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098" y="956015"/>
            <a:ext cx="1122003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Sao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dạo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098" y="3032072"/>
            <a:ext cx="11481291" cy="3046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rụng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viễn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427" y="1619168"/>
            <a:ext cx="1122003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rụng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3888" y="2325620"/>
            <a:ext cx="2524524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31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2914" y="340927"/>
            <a:ext cx="11501436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331" y="2340711"/>
            <a:ext cx="11501436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sữa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331" y="1146471"/>
            <a:ext cx="1173166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453" y="3255626"/>
            <a:ext cx="6937600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1705" y="4089969"/>
            <a:ext cx="8065358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091705" y="3294815"/>
            <a:ext cx="632592" cy="5847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15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5" grpId="0"/>
      <p:bldP spid="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451" t="47589" r="28783" b="32768"/>
          <a:stretch/>
        </p:blipFill>
        <p:spPr>
          <a:xfrm>
            <a:off x="6609803" y="1854926"/>
            <a:ext cx="4767945" cy="26368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4003" t="50327" r="51540" b="35030"/>
          <a:stretch/>
        </p:blipFill>
        <p:spPr>
          <a:xfrm>
            <a:off x="940526" y="1854925"/>
            <a:ext cx="4850145" cy="263680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9" name="TextBox 38"/>
          <p:cNvSpPr txBox="1"/>
          <p:nvPr/>
        </p:nvSpPr>
        <p:spPr>
          <a:xfrm>
            <a:off x="577897" y="250653"/>
            <a:ext cx="1150143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112375" y="4594945"/>
            <a:ext cx="317427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sz="4000" b="1" dirty="0" smtClean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975049" y="4581193"/>
            <a:ext cx="469211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iềng</a:t>
            </a:r>
            <a:r>
              <a:rPr lang="en-US" sz="40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endParaRPr lang="en-US" sz="4000" b="1" dirty="0" smtClean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937465" y="64743"/>
            <a:ext cx="11501436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18" b="24089" l="25769" r="30966"/>
                    </a14:imgEffect>
                  </a14:imgLayer>
                </a14:imgProps>
              </a:ext>
            </a:extLst>
          </a:blip>
          <a:srcRect l="26574" t="16756" r="68808" b="76101"/>
          <a:stretch/>
        </p:blipFill>
        <p:spPr>
          <a:xfrm>
            <a:off x="104503" y="64743"/>
            <a:ext cx="940524" cy="8178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34204" t="29077" r="48628" b="47709"/>
          <a:stretch/>
        </p:blipFill>
        <p:spPr>
          <a:xfrm>
            <a:off x="937465" y="746188"/>
            <a:ext cx="3700754" cy="221457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53380" t="29077" r="28649" b="47709"/>
          <a:stretch/>
        </p:blipFill>
        <p:spPr>
          <a:xfrm>
            <a:off x="7524206" y="697853"/>
            <a:ext cx="4310743" cy="2262908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42704" t="39196" r="37919" b="35625"/>
          <a:stretch/>
        </p:blipFill>
        <p:spPr>
          <a:xfrm>
            <a:off x="3605349" y="3654181"/>
            <a:ext cx="3918857" cy="201496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" name="TextBox 31"/>
          <p:cNvSpPr txBox="1"/>
          <p:nvPr/>
        </p:nvSpPr>
        <p:spPr>
          <a:xfrm>
            <a:off x="574765" y="2960761"/>
            <a:ext cx="5003075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80963" y="2960315"/>
            <a:ext cx="4376056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ga.</a:t>
            </a:r>
            <a:endParaRPr lang="en-US" sz="3600" b="1" dirty="0" smtClean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3056" y="5692845"/>
            <a:ext cx="4689565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răng</a:t>
            </a:r>
            <a:endParaRPr lang="en-US" sz="3600" b="1" dirty="0" smtClean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515</Words>
  <Application>Microsoft Office PowerPoint</Application>
  <PresentationFormat>Widescreen</PresentationFormat>
  <Paragraphs>50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UTM Avo</vt:lpstr>
      <vt:lpstr>Verdana</vt:lpstr>
      <vt:lpstr>Office Theme</vt:lpstr>
      <vt:lpstr>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HOAI THU</cp:lastModifiedBy>
  <cp:revision>184</cp:revision>
  <dcterms:created xsi:type="dcterms:W3CDTF">2021-02-18T13:21:39Z</dcterms:created>
  <dcterms:modified xsi:type="dcterms:W3CDTF">2021-09-06T10:13:41Z</dcterms:modified>
</cp:coreProperties>
</file>