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88" r:id="rId13"/>
    <p:sldId id="284" r:id="rId14"/>
    <p:sldId id="267" r:id="rId15"/>
    <p:sldId id="283" r:id="rId16"/>
    <p:sldId id="285" r:id="rId17"/>
    <p:sldId id="286" r:id="rId18"/>
    <p:sldId id="268" r:id="rId19"/>
    <p:sldId id="289" r:id="rId20"/>
    <p:sldId id="269" r:id="rId21"/>
    <p:sldId id="270" r:id="rId22"/>
    <p:sldId id="271" r:id="rId23"/>
    <p:sldId id="273" r:id="rId24"/>
    <p:sldId id="274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923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58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5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60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691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50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72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016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58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16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580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8A050-A0E5-41ED-A9B7-99FC09E01122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3787-5DC2-4B98-B1F2-E8937F96C8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70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92370" y="1097280"/>
            <a:ext cx="52072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endParaRPr lang="vi-VN" sz="19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69409" y="631285"/>
            <a:ext cx="10739575" cy="5731178"/>
            <a:chOff x="705946" y="1090246"/>
            <a:chExt cx="10739575" cy="57311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568" t="27990" r="57" b="25255"/>
            <a:stretch/>
          </p:blipFill>
          <p:spPr>
            <a:xfrm>
              <a:off x="705946" y="1090246"/>
              <a:ext cx="10739575" cy="318914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6568" t="28274" r="57" b="32045"/>
            <a:stretch/>
          </p:blipFill>
          <p:spPr>
            <a:xfrm>
              <a:off x="705946" y="4114799"/>
              <a:ext cx="10739575" cy="270662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74354" y="568079"/>
            <a:ext cx="79839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ά</a:t>
            </a:r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Ƒ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261557" y="2218783"/>
            <a:ext cx="582120" cy="128892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7946085" y="2298957"/>
            <a:ext cx="325107" cy="769742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9"/>
          <p:cNvSpPr/>
          <p:nvPr/>
        </p:nvSpPr>
        <p:spPr>
          <a:xfrm>
            <a:off x="7958897" y="3070949"/>
            <a:ext cx="524656" cy="544643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8440002" y="2898901"/>
            <a:ext cx="607310" cy="718173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 11"/>
          <p:cNvSpPr/>
          <p:nvPr/>
        </p:nvSpPr>
        <p:spPr>
          <a:xfrm>
            <a:off x="8851318" y="2354626"/>
            <a:ext cx="194165" cy="556635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 12"/>
          <p:cNvSpPr/>
          <p:nvPr/>
        </p:nvSpPr>
        <p:spPr>
          <a:xfrm>
            <a:off x="9045749" y="2150926"/>
            <a:ext cx="17382" cy="2718924"/>
          </a:xfrm>
          <a:custGeom>
            <a:avLst/>
            <a:gdLst>
              <a:gd name="connsiteX0" fmla="*/ 0 w 17382"/>
              <a:gd name="connsiteY0" fmla="*/ 0 h 2718924"/>
              <a:gd name="connsiteX1" fmla="*/ 16184 w 17382"/>
              <a:gd name="connsiteY1" fmla="*/ 1553671 h 2718924"/>
              <a:gd name="connsiteX2" fmla="*/ 16184 w 17382"/>
              <a:gd name="connsiteY2" fmla="*/ 2023009 h 2718924"/>
              <a:gd name="connsiteX3" fmla="*/ 16184 w 17382"/>
              <a:gd name="connsiteY3" fmla="*/ 2435703 h 2718924"/>
              <a:gd name="connsiteX4" fmla="*/ 8092 w 17382"/>
              <a:gd name="connsiteY4" fmla="*/ 2718924 h 2718924"/>
              <a:gd name="connsiteX5" fmla="*/ 8092 w 17382"/>
              <a:gd name="connsiteY5" fmla="*/ 2718924 h 271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2" h="2718924">
                <a:moveTo>
                  <a:pt x="0" y="0"/>
                </a:moveTo>
                <a:cubicBezTo>
                  <a:pt x="6743" y="608251"/>
                  <a:pt x="13487" y="1216503"/>
                  <a:pt x="16184" y="1553671"/>
                </a:cubicBezTo>
                <a:cubicBezTo>
                  <a:pt x="18881" y="1890839"/>
                  <a:pt x="16184" y="2023009"/>
                  <a:pt x="16184" y="2023009"/>
                </a:cubicBezTo>
                <a:cubicBezTo>
                  <a:pt x="16184" y="2170014"/>
                  <a:pt x="17533" y="2319717"/>
                  <a:pt x="16184" y="2435703"/>
                </a:cubicBezTo>
                <a:cubicBezTo>
                  <a:pt x="14835" y="2551689"/>
                  <a:pt x="8092" y="2718924"/>
                  <a:pt x="8092" y="2718924"/>
                </a:cubicBezTo>
                <a:lnTo>
                  <a:pt x="8092" y="271892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8503583" y="4845574"/>
            <a:ext cx="550258" cy="1018098"/>
          </a:xfrm>
          <a:custGeom>
            <a:avLst/>
            <a:gdLst>
              <a:gd name="connsiteX0" fmla="*/ 550258 w 550258"/>
              <a:gd name="connsiteY0" fmla="*/ 0 h 1018098"/>
              <a:gd name="connsiteX1" fmla="*/ 525982 w 550258"/>
              <a:gd name="connsiteY1" fmla="*/ 218485 h 1018098"/>
              <a:gd name="connsiteX2" fmla="*/ 485522 w 550258"/>
              <a:gd name="connsiteY2" fmla="*/ 461246 h 1018098"/>
              <a:gd name="connsiteX3" fmla="*/ 404601 w 550258"/>
              <a:gd name="connsiteY3" fmla="*/ 720191 h 1018098"/>
              <a:gd name="connsiteX4" fmla="*/ 275129 w 550258"/>
              <a:gd name="connsiteY4" fmla="*/ 922492 h 1018098"/>
              <a:gd name="connsiteX5" fmla="*/ 113288 w 550258"/>
              <a:gd name="connsiteY5" fmla="*/ 1011505 h 1018098"/>
              <a:gd name="connsiteX6" fmla="*/ 0 w 550258"/>
              <a:gd name="connsiteY6" fmla="*/ 1011505 h 1018098"/>
              <a:gd name="connsiteX7" fmla="*/ 0 w 550258"/>
              <a:gd name="connsiteY7" fmla="*/ 1011505 h 10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258" h="1018098">
                <a:moveTo>
                  <a:pt x="550258" y="0"/>
                </a:moveTo>
                <a:cubicBezTo>
                  <a:pt x="543514" y="70805"/>
                  <a:pt x="536771" y="141611"/>
                  <a:pt x="525982" y="218485"/>
                </a:cubicBezTo>
                <a:cubicBezTo>
                  <a:pt x="515193" y="295359"/>
                  <a:pt x="505752" y="377628"/>
                  <a:pt x="485522" y="461246"/>
                </a:cubicBezTo>
                <a:cubicBezTo>
                  <a:pt x="465292" y="544864"/>
                  <a:pt x="439666" y="643317"/>
                  <a:pt x="404601" y="720191"/>
                </a:cubicBezTo>
                <a:cubicBezTo>
                  <a:pt x="369535" y="797065"/>
                  <a:pt x="323681" y="873940"/>
                  <a:pt x="275129" y="922492"/>
                </a:cubicBezTo>
                <a:cubicBezTo>
                  <a:pt x="226577" y="971044"/>
                  <a:pt x="159143" y="996670"/>
                  <a:pt x="113288" y="1011505"/>
                </a:cubicBezTo>
                <a:cubicBezTo>
                  <a:pt x="67433" y="1026340"/>
                  <a:pt x="0" y="1011505"/>
                  <a:pt x="0" y="1011505"/>
                </a:cubicBezTo>
                <a:lnTo>
                  <a:pt x="0" y="101150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14"/>
          <p:cNvSpPr/>
          <p:nvPr/>
        </p:nvSpPr>
        <p:spPr>
          <a:xfrm>
            <a:off x="8333103" y="2895394"/>
            <a:ext cx="1109156" cy="2973274"/>
          </a:xfrm>
          <a:custGeom>
            <a:avLst/>
            <a:gdLst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5096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4177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37184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56085 w 1102853"/>
              <a:gd name="connsiteY5" fmla="*/ 1844984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60680 w 1102853"/>
              <a:gd name="connsiteY5" fmla="*/ 1849579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1892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3730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5108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2136 w 1109156"/>
              <a:gd name="connsiteY2" fmla="*/ 277865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8666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9156" h="2973274">
                <a:moveTo>
                  <a:pt x="195854" y="2973274"/>
                </a:moveTo>
                <a:cubicBezTo>
                  <a:pt x="130944" y="2954941"/>
                  <a:pt x="95903" y="2921292"/>
                  <a:pt x="65283" y="2888856"/>
                </a:cubicBezTo>
                <a:cubicBezTo>
                  <a:pt x="34663" y="2856420"/>
                  <a:pt x="22946" y="2819424"/>
                  <a:pt x="12136" y="2778659"/>
                </a:cubicBezTo>
                <a:cubicBezTo>
                  <a:pt x="1326" y="2737894"/>
                  <a:pt x="1774" y="2683376"/>
                  <a:pt x="425" y="2644265"/>
                </a:cubicBezTo>
                <a:cubicBezTo>
                  <a:pt x="-924" y="2605154"/>
                  <a:pt x="710" y="2550035"/>
                  <a:pt x="8639" y="2484255"/>
                </a:cubicBezTo>
                <a:cubicBezTo>
                  <a:pt x="16568" y="2418475"/>
                  <a:pt x="21610" y="2355365"/>
                  <a:pt x="48001" y="2249586"/>
                </a:cubicBezTo>
                <a:cubicBezTo>
                  <a:pt x="74392" y="2143807"/>
                  <a:pt x="117848" y="1979052"/>
                  <a:pt x="166983" y="1849579"/>
                </a:cubicBezTo>
                <a:cubicBezTo>
                  <a:pt x="216118" y="1720106"/>
                  <a:pt x="285584" y="1589502"/>
                  <a:pt x="342811" y="1472750"/>
                </a:cubicBezTo>
                <a:cubicBezTo>
                  <a:pt x="400038" y="1355998"/>
                  <a:pt x="450055" y="1259660"/>
                  <a:pt x="510345" y="1149069"/>
                </a:cubicBezTo>
                <a:cubicBezTo>
                  <a:pt x="570636" y="1038478"/>
                  <a:pt x="604752" y="1000714"/>
                  <a:pt x="704554" y="809203"/>
                </a:cubicBezTo>
                <a:cubicBezTo>
                  <a:pt x="804356" y="617691"/>
                  <a:pt x="1041722" y="134867"/>
                  <a:pt x="1109156" y="0"/>
                </a:cubicBezTo>
                <a:lnTo>
                  <a:pt x="110915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>
            <a:off x="5823612" y="2237160"/>
            <a:ext cx="269304" cy="110504"/>
          </a:xfrm>
          <a:custGeom>
            <a:avLst/>
            <a:gdLst>
              <a:gd name="connsiteX0" fmla="*/ 0 w 271762"/>
              <a:gd name="connsiteY0" fmla="*/ 22457 h 102387"/>
              <a:gd name="connsiteX1" fmla="*/ 115099 w 271762"/>
              <a:gd name="connsiteY1" fmla="*/ 77 h 102387"/>
              <a:gd name="connsiteX2" fmla="*/ 182240 w 271762"/>
              <a:gd name="connsiteY2" fmla="*/ 16063 h 102387"/>
              <a:gd name="connsiteX3" fmla="*/ 220607 w 271762"/>
              <a:gd name="connsiteY3" fmla="*/ 41640 h 102387"/>
              <a:gd name="connsiteX4" fmla="*/ 258973 w 271762"/>
              <a:gd name="connsiteY4" fmla="*/ 80007 h 102387"/>
              <a:gd name="connsiteX5" fmla="*/ 271762 w 271762"/>
              <a:gd name="connsiteY5" fmla="*/ 102387 h 102387"/>
              <a:gd name="connsiteX6" fmla="*/ 271762 w 271762"/>
              <a:gd name="connsiteY6" fmla="*/ 102387 h 102387"/>
              <a:gd name="connsiteX0" fmla="*/ 0 w 271762"/>
              <a:gd name="connsiteY0" fmla="*/ 27049 h 106979"/>
              <a:gd name="connsiteX1" fmla="*/ 64969 w 271762"/>
              <a:gd name="connsiteY1" fmla="*/ 1578 h 106979"/>
              <a:gd name="connsiteX2" fmla="*/ 115099 w 271762"/>
              <a:gd name="connsiteY2" fmla="*/ 4669 h 106979"/>
              <a:gd name="connsiteX3" fmla="*/ 182240 w 271762"/>
              <a:gd name="connsiteY3" fmla="*/ 20655 h 106979"/>
              <a:gd name="connsiteX4" fmla="*/ 220607 w 271762"/>
              <a:gd name="connsiteY4" fmla="*/ 46232 h 106979"/>
              <a:gd name="connsiteX5" fmla="*/ 258973 w 271762"/>
              <a:gd name="connsiteY5" fmla="*/ 84599 h 106979"/>
              <a:gd name="connsiteX6" fmla="*/ 271762 w 271762"/>
              <a:gd name="connsiteY6" fmla="*/ 106979 h 106979"/>
              <a:gd name="connsiteX7" fmla="*/ 271762 w 271762"/>
              <a:gd name="connsiteY7" fmla="*/ 106979 h 106979"/>
              <a:gd name="connsiteX0" fmla="*/ 0 w 271762"/>
              <a:gd name="connsiteY0" fmla="*/ 22714 h 102644"/>
              <a:gd name="connsiteX1" fmla="*/ 64969 w 271762"/>
              <a:gd name="connsiteY1" fmla="*/ 6834 h 102644"/>
              <a:gd name="connsiteX2" fmla="*/ 115099 w 271762"/>
              <a:gd name="connsiteY2" fmla="*/ 334 h 102644"/>
              <a:gd name="connsiteX3" fmla="*/ 182240 w 271762"/>
              <a:gd name="connsiteY3" fmla="*/ 16320 h 102644"/>
              <a:gd name="connsiteX4" fmla="*/ 220607 w 271762"/>
              <a:gd name="connsiteY4" fmla="*/ 41897 h 102644"/>
              <a:gd name="connsiteX5" fmla="*/ 258973 w 271762"/>
              <a:gd name="connsiteY5" fmla="*/ 80264 h 102644"/>
              <a:gd name="connsiteX6" fmla="*/ 271762 w 271762"/>
              <a:gd name="connsiteY6" fmla="*/ 102644 h 102644"/>
              <a:gd name="connsiteX7" fmla="*/ 271762 w 271762"/>
              <a:gd name="connsiteY7" fmla="*/ 102644 h 102644"/>
              <a:gd name="connsiteX0" fmla="*/ 0 w 271762"/>
              <a:gd name="connsiteY0" fmla="*/ 23303 h 103233"/>
              <a:gd name="connsiteX1" fmla="*/ 58575 w 271762"/>
              <a:gd name="connsiteY1" fmla="*/ 4226 h 103233"/>
              <a:gd name="connsiteX2" fmla="*/ 115099 w 271762"/>
              <a:gd name="connsiteY2" fmla="*/ 923 h 103233"/>
              <a:gd name="connsiteX3" fmla="*/ 182240 w 271762"/>
              <a:gd name="connsiteY3" fmla="*/ 16909 h 103233"/>
              <a:gd name="connsiteX4" fmla="*/ 220607 w 271762"/>
              <a:gd name="connsiteY4" fmla="*/ 42486 h 103233"/>
              <a:gd name="connsiteX5" fmla="*/ 258973 w 271762"/>
              <a:gd name="connsiteY5" fmla="*/ 80853 h 103233"/>
              <a:gd name="connsiteX6" fmla="*/ 271762 w 271762"/>
              <a:gd name="connsiteY6" fmla="*/ 103233 h 103233"/>
              <a:gd name="connsiteX7" fmla="*/ 271762 w 271762"/>
              <a:gd name="connsiteY7" fmla="*/ 103233 h 103233"/>
              <a:gd name="connsiteX0" fmla="*/ 0 w 271762"/>
              <a:gd name="connsiteY0" fmla="*/ 30109 h 110039"/>
              <a:gd name="connsiteX1" fmla="*/ 58575 w 271762"/>
              <a:gd name="connsiteY1" fmla="*/ 11032 h 110039"/>
              <a:gd name="connsiteX2" fmla="*/ 112641 w 271762"/>
              <a:gd name="connsiteY2" fmla="*/ 354 h 110039"/>
              <a:gd name="connsiteX3" fmla="*/ 182240 w 271762"/>
              <a:gd name="connsiteY3" fmla="*/ 23715 h 110039"/>
              <a:gd name="connsiteX4" fmla="*/ 220607 w 271762"/>
              <a:gd name="connsiteY4" fmla="*/ 49292 h 110039"/>
              <a:gd name="connsiteX5" fmla="*/ 258973 w 271762"/>
              <a:gd name="connsiteY5" fmla="*/ 87659 h 110039"/>
              <a:gd name="connsiteX6" fmla="*/ 271762 w 271762"/>
              <a:gd name="connsiteY6" fmla="*/ 110039 h 110039"/>
              <a:gd name="connsiteX7" fmla="*/ 271762 w 271762"/>
              <a:gd name="connsiteY7" fmla="*/ 110039 h 110039"/>
              <a:gd name="connsiteX0" fmla="*/ 0 w 271762"/>
              <a:gd name="connsiteY0" fmla="*/ 32602 h 112532"/>
              <a:gd name="connsiteX1" fmla="*/ 51201 w 271762"/>
              <a:gd name="connsiteY1" fmla="*/ 3692 h 112532"/>
              <a:gd name="connsiteX2" fmla="*/ 112641 w 271762"/>
              <a:gd name="connsiteY2" fmla="*/ 2847 h 112532"/>
              <a:gd name="connsiteX3" fmla="*/ 182240 w 271762"/>
              <a:gd name="connsiteY3" fmla="*/ 26208 h 112532"/>
              <a:gd name="connsiteX4" fmla="*/ 220607 w 271762"/>
              <a:gd name="connsiteY4" fmla="*/ 51785 h 112532"/>
              <a:gd name="connsiteX5" fmla="*/ 258973 w 271762"/>
              <a:gd name="connsiteY5" fmla="*/ 90152 h 112532"/>
              <a:gd name="connsiteX6" fmla="*/ 271762 w 271762"/>
              <a:gd name="connsiteY6" fmla="*/ 112532 h 112532"/>
              <a:gd name="connsiteX7" fmla="*/ 271762 w 271762"/>
              <a:gd name="connsiteY7" fmla="*/ 112532 h 112532"/>
              <a:gd name="connsiteX0" fmla="*/ 0 w 276678"/>
              <a:gd name="connsiteY0" fmla="*/ 27397 h 112243"/>
              <a:gd name="connsiteX1" fmla="*/ 56117 w 276678"/>
              <a:gd name="connsiteY1" fmla="*/ 3403 h 112243"/>
              <a:gd name="connsiteX2" fmla="*/ 117557 w 276678"/>
              <a:gd name="connsiteY2" fmla="*/ 2558 h 112243"/>
              <a:gd name="connsiteX3" fmla="*/ 187156 w 276678"/>
              <a:gd name="connsiteY3" fmla="*/ 25919 h 112243"/>
              <a:gd name="connsiteX4" fmla="*/ 225523 w 276678"/>
              <a:gd name="connsiteY4" fmla="*/ 51496 h 112243"/>
              <a:gd name="connsiteX5" fmla="*/ 263889 w 276678"/>
              <a:gd name="connsiteY5" fmla="*/ 89863 h 112243"/>
              <a:gd name="connsiteX6" fmla="*/ 276678 w 276678"/>
              <a:gd name="connsiteY6" fmla="*/ 112243 h 112243"/>
              <a:gd name="connsiteX7" fmla="*/ 276678 w 276678"/>
              <a:gd name="connsiteY7" fmla="*/ 112243 h 112243"/>
              <a:gd name="connsiteX0" fmla="*/ 0 w 269304"/>
              <a:gd name="connsiteY0" fmla="*/ 32602 h 112532"/>
              <a:gd name="connsiteX1" fmla="*/ 48743 w 269304"/>
              <a:gd name="connsiteY1" fmla="*/ 3692 h 112532"/>
              <a:gd name="connsiteX2" fmla="*/ 110183 w 269304"/>
              <a:gd name="connsiteY2" fmla="*/ 2847 h 112532"/>
              <a:gd name="connsiteX3" fmla="*/ 179782 w 269304"/>
              <a:gd name="connsiteY3" fmla="*/ 26208 h 112532"/>
              <a:gd name="connsiteX4" fmla="*/ 218149 w 269304"/>
              <a:gd name="connsiteY4" fmla="*/ 51785 h 112532"/>
              <a:gd name="connsiteX5" fmla="*/ 256515 w 269304"/>
              <a:gd name="connsiteY5" fmla="*/ 90152 h 112532"/>
              <a:gd name="connsiteX6" fmla="*/ 269304 w 269304"/>
              <a:gd name="connsiteY6" fmla="*/ 112532 h 112532"/>
              <a:gd name="connsiteX7" fmla="*/ 269304 w 269304"/>
              <a:gd name="connsiteY7" fmla="*/ 112532 h 112532"/>
              <a:gd name="connsiteX0" fmla="*/ 0 w 269304"/>
              <a:gd name="connsiteY0" fmla="*/ 32003 h 111933"/>
              <a:gd name="connsiteX1" fmla="*/ 48743 w 269304"/>
              <a:gd name="connsiteY1" fmla="*/ 3093 h 111933"/>
              <a:gd name="connsiteX2" fmla="*/ 110183 w 269304"/>
              <a:gd name="connsiteY2" fmla="*/ 2248 h 111933"/>
              <a:gd name="connsiteX3" fmla="*/ 179782 w 269304"/>
              <a:gd name="connsiteY3" fmla="*/ 15777 h 111933"/>
              <a:gd name="connsiteX4" fmla="*/ 218149 w 269304"/>
              <a:gd name="connsiteY4" fmla="*/ 51186 h 111933"/>
              <a:gd name="connsiteX5" fmla="*/ 256515 w 269304"/>
              <a:gd name="connsiteY5" fmla="*/ 89553 h 111933"/>
              <a:gd name="connsiteX6" fmla="*/ 269304 w 269304"/>
              <a:gd name="connsiteY6" fmla="*/ 111933 h 111933"/>
              <a:gd name="connsiteX7" fmla="*/ 269304 w 269304"/>
              <a:gd name="connsiteY7" fmla="*/ 111933 h 111933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18149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1019 h 110949"/>
              <a:gd name="connsiteX1" fmla="*/ 48743 w 269304"/>
              <a:gd name="connsiteY1" fmla="*/ 2109 h 110949"/>
              <a:gd name="connsiteX2" fmla="*/ 110183 w 269304"/>
              <a:gd name="connsiteY2" fmla="*/ 3618 h 110949"/>
              <a:gd name="connsiteX3" fmla="*/ 179782 w 269304"/>
              <a:gd name="connsiteY3" fmla="*/ 14793 h 110949"/>
              <a:gd name="connsiteX4" fmla="*/ 223065 w 269304"/>
              <a:gd name="connsiteY4" fmla="*/ 45286 h 110949"/>
              <a:gd name="connsiteX5" fmla="*/ 256515 w 269304"/>
              <a:gd name="connsiteY5" fmla="*/ 88569 h 110949"/>
              <a:gd name="connsiteX6" fmla="*/ 269304 w 269304"/>
              <a:gd name="connsiteY6" fmla="*/ 110949 h 110949"/>
              <a:gd name="connsiteX7" fmla="*/ 269304 w 269304"/>
              <a:gd name="connsiteY7" fmla="*/ 110949 h 110949"/>
              <a:gd name="connsiteX0" fmla="*/ 0 w 269304"/>
              <a:gd name="connsiteY0" fmla="*/ 27830 h 107760"/>
              <a:gd name="connsiteX1" fmla="*/ 48743 w 269304"/>
              <a:gd name="connsiteY1" fmla="*/ 4839 h 107760"/>
              <a:gd name="connsiteX2" fmla="*/ 110183 w 269304"/>
              <a:gd name="connsiteY2" fmla="*/ 429 h 107760"/>
              <a:gd name="connsiteX3" fmla="*/ 179782 w 269304"/>
              <a:gd name="connsiteY3" fmla="*/ 11604 h 107760"/>
              <a:gd name="connsiteX4" fmla="*/ 223065 w 269304"/>
              <a:gd name="connsiteY4" fmla="*/ 42097 h 107760"/>
              <a:gd name="connsiteX5" fmla="*/ 256515 w 269304"/>
              <a:gd name="connsiteY5" fmla="*/ 85380 h 107760"/>
              <a:gd name="connsiteX6" fmla="*/ 269304 w 269304"/>
              <a:gd name="connsiteY6" fmla="*/ 107760 h 107760"/>
              <a:gd name="connsiteX7" fmla="*/ 269304 w 269304"/>
              <a:gd name="connsiteY7" fmla="*/ 107760 h 107760"/>
              <a:gd name="connsiteX0" fmla="*/ 0 w 269304"/>
              <a:gd name="connsiteY0" fmla="*/ 30574 h 110504"/>
              <a:gd name="connsiteX1" fmla="*/ 48743 w 269304"/>
              <a:gd name="connsiteY1" fmla="*/ 7583 h 110504"/>
              <a:gd name="connsiteX2" fmla="*/ 110183 w 269304"/>
              <a:gd name="connsiteY2" fmla="*/ 214 h 110504"/>
              <a:gd name="connsiteX3" fmla="*/ 179782 w 269304"/>
              <a:gd name="connsiteY3" fmla="*/ 14348 h 110504"/>
              <a:gd name="connsiteX4" fmla="*/ 223065 w 269304"/>
              <a:gd name="connsiteY4" fmla="*/ 44841 h 110504"/>
              <a:gd name="connsiteX5" fmla="*/ 256515 w 269304"/>
              <a:gd name="connsiteY5" fmla="*/ 88124 h 110504"/>
              <a:gd name="connsiteX6" fmla="*/ 269304 w 269304"/>
              <a:gd name="connsiteY6" fmla="*/ 110504 h 110504"/>
              <a:gd name="connsiteX7" fmla="*/ 269304 w 269304"/>
              <a:gd name="connsiteY7" fmla="*/ 110504 h 1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04" h="110504">
                <a:moveTo>
                  <a:pt x="0" y="30574"/>
                </a:moveTo>
                <a:cubicBezTo>
                  <a:pt x="10828" y="28460"/>
                  <a:pt x="30379" y="12643"/>
                  <a:pt x="48743" y="7583"/>
                </a:cubicBezTo>
                <a:cubicBezTo>
                  <a:pt x="67107" y="2523"/>
                  <a:pt x="88343" y="-913"/>
                  <a:pt x="110183" y="214"/>
                </a:cubicBezTo>
                <a:cubicBezTo>
                  <a:pt x="132023" y="1341"/>
                  <a:pt x="160968" y="6910"/>
                  <a:pt x="179782" y="14348"/>
                </a:cubicBezTo>
                <a:cubicBezTo>
                  <a:pt x="198596" y="21786"/>
                  <a:pt x="210276" y="32545"/>
                  <a:pt x="223065" y="44841"/>
                </a:cubicBezTo>
                <a:cubicBezTo>
                  <a:pt x="235854" y="57137"/>
                  <a:pt x="248808" y="77180"/>
                  <a:pt x="256515" y="88124"/>
                </a:cubicBezTo>
                <a:cubicBezTo>
                  <a:pt x="264222" y="99068"/>
                  <a:pt x="269304" y="110504"/>
                  <a:pt x="269304" y="110504"/>
                </a:cubicBezTo>
                <a:lnTo>
                  <a:pt x="269304" y="11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" name="Freeform 16"/>
          <p:cNvSpPr/>
          <p:nvPr/>
        </p:nvSpPr>
        <p:spPr>
          <a:xfrm>
            <a:off x="6067650" y="2305470"/>
            <a:ext cx="67377" cy="1390783"/>
          </a:xfrm>
          <a:custGeom>
            <a:avLst/>
            <a:gdLst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77" h="1390783">
                <a:moveTo>
                  <a:pt x="0" y="0"/>
                </a:moveTo>
                <a:cubicBezTo>
                  <a:pt x="1502" y="4117"/>
                  <a:pt x="1551" y="275"/>
                  <a:pt x="9011" y="17327"/>
                </a:cubicBezTo>
                <a:cubicBezTo>
                  <a:pt x="16471" y="22089"/>
                  <a:pt x="36138" y="63634"/>
                  <a:pt x="44761" y="102310"/>
                </a:cubicBezTo>
                <a:cubicBezTo>
                  <a:pt x="53384" y="140986"/>
                  <a:pt x="57550" y="195562"/>
                  <a:pt x="60747" y="249382"/>
                </a:cubicBezTo>
                <a:cubicBezTo>
                  <a:pt x="63944" y="303202"/>
                  <a:pt x="63411" y="376737"/>
                  <a:pt x="63944" y="425228"/>
                </a:cubicBezTo>
                <a:cubicBezTo>
                  <a:pt x="64477" y="473719"/>
                  <a:pt x="63411" y="501961"/>
                  <a:pt x="63944" y="540327"/>
                </a:cubicBezTo>
                <a:cubicBezTo>
                  <a:pt x="64477" y="578693"/>
                  <a:pt x="66608" y="619191"/>
                  <a:pt x="67141" y="655426"/>
                </a:cubicBezTo>
                <a:cubicBezTo>
                  <a:pt x="67674" y="691661"/>
                  <a:pt x="67141" y="757737"/>
                  <a:pt x="67141" y="757737"/>
                </a:cubicBezTo>
                <a:cubicBezTo>
                  <a:pt x="67141" y="793972"/>
                  <a:pt x="67674" y="833404"/>
                  <a:pt x="67141" y="872836"/>
                </a:cubicBezTo>
                <a:cubicBezTo>
                  <a:pt x="66608" y="912268"/>
                  <a:pt x="64477" y="954898"/>
                  <a:pt x="63944" y="994330"/>
                </a:cubicBezTo>
                <a:cubicBezTo>
                  <a:pt x="63411" y="1033762"/>
                  <a:pt x="64477" y="1063070"/>
                  <a:pt x="63944" y="1109429"/>
                </a:cubicBezTo>
                <a:cubicBezTo>
                  <a:pt x="63411" y="1155788"/>
                  <a:pt x="61280" y="1230391"/>
                  <a:pt x="60747" y="1272487"/>
                </a:cubicBezTo>
                <a:cubicBezTo>
                  <a:pt x="60214" y="1314583"/>
                  <a:pt x="60747" y="1362008"/>
                  <a:pt x="60747" y="1362008"/>
                </a:cubicBezTo>
                <a:lnTo>
                  <a:pt x="60747" y="1390783"/>
                </a:lnTo>
                <a:lnTo>
                  <a:pt x="60747" y="139078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Freeform 17"/>
          <p:cNvSpPr/>
          <p:nvPr/>
        </p:nvSpPr>
        <p:spPr>
          <a:xfrm>
            <a:off x="6134791" y="2283089"/>
            <a:ext cx="575496" cy="975147"/>
          </a:xfrm>
          <a:custGeom>
            <a:avLst/>
            <a:gdLst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354889 w 575496"/>
              <a:gd name="connsiteY5" fmla="*/ 201424 h 975147"/>
              <a:gd name="connsiteX6" fmla="*/ 457200 w 575496"/>
              <a:gd name="connsiteY6" fmla="*/ 95916 h 975147"/>
              <a:gd name="connsiteX7" fmla="*/ 537130 w 575496"/>
              <a:gd name="connsiteY7" fmla="*/ 25578 h 975147"/>
              <a:gd name="connsiteX8" fmla="*/ 575496 w 575496"/>
              <a:gd name="connsiteY8" fmla="*/ 0 h 975147"/>
              <a:gd name="connsiteX9" fmla="*/ 575496 w 575496"/>
              <a:gd name="connsiteY9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8157 w 575496"/>
              <a:gd name="connsiteY5" fmla="*/ 310129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81355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2381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31972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3932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68565 w 575496"/>
              <a:gd name="connsiteY5" fmla="*/ 335706 h 975147"/>
              <a:gd name="connsiteX6" fmla="*/ 263649 w 575496"/>
              <a:gd name="connsiteY6" fmla="*/ 332510 h 975147"/>
              <a:gd name="connsiteX7" fmla="*/ 354889 w 575496"/>
              <a:gd name="connsiteY7" fmla="*/ 204621 h 975147"/>
              <a:gd name="connsiteX8" fmla="*/ 457200 w 575496"/>
              <a:gd name="connsiteY8" fmla="*/ 95916 h 975147"/>
              <a:gd name="connsiteX9" fmla="*/ 537129 w 575496"/>
              <a:gd name="connsiteY9" fmla="*/ 31973 h 975147"/>
              <a:gd name="connsiteX10" fmla="*/ 575496 w 575496"/>
              <a:gd name="connsiteY10" fmla="*/ 0 h 975147"/>
              <a:gd name="connsiteX11" fmla="*/ 575496 w 575496"/>
              <a:gd name="connsiteY11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56798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4671 w 575496"/>
              <a:gd name="connsiteY10" fmla="*/ 29515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7426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496" h="975147">
                <a:moveTo>
                  <a:pt x="0" y="975147"/>
                </a:moveTo>
                <a:cubicBezTo>
                  <a:pt x="19450" y="909604"/>
                  <a:pt x="38900" y="844062"/>
                  <a:pt x="60747" y="783315"/>
                </a:cubicBezTo>
                <a:cubicBezTo>
                  <a:pt x="82595" y="722568"/>
                  <a:pt x="109401" y="663297"/>
                  <a:pt x="131085" y="610666"/>
                </a:cubicBezTo>
                <a:cubicBezTo>
                  <a:pt x="152769" y="558035"/>
                  <a:pt x="175685" y="500830"/>
                  <a:pt x="190853" y="467531"/>
                </a:cubicBezTo>
                <a:cubicBezTo>
                  <a:pt x="206021" y="434232"/>
                  <a:pt x="211558" y="428511"/>
                  <a:pt x="222090" y="410875"/>
                </a:cubicBezTo>
                <a:cubicBezTo>
                  <a:pt x="232622" y="393239"/>
                  <a:pt x="238924" y="374242"/>
                  <a:pt x="246670" y="361714"/>
                </a:cubicBezTo>
                <a:cubicBezTo>
                  <a:pt x="254416" y="349186"/>
                  <a:pt x="266145" y="339754"/>
                  <a:pt x="268565" y="335706"/>
                </a:cubicBezTo>
                <a:cubicBezTo>
                  <a:pt x="270985" y="331658"/>
                  <a:pt x="250001" y="367799"/>
                  <a:pt x="261191" y="337426"/>
                </a:cubicBezTo>
                <a:cubicBezTo>
                  <a:pt x="275578" y="316644"/>
                  <a:pt x="319763" y="238728"/>
                  <a:pt x="352431" y="197247"/>
                </a:cubicBezTo>
                <a:cubicBezTo>
                  <a:pt x="385099" y="155766"/>
                  <a:pt x="427236" y="117317"/>
                  <a:pt x="457200" y="88542"/>
                </a:cubicBezTo>
                <a:cubicBezTo>
                  <a:pt x="487164" y="59767"/>
                  <a:pt x="512497" y="40585"/>
                  <a:pt x="532213" y="24599"/>
                </a:cubicBezTo>
                <a:lnTo>
                  <a:pt x="575496" y="0"/>
                </a:lnTo>
                <a:lnTo>
                  <a:pt x="57549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Freeform 18"/>
          <p:cNvSpPr/>
          <p:nvPr/>
        </p:nvSpPr>
        <p:spPr>
          <a:xfrm>
            <a:off x="6646343" y="2231595"/>
            <a:ext cx="505158" cy="150609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158" h="150609">
                <a:moveTo>
                  <a:pt x="0" y="99453"/>
                </a:moveTo>
                <a:cubicBezTo>
                  <a:pt x="6653" y="95210"/>
                  <a:pt x="24628" y="79900"/>
                  <a:pt x="39918" y="69080"/>
                </a:cubicBezTo>
                <a:cubicBezTo>
                  <a:pt x="55208" y="58260"/>
                  <a:pt x="75356" y="42953"/>
                  <a:pt x="91739" y="34530"/>
                </a:cubicBezTo>
                <a:cubicBezTo>
                  <a:pt x="108123" y="26107"/>
                  <a:pt x="126742" y="22684"/>
                  <a:pt x="138219" y="18544"/>
                </a:cubicBezTo>
                <a:cubicBezTo>
                  <a:pt x="149696" y="14404"/>
                  <a:pt x="145803" y="12765"/>
                  <a:pt x="160600" y="9691"/>
                </a:cubicBezTo>
                <a:cubicBezTo>
                  <a:pt x="175397" y="6617"/>
                  <a:pt x="202613" y="755"/>
                  <a:pt x="227002" y="99"/>
                </a:cubicBezTo>
                <a:cubicBezTo>
                  <a:pt x="251391" y="-557"/>
                  <a:pt x="282420" y="2147"/>
                  <a:pt x="306932" y="5754"/>
                </a:cubicBezTo>
                <a:cubicBezTo>
                  <a:pt x="331444" y="9361"/>
                  <a:pt x="353291" y="14158"/>
                  <a:pt x="374073" y="21741"/>
                </a:cubicBezTo>
                <a:cubicBezTo>
                  <a:pt x="394855" y="29324"/>
                  <a:pt x="414448" y="39286"/>
                  <a:pt x="431623" y="51255"/>
                </a:cubicBezTo>
                <a:cubicBezTo>
                  <a:pt x="448798" y="63224"/>
                  <a:pt x="459950" y="76998"/>
                  <a:pt x="477122" y="93557"/>
                </a:cubicBezTo>
                <a:cubicBezTo>
                  <a:pt x="494294" y="110116"/>
                  <a:pt x="500895" y="143149"/>
                  <a:pt x="505158" y="150609"/>
                </a:cubicBezTo>
                <a:lnTo>
                  <a:pt x="505158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Freeform 19"/>
          <p:cNvSpPr/>
          <p:nvPr/>
        </p:nvSpPr>
        <p:spPr>
          <a:xfrm>
            <a:off x="7121211" y="2334600"/>
            <a:ext cx="163057" cy="12596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Freeform 20"/>
          <p:cNvSpPr/>
          <p:nvPr/>
        </p:nvSpPr>
        <p:spPr>
          <a:xfrm>
            <a:off x="7227560" y="3480088"/>
            <a:ext cx="445117" cy="151993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  <a:gd name="connsiteX0" fmla="*/ 0 w 459289"/>
              <a:gd name="connsiteY0" fmla="*/ 52822 h 151993"/>
              <a:gd name="connsiteX1" fmla="*/ 43439 w 459289"/>
              <a:gd name="connsiteY1" fmla="*/ 101666 h 151993"/>
              <a:gd name="connsiteX2" fmla="*/ 73535 w 459289"/>
              <a:gd name="connsiteY2" fmla="*/ 126359 h 151993"/>
              <a:gd name="connsiteX3" fmla="*/ 115099 w 459289"/>
              <a:gd name="connsiteY3" fmla="*/ 142344 h 151993"/>
              <a:gd name="connsiteX4" fmla="*/ 172648 w 459289"/>
              <a:gd name="connsiteY4" fmla="*/ 151935 h 151993"/>
              <a:gd name="connsiteX5" fmla="*/ 230198 w 459289"/>
              <a:gd name="connsiteY5" fmla="*/ 145541 h 151993"/>
              <a:gd name="connsiteX6" fmla="*/ 290945 w 459289"/>
              <a:gd name="connsiteY6" fmla="*/ 129555 h 151993"/>
              <a:gd name="connsiteX7" fmla="*/ 318398 w 459289"/>
              <a:gd name="connsiteY7" fmla="*/ 117653 h 151993"/>
              <a:gd name="connsiteX8" fmla="*/ 351692 w 459289"/>
              <a:gd name="connsiteY8" fmla="*/ 100781 h 151993"/>
              <a:gd name="connsiteX9" fmla="*/ 395131 w 459289"/>
              <a:gd name="connsiteY9" fmla="*/ 69694 h 151993"/>
              <a:gd name="connsiteX10" fmla="*/ 454002 w 459289"/>
              <a:gd name="connsiteY10" fmla="*/ 14457 h 151993"/>
              <a:gd name="connsiteX11" fmla="*/ 457200 w 459289"/>
              <a:gd name="connsiteY11" fmla="*/ 4864 h 151993"/>
              <a:gd name="connsiteX12" fmla="*/ 457200 w 459289"/>
              <a:gd name="connsiteY12" fmla="*/ 0 h 15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289" h="151993">
                <a:moveTo>
                  <a:pt x="0" y="52822"/>
                </a:moveTo>
                <a:cubicBezTo>
                  <a:pt x="8306" y="59897"/>
                  <a:pt x="31183" y="90476"/>
                  <a:pt x="43439" y="101666"/>
                </a:cubicBezTo>
                <a:cubicBezTo>
                  <a:pt x="55695" y="112856"/>
                  <a:pt x="61592" y="119579"/>
                  <a:pt x="73535" y="126359"/>
                </a:cubicBezTo>
                <a:cubicBezTo>
                  <a:pt x="85478" y="133139"/>
                  <a:pt x="98580" y="138081"/>
                  <a:pt x="115099" y="142344"/>
                </a:cubicBezTo>
                <a:cubicBezTo>
                  <a:pt x="131618" y="146607"/>
                  <a:pt x="153465" y="151402"/>
                  <a:pt x="172648" y="151935"/>
                </a:cubicBezTo>
                <a:cubicBezTo>
                  <a:pt x="191831" y="152468"/>
                  <a:pt x="210482" y="149271"/>
                  <a:pt x="230198" y="145541"/>
                </a:cubicBezTo>
                <a:cubicBezTo>
                  <a:pt x="249914" y="141811"/>
                  <a:pt x="276245" y="134203"/>
                  <a:pt x="290945" y="129555"/>
                </a:cubicBezTo>
                <a:cubicBezTo>
                  <a:pt x="305645" y="124907"/>
                  <a:pt x="308806" y="122449"/>
                  <a:pt x="318398" y="117653"/>
                </a:cubicBezTo>
                <a:cubicBezTo>
                  <a:pt x="327990" y="112857"/>
                  <a:pt x="338903" y="108774"/>
                  <a:pt x="351692" y="100781"/>
                </a:cubicBezTo>
                <a:cubicBezTo>
                  <a:pt x="364481" y="92788"/>
                  <a:pt x="380744" y="80884"/>
                  <a:pt x="395131" y="69694"/>
                </a:cubicBezTo>
                <a:cubicBezTo>
                  <a:pt x="409518" y="58504"/>
                  <a:pt x="443657" y="25262"/>
                  <a:pt x="454002" y="14457"/>
                </a:cubicBezTo>
                <a:cubicBezTo>
                  <a:pt x="464347" y="3652"/>
                  <a:pt x="456134" y="8062"/>
                  <a:pt x="457200" y="4864"/>
                </a:cubicBezTo>
                <a:lnTo>
                  <a:pt x="45720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Freeform 21"/>
          <p:cNvSpPr/>
          <p:nvPr/>
        </p:nvSpPr>
        <p:spPr>
          <a:xfrm>
            <a:off x="7601841" y="2933652"/>
            <a:ext cx="350434" cy="630257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8157 w 326115"/>
              <a:gd name="connsiteY4" fmla="*/ 134146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8157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3293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58056 w 326115"/>
              <a:gd name="connsiteY2" fmla="*/ 370875 h 601074"/>
              <a:gd name="connsiteX3" fmla="*/ 206016 w 326115"/>
              <a:gd name="connsiteY3" fmla="*/ 276490 h 601074"/>
              <a:gd name="connsiteX4" fmla="*/ 273293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0917 w 326115"/>
              <a:gd name="connsiteY1" fmla="*/ 479580 h 601074"/>
              <a:gd name="connsiteX2" fmla="*/ 158056 w 326115"/>
              <a:gd name="connsiteY2" fmla="*/ 370875 h 601074"/>
              <a:gd name="connsiteX3" fmla="*/ 206016 w 326115"/>
              <a:gd name="connsiteY3" fmla="*/ 276490 h 601074"/>
              <a:gd name="connsiteX4" fmla="*/ 273293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35842"/>
              <a:gd name="connsiteY0" fmla="*/ 601074 h 601074"/>
              <a:gd name="connsiteX1" fmla="*/ 100644 w 335842"/>
              <a:gd name="connsiteY1" fmla="*/ 479580 h 601074"/>
              <a:gd name="connsiteX2" fmla="*/ 167783 w 335842"/>
              <a:gd name="connsiteY2" fmla="*/ 370875 h 601074"/>
              <a:gd name="connsiteX3" fmla="*/ 215743 w 335842"/>
              <a:gd name="connsiteY3" fmla="*/ 276490 h 601074"/>
              <a:gd name="connsiteX4" fmla="*/ 283020 w 335842"/>
              <a:gd name="connsiteY4" fmla="*/ 134146 h 601074"/>
              <a:gd name="connsiteX5" fmla="*/ 294143 w 335842"/>
              <a:gd name="connsiteY5" fmla="*/ 99113 h 601074"/>
              <a:gd name="connsiteX6" fmla="*/ 335842 w 335842"/>
              <a:gd name="connsiteY6" fmla="*/ 0 h 601074"/>
              <a:gd name="connsiteX7" fmla="*/ 335842 w 335842"/>
              <a:gd name="connsiteY7" fmla="*/ 0 h 601074"/>
              <a:gd name="connsiteX0" fmla="*/ 0 w 335842"/>
              <a:gd name="connsiteY0" fmla="*/ 625393 h 625393"/>
              <a:gd name="connsiteX1" fmla="*/ 100644 w 335842"/>
              <a:gd name="connsiteY1" fmla="*/ 479580 h 625393"/>
              <a:gd name="connsiteX2" fmla="*/ 167783 w 335842"/>
              <a:gd name="connsiteY2" fmla="*/ 370875 h 625393"/>
              <a:gd name="connsiteX3" fmla="*/ 215743 w 335842"/>
              <a:gd name="connsiteY3" fmla="*/ 276490 h 625393"/>
              <a:gd name="connsiteX4" fmla="*/ 283020 w 335842"/>
              <a:gd name="connsiteY4" fmla="*/ 134146 h 625393"/>
              <a:gd name="connsiteX5" fmla="*/ 294143 w 335842"/>
              <a:gd name="connsiteY5" fmla="*/ 99113 h 625393"/>
              <a:gd name="connsiteX6" fmla="*/ 335842 w 335842"/>
              <a:gd name="connsiteY6" fmla="*/ 0 h 625393"/>
              <a:gd name="connsiteX7" fmla="*/ 335842 w 335842"/>
              <a:gd name="connsiteY7" fmla="*/ 0 h 625393"/>
              <a:gd name="connsiteX0" fmla="*/ 0 w 350434"/>
              <a:gd name="connsiteY0" fmla="*/ 625393 h 625393"/>
              <a:gd name="connsiteX1" fmla="*/ 115236 w 350434"/>
              <a:gd name="connsiteY1" fmla="*/ 479580 h 625393"/>
              <a:gd name="connsiteX2" fmla="*/ 182375 w 350434"/>
              <a:gd name="connsiteY2" fmla="*/ 370875 h 625393"/>
              <a:gd name="connsiteX3" fmla="*/ 230335 w 350434"/>
              <a:gd name="connsiteY3" fmla="*/ 276490 h 625393"/>
              <a:gd name="connsiteX4" fmla="*/ 297612 w 350434"/>
              <a:gd name="connsiteY4" fmla="*/ 134146 h 625393"/>
              <a:gd name="connsiteX5" fmla="*/ 308735 w 350434"/>
              <a:gd name="connsiteY5" fmla="*/ 99113 h 625393"/>
              <a:gd name="connsiteX6" fmla="*/ 350434 w 350434"/>
              <a:gd name="connsiteY6" fmla="*/ 0 h 625393"/>
              <a:gd name="connsiteX7" fmla="*/ 350434 w 350434"/>
              <a:gd name="connsiteY7" fmla="*/ 0 h 625393"/>
              <a:gd name="connsiteX0" fmla="*/ 0 w 350434"/>
              <a:gd name="connsiteY0" fmla="*/ 630257 h 630257"/>
              <a:gd name="connsiteX1" fmla="*/ 115236 w 350434"/>
              <a:gd name="connsiteY1" fmla="*/ 479580 h 630257"/>
              <a:gd name="connsiteX2" fmla="*/ 182375 w 350434"/>
              <a:gd name="connsiteY2" fmla="*/ 370875 h 630257"/>
              <a:gd name="connsiteX3" fmla="*/ 230335 w 350434"/>
              <a:gd name="connsiteY3" fmla="*/ 276490 h 630257"/>
              <a:gd name="connsiteX4" fmla="*/ 297612 w 350434"/>
              <a:gd name="connsiteY4" fmla="*/ 134146 h 630257"/>
              <a:gd name="connsiteX5" fmla="*/ 308735 w 350434"/>
              <a:gd name="connsiteY5" fmla="*/ 99113 h 630257"/>
              <a:gd name="connsiteX6" fmla="*/ 350434 w 350434"/>
              <a:gd name="connsiteY6" fmla="*/ 0 h 630257"/>
              <a:gd name="connsiteX7" fmla="*/ 350434 w 350434"/>
              <a:gd name="connsiteY7" fmla="*/ 0 h 630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434" h="630257">
                <a:moveTo>
                  <a:pt x="0" y="630257"/>
                </a:moveTo>
                <a:cubicBezTo>
                  <a:pt x="39166" y="588959"/>
                  <a:pt x="84840" y="522810"/>
                  <a:pt x="115236" y="479580"/>
                </a:cubicBezTo>
                <a:cubicBezTo>
                  <a:pt x="145632" y="436350"/>
                  <a:pt x="163192" y="404723"/>
                  <a:pt x="182375" y="370875"/>
                </a:cubicBezTo>
                <a:cubicBezTo>
                  <a:pt x="201558" y="337027"/>
                  <a:pt x="211129" y="315945"/>
                  <a:pt x="230335" y="276490"/>
                </a:cubicBezTo>
                <a:cubicBezTo>
                  <a:pt x="249541" y="237035"/>
                  <a:pt x="284545" y="163709"/>
                  <a:pt x="297612" y="134146"/>
                </a:cubicBezTo>
                <a:cubicBezTo>
                  <a:pt x="310679" y="104583"/>
                  <a:pt x="299931" y="121471"/>
                  <a:pt x="308735" y="99113"/>
                </a:cubicBezTo>
                <a:cubicBezTo>
                  <a:pt x="317539" y="76755"/>
                  <a:pt x="345105" y="16519"/>
                  <a:pt x="350434" y="0"/>
                </a:cubicBezTo>
                <a:lnTo>
                  <a:pt x="350434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Freeform 22"/>
          <p:cNvSpPr/>
          <p:nvPr/>
        </p:nvSpPr>
        <p:spPr>
          <a:xfrm>
            <a:off x="4740908" y="2234174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4369605" y="2279088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4375148" y="3043857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4984747" y="2976118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 26"/>
          <p:cNvSpPr/>
          <p:nvPr/>
        </p:nvSpPr>
        <p:spPr>
          <a:xfrm>
            <a:off x="5228586" y="2328962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5279497" y="2406548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5328340" y="2240024"/>
            <a:ext cx="692728" cy="405387"/>
          </a:xfrm>
          <a:custGeom>
            <a:avLst/>
            <a:gdLst>
              <a:gd name="connsiteX0" fmla="*/ 0 w 681644"/>
              <a:gd name="connsiteY0" fmla="*/ 388197 h 405932"/>
              <a:gd name="connsiteX1" fmla="*/ 60960 w 681644"/>
              <a:gd name="connsiteY1" fmla="*/ 404823 h 405932"/>
              <a:gd name="connsiteX2" fmla="*/ 166254 w 681644"/>
              <a:gd name="connsiteY2" fmla="*/ 360488 h 405932"/>
              <a:gd name="connsiteX3" fmla="*/ 254924 w 681644"/>
              <a:gd name="connsiteY3" fmla="*/ 266277 h 405932"/>
              <a:gd name="connsiteX4" fmla="*/ 354676 w 681644"/>
              <a:gd name="connsiteY4" fmla="*/ 138815 h 405932"/>
              <a:gd name="connsiteX5" fmla="*/ 471054 w 681644"/>
              <a:gd name="connsiteY5" fmla="*/ 33521 h 405932"/>
              <a:gd name="connsiteX6" fmla="*/ 592974 w 681644"/>
              <a:gd name="connsiteY6" fmla="*/ 270 h 405932"/>
              <a:gd name="connsiteX7" fmla="*/ 681644 w 681644"/>
              <a:gd name="connsiteY7" fmla="*/ 16895 h 405932"/>
              <a:gd name="connsiteX8" fmla="*/ 681644 w 681644"/>
              <a:gd name="connsiteY8" fmla="*/ 16895 h 405932"/>
              <a:gd name="connsiteX0" fmla="*/ 0 w 687186"/>
              <a:gd name="connsiteY0" fmla="*/ 371571 h 404922"/>
              <a:gd name="connsiteX1" fmla="*/ 66502 w 687186"/>
              <a:gd name="connsiteY1" fmla="*/ 404823 h 404922"/>
              <a:gd name="connsiteX2" fmla="*/ 171796 w 687186"/>
              <a:gd name="connsiteY2" fmla="*/ 360488 h 404922"/>
              <a:gd name="connsiteX3" fmla="*/ 260466 w 687186"/>
              <a:gd name="connsiteY3" fmla="*/ 266277 h 404922"/>
              <a:gd name="connsiteX4" fmla="*/ 360218 w 687186"/>
              <a:gd name="connsiteY4" fmla="*/ 138815 h 404922"/>
              <a:gd name="connsiteX5" fmla="*/ 476596 w 687186"/>
              <a:gd name="connsiteY5" fmla="*/ 33521 h 404922"/>
              <a:gd name="connsiteX6" fmla="*/ 598516 w 687186"/>
              <a:gd name="connsiteY6" fmla="*/ 270 h 404922"/>
              <a:gd name="connsiteX7" fmla="*/ 687186 w 687186"/>
              <a:gd name="connsiteY7" fmla="*/ 16895 h 404922"/>
              <a:gd name="connsiteX8" fmla="*/ 687186 w 687186"/>
              <a:gd name="connsiteY8" fmla="*/ 16895 h 404922"/>
              <a:gd name="connsiteX0" fmla="*/ 0 w 692728"/>
              <a:gd name="connsiteY0" fmla="*/ 371571 h 404922"/>
              <a:gd name="connsiteX1" fmla="*/ 72044 w 692728"/>
              <a:gd name="connsiteY1" fmla="*/ 404823 h 404922"/>
              <a:gd name="connsiteX2" fmla="*/ 177338 w 692728"/>
              <a:gd name="connsiteY2" fmla="*/ 360488 h 404922"/>
              <a:gd name="connsiteX3" fmla="*/ 266008 w 692728"/>
              <a:gd name="connsiteY3" fmla="*/ 266277 h 404922"/>
              <a:gd name="connsiteX4" fmla="*/ 365760 w 692728"/>
              <a:gd name="connsiteY4" fmla="*/ 138815 h 404922"/>
              <a:gd name="connsiteX5" fmla="*/ 482138 w 692728"/>
              <a:gd name="connsiteY5" fmla="*/ 33521 h 404922"/>
              <a:gd name="connsiteX6" fmla="*/ 604058 w 692728"/>
              <a:gd name="connsiteY6" fmla="*/ 270 h 404922"/>
              <a:gd name="connsiteX7" fmla="*/ 692728 w 692728"/>
              <a:gd name="connsiteY7" fmla="*/ 16895 h 404922"/>
              <a:gd name="connsiteX8" fmla="*/ 692728 w 692728"/>
              <a:gd name="connsiteY8" fmla="*/ 16895 h 404922"/>
              <a:gd name="connsiteX0" fmla="*/ 0 w 692728"/>
              <a:gd name="connsiteY0" fmla="*/ 382655 h 405387"/>
              <a:gd name="connsiteX1" fmla="*/ 72044 w 692728"/>
              <a:gd name="connsiteY1" fmla="*/ 404823 h 405387"/>
              <a:gd name="connsiteX2" fmla="*/ 177338 w 692728"/>
              <a:gd name="connsiteY2" fmla="*/ 360488 h 405387"/>
              <a:gd name="connsiteX3" fmla="*/ 266008 w 692728"/>
              <a:gd name="connsiteY3" fmla="*/ 266277 h 405387"/>
              <a:gd name="connsiteX4" fmla="*/ 365760 w 692728"/>
              <a:gd name="connsiteY4" fmla="*/ 138815 h 405387"/>
              <a:gd name="connsiteX5" fmla="*/ 482138 w 692728"/>
              <a:gd name="connsiteY5" fmla="*/ 33521 h 405387"/>
              <a:gd name="connsiteX6" fmla="*/ 604058 w 692728"/>
              <a:gd name="connsiteY6" fmla="*/ 270 h 405387"/>
              <a:gd name="connsiteX7" fmla="*/ 692728 w 692728"/>
              <a:gd name="connsiteY7" fmla="*/ 16895 h 405387"/>
              <a:gd name="connsiteX8" fmla="*/ 692728 w 692728"/>
              <a:gd name="connsiteY8" fmla="*/ 16895 h 40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728" h="405387">
                <a:moveTo>
                  <a:pt x="0" y="382655"/>
                </a:moveTo>
                <a:cubicBezTo>
                  <a:pt x="16625" y="393277"/>
                  <a:pt x="42488" y="408517"/>
                  <a:pt x="72044" y="404823"/>
                </a:cubicBezTo>
                <a:cubicBezTo>
                  <a:pt x="101600" y="401129"/>
                  <a:pt x="145011" y="383579"/>
                  <a:pt x="177338" y="360488"/>
                </a:cubicBezTo>
                <a:cubicBezTo>
                  <a:pt x="209665" y="337397"/>
                  <a:pt x="234604" y="303222"/>
                  <a:pt x="266008" y="266277"/>
                </a:cubicBezTo>
                <a:cubicBezTo>
                  <a:pt x="297412" y="229331"/>
                  <a:pt x="329738" y="177608"/>
                  <a:pt x="365760" y="138815"/>
                </a:cubicBezTo>
                <a:cubicBezTo>
                  <a:pt x="401782" y="100022"/>
                  <a:pt x="442422" y="56612"/>
                  <a:pt x="482138" y="33521"/>
                </a:cubicBezTo>
                <a:cubicBezTo>
                  <a:pt x="521854" y="10430"/>
                  <a:pt x="568960" y="3041"/>
                  <a:pt x="604058" y="270"/>
                </a:cubicBezTo>
                <a:cubicBezTo>
                  <a:pt x="639156" y="-2501"/>
                  <a:pt x="692728" y="16895"/>
                  <a:pt x="692728" y="16895"/>
                </a:cubicBezTo>
                <a:lnTo>
                  <a:pt x="692728" y="1689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Freeform 30"/>
          <p:cNvSpPr/>
          <p:nvPr/>
        </p:nvSpPr>
        <p:spPr>
          <a:xfrm>
            <a:off x="3246749" y="2215367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Freeform 31"/>
          <p:cNvSpPr/>
          <p:nvPr/>
        </p:nvSpPr>
        <p:spPr>
          <a:xfrm>
            <a:off x="2875446" y="2260281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reeform 32"/>
          <p:cNvSpPr/>
          <p:nvPr/>
        </p:nvSpPr>
        <p:spPr>
          <a:xfrm>
            <a:off x="2880989" y="3025050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reeform 33"/>
          <p:cNvSpPr/>
          <p:nvPr/>
        </p:nvSpPr>
        <p:spPr>
          <a:xfrm>
            <a:off x="3490588" y="2957311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Freeform 34"/>
          <p:cNvSpPr/>
          <p:nvPr/>
        </p:nvSpPr>
        <p:spPr>
          <a:xfrm>
            <a:off x="3734427" y="2310155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Freeform 35"/>
          <p:cNvSpPr/>
          <p:nvPr/>
        </p:nvSpPr>
        <p:spPr>
          <a:xfrm>
            <a:off x="3785050" y="2387741"/>
            <a:ext cx="61824" cy="236379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  <a:gd name="connsiteX0" fmla="*/ 43302 w 71012"/>
              <a:gd name="connsiteY0" fmla="*/ 0 h 240624"/>
              <a:gd name="connsiteX1" fmla="*/ 4510 w 71012"/>
              <a:gd name="connsiteY1" fmla="*/ 99753 h 240624"/>
              <a:gd name="connsiteX2" fmla="*/ 4510 w 71012"/>
              <a:gd name="connsiteY2" fmla="*/ 166255 h 240624"/>
              <a:gd name="connsiteX3" fmla="*/ 37761 w 71012"/>
              <a:gd name="connsiteY3" fmla="*/ 210590 h 240624"/>
              <a:gd name="connsiteX4" fmla="*/ 71012 w 71012"/>
              <a:gd name="connsiteY4" fmla="*/ 221673 h 240624"/>
              <a:gd name="connsiteX5" fmla="*/ 66274 w 71012"/>
              <a:gd name="connsiteY5" fmla="*/ 240624 h 240624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0" fmla="*/ 43302 w 66274"/>
              <a:gd name="connsiteY0" fmla="*/ 0 h 226411"/>
              <a:gd name="connsiteX1" fmla="*/ 4510 w 66274"/>
              <a:gd name="connsiteY1" fmla="*/ 99753 h 226411"/>
              <a:gd name="connsiteX2" fmla="*/ 4510 w 66274"/>
              <a:gd name="connsiteY2" fmla="*/ 166255 h 226411"/>
              <a:gd name="connsiteX3" fmla="*/ 37761 w 66274"/>
              <a:gd name="connsiteY3" fmla="*/ 210590 h 226411"/>
              <a:gd name="connsiteX4" fmla="*/ 66274 w 66274"/>
              <a:gd name="connsiteY4" fmla="*/ 226411 h 226411"/>
              <a:gd name="connsiteX0" fmla="*/ 43302 w 61536"/>
              <a:gd name="connsiteY0" fmla="*/ 0 h 235887"/>
              <a:gd name="connsiteX1" fmla="*/ 4510 w 61536"/>
              <a:gd name="connsiteY1" fmla="*/ 99753 h 235887"/>
              <a:gd name="connsiteX2" fmla="*/ 4510 w 61536"/>
              <a:gd name="connsiteY2" fmla="*/ 166255 h 235887"/>
              <a:gd name="connsiteX3" fmla="*/ 37761 w 61536"/>
              <a:gd name="connsiteY3" fmla="*/ 210590 h 235887"/>
              <a:gd name="connsiteX4" fmla="*/ 61536 w 61536"/>
              <a:gd name="connsiteY4" fmla="*/ 235887 h 235887"/>
              <a:gd name="connsiteX0" fmla="*/ 43023 w 61257"/>
              <a:gd name="connsiteY0" fmla="*/ 0 h 236379"/>
              <a:gd name="connsiteX1" fmla="*/ 4231 w 61257"/>
              <a:gd name="connsiteY1" fmla="*/ 99753 h 236379"/>
              <a:gd name="connsiteX2" fmla="*/ 4231 w 61257"/>
              <a:gd name="connsiteY2" fmla="*/ 166255 h 236379"/>
              <a:gd name="connsiteX3" fmla="*/ 32744 w 61257"/>
              <a:gd name="connsiteY3" fmla="*/ 229542 h 236379"/>
              <a:gd name="connsiteX4" fmla="*/ 61257 w 61257"/>
              <a:gd name="connsiteY4" fmla="*/ 235887 h 236379"/>
              <a:gd name="connsiteX0" fmla="*/ 43590 w 61824"/>
              <a:gd name="connsiteY0" fmla="*/ 0 h 236379"/>
              <a:gd name="connsiteX1" fmla="*/ 4798 w 61824"/>
              <a:gd name="connsiteY1" fmla="*/ 99753 h 236379"/>
              <a:gd name="connsiteX2" fmla="*/ 4798 w 61824"/>
              <a:gd name="connsiteY2" fmla="*/ 166255 h 236379"/>
              <a:gd name="connsiteX3" fmla="*/ 42786 w 61824"/>
              <a:gd name="connsiteY3" fmla="*/ 229542 h 236379"/>
              <a:gd name="connsiteX4" fmla="*/ 61824 w 61824"/>
              <a:gd name="connsiteY4" fmla="*/ 235887 h 2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4" h="236379">
                <a:moveTo>
                  <a:pt x="43590" y="0"/>
                </a:moveTo>
                <a:cubicBezTo>
                  <a:pt x="27426" y="36022"/>
                  <a:pt x="11263" y="72044"/>
                  <a:pt x="4798" y="99753"/>
                </a:cubicBezTo>
                <a:cubicBezTo>
                  <a:pt x="-1667" y="127462"/>
                  <a:pt x="-1533" y="144624"/>
                  <a:pt x="4798" y="166255"/>
                </a:cubicBezTo>
                <a:cubicBezTo>
                  <a:pt x="11129" y="187886"/>
                  <a:pt x="33282" y="217937"/>
                  <a:pt x="42786" y="229542"/>
                </a:cubicBezTo>
                <a:cubicBezTo>
                  <a:pt x="52290" y="241147"/>
                  <a:pt x="56282" y="234040"/>
                  <a:pt x="61824" y="23588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Freeform 36"/>
          <p:cNvSpPr/>
          <p:nvPr/>
        </p:nvSpPr>
        <p:spPr>
          <a:xfrm>
            <a:off x="3829766" y="2392334"/>
            <a:ext cx="775860" cy="272527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  <a:gd name="connsiteX0" fmla="*/ 0 w 702733"/>
              <a:gd name="connsiteY0" fmla="*/ 186037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  <a:gd name="connsiteX0" fmla="*/ 0 w 702733"/>
              <a:gd name="connsiteY0" fmla="*/ 186037 h 241438"/>
              <a:gd name="connsiteX1" fmla="*/ 55033 w 702733"/>
              <a:gd name="connsiteY1" fmla="*/ 215900 h 241438"/>
              <a:gd name="connsiteX2" fmla="*/ 186266 w 702733"/>
              <a:gd name="connsiteY2" fmla="*/ 237067 h 241438"/>
              <a:gd name="connsiteX3" fmla="*/ 186266 w 702733"/>
              <a:gd name="connsiteY3" fmla="*/ 241415 h 241438"/>
              <a:gd name="connsiteX4" fmla="*/ 254000 w 702733"/>
              <a:gd name="connsiteY4" fmla="*/ 237067 h 241438"/>
              <a:gd name="connsiteX5" fmla="*/ 325966 w 702733"/>
              <a:gd name="connsiteY5" fmla="*/ 211667 h 241438"/>
              <a:gd name="connsiteX6" fmla="*/ 406400 w 702733"/>
              <a:gd name="connsiteY6" fmla="*/ 182034 h 241438"/>
              <a:gd name="connsiteX7" fmla="*/ 491066 w 702733"/>
              <a:gd name="connsiteY7" fmla="*/ 135467 h 241438"/>
              <a:gd name="connsiteX8" fmla="*/ 563033 w 702733"/>
              <a:gd name="connsiteY8" fmla="*/ 88900 h 241438"/>
              <a:gd name="connsiteX9" fmla="*/ 660400 w 702733"/>
              <a:gd name="connsiteY9" fmla="*/ 21167 h 241438"/>
              <a:gd name="connsiteX10" fmla="*/ 702733 w 702733"/>
              <a:gd name="connsiteY10" fmla="*/ 0 h 241438"/>
              <a:gd name="connsiteX11" fmla="*/ 702733 w 702733"/>
              <a:gd name="connsiteY11" fmla="*/ 0 h 241438"/>
              <a:gd name="connsiteX0" fmla="*/ 0 w 702733"/>
              <a:gd name="connsiteY0" fmla="*/ 186037 h 241837"/>
              <a:gd name="connsiteX1" fmla="*/ 55033 w 702733"/>
              <a:gd name="connsiteY1" fmla="*/ 215900 h 241837"/>
              <a:gd name="connsiteX2" fmla="*/ 109510 w 702733"/>
              <a:gd name="connsiteY2" fmla="*/ 241060 h 241837"/>
              <a:gd name="connsiteX3" fmla="*/ 186266 w 702733"/>
              <a:gd name="connsiteY3" fmla="*/ 237067 h 241837"/>
              <a:gd name="connsiteX4" fmla="*/ 186266 w 702733"/>
              <a:gd name="connsiteY4" fmla="*/ 241415 h 241837"/>
              <a:gd name="connsiteX5" fmla="*/ 254000 w 702733"/>
              <a:gd name="connsiteY5" fmla="*/ 237067 h 241837"/>
              <a:gd name="connsiteX6" fmla="*/ 325966 w 702733"/>
              <a:gd name="connsiteY6" fmla="*/ 211667 h 241837"/>
              <a:gd name="connsiteX7" fmla="*/ 406400 w 702733"/>
              <a:gd name="connsiteY7" fmla="*/ 182034 h 241837"/>
              <a:gd name="connsiteX8" fmla="*/ 491066 w 702733"/>
              <a:gd name="connsiteY8" fmla="*/ 135467 h 241837"/>
              <a:gd name="connsiteX9" fmla="*/ 563033 w 702733"/>
              <a:gd name="connsiteY9" fmla="*/ 88900 h 241837"/>
              <a:gd name="connsiteX10" fmla="*/ 660400 w 702733"/>
              <a:gd name="connsiteY10" fmla="*/ 21167 h 241837"/>
              <a:gd name="connsiteX11" fmla="*/ 702733 w 702733"/>
              <a:gd name="connsiteY11" fmla="*/ 0 h 241837"/>
              <a:gd name="connsiteX12" fmla="*/ 702733 w 702733"/>
              <a:gd name="connsiteY12" fmla="*/ 0 h 241837"/>
              <a:gd name="connsiteX0" fmla="*/ 0 w 702733"/>
              <a:gd name="connsiteY0" fmla="*/ 186037 h 241438"/>
              <a:gd name="connsiteX1" fmla="*/ 55033 w 702733"/>
              <a:gd name="connsiteY1" fmla="*/ 215900 h 241438"/>
              <a:gd name="connsiteX2" fmla="*/ 186266 w 702733"/>
              <a:gd name="connsiteY2" fmla="*/ 237067 h 241438"/>
              <a:gd name="connsiteX3" fmla="*/ 186266 w 702733"/>
              <a:gd name="connsiteY3" fmla="*/ 241415 h 241438"/>
              <a:gd name="connsiteX4" fmla="*/ 254000 w 702733"/>
              <a:gd name="connsiteY4" fmla="*/ 237067 h 241438"/>
              <a:gd name="connsiteX5" fmla="*/ 325966 w 702733"/>
              <a:gd name="connsiteY5" fmla="*/ 211667 h 241438"/>
              <a:gd name="connsiteX6" fmla="*/ 406400 w 702733"/>
              <a:gd name="connsiteY6" fmla="*/ 182034 h 241438"/>
              <a:gd name="connsiteX7" fmla="*/ 491066 w 702733"/>
              <a:gd name="connsiteY7" fmla="*/ 135467 h 241438"/>
              <a:gd name="connsiteX8" fmla="*/ 563033 w 702733"/>
              <a:gd name="connsiteY8" fmla="*/ 88900 h 241438"/>
              <a:gd name="connsiteX9" fmla="*/ 660400 w 702733"/>
              <a:gd name="connsiteY9" fmla="*/ 21167 h 241438"/>
              <a:gd name="connsiteX10" fmla="*/ 702733 w 702733"/>
              <a:gd name="connsiteY10" fmla="*/ 0 h 241438"/>
              <a:gd name="connsiteX11" fmla="*/ 702733 w 702733"/>
              <a:gd name="connsiteY11" fmla="*/ 0 h 241438"/>
              <a:gd name="connsiteX0" fmla="*/ 0 w 702733"/>
              <a:gd name="connsiteY0" fmla="*/ 186037 h 241415"/>
              <a:gd name="connsiteX1" fmla="*/ 55033 w 702733"/>
              <a:gd name="connsiteY1" fmla="*/ 215900 h 241415"/>
              <a:gd name="connsiteX2" fmla="*/ 186266 w 702733"/>
              <a:gd name="connsiteY2" fmla="*/ 237067 h 241415"/>
              <a:gd name="connsiteX3" fmla="*/ 186266 w 702733"/>
              <a:gd name="connsiteY3" fmla="*/ 241415 h 241415"/>
              <a:gd name="connsiteX4" fmla="*/ 254000 w 702733"/>
              <a:gd name="connsiteY4" fmla="*/ 228370 h 241415"/>
              <a:gd name="connsiteX5" fmla="*/ 325966 w 702733"/>
              <a:gd name="connsiteY5" fmla="*/ 211667 h 241415"/>
              <a:gd name="connsiteX6" fmla="*/ 406400 w 702733"/>
              <a:gd name="connsiteY6" fmla="*/ 182034 h 241415"/>
              <a:gd name="connsiteX7" fmla="*/ 491066 w 702733"/>
              <a:gd name="connsiteY7" fmla="*/ 135467 h 241415"/>
              <a:gd name="connsiteX8" fmla="*/ 563033 w 702733"/>
              <a:gd name="connsiteY8" fmla="*/ 88900 h 241415"/>
              <a:gd name="connsiteX9" fmla="*/ 660400 w 702733"/>
              <a:gd name="connsiteY9" fmla="*/ 21167 h 241415"/>
              <a:gd name="connsiteX10" fmla="*/ 702733 w 702733"/>
              <a:gd name="connsiteY10" fmla="*/ 0 h 241415"/>
              <a:gd name="connsiteX11" fmla="*/ 702733 w 702733"/>
              <a:gd name="connsiteY11" fmla="*/ 0 h 241415"/>
              <a:gd name="connsiteX0" fmla="*/ 0 w 725147"/>
              <a:gd name="connsiteY0" fmla="*/ 194734 h 250112"/>
              <a:gd name="connsiteX1" fmla="*/ 55033 w 725147"/>
              <a:gd name="connsiteY1" fmla="*/ 224597 h 250112"/>
              <a:gd name="connsiteX2" fmla="*/ 186266 w 725147"/>
              <a:gd name="connsiteY2" fmla="*/ 245764 h 250112"/>
              <a:gd name="connsiteX3" fmla="*/ 186266 w 725147"/>
              <a:gd name="connsiteY3" fmla="*/ 250112 h 250112"/>
              <a:gd name="connsiteX4" fmla="*/ 254000 w 725147"/>
              <a:gd name="connsiteY4" fmla="*/ 237067 h 250112"/>
              <a:gd name="connsiteX5" fmla="*/ 325966 w 725147"/>
              <a:gd name="connsiteY5" fmla="*/ 220364 h 250112"/>
              <a:gd name="connsiteX6" fmla="*/ 406400 w 725147"/>
              <a:gd name="connsiteY6" fmla="*/ 190731 h 250112"/>
              <a:gd name="connsiteX7" fmla="*/ 491066 w 725147"/>
              <a:gd name="connsiteY7" fmla="*/ 144164 h 250112"/>
              <a:gd name="connsiteX8" fmla="*/ 563033 w 725147"/>
              <a:gd name="connsiteY8" fmla="*/ 97597 h 250112"/>
              <a:gd name="connsiteX9" fmla="*/ 660400 w 725147"/>
              <a:gd name="connsiteY9" fmla="*/ 29864 h 250112"/>
              <a:gd name="connsiteX10" fmla="*/ 702733 w 725147"/>
              <a:gd name="connsiteY10" fmla="*/ 8697 h 250112"/>
              <a:gd name="connsiteX11" fmla="*/ 725147 w 725147"/>
              <a:gd name="connsiteY11" fmla="*/ 0 h 250112"/>
              <a:gd name="connsiteX0" fmla="*/ 0 w 734112"/>
              <a:gd name="connsiteY0" fmla="*/ 203430 h 250112"/>
              <a:gd name="connsiteX1" fmla="*/ 63998 w 734112"/>
              <a:gd name="connsiteY1" fmla="*/ 224597 h 250112"/>
              <a:gd name="connsiteX2" fmla="*/ 195231 w 734112"/>
              <a:gd name="connsiteY2" fmla="*/ 245764 h 250112"/>
              <a:gd name="connsiteX3" fmla="*/ 195231 w 734112"/>
              <a:gd name="connsiteY3" fmla="*/ 250112 h 250112"/>
              <a:gd name="connsiteX4" fmla="*/ 262965 w 734112"/>
              <a:gd name="connsiteY4" fmla="*/ 237067 h 250112"/>
              <a:gd name="connsiteX5" fmla="*/ 334931 w 734112"/>
              <a:gd name="connsiteY5" fmla="*/ 220364 h 250112"/>
              <a:gd name="connsiteX6" fmla="*/ 415365 w 734112"/>
              <a:gd name="connsiteY6" fmla="*/ 190731 h 250112"/>
              <a:gd name="connsiteX7" fmla="*/ 500031 w 734112"/>
              <a:gd name="connsiteY7" fmla="*/ 144164 h 250112"/>
              <a:gd name="connsiteX8" fmla="*/ 571998 w 734112"/>
              <a:gd name="connsiteY8" fmla="*/ 97597 h 250112"/>
              <a:gd name="connsiteX9" fmla="*/ 669365 w 734112"/>
              <a:gd name="connsiteY9" fmla="*/ 29864 h 250112"/>
              <a:gd name="connsiteX10" fmla="*/ 711698 w 734112"/>
              <a:gd name="connsiteY10" fmla="*/ 8697 h 250112"/>
              <a:gd name="connsiteX11" fmla="*/ 734112 w 734112"/>
              <a:gd name="connsiteY11" fmla="*/ 0 h 250112"/>
              <a:gd name="connsiteX0" fmla="*/ 0 w 734112"/>
              <a:gd name="connsiteY0" fmla="*/ 203430 h 250112"/>
              <a:gd name="connsiteX1" fmla="*/ 63998 w 734112"/>
              <a:gd name="connsiteY1" fmla="*/ 237642 h 250112"/>
              <a:gd name="connsiteX2" fmla="*/ 195231 w 734112"/>
              <a:gd name="connsiteY2" fmla="*/ 245764 h 250112"/>
              <a:gd name="connsiteX3" fmla="*/ 195231 w 734112"/>
              <a:gd name="connsiteY3" fmla="*/ 250112 h 250112"/>
              <a:gd name="connsiteX4" fmla="*/ 262965 w 734112"/>
              <a:gd name="connsiteY4" fmla="*/ 237067 h 250112"/>
              <a:gd name="connsiteX5" fmla="*/ 334931 w 734112"/>
              <a:gd name="connsiteY5" fmla="*/ 220364 h 250112"/>
              <a:gd name="connsiteX6" fmla="*/ 415365 w 734112"/>
              <a:gd name="connsiteY6" fmla="*/ 190731 h 250112"/>
              <a:gd name="connsiteX7" fmla="*/ 500031 w 734112"/>
              <a:gd name="connsiteY7" fmla="*/ 144164 h 250112"/>
              <a:gd name="connsiteX8" fmla="*/ 571998 w 734112"/>
              <a:gd name="connsiteY8" fmla="*/ 97597 h 250112"/>
              <a:gd name="connsiteX9" fmla="*/ 669365 w 734112"/>
              <a:gd name="connsiteY9" fmla="*/ 29864 h 250112"/>
              <a:gd name="connsiteX10" fmla="*/ 711698 w 734112"/>
              <a:gd name="connsiteY10" fmla="*/ 8697 h 250112"/>
              <a:gd name="connsiteX11" fmla="*/ 734112 w 734112"/>
              <a:gd name="connsiteY11" fmla="*/ 0 h 25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112" h="250112">
                <a:moveTo>
                  <a:pt x="0" y="203430"/>
                </a:moveTo>
                <a:cubicBezTo>
                  <a:pt x="11994" y="210485"/>
                  <a:pt x="31460" y="230586"/>
                  <a:pt x="63998" y="237642"/>
                </a:cubicBezTo>
                <a:cubicBezTo>
                  <a:pt x="96536" y="244698"/>
                  <a:pt x="173359" y="241511"/>
                  <a:pt x="195231" y="245764"/>
                </a:cubicBezTo>
                <a:lnTo>
                  <a:pt x="195231" y="250112"/>
                </a:lnTo>
                <a:cubicBezTo>
                  <a:pt x="206520" y="250112"/>
                  <a:pt x="239682" y="242025"/>
                  <a:pt x="262965" y="237067"/>
                </a:cubicBezTo>
                <a:cubicBezTo>
                  <a:pt x="286248" y="232109"/>
                  <a:pt x="309531" y="228087"/>
                  <a:pt x="334931" y="220364"/>
                </a:cubicBezTo>
                <a:cubicBezTo>
                  <a:pt x="360331" y="212641"/>
                  <a:pt x="387848" y="203431"/>
                  <a:pt x="415365" y="190731"/>
                </a:cubicBezTo>
                <a:cubicBezTo>
                  <a:pt x="442882" y="178031"/>
                  <a:pt x="473926" y="159686"/>
                  <a:pt x="500031" y="144164"/>
                </a:cubicBezTo>
                <a:cubicBezTo>
                  <a:pt x="526136" y="128642"/>
                  <a:pt x="543776" y="116647"/>
                  <a:pt x="571998" y="97597"/>
                </a:cubicBezTo>
                <a:cubicBezTo>
                  <a:pt x="600220" y="78547"/>
                  <a:pt x="646082" y="44681"/>
                  <a:pt x="669365" y="29864"/>
                </a:cubicBezTo>
                <a:cubicBezTo>
                  <a:pt x="692648" y="15047"/>
                  <a:pt x="711698" y="8697"/>
                  <a:pt x="711698" y="8697"/>
                </a:cubicBezTo>
                <a:lnTo>
                  <a:pt x="734112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5370121" y="1283680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872029" y="1263335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7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93 L -0.01237 -0.0125 L -0.02513 -0.02268 L -0.03802 -0.02268 L -0.05234 -0.0125 L -0.06315 0.01111 L -0.07174 0.03194 C -0.07304 0.04259 -0.07435 0.05301 -0.07578 0.06412 C -0.07604 0.07732 -0.07617 0.08982 -0.07617 0.10324 C -0.07409 0.11574 -0.07109 0.12778 -0.06901 0.14051 L -0.05742 0.16574 L -0.03646 0.18032 L -0.02174 0.18032 L -0.00143 0.16134 L 0.01198 0.12384 C 0.01354 0.11111 0.01563 0.09861 0.01797 0.08657 L 0.01797 0.04838 C 0.01524 0.03982 0.01289 0.03171 0.0112 0.02269 C 0.00821 0.01574 0.00586 0.00949 0.00352 0.00255 L -0.00468 0.01458 C -0.00442 0.01921 -0.00403 0.02384 -0.00377 0.02847 L 0.00352 0.03634 L 0.01198 0.03866 L 0.02552 0.03982 L 0.04388 0.02269 L 0.05886 0.00602 L 0.06459 -0.0044 L 0.12084 0.00023 " pathEditMode="relative" rAng="0" ptsTypes="AAAAAAAAAAAAAAAAAAAAAAAAAAAA">
                                      <p:cBhvr>
                                        <p:cTn id="10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7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026 -0.00162 L -0.02227 -0.02107 L -0.03828 -0.02107 L -0.05169 -0.01042 L -0.06602 0.01643 L -0.07201 0.04954 L -0.07357 0.10046 L -0.06693 0.14236 L -0.05091 0.17222 L -0.0349 0.18125 L -0.01289 0.17986 L 0.0056 0.15278 L 0.01914 0.11088 L 0.02161 0.06736 L 0.01823 0.02685 L 0.00898 0.00602 L 0.00221 0.00602 L -0.00195 0.01806 L 0.00052 0.03148 L 0.00729 0.03588 L 0.01745 0.02847 L 0.02669 0.00602 L 0.04102 -0.01644 L 0.05365 -0.02107 L 0.06458 -0.01505 L 0.06888 0.01343 L 0.06888 0.04954 L 0.06966 0.18889 L 0.06966 0.10949 L 0.09154 0.02546 L 0.11016 -0.00741 L 0.12617 -0.02407 L 0.1362 -0.02407 L 0.15221 -0.01042 L 0.1582 0.01643 L 0.15651 0.07037 L 0.1582 0.15579 L 0.16823 0.18588 L 0.18255 0.18588 L 0.197 0.15741 L 0.20872 0.12431 L 0.22057 0.0794 L 0.29466 -0.0044 L 0.28203 -0.02407 L 0.272 -0.02546 L 0.25599 -0.02245 L 0.23828 -0.00903 L 0.22643 0.02847 L 0.21966 0.075 L 0.22565 0.13194 L 0.24922 0.17083 L 0.27448 0.17685 L 0.29896 0.14537 L 0.31068 0.08542 L 0.30573 0.02407 L 0.29388 0.00139 L 0.3099 -0.02986 L 0.30573 0.4331 L 0.2931 0.48241 L 0.27786 0.5081 L 0.26185 0.5081 L 0.2526 0.49005 L 0.25091 0.45995 L 0.25091 0.42106 L 0.26185 0.35972 L 0.27786 0.2831 L 0.29974 0.21134 L 0.34115 0.075 L 0.34115 0.07523 " pathEditMode="relative" rAng="0" ptsTypes="AAAAAAAAAAAAAAAAAAAAAAAAAAAAAAAAAAAAAAAAAAAAAAAAAAAAAAAAAAAAAAAAAAAAA">
                                      <p:cBhvr>
                                        <p:cTn id="37" dur="2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2407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9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6" fill="hold" grpId="0" nodeType="withEffect">
                                  <p:stCondLst>
                                    <p:cond delay="18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3" fill="hold" grpId="0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9" fill="hold" grpId="0" nodeType="with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23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3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3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7" presetClass="exit" presetSubtype="0" fill="hold" nodeType="withEffect">
                                  <p:stCondLst>
                                    <p:cond delay="29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62500" y="2031262"/>
            <a:ext cx="6389663" cy="3131280"/>
            <a:chOff x="731519" y="2015159"/>
            <a:chExt cx="6664359" cy="31312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738" t="39665" r="48529" b="25263"/>
            <a:stretch/>
          </p:blipFill>
          <p:spPr>
            <a:xfrm>
              <a:off x="3661342" y="2015159"/>
              <a:ext cx="3734536" cy="31312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7902" t="39665" r="39403" b="25263"/>
            <a:stretch/>
          </p:blipFill>
          <p:spPr>
            <a:xfrm>
              <a:off x="731519" y="2015159"/>
              <a:ext cx="5144846" cy="313128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002959" y="2020245"/>
            <a:ext cx="79839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β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472075" y="3669593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 16"/>
          <p:cNvSpPr/>
          <p:nvPr/>
        </p:nvSpPr>
        <p:spPr>
          <a:xfrm>
            <a:off x="3100772" y="3714507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 17"/>
          <p:cNvSpPr/>
          <p:nvPr/>
        </p:nvSpPr>
        <p:spPr>
          <a:xfrm>
            <a:off x="3106315" y="4479276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3715914" y="4411537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reeform 19"/>
          <p:cNvSpPr/>
          <p:nvPr/>
        </p:nvSpPr>
        <p:spPr>
          <a:xfrm>
            <a:off x="3959753" y="3764381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reeform 20"/>
          <p:cNvSpPr/>
          <p:nvPr/>
        </p:nvSpPr>
        <p:spPr>
          <a:xfrm>
            <a:off x="4010376" y="3841967"/>
            <a:ext cx="61824" cy="236379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  <a:gd name="connsiteX0" fmla="*/ 43302 w 71012"/>
              <a:gd name="connsiteY0" fmla="*/ 0 h 240624"/>
              <a:gd name="connsiteX1" fmla="*/ 4510 w 71012"/>
              <a:gd name="connsiteY1" fmla="*/ 99753 h 240624"/>
              <a:gd name="connsiteX2" fmla="*/ 4510 w 71012"/>
              <a:gd name="connsiteY2" fmla="*/ 166255 h 240624"/>
              <a:gd name="connsiteX3" fmla="*/ 37761 w 71012"/>
              <a:gd name="connsiteY3" fmla="*/ 210590 h 240624"/>
              <a:gd name="connsiteX4" fmla="*/ 71012 w 71012"/>
              <a:gd name="connsiteY4" fmla="*/ 221673 h 240624"/>
              <a:gd name="connsiteX5" fmla="*/ 66274 w 71012"/>
              <a:gd name="connsiteY5" fmla="*/ 240624 h 240624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0" fmla="*/ 43302 w 66274"/>
              <a:gd name="connsiteY0" fmla="*/ 0 h 226411"/>
              <a:gd name="connsiteX1" fmla="*/ 4510 w 66274"/>
              <a:gd name="connsiteY1" fmla="*/ 99753 h 226411"/>
              <a:gd name="connsiteX2" fmla="*/ 4510 w 66274"/>
              <a:gd name="connsiteY2" fmla="*/ 166255 h 226411"/>
              <a:gd name="connsiteX3" fmla="*/ 37761 w 66274"/>
              <a:gd name="connsiteY3" fmla="*/ 210590 h 226411"/>
              <a:gd name="connsiteX4" fmla="*/ 66274 w 66274"/>
              <a:gd name="connsiteY4" fmla="*/ 226411 h 226411"/>
              <a:gd name="connsiteX0" fmla="*/ 43302 w 61536"/>
              <a:gd name="connsiteY0" fmla="*/ 0 h 235887"/>
              <a:gd name="connsiteX1" fmla="*/ 4510 w 61536"/>
              <a:gd name="connsiteY1" fmla="*/ 99753 h 235887"/>
              <a:gd name="connsiteX2" fmla="*/ 4510 w 61536"/>
              <a:gd name="connsiteY2" fmla="*/ 166255 h 235887"/>
              <a:gd name="connsiteX3" fmla="*/ 37761 w 61536"/>
              <a:gd name="connsiteY3" fmla="*/ 210590 h 235887"/>
              <a:gd name="connsiteX4" fmla="*/ 61536 w 61536"/>
              <a:gd name="connsiteY4" fmla="*/ 235887 h 235887"/>
              <a:gd name="connsiteX0" fmla="*/ 43023 w 61257"/>
              <a:gd name="connsiteY0" fmla="*/ 0 h 236379"/>
              <a:gd name="connsiteX1" fmla="*/ 4231 w 61257"/>
              <a:gd name="connsiteY1" fmla="*/ 99753 h 236379"/>
              <a:gd name="connsiteX2" fmla="*/ 4231 w 61257"/>
              <a:gd name="connsiteY2" fmla="*/ 166255 h 236379"/>
              <a:gd name="connsiteX3" fmla="*/ 32744 w 61257"/>
              <a:gd name="connsiteY3" fmla="*/ 229542 h 236379"/>
              <a:gd name="connsiteX4" fmla="*/ 61257 w 61257"/>
              <a:gd name="connsiteY4" fmla="*/ 235887 h 236379"/>
              <a:gd name="connsiteX0" fmla="*/ 43590 w 61824"/>
              <a:gd name="connsiteY0" fmla="*/ 0 h 236379"/>
              <a:gd name="connsiteX1" fmla="*/ 4798 w 61824"/>
              <a:gd name="connsiteY1" fmla="*/ 99753 h 236379"/>
              <a:gd name="connsiteX2" fmla="*/ 4798 w 61824"/>
              <a:gd name="connsiteY2" fmla="*/ 166255 h 236379"/>
              <a:gd name="connsiteX3" fmla="*/ 42786 w 61824"/>
              <a:gd name="connsiteY3" fmla="*/ 229542 h 236379"/>
              <a:gd name="connsiteX4" fmla="*/ 61824 w 61824"/>
              <a:gd name="connsiteY4" fmla="*/ 235887 h 2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4" h="236379">
                <a:moveTo>
                  <a:pt x="43590" y="0"/>
                </a:moveTo>
                <a:cubicBezTo>
                  <a:pt x="27426" y="36022"/>
                  <a:pt x="11263" y="72044"/>
                  <a:pt x="4798" y="99753"/>
                </a:cubicBezTo>
                <a:cubicBezTo>
                  <a:pt x="-1667" y="127462"/>
                  <a:pt x="-1533" y="144624"/>
                  <a:pt x="4798" y="166255"/>
                </a:cubicBezTo>
                <a:cubicBezTo>
                  <a:pt x="11129" y="187886"/>
                  <a:pt x="33282" y="217937"/>
                  <a:pt x="42786" y="229542"/>
                </a:cubicBezTo>
                <a:cubicBezTo>
                  <a:pt x="52290" y="241147"/>
                  <a:pt x="56282" y="234040"/>
                  <a:pt x="61824" y="23588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Freeform 21"/>
          <p:cNvSpPr/>
          <p:nvPr/>
        </p:nvSpPr>
        <p:spPr>
          <a:xfrm>
            <a:off x="4055092" y="3846560"/>
            <a:ext cx="775860" cy="272527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  <a:gd name="connsiteX0" fmla="*/ 0 w 702733"/>
              <a:gd name="connsiteY0" fmla="*/ 186037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  <a:gd name="connsiteX0" fmla="*/ 0 w 702733"/>
              <a:gd name="connsiteY0" fmla="*/ 186037 h 241438"/>
              <a:gd name="connsiteX1" fmla="*/ 55033 w 702733"/>
              <a:gd name="connsiteY1" fmla="*/ 215900 h 241438"/>
              <a:gd name="connsiteX2" fmla="*/ 186266 w 702733"/>
              <a:gd name="connsiteY2" fmla="*/ 237067 h 241438"/>
              <a:gd name="connsiteX3" fmla="*/ 186266 w 702733"/>
              <a:gd name="connsiteY3" fmla="*/ 241415 h 241438"/>
              <a:gd name="connsiteX4" fmla="*/ 254000 w 702733"/>
              <a:gd name="connsiteY4" fmla="*/ 237067 h 241438"/>
              <a:gd name="connsiteX5" fmla="*/ 325966 w 702733"/>
              <a:gd name="connsiteY5" fmla="*/ 211667 h 241438"/>
              <a:gd name="connsiteX6" fmla="*/ 406400 w 702733"/>
              <a:gd name="connsiteY6" fmla="*/ 182034 h 241438"/>
              <a:gd name="connsiteX7" fmla="*/ 491066 w 702733"/>
              <a:gd name="connsiteY7" fmla="*/ 135467 h 241438"/>
              <a:gd name="connsiteX8" fmla="*/ 563033 w 702733"/>
              <a:gd name="connsiteY8" fmla="*/ 88900 h 241438"/>
              <a:gd name="connsiteX9" fmla="*/ 660400 w 702733"/>
              <a:gd name="connsiteY9" fmla="*/ 21167 h 241438"/>
              <a:gd name="connsiteX10" fmla="*/ 702733 w 702733"/>
              <a:gd name="connsiteY10" fmla="*/ 0 h 241438"/>
              <a:gd name="connsiteX11" fmla="*/ 702733 w 702733"/>
              <a:gd name="connsiteY11" fmla="*/ 0 h 241438"/>
              <a:gd name="connsiteX0" fmla="*/ 0 w 702733"/>
              <a:gd name="connsiteY0" fmla="*/ 186037 h 241837"/>
              <a:gd name="connsiteX1" fmla="*/ 55033 w 702733"/>
              <a:gd name="connsiteY1" fmla="*/ 215900 h 241837"/>
              <a:gd name="connsiteX2" fmla="*/ 109510 w 702733"/>
              <a:gd name="connsiteY2" fmla="*/ 241060 h 241837"/>
              <a:gd name="connsiteX3" fmla="*/ 186266 w 702733"/>
              <a:gd name="connsiteY3" fmla="*/ 237067 h 241837"/>
              <a:gd name="connsiteX4" fmla="*/ 186266 w 702733"/>
              <a:gd name="connsiteY4" fmla="*/ 241415 h 241837"/>
              <a:gd name="connsiteX5" fmla="*/ 254000 w 702733"/>
              <a:gd name="connsiteY5" fmla="*/ 237067 h 241837"/>
              <a:gd name="connsiteX6" fmla="*/ 325966 w 702733"/>
              <a:gd name="connsiteY6" fmla="*/ 211667 h 241837"/>
              <a:gd name="connsiteX7" fmla="*/ 406400 w 702733"/>
              <a:gd name="connsiteY7" fmla="*/ 182034 h 241837"/>
              <a:gd name="connsiteX8" fmla="*/ 491066 w 702733"/>
              <a:gd name="connsiteY8" fmla="*/ 135467 h 241837"/>
              <a:gd name="connsiteX9" fmla="*/ 563033 w 702733"/>
              <a:gd name="connsiteY9" fmla="*/ 88900 h 241837"/>
              <a:gd name="connsiteX10" fmla="*/ 660400 w 702733"/>
              <a:gd name="connsiteY10" fmla="*/ 21167 h 241837"/>
              <a:gd name="connsiteX11" fmla="*/ 702733 w 702733"/>
              <a:gd name="connsiteY11" fmla="*/ 0 h 241837"/>
              <a:gd name="connsiteX12" fmla="*/ 702733 w 702733"/>
              <a:gd name="connsiteY12" fmla="*/ 0 h 241837"/>
              <a:gd name="connsiteX0" fmla="*/ 0 w 702733"/>
              <a:gd name="connsiteY0" fmla="*/ 186037 h 241438"/>
              <a:gd name="connsiteX1" fmla="*/ 55033 w 702733"/>
              <a:gd name="connsiteY1" fmla="*/ 215900 h 241438"/>
              <a:gd name="connsiteX2" fmla="*/ 186266 w 702733"/>
              <a:gd name="connsiteY2" fmla="*/ 237067 h 241438"/>
              <a:gd name="connsiteX3" fmla="*/ 186266 w 702733"/>
              <a:gd name="connsiteY3" fmla="*/ 241415 h 241438"/>
              <a:gd name="connsiteX4" fmla="*/ 254000 w 702733"/>
              <a:gd name="connsiteY4" fmla="*/ 237067 h 241438"/>
              <a:gd name="connsiteX5" fmla="*/ 325966 w 702733"/>
              <a:gd name="connsiteY5" fmla="*/ 211667 h 241438"/>
              <a:gd name="connsiteX6" fmla="*/ 406400 w 702733"/>
              <a:gd name="connsiteY6" fmla="*/ 182034 h 241438"/>
              <a:gd name="connsiteX7" fmla="*/ 491066 w 702733"/>
              <a:gd name="connsiteY7" fmla="*/ 135467 h 241438"/>
              <a:gd name="connsiteX8" fmla="*/ 563033 w 702733"/>
              <a:gd name="connsiteY8" fmla="*/ 88900 h 241438"/>
              <a:gd name="connsiteX9" fmla="*/ 660400 w 702733"/>
              <a:gd name="connsiteY9" fmla="*/ 21167 h 241438"/>
              <a:gd name="connsiteX10" fmla="*/ 702733 w 702733"/>
              <a:gd name="connsiteY10" fmla="*/ 0 h 241438"/>
              <a:gd name="connsiteX11" fmla="*/ 702733 w 702733"/>
              <a:gd name="connsiteY11" fmla="*/ 0 h 241438"/>
              <a:gd name="connsiteX0" fmla="*/ 0 w 702733"/>
              <a:gd name="connsiteY0" fmla="*/ 186037 h 241415"/>
              <a:gd name="connsiteX1" fmla="*/ 55033 w 702733"/>
              <a:gd name="connsiteY1" fmla="*/ 215900 h 241415"/>
              <a:gd name="connsiteX2" fmla="*/ 186266 w 702733"/>
              <a:gd name="connsiteY2" fmla="*/ 237067 h 241415"/>
              <a:gd name="connsiteX3" fmla="*/ 186266 w 702733"/>
              <a:gd name="connsiteY3" fmla="*/ 241415 h 241415"/>
              <a:gd name="connsiteX4" fmla="*/ 254000 w 702733"/>
              <a:gd name="connsiteY4" fmla="*/ 228370 h 241415"/>
              <a:gd name="connsiteX5" fmla="*/ 325966 w 702733"/>
              <a:gd name="connsiteY5" fmla="*/ 211667 h 241415"/>
              <a:gd name="connsiteX6" fmla="*/ 406400 w 702733"/>
              <a:gd name="connsiteY6" fmla="*/ 182034 h 241415"/>
              <a:gd name="connsiteX7" fmla="*/ 491066 w 702733"/>
              <a:gd name="connsiteY7" fmla="*/ 135467 h 241415"/>
              <a:gd name="connsiteX8" fmla="*/ 563033 w 702733"/>
              <a:gd name="connsiteY8" fmla="*/ 88900 h 241415"/>
              <a:gd name="connsiteX9" fmla="*/ 660400 w 702733"/>
              <a:gd name="connsiteY9" fmla="*/ 21167 h 241415"/>
              <a:gd name="connsiteX10" fmla="*/ 702733 w 702733"/>
              <a:gd name="connsiteY10" fmla="*/ 0 h 241415"/>
              <a:gd name="connsiteX11" fmla="*/ 702733 w 702733"/>
              <a:gd name="connsiteY11" fmla="*/ 0 h 241415"/>
              <a:gd name="connsiteX0" fmla="*/ 0 w 725147"/>
              <a:gd name="connsiteY0" fmla="*/ 194734 h 250112"/>
              <a:gd name="connsiteX1" fmla="*/ 55033 w 725147"/>
              <a:gd name="connsiteY1" fmla="*/ 224597 h 250112"/>
              <a:gd name="connsiteX2" fmla="*/ 186266 w 725147"/>
              <a:gd name="connsiteY2" fmla="*/ 245764 h 250112"/>
              <a:gd name="connsiteX3" fmla="*/ 186266 w 725147"/>
              <a:gd name="connsiteY3" fmla="*/ 250112 h 250112"/>
              <a:gd name="connsiteX4" fmla="*/ 254000 w 725147"/>
              <a:gd name="connsiteY4" fmla="*/ 237067 h 250112"/>
              <a:gd name="connsiteX5" fmla="*/ 325966 w 725147"/>
              <a:gd name="connsiteY5" fmla="*/ 220364 h 250112"/>
              <a:gd name="connsiteX6" fmla="*/ 406400 w 725147"/>
              <a:gd name="connsiteY6" fmla="*/ 190731 h 250112"/>
              <a:gd name="connsiteX7" fmla="*/ 491066 w 725147"/>
              <a:gd name="connsiteY7" fmla="*/ 144164 h 250112"/>
              <a:gd name="connsiteX8" fmla="*/ 563033 w 725147"/>
              <a:gd name="connsiteY8" fmla="*/ 97597 h 250112"/>
              <a:gd name="connsiteX9" fmla="*/ 660400 w 725147"/>
              <a:gd name="connsiteY9" fmla="*/ 29864 h 250112"/>
              <a:gd name="connsiteX10" fmla="*/ 702733 w 725147"/>
              <a:gd name="connsiteY10" fmla="*/ 8697 h 250112"/>
              <a:gd name="connsiteX11" fmla="*/ 725147 w 725147"/>
              <a:gd name="connsiteY11" fmla="*/ 0 h 250112"/>
              <a:gd name="connsiteX0" fmla="*/ 0 w 734112"/>
              <a:gd name="connsiteY0" fmla="*/ 203430 h 250112"/>
              <a:gd name="connsiteX1" fmla="*/ 63998 w 734112"/>
              <a:gd name="connsiteY1" fmla="*/ 224597 h 250112"/>
              <a:gd name="connsiteX2" fmla="*/ 195231 w 734112"/>
              <a:gd name="connsiteY2" fmla="*/ 245764 h 250112"/>
              <a:gd name="connsiteX3" fmla="*/ 195231 w 734112"/>
              <a:gd name="connsiteY3" fmla="*/ 250112 h 250112"/>
              <a:gd name="connsiteX4" fmla="*/ 262965 w 734112"/>
              <a:gd name="connsiteY4" fmla="*/ 237067 h 250112"/>
              <a:gd name="connsiteX5" fmla="*/ 334931 w 734112"/>
              <a:gd name="connsiteY5" fmla="*/ 220364 h 250112"/>
              <a:gd name="connsiteX6" fmla="*/ 415365 w 734112"/>
              <a:gd name="connsiteY6" fmla="*/ 190731 h 250112"/>
              <a:gd name="connsiteX7" fmla="*/ 500031 w 734112"/>
              <a:gd name="connsiteY7" fmla="*/ 144164 h 250112"/>
              <a:gd name="connsiteX8" fmla="*/ 571998 w 734112"/>
              <a:gd name="connsiteY8" fmla="*/ 97597 h 250112"/>
              <a:gd name="connsiteX9" fmla="*/ 669365 w 734112"/>
              <a:gd name="connsiteY9" fmla="*/ 29864 h 250112"/>
              <a:gd name="connsiteX10" fmla="*/ 711698 w 734112"/>
              <a:gd name="connsiteY10" fmla="*/ 8697 h 250112"/>
              <a:gd name="connsiteX11" fmla="*/ 734112 w 734112"/>
              <a:gd name="connsiteY11" fmla="*/ 0 h 250112"/>
              <a:gd name="connsiteX0" fmla="*/ 0 w 734112"/>
              <a:gd name="connsiteY0" fmla="*/ 203430 h 250112"/>
              <a:gd name="connsiteX1" fmla="*/ 63998 w 734112"/>
              <a:gd name="connsiteY1" fmla="*/ 237642 h 250112"/>
              <a:gd name="connsiteX2" fmla="*/ 195231 w 734112"/>
              <a:gd name="connsiteY2" fmla="*/ 245764 h 250112"/>
              <a:gd name="connsiteX3" fmla="*/ 195231 w 734112"/>
              <a:gd name="connsiteY3" fmla="*/ 250112 h 250112"/>
              <a:gd name="connsiteX4" fmla="*/ 262965 w 734112"/>
              <a:gd name="connsiteY4" fmla="*/ 237067 h 250112"/>
              <a:gd name="connsiteX5" fmla="*/ 334931 w 734112"/>
              <a:gd name="connsiteY5" fmla="*/ 220364 h 250112"/>
              <a:gd name="connsiteX6" fmla="*/ 415365 w 734112"/>
              <a:gd name="connsiteY6" fmla="*/ 190731 h 250112"/>
              <a:gd name="connsiteX7" fmla="*/ 500031 w 734112"/>
              <a:gd name="connsiteY7" fmla="*/ 144164 h 250112"/>
              <a:gd name="connsiteX8" fmla="*/ 571998 w 734112"/>
              <a:gd name="connsiteY8" fmla="*/ 97597 h 250112"/>
              <a:gd name="connsiteX9" fmla="*/ 669365 w 734112"/>
              <a:gd name="connsiteY9" fmla="*/ 29864 h 250112"/>
              <a:gd name="connsiteX10" fmla="*/ 711698 w 734112"/>
              <a:gd name="connsiteY10" fmla="*/ 8697 h 250112"/>
              <a:gd name="connsiteX11" fmla="*/ 734112 w 734112"/>
              <a:gd name="connsiteY11" fmla="*/ 0 h 25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112" h="250112">
                <a:moveTo>
                  <a:pt x="0" y="203430"/>
                </a:moveTo>
                <a:cubicBezTo>
                  <a:pt x="11994" y="210485"/>
                  <a:pt x="31460" y="230586"/>
                  <a:pt x="63998" y="237642"/>
                </a:cubicBezTo>
                <a:cubicBezTo>
                  <a:pt x="96536" y="244698"/>
                  <a:pt x="173359" y="241511"/>
                  <a:pt x="195231" y="245764"/>
                </a:cubicBezTo>
                <a:lnTo>
                  <a:pt x="195231" y="250112"/>
                </a:lnTo>
                <a:cubicBezTo>
                  <a:pt x="206520" y="250112"/>
                  <a:pt x="239682" y="242025"/>
                  <a:pt x="262965" y="237067"/>
                </a:cubicBezTo>
                <a:cubicBezTo>
                  <a:pt x="286248" y="232109"/>
                  <a:pt x="309531" y="228087"/>
                  <a:pt x="334931" y="220364"/>
                </a:cubicBezTo>
                <a:cubicBezTo>
                  <a:pt x="360331" y="212641"/>
                  <a:pt x="387848" y="203431"/>
                  <a:pt x="415365" y="190731"/>
                </a:cubicBezTo>
                <a:cubicBezTo>
                  <a:pt x="442882" y="178031"/>
                  <a:pt x="473926" y="159686"/>
                  <a:pt x="500031" y="144164"/>
                </a:cubicBezTo>
                <a:cubicBezTo>
                  <a:pt x="526136" y="128642"/>
                  <a:pt x="543776" y="116647"/>
                  <a:pt x="571998" y="97597"/>
                </a:cubicBezTo>
                <a:cubicBezTo>
                  <a:pt x="600220" y="78547"/>
                  <a:pt x="646082" y="44681"/>
                  <a:pt x="669365" y="29864"/>
                </a:cubicBezTo>
                <a:cubicBezTo>
                  <a:pt x="692648" y="15047"/>
                  <a:pt x="711698" y="8697"/>
                  <a:pt x="711698" y="8697"/>
                </a:cubicBezTo>
                <a:lnTo>
                  <a:pt x="734112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097355" y="2717561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4941033" y="3669593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4569730" y="3714507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4575273" y="4479276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 26"/>
          <p:cNvSpPr/>
          <p:nvPr/>
        </p:nvSpPr>
        <p:spPr>
          <a:xfrm>
            <a:off x="5184872" y="4411537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5428711" y="3764381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5479334" y="3841967"/>
            <a:ext cx="61824" cy="236379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  <a:gd name="connsiteX0" fmla="*/ 43302 w 71012"/>
              <a:gd name="connsiteY0" fmla="*/ 0 h 240624"/>
              <a:gd name="connsiteX1" fmla="*/ 4510 w 71012"/>
              <a:gd name="connsiteY1" fmla="*/ 99753 h 240624"/>
              <a:gd name="connsiteX2" fmla="*/ 4510 w 71012"/>
              <a:gd name="connsiteY2" fmla="*/ 166255 h 240624"/>
              <a:gd name="connsiteX3" fmla="*/ 37761 w 71012"/>
              <a:gd name="connsiteY3" fmla="*/ 210590 h 240624"/>
              <a:gd name="connsiteX4" fmla="*/ 71012 w 71012"/>
              <a:gd name="connsiteY4" fmla="*/ 221673 h 240624"/>
              <a:gd name="connsiteX5" fmla="*/ 66274 w 71012"/>
              <a:gd name="connsiteY5" fmla="*/ 240624 h 240624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0" fmla="*/ 43302 w 66274"/>
              <a:gd name="connsiteY0" fmla="*/ 0 h 226411"/>
              <a:gd name="connsiteX1" fmla="*/ 4510 w 66274"/>
              <a:gd name="connsiteY1" fmla="*/ 99753 h 226411"/>
              <a:gd name="connsiteX2" fmla="*/ 4510 w 66274"/>
              <a:gd name="connsiteY2" fmla="*/ 166255 h 226411"/>
              <a:gd name="connsiteX3" fmla="*/ 37761 w 66274"/>
              <a:gd name="connsiteY3" fmla="*/ 210590 h 226411"/>
              <a:gd name="connsiteX4" fmla="*/ 66274 w 66274"/>
              <a:gd name="connsiteY4" fmla="*/ 226411 h 226411"/>
              <a:gd name="connsiteX0" fmla="*/ 43302 w 61536"/>
              <a:gd name="connsiteY0" fmla="*/ 0 h 235887"/>
              <a:gd name="connsiteX1" fmla="*/ 4510 w 61536"/>
              <a:gd name="connsiteY1" fmla="*/ 99753 h 235887"/>
              <a:gd name="connsiteX2" fmla="*/ 4510 w 61536"/>
              <a:gd name="connsiteY2" fmla="*/ 166255 h 235887"/>
              <a:gd name="connsiteX3" fmla="*/ 37761 w 61536"/>
              <a:gd name="connsiteY3" fmla="*/ 210590 h 235887"/>
              <a:gd name="connsiteX4" fmla="*/ 61536 w 61536"/>
              <a:gd name="connsiteY4" fmla="*/ 235887 h 235887"/>
              <a:gd name="connsiteX0" fmla="*/ 43023 w 61257"/>
              <a:gd name="connsiteY0" fmla="*/ 0 h 236379"/>
              <a:gd name="connsiteX1" fmla="*/ 4231 w 61257"/>
              <a:gd name="connsiteY1" fmla="*/ 99753 h 236379"/>
              <a:gd name="connsiteX2" fmla="*/ 4231 w 61257"/>
              <a:gd name="connsiteY2" fmla="*/ 166255 h 236379"/>
              <a:gd name="connsiteX3" fmla="*/ 32744 w 61257"/>
              <a:gd name="connsiteY3" fmla="*/ 229542 h 236379"/>
              <a:gd name="connsiteX4" fmla="*/ 61257 w 61257"/>
              <a:gd name="connsiteY4" fmla="*/ 235887 h 236379"/>
              <a:gd name="connsiteX0" fmla="*/ 43590 w 61824"/>
              <a:gd name="connsiteY0" fmla="*/ 0 h 236379"/>
              <a:gd name="connsiteX1" fmla="*/ 4798 w 61824"/>
              <a:gd name="connsiteY1" fmla="*/ 99753 h 236379"/>
              <a:gd name="connsiteX2" fmla="*/ 4798 w 61824"/>
              <a:gd name="connsiteY2" fmla="*/ 166255 h 236379"/>
              <a:gd name="connsiteX3" fmla="*/ 42786 w 61824"/>
              <a:gd name="connsiteY3" fmla="*/ 229542 h 236379"/>
              <a:gd name="connsiteX4" fmla="*/ 61824 w 61824"/>
              <a:gd name="connsiteY4" fmla="*/ 235887 h 2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4" h="236379">
                <a:moveTo>
                  <a:pt x="43590" y="0"/>
                </a:moveTo>
                <a:cubicBezTo>
                  <a:pt x="27426" y="36022"/>
                  <a:pt x="11263" y="72044"/>
                  <a:pt x="4798" y="99753"/>
                </a:cubicBezTo>
                <a:cubicBezTo>
                  <a:pt x="-1667" y="127462"/>
                  <a:pt x="-1533" y="144624"/>
                  <a:pt x="4798" y="166255"/>
                </a:cubicBezTo>
                <a:cubicBezTo>
                  <a:pt x="11129" y="187886"/>
                  <a:pt x="33282" y="217937"/>
                  <a:pt x="42786" y="229542"/>
                </a:cubicBezTo>
                <a:cubicBezTo>
                  <a:pt x="52290" y="241147"/>
                  <a:pt x="56282" y="234040"/>
                  <a:pt x="61824" y="23588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5524050" y="3846560"/>
            <a:ext cx="775860" cy="272527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  <a:gd name="connsiteX0" fmla="*/ 0 w 702733"/>
              <a:gd name="connsiteY0" fmla="*/ 186037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  <a:gd name="connsiteX0" fmla="*/ 0 w 702733"/>
              <a:gd name="connsiteY0" fmla="*/ 186037 h 241438"/>
              <a:gd name="connsiteX1" fmla="*/ 55033 w 702733"/>
              <a:gd name="connsiteY1" fmla="*/ 215900 h 241438"/>
              <a:gd name="connsiteX2" fmla="*/ 186266 w 702733"/>
              <a:gd name="connsiteY2" fmla="*/ 237067 h 241438"/>
              <a:gd name="connsiteX3" fmla="*/ 186266 w 702733"/>
              <a:gd name="connsiteY3" fmla="*/ 241415 h 241438"/>
              <a:gd name="connsiteX4" fmla="*/ 254000 w 702733"/>
              <a:gd name="connsiteY4" fmla="*/ 237067 h 241438"/>
              <a:gd name="connsiteX5" fmla="*/ 325966 w 702733"/>
              <a:gd name="connsiteY5" fmla="*/ 211667 h 241438"/>
              <a:gd name="connsiteX6" fmla="*/ 406400 w 702733"/>
              <a:gd name="connsiteY6" fmla="*/ 182034 h 241438"/>
              <a:gd name="connsiteX7" fmla="*/ 491066 w 702733"/>
              <a:gd name="connsiteY7" fmla="*/ 135467 h 241438"/>
              <a:gd name="connsiteX8" fmla="*/ 563033 w 702733"/>
              <a:gd name="connsiteY8" fmla="*/ 88900 h 241438"/>
              <a:gd name="connsiteX9" fmla="*/ 660400 w 702733"/>
              <a:gd name="connsiteY9" fmla="*/ 21167 h 241438"/>
              <a:gd name="connsiteX10" fmla="*/ 702733 w 702733"/>
              <a:gd name="connsiteY10" fmla="*/ 0 h 241438"/>
              <a:gd name="connsiteX11" fmla="*/ 702733 w 702733"/>
              <a:gd name="connsiteY11" fmla="*/ 0 h 241438"/>
              <a:gd name="connsiteX0" fmla="*/ 0 w 702733"/>
              <a:gd name="connsiteY0" fmla="*/ 186037 h 241837"/>
              <a:gd name="connsiteX1" fmla="*/ 55033 w 702733"/>
              <a:gd name="connsiteY1" fmla="*/ 215900 h 241837"/>
              <a:gd name="connsiteX2" fmla="*/ 109510 w 702733"/>
              <a:gd name="connsiteY2" fmla="*/ 241060 h 241837"/>
              <a:gd name="connsiteX3" fmla="*/ 186266 w 702733"/>
              <a:gd name="connsiteY3" fmla="*/ 237067 h 241837"/>
              <a:gd name="connsiteX4" fmla="*/ 186266 w 702733"/>
              <a:gd name="connsiteY4" fmla="*/ 241415 h 241837"/>
              <a:gd name="connsiteX5" fmla="*/ 254000 w 702733"/>
              <a:gd name="connsiteY5" fmla="*/ 237067 h 241837"/>
              <a:gd name="connsiteX6" fmla="*/ 325966 w 702733"/>
              <a:gd name="connsiteY6" fmla="*/ 211667 h 241837"/>
              <a:gd name="connsiteX7" fmla="*/ 406400 w 702733"/>
              <a:gd name="connsiteY7" fmla="*/ 182034 h 241837"/>
              <a:gd name="connsiteX8" fmla="*/ 491066 w 702733"/>
              <a:gd name="connsiteY8" fmla="*/ 135467 h 241837"/>
              <a:gd name="connsiteX9" fmla="*/ 563033 w 702733"/>
              <a:gd name="connsiteY9" fmla="*/ 88900 h 241837"/>
              <a:gd name="connsiteX10" fmla="*/ 660400 w 702733"/>
              <a:gd name="connsiteY10" fmla="*/ 21167 h 241837"/>
              <a:gd name="connsiteX11" fmla="*/ 702733 w 702733"/>
              <a:gd name="connsiteY11" fmla="*/ 0 h 241837"/>
              <a:gd name="connsiteX12" fmla="*/ 702733 w 702733"/>
              <a:gd name="connsiteY12" fmla="*/ 0 h 241837"/>
              <a:gd name="connsiteX0" fmla="*/ 0 w 702733"/>
              <a:gd name="connsiteY0" fmla="*/ 186037 h 241438"/>
              <a:gd name="connsiteX1" fmla="*/ 55033 w 702733"/>
              <a:gd name="connsiteY1" fmla="*/ 215900 h 241438"/>
              <a:gd name="connsiteX2" fmla="*/ 186266 w 702733"/>
              <a:gd name="connsiteY2" fmla="*/ 237067 h 241438"/>
              <a:gd name="connsiteX3" fmla="*/ 186266 w 702733"/>
              <a:gd name="connsiteY3" fmla="*/ 241415 h 241438"/>
              <a:gd name="connsiteX4" fmla="*/ 254000 w 702733"/>
              <a:gd name="connsiteY4" fmla="*/ 237067 h 241438"/>
              <a:gd name="connsiteX5" fmla="*/ 325966 w 702733"/>
              <a:gd name="connsiteY5" fmla="*/ 211667 h 241438"/>
              <a:gd name="connsiteX6" fmla="*/ 406400 w 702733"/>
              <a:gd name="connsiteY6" fmla="*/ 182034 h 241438"/>
              <a:gd name="connsiteX7" fmla="*/ 491066 w 702733"/>
              <a:gd name="connsiteY7" fmla="*/ 135467 h 241438"/>
              <a:gd name="connsiteX8" fmla="*/ 563033 w 702733"/>
              <a:gd name="connsiteY8" fmla="*/ 88900 h 241438"/>
              <a:gd name="connsiteX9" fmla="*/ 660400 w 702733"/>
              <a:gd name="connsiteY9" fmla="*/ 21167 h 241438"/>
              <a:gd name="connsiteX10" fmla="*/ 702733 w 702733"/>
              <a:gd name="connsiteY10" fmla="*/ 0 h 241438"/>
              <a:gd name="connsiteX11" fmla="*/ 702733 w 702733"/>
              <a:gd name="connsiteY11" fmla="*/ 0 h 241438"/>
              <a:gd name="connsiteX0" fmla="*/ 0 w 702733"/>
              <a:gd name="connsiteY0" fmla="*/ 186037 h 241415"/>
              <a:gd name="connsiteX1" fmla="*/ 55033 w 702733"/>
              <a:gd name="connsiteY1" fmla="*/ 215900 h 241415"/>
              <a:gd name="connsiteX2" fmla="*/ 186266 w 702733"/>
              <a:gd name="connsiteY2" fmla="*/ 237067 h 241415"/>
              <a:gd name="connsiteX3" fmla="*/ 186266 w 702733"/>
              <a:gd name="connsiteY3" fmla="*/ 241415 h 241415"/>
              <a:gd name="connsiteX4" fmla="*/ 254000 w 702733"/>
              <a:gd name="connsiteY4" fmla="*/ 228370 h 241415"/>
              <a:gd name="connsiteX5" fmla="*/ 325966 w 702733"/>
              <a:gd name="connsiteY5" fmla="*/ 211667 h 241415"/>
              <a:gd name="connsiteX6" fmla="*/ 406400 w 702733"/>
              <a:gd name="connsiteY6" fmla="*/ 182034 h 241415"/>
              <a:gd name="connsiteX7" fmla="*/ 491066 w 702733"/>
              <a:gd name="connsiteY7" fmla="*/ 135467 h 241415"/>
              <a:gd name="connsiteX8" fmla="*/ 563033 w 702733"/>
              <a:gd name="connsiteY8" fmla="*/ 88900 h 241415"/>
              <a:gd name="connsiteX9" fmla="*/ 660400 w 702733"/>
              <a:gd name="connsiteY9" fmla="*/ 21167 h 241415"/>
              <a:gd name="connsiteX10" fmla="*/ 702733 w 702733"/>
              <a:gd name="connsiteY10" fmla="*/ 0 h 241415"/>
              <a:gd name="connsiteX11" fmla="*/ 702733 w 702733"/>
              <a:gd name="connsiteY11" fmla="*/ 0 h 241415"/>
              <a:gd name="connsiteX0" fmla="*/ 0 w 725147"/>
              <a:gd name="connsiteY0" fmla="*/ 194734 h 250112"/>
              <a:gd name="connsiteX1" fmla="*/ 55033 w 725147"/>
              <a:gd name="connsiteY1" fmla="*/ 224597 h 250112"/>
              <a:gd name="connsiteX2" fmla="*/ 186266 w 725147"/>
              <a:gd name="connsiteY2" fmla="*/ 245764 h 250112"/>
              <a:gd name="connsiteX3" fmla="*/ 186266 w 725147"/>
              <a:gd name="connsiteY3" fmla="*/ 250112 h 250112"/>
              <a:gd name="connsiteX4" fmla="*/ 254000 w 725147"/>
              <a:gd name="connsiteY4" fmla="*/ 237067 h 250112"/>
              <a:gd name="connsiteX5" fmla="*/ 325966 w 725147"/>
              <a:gd name="connsiteY5" fmla="*/ 220364 h 250112"/>
              <a:gd name="connsiteX6" fmla="*/ 406400 w 725147"/>
              <a:gd name="connsiteY6" fmla="*/ 190731 h 250112"/>
              <a:gd name="connsiteX7" fmla="*/ 491066 w 725147"/>
              <a:gd name="connsiteY7" fmla="*/ 144164 h 250112"/>
              <a:gd name="connsiteX8" fmla="*/ 563033 w 725147"/>
              <a:gd name="connsiteY8" fmla="*/ 97597 h 250112"/>
              <a:gd name="connsiteX9" fmla="*/ 660400 w 725147"/>
              <a:gd name="connsiteY9" fmla="*/ 29864 h 250112"/>
              <a:gd name="connsiteX10" fmla="*/ 702733 w 725147"/>
              <a:gd name="connsiteY10" fmla="*/ 8697 h 250112"/>
              <a:gd name="connsiteX11" fmla="*/ 725147 w 725147"/>
              <a:gd name="connsiteY11" fmla="*/ 0 h 250112"/>
              <a:gd name="connsiteX0" fmla="*/ 0 w 734112"/>
              <a:gd name="connsiteY0" fmla="*/ 203430 h 250112"/>
              <a:gd name="connsiteX1" fmla="*/ 63998 w 734112"/>
              <a:gd name="connsiteY1" fmla="*/ 224597 h 250112"/>
              <a:gd name="connsiteX2" fmla="*/ 195231 w 734112"/>
              <a:gd name="connsiteY2" fmla="*/ 245764 h 250112"/>
              <a:gd name="connsiteX3" fmla="*/ 195231 w 734112"/>
              <a:gd name="connsiteY3" fmla="*/ 250112 h 250112"/>
              <a:gd name="connsiteX4" fmla="*/ 262965 w 734112"/>
              <a:gd name="connsiteY4" fmla="*/ 237067 h 250112"/>
              <a:gd name="connsiteX5" fmla="*/ 334931 w 734112"/>
              <a:gd name="connsiteY5" fmla="*/ 220364 h 250112"/>
              <a:gd name="connsiteX6" fmla="*/ 415365 w 734112"/>
              <a:gd name="connsiteY6" fmla="*/ 190731 h 250112"/>
              <a:gd name="connsiteX7" fmla="*/ 500031 w 734112"/>
              <a:gd name="connsiteY7" fmla="*/ 144164 h 250112"/>
              <a:gd name="connsiteX8" fmla="*/ 571998 w 734112"/>
              <a:gd name="connsiteY8" fmla="*/ 97597 h 250112"/>
              <a:gd name="connsiteX9" fmla="*/ 669365 w 734112"/>
              <a:gd name="connsiteY9" fmla="*/ 29864 h 250112"/>
              <a:gd name="connsiteX10" fmla="*/ 711698 w 734112"/>
              <a:gd name="connsiteY10" fmla="*/ 8697 h 250112"/>
              <a:gd name="connsiteX11" fmla="*/ 734112 w 734112"/>
              <a:gd name="connsiteY11" fmla="*/ 0 h 250112"/>
              <a:gd name="connsiteX0" fmla="*/ 0 w 734112"/>
              <a:gd name="connsiteY0" fmla="*/ 203430 h 250112"/>
              <a:gd name="connsiteX1" fmla="*/ 63998 w 734112"/>
              <a:gd name="connsiteY1" fmla="*/ 237642 h 250112"/>
              <a:gd name="connsiteX2" fmla="*/ 195231 w 734112"/>
              <a:gd name="connsiteY2" fmla="*/ 245764 h 250112"/>
              <a:gd name="connsiteX3" fmla="*/ 195231 w 734112"/>
              <a:gd name="connsiteY3" fmla="*/ 250112 h 250112"/>
              <a:gd name="connsiteX4" fmla="*/ 262965 w 734112"/>
              <a:gd name="connsiteY4" fmla="*/ 237067 h 250112"/>
              <a:gd name="connsiteX5" fmla="*/ 334931 w 734112"/>
              <a:gd name="connsiteY5" fmla="*/ 220364 h 250112"/>
              <a:gd name="connsiteX6" fmla="*/ 415365 w 734112"/>
              <a:gd name="connsiteY6" fmla="*/ 190731 h 250112"/>
              <a:gd name="connsiteX7" fmla="*/ 500031 w 734112"/>
              <a:gd name="connsiteY7" fmla="*/ 144164 h 250112"/>
              <a:gd name="connsiteX8" fmla="*/ 571998 w 734112"/>
              <a:gd name="connsiteY8" fmla="*/ 97597 h 250112"/>
              <a:gd name="connsiteX9" fmla="*/ 669365 w 734112"/>
              <a:gd name="connsiteY9" fmla="*/ 29864 h 250112"/>
              <a:gd name="connsiteX10" fmla="*/ 711698 w 734112"/>
              <a:gd name="connsiteY10" fmla="*/ 8697 h 250112"/>
              <a:gd name="connsiteX11" fmla="*/ 734112 w 734112"/>
              <a:gd name="connsiteY11" fmla="*/ 0 h 25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112" h="250112">
                <a:moveTo>
                  <a:pt x="0" y="203430"/>
                </a:moveTo>
                <a:cubicBezTo>
                  <a:pt x="11994" y="210485"/>
                  <a:pt x="31460" y="230586"/>
                  <a:pt x="63998" y="237642"/>
                </a:cubicBezTo>
                <a:cubicBezTo>
                  <a:pt x="96536" y="244698"/>
                  <a:pt x="173359" y="241511"/>
                  <a:pt x="195231" y="245764"/>
                </a:cubicBezTo>
                <a:lnTo>
                  <a:pt x="195231" y="250112"/>
                </a:lnTo>
                <a:cubicBezTo>
                  <a:pt x="206520" y="250112"/>
                  <a:pt x="239682" y="242025"/>
                  <a:pt x="262965" y="237067"/>
                </a:cubicBezTo>
                <a:cubicBezTo>
                  <a:pt x="286248" y="232109"/>
                  <a:pt x="309531" y="228087"/>
                  <a:pt x="334931" y="220364"/>
                </a:cubicBezTo>
                <a:cubicBezTo>
                  <a:pt x="360331" y="212641"/>
                  <a:pt x="387848" y="203431"/>
                  <a:pt x="415365" y="190731"/>
                </a:cubicBezTo>
                <a:cubicBezTo>
                  <a:pt x="442882" y="178031"/>
                  <a:pt x="473926" y="159686"/>
                  <a:pt x="500031" y="144164"/>
                </a:cubicBezTo>
                <a:cubicBezTo>
                  <a:pt x="526136" y="128642"/>
                  <a:pt x="543776" y="116647"/>
                  <a:pt x="571998" y="97597"/>
                </a:cubicBezTo>
                <a:cubicBezTo>
                  <a:pt x="600220" y="78547"/>
                  <a:pt x="646082" y="44681"/>
                  <a:pt x="669365" y="29864"/>
                </a:cubicBezTo>
                <a:cubicBezTo>
                  <a:pt x="692648" y="15047"/>
                  <a:pt x="711698" y="8697"/>
                  <a:pt x="711698" y="8697"/>
                </a:cubicBezTo>
                <a:lnTo>
                  <a:pt x="734112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5566313" y="2717561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31"/>
          <p:cNvSpPr/>
          <p:nvPr/>
        </p:nvSpPr>
        <p:spPr>
          <a:xfrm>
            <a:off x="6576275" y="3670371"/>
            <a:ext cx="394447" cy="181065"/>
          </a:xfrm>
          <a:custGeom>
            <a:avLst/>
            <a:gdLst>
              <a:gd name="connsiteX0" fmla="*/ 394447 w 394447"/>
              <a:gd name="connsiteY0" fmla="*/ 181951 h 181951"/>
              <a:gd name="connsiteX1" fmla="*/ 292847 w 394447"/>
              <a:gd name="connsiteY1" fmla="*/ 9828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035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6327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0623 h 180623"/>
              <a:gd name="connsiteX1" fmla="*/ 292847 w 394447"/>
              <a:gd name="connsiteY1" fmla="*/ 84999 h 180623"/>
              <a:gd name="connsiteX2" fmla="*/ 191247 w 394447"/>
              <a:gd name="connsiteY2" fmla="*/ 19257 h 180623"/>
              <a:gd name="connsiteX3" fmla="*/ 89647 w 394447"/>
              <a:gd name="connsiteY3" fmla="*/ 1328 h 180623"/>
              <a:gd name="connsiteX4" fmla="*/ 0 w 394447"/>
              <a:gd name="connsiteY4" fmla="*/ 1328 h 180623"/>
              <a:gd name="connsiteX5" fmla="*/ 0 w 394447"/>
              <a:gd name="connsiteY5" fmla="*/ 1328 h 180623"/>
              <a:gd name="connsiteX0" fmla="*/ 394447 w 394447"/>
              <a:gd name="connsiteY0" fmla="*/ 181065 h 181065"/>
              <a:gd name="connsiteX1" fmla="*/ 292847 w 394447"/>
              <a:gd name="connsiteY1" fmla="*/ 85441 h 181065"/>
              <a:gd name="connsiteX2" fmla="*/ 191247 w 394447"/>
              <a:gd name="connsiteY2" fmla="*/ 25676 h 181065"/>
              <a:gd name="connsiteX3" fmla="*/ 89647 w 394447"/>
              <a:gd name="connsiteY3" fmla="*/ 1770 h 181065"/>
              <a:gd name="connsiteX4" fmla="*/ 0 w 394447"/>
              <a:gd name="connsiteY4" fmla="*/ 1770 h 181065"/>
              <a:gd name="connsiteX5" fmla="*/ 0 w 394447"/>
              <a:gd name="connsiteY5" fmla="*/ 1770 h 18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447" h="181065">
                <a:moveTo>
                  <a:pt x="394447" y="181065"/>
                </a:moveTo>
                <a:cubicBezTo>
                  <a:pt x="360580" y="151182"/>
                  <a:pt x="326714" y="111339"/>
                  <a:pt x="292847" y="85441"/>
                </a:cubicBezTo>
                <a:cubicBezTo>
                  <a:pt x="258980" y="59543"/>
                  <a:pt x="225114" y="39621"/>
                  <a:pt x="191247" y="25676"/>
                </a:cubicBezTo>
                <a:cubicBezTo>
                  <a:pt x="157380" y="11731"/>
                  <a:pt x="121522" y="5754"/>
                  <a:pt x="89647" y="1770"/>
                </a:cubicBezTo>
                <a:cubicBezTo>
                  <a:pt x="57773" y="-2214"/>
                  <a:pt x="0" y="1770"/>
                  <a:pt x="0" y="1770"/>
                </a:cubicBezTo>
                <a:lnTo>
                  <a:pt x="0" y="177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reeform 32"/>
          <p:cNvSpPr/>
          <p:nvPr/>
        </p:nvSpPr>
        <p:spPr>
          <a:xfrm>
            <a:off x="6085960" y="3669593"/>
            <a:ext cx="496504" cy="1010023"/>
          </a:xfrm>
          <a:custGeom>
            <a:avLst/>
            <a:gdLst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27719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38072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773 w 480773"/>
              <a:gd name="connsiteY0" fmla="*/ 0 h 1004047"/>
              <a:gd name="connsiteX1" fmla="*/ 409055 w 480773"/>
              <a:gd name="connsiteY1" fmla="*/ 17929 h 1004047"/>
              <a:gd name="connsiteX2" fmla="*/ 307455 w 480773"/>
              <a:gd name="connsiteY2" fmla="*/ 59765 h 1004047"/>
              <a:gd name="connsiteX3" fmla="*/ 199879 w 480773"/>
              <a:gd name="connsiteY3" fmla="*/ 155388 h 1004047"/>
              <a:gd name="connsiteX4" fmla="*/ 110232 w 480773"/>
              <a:gd name="connsiteY4" fmla="*/ 256988 h 1004047"/>
              <a:gd name="connsiteX5" fmla="*/ 38514 w 480773"/>
              <a:gd name="connsiteY5" fmla="*/ 430306 h 1004047"/>
              <a:gd name="connsiteX6" fmla="*/ 2656 w 480773"/>
              <a:gd name="connsiteY6" fmla="*/ 555812 h 1004047"/>
              <a:gd name="connsiteX7" fmla="*/ 2655 w 480773"/>
              <a:gd name="connsiteY7" fmla="*/ 663388 h 1004047"/>
              <a:gd name="connsiteX8" fmla="*/ 2655 w 480773"/>
              <a:gd name="connsiteY8" fmla="*/ 753035 h 1004047"/>
              <a:gd name="connsiteX9" fmla="*/ 2655 w 480773"/>
              <a:gd name="connsiteY9" fmla="*/ 860612 h 1004047"/>
              <a:gd name="connsiteX10" fmla="*/ 32537 w 480773"/>
              <a:gd name="connsiteY10" fmla="*/ 962212 h 1004047"/>
              <a:gd name="connsiteX11" fmla="*/ 44490 w 480773"/>
              <a:gd name="connsiteY11" fmla="*/ 1004047 h 1004047"/>
              <a:gd name="connsiteX12" fmla="*/ 44490 w 48077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502070 w 502070"/>
              <a:gd name="connsiteY0" fmla="*/ 0 h 1004047"/>
              <a:gd name="connsiteX1" fmla="*/ 430352 w 502070"/>
              <a:gd name="connsiteY1" fmla="*/ 17929 h 1004047"/>
              <a:gd name="connsiteX2" fmla="*/ 328752 w 502070"/>
              <a:gd name="connsiteY2" fmla="*/ 59765 h 1004047"/>
              <a:gd name="connsiteX3" fmla="*/ 221176 w 502070"/>
              <a:gd name="connsiteY3" fmla="*/ 155388 h 1004047"/>
              <a:gd name="connsiteX4" fmla="*/ 131529 w 502070"/>
              <a:gd name="connsiteY4" fmla="*/ 256988 h 1004047"/>
              <a:gd name="connsiteX5" fmla="*/ 59811 w 502070"/>
              <a:gd name="connsiteY5" fmla="*/ 430306 h 1004047"/>
              <a:gd name="connsiteX6" fmla="*/ 23953 w 502070"/>
              <a:gd name="connsiteY6" fmla="*/ 555812 h 1004047"/>
              <a:gd name="connsiteX7" fmla="*/ 17976 w 502070"/>
              <a:gd name="connsiteY7" fmla="*/ 681318 h 1004047"/>
              <a:gd name="connsiteX8" fmla="*/ 47 w 502070"/>
              <a:gd name="connsiteY8" fmla="*/ 753035 h 1004047"/>
              <a:gd name="connsiteX9" fmla="*/ 23952 w 502070"/>
              <a:gd name="connsiteY9" fmla="*/ 860612 h 1004047"/>
              <a:gd name="connsiteX10" fmla="*/ 53834 w 502070"/>
              <a:gd name="connsiteY10" fmla="*/ 962212 h 1004047"/>
              <a:gd name="connsiteX11" fmla="*/ 65787 w 502070"/>
              <a:gd name="connsiteY11" fmla="*/ 1004047 h 1004047"/>
              <a:gd name="connsiteX12" fmla="*/ 65787 w 502070"/>
              <a:gd name="connsiteY12" fmla="*/ 1004047 h 1004047"/>
              <a:gd name="connsiteX0" fmla="*/ 484841 w 484841"/>
              <a:gd name="connsiteY0" fmla="*/ 0 h 1004047"/>
              <a:gd name="connsiteX1" fmla="*/ 413123 w 484841"/>
              <a:gd name="connsiteY1" fmla="*/ 17929 h 1004047"/>
              <a:gd name="connsiteX2" fmla="*/ 311523 w 484841"/>
              <a:gd name="connsiteY2" fmla="*/ 59765 h 1004047"/>
              <a:gd name="connsiteX3" fmla="*/ 203947 w 484841"/>
              <a:gd name="connsiteY3" fmla="*/ 155388 h 1004047"/>
              <a:gd name="connsiteX4" fmla="*/ 114300 w 484841"/>
              <a:gd name="connsiteY4" fmla="*/ 256988 h 1004047"/>
              <a:gd name="connsiteX5" fmla="*/ 42582 w 484841"/>
              <a:gd name="connsiteY5" fmla="*/ 430306 h 1004047"/>
              <a:gd name="connsiteX6" fmla="*/ 6724 w 484841"/>
              <a:gd name="connsiteY6" fmla="*/ 555812 h 1004047"/>
              <a:gd name="connsiteX7" fmla="*/ 747 w 484841"/>
              <a:gd name="connsiteY7" fmla="*/ 681318 h 1004047"/>
              <a:gd name="connsiteX8" fmla="*/ 747 w 484841"/>
              <a:gd name="connsiteY8" fmla="*/ 753035 h 1004047"/>
              <a:gd name="connsiteX9" fmla="*/ 6723 w 484841"/>
              <a:gd name="connsiteY9" fmla="*/ 860612 h 1004047"/>
              <a:gd name="connsiteX10" fmla="*/ 36605 w 484841"/>
              <a:gd name="connsiteY10" fmla="*/ 962212 h 1004047"/>
              <a:gd name="connsiteX11" fmla="*/ 48558 w 484841"/>
              <a:gd name="connsiteY11" fmla="*/ 1004047 h 1004047"/>
              <a:gd name="connsiteX12" fmla="*/ 48558 w 484841"/>
              <a:gd name="connsiteY12" fmla="*/ 1004047 h 1004047"/>
              <a:gd name="connsiteX0" fmla="*/ 496116 w 496116"/>
              <a:gd name="connsiteY0" fmla="*/ 0 h 1004047"/>
              <a:gd name="connsiteX1" fmla="*/ 424398 w 496116"/>
              <a:gd name="connsiteY1" fmla="*/ 17929 h 1004047"/>
              <a:gd name="connsiteX2" fmla="*/ 322798 w 496116"/>
              <a:gd name="connsiteY2" fmla="*/ 59765 h 1004047"/>
              <a:gd name="connsiteX3" fmla="*/ 215222 w 496116"/>
              <a:gd name="connsiteY3" fmla="*/ 155388 h 1004047"/>
              <a:gd name="connsiteX4" fmla="*/ 125575 w 496116"/>
              <a:gd name="connsiteY4" fmla="*/ 256988 h 1004047"/>
              <a:gd name="connsiteX5" fmla="*/ 53857 w 496116"/>
              <a:gd name="connsiteY5" fmla="*/ 430306 h 1004047"/>
              <a:gd name="connsiteX6" fmla="*/ 17999 w 496116"/>
              <a:gd name="connsiteY6" fmla="*/ 555812 h 1004047"/>
              <a:gd name="connsiteX7" fmla="*/ 69 w 496116"/>
              <a:gd name="connsiteY7" fmla="*/ 681318 h 1004047"/>
              <a:gd name="connsiteX8" fmla="*/ 12022 w 496116"/>
              <a:gd name="connsiteY8" fmla="*/ 753035 h 1004047"/>
              <a:gd name="connsiteX9" fmla="*/ 17998 w 496116"/>
              <a:gd name="connsiteY9" fmla="*/ 860612 h 1004047"/>
              <a:gd name="connsiteX10" fmla="*/ 47880 w 496116"/>
              <a:gd name="connsiteY10" fmla="*/ 962212 h 1004047"/>
              <a:gd name="connsiteX11" fmla="*/ 59833 w 496116"/>
              <a:gd name="connsiteY11" fmla="*/ 1004047 h 1004047"/>
              <a:gd name="connsiteX12" fmla="*/ 59833 w 496116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15610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36315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2292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10023"/>
              <a:gd name="connsiteX1" fmla="*/ 424786 w 496504"/>
              <a:gd name="connsiteY1" fmla="*/ 17929 h 1010023"/>
              <a:gd name="connsiteX2" fmla="*/ 323186 w 496504"/>
              <a:gd name="connsiteY2" fmla="*/ 59765 h 1010023"/>
              <a:gd name="connsiteX3" fmla="*/ 203657 w 496504"/>
              <a:gd name="connsiteY3" fmla="*/ 155388 h 1010023"/>
              <a:gd name="connsiteX4" fmla="*/ 125963 w 496504"/>
              <a:gd name="connsiteY4" fmla="*/ 256988 h 1010023"/>
              <a:gd name="connsiteX5" fmla="*/ 48268 w 496504"/>
              <a:gd name="connsiteY5" fmla="*/ 424330 h 1010023"/>
              <a:gd name="connsiteX6" fmla="*/ 18387 w 496504"/>
              <a:gd name="connsiteY6" fmla="*/ 555812 h 1010023"/>
              <a:gd name="connsiteX7" fmla="*/ 457 w 496504"/>
              <a:gd name="connsiteY7" fmla="*/ 681318 h 1010023"/>
              <a:gd name="connsiteX8" fmla="*/ 6433 w 496504"/>
              <a:gd name="connsiteY8" fmla="*/ 753035 h 1010023"/>
              <a:gd name="connsiteX9" fmla="*/ 18386 w 496504"/>
              <a:gd name="connsiteY9" fmla="*/ 860612 h 1010023"/>
              <a:gd name="connsiteX10" fmla="*/ 42292 w 496504"/>
              <a:gd name="connsiteY10" fmla="*/ 962212 h 1010023"/>
              <a:gd name="connsiteX11" fmla="*/ 60221 w 496504"/>
              <a:gd name="connsiteY11" fmla="*/ 1004047 h 1010023"/>
              <a:gd name="connsiteX12" fmla="*/ 60221 w 496504"/>
              <a:gd name="connsiteY12" fmla="*/ 1010023 h 10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504" h="1010023">
                <a:moveTo>
                  <a:pt x="496504" y="0"/>
                </a:moveTo>
                <a:cubicBezTo>
                  <a:pt x="475088" y="3984"/>
                  <a:pt x="453672" y="7968"/>
                  <a:pt x="424786" y="17929"/>
                </a:cubicBezTo>
                <a:cubicBezTo>
                  <a:pt x="395900" y="27890"/>
                  <a:pt x="360041" y="36855"/>
                  <a:pt x="323186" y="59765"/>
                </a:cubicBezTo>
                <a:cubicBezTo>
                  <a:pt x="286331" y="82675"/>
                  <a:pt x="236527" y="122518"/>
                  <a:pt x="203657" y="155388"/>
                </a:cubicBezTo>
                <a:cubicBezTo>
                  <a:pt x="170787" y="188258"/>
                  <a:pt x="151861" y="212164"/>
                  <a:pt x="125963" y="256988"/>
                </a:cubicBezTo>
                <a:cubicBezTo>
                  <a:pt x="100065" y="301812"/>
                  <a:pt x="66197" y="374526"/>
                  <a:pt x="48268" y="424330"/>
                </a:cubicBezTo>
                <a:cubicBezTo>
                  <a:pt x="30339" y="474134"/>
                  <a:pt x="26356" y="512981"/>
                  <a:pt x="18387" y="555812"/>
                </a:cubicBezTo>
                <a:cubicBezTo>
                  <a:pt x="10419" y="598643"/>
                  <a:pt x="2449" y="648448"/>
                  <a:pt x="457" y="681318"/>
                </a:cubicBezTo>
                <a:cubicBezTo>
                  <a:pt x="-1535" y="714188"/>
                  <a:pt x="3445" y="723153"/>
                  <a:pt x="6433" y="753035"/>
                </a:cubicBezTo>
                <a:cubicBezTo>
                  <a:pt x="9421" y="782917"/>
                  <a:pt x="12410" y="825749"/>
                  <a:pt x="18386" y="860612"/>
                </a:cubicBezTo>
                <a:cubicBezTo>
                  <a:pt x="24362" y="895475"/>
                  <a:pt x="35320" y="938306"/>
                  <a:pt x="42292" y="962212"/>
                </a:cubicBezTo>
                <a:cubicBezTo>
                  <a:pt x="49264" y="986118"/>
                  <a:pt x="57233" y="996078"/>
                  <a:pt x="60221" y="1004047"/>
                </a:cubicBezTo>
                <a:cubicBezTo>
                  <a:pt x="63209" y="1012016"/>
                  <a:pt x="60221" y="1008031"/>
                  <a:pt x="60221" y="101002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reeform 33"/>
          <p:cNvSpPr/>
          <p:nvPr/>
        </p:nvSpPr>
        <p:spPr>
          <a:xfrm>
            <a:off x="6146181" y="4667661"/>
            <a:ext cx="513977" cy="412378"/>
          </a:xfrm>
          <a:custGeom>
            <a:avLst/>
            <a:gdLst>
              <a:gd name="connsiteX0" fmla="*/ 0 w 513977"/>
              <a:gd name="connsiteY0" fmla="*/ 0 h 400424"/>
              <a:gd name="connsiteX1" fmla="*/ 59765 w 513977"/>
              <a:gd name="connsiteY1" fmla="*/ 137459 h 400424"/>
              <a:gd name="connsiteX2" fmla="*/ 149412 w 513977"/>
              <a:gd name="connsiteY2" fmla="*/ 251012 h 400424"/>
              <a:gd name="connsiteX3" fmla="*/ 298824 w 513977"/>
              <a:gd name="connsiteY3" fmla="*/ 352612 h 400424"/>
              <a:gd name="connsiteX4" fmla="*/ 513977 w 513977"/>
              <a:gd name="connsiteY4" fmla="*/ 400424 h 400424"/>
              <a:gd name="connsiteX5" fmla="*/ 513977 w 513977"/>
              <a:gd name="connsiteY5" fmla="*/ 400424 h 400424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49412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71718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00425"/>
              <a:gd name="connsiteX1" fmla="*/ 71718 w 513977"/>
              <a:gd name="connsiteY1" fmla="*/ 137460 h 400425"/>
              <a:gd name="connsiteX2" fmla="*/ 161365 w 513977"/>
              <a:gd name="connsiteY2" fmla="*/ 251013 h 400425"/>
              <a:gd name="connsiteX3" fmla="*/ 298824 w 513977"/>
              <a:gd name="connsiteY3" fmla="*/ 352613 h 400425"/>
              <a:gd name="connsiteX4" fmla="*/ 513977 w 513977"/>
              <a:gd name="connsiteY4" fmla="*/ 400425 h 400425"/>
              <a:gd name="connsiteX5" fmla="*/ 513977 w 513977"/>
              <a:gd name="connsiteY5" fmla="*/ 400425 h 400425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977" h="412378">
                <a:moveTo>
                  <a:pt x="0" y="0"/>
                </a:moveTo>
                <a:cubicBezTo>
                  <a:pt x="5478" y="41835"/>
                  <a:pt x="44824" y="105585"/>
                  <a:pt x="71718" y="149413"/>
                </a:cubicBezTo>
                <a:cubicBezTo>
                  <a:pt x="98612" y="193241"/>
                  <a:pt x="123514" y="227107"/>
                  <a:pt x="161365" y="262966"/>
                </a:cubicBezTo>
                <a:cubicBezTo>
                  <a:pt x="199216" y="298825"/>
                  <a:pt x="258981" y="341656"/>
                  <a:pt x="298824" y="364566"/>
                </a:cubicBezTo>
                <a:cubicBezTo>
                  <a:pt x="338667" y="387476"/>
                  <a:pt x="364565" y="392457"/>
                  <a:pt x="400424" y="400426"/>
                </a:cubicBezTo>
                <a:cubicBezTo>
                  <a:pt x="436283" y="408395"/>
                  <a:pt x="495052" y="410386"/>
                  <a:pt x="513977" y="412378"/>
                </a:cubicBezTo>
                <a:lnTo>
                  <a:pt x="513977" y="41237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Freeform 34"/>
          <p:cNvSpPr/>
          <p:nvPr/>
        </p:nvSpPr>
        <p:spPr>
          <a:xfrm>
            <a:off x="6636252" y="4619852"/>
            <a:ext cx="573741" cy="461327"/>
          </a:xfrm>
          <a:custGeom>
            <a:avLst/>
            <a:gdLst>
              <a:gd name="connsiteX0" fmla="*/ 0 w 549835"/>
              <a:gd name="connsiteY0" fmla="*/ 460188 h 460188"/>
              <a:gd name="connsiteX1" fmla="*/ 131482 w 549835"/>
              <a:gd name="connsiteY1" fmla="*/ 430306 h 460188"/>
              <a:gd name="connsiteX2" fmla="*/ 268941 w 549835"/>
              <a:gd name="connsiteY2" fmla="*/ 364564 h 460188"/>
              <a:gd name="connsiteX3" fmla="*/ 412376 w 549835"/>
              <a:gd name="connsiteY3" fmla="*/ 215153 h 460188"/>
              <a:gd name="connsiteX4" fmla="*/ 549835 w 549835"/>
              <a:gd name="connsiteY4" fmla="*/ 0 h 460188"/>
              <a:gd name="connsiteX5" fmla="*/ 549835 w 549835"/>
              <a:gd name="connsiteY5" fmla="*/ 0 h 460188"/>
              <a:gd name="connsiteX0" fmla="*/ 0 w 555811"/>
              <a:gd name="connsiteY0" fmla="*/ 460188 h 460188"/>
              <a:gd name="connsiteX1" fmla="*/ 137458 w 555811"/>
              <a:gd name="connsiteY1" fmla="*/ 430306 h 460188"/>
              <a:gd name="connsiteX2" fmla="*/ 274917 w 555811"/>
              <a:gd name="connsiteY2" fmla="*/ 364564 h 460188"/>
              <a:gd name="connsiteX3" fmla="*/ 418352 w 555811"/>
              <a:gd name="connsiteY3" fmla="*/ 215153 h 460188"/>
              <a:gd name="connsiteX4" fmla="*/ 555811 w 555811"/>
              <a:gd name="connsiteY4" fmla="*/ 0 h 460188"/>
              <a:gd name="connsiteX5" fmla="*/ 555811 w 555811"/>
              <a:gd name="connsiteY5" fmla="*/ 0 h 460188"/>
              <a:gd name="connsiteX0" fmla="*/ 0 w 573741"/>
              <a:gd name="connsiteY0" fmla="*/ 460188 h 460188"/>
              <a:gd name="connsiteX1" fmla="*/ 155388 w 573741"/>
              <a:gd name="connsiteY1" fmla="*/ 430306 h 460188"/>
              <a:gd name="connsiteX2" fmla="*/ 292847 w 573741"/>
              <a:gd name="connsiteY2" fmla="*/ 364564 h 460188"/>
              <a:gd name="connsiteX3" fmla="*/ 436282 w 573741"/>
              <a:gd name="connsiteY3" fmla="*/ 215153 h 460188"/>
              <a:gd name="connsiteX4" fmla="*/ 573741 w 573741"/>
              <a:gd name="connsiteY4" fmla="*/ 0 h 460188"/>
              <a:gd name="connsiteX5" fmla="*/ 573741 w 573741"/>
              <a:gd name="connsiteY5" fmla="*/ 0 h 460188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73741 w 573741"/>
              <a:gd name="connsiteY4" fmla="*/ 0 h 461269"/>
              <a:gd name="connsiteX5" fmla="*/ 573741 w 573741"/>
              <a:gd name="connsiteY5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37882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25929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364565 w 573741"/>
              <a:gd name="connsiteY3" fmla="*/ 298823 h 461269"/>
              <a:gd name="connsiteX4" fmla="*/ 436282 w 573741"/>
              <a:gd name="connsiteY4" fmla="*/ 215153 h 461269"/>
              <a:gd name="connsiteX5" fmla="*/ 525929 w 573741"/>
              <a:gd name="connsiteY5" fmla="*/ 77694 h 461269"/>
              <a:gd name="connsiteX6" fmla="*/ 573741 w 573741"/>
              <a:gd name="connsiteY6" fmla="*/ 0 h 461269"/>
              <a:gd name="connsiteX7" fmla="*/ 573741 w 573741"/>
              <a:gd name="connsiteY7" fmla="*/ 0 h 461269"/>
              <a:gd name="connsiteX0" fmla="*/ 0 w 573741"/>
              <a:gd name="connsiteY0" fmla="*/ 460188 h 461327"/>
              <a:gd name="connsiteX1" fmla="*/ 155388 w 573741"/>
              <a:gd name="connsiteY1" fmla="*/ 436283 h 461327"/>
              <a:gd name="connsiteX2" fmla="*/ 292847 w 573741"/>
              <a:gd name="connsiteY2" fmla="*/ 358588 h 461327"/>
              <a:gd name="connsiteX3" fmla="*/ 364565 w 573741"/>
              <a:gd name="connsiteY3" fmla="*/ 298823 h 461327"/>
              <a:gd name="connsiteX4" fmla="*/ 436282 w 573741"/>
              <a:gd name="connsiteY4" fmla="*/ 215153 h 461327"/>
              <a:gd name="connsiteX5" fmla="*/ 525929 w 573741"/>
              <a:gd name="connsiteY5" fmla="*/ 77694 h 461327"/>
              <a:gd name="connsiteX6" fmla="*/ 573741 w 573741"/>
              <a:gd name="connsiteY6" fmla="*/ 0 h 461327"/>
              <a:gd name="connsiteX7" fmla="*/ 573741 w 573741"/>
              <a:gd name="connsiteY7" fmla="*/ 0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741" h="461327">
                <a:moveTo>
                  <a:pt x="0" y="460188"/>
                </a:moveTo>
                <a:cubicBezTo>
                  <a:pt x="43329" y="465167"/>
                  <a:pt x="106580" y="453216"/>
                  <a:pt x="155388" y="436283"/>
                </a:cubicBezTo>
                <a:cubicBezTo>
                  <a:pt x="204196" y="419350"/>
                  <a:pt x="257984" y="381498"/>
                  <a:pt x="292847" y="358588"/>
                </a:cubicBezTo>
                <a:cubicBezTo>
                  <a:pt x="327710" y="335678"/>
                  <a:pt x="340659" y="323725"/>
                  <a:pt x="364565" y="298823"/>
                </a:cubicBezTo>
                <a:cubicBezTo>
                  <a:pt x="388471" y="273921"/>
                  <a:pt x="409388" y="252008"/>
                  <a:pt x="436282" y="215153"/>
                </a:cubicBezTo>
                <a:cubicBezTo>
                  <a:pt x="463176" y="178298"/>
                  <a:pt x="503019" y="113553"/>
                  <a:pt x="525929" y="77694"/>
                </a:cubicBezTo>
                <a:cubicBezTo>
                  <a:pt x="548839" y="41835"/>
                  <a:pt x="565772" y="12949"/>
                  <a:pt x="573741" y="0"/>
                </a:cubicBezTo>
                <a:lnTo>
                  <a:pt x="573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6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6316089" y="2772525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93 L -0.01237 -0.0125 L -0.02513 -0.02269 L -0.03802 -0.02269 L -0.05234 -0.0125 L -0.06315 0.01111 L -0.07174 0.03194 C -0.07304 0.04259 -0.07435 0.05301 -0.07578 0.06412 C -0.07604 0.07731 -0.07617 0.08981 -0.07617 0.10324 C -0.07409 0.11574 -0.07109 0.12778 -0.06901 0.14051 L -0.05742 0.16574 L -0.03646 0.18032 L -0.02174 0.18032 L -0.00143 0.16134 L 0.01198 0.12384 C 0.01354 0.11111 0.01563 0.09861 0.01797 0.08657 L 0.01797 0.04838 C 0.01524 0.03981 0.01289 0.03171 0.0112 0.02268 C 0.00821 0.01574 0.00586 0.00949 0.00352 0.00254 L -0.00469 0.01458 C -0.00442 0.01921 -0.00403 0.02384 -0.00377 0.02847 L 0.00352 0.03634 L 0.01198 0.03865 L 0.02552 0.03981 L 0.04388 0.02268 L 0.05886 0.00602 L 0.06459 -0.0044 L 0.12084 0.00023 " pathEditMode="relative" rAng="0" ptsTypes="AAAAAAAAAAAAAAAAAAAAAAAAAAAA">
                                      <p:cBhvr>
                                        <p:cTn id="10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7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039 -0.00093 L -0.01237 -0.0125 L -0.02514 -0.02269 L -0.03803 -0.02269 L -0.05234 -0.0125 L -0.06315 0.01111 L -0.07174 0.03194 C -0.07304 0.04259 -0.07434 0.05301 -0.07578 0.06412 C -0.07604 0.07731 -0.07617 0.08981 -0.07617 0.10324 C -0.07408 0.11574 -0.0711 0.12778 -0.06901 0.14051 L -0.05742 0.16574 L -0.03646 0.18032 L -0.02174 0.18032 L -0.00143 0.16134 L 0.01198 0.12384 C 0.01355 0.11111 0.01563 0.09861 0.01797 0.08657 L 0.01797 0.04838 C 0.01524 0.03981 0.0129 0.03171 0.0112 0.02268 C 0.00821 0.01574 0.00586 0.00949 0.00352 0.00254 L -0.00468 0.01458 C -0.00442 0.01921 -0.00403 0.02384 -0.00377 0.02847 L 0.00352 0.03634 L 0.01198 0.03865 L 0.02553 0.03981 L 0.04388 0.02268 L 0.05886 0.00602 L 0.06459 -0.0044 L 0.12084 0.00023 " pathEditMode="relative" rAng="0" ptsTypes="AAAAAAAAAAAAAAAAAAAAAAAAAAAA">
                                      <p:cBhvr>
                                        <p:cTn id="37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796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9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92 -0.00486 L 0.06029 -0.01204 L 0.0461 -0.03172 L 0.02891 -0.03519 L 0.0086 -0.02107 L -0.00455 0.00578 L -0.01172 0.04884 C -0.01106 0.06366 -0.01028 0.07778 -0.00976 0.09259 L -0.00156 0.13194 L 0.0086 0.15717 L 0.0267 0.16828 L 0.0461 0.16828 L 0.06732 0.14305 L 0.08073 0.10301 L 0.08073 0.10162 " pathEditMode="relative" rAng="0" ptsTypes="AAAAAAAAAAAAAAA">
                                      <p:cBhvr>
                                        <p:cTn id="6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713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8" presetClass="entr" presetSubtype="9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62500" y="2031262"/>
            <a:ext cx="6389663" cy="3131280"/>
            <a:chOff x="731519" y="2015159"/>
            <a:chExt cx="6664359" cy="31312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738" t="39665" r="48529" b="25263"/>
            <a:stretch/>
          </p:blipFill>
          <p:spPr>
            <a:xfrm>
              <a:off x="3661342" y="2015159"/>
              <a:ext cx="3734536" cy="31312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7902" t="39665" r="39403" b="25263"/>
            <a:stretch/>
          </p:blipFill>
          <p:spPr>
            <a:xfrm>
              <a:off x="731519" y="2015159"/>
              <a:ext cx="5144846" cy="313128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380495" y="1985419"/>
            <a:ext cx="60606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Ď</a:t>
            </a:r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ơ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27180" y="4255841"/>
            <a:ext cx="131573" cy="1175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9"/>
          <p:cNvSpPr/>
          <p:nvPr/>
        </p:nvSpPr>
        <p:spPr>
          <a:xfrm>
            <a:off x="3507449" y="3604263"/>
            <a:ext cx="307648" cy="700755"/>
          </a:xfrm>
          <a:custGeom>
            <a:avLst/>
            <a:gdLst>
              <a:gd name="connsiteX0" fmla="*/ 0 w 307648"/>
              <a:gd name="connsiteY0" fmla="*/ 700755 h 700755"/>
              <a:gd name="connsiteX1" fmla="*/ 307648 w 307648"/>
              <a:gd name="connsiteY1" fmla="*/ 0 h 700755"/>
              <a:gd name="connsiteX2" fmla="*/ 307648 w 307648"/>
              <a:gd name="connsiteY2" fmla="*/ 0 h 70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48" h="700755">
                <a:moveTo>
                  <a:pt x="0" y="700755"/>
                </a:moveTo>
                <a:lnTo>
                  <a:pt x="307648" y="0"/>
                </a:lnTo>
                <a:lnTo>
                  <a:pt x="30764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794330" y="3598894"/>
            <a:ext cx="76932" cy="1307507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 11"/>
          <p:cNvSpPr/>
          <p:nvPr/>
        </p:nvSpPr>
        <p:spPr>
          <a:xfrm>
            <a:off x="3811920" y="4855126"/>
            <a:ext cx="598206" cy="213469"/>
          </a:xfrm>
          <a:custGeom>
            <a:avLst/>
            <a:gdLst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0916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6295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6224"/>
              <a:gd name="connsiteX1" fmla="*/ 94004 w 598206"/>
              <a:gd name="connsiteY1" fmla="*/ 136733 h 206224"/>
              <a:gd name="connsiteX2" fmla="*/ 170916 w 598206"/>
              <a:gd name="connsiteY2" fmla="*/ 187053 h 206224"/>
              <a:gd name="connsiteX3" fmla="*/ 247828 w 598206"/>
              <a:gd name="connsiteY3" fmla="*/ 204144 h 206224"/>
              <a:gd name="connsiteX4" fmla="*/ 324740 w 598206"/>
              <a:gd name="connsiteY4" fmla="*/ 205099 h 206224"/>
              <a:gd name="connsiteX5" fmla="*/ 401652 w 598206"/>
              <a:gd name="connsiteY5" fmla="*/ 196553 h 206224"/>
              <a:gd name="connsiteX6" fmla="*/ 487110 w 598206"/>
              <a:gd name="connsiteY6" fmla="*/ 153824 h 206224"/>
              <a:gd name="connsiteX7" fmla="*/ 598206 w 598206"/>
              <a:gd name="connsiteY7" fmla="*/ 59821 h 206224"/>
              <a:gd name="connsiteX8" fmla="*/ 598206 w 598206"/>
              <a:gd name="connsiteY8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98206 w 598206"/>
              <a:gd name="connsiteY8" fmla="*/ 59821 h 206224"/>
              <a:gd name="connsiteX9" fmla="*/ 598206 w 598206"/>
              <a:gd name="connsiteY9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7518"/>
              <a:gd name="connsiteX1" fmla="*/ 49515 w 598206"/>
              <a:gd name="connsiteY1" fmla="*/ 89731 h 217518"/>
              <a:gd name="connsiteX2" fmla="*/ 94004 w 598206"/>
              <a:gd name="connsiteY2" fmla="*/ 136733 h 217518"/>
              <a:gd name="connsiteX3" fmla="*/ 170916 w 598206"/>
              <a:gd name="connsiteY3" fmla="*/ 187053 h 217518"/>
              <a:gd name="connsiteX4" fmla="*/ 247828 w 598206"/>
              <a:gd name="connsiteY4" fmla="*/ 217023 h 217518"/>
              <a:gd name="connsiteX5" fmla="*/ 324740 w 598206"/>
              <a:gd name="connsiteY5" fmla="*/ 205099 h 217518"/>
              <a:gd name="connsiteX6" fmla="*/ 401652 w 598206"/>
              <a:gd name="connsiteY6" fmla="*/ 196553 h 217518"/>
              <a:gd name="connsiteX7" fmla="*/ 487110 w 598206"/>
              <a:gd name="connsiteY7" fmla="*/ 153824 h 217518"/>
              <a:gd name="connsiteX8" fmla="*/ 560503 w 598206"/>
              <a:gd name="connsiteY8" fmla="*/ 100489 h 217518"/>
              <a:gd name="connsiteX9" fmla="*/ 598206 w 598206"/>
              <a:gd name="connsiteY9" fmla="*/ 59821 h 217518"/>
              <a:gd name="connsiteX10" fmla="*/ 598206 w 598206"/>
              <a:gd name="connsiteY10" fmla="*/ 59821 h 217518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3469"/>
              <a:gd name="connsiteX1" fmla="*/ 49515 w 598206"/>
              <a:gd name="connsiteY1" fmla="*/ 89731 h 213469"/>
              <a:gd name="connsiteX2" fmla="*/ 94004 w 598206"/>
              <a:gd name="connsiteY2" fmla="*/ 136733 h 213469"/>
              <a:gd name="connsiteX3" fmla="*/ 170916 w 598206"/>
              <a:gd name="connsiteY3" fmla="*/ 187053 h 213469"/>
              <a:gd name="connsiteX4" fmla="*/ 247828 w 598206"/>
              <a:gd name="connsiteY4" fmla="*/ 210584 h 213469"/>
              <a:gd name="connsiteX5" fmla="*/ 324740 w 598206"/>
              <a:gd name="connsiteY5" fmla="*/ 211539 h 213469"/>
              <a:gd name="connsiteX6" fmla="*/ 401652 w 598206"/>
              <a:gd name="connsiteY6" fmla="*/ 196553 h 213469"/>
              <a:gd name="connsiteX7" fmla="*/ 487110 w 598206"/>
              <a:gd name="connsiteY7" fmla="*/ 153824 h 213469"/>
              <a:gd name="connsiteX8" fmla="*/ 560503 w 598206"/>
              <a:gd name="connsiteY8" fmla="*/ 100489 h 213469"/>
              <a:gd name="connsiteX9" fmla="*/ 598206 w 598206"/>
              <a:gd name="connsiteY9" fmla="*/ 59821 h 213469"/>
              <a:gd name="connsiteX10" fmla="*/ 598206 w 598206"/>
              <a:gd name="connsiteY10" fmla="*/ 59821 h 21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8206" h="213469">
                <a:moveTo>
                  <a:pt x="0" y="0"/>
                </a:moveTo>
                <a:cubicBezTo>
                  <a:pt x="8252" y="14059"/>
                  <a:pt x="33848" y="66942"/>
                  <a:pt x="49515" y="89731"/>
                </a:cubicBezTo>
                <a:cubicBezTo>
                  <a:pt x="65182" y="112520"/>
                  <a:pt x="73771" y="120513"/>
                  <a:pt x="94004" y="136733"/>
                </a:cubicBezTo>
                <a:cubicBezTo>
                  <a:pt x="114237" y="152953"/>
                  <a:pt x="145279" y="174745"/>
                  <a:pt x="170916" y="187053"/>
                </a:cubicBezTo>
                <a:cubicBezTo>
                  <a:pt x="196553" y="199362"/>
                  <a:pt x="222191" y="206503"/>
                  <a:pt x="247828" y="210584"/>
                </a:cubicBezTo>
                <a:cubicBezTo>
                  <a:pt x="273465" y="214665"/>
                  <a:pt x="299103" y="213878"/>
                  <a:pt x="324740" y="211539"/>
                </a:cubicBezTo>
                <a:cubicBezTo>
                  <a:pt x="350377" y="209201"/>
                  <a:pt x="374590" y="206172"/>
                  <a:pt x="401652" y="196553"/>
                </a:cubicBezTo>
                <a:cubicBezTo>
                  <a:pt x="428714" y="186934"/>
                  <a:pt x="460635" y="169835"/>
                  <a:pt x="487110" y="153824"/>
                </a:cubicBezTo>
                <a:cubicBezTo>
                  <a:pt x="513585" y="137813"/>
                  <a:pt x="541987" y="116156"/>
                  <a:pt x="560503" y="100489"/>
                </a:cubicBezTo>
                <a:cubicBezTo>
                  <a:pt x="579019" y="84822"/>
                  <a:pt x="591922" y="66599"/>
                  <a:pt x="598206" y="59821"/>
                </a:cubicBezTo>
                <a:lnTo>
                  <a:pt x="598206" y="598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372423" y="3616288"/>
            <a:ext cx="467958" cy="1333948"/>
          </a:xfrm>
          <a:custGeom>
            <a:avLst/>
            <a:gdLst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55003 w 468993"/>
              <a:gd name="connsiteY4" fmla="*/ 731520 h 1333948"/>
              <a:gd name="connsiteX5" fmla="*/ 430306 w 468993"/>
              <a:gd name="connsiteY5" fmla="*/ 559397 h 1333948"/>
              <a:gd name="connsiteX6" fmla="*/ 457200 w 468993"/>
              <a:gd name="connsiteY6" fmla="*/ 441063 h 1333948"/>
              <a:gd name="connsiteX7" fmla="*/ 467958 w 468993"/>
              <a:gd name="connsiteY7" fmla="*/ 322729 h 1333948"/>
              <a:gd name="connsiteX8" fmla="*/ 467958 w 468993"/>
              <a:gd name="connsiteY8" fmla="*/ 204395 h 1333948"/>
              <a:gd name="connsiteX9" fmla="*/ 462579 w 468993"/>
              <a:gd name="connsiteY9" fmla="*/ 59167 h 1333948"/>
              <a:gd name="connsiteX10" fmla="*/ 467958 w 468993"/>
              <a:gd name="connsiteY10" fmla="*/ 0 h 1333948"/>
              <a:gd name="connsiteX11" fmla="*/ 467958 w 468993"/>
              <a:gd name="connsiteY11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06593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95836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4320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5760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49624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19549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51822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37123 w 467958"/>
              <a:gd name="connsiteY3" fmla="*/ 1161144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46593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5947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302735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958" h="1333948">
                <a:moveTo>
                  <a:pt x="0" y="1333948"/>
                </a:moveTo>
                <a:cubicBezTo>
                  <a:pt x="6275" y="1325880"/>
                  <a:pt x="27058" y="1314226"/>
                  <a:pt x="44091" y="1296296"/>
                </a:cubicBezTo>
                <a:cubicBezTo>
                  <a:pt x="61124" y="1278366"/>
                  <a:pt x="85620" y="1246750"/>
                  <a:pt x="102198" y="1226371"/>
                </a:cubicBezTo>
                <a:cubicBezTo>
                  <a:pt x="118777" y="1205992"/>
                  <a:pt x="130115" y="1195538"/>
                  <a:pt x="143562" y="1174023"/>
                </a:cubicBezTo>
                <a:cubicBezTo>
                  <a:pt x="157009" y="1152508"/>
                  <a:pt x="168928" y="1140209"/>
                  <a:pt x="189320" y="1103719"/>
                </a:cubicBezTo>
                <a:cubicBezTo>
                  <a:pt x="209712" y="1067229"/>
                  <a:pt x="250849" y="986635"/>
                  <a:pt x="265912" y="955082"/>
                </a:cubicBezTo>
                <a:cubicBezTo>
                  <a:pt x="280975" y="923529"/>
                  <a:pt x="277388" y="931937"/>
                  <a:pt x="286138" y="914399"/>
                </a:cubicBezTo>
                <a:cubicBezTo>
                  <a:pt x="294888" y="896861"/>
                  <a:pt x="306037" y="880334"/>
                  <a:pt x="318411" y="849854"/>
                </a:cubicBezTo>
                <a:cubicBezTo>
                  <a:pt x="330785" y="819374"/>
                  <a:pt x="343525" y="779930"/>
                  <a:pt x="360381" y="731520"/>
                </a:cubicBezTo>
                <a:cubicBezTo>
                  <a:pt x="377237" y="683110"/>
                  <a:pt x="403413" y="607806"/>
                  <a:pt x="419549" y="559397"/>
                </a:cubicBezTo>
                <a:cubicBezTo>
                  <a:pt x="435685" y="510988"/>
                  <a:pt x="450028" y="480508"/>
                  <a:pt x="457200" y="441063"/>
                </a:cubicBezTo>
                <a:cubicBezTo>
                  <a:pt x="464372" y="401618"/>
                  <a:pt x="461682" y="362174"/>
                  <a:pt x="462579" y="322729"/>
                </a:cubicBezTo>
                <a:cubicBezTo>
                  <a:pt x="463476" y="283284"/>
                  <a:pt x="462580" y="248322"/>
                  <a:pt x="462580" y="204395"/>
                </a:cubicBezTo>
                <a:cubicBezTo>
                  <a:pt x="462580" y="160468"/>
                  <a:pt x="461683" y="93233"/>
                  <a:pt x="462579" y="59167"/>
                </a:cubicBezTo>
                <a:cubicBezTo>
                  <a:pt x="463475" y="25101"/>
                  <a:pt x="467062" y="9861"/>
                  <a:pt x="467958" y="0"/>
                </a:cubicBezTo>
                <a:lnTo>
                  <a:pt x="46795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4836462" y="3626745"/>
            <a:ext cx="70841" cy="1336134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4840381" y="4815762"/>
            <a:ext cx="494187" cy="221101"/>
          </a:xfrm>
          <a:custGeom>
            <a:avLst/>
            <a:gdLst>
              <a:gd name="connsiteX0" fmla="*/ 0 w 510989"/>
              <a:gd name="connsiteY0" fmla="*/ 0 h 225824"/>
              <a:gd name="connsiteX1" fmla="*/ 26894 w 510989"/>
              <a:gd name="connsiteY1" fmla="*/ 134471 h 225824"/>
              <a:gd name="connsiteX2" fmla="*/ 102198 w 510989"/>
              <a:gd name="connsiteY2" fmla="*/ 199017 h 225824"/>
              <a:gd name="connsiteX3" fmla="*/ 204396 w 510989"/>
              <a:gd name="connsiteY3" fmla="*/ 220532 h 225824"/>
              <a:gd name="connsiteX4" fmla="*/ 290457 w 510989"/>
              <a:gd name="connsiteY4" fmla="*/ 220532 h 225824"/>
              <a:gd name="connsiteX5" fmla="*/ 398033 w 510989"/>
              <a:gd name="connsiteY5" fmla="*/ 161365 h 225824"/>
              <a:gd name="connsiteX6" fmla="*/ 478716 w 510989"/>
              <a:gd name="connsiteY6" fmla="*/ 96819 h 225824"/>
              <a:gd name="connsiteX7" fmla="*/ 510989 w 510989"/>
              <a:gd name="connsiteY7" fmla="*/ 69925 h 225824"/>
              <a:gd name="connsiteX8" fmla="*/ 510989 w 510989"/>
              <a:gd name="connsiteY8" fmla="*/ 69925 h 225824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6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30499"/>
              <a:gd name="connsiteX1" fmla="*/ 21515 w 505610"/>
              <a:gd name="connsiteY1" fmla="*/ 139850 h 230499"/>
              <a:gd name="connsiteX2" fmla="*/ 96819 w 505610"/>
              <a:gd name="connsiteY2" fmla="*/ 220532 h 230499"/>
              <a:gd name="connsiteX3" fmla="*/ 199017 w 505610"/>
              <a:gd name="connsiteY3" fmla="*/ 225911 h 230499"/>
              <a:gd name="connsiteX4" fmla="*/ 285078 w 505610"/>
              <a:gd name="connsiteY4" fmla="*/ 225911 h 230499"/>
              <a:gd name="connsiteX5" fmla="*/ 392654 w 505610"/>
              <a:gd name="connsiteY5" fmla="*/ 166744 h 230499"/>
              <a:gd name="connsiteX6" fmla="*/ 473337 w 505610"/>
              <a:gd name="connsiteY6" fmla="*/ 102198 h 230499"/>
              <a:gd name="connsiteX7" fmla="*/ 505610 w 505610"/>
              <a:gd name="connsiteY7" fmla="*/ 75304 h 230499"/>
              <a:gd name="connsiteX8" fmla="*/ 505610 w 505610"/>
              <a:gd name="connsiteY8" fmla="*/ 75304 h 230499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5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58595"/>
              <a:gd name="connsiteX1" fmla="*/ 21515 w 505610"/>
              <a:gd name="connsiteY1" fmla="*/ 139850 h 258595"/>
              <a:gd name="connsiteX2" fmla="*/ 96819 w 505610"/>
              <a:gd name="connsiteY2" fmla="*/ 204395 h 258595"/>
              <a:gd name="connsiteX3" fmla="*/ 199017 w 505610"/>
              <a:gd name="connsiteY3" fmla="*/ 258184 h 258595"/>
              <a:gd name="connsiteX4" fmla="*/ 285078 w 505610"/>
              <a:gd name="connsiteY4" fmla="*/ 225911 h 258595"/>
              <a:gd name="connsiteX5" fmla="*/ 392654 w 505610"/>
              <a:gd name="connsiteY5" fmla="*/ 166744 h 258595"/>
              <a:gd name="connsiteX6" fmla="*/ 473337 w 505610"/>
              <a:gd name="connsiteY6" fmla="*/ 102198 h 258595"/>
              <a:gd name="connsiteX7" fmla="*/ 505610 w 505610"/>
              <a:gd name="connsiteY7" fmla="*/ 75304 h 258595"/>
              <a:gd name="connsiteX8" fmla="*/ 505610 w 505610"/>
              <a:gd name="connsiteY8" fmla="*/ 75304 h 258595"/>
              <a:gd name="connsiteX0" fmla="*/ 0 w 505610"/>
              <a:gd name="connsiteY0" fmla="*/ 0 h 242971"/>
              <a:gd name="connsiteX1" fmla="*/ 21515 w 505610"/>
              <a:gd name="connsiteY1" fmla="*/ 139850 h 242971"/>
              <a:gd name="connsiteX2" fmla="*/ 96819 w 505610"/>
              <a:gd name="connsiteY2" fmla="*/ 204395 h 242971"/>
              <a:gd name="connsiteX3" fmla="*/ 199017 w 505610"/>
              <a:gd name="connsiteY3" fmla="*/ 242048 h 242971"/>
              <a:gd name="connsiteX4" fmla="*/ 285078 w 505610"/>
              <a:gd name="connsiteY4" fmla="*/ 225911 h 242971"/>
              <a:gd name="connsiteX5" fmla="*/ 392654 w 505610"/>
              <a:gd name="connsiteY5" fmla="*/ 166744 h 242971"/>
              <a:gd name="connsiteX6" fmla="*/ 473337 w 505610"/>
              <a:gd name="connsiteY6" fmla="*/ 102198 h 242971"/>
              <a:gd name="connsiteX7" fmla="*/ 505610 w 505610"/>
              <a:gd name="connsiteY7" fmla="*/ 75304 h 242971"/>
              <a:gd name="connsiteX8" fmla="*/ 505610 w 505610"/>
              <a:gd name="connsiteY8" fmla="*/ 75304 h 242971"/>
              <a:gd name="connsiteX0" fmla="*/ 0 w 505610"/>
              <a:gd name="connsiteY0" fmla="*/ 0 h 238148"/>
              <a:gd name="connsiteX1" fmla="*/ 21515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8148"/>
              <a:gd name="connsiteX1" fmla="*/ 26894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8867"/>
              <a:gd name="connsiteX1" fmla="*/ 26894 w 505610"/>
              <a:gd name="connsiteY1" fmla="*/ 139850 h 248867"/>
              <a:gd name="connsiteX2" fmla="*/ 91440 w 505610"/>
              <a:gd name="connsiteY2" fmla="*/ 215153 h 248867"/>
              <a:gd name="connsiteX3" fmla="*/ 199017 w 505610"/>
              <a:gd name="connsiteY3" fmla="*/ 247428 h 248867"/>
              <a:gd name="connsiteX4" fmla="*/ 285078 w 505610"/>
              <a:gd name="connsiteY4" fmla="*/ 242048 h 248867"/>
              <a:gd name="connsiteX5" fmla="*/ 392654 w 505610"/>
              <a:gd name="connsiteY5" fmla="*/ 166744 h 248867"/>
              <a:gd name="connsiteX6" fmla="*/ 473337 w 505610"/>
              <a:gd name="connsiteY6" fmla="*/ 102198 h 248867"/>
              <a:gd name="connsiteX7" fmla="*/ 505610 w 505610"/>
              <a:gd name="connsiteY7" fmla="*/ 75304 h 248867"/>
              <a:gd name="connsiteX8" fmla="*/ 505610 w 505610"/>
              <a:gd name="connsiteY8" fmla="*/ 75304 h 248867"/>
              <a:gd name="connsiteX0" fmla="*/ 0 w 505610"/>
              <a:gd name="connsiteY0" fmla="*/ 0 h 247729"/>
              <a:gd name="connsiteX1" fmla="*/ 26894 w 505610"/>
              <a:gd name="connsiteY1" fmla="*/ 139850 h 247729"/>
              <a:gd name="connsiteX2" fmla="*/ 91440 w 505610"/>
              <a:gd name="connsiteY2" fmla="*/ 215153 h 247729"/>
              <a:gd name="connsiteX3" fmla="*/ 199017 w 505610"/>
              <a:gd name="connsiteY3" fmla="*/ 247428 h 247729"/>
              <a:gd name="connsiteX4" fmla="*/ 279699 w 505610"/>
              <a:gd name="connsiteY4" fmla="*/ 231291 h 247729"/>
              <a:gd name="connsiteX5" fmla="*/ 392654 w 505610"/>
              <a:gd name="connsiteY5" fmla="*/ 166744 h 247729"/>
              <a:gd name="connsiteX6" fmla="*/ 473337 w 505610"/>
              <a:gd name="connsiteY6" fmla="*/ 102198 h 247729"/>
              <a:gd name="connsiteX7" fmla="*/ 505610 w 505610"/>
              <a:gd name="connsiteY7" fmla="*/ 75304 h 247729"/>
              <a:gd name="connsiteX8" fmla="*/ 505610 w 505610"/>
              <a:gd name="connsiteY8" fmla="*/ 75304 h 247729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26971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83941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15076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270"/>
              <a:gd name="connsiteX1" fmla="*/ 26894 w 505610"/>
              <a:gd name="connsiteY1" fmla="*/ 126971 h 249270"/>
              <a:gd name="connsiteX2" fmla="*/ 91440 w 505610"/>
              <a:gd name="connsiteY2" fmla="*/ 215153 h 249270"/>
              <a:gd name="connsiteX3" fmla="*/ 199017 w 505610"/>
              <a:gd name="connsiteY3" fmla="*/ 247428 h 249270"/>
              <a:gd name="connsiteX4" fmla="*/ 274320 w 505610"/>
              <a:gd name="connsiteY4" fmla="*/ 243110 h 249270"/>
              <a:gd name="connsiteX5" fmla="*/ 355001 w 505610"/>
              <a:gd name="connsiteY5" fmla="*/ 224775 h 249270"/>
              <a:gd name="connsiteX6" fmla="*/ 399093 w 505610"/>
              <a:gd name="connsiteY6" fmla="*/ 183941 h 249270"/>
              <a:gd name="connsiteX7" fmla="*/ 473337 w 505610"/>
              <a:gd name="connsiteY7" fmla="*/ 108637 h 249270"/>
              <a:gd name="connsiteX8" fmla="*/ 505610 w 505610"/>
              <a:gd name="connsiteY8" fmla="*/ 75304 h 249270"/>
              <a:gd name="connsiteX9" fmla="*/ 505610 w 505610"/>
              <a:gd name="connsiteY9" fmla="*/ 75304 h 249270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9093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2654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48562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8865"/>
              <a:gd name="connsiteX1" fmla="*/ 26894 w 505610"/>
              <a:gd name="connsiteY1" fmla="*/ 126971 h 248865"/>
              <a:gd name="connsiteX2" fmla="*/ 91440 w 505610"/>
              <a:gd name="connsiteY2" fmla="*/ 215153 h 248865"/>
              <a:gd name="connsiteX3" fmla="*/ 199017 w 505610"/>
              <a:gd name="connsiteY3" fmla="*/ 247428 h 248865"/>
              <a:gd name="connsiteX4" fmla="*/ 274320 w 505610"/>
              <a:gd name="connsiteY4" fmla="*/ 243110 h 248865"/>
              <a:gd name="connsiteX5" fmla="*/ 358610 w 505610"/>
              <a:gd name="connsiteY5" fmla="*/ 242042 h 248865"/>
              <a:gd name="connsiteX6" fmla="*/ 392654 w 505610"/>
              <a:gd name="connsiteY6" fmla="*/ 183941 h 248865"/>
              <a:gd name="connsiteX7" fmla="*/ 473337 w 505610"/>
              <a:gd name="connsiteY7" fmla="*/ 108637 h 248865"/>
              <a:gd name="connsiteX8" fmla="*/ 505610 w 505610"/>
              <a:gd name="connsiteY8" fmla="*/ 75304 h 248865"/>
              <a:gd name="connsiteX9" fmla="*/ 505610 w 505610"/>
              <a:gd name="connsiteY9" fmla="*/ 75304 h 248865"/>
              <a:gd name="connsiteX0" fmla="*/ 0 w 505610"/>
              <a:gd name="connsiteY0" fmla="*/ 0 h 249209"/>
              <a:gd name="connsiteX1" fmla="*/ 26894 w 505610"/>
              <a:gd name="connsiteY1" fmla="*/ 126971 h 249209"/>
              <a:gd name="connsiteX2" fmla="*/ 91440 w 505610"/>
              <a:gd name="connsiteY2" fmla="*/ 215153 h 249209"/>
              <a:gd name="connsiteX3" fmla="*/ 199017 w 505610"/>
              <a:gd name="connsiteY3" fmla="*/ 247428 h 249209"/>
              <a:gd name="connsiteX4" fmla="*/ 274320 w 505610"/>
              <a:gd name="connsiteY4" fmla="*/ 243110 h 249209"/>
              <a:gd name="connsiteX5" fmla="*/ 358610 w 505610"/>
              <a:gd name="connsiteY5" fmla="*/ 226970 h 249209"/>
              <a:gd name="connsiteX6" fmla="*/ 392654 w 505610"/>
              <a:gd name="connsiteY6" fmla="*/ 183941 h 249209"/>
              <a:gd name="connsiteX7" fmla="*/ 473337 w 505610"/>
              <a:gd name="connsiteY7" fmla="*/ 108637 h 249209"/>
              <a:gd name="connsiteX8" fmla="*/ 505610 w 505610"/>
              <a:gd name="connsiteY8" fmla="*/ 75304 h 249209"/>
              <a:gd name="connsiteX9" fmla="*/ 505610 w 505610"/>
              <a:gd name="connsiteY9" fmla="*/ 75304 h 249209"/>
              <a:gd name="connsiteX0" fmla="*/ 0 w 505610"/>
              <a:gd name="connsiteY0" fmla="*/ 0 h 249353"/>
              <a:gd name="connsiteX1" fmla="*/ 26894 w 505610"/>
              <a:gd name="connsiteY1" fmla="*/ 126971 h 249353"/>
              <a:gd name="connsiteX2" fmla="*/ 91440 w 505610"/>
              <a:gd name="connsiteY2" fmla="*/ 215153 h 249353"/>
              <a:gd name="connsiteX3" fmla="*/ 199017 w 505610"/>
              <a:gd name="connsiteY3" fmla="*/ 247428 h 249353"/>
              <a:gd name="connsiteX4" fmla="*/ 274320 w 505610"/>
              <a:gd name="connsiteY4" fmla="*/ 243110 h 249353"/>
              <a:gd name="connsiteX5" fmla="*/ 348561 w 505610"/>
              <a:gd name="connsiteY5" fmla="*/ 221946 h 249353"/>
              <a:gd name="connsiteX6" fmla="*/ 392654 w 505610"/>
              <a:gd name="connsiteY6" fmla="*/ 183941 h 249353"/>
              <a:gd name="connsiteX7" fmla="*/ 473337 w 505610"/>
              <a:gd name="connsiteY7" fmla="*/ 108637 h 249353"/>
              <a:gd name="connsiteX8" fmla="*/ 505610 w 505610"/>
              <a:gd name="connsiteY8" fmla="*/ 75304 h 249353"/>
              <a:gd name="connsiteX9" fmla="*/ 505610 w 50561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392654 w 528940"/>
              <a:gd name="connsiteY6" fmla="*/ 183941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9" fmla="*/ 505610 w 52894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402703 w 528940"/>
              <a:gd name="connsiteY6" fmla="*/ 209062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9" fmla="*/ 505610 w 52894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402703 w 528940"/>
              <a:gd name="connsiteY6" fmla="*/ 209062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0" fmla="*/ 0 w 523579"/>
              <a:gd name="connsiteY0" fmla="*/ 0 h 249353"/>
              <a:gd name="connsiteX1" fmla="*/ 26894 w 523579"/>
              <a:gd name="connsiteY1" fmla="*/ 126971 h 249353"/>
              <a:gd name="connsiteX2" fmla="*/ 91440 w 523579"/>
              <a:gd name="connsiteY2" fmla="*/ 215153 h 249353"/>
              <a:gd name="connsiteX3" fmla="*/ 199017 w 523579"/>
              <a:gd name="connsiteY3" fmla="*/ 247428 h 249353"/>
              <a:gd name="connsiteX4" fmla="*/ 274320 w 523579"/>
              <a:gd name="connsiteY4" fmla="*/ 243110 h 249353"/>
              <a:gd name="connsiteX5" fmla="*/ 348561 w 523579"/>
              <a:gd name="connsiteY5" fmla="*/ 221946 h 249353"/>
              <a:gd name="connsiteX6" fmla="*/ 402703 w 523579"/>
              <a:gd name="connsiteY6" fmla="*/ 209062 h 249353"/>
              <a:gd name="connsiteX7" fmla="*/ 523579 w 523579"/>
              <a:gd name="connsiteY7" fmla="*/ 163903 h 249353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09062 h 249081"/>
              <a:gd name="connsiteX7" fmla="*/ 523579 w 523579"/>
              <a:gd name="connsiteY7" fmla="*/ 163903 h 249081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24135 h 249081"/>
              <a:gd name="connsiteX7" fmla="*/ 523579 w 523579"/>
              <a:gd name="connsiteY7" fmla="*/ 163903 h 249081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14087 h 249081"/>
              <a:gd name="connsiteX7" fmla="*/ 523579 w 523579"/>
              <a:gd name="connsiteY7" fmla="*/ 163903 h 249081"/>
              <a:gd name="connsiteX0" fmla="*/ 0 w 523579"/>
              <a:gd name="connsiteY0" fmla="*/ 0 h 250161"/>
              <a:gd name="connsiteX1" fmla="*/ 26894 w 523579"/>
              <a:gd name="connsiteY1" fmla="*/ 126971 h 250161"/>
              <a:gd name="connsiteX2" fmla="*/ 96464 w 523579"/>
              <a:gd name="connsiteY2" fmla="*/ 200080 h 250161"/>
              <a:gd name="connsiteX3" fmla="*/ 199017 w 523579"/>
              <a:gd name="connsiteY3" fmla="*/ 247428 h 250161"/>
              <a:gd name="connsiteX4" fmla="*/ 274320 w 523579"/>
              <a:gd name="connsiteY4" fmla="*/ 243110 h 250161"/>
              <a:gd name="connsiteX5" fmla="*/ 348561 w 523579"/>
              <a:gd name="connsiteY5" fmla="*/ 231995 h 250161"/>
              <a:gd name="connsiteX6" fmla="*/ 402703 w 523579"/>
              <a:gd name="connsiteY6" fmla="*/ 214087 h 250161"/>
              <a:gd name="connsiteX7" fmla="*/ 523579 w 523579"/>
              <a:gd name="connsiteY7" fmla="*/ 163903 h 250161"/>
              <a:gd name="connsiteX0" fmla="*/ 0 w 523579"/>
              <a:gd name="connsiteY0" fmla="*/ 0 h 250161"/>
              <a:gd name="connsiteX1" fmla="*/ 36942 w 523579"/>
              <a:gd name="connsiteY1" fmla="*/ 126971 h 250161"/>
              <a:gd name="connsiteX2" fmla="*/ 96464 w 523579"/>
              <a:gd name="connsiteY2" fmla="*/ 200080 h 250161"/>
              <a:gd name="connsiteX3" fmla="*/ 199017 w 523579"/>
              <a:gd name="connsiteY3" fmla="*/ 247428 h 250161"/>
              <a:gd name="connsiteX4" fmla="*/ 274320 w 523579"/>
              <a:gd name="connsiteY4" fmla="*/ 243110 h 250161"/>
              <a:gd name="connsiteX5" fmla="*/ 348561 w 523579"/>
              <a:gd name="connsiteY5" fmla="*/ 231995 h 250161"/>
              <a:gd name="connsiteX6" fmla="*/ 402703 w 523579"/>
              <a:gd name="connsiteY6" fmla="*/ 214087 h 250161"/>
              <a:gd name="connsiteX7" fmla="*/ 523579 w 523579"/>
              <a:gd name="connsiteY7" fmla="*/ 163903 h 250161"/>
              <a:gd name="connsiteX0" fmla="*/ 0 w 523579"/>
              <a:gd name="connsiteY0" fmla="*/ 0 h 243623"/>
              <a:gd name="connsiteX1" fmla="*/ 36942 w 523579"/>
              <a:gd name="connsiteY1" fmla="*/ 126971 h 243623"/>
              <a:gd name="connsiteX2" fmla="*/ 96464 w 523579"/>
              <a:gd name="connsiteY2" fmla="*/ 200080 h 243623"/>
              <a:gd name="connsiteX3" fmla="*/ 199017 w 523579"/>
              <a:gd name="connsiteY3" fmla="*/ 237379 h 243623"/>
              <a:gd name="connsiteX4" fmla="*/ 274320 w 523579"/>
              <a:gd name="connsiteY4" fmla="*/ 243110 h 243623"/>
              <a:gd name="connsiteX5" fmla="*/ 348561 w 523579"/>
              <a:gd name="connsiteY5" fmla="*/ 231995 h 243623"/>
              <a:gd name="connsiteX6" fmla="*/ 402703 w 523579"/>
              <a:gd name="connsiteY6" fmla="*/ 214087 h 243623"/>
              <a:gd name="connsiteX7" fmla="*/ 523579 w 523579"/>
              <a:gd name="connsiteY7" fmla="*/ 163903 h 243623"/>
              <a:gd name="connsiteX0" fmla="*/ 0 w 523579"/>
              <a:gd name="connsiteY0" fmla="*/ 0 h 243623"/>
              <a:gd name="connsiteX1" fmla="*/ 36942 w 523579"/>
              <a:gd name="connsiteY1" fmla="*/ 126971 h 243623"/>
              <a:gd name="connsiteX2" fmla="*/ 96464 w 523579"/>
              <a:gd name="connsiteY2" fmla="*/ 200080 h 243623"/>
              <a:gd name="connsiteX3" fmla="*/ 199017 w 523579"/>
              <a:gd name="connsiteY3" fmla="*/ 237379 h 243623"/>
              <a:gd name="connsiteX4" fmla="*/ 274320 w 523579"/>
              <a:gd name="connsiteY4" fmla="*/ 243110 h 243623"/>
              <a:gd name="connsiteX5" fmla="*/ 348561 w 523579"/>
              <a:gd name="connsiteY5" fmla="*/ 231995 h 243623"/>
              <a:gd name="connsiteX6" fmla="*/ 402703 w 523579"/>
              <a:gd name="connsiteY6" fmla="*/ 219111 h 243623"/>
              <a:gd name="connsiteX7" fmla="*/ 523579 w 523579"/>
              <a:gd name="connsiteY7" fmla="*/ 163903 h 243623"/>
              <a:gd name="connsiteX0" fmla="*/ 0 w 494187"/>
              <a:gd name="connsiteY0" fmla="*/ 0 h 243623"/>
              <a:gd name="connsiteX1" fmla="*/ 36942 w 494187"/>
              <a:gd name="connsiteY1" fmla="*/ 126971 h 243623"/>
              <a:gd name="connsiteX2" fmla="*/ 96464 w 494187"/>
              <a:gd name="connsiteY2" fmla="*/ 200080 h 243623"/>
              <a:gd name="connsiteX3" fmla="*/ 199017 w 494187"/>
              <a:gd name="connsiteY3" fmla="*/ 237379 h 243623"/>
              <a:gd name="connsiteX4" fmla="*/ 274320 w 494187"/>
              <a:gd name="connsiteY4" fmla="*/ 243110 h 243623"/>
              <a:gd name="connsiteX5" fmla="*/ 348561 w 494187"/>
              <a:gd name="connsiteY5" fmla="*/ 231995 h 243623"/>
              <a:gd name="connsiteX6" fmla="*/ 402703 w 494187"/>
              <a:gd name="connsiteY6" fmla="*/ 219111 h 243623"/>
              <a:gd name="connsiteX7" fmla="*/ 494187 w 494187"/>
              <a:gd name="connsiteY7" fmla="*/ 62666 h 243623"/>
              <a:gd name="connsiteX0" fmla="*/ 0 w 494187"/>
              <a:gd name="connsiteY0" fmla="*/ 0 h 243623"/>
              <a:gd name="connsiteX1" fmla="*/ 36942 w 494187"/>
              <a:gd name="connsiteY1" fmla="*/ 126971 h 243623"/>
              <a:gd name="connsiteX2" fmla="*/ 96464 w 494187"/>
              <a:gd name="connsiteY2" fmla="*/ 200080 h 243623"/>
              <a:gd name="connsiteX3" fmla="*/ 199017 w 494187"/>
              <a:gd name="connsiteY3" fmla="*/ 237379 h 243623"/>
              <a:gd name="connsiteX4" fmla="*/ 274320 w 494187"/>
              <a:gd name="connsiteY4" fmla="*/ 243110 h 243623"/>
              <a:gd name="connsiteX5" fmla="*/ 348561 w 494187"/>
              <a:gd name="connsiteY5" fmla="*/ 231995 h 243623"/>
              <a:gd name="connsiteX6" fmla="*/ 379843 w 494187"/>
              <a:gd name="connsiteY6" fmla="*/ 176656 h 243623"/>
              <a:gd name="connsiteX7" fmla="*/ 494187 w 494187"/>
              <a:gd name="connsiteY7" fmla="*/ 62666 h 243623"/>
              <a:gd name="connsiteX0" fmla="*/ 0 w 494187"/>
              <a:gd name="connsiteY0" fmla="*/ 0 h 248715"/>
              <a:gd name="connsiteX1" fmla="*/ 36942 w 494187"/>
              <a:gd name="connsiteY1" fmla="*/ 126971 h 248715"/>
              <a:gd name="connsiteX2" fmla="*/ 96464 w 494187"/>
              <a:gd name="connsiteY2" fmla="*/ 200080 h 248715"/>
              <a:gd name="connsiteX3" fmla="*/ 199017 w 494187"/>
              <a:gd name="connsiteY3" fmla="*/ 237379 h 248715"/>
              <a:gd name="connsiteX4" fmla="*/ 274320 w 494187"/>
              <a:gd name="connsiteY4" fmla="*/ 243110 h 248715"/>
              <a:gd name="connsiteX5" fmla="*/ 348561 w 494187"/>
              <a:gd name="connsiteY5" fmla="*/ 231995 h 248715"/>
              <a:gd name="connsiteX6" fmla="*/ 494187 w 494187"/>
              <a:gd name="connsiteY6" fmla="*/ 62666 h 248715"/>
              <a:gd name="connsiteX0" fmla="*/ 0 w 494187"/>
              <a:gd name="connsiteY0" fmla="*/ 0 h 245796"/>
              <a:gd name="connsiteX1" fmla="*/ 36942 w 494187"/>
              <a:gd name="connsiteY1" fmla="*/ 126971 h 245796"/>
              <a:gd name="connsiteX2" fmla="*/ 96464 w 494187"/>
              <a:gd name="connsiteY2" fmla="*/ 200080 h 245796"/>
              <a:gd name="connsiteX3" fmla="*/ 199017 w 494187"/>
              <a:gd name="connsiteY3" fmla="*/ 237379 h 245796"/>
              <a:gd name="connsiteX4" fmla="*/ 274320 w 494187"/>
              <a:gd name="connsiteY4" fmla="*/ 243110 h 245796"/>
              <a:gd name="connsiteX5" fmla="*/ 322435 w 494187"/>
              <a:gd name="connsiteY5" fmla="*/ 202604 h 245796"/>
              <a:gd name="connsiteX6" fmla="*/ 494187 w 494187"/>
              <a:gd name="connsiteY6" fmla="*/ 62666 h 245796"/>
              <a:gd name="connsiteX0" fmla="*/ 0 w 494187"/>
              <a:gd name="connsiteY0" fmla="*/ 0 h 237398"/>
              <a:gd name="connsiteX1" fmla="*/ 36942 w 494187"/>
              <a:gd name="connsiteY1" fmla="*/ 126971 h 237398"/>
              <a:gd name="connsiteX2" fmla="*/ 96464 w 494187"/>
              <a:gd name="connsiteY2" fmla="*/ 200080 h 237398"/>
              <a:gd name="connsiteX3" fmla="*/ 199017 w 494187"/>
              <a:gd name="connsiteY3" fmla="*/ 237379 h 237398"/>
              <a:gd name="connsiteX4" fmla="*/ 322435 w 494187"/>
              <a:gd name="connsiteY4" fmla="*/ 202604 h 237398"/>
              <a:gd name="connsiteX5" fmla="*/ 494187 w 494187"/>
              <a:gd name="connsiteY5" fmla="*/ 62666 h 237398"/>
              <a:gd name="connsiteX0" fmla="*/ 0 w 494187"/>
              <a:gd name="connsiteY0" fmla="*/ 0 h 220139"/>
              <a:gd name="connsiteX1" fmla="*/ 36942 w 494187"/>
              <a:gd name="connsiteY1" fmla="*/ 126971 h 220139"/>
              <a:gd name="connsiteX2" fmla="*/ 96464 w 494187"/>
              <a:gd name="connsiteY2" fmla="*/ 200080 h 220139"/>
              <a:gd name="connsiteX3" fmla="*/ 199017 w 494187"/>
              <a:gd name="connsiteY3" fmla="*/ 217785 h 220139"/>
              <a:gd name="connsiteX4" fmla="*/ 322435 w 494187"/>
              <a:gd name="connsiteY4" fmla="*/ 202604 h 220139"/>
              <a:gd name="connsiteX5" fmla="*/ 494187 w 494187"/>
              <a:gd name="connsiteY5" fmla="*/ 62666 h 220139"/>
              <a:gd name="connsiteX0" fmla="*/ 0 w 494187"/>
              <a:gd name="connsiteY0" fmla="*/ 0 h 220139"/>
              <a:gd name="connsiteX1" fmla="*/ 36942 w 494187"/>
              <a:gd name="connsiteY1" fmla="*/ 126971 h 220139"/>
              <a:gd name="connsiteX2" fmla="*/ 109527 w 494187"/>
              <a:gd name="connsiteY2" fmla="*/ 200080 h 220139"/>
              <a:gd name="connsiteX3" fmla="*/ 199017 w 494187"/>
              <a:gd name="connsiteY3" fmla="*/ 217785 h 220139"/>
              <a:gd name="connsiteX4" fmla="*/ 322435 w 494187"/>
              <a:gd name="connsiteY4" fmla="*/ 202604 h 220139"/>
              <a:gd name="connsiteX5" fmla="*/ 494187 w 494187"/>
              <a:gd name="connsiteY5" fmla="*/ 62666 h 220139"/>
              <a:gd name="connsiteX0" fmla="*/ 0 w 494187"/>
              <a:gd name="connsiteY0" fmla="*/ 0 h 230916"/>
              <a:gd name="connsiteX1" fmla="*/ 36942 w 494187"/>
              <a:gd name="connsiteY1" fmla="*/ 126971 h 230916"/>
              <a:gd name="connsiteX2" fmla="*/ 109527 w 494187"/>
              <a:gd name="connsiteY2" fmla="*/ 200080 h 230916"/>
              <a:gd name="connsiteX3" fmla="*/ 199017 w 494187"/>
              <a:gd name="connsiteY3" fmla="*/ 230848 h 230916"/>
              <a:gd name="connsiteX4" fmla="*/ 322435 w 494187"/>
              <a:gd name="connsiteY4" fmla="*/ 202604 h 230916"/>
              <a:gd name="connsiteX5" fmla="*/ 494187 w 494187"/>
              <a:gd name="connsiteY5" fmla="*/ 62666 h 230916"/>
              <a:gd name="connsiteX0" fmla="*/ 0 w 494187"/>
              <a:gd name="connsiteY0" fmla="*/ 0 h 222359"/>
              <a:gd name="connsiteX1" fmla="*/ 36942 w 494187"/>
              <a:gd name="connsiteY1" fmla="*/ 126971 h 222359"/>
              <a:gd name="connsiteX2" fmla="*/ 109527 w 494187"/>
              <a:gd name="connsiteY2" fmla="*/ 200080 h 222359"/>
              <a:gd name="connsiteX3" fmla="*/ 199017 w 494187"/>
              <a:gd name="connsiteY3" fmla="*/ 221051 h 222359"/>
              <a:gd name="connsiteX4" fmla="*/ 322435 w 494187"/>
              <a:gd name="connsiteY4" fmla="*/ 202604 h 222359"/>
              <a:gd name="connsiteX5" fmla="*/ 494187 w 494187"/>
              <a:gd name="connsiteY5" fmla="*/ 62666 h 222359"/>
              <a:gd name="connsiteX0" fmla="*/ 0 w 494187"/>
              <a:gd name="connsiteY0" fmla="*/ 0 h 221313"/>
              <a:gd name="connsiteX1" fmla="*/ 36942 w 494187"/>
              <a:gd name="connsiteY1" fmla="*/ 126971 h 221313"/>
              <a:gd name="connsiteX2" fmla="*/ 109527 w 494187"/>
              <a:gd name="connsiteY2" fmla="*/ 200080 h 221313"/>
              <a:gd name="connsiteX3" fmla="*/ 199017 w 494187"/>
              <a:gd name="connsiteY3" fmla="*/ 221051 h 221313"/>
              <a:gd name="connsiteX4" fmla="*/ 312638 w 494187"/>
              <a:gd name="connsiteY4" fmla="*/ 189541 h 221313"/>
              <a:gd name="connsiteX5" fmla="*/ 494187 w 494187"/>
              <a:gd name="connsiteY5" fmla="*/ 62666 h 221313"/>
              <a:gd name="connsiteX0" fmla="*/ 0 w 494187"/>
              <a:gd name="connsiteY0" fmla="*/ 0 h 221101"/>
              <a:gd name="connsiteX1" fmla="*/ 36942 w 494187"/>
              <a:gd name="connsiteY1" fmla="*/ 126971 h 221101"/>
              <a:gd name="connsiteX2" fmla="*/ 109527 w 494187"/>
              <a:gd name="connsiteY2" fmla="*/ 200080 h 221101"/>
              <a:gd name="connsiteX3" fmla="*/ 199017 w 494187"/>
              <a:gd name="connsiteY3" fmla="*/ 221051 h 221101"/>
              <a:gd name="connsiteX4" fmla="*/ 315903 w 494187"/>
              <a:gd name="connsiteY4" fmla="*/ 196073 h 221101"/>
              <a:gd name="connsiteX5" fmla="*/ 494187 w 494187"/>
              <a:gd name="connsiteY5" fmla="*/ 62666 h 221101"/>
              <a:gd name="connsiteX0" fmla="*/ 0 w 494187"/>
              <a:gd name="connsiteY0" fmla="*/ 0 h 221101"/>
              <a:gd name="connsiteX1" fmla="*/ 36942 w 494187"/>
              <a:gd name="connsiteY1" fmla="*/ 126971 h 221101"/>
              <a:gd name="connsiteX2" fmla="*/ 109527 w 494187"/>
              <a:gd name="connsiteY2" fmla="*/ 200080 h 221101"/>
              <a:gd name="connsiteX3" fmla="*/ 199017 w 494187"/>
              <a:gd name="connsiteY3" fmla="*/ 221051 h 221101"/>
              <a:gd name="connsiteX4" fmla="*/ 315903 w 494187"/>
              <a:gd name="connsiteY4" fmla="*/ 196073 h 221101"/>
              <a:gd name="connsiteX5" fmla="*/ 494187 w 494187"/>
              <a:gd name="connsiteY5" fmla="*/ 62666 h 22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187" h="221101">
                <a:moveTo>
                  <a:pt x="0" y="0"/>
                </a:moveTo>
                <a:cubicBezTo>
                  <a:pt x="17809" y="50651"/>
                  <a:pt x="18688" y="93624"/>
                  <a:pt x="36942" y="126971"/>
                </a:cubicBezTo>
                <a:cubicBezTo>
                  <a:pt x="55197" y="160318"/>
                  <a:pt x="82515" y="184400"/>
                  <a:pt x="109527" y="200080"/>
                </a:cubicBezTo>
                <a:cubicBezTo>
                  <a:pt x="136539" y="215760"/>
                  <a:pt x="164621" y="221719"/>
                  <a:pt x="199017" y="221051"/>
                </a:cubicBezTo>
                <a:cubicBezTo>
                  <a:pt x="233413" y="220383"/>
                  <a:pt x="263443" y="219205"/>
                  <a:pt x="315903" y="196073"/>
                </a:cubicBezTo>
                <a:cubicBezTo>
                  <a:pt x="368363" y="172941"/>
                  <a:pt x="463848" y="97943"/>
                  <a:pt x="494187" y="6266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5320561" y="4337983"/>
            <a:ext cx="295870" cy="549256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8157 w 326115"/>
              <a:gd name="connsiteY4" fmla="*/ 134146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8157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06016 w 326115"/>
              <a:gd name="connsiteY3" fmla="*/ 276490 h 601074"/>
              <a:gd name="connsiteX4" fmla="*/ 273293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58056 w 326115"/>
              <a:gd name="connsiteY2" fmla="*/ 370875 h 601074"/>
              <a:gd name="connsiteX3" fmla="*/ 206016 w 326115"/>
              <a:gd name="connsiteY3" fmla="*/ 276490 h 601074"/>
              <a:gd name="connsiteX4" fmla="*/ 273293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0917 w 326115"/>
              <a:gd name="connsiteY1" fmla="*/ 479580 h 601074"/>
              <a:gd name="connsiteX2" fmla="*/ 158056 w 326115"/>
              <a:gd name="connsiteY2" fmla="*/ 370875 h 601074"/>
              <a:gd name="connsiteX3" fmla="*/ 206016 w 326115"/>
              <a:gd name="connsiteY3" fmla="*/ 276490 h 601074"/>
              <a:gd name="connsiteX4" fmla="*/ 273293 w 326115"/>
              <a:gd name="connsiteY4" fmla="*/ 134146 h 601074"/>
              <a:gd name="connsiteX5" fmla="*/ 284416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35842"/>
              <a:gd name="connsiteY0" fmla="*/ 601074 h 601074"/>
              <a:gd name="connsiteX1" fmla="*/ 100644 w 335842"/>
              <a:gd name="connsiteY1" fmla="*/ 479580 h 601074"/>
              <a:gd name="connsiteX2" fmla="*/ 167783 w 335842"/>
              <a:gd name="connsiteY2" fmla="*/ 370875 h 601074"/>
              <a:gd name="connsiteX3" fmla="*/ 215743 w 335842"/>
              <a:gd name="connsiteY3" fmla="*/ 276490 h 601074"/>
              <a:gd name="connsiteX4" fmla="*/ 283020 w 335842"/>
              <a:gd name="connsiteY4" fmla="*/ 134146 h 601074"/>
              <a:gd name="connsiteX5" fmla="*/ 294143 w 335842"/>
              <a:gd name="connsiteY5" fmla="*/ 99113 h 601074"/>
              <a:gd name="connsiteX6" fmla="*/ 335842 w 335842"/>
              <a:gd name="connsiteY6" fmla="*/ 0 h 601074"/>
              <a:gd name="connsiteX7" fmla="*/ 335842 w 335842"/>
              <a:gd name="connsiteY7" fmla="*/ 0 h 601074"/>
              <a:gd name="connsiteX0" fmla="*/ 0 w 335842"/>
              <a:gd name="connsiteY0" fmla="*/ 625393 h 625393"/>
              <a:gd name="connsiteX1" fmla="*/ 100644 w 335842"/>
              <a:gd name="connsiteY1" fmla="*/ 479580 h 625393"/>
              <a:gd name="connsiteX2" fmla="*/ 167783 w 335842"/>
              <a:gd name="connsiteY2" fmla="*/ 370875 h 625393"/>
              <a:gd name="connsiteX3" fmla="*/ 215743 w 335842"/>
              <a:gd name="connsiteY3" fmla="*/ 276490 h 625393"/>
              <a:gd name="connsiteX4" fmla="*/ 283020 w 335842"/>
              <a:gd name="connsiteY4" fmla="*/ 134146 h 625393"/>
              <a:gd name="connsiteX5" fmla="*/ 294143 w 335842"/>
              <a:gd name="connsiteY5" fmla="*/ 99113 h 625393"/>
              <a:gd name="connsiteX6" fmla="*/ 335842 w 335842"/>
              <a:gd name="connsiteY6" fmla="*/ 0 h 625393"/>
              <a:gd name="connsiteX7" fmla="*/ 335842 w 335842"/>
              <a:gd name="connsiteY7" fmla="*/ 0 h 625393"/>
              <a:gd name="connsiteX0" fmla="*/ 0 w 350434"/>
              <a:gd name="connsiteY0" fmla="*/ 625393 h 625393"/>
              <a:gd name="connsiteX1" fmla="*/ 115236 w 350434"/>
              <a:gd name="connsiteY1" fmla="*/ 479580 h 625393"/>
              <a:gd name="connsiteX2" fmla="*/ 182375 w 350434"/>
              <a:gd name="connsiteY2" fmla="*/ 370875 h 625393"/>
              <a:gd name="connsiteX3" fmla="*/ 230335 w 350434"/>
              <a:gd name="connsiteY3" fmla="*/ 276490 h 625393"/>
              <a:gd name="connsiteX4" fmla="*/ 297612 w 350434"/>
              <a:gd name="connsiteY4" fmla="*/ 134146 h 625393"/>
              <a:gd name="connsiteX5" fmla="*/ 308735 w 350434"/>
              <a:gd name="connsiteY5" fmla="*/ 99113 h 625393"/>
              <a:gd name="connsiteX6" fmla="*/ 350434 w 350434"/>
              <a:gd name="connsiteY6" fmla="*/ 0 h 625393"/>
              <a:gd name="connsiteX7" fmla="*/ 350434 w 350434"/>
              <a:gd name="connsiteY7" fmla="*/ 0 h 625393"/>
              <a:gd name="connsiteX0" fmla="*/ 0 w 350434"/>
              <a:gd name="connsiteY0" fmla="*/ 630257 h 630257"/>
              <a:gd name="connsiteX1" fmla="*/ 115236 w 350434"/>
              <a:gd name="connsiteY1" fmla="*/ 479580 h 630257"/>
              <a:gd name="connsiteX2" fmla="*/ 182375 w 350434"/>
              <a:gd name="connsiteY2" fmla="*/ 370875 h 630257"/>
              <a:gd name="connsiteX3" fmla="*/ 230335 w 350434"/>
              <a:gd name="connsiteY3" fmla="*/ 276490 h 630257"/>
              <a:gd name="connsiteX4" fmla="*/ 297612 w 350434"/>
              <a:gd name="connsiteY4" fmla="*/ 134146 h 630257"/>
              <a:gd name="connsiteX5" fmla="*/ 308735 w 350434"/>
              <a:gd name="connsiteY5" fmla="*/ 99113 h 630257"/>
              <a:gd name="connsiteX6" fmla="*/ 350434 w 350434"/>
              <a:gd name="connsiteY6" fmla="*/ 0 h 630257"/>
              <a:gd name="connsiteX7" fmla="*/ 350434 w 350434"/>
              <a:gd name="connsiteY7" fmla="*/ 0 h 630257"/>
              <a:gd name="connsiteX0" fmla="*/ 0 w 350434"/>
              <a:gd name="connsiteY0" fmla="*/ 630257 h 630257"/>
              <a:gd name="connsiteX1" fmla="*/ 115236 w 350434"/>
              <a:gd name="connsiteY1" fmla="*/ 479580 h 630257"/>
              <a:gd name="connsiteX2" fmla="*/ 182375 w 350434"/>
              <a:gd name="connsiteY2" fmla="*/ 370875 h 630257"/>
              <a:gd name="connsiteX3" fmla="*/ 230335 w 350434"/>
              <a:gd name="connsiteY3" fmla="*/ 276490 h 630257"/>
              <a:gd name="connsiteX4" fmla="*/ 297612 w 350434"/>
              <a:gd name="connsiteY4" fmla="*/ 134146 h 630257"/>
              <a:gd name="connsiteX5" fmla="*/ 308735 w 350434"/>
              <a:gd name="connsiteY5" fmla="*/ 99113 h 630257"/>
              <a:gd name="connsiteX6" fmla="*/ 350434 w 350434"/>
              <a:gd name="connsiteY6" fmla="*/ 0 h 630257"/>
              <a:gd name="connsiteX0" fmla="*/ 0 w 308735"/>
              <a:gd name="connsiteY0" fmla="*/ 531144 h 531144"/>
              <a:gd name="connsiteX1" fmla="*/ 115236 w 308735"/>
              <a:gd name="connsiteY1" fmla="*/ 380467 h 531144"/>
              <a:gd name="connsiteX2" fmla="*/ 182375 w 308735"/>
              <a:gd name="connsiteY2" fmla="*/ 271762 h 531144"/>
              <a:gd name="connsiteX3" fmla="*/ 230335 w 308735"/>
              <a:gd name="connsiteY3" fmla="*/ 177377 h 531144"/>
              <a:gd name="connsiteX4" fmla="*/ 297612 w 308735"/>
              <a:gd name="connsiteY4" fmla="*/ 35033 h 531144"/>
              <a:gd name="connsiteX5" fmla="*/ 308735 w 308735"/>
              <a:gd name="connsiteY5" fmla="*/ 0 h 53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735" h="531144">
                <a:moveTo>
                  <a:pt x="0" y="531144"/>
                </a:moveTo>
                <a:cubicBezTo>
                  <a:pt x="39166" y="489846"/>
                  <a:pt x="84840" y="423697"/>
                  <a:pt x="115236" y="380467"/>
                </a:cubicBezTo>
                <a:cubicBezTo>
                  <a:pt x="145632" y="337237"/>
                  <a:pt x="163192" y="305610"/>
                  <a:pt x="182375" y="271762"/>
                </a:cubicBezTo>
                <a:cubicBezTo>
                  <a:pt x="201558" y="237914"/>
                  <a:pt x="211129" y="216832"/>
                  <a:pt x="230335" y="177377"/>
                </a:cubicBezTo>
                <a:cubicBezTo>
                  <a:pt x="249541" y="137922"/>
                  <a:pt x="284545" y="64596"/>
                  <a:pt x="297612" y="35033"/>
                </a:cubicBezTo>
                <a:cubicBezTo>
                  <a:pt x="310679" y="5470"/>
                  <a:pt x="299931" y="22358"/>
                  <a:pt x="308735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552144" y="324990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/>
          <p:cNvSpPr/>
          <p:nvPr/>
        </p:nvSpPr>
        <p:spPr>
          <a:xfrm>
            <a:off x="5981760" y="3648974"/>
            <a:ext cx="546013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Freeform 27"/>
          <p:cNvSpPr/>
          <p:nvPr/>
        </p:nvSpPr>
        <p:spPr>
          <a:xfrm>
            <a:off x="5621653" y="3690156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Freeform 28"/>
          <p:cNvSpPr/>
          <p:nvPr/>
        </p:nvSpPr>
        <p:spPr>
          <a:xfrm>
            <a:off x="5627196" y="4454925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Freeform 29"/>
          <p:cNvSpPr/>
          <p:nvPr/>
        </p:nvSpPr>
        <p:spPr>
          <a:xfrm>
            <a:off x="6221867" y="4387186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Freeform 30"/>
          <p:cNvSpPr/>
          <p:nvPr/>
        </p:nvSpPr>
        <p:spPr>
          <a:xfrm>
            <a:off x="6465706" y="3740030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Freeform 31"/>
          <p:cNvSpPr/>
          <p:nvPr/>
        </p:nvSpPr>
        <p:spPr>
          <a:xfrm>
            <a:off x="6582398" y="3439919"/>
            <a:ext cx="197904" cy="58783"/>
          </a:xfrm>
          <a:custGeom>
            <a:avLst/>
            <a:gdLst>
              <a:gd name="connsiteX0" fmla="*/ 0 w 195015"/>
              <a:gd name="connsiteY0" fmla="*/ 58782 h 58782"/>
              <a:gd name="connsiteX1" fmla="*/ 43337 w 195015"/>
              <a:gd name="connsiteY1" fmla="*/ 24112 h 58782"/>
              <a:gd name="connsiteX2" fmla="*/ 108342 w 195015"/>
              <a:gd name="connsiteY2" fmla="*/ 2444 h 58782"/>
              <a:gd name="connsiteX3" fmla="*/ 156012 w 195015"/>
              <a:gd name="connsiteY3" fmla="*/ 2444 h 58782"/>
              <a:gd name="connsiteX4" fmla="*/ 195015 w 195015"/>
              <a:gd name="connsiteY4" fmla="*/ 19779 h 58782"/>
              <a:gd name="connsiteX5" fmla="*/ 195015 w 195015"/>
              <a:gd name="connsiteY5" fmla="*/ 19779 h 58782"/>
              <a:gd name="connsiteX0" fmla="*/ 0 w 195015"/>
              <a:gd name="connsiteY0" fmla="*/ 58782 h 58782"/>
              <a:gd name="connsiteX1" fmla="*/ 43337 w 195015"/>
              <a:gd name="connsiteY1" fmla="*/ 24112 h 58782"/>
              <a:gd name="connsiteX2" fmla="*/ 108342 w 195015"/>
              <a:gd name="connsiteY2" fmla="*/ 2444 h 58782"/>
              <a:gd name="connsiteX3" fmla="*/ 156012 w 195015"/>
              <a:gd name="connsiteY3" fmla="*/ 2444 h 58782"/>
              <a:gd name="connsiteX4" fmla="*/ 195015 w 195015"/>
              <a:gd name="connsiteY4" fmla="*/ 19779 h 58782"/>
              <a:gd name="connsiteX5" fmla="*/ 195015 w 195015"/>
              <a:gd name="connsiteY5" fmla="*/ 19779 h 58782"/>
              <a:gd name="connsiteX0" fmla="*/ 0 w 195015"/>
              <a:gd name="connsiteY0" fmla="*/ 70025 h 70025"/>
              <a:gd name="connsiteX1" fmla="*/ 43337 w 195015"/>
              <a:gd name="connsiteY1" fmla="*/ 35355 h 70025"/>
              <a:gd name="connsiteX2" fmla="*/ 108342 w 195015"/>
              <a:gd name="connsiteY2" fmla="*/ 686 h 70025"/>
              <a:gd name="connsiteX3" fmla="*/ 156012 w 195015"/>
              <a:gd name="connsiteY3" fmla="*/ 13687 h 70025"/>
              <a:gd name="connsiteX4" fmla="*/ 195015 w 195015"/>
              <a:gd name="connsiteY4" fmla="*/ 31022 h 70025"/>
              <a:gd name="connsiteX5" fmla="*/ 195015 w 195015"/>
              <a:gd name="connsiteY5" fmla="*/ 31022 h 70025"/>
              <a:gd name="connsiteX0" fmla="*/ 0 w 195015"/>
              <a:gd name="connsiteY0" fmla="*/ 58783 h 58783"/>
              <a:gd name="connsiteX1" fmla="*/ 43337 w 195015"/>
              <a:gd name="connsiteY1" fmla="*/ 24113 h 58783"/>
              <a:gd name="connsiteX2" fmla="*/ 108342 w 195015"/>
              <a:gd name="connsiteY2" fmla="*/ 2445 h 58783"/>
              <a:gd name="connsiteX3" fmla="*/ 156012 w 195015"/>
              <a:gd name="connsiteY3" fmla="*/ 2445 h 58783"/>
              <a:gd name="connsiteX4" fmla="*/ 195015 w 195015"/>
              <a:gd name="connsiteY4" fmla="*/ 19780 h 58783"/>
              <a:gd name="connsiteX5" fmla="*/ 195015 w 195015"/>
              <a:gd name="connsiteY5" fmla="*/ 19780 h 58783"/>
              <a:gd name="connsiteX0" fmla="*/ 0 w 195015"/>
              <a:gd name="connsiteY0" fmla="*/ 62030 h 62030"/>
              <a:gd name="connsiteX1" fmla="*/ 43337 w 195015"/>
              <a:gd name="connsiteY1" fmla="*/ 27360 h 62030"/>
              <a:gd name="connsiteX2" fmla="*/ 104008 w 195015"/>
              <a:gd name="connsiteY2" fmla="*/ 1358 h 62030"/>
              <a:gd name="connsiteX3" fmla="*/ 156012 w 195015"/>
              <a:gd name="connsiteY3" fmla="*/ 5692 h 62030"/>
              <a:gd name="connsiteX4" fmla="*/ 195015 w 195015"/>
              <a:gd name="connsiteY4" fmla="*/ 23027 h 62030"/>
              <a:gd name="connsiteX5" fmla="*/ 195015 w 195015"/>
              <a:gd name="connsiteY5" fmla="*/ 23027 h 62030"/>
              <a:gd name="connsiteX0" fmla="*/ 0 w 195015"/>
              <a:gd name="connsiteY0" fmla="*/ 62030 h 62030"/>
              <a:gd name="connsiteX1" fmla="*/ 43337 w 195015"/>
              <a:gd name="connsiteY1" fmla="*/ 27360 h 62030"/>
              <a:gd name="connsiteX2" fmla="*/ 104008 w 195015"/>
              <a:gd name="connsiteY2" fmla="*/ 1358 h 62030"/>
              <a:gd name="connsiteX3" fmla="*/ 156012 w 195015"/>
              <a:gd name="connsiteY3" fmla="*/ 5692 h 62030"/>
              <a:gd name="connsiteX4" fmla="*/ 195015 w 195015"/>
              <a:gd name="connsiteY4" fmla="*/ 23027 h 62030"/>
              <a:gd name="connsiteX5" fmla="*/ 195015 w 195015"/>
              <a:gd name="connsiteY5" fmla="*/ 23027 h 62030"/>
              <a:gd name="connsiteX0" fmla="*/ 0 w 195015"/>
              <a:gd name="connsiteY0" fmla="*/ 62030 h 62030"/>
              <a:gd name="connsiteX1" fmla="*/ 43337 w 195015"/>
              <a:gd name="connsiteY1" fmla="*/ 27360 h 62030"/>
              <a:gd name="connsiteX2" fmla="*/ 104008 w 195015"/>
              <a:gd name="connsiteY2" fmla="*/ 1358 h 62030"/>
              <a:gd name="connsiteX3" fmla="*/ 156012 w 195015"/>
              <a:gd name="connsiteY3" fmla="*/ 5692 h 62030"/>
              <a:gd name="connsiteX4" fmla="*/ 195015 w 195015"/>
              <a:gd name="connsiteY4" fmla="*/ 23027 h 62030"/>
              <a:gd name="connsiteX5" fmla="*/ 195015 w 195015"/>
              <a:gd name="connsiteY5" fmla="*/ 23027 h 62030"/>
              <a:gd name="connsiteX0" fmla="*/ 0 w 195015"/>
              <a:gd name="connsiteY0" fmla="*/ 63657 h 63657"/>
              <a:gd name="connsiteX1" fmla="*/ 43337 w 195015"/>
              <a:gd name="connsiteY1" fmla="*/ 28987 h 63657"/>
              <a:gd name="connsiteX2" fmla="*/ 104008 w 195015"/>
              <a:gd name="connsiteY2" fmla="*/ 2985 h 63657"/>
              <a:gd name="connsiteX3" fmla="*/ 156012 w 195015"/>
              <a:gd name="connsiteY3" fmla="*/ 2985 h 63657"/>
              <a:gd name="connsiteX4" fmla="*/ 195015 w 195015"/>
              <a:gd name="connsiteY4" fmla="*/ 24654 h 63657"/>
              <a:gd name="connsiteX5" fmla="*/ 195015 w 195015"/>
              <a:gd name="connsiteY5" fmla="*/ 24654 h 63657"/>
              <a:gd name="connsiteX0" fmla="*/ 0 w 195015"/>
              <a:gd name="connsiteY0" fmla="*/ 60941 h 60941"/>
              <a:gd name="connsiteX1" fmla="*/ 43337 w 195015"/>
              <a:gd name="connsiteY1" fmla="*/ 26271 h 60941"/>
              <a:gd name="connsiteX2" fmla="*/ 104008 w 195015"/>
              <a:gd name="connsiteY2" fmla="*/ 269 h 60941"/>
              <a:gd name="connsiteX3" fmla="*/ 156012 w 195015"/>
              <a:gd name="connsiteY3" fmla="*/ 13270 h 60941"/>
              <a:gd name="connsiteX4" fmla="*/ 195015 w 195015"/>
              <a:gd name="connsiteY4" fmla="*/ 21938 h 60941"/>
              <a:gd name="connsiteX5" fmla="*/ 195015 w 195015"/>
              <a:gd name="connsiteY5" fmla="*/ 21938 h 60941"/>
              <a:gd name="connsiteX0" fmla="*/ 0 w 195015"/>
              <a:gd name="connsiteY0" fmla="*/ 62030 h 62030"/>
              <a:gd name="connsiteX1" fmla="*/ 43337 w 195015"/>
              <a:gd name="connsiteY1" fmla="*/ 27360 h 62030"/>
              <a:gd name="connsiteX2" fmla="*/ 104008 w 195015"/>
              <a:gd name="connsiteY2" fmla="*/ 1358 h 62030"/>
              <a:gd name="connsiteX3" fmla="*/ 156012 w 195015"/>
              <a:gd name="connsiteY3" fmla="*/ 5692 h 62030"/>
              <a:gd name="connsiteX4" fmla="*/ 195015 w 195015"/>
              <a:gd name="connsiteY4" fmla="*/ 23027 h 62030"/>
              <a:gd name="connsiteX5" fmla="*/ 195015 w 195015"/>
              <a:gd name="connsiteY5" fmla="*/ 23027 h 62030"/>
              <a:gd name="connsiteX0" fmla="*/ 0 w 195015"/>
              <a:gd name="connsiteY0" fmla="*/ 58783 h 58783"/>
              <a:gd name="connsiteX1" fmla="*/ 43337 w 195015"/>
              <a:gd name="connsiteY1" fmla="*/ 24113 h 58783"/>
              <a:gd name="connsiteX2" fmla="*/ 104008 w 195015"/>
              <a:gd name="connsiteY2" fmla="*/ 2445 h 58783"/>
              <a:gd name="connsiteX3" fmla="*/ 156012 w 195015"/>
              <a:gd name="connsiteY3" fmla="*/ 2445 h 58783"/>
              <a:gd name="connsiteX4" fmla="*/ 195015 w 195015"/>
              <a:gd name="connsiteY4" fmla="*/ 19780 h 58783"/>
              <a:gd name="connsiteX5" fmla="*/ 195015 w 195015"/>
              <a:gd name="connsiteY5" fmla="*/ 19780 h 58783"/>
              <a:gd name="connsiteX0" fmla="*/ 0 w 195015"/>
              <a:gd name="connsiteY0" fmla="*/ 58783 h 58783"/>
              <a:gd name="connsiteX1" fmla="*/ 43337 w 195015"/>
              <a:gd name="connsiteY1" fmla="*/ 24113 h 58783"/>
              <a:gd name="connsiteX2" fmla="*/ 104008 w 195015"/>
              <a:gd name="connsiteY2" fmla="*/ 2445 h 58783"/>
              <a:gd name="connsiteX3" fmla="*/ 156012 w 195015"/>
              <a:gd name="connsiteY3" fmla="*/ 2445 h 58783"/>
              <a:gd name="connsiteX4" fmla="*/ 195015 w 195015"/>
              <a:gd name="connsiteY4" fmla="*/ 19780 h 58783"/>
              <a:gd name="connsiteX5" fmla="*/ 195015 w 195015"/>
              <a:gd name="connsiteY5" fmla="*/ 19780 h 58783"/>
              <a:gd name="connsiteX0" fmla="*/ 0 w 197904"/>
              <a:gd name="connsiteY0" fmla="*/ 58783 h 58783"/>
              <a:gd name="connsiteX1" fmla="*/ 43337 w 197904"/>
              <a:gd name="connsiteY1" fmla="*/ 24113 h 58783"/>
              <a:gd name="connsiteX2" fmla="*/ 104008 w 197904"/>
              <a:gd name="connsiteY2" fmla="*/ 2445 h 58783"/>
              <a:gd name="connsiteX3" fmla="*/ 156012 w 197904"/>
              <a:gd name="connsiteY3" fmla="*/ 2445 h 58783"/>
              <a:gd name="connsiteX4" fmla="*/ 195015 w 197904"/>
              <a:gd name="connsiteY4" fmla="*/ 19780 h 58783"/>
              <a:gd name="connsiteX5" fmla="*/ 195015 w 197904"/>
              <a:gd name="connsiteY5" fmla="*/ 15446 h 5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904" h="58783">
                <a:moveTo>
                  <a:pt x="0" y="58783"/>
                </a:moveTo>
                <a:cubicBezTo>
                  <a:pt x="12640" y="46143"/>
                  <a:pt x="26002" y="33503"/>
                  <a:pt x="43337" y="24113"/>
                </a:cubicBezTo>
                <a:cubicBezTo>
                  <a:pt x="60672" y="14723"/>
                  <a:pt x="85229" y="6056"/>
                  <a:pt x="104008" y="2445"/>
                </a:cubicBezTo>
                <a:cubicBezTo>
                  <a:pt x="122787" y="-1166"/>
                  <a:pt x="140844" y="-444"/>
                  <a:pt x="156012" y="2445"/>
                </a:cubicBezTo>
                <a:cubicBezTo>
                  <a:pt x="171180" y="5334"/>
                  <a:pt x="188515" y="17613"/>
                  <a:pt x="195015" y="19780"/>
                </a:cubicBezTo>
                <a:cubicBezTo>
                  <a:pt x="201516" y="21947"/>
                  <a:pt x="195015" y="16891"/>
                  <a:pt x="195015" y="1544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3" name="Freeform 32"/>
          <p:cNvSpPr/>
          <p:nvPr/>
        </p:nvSpPr>
        <p:spPr>
          <a:xfrm>
            <a:off x="6630068" y="3442364"/>
            <a:ext cx="217731" cy="394363"/>
          </a:xfrm>
          <a:custGeom>
            <a:avLst/>
            <a:gdLst>
              <a:gd name="connsiteX0" fmla="*/ 147344 w 222374"/>
              <a:gd name="connsiteY0" fmla="*/ 0 h 377028"/>
              <a:gd name="connsiteX1" fmla="*/ 199348 w 222374"/>
              <a:gd name="connsiteY1" fmla="*/ 43337 h 377028"/>
              <a:gd name="connsiteX2" fmla="*/ 216682 w 222374"/>
              <a:gd name="connsiteY2" fmla="*/ 86673 h 377028"/>
              <a:gd name="connsiteX3" fmla="*/ 221016 w 222374"/>
              <a:gd name="connsiteY3" fmla="*/ 138677 h 377028"/>
              <a:gd name="connsiteX4" fmla="*/ 195014 w 222374"/>
              <a:gd name="connsiteY4" fmla="*/ 203682 h 377028"/>
              <a:gd name="connsiteX5" fmla="*/ 130009 w 222374"/>
              <a:gd name="connsiteY5" fmla="*/ 268687 h 377028"/>
              <a:gd name="connsiteX6" fmla="*/ 52004 w 222374"/>
              <a:gd name="connsiteY6" fmla="*/ 333691 h 377028"/>
              <a:gd name="connsiteX7" fmla="*/ 0 w 222374"/>
              <a:gd name="connsiteY7" fmla="*/ 377028 h 377028"/>
              <a:gd name="connsiteX8" fmla="*/ 0 w 222374"/>
              <a:gd name="connsiteY8" fmla="*/ 377028 h 377028"/>
              <a:gd name="connsiteX0" fmla="*/ 147344 w 222374"/>
              <a:gd name="connsiteY0" fmla="*/ 0 h 377028"/>
              <a:gd name="connsiteX1" fmla="*/ 199348 w 222374"/>
              <a:gd name="connsiteY1" fmla="*/ 43337 h 377028"/>
              <a:gd name="connsiteX2" fmla="*/ 216682 w 222374"/>
              <a:gd name="connsiteY2" fmla="*/ 86673 h 377028"/>
              <a:gd name="connsiteX3" fmla="*/ 221016 w 222374"/>
              <a:gd name="connsiteY3" fmla="*/ 138677 h 377028"/>
              <a:gd name="connsiteX4" fmla="*/ 195014 w 222374"/>
              <a:gd name="connsiteY4" fmla="*/ 203682 h 377028"/>
              <a:gd name="connsiteX5" fmla="*/ 134342 w 222374"/>
              <a:gd name="connsiteY5" fmla="*/ 277354 h 377028"/>
              <a:gd name="connsiteX6" fmla="*/ 52004 w 222374"/>
              <a:gd name="connsiteY6" fmla="*/ 333691 h 377028"/>
              <a:gd name="connsiteX7" fmla="*/ 0 w 222374"/>
              <a:gd name="connsiteY7" fmla="*/ 377028 h 377028"/>
              <a:gd name="connsiteX8" fmla="*/ 0 w 222374"/>
              <a:gd name="connsiteY8" fmla="*/ 377028 h 377028"/>
              <a:gd name="connsiteX0" fmla="*/ 147344 w 222374"/>
              <a:gd name="connsiteY0" fmla="*/ 0 h 377028"/>
              <a:gd name="connsiteX1" fmla="*/ 199348 w 222374"/>
              <a:gd name="connsiteY1" fmla="*/ 43337 h 377028"/>
              <a:gd name="connsiteX2" fmla="*/ 216682 w 222374"/>
              <a:gd name="connsiteY2" fmla="*/ 86673 h 377028"/>
              <a:gd name="connsiteX3" fmla="*/ 221016 w 222374"/>
              <a:gd name="connsiteY3" fmla="*/ 138677 h 377028"/>
              <a:gd name="connsiteX4" fmla="*/ 195014 w 222374"/>
              <a:gd name="connsiteY4" fmla="*/ 203682 h 377028"/>
              <a:gd name="connsiteX5" fmla="*/ 134342 w 222374"/>
              <a:gd name="connsiteY5" fmla="*/ 277354 h 377028"/>
              <a:gd name="connsiteX6" fmla="*/ 56338 w 222374"/>
              <a:gd name="connsiteY6" fmla="*/ 338025 h 377028"/>
              <a:gd name="connsiteX7" fmla="*/ 0 w 222374"/>
              <a:gd name="connsiteY7" fmla="*/ 377028 h 377028"/>
              <a:gd name="connsiteX8" fmla="*/ 0 w 222374"/>
              <a:gd name="connsiteY8" fmla="*/ 377028 h 377028"/>
              <a:gd name="connsiteX0" fmla="*/ 147344 w 222065"/>
              <a:gd name="connsiteY0" fmla="*/ 0 h 377028"/>
              <a:gd name="connsiteX1" fmla="*/ 199348 w 222065"/>
              <a:gd name="connsiteY1" fmla="*/ 43337 h 377028"/>
              <a:gd name="connsiteX2" fmla="*/ 216682 w 222065"/>
              <a:gd name="connsiteY2" fmla="*/ 86673 h 377028"/>
              <a:gd name="connsiteX3" fmla="*/ 221016 w 222065"/>
              <a:gd name="connsiteY3" fmla="*/ 138677 h 377028"/>
              <a:gd name="connsiteX4" fmla="*/ 199348 w 222065"/>
              <a:gd name="connsiteY4" fmla="*/ 208015 h 377028"/>
              <a:gd name="connsiteX5" fmla="*/ 134342 w 222065"/>
              <a:gd name="connsiteY5" fmla="*/ 277354 h 377028"/>
              <a:gd name="connsiteX6" fmla="*/ 56338 w 222065"/>
              <a:gd name="connsiteY6" fmla="*/ 338025 h 377028"/>
              <a:gd name="connsiteX7" fmla="*/ 0 w 222065"/>
              <a:gd name="connsiteY7" fmla="*/ 377028 h 377028"/>
              <a:gd name="connsiteX8" fmla="*/ 0 w 222065"/>
              <a:gd name="connsiteY8" fmla="*/ 377028 h 377028"/>
              <a:gd name="connsiteX0" fmla="*/ 138677 w 222065"/>
              <a:gd name="connsiteY0" fmla="*/ 0 h 381362"/>
              <a:gd name="connsiteX1" fmla="*/ 199348 w 222065"/>
              <a:gd name="connsiteY1" fmla="*/ 47671 h 381362"/>
              <a:gd name="connsiteX2" fmla="*/ 216682 w 222065"/>
              <a:gd name="connsiteY2" fmla="*/ 91007 h 381362"/>
              <a:gd name="connsiteX3" fmla="*/ 221016 w 222065"/>
              <a:gd name="connsiteY3" fmla="*/ 143011 h 381362"/>
              <a:gd name="connsiteX4" fmla="*/ 199348 w 222065"/>
              <a:gd name="connsiteY4" fmla="*/ 212349 h 381362"/>
              <a:gd name="connsiteX5" fmla="*/ 134342 w 222065"/>
              <a:gd name="connsiteY5" fmla="*/ 281688 h 381362"/>
              <a:gd name="connsiteX6" fmla="*/ 56338 w 222065"/>
              <a:gd name="connsiteY6" fmla="*/ 342359 h 381362"/>
              <a:gd name="connsiteX7" fmla="*/ 0 w 222065"/>
              <a:gd name="connsiteY7" fmla="*/ 381362 h 381362"/>
              <a:gd name="connsiteX8" fmla="*/ 0 w 222065"/>
              <a:gd name="connsiteY8" fmla="*/ 381362 h 381362"/>
              <a:gd name="connsiteX0" fmla="*/ 130009 w 222065"/>
              <a:gd name="connsiteY0" fmla="*/ 0 h 390029"/>
              <a:gd name="connsiteX1" fmla="*/ 199348 w 222065"/>
              <a:gd name="connsiteY1" fmla="*/ 56338 h 390029"/>
              <a:gd name="connsiteX2" fmla="*/ 216682 w 222065"/>
              <a:gd name="connsiteY2" fmla="*/ 99674 h 390029"/>
              <a:gd name="connsiteX3" fmla="*/ 221016 w 222065"/>
              <a:gd name="connsiteY3" fmla="*/ 151678 h 390029"/>
              <a:gd name="connsiteX4" fmla="*/ 199348 w 222065"/>
              <a:gd name="connsiteY4" fmla="*/ 221016 h 390029"/>
              <a:gd name="connsiteX5" fmla="*/ 134342 w 222065"/>
              <a:gd name="connsiteY5" fmla="*/ 290355 h 390029"/>
              <a:gd name="connsiteX6" fmla="*/ 56338 w 222065"/>
              <a:gd name="connsiteY6" fmla="*/ 351026 h 390029"/>
              <a:gd name="connsiteX7" fmla="*/ 0 w 222065"/>
              <a:gd name="connsiteY7" fmla="*/ 390029 h 390029"/>
              <a:gd name="connsiteX8" fmla="*/ 0 w 222065"/>
              <a:gd name="connsiteY8" fmla="*/ 390029 h 390029"/>
              <a:gd name="connsiteX0" fmla="*/ 130009 w 221413"/>
              <a:gd name="connsiteY0" fmla="*/ 0 h 390029"/>
              <a:gd name="connsiteX1" fmla="*/ 199348 w 221413"/>
              <a:gd name="connsiteY1" fmla="*/ 56338 h 390029"/>
              <a:gd name="connsiteX2" fmla="*/ 212349 w 221413"/>
              <a:gd name="connsiteY2" fmla="*/ 99674 h 390029"/>
              <a:gd name="connsiteX3" fmla="*/ 221016 w 221413"/>
              <a:gd name="connsiteY3" fmla="*/ 151678 h 390029"/>
              <a:gd name="connsiteX4" fmla="*/ 199348 w 221413"/>
              <a:gd name="connsiteY4" fmla="*/ 221016 h 390029"/>
              <a:gd name="connsiteX5" fmla="*/ 134342 w 221413"/>
              <a:gd name="connsiteY5" fmla="*/ 290355 h 390029"/>
              <a:gd name="connsiteX6" fmla="*/ 56338 w 221413"/>
              <a:gd name="connsiteY6" fmla="*/ 351026 h 390029"/>
              <a:gd name="connsiteX7" fmla="*/ 0 w 221413"/>
              <a:gd name="connsiteY7" fmla="*/ 390029 h 390029"/>
              <a:gd name="connsiteX8" fmla="*/ 0 w 221413"/>
              <a:gd name="connsiteY8" fmla="*/ 390029 h 390029"/>
              <a:gd name="connsiteX0" fmla="*/ 130009 w 221446"/>
              <a:gd name="connsiteY0" fmla="*/ 0 h 390029"/>
              <a:gd name="connsiteX1" fmla="*/ 195015 w 221446"/>
              <a:gd name="connsiteY1" fmla="*/ 60672 h 390029"/>
              <a:gd name="connsiteX2" fmla="*/ 212349 w 221446"/>
              <a:gd name="connsiteY2" fmla="*/ 99674 h 390029"/>
              <a:gd name="connsiteX3" fmla="*/ 221016 w 221446"/>
              <a:gd name="connsiteY3" fmla="*/ 151678 h 390029"/>
              <a:gd name="connsiteX4" fmla="*/ 199348 w 221446"/>
              <a:gd name="connsiteY4" fmla="*/ 221016 h 390029"/>
              <a:gd name="connsiteX5" fmla="*/ 134342 w 221446"/>
              <a:gd name="connsiteY5" fmla="*/ 290355 h 390029"/>
              <a:gd name="connsiteX6" fmla="*/ 56338 w 221446"/>
              <a:gd name="connsiteY6" fmla="*/ 351026 h 390029"/>
              <a:gd name="connsiteX7" fmla="*/ 0 w 221446"/>
              <a:gd name="connsiteY7" fmla="*/ 390029 h 390029"/>
              <a:gd name="connsiteX8" fmla="*/ 0 w 221446"/>
              <a:gd name="connsiteY8" fmla="*/ 390029 h 390029"/>
              <a:gd name="connsiteX0" fmla="*/ 130009 w 221155"/>
              <a:gd name="connsiteY0" fmla="*/ 0 h 390029"/>
              <a:gd name="connsiteX1" fmla="*/ 195015 w 221155"/>
              <a:gd name="connsiteY1" fmla="*/ 60672 h 390029"/>
              <a:gd name="connsiteX2" fmla="*/ 208015 w 221155"/>
              <a:gd name="connsiteY2" fmla="*/ 99674 h 390029"/>
              <a:gd name="connsiteX3" fmla="*/ 221016 w 221155"/>
              <a:gd name="connsiteY3" fmla="*/ 151678 h 390029"/>
              <a:gd name="connsiteX4" fmla="*/ 199348 w 221155"/>
              <a:gd name="connsiteY4" fmla="*/ 221016 h 390029"/>
              <a:gd name="connsiteX5" fmla="*/ 134342 w 221155"/>
              <a:gd name="connsiteY5" fmla="*/ 290355 h 390029"/>
              <a:gd name="connsiteX6" fmla="*/ 56338 w 221155"/>
              <a:gd name="connsiteY6" fmla="*/ 351026 h 390029"/>
              <a:gd name="connsiteX7" fmla="*/ 0 w 221155"/>
              <a:gd name="connsiteY7" fmla="*/ 390029 h 390029"/>
              <a:gd name="connsiteX8" fmla="*/ 0 w 221155"/>
              <a:gd name="connsiteY8" fmla="*/ 390029 h 390029"/>
              <a:gd name="connsiteX0" fmla="*/ 130009 w 216887"/>
              <a:gd name="connsiteY0" fmla="*/ 0 h 390029"/>
              <a:gd name="connsiteX1" fmla="*/ 195015 w 216887"/>
              <a:gd name="connsiteY1" fmla="*/ 60672 h 390029"/>
              <a:gd name="connsiteX2" fmla="*/ 208015 w 216887"/>
              <a:gd name="connsiteY2" fmla="*/ 99674 h 390029"/>
              <a:gd name="connsiteX3" fmla="*/ 216682 w 216887"/>
              <a:gd name="connsiteY3" fmla="*/ 151678 h 390029"/>
              <a:gd name="connsiteX4" fmla="*/ 199348 w 216887"/>
              <a:gd name="connsiteY4" fmla="*/ 221016 h 390029"/>
              <a:gd name="connsiteX5" fmla="*/ 134342 w 216887"/>
              <a:gd name="connsiteY5" fmla="*/ 290355 h 390029"/>
              <a:gd name="connsiteX6" fmla="*/ 56338 w 216887"/>
              <a:gd name="connsiteY6" fmla="*/ 351026 h 390029"/>
              <a:gd name="connsiteX7" fmla="*/ 0 w 216887"/>
              <a:gd name="connsiteY7" fmla="*/ 390029 h 390029"/>
              <a:gd name="connsiteX8" fmla="*/ 0 w 216887"/>
              <a:gd name="connsiteY8" fmla="*/ 390029 h 390029"/>
              <a:gd name="connsiteX0" fmla="*/ 130009 w 217428"/>
              <a:gd name="connsiteY0" fmla="*/ 0 h 390029"/>
              <a:gd name="connsiteX1" fmla="*/ 195015 w 217428"/>
              <a:gd name="connsiteY1" fmla="*/ 60672 h 390029"/>
              <a:gd name="connsiteX2" fmla="*/ 212349 w 217428"/>
              <a:gd name="connsiteY2" fmla="*/ 99674 h 390029"/>
              <a:gd name="connsiteX3" fmla="*/ 216682 w 217428"/>
              <a:gd name="connsiteY3" fmla="*/ 151678 h 390029"/>
              <a:gd name="connsiteX4" fmla="*/ 199348 w 217428"/>
              <a:gd name="connsiteY4" fmla="*/ 221016 h 390029"/>
              <a:gd name="connsiteX5" fmla="*/ 134342 w 217428"/>
              <a:gd name="connsiteY5" fmla="*/ 290355 h 390029"/>
              <a:gd name="connsiteX6" fmla="*/ 56338 w 217428"/>
              <a:gd name="connsiteY6" fmla="*/ 351026 h 390029"/>
              <a:gd name="connsiteX7" fmla="*/ 0 w 217428"/>
              <a:gd name="connsiteY7" fmla="*/ 390029 h 390029"/>
              <a:gd name="connsiteX8" fmla="*/ 0 w 217428"/>
              <a:gd name="connsiteY8" fmla="*/ 390029 h 390029"/>
              <a:gd name="connsiteX0" fmla="*/ 130009 w 217428"/>
              <a:gd name="connsiteY0" fmla="*/ 0 h 390029"/>
              <a:gd name="connsiteX1" fmla="*/ 195015 w 217428"/>
              <a:gd name="connsiteY1" fmla="*/ 52005 h 390029"/>
              <a:gd name="connsiteX2" fmla="*/ 212349 w 217428"/>
              <a:gd name="connsiteY2" fmla="*/ 99674 h 390029"/>
              <a:gd name="connsiteX3" fmla="*/ 216682 w 217428"/>
              <a:gd name="connsiteY3" fmla="*/ 151678 h 390029"/>
              <a:gd name="connsiteX4" fmla="*/ 199348 w 217428"/>
              <a:gd name="connsiteY4" fmla="*/ 221016 h 390029"/>
              <a:gd name="connsiteX5" fmla="*/ 134342 w 217428"/>
              <a:gd name="connsiteY5" fmla="*/ 290355 h 390029"/>
              <a:gd name="connsiteX6" fmla="*/ 56338 w 217428"/>
              <a:gd name="connsiteY6" fmla="*/ 351026 h 390029"/>
              <a:gd name="connsiteX7" fmla="*/ 0 w 217428"/>
              <a:gd name="connsiteY7" fmla="*/ 390029 h 390029"/>
              <a:gd name="connsiteX8" fmla="*/ 0 w 217428"/>
              <a:gd name="connsiteY8" fmla="*/ 390029 h 390029"/>
              <a:gd name="connsiteX0" fmla="*/ 130009 w 217428"/>
              <a:gd name="connsiteY0" fmla="*/ 0 h 390029"/>
              <a:gd name="connsiteX1" fmla="*/ 195015 w 217428"/>
              <a:gd name="connsiteY1" fmla="*/ 52005 h 390029"/>
              <a:gd name="connsiteX2" fmla="*/ 212349 w 217428"/>
              <a:gd name="connsiteY2" fmla="*/ 99674 h 390029"/>
              <a:gd name="connsiteX3" fmla="*/ 216682 w 217428"/>
              <a:gd name="connsiteY3" fmla="*/ 151678 h 390029"/>
              <a:gd name="connsiteX4" fmla="*/ 199348 w 217428"/>
              <a:gd name="connsiteY4" fmla="*/ 221016 h 390029"/>
              <a:gd name="connsiteX5" fmla="*/ 134342 w 217428"/>
              <a:gd name="connsiteY5" fmla="*/ 290355 h 390029"/>
              <a:gd name="connsiteX6" fmla="*/ 56338 w 217428"/>
              <a:gd name="connsiteY6" fmla="*/ 351026 h 390029"/>
              <a:gd name="connsiteX7" fmla="*/ 0 w 217428"/>
              <a:gd name="connsiteY7" fmla="*/ 390029 h 390029"/>
              <a:gd name="connsiteX8" fmla="*/ 0 w 217428"/>
              <a:gd name="connsiteY8" fmla="*/ 390029 h 390029"/>
              <a:gd name="connsiteX0" fmla="*/ 134342 w 217428"/>
              <a:gd name="connsiteY0" fmla="*/ 0 h 385695"/>
              <a:gd name="connsiteX1" fmla="*/ 195015 w 217428"/>
              <a:gd name="connsiteY1" fmla="*/ 47671 h 385695"/>
              <a:gd name="connsiteX2" fmla="*/ 212349 w 217428"/>
              <a:gd name="connsiteY2" fmla="*/ 95340 h 385695"/>
              <a:gd name="connsiteX3" fmla="*/ 216682 w 217428"/>
              <a:gd name="connsiteY3" fmla="*/ 147344 h 385695"/>
              <a:gd name="connsiteX4" fmla="*/ 199348 w 217428"/>
              <a:gd name="connsiteY4" fmla="*/ 216682 h 385695"/>
              <a:gd name="connsiteX5" fmla="*/ 134342 w 217428"/>
              <a:gd name="connsiteY5" fmla="*/ 286021 h 385695"/>
              <a:gd name="connsiteX6" fmla="*/ 56338 w 217428"/>
              <a:gd name="connsiteY6" fmla="*/ 346692 h 385695"/>
              <a:gd name="connsiteX7" fmla="*/ 0 w 217428"/>
              <a:gd name="connsiteY7" fmla="*/ 385695 h 385695"/>
              <a:gd name="connsiteX8" fmla="*/ 0 w 217428"/>
              <a:gd name="connsiteY8" fmla="*/ 385695 h 385695"/>
              <a:gd name="connsiteX0" fmla="*/ 134342 w 217428"/>
              <a:gd name="connsiteY0" fmla="*/ 0 h 394363"/>
              <a:gd name="connsiteX1" fmla="*/ 195015 w 217428"/>
              <a:gd name="connsiteY1" fmla="*/ 56339 h 394363"/>
              <a:gd name="connsiteX2" fmla="*/ 212349 w 217428"/>
              <a:gd name="connsiteY2" fmla="*/ 104008 h 394363"/>
              <a:gd name="connsiteX3" fmla="*/ 216682 w 217428"/>
              <a:gd name="connsiteY3" fmla="*/ 156012 h 394363"/>
              <a:gd name="connsiteX4" fmla="*/ 199348 w 217428"/>
              <a:gd name="connsiteY4" fmla="*/ 225350 h 394363"/>
              <a:gd name="connsiteX5" fmla="*/ 134342 w 217428"/>
              <a:gd name="connsiteY5" fmla="*/ 294689 h 394363"/>
              <a:gd name="connsiteX6" fmla="*/ 56338 w 217428"/>
              <a:gd name="connsiteY6" fmla="*/ 355360 h 394363"/>
              <a:gd name="connsiteX7" fmla="*/ 0 w 217428"/>
              <a:gd name="connsiteY7" fmla="*/ 394363 h 394363"/>
              <a:gd name="connsiteX8" fmla="*/ 0 w 217428"/>
              <a:gd name="connsiteY8" fmla="*/ 394363 h 394363"/>
              <a:gd name="connsiteX0" fmla="*/ 134342 w 217428"/>
              <a:gd name="connsiteY0" fmla="*/ 0 h 394363"/>
              <a:gd name="connsiteX1" fmla="*/ 195015 w 217428"/>
              <a:gd name="connsiteY1" fmla="*/ 56339 h 394363"/>
              <a:gd name="connsiteX2" fmla="*/ 212349 w 217428"/>
              <a:gd name="connsiteY2" fmla="*/ 104008 h 394363"/>
              <a:gd name="connsiteX3" fmla="*/ 216682 w 217428"/>
              <a:gd name="connsiteY3" fmla="*/ 156012 h 394363"/>
              <a:gd name="connsiteX4" fmla="*/ 199348 w 217428"/>
              <a:gd name="connsiteY4" fmla="*/ 225350 h 394363"/>
              <a:gd name="connsiteX5" fmla="*/ 134342 w 217428"/>
              <a:gd name="connsiteY5" fmla="*/ 294689 h 394363"/>
              <a:gd name="connsiteX6" fmla="*/ 56338 w 217428"/>
              <a:gd name="connsiteY6" fmla="*/ 355360 h 394363"/>
              <a:gd name="connsiteX7" fmla="*/ 0 w 217428"/>
              <a:gd name="connsiteY7" fmla="*/ 394363 h 394363"/>
              <a:gd name="connsiteX8" fmla="*/ 0 w 217428"/>
              <a:gd name="connsiteY8" fmla="*/ 394363 h 394363"/>
              <a:gd name="connsiteX0" fmla="*/ 125675 w 217428"/>
              <a:gd name="connsiteY0" fmla="*/ 0 h 394363"/>
              <a:gd name="connsiteX1" fmla="*/ 195015 w 217428"/>
              <a:gd name="connsiteY1" fmla="*/ 56339 h 394363"/>
              <a:gd name="connsiteX2" fmla="*/ 212349 w 217428"/>
              <a:gd name="connsiteY2" fmla="*/ 104008 h 394363"/>
              <a:gd name="connsiteX3" fmla="*/ 216682 w 217428"/>
              <a:gd name="connsiteY3" fmla="*/ 156012 h 394363"/>
              <a:gd name="connsiteX4" fmla="*/ 199348 w 217428"/>
              <a:gd name="connsiteY4" fmla="*/ 225350 h 394363"/>
              <a:gd name="connsiteX5" fmla="*/ 134342 w 217428"/>
              <a:gd name="connsiteY5" fmla="*/ 294689 h 394363"/>
              <a:gd name="connsiteX6" fmla="*/ 56338 w 217428"/>
              <a:gd name="connsiteY6" fmla="*/ 355360 h 394363"/>
              <a:gd name="connsiteX7" fmla="*/ 0 w 217428"/>
              <a:gd name="connsiteY7" fmla="*/ 394363 h 394363"/>
              <a:gd name="connsiteX8" fmla="*/ 0 w 217428"/>
              <a:gd name="connsiteY8" fmla="*/ 394363 h 394363"/>
              <a:gd name="connsiteX0" fmla="*/ 125675 w 217731"/>
              <a:gd name="connsiteY0" fmla="*/ 0 h 394363"/>
              <a:gd name="connsiteX1" fmla="*/ 195015 w 217731"/>
              <a:gd name="connsiteY1" fmla="*/ 56339 h 394363"/>
              <a:gd name="connsiteX2" fmla="*/ 212349 w 217731"/>
              <a:gd name="connsiteY2" fmla="*/ 104008 h 394363"/>
              <a:gd name="connsiteX3" fmla="*/ 216682 w 217731"/>
              <a:gd name="connsiteY3" fmla="*/ 156012 h 394363"/>
              <a:gd name="connsiteX4" fmla="*/ 195014 w 217731"/>
              <a:gd name="connsiteY4" fmla="*/ 225350 h 394363"/>
              <a:gd name="connsiteX5" fmla="*/ 134342 w 217731"/>
              <a:gd name="connsiteY5" fmla="*/ 294689 h 394363"/>
              <a:gd name="connsiteX6" fmla="*/ 56338 w 217731"/>
              <a:gd name="connsiteY6" fmla="*/ 355360 h 394363"/>
              <a:gd name="connsiteX7" fmla="*/ 0 w 217731"/>
              <a:gd name="connsiteY7" fmla="*/ 394363 h 394363"/>
              <a:gd name="connsiteX8" fmla="*/ 0 w 217731"/>
              <a:gd name="connsiteY8" fmla="*/ 394363 h 39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731" h="394363">
                <a:moveTo>
                  <a:pt x="125675" y="0"/>
                </a:moveTo>
                <a:cubicBezTo>
                  <a:pt x="145899" y="14446"/>
                  <a:pt x="180569" y="39004"/>
                  <a:pt x="195015" y="56339"/>
                </a:cubicBezTo>
                <a:cubicBezTo>
                  <a:pt x="209461" y="73674"/>
                  <a:pt x="208738" y="87396"/>
                  <a:pt x="212349" y="104008"/>
                </a:cubicBezTo>
                <a:cubicBezTo>
                  <a:pt x="215960" y="120620"/>
                  <a:pt x="219571" y="135788"/>
                  <a:pt x="216682" y="156012"/>
                </a:cubicBezTo>
                <a:cubicBezTo>
                  <a:pt x="213793" y="176236"/>
                  <a:pt x="208737" y="202237"/>
                  <a:pt x="195014" y="225350"/>
                </a:cubicBezTo>
                <a:cubicBezTo>
                  <a:pt x="181291" y="248463"/>
                  <a:pt x="157455" y="273021"/>
                  <a:pt x="134342" y="294689"/>
                </a:cubicBezTo>
                <a:cubicBezTo>
                  <a:pt x="111229" y="316357"/>
                  <a:pt x="78728" y="338748"/>
                  <a:pt x="56338" y="355360"/>
                </a:cubicBezTo>
                <a:cubicBezTo>
                  <a:pt x="33948" y="371972"/>
                  <a:pt x="9390" y="387863"/>
                  <a:pt x="0" y="394363"/>
                </a:cubicBezTo>
                <a:lnTo>
                  <a:pt x="0" y="39436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6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5668632" y="3263508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02604 -0.1081 C 0.02604 -0.05069 0.02695 0.00787 0.02747 0.06574 C 0.02838 0.07384 0.0306 0.08171 0.0319 0.08982 L 0.03997 0.09954 L 0.05052 0.10463 L 0.06224 0.10162 L 0.07122 0.09329 L 0.0875 0.06227 C 0.09062 0.04815 0.09466 0.03333 0.09817 0.01968 C 0.10273 -0.00046 0.10638 -0.0213 0.11093 -0.04167 L 0.11093 -0.10579 L 0.11093 0.06065 C 0.11172 0.06852 0.11224 0.07616 0.11315 0.08403 C 0.11458 0.08796 0.11588 0.0919 0.11771 0.09583 L 0.12578 0.10278 C 0.12995 0.10324 0.1332 0.10232 0.1375 0.10301 C 0.14323 0.09931 0.14336 0.08542 0.14883 0.08171 C 0.16041 0.07037 0.15325 0.06019 0.16458 0.04884 C 0.17135 0.03727 0.17135 0.00995 0.17864 -0.00185 " pathEditMode="relative" rAng="0" ptsTypes="AAAAAAAAAAAAAAAAAAAA">
                                      <p:cBhvr>
                                        <p:cTn id="10" dur="8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00169 0.00069 L 0.07695 -0.08565 L 0.0595 -0.09537 L 0.04127 -0.10348 L 0.02292 -0.09375 L 0.01289 -0.07246 L 0.00377 -0.04491 L 0.00104 -0.00579 L 0.00286 0.03634 L 0.01198 0.06574 L 0.022 0.08356 L 0.04583 0.1 L 0.06588 0.08842 L 0.08515 0.06574 L 0.09336 0.02824 L 0.097 -0.01551 L 0.08971 -0.06111 L 0.07877 -0.08079 L 0.0806 -0.1294 L 0.08789 -0.1375 L 0.1026 -0.12778 L 0.1026 -0.10672 L 0.097 -0.09537 L 0.08151 -0.07246 L 0.07969 -0.07084 " pathEditMode="relative" rAng="0" ptsTypes="AAAAAAAAAAAAAAAAAAAAAAAAA">
                                      <p:cBhvr>
                                        <p:cTn id="37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1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9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1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10502" y="916503"/>
            <a:ext cx="10028243" cy="5021705"/>
            <a:chOff x="705946" y="-20725"/>
            <a:chExt cx="10028243" cy="502170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/>
            <a:srcRect l="6568" t="11702" r="6242" b="25255"/>
            <a:stretch/>
          </p:blipFill>
          <p:spPr>
            <a:xfrm>
              <a:off x="705946" y="-20725"/>
              <a:ext cx="10028243" cy="430011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l="6567" t="28274" r="6372" b="58734"/>
            <a:stretch/>
          </p:blipFill>
          <p:spPr>
            <a:xfrm>
              <a:off x="705946" y="4114799"/>
              <a:ext cx="10013253" cy="886181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090855" y="1953422"/>
            <a:ext cx="101171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π</a:t>
            </a:r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ł</a:t>
            </a:r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ζ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4037301" y="4000833"/>
            <a:ext cx="980374" cy="951589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98901"/>
              <a:gd name="connsiteY0" fmla="*/ 1231566 h 1231566"/>
              <a:gd name="connsiteX1" fmla="*/ 117010 w 698901"/>
              <a:gd name="connsiteY1" fmla="*/ 1096640 h 1231566"/>
              <a:gd name="connsiteX2" fmla="*/ 177758 w 698901"/>
              <a:gd name="connsiteY2" fmla="*/ 981541 h 1231566"/>
              <a:gd name="connsiteX3" fmla="*/ 235307 w 698901"/>
              <a:gd name="connsiteY3" fmla="*/ 847258 h 1231566"/>
              <a:gd name="connsiteX4" fmla="*/ 302448 w 698901"/>
              <a:gd name="connsiteY4" fmla="*/ 684201 h 1231566"/>
              <a:gd name="connsiteX5" fmla="*/ 366392 w 698901"/>
              <a:gd name="connsiteY5" fmla="*/ 521144 h 1231566"/>
              <a:gd name="connsiteX6" fmla="*/ 404759 w 698901"/>
              <a:gd name="connsiteY6" fmla="*/ 418834 h 1231566"/>
              <a:gd name="connsiteX7" fmla="*/ 420745 w 698901"/>
              <a:gd name="connsiteY7" fmla="*/ 383664 h 1231566"/>
              <a:gd name="connsiteX8" fmla="*/ 449519 w 698901"/>
              <a:gd name="connsiteY8" fmla="*/ 310128 h 1231566"/>
              <a:gd name="connsiteX9" fmla="*/ 481491 w 698901"/>
              <a:gd name="connsiteY9" fmla="*/ 242987 h 1231566"/>
              <a:gd name="connsiteX10" fmla="*/ 535844 w 698901"/>
              <a:gd name="connsiteY10" fmla="*/ 150269 h 1231566"/>
              <a:gd name="connsiteX11" fmla="*/ 555027 w 698901"/>
              <a:gd name="connsiteY11" fmla="*/ 121493 h 1231566"/>
              <a:gd name="connsiteX12" fmla="*/ 612577 w 698901"/>
              <a:gd name="connsiteY12" fmla="*/ 57550 h 1231566"/>
              <a:gd name="connsiteX13" fmla="*/ 663732 w 698901"/>
              <a:gd name="connsiteY13" fmla="*/ 12788 h 1231566"/>
              <a:gd name="connsiteX14" fmla="*/ 698901 w 698901"/>
              <a:gd name="connsiteY14" fmla="*/ 0 h 1231566"/>
              <a:gd name="connsiteX15" fmla="*/ 698901 w 698901"/>
              <a:gd name="connsiteY15" fmla="*/ 0 h 1231566"/>
              <a:gd name="connsiteX0" fmla="*/ 0 w 693150"/>
              <a:gd name="connsiteY0" fmla="*/ 1231566 h 1231566"/>
              <a:gd name="connsiteX1" fmla="*/ 111259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111259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99757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105508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99757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8900"/>
              <a:gd name="connsiteY0" fmla="*/ 1231566 h 1231566"/>
              <a:gd name="connsiteX1" fmla="*/ 105507 w 698900"/>
              <a:gd name="connsiteY1" fmla="*/ 1096640 h 1231566"/>
              <a:gd name="connsiteX2" fmla="*/ 177757 w 698900"/>
              <a:gd name="connsiteY2" fmla="*/ 981541 h 1231566"/>
              <a:gd name="connsiteX3" fmla="*/ 235306 w 698900"/>
              <a:gd name="connsiteY3" fmla="*/ 847258 h 1231566"/>
              <a:gd name="connsiteX4" fmla="*/ 302447 w 698900"/>
              <a:gd name="connsiteY4" fmla="*/ 684201 h 1231566"/>
              <a:gd name="connsiteX5" fmla="*/ 366391 w 698900"/>
              <a:gd name="connsiteY5" fmla="*/ 521144 h 1231566"/>
              <a:gd name="connsiteX6" fmla="*/ 404758 w 698900"/>
              <a:gd name="connsiteY6" fmla="*/ 418834 h 1231566"/>
              <a:gd name="connsiteX7" fmla="*/ 420744 w 698900"/>
              <a:gd name="connsiteY7" fmla="*/ 383664 h 1231566"/>
              <a:gd name="connsiteX8" fmla="*/ 449518 w 698900"/>
              <a:gd name="connsiteY8" fmla="*/ 310128 h 1231566"/>
              <a:gd name="connsiteX9" fmla="*/ 481490 w 698900"/>
              <a:gd name="connsiteY9" fmla="*/ 242987 h 1231566"/>
              <a:gd name="connsiteX10" fmla="*/ 535843 w 698900"/>
              <a:gd name="connsiteY10" fmla="*/ 150269 h 1231566"/>
              <a:gd name="connsiteX11" fmla="*/ 555026 w 698900"/>
              <a:gd name="connsiteY11" fmla="*/ 121493 h 1231566"/>
              <a:gd name="connsiteX12" fmla="*/ 612576 w 698900"/>
              <a:gd name="connsiteY12" fmla="*/ 57550 h 1231566"/>
              <a:gd name="connsiteX13" fmla="*/ 663731 w 698900"/>
              <a:gd name="connsiteY13" fmla="*/ 12788 h 1231566"/>
              <a:gd name="connsiteX14" fmla="*/ 698900 w 698900"/>
              <a:gd name="connsiteY14" fmla="*/ 0 h 1231566"/>
              <a:gd name="connsiteX15" fmla="*/ 698900 w 698900"/>
              <a:gd name="connsiteY15" fmla="*/ 0 h 1231566"/>
              <a:gd name="connsiteX0" fmla="*/ 0 w 698900"/>
              <a:gd name="connsiteY0" fmla="*/ 1231566 h 1231566"/>
              <a:gd name="connsiteX1" fmla="*/ 26150 w 698900"/>
              <a:gd name="connsiteY1" fmla="*/ 1191818 h 1231566"/>
              <a:gd name="connsiteX2" fmla="*/ 105507 w 698900"/>
              <a:gd name="connsiteY2" fmla="*/ 1096640 h 1231566"/>
              <a:gd name="connsiteX3" fmla="*/ 177757 w 698900"/>
              <a:gd name="connsiteY3" fmla="*/ 981541 h 1231566"/>
              <a:gd name="connsiteX4" fmla="*/ 235306 w 698900"/>
              <a:gd name="connsiteY4" fmla="*/ 847258 h 1231566"/>
              <a:gd name="connsiteX5" fmla="*/ 302447 w 698900"/>
              <a:gd name="connsiteY5" fmla="*/ 684201 h 1231566"/>
              <a:gd name="connsiteX6" fmla="*/ 366391 w 698900"/>
              <a:gd name="connsiteY6" fmla="*/ 521144 h 1231566"/>
              <a:gd name="connsiteX7" fmla="*/ 404758 w 698900"/>
              <a:gd name="connsiteY7" fmla="*/ 418834 h 1231566"/>
              <a:gd name="connsiteX8" fmla="*/ 420744 w 698900"/>
              <a:gd name="connsiteY8" fmla="*/ 383664 h 1231566"/>
              <a:gd name="connsiteX9" fmla="*/ 449518 w 698900"/>
              <a:gd name="connsiteY9" fmla="*/ 310128 h 1231566"/>
              <a:gd name="connsiteX10" fmla="*/ 481490 w 698900"/>
              <a:gd name="connsiteY10" fmla="*/ 242987 h 1231566"/>
              <a:gd name="connsiteX11" fmla="*/ 535843 w 698900"/>
              <a:gd name="connsiteY11" fmla="*/ 150269 h 1231566"/>
              <a:gd name="connsiteX12" fmla="*/ 555026 w 698900"/>
              <a:gd name="connsiteY12" fmla="*/ 121493 h 1231566"/>
              <a:gd name="connsiteX13" fmla="*/ 612576 w 698900"/>
              <a:gd name="connsiteY13" fmla="*/ 57550 h 1231566"/>
              <a:gd name="connsiteX14" fmla="*/ 663731 w 698900"/>
              <a:gd name="connsiteY14" fmla="*/ 12788 h 1231566"/>
              <a:gd name="connsiteX15" fmla="*/ 698900 w 698900"/>
              <a:gd name="connsiteY15" fmla="*/ 0 h 1231566"/>
              <a:gd name="connsiteX16" fmla="*/ 698900 w 698900"/>
              <a:gd name="connsiteY16" fmla="*/ 0 h 1231566"/>
              <a:gd name="connsiteX0" fmla="*/ 0 w 703817"/>
              <a:gd name="connsiteY0" fmla="*/ 1226650 h 1226650"/>
              <a:gd name="connsiteX1" fmla="*/ 31067 w 703817"/>
              <a:gd name="connsiteY1" fmla="*/ 1191818 h 1226650"/>
              <a:gd name="connsiteX2" fmla="*/ 110424 w 703817"/>
              <a:gd name="connsiteY2" fmla="*/ 1096640 h 1226650"/>
              <a:gd name="connsiteX3" fmla="*/ 182674 w 703817"/>
              <a:gd name="connsiteY3" fmla="*/ 981541 h 1226650"/>
              <a:gd name="connsiteX4" fmla="*/ 240223 w 703817"/>
              <a:gd name="connsiteY4" fmla="*/ 847258 h 1226650"/>
              <a:gd name="connsiteX5" fmla="*/ 307364 w 703817"/>
              <a:gd name="connsiteY5" fmla="*/ 684201 h 1226650"/>
              <a:gd name="connsiteX6" fmla="*/ 371308 w 703817"/>
              <a:gd name="connsiteY6" fmla="*/ 521144 h 1226650"/>
              <a:gd name="connsiteX7" fmla="*/ 409675 w 703817"/>
              <a:gd name="connsiteY7" fmla="*/ 418834 h 1226650"/>
              <a:gd name="connsiteX8" fmla="*/ 425661 w 703817"/>
              <a:gd name="connsiteY8" fmla="*/ 383664 h 1226650"/>
              <a:gd name="connsiteX9" fmla="*/ 454435 w 703817"/>
              <a:gd name="connsiteY9" fmla="*/ 310128 h 1226650"/>
              <a:gd name="connsiteX10" fmla="*/ 486407 w 703817"/>
              <a:gd name="connsiteY10" fmla="*/ 242987 h 1226650"/>
              <a:gd name="connsiteX11" fmla="*/ 540760 w 703817"/>
              <a:gd name="connsiteY11" fmla="*/ 150269 h 1226650"/>
              <a:gd name="connsiteX12" fmla="*/ 559943 w 703817"/>
              <a:gd name="connsiteY12" fmla="*/ 121493 h 1226650"/>
              <a:gd name="connsiteX13" fmla="*/ 617493 w 703817"/>
              <a:gd name="connsiteY13" fmla="*/ 57550 h 1226650"/>
              <a:gd name="connsiteX14" fmla="*/ 668648 w 703817"/>
              <a:gd name="connsiteY14" fmla="*/ 12788 h 1226650"/>
              <a:gd name="connsiteX15" fmla="*/ 703817 w 703817"/>
              <a:gd name="connsiteY15" fmla="*/ 0 h 1226650"/>
              <a:gd name="connsiteX16" fmla="*/ 703817 w 703817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47597 w 711191"/>
              <a:gd name="connsiteY4" fmla="*/ 847258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24867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47597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24867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24867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47718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50176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52634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47811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0577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1106 w 711191"/>
              <a:gd name="connsiteY14" fmla="*/ 10330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769 h 1226769"/>
              <a:gd name="connsiteX1" fmla="*/ 38441 w 711191"/>
              <a:gd name="connsiteY1" fmla="*/ 1191937 h 1226769"/>
              <a:gd name="connsiteX2" fmla="*/ 117798 w 711191"/>
              <a:gd name="connsiteY2" fmla="*/ 1096759 h 1226769"/>
              <a:gd name="connsiteX3" fmla="*/ 190048 w 711191"/>
              <a:gd name="connsiteY3" fmla="*/ 981660 h 1226769"/>
              <a:gd name="connsiteX4" fmla="*/ 250055 w 711191"/>
              <a:gd name="connsiteY4" fmla="*/ 852293 h 1226769"/>
              <a:gd name="connsiteX5" fmla="*/ 314738 w 711191"/>
              <a:gd name="connsiteY5" fmla="*/ 684320 h 1226769"/>
              <a:gd name="connsiteX6" fmla="*/ 378682 w 711191"/>
              <a:gd name="connsiteY6" fmla="*/ 521263 h 1226769"/>
              <a:gd name="connsiteX7" fmla="*/ 417049 w 711191"/>
              <a:gd name="connsiteY7" fmla="*/ 418953 h 1226769"/>
              <a:gd name="connsiteX8" fmla="*/ 433035 w 711191"/>
              <a:gd name="connsiteY8" fmla="*/ 378867 h 1226769"/>
              <a:gd name="connsiteX9" fmla="*/ 461809 w 711191"/>
              <a:gd name="connsiteY9" fmla="*/ 310247 h 1226769"/>
              <a:gd name="connsiteX10" fmla="*/ 493781 w 711191"/>
              <a:gd name="connsiteY10" fmla="*/ 243106 h 1226769"/>
              <a:gd name="connsiteX11" fmla="*/ 543218 w 711191"/>
              <a:gd name="connsiteY11" fmla="*/ 155304 h 1226769"/>
              <a:gd name="connsiteX12" fmla="*/ 567317 w 711191"/>
              <a:gd name="connsiteY12" fmla="*/ 121612 h 1226769"/>
              <a:gd name="connsiteX13" fmla="*/ 617492 w 711191"/>
              <a:gd name="connsiteY13" fmla="*/ 57669 h 1226769"/>
              <a:gd name="connsiteX14" fmla="*/ 668648 w 711191"/>
              <a:gd name="connsiteY14" fmla="*/ 7991 h 1226769"/>
              <a:gd name="connsiteX15" fmla="*/ 711191 w 711191"/>
              <a:gd name="connsiteY15" fmla="*/ 119 h 1226769"/>
              <a:gd name="connsiteX16" fmla="*/ 711191 w 711191"/>
              <a:gd name="connsiteY16" fmla="*/ 119 h 1226769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68648 w 711191"/>
              <a:gd name="connsiteY14" fmla="*/ 10330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695055"/>
              <a:gd name="connsiteY0" fmla="*/ 1253544 h 1253544"/>
              <a:gd name="connsiteX1" fmla="*/ 22305 w 695055"/>
              <a:gd name="connsiteY1" fmla="*/ 1191818 h 1253544"/>
              <a:gd name="connsiteX2" fmla="*/ 101662 w 695055"/>
              <a:gd name="connsiteY2" fmla="*/ 1096640 h 1253544"/>
              <a:gd name="connsiteX3" fmla="*/ 173912 w 695055"/>
              <a:gd name="connsiteY3" fmla="*/ 981541 h 1253544"/>
              <a:gd name="connsiteX4" fmla="*/ 233919 w 695055"/>
              <a:gd name="connsiteY4" fmla="*/ 852174 h 1253544"/>
              <a:gd name="connsiteX5" fmla="*/ 298602 w 695055"/>
              <a:gd name="connsiteY5" fmla="*/ 684201 h 1253544"/>
              <a:gd name="connsiteX6" fmla="*/ 362546 w 695055"/>
              <a:gd name="connsiteY6" fmla="*/ 521144 h 1253544"/>
              <a:gd name="connsiteX7" fmla="*/ 400913 w 695055"/>
              <a:gd name="connsiteY7" fmla="*/ 418834 h 1253544"/>
              <a:gd name="connsiteX8" fmla="*/ 416899 w 695055"/>
              <a:gd name="connsiteY8" fmla="*/ 378748 h 1253544"/>
              <a:gd name="connsiteX9" fmla="*/ 445673 w 695055"/>
              <a:gd name="connsiteY9" fmla="*/ 310128 h 1253544"/>
              <a:gd name="connsiteX10" fmla="*/ 477645 w 695055"/>
              <a:gd name="connsiteY10" fmla="*/ 242987 h 1253544"/>
              <a:gd name="connsiteX11" fmla="*/ 527082 w 695055"/>
              <a:gd name="connsiteY11" fmla="*/ 155185 h 1253544"/>
              <a:gd name="connsiteX12" fmla="*/ 551181 w 695055"/>
              <a:gd name="connsiteY12" fmla="*/ 121493 h 1253544"/>
              <a:gd name="connsiteX13" fmla="*/ 601356 w 695055"/>
              <a:gd name="connsiteY13" fmla="*/ 57550 h 1253544"/>
              <a:gd name="connsiteX14" fmla="*/ 652512 w 695055"/>
              <a:gd name="connsiteY14" fmla="*/ 10330 h 1253544"/>
              <a:gd name="connsiteX15" fmla="*/ 695055 w 695055"/>
              <a:gd name="connsiteY15" fmla="*/ 0 h 1253544"/>
              <a:gd name="connsiteX16" fmla="*/ 695055 w 695055"/>
              <a:gd name="connsiteY16" fmla="*/ 0 h 1253544"/>
              <a:gd name="connsiteX0" fmla="*/ 0 w 695055"/>
              <a:gd name="connsiteY0" fmla="*/ 1253544 h 1253544"/>
              <a:gd name="connsiteX1" fmla="*/ 33063 w 695055"/>
              <a:gd name="connsiteY1" fmla="*/ 1202576 h 1253544"/>
              <a:gd name="connsiteX2" fmla="*/ 101662 w 695055"/>
              <a:gd name="connsiteY2" fmla="*/ 1096640 h 1253544"/>
              <a:gd name="connsiteX3" fmla="*/ 173912 w 695055"/>
              <a:gd name="connsiteY3" fmla="*/ 981541 h 1253544"/>
              <a:gd name="connsiteX4" fmla="*/ 233919 w 695055"/>
              <a:gd name="connsiteY4" fmla="*/ 852174 h 1253544"/>
              <a:gd name="connsiteX5" fmla="*/ 298602 w 695055"/>
              <a:gd name="connsiteY5" fmla="*/ 684201 h 1253544"/>
              <a:gd name="connsiteX6" fmla="*/ 362546 w 695055"/>
              <a:gd name="connsiteY6" fmla="*/ 521144 h 1253544"/>
              <a:gd name="connsiteX7" fmla="*/ 400913 w 695055"/>
              <a:gd name="connsiteY7" fmla="*/ 418834 h 1253544"/>
              <a:gd name="connsiteX8" fmla="*/ 416899 w 695055"/>
              <a:gd name="connsiteY8" fmla="*/ 378748 h 1253544"/>
              <a:gd name="connsiteX9" fmla="*/ 445673 w 695055"/>
              <a:gd name="connsiteY9" fmla="*/ 310128 h 1253544"/>
              <a:gd name="connsiteX10" fmla="*/ 477645 w 695055"/>
              <a:gd name="connsiteY10" fmla="*/ 242987 h 1253544"/>
              <a:gd name="connsiteX11" fmla="*/ 527082 w 695055"/>
              <a:gd name="connsiteY11" fmla="*/ 155185 h 1253544"/>
              <a:gd name="connsiteX12" fmla="*/ 551181 w 695055"/>
              <a:gd name="connsiteY12" fmla="*/ 121493 h 1253544"/>
              <a:gd name="connsiteX13" fmla="*/ 601356 w 695055"/>
              <a:gd name="connsiteY13" fmla="*/ 57550 h 1253544"/>
              <a:gd name="connsiteX14" fmla="*/ 652512 w 695055"/>
              <a:gd name="connsiteY14" fmla="*/ 10330 h 1253544"/>
              <a:gd name="connsiteX15" fmla="*/ 695055 w 695055"/>
              <a:gd name="connsiteY15" fmla="*/ 0 h 1253544"/>
              <a:gd name="connsiteX16" fmla="*/ 695055 w 695055"/>
              <a:gd name="connsiteY16" fmla="*/ 0 h 1253544"/>
              <a:gd name="connsiteX0" fmla="*/ 0 w 711192"/>
              <a:gd name="connsiteY0" fmla="*/ 1269680 h 1269680"/>
              <a:gd name="connsiteX1" fmla="*/ 49200 w 711192"/>
              <a:gd name="connsiteY1" fmla="*/ 1202576 h 1269680"/>
              <a:gd name="connsiteX2" fmla="*/ 117799 w 711192"/>
              <a:gd name="connsiteY2" fmla="*/ 1096640 h 1269680"/>
              <a:gd name="connsiteX3" fmla="*/ 190049 w 711192"/>
              <a:gd name="connsiteY3" fmla="*/ 981541 h 1269680"/>
              <a:gd name="connsiteX4" fmla="*/ 250056 w 711192"/>
              <a:gd name="connsiteY4" fmla="*/ 852174 h 1269680"/>
              <a:gd name="connsiteX5" fmla="*/ 314739 w 711192"/>
              <a:gd name="connsiteY5" fmla="*/ 684201 h 1269680"/>
              <a:gd name="connsiteX6" fmla="*/ 378683 w 711192"/>
              <a:gd name="connsiteY6" fmla="*/ 521144 h 1269680"/>
              <a:gd name="connsiteX7" fmla="*/ 417050 w 711192"/>
              <a:gd name="connsiteY7" fmla="*/ 418834 h 1269680"/>
              <a:gd name="connsiteX8" fmla="*/ 433036 w 711192"/>
              <a:gd name="connsiteY8" fmla="*/ 378748 h 1269680"/>
              <a:gd name="connsiteX9" fmla="*/ 461810 w 711192"/>
              <a:gd name="connsiteY9" fmla="*/ 310128 h 1269680"/>
              <a:gd name="connsiteX10" fmla="*/ 493782 w 711192"/>
              <a:gd name="connsiteY10" fmla="*/ 242987 h 1269680"/>
              <a:gd name="connsiteX11" fmla="*/ 543219 w 711192"/>
              <a:gd name="connsiteY11" fmla="*/ 155185 h 1269680"/>
              <a:gd name="connsiteX12" fmla="*/ 567318 w 711192"/>
              <a:gd name="connsiteY12" fmla="*/ 121493 h 1269680"/>
              <a:gd name="connsiteX13" fmla="*/ 617493 w 711192"/>
              <a:gd name="connsiteY13" fmla="*/ 57550 h 1269680"/>
              <a:gd name="connsiteX14" fmla="*/ 668649 w 711192"/>
              <a:gd name="connsiteY14" fmla="*/ 10330 h 1269680"/>
              <a:gd name="connsiteX15" fmla="*/ 711192 w 711192"/>
              <a:gd name="connsiteY15" fmla="*/ 0 h 1269680"/>
              <a:gd name="connsiteX16" fmla="*/ 711192 w 711192"/>
              <a:gd name="connsiteY16" fmla="*/ 0 h 1269680"/>
              <a:gd name="connsiteX0" fmla="*/ 0 w 711192"/>
              <a:gd name="connsiteY0" fmla="*/ 1269680 h 1269680"/>
              <a:gd name="connsiteX1" fmla="*/ 49200 w 711192"/>
              <a:gd name="connsiteY1" fmla="*/ 1202576 h 1269680"/>
              <a:gd name="connsiteX2" fmla="*/ 117799 w 711192"/>
              <a:gd name="connsiteY2" fmla="*/ 1107397 h 1269680"/>
              <a:gd name="connsiteX3" fmla="*/ 190049 w 711192"/>
              <a:gd name="connsiteY3" fmla="*/ 981541 h 1269680"/>
              <a:gd name="connsiteX4" fmla="*/ 250056 w 711192"/>
              <a:gd name="connsiteY4" fmla="*/ 852174 h 1269680"/>
              <a:gd name="connsiteX5" fmla="*/ 314739 w 711192"/>
              <a:gd name="connsiteY5" fmla="*/ 684201 h 1269680"/>
              <a:gd name="connsiteX6" fmla="*/ 378683 w 711192"/>
              <a:gd name="connsiteY6" fmla="*/ 521144 h 1269680"/>
              <a:gd name="connsiteX7" fmla="*/ 417050 w 711192"/>
              <a:gd name="connsiteY7" fmla="*/ 418834 h 1269680"/>
              <a:gd name="connsiteX8" fmla="*/ 433036 w 711192"/>
              <a:gd name="connsiteY8" fmla="*/ 378748 h 1269680"/>
              <a:gd name="connsiteX9" fmla="*/ 461810 w 711192"/>
              <a:gd name="connsiteY9" fmla="*/ 310128 h 1269680"/>
              <a:gd name="connsiteX10" fmla="*/ 493782 w 711192"/>
              <a:gd name="connsiteY10" fmla="*/ 242987 h 1269680"/>
              <a:gd name="connsiteX11" fmla="*/ 543219 w 711192"/>
              <a:gd name="connsiteY11" fmla="*/ 155185 h 1269680"/>
              <a:gd name="connsiteX12" fmla="*/ 567318 w 711192"/>
              <a:gd name="connsiteY12" fmla="*/ 121493 h 1269680"/>
              <a:gd name="connsiteX13" fmla="*/ 617493 w 711192"/>
              <a:gd name="connsiteY13" fmla="*/ 57550 h 1269680"/>
              <a:gd name="connsiteX14" fmla="*/ 668649 w 711192"/>
              <a:gd name="connsiteY14" fmla="*/ 10330 h 1269680"/>
              <a:gd name="connsiteX15" fmla="*/ 711192 w 711192"/>
              <a:gd name="connsiteY15" fmla="*/ 0 h 1269680"/>
              <a:gd name="connsiteX16" fmla="*/ 711192 w 711192"/>
              <a:gd name="connsiteY16" fmla="*/ 0 h 1269680"/>
              <a:gd name="connsiteX0" fmla="*/ 0 w 711192"/>
              <a:gd name="connsiteY0" fmla="*/ 1269680 h 1269680"/>
              <a:gd name="connsiteX1" fmla="*/ 49200 w 711192"/>
              <a:gd name="connsiteY1" fmla="*/ 1202576 h 1269680"/>
              <a:gd name="connsiteX2" fmla="*/ 117799 w 711192"/>
              <a:gd name="connsiteY2" fmla="*/ 1107397 h 1269680"/>
              <a:gd name="connsiteX3" fmla="*/ 190049 w 711192"/>
              <a:gd name="connsiteY3" fmla="*/ 981541 h 1269680"/>
              <a:gd name="connsiteX4" fmla="*/ 250056 w 711192"/>
              <a:gd name="connsiteY4" fmla="*/ 852174 h 1269680"/>
              <a:gd name="connsiteX5" fmla="*/ 314739 w 711192"/>
              <a:gd name="connsiteY5" fmla="*/ 684201 h 1269680"/>
              <a:gd name="connsiteX6" fmla="*/ 378683 w 711192"/>
              <a:gd name="connsiteY6" fmla="*/ 521144 h 1269680"/>
              <a:gd name="connsiteX7" fmla="*/ 417050 w 711192"/>
              <a:gd name="connsiteY7" fmla="*/ 418834 h 1269680"/>
              <a:gd name="connsiteX8" fmla="*/ 433036 w 711192"/>
              <a:gd name="connsiteY8" fmla="*/ 378748 h 1269680"/>
              <a:gd name="connsiteX9" fmla="*/ 461810 w 711192"/>
              <a:gd name="connsiteY9" fmla="*/ 310128 h 1269680"/>
              <a:gd name="connsiteX10" fmla="*/ 493782 w 711192"/>
              <a:gd name="connsiteY10" fmla="*/ 242987 h 1269680"/>
              <a:gd name="connsiteX11" fmla="*/ 543219 w 711192"/>
              <a:gd name="connsiteY11" fmla="*/ 155185 h 1269680"/>
              <a:gd name="connsiteX12" fmla="*/ 567318 w 711192"/>
              <a:gd name="connsiteY12" fmla="*/ 121493 h 1269680"/>
              <a:gd name="connsiteX13" fmla="*/ 617493 w 711192"/>
              <a:gd name="connsiteY13" fmla="*/ 57550 h 1269680"/>
              <a:gd name="connsiteX14" fmla="*/ 668649 w 711192"/>
              <a:gd name="connsiteY14" fmla="*/ 10330 h 1269680"/>
              <a:gd name="connsiteX15" fmla="*/ 711192 w 711192"/>
              <a:gd name="connsiteY15" fmla="*/ 0 h 1269680"/>
              <a:gd name="connsiteX0" fmla="*/ 0 w 668649"/>
              <a:gd name="connsiteY0" fmla="*/ 1259350 h 1259350"/>
              <a:gd name="connsiteX1" fmla="*/ 49200 w 668649"/>
              <a:gd name="connsiteY1" fmla="*/ 1192246 h 1259350"/>
              <a:gd name="connsiteX2" fmla="*/ 117799 w 668649"/>
              <a:gd name="connsiteY2" fmla="*/ 1097067 h 1259350"/>
              <a:gd name="connsiteX3" fmla="*/ 190049 w 668649"/>
              <a:gd name="connsiteY3" fmla="*/ 971211 h 1259350"/>
              <a:gd name="connsiteX4" fmla="*/ 250056 w 668649"/>
              <a:gd name="connsiteY4" fmla="*/ 841844 h 1259350"/>
              <a:gd name="connsiteX5" fmla="*/ 314739 w 668649"/>
              <a:gd name="connsiteY5" fmla="*/ 673871 h 1259350"/>
              <a:gd name="connsiteX6" fmla="*/ 378683 w 668649"/>
              <a:gd name="connsiteY6" fmla="*/ 510814 h 1259350"/>
              <a:gd name="connsiteX7" fmla="*/ 417050 w 668649"/>
              <a:gd name="connsiteY7" fmla="*/ 408504 h 1259350"/>
              <a:gd name="connsiteX8" fmla="*/ 433036 w 668649"/>
              <a:gd name="connsiteY8" fmla="*/ 368418 h 1259350"/>
              <a:gd name="connsiteX9" fmla="*/ 461810 w 668649"/>
              <a:gd name="connsiteY9" fmla="*/ 299798 h 1259350"/>
              <a:gd name="connsiteX10" fmla="*/ 493782 w 668649"/>
              <a:gd name="connsiteY10" fmla="*/ 232657 h 1259350"/>
              <a:gd name="connsiteX11" fmla="*/ 543219 w 668649"/>
              <a:gd name="connsiteY11" fmla="*/ 144855 h 1259350"/>
              <a:gd name="connsiteX12" fmla="*/ 567318 w 668649"/>
              <a:gd name="connsiteY12" fmla="*/ 111163 h 1259350"/>
              <a:gd name="connsiteX13" fmla="*/ 617493 w 668649"/>
              <a:gd name="connsiteY13" fmla="*/ 47220 h 1259350"/>
              <a:gd name="connsiteX14" fmla="*/ 668649 w 668649"/>
              <a:gd name="connsiteY14" fmla="*/ 0 h 125935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17050 w 617493"/>
              <a:gd name="connsiteY7" fmla="*/ 361284 h 1212130"/>
              <a:gd name="connsiteX8" fmla="*/ 433036 w 617493"/>
              <a:gd name="connsiteY8" fmla="*/ 321198 h 1212130"/>
              <a:gd name="connsiteX9" fmla="*/ 461810 w 617493"/>
              <a:gd name="connsiteY9" fmla="*/ 252578 h 1212130"/>
              <a:gd name="connsiteX10" fmla="*/ 493782 w 617493"/>
              <a:gd name="connsiteY10" fmla="*/ 185437 h 1212130"/>
              <a:gd name="connsiteX11" fmla="*/ 543219 w 617493"/>
              <a:gd name="connsiteY11" fmla="*/ 97635 h 1212130"/>
              <a:gd name="connsiteX12" fmla="*/ 567318 w 617493"/>
              <a:gd name="connsiteY12" fmla="*/ 63943 h 1212130"/>
              <a:gd name="connsiteX13" fmla="*/ 617493 w 617493"/>
              <a:gd name="connsiteY13" fmla="*/ 0 h 121213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17050 w 617493"/>
              <a:gd name="connsiteY7" fmla="*/ 361284 h 1212130"/>
              <a:gd name="connsiteX8" fmla="*/ 433036 w 617493"/>
              <a:gd name="connsiteY8" fmla="*/ 321198 h 1212130"/>
              <a:gd name="connsiteX9" fmla="*/ 461810 w 617493"/>
              <a:gd name="connsiteY9" fmla="*/ 252578 h 1212130"/>
              <a:gd name="connsiteX10" fmla="*/ 493782 w 617493"/>
              <a:gd name="connsiteY10" fmla="*/ 185437 h 1212130"/>
              <a:gd name="connsiteX11" fmla="*/ 543219 w 617493"/>
              <a:gd name="connsiteY11" fmla="*/ 97635 h 1212130"/>
              <a:gd name="connsiteX12" fmla="*/ 617493 w 617493"/>
              <a:gd name="connsiteY12" fmla="*/ 0 h 121213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17050 w 617493"/>
              <a:gd name="connsiteY7" fmla="*/ 361284 h 1212130"/>
              <a:gd name="connsiteX8" fmla="*/ 433036 w 617493"/>
              <a:gd name="connsiteY8" fmla="*/ 321198 h 1212130"/>
              <a:gd name="connsiteX9" fmla="*/ 493782 w 617493"/>
              <a:gd name="connsiteY9" fmla="*/ 185437 h 1212130"/>
              <a:gd name="connsiteX10" fmla="*/ 543219 w 617493"/>
              <a:gd name="connsiteY10" fmla="*/ 97635 h 1212130"/>
              <a:gd name="connsiteX11" fmla="*/ 617493 w 617493"/>
              <a:gd name="connsiteY11" fmla="*/ 0 h 121213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378683 w 617493"/>
              <a:gd name="connsiteY5" fmla="*/ 463594 h 1212130"/>
              <a:gd name="connsiteX6" fmla="*/ 433036 w 617493"/>
              <a:gd name="connsiteY6" fmla="*/ 321198 h 1212130"/>
              <a:gd name="connsiteX7" fmla="*/ 493782 w 617493"/>
              <a:gd name="connsiteY7" fmla="*/ 185437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33036 w 617493"/>
              <a:gd name="connsiteY6" fmla="*/ 321198 h 1212130"/>
              <a:gd name="connsiteX7" fmla="*/ 493782 w 617493"/>
              <a:gd name="connsiteY7" fmla="*/ 185437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93241 w 617493"/>
              <a:gd name="connsiteY6" fmla="*/ 379102 h 1212130"/>
              <a:gd name="connsiteX7" fmla="*/ 493782 w 617493"/>
              <a:gd name="connsiteY7" fmla="*/ 185437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93241 w 617493"/>
              <a:gd name="connsiteY6" fmla="*/ 379102 h 1212130"/>
              <a:gd name="connsiteX7" fmla="*/ 541946 w 617493"/>
              <a:gd name="connsiteY7" fmla="*/ 198304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93241 w 617493"/>
              <a:gd name="connsiteY6" fmla="*/ 379102 h 1212130"/>
              <a:gd name="connsiteX7" fmla="*/ 541946 w 617493"/>
              <a:gd name="connsiteY7" fmla="*/ 198304 h 1212130"/>
              <a:gd name="connsiteX8" fmla="*/ 617493 w 617493"/>
              <a:gd name="connsiteY8" fmla="*/ 0 h 1212130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08110 w 593411"/>
              <a:gd name="connsiteY3" fmla="*/ 969027 h 1218564"/>
              <a:gd name="connsiteX4" fmla="*/ 280158 w 593411"/>
              <a:gd name="connsiteY4" fmla="*/ 833227 h 1218564"/>
              <a:gd name="connsiteX5" fmla="*/ 420826 w 593411"/>
              <a:gd name="connsiteY5" fmla="*/ 527932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08110 w 593411"/>
              <a:gd name="connsiteY3" fmla="*/ 969027 h 1218564"/>
              <a:gd name="connsiteX4" fmla="*/ 280158 w 593411"/>
              <a:gd name="connsiteY4" fmla="*/ 833227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08110 w 593411"/>
              <a:gd name="connsiteY3" fmla="*/ 969027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14131 w 593411"/>
              <a:gd name="connsiteY3" fmla="*/ 994761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82016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65394 h 1218564"/>
              <a:gd name="connsiteX5" fmla="*/ 354702 w 593411"/>
              <a:gd name="connsiteY5" fmla="*/ 746315 h 1218564"/>
              <a:gd name="connsiteX6" fmla="*/ 426846 w 593411"/>
              <a:gd name="connsiteY6" fmla="*/ 566534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26846 w 593411"/>
              <a:gd name="connsiteY6" fmla="*/ 566534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98703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85836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79402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79402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72969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87390"/>
              <a:gd name="connsiteY0" fmla="*/ 1218564 h 1218564"/>
              <a:gd name="connsiteX1" fmla="*/ 55220 w 587390"/>
              <a:gd name="connsiteY1" fmla="*/ 1164329 h 1218564"/>
              <a:gd name="connsiteX2" fmla="*/ 129840 w 587390"/>
              <a:gd name="connsiteY2" fmla="*/ 1088450 h 1218564"/>
              <a:gd name="connsiteX3" fmla="*/ 211120 w 587390"/>
              <a:gd name="connsiteY3" fmla="*/ 981894 h 1218564"/>
              <a:gd name="connsiteX4" fmla="*/ 286178 w 587390"/>
              <a:gd name="connsiteY4" fmla="*/ 871828 h 1218564"/>
              <a:gd name="connsiteX5" fmla="*/ 354702 w 587390"/>
              <a:gd name="connsiteY5" fmla="*/ 746315 h 1218564"/>
              <a:gd name="connsiteX6" fmla="*/ 432866 w 587390"/>
              <a:gd name="connsiteY6" fmla="*/ 572969 h 1218564"/>
              <a:gd name="connsiteX7" fmla="*/ 493241 w 587390"/>
              <a:gd name="connsiteY7" fmla="*/ 385536 h 1218564"/>
              <a:gd name="connsiteX8" fmla="*/ 541946 w 587390"/>
              <a:gd name="connsiteY8" fmla="*/ 204738 h 1218564"/>
              <a:gd name="connsiteX9" fmla="*/ 587390 w 587390"/>
              <a:gd name="connsiteY9" fmla="*/ 0 h 1218564"/>
              <a:gd name="connsiteX0" fmla="*/ 0 w 587390"/>
              <a:gd name="connsiteY0" fmla="*/ 1218564 h 1218564"/>
              <a:gd name="connsiteX1" fmla="*/ 55220 w 587390"/>
              <a:gd name="connsiteY1" fmla="*/ 1164329 h 1218564"/>
              <a:gd name="connsiteX2" fmla="*/ 129840 w 587390"/>
              <a:gd name="connsiteY2" fmla="*/ 1088450 h 1218564"/>
              <a:gd name="connsiteX3" fmla="*/ 211120 w 587390"/>
              <a:gd name="connsiteY3" fmla="*/ 981894 h 1218564"/>
              <a:gd name="connsiteX4" fmla="*/ 286178 w 587390"/>
              <a:gd name="connsiteY4" fmla="*/ 871828 h 1218564"/>
              <a:gd name="connsiteX5" fmla="*/ 354702 w 587390"/>
              <a:gd name="connsiteY5" fmla="*/ 746315 h 1218564"/>
              <a:gd name="connsiteX6" fmla="*/ 432866 w 587390"/>
              <a:gd name="connsiteY6" fmla="*/ 572969 h 1218564"/>
              <a:gd name="connsiteX7" fmla="*/ 493241 w 587390"/>
              <a:gd name="connsiteY7" fmla="*/ 385536 h 1218564"/>
              <a:gd name="connsiteX8" fmla="*/ 541946 w 587390"/>
              <a:gd name="connsiteY8" fmla="*/ 204738 h 1218564"/>
              <a:gd name="connsiteX9" fmla="*/ 587390 w 587390"/>
              <a:gd name="connsiteY9" fmla="*/ 0 h 1218564"/>
              <a:gd name="connsiteX0" fmla="*/ 0 w 587390"/>
              <a:gd name="connsiteY0" fmla="*/ 1218564 h 1218564"/>
              <a:gd name="connsiteX1" fmla="*/ 55220 w 587390"/>
              <a:gd name="connsiteY1" fmla="*/ 1170762 h 1218564"/>
              <a:gd name="connsiteX2" fmla="*/ 129840 w 587390"/>
              <a:gd name="connsiteY2" fmla="*/ 1088450 h 1218564"/>
              <a:gd name="connsiteX3" fmla="*/ 211120 w 587390"/>
              <a:gd name="connsiteY3" fmla="*/ 981894 h 1218564"/>
              <a:gd name="connsiteX4" fmla="*/ 286178 w 587390"/>
              <a:gd name="connsiteY4" fmla="*/ 871828 h 1218564"/>
              <a:gd name="connsiteX5" fmla="*/ 354702 w 587390"/>
              <a:gd name="connsiteY5" fmla="*/ 746315 h 1218564"/>
              <a:gd name="connsiteX6" fmla="*/ 432866 w 587390"/>
              <a:gd name="connsiteY6" fmla="*/ 572969 h 1218564"/>
              <a:gd name="connsiteX7" fmla="*/ 493241 w 587390"/>
              <a:gd name="connsiteY7" fmla="*/ 385536 h 1218564"/>
              <a:gd name="connsiteX8" fmla="*/ 541946 w 587390"/>
              <a:gd name="connsiteY8" fmla="*/ 204738 h 1218564"/>
              <a:gd name="connsiteX9" fmla="*/ 587390 w 587390"/>
              <a:gd name="connsiteY9" fmla="*/ 0 h 121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90" h="1218564">
                <a:moveTo>
                  <a:pt x="0" y="1218564"/>
                </a:moveTo>
                <a:cubicBezTo>
                  <a:pt x="4768" y="1212349"/>
                  <a:pt x="33580" y="1192448"/>
                  <a:pt x="55220" y="1170762"/>
                </a:cubicBezTo>
                <a:cubicBezTo>
                  <a:pt x="76860" y="1149076"/>
                  <a:pt x="103857" y="1119928"/>
                  <a:pt x="129840" y="1088450"/>
                </a:cubicBezTo>
                <a:cubicBezTo>
                  <a:pt x="155823" y="1056972"/>
                  <a:pt x="185064" y="1017997"/>
                  <a:pt x="211120" y="981894"/>
                </a:cubicBezTo>
                <a:cubicBezTo>
                  <a:pt x="237176" y="945791"/>
                  <a:pt x="262248" y="911091"/>
                  <a:pt x="286178" y="871828"/>
                </a:cubicBezTo>
                <a:cubicBezTo>
                  <a:pt x="310108" y="832565"/>
                  <a:pt x="331257" y="796125"/>
                  <a:pt x="354702" y="746315"/>
                </a:cubicBezTo>
                <a:cubicBezTo>
                  <a:pt x="378147" y="696505"/>
                  <a:pt x="409776" y="633099"/>
                  <a:pt x="432866" y="572969"/>
                </a:cubicBezTo>
                <a:cubicBezTo>
                  <a:pt x="455956" y="512839"/>
                  <a:pt x="475061" y="446908"/>
                  <a:pt x="493241" y="385536"/>
                </a:cubicBezTo>
                <a:cubicBezTo>
                  <a:pt x="511421" y="324164"/>
                  <a:pt x="526255" y="268994"/>
                  <a:pt x="541946" y="204738"/>
                </a:cubicBezTo>
                <a:cubicBezTo>
                  <a:pt x="557638" y="140482"/>
                  <a:pt x="574661" y="54180"/>
                  <a:pt x="58739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9" name="Oval 178"/>
          <p:cNvSpPr/>
          <p:nvPr/>
        </p:nvSpPr>
        <p:spPr>
          <a:xfrm>
            <a:off x="2122939" y="4207189"/>
            <a:ext cx="131573" cy="1175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0" name="Freeform 179"/>
          <p:cNvSpPr/>
          <p:nvPr/>
        </p:nvSpPr>
        <p:spPr>
          <a:xfrm>
            <a:off x="2203208" y="3555611"/>
            <a:ext cx="307648" cy="700755"/>
          </a:xfrm>
          <a:custGeom>
            <a:avLst/>
            <a:gdLst>
              <a:gd name="connsiteX0" fmla="*/ 0 w 307648"/>
              <a:gd name="connsiteY0" fmla="*/ 700755 h 700755"/>
              <a:gd name="connsiteX1" fmla="*/ 307648 w 307648"/>
              <a:gd name="connsiteY1" fmla="*/ 0 h 700755"/>
              <a:gd name="connsiteX2" fmla="*/ 307648 w 307648"/>
              <a:gd name="connsiteY2" fmla="*/ 0 h 70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48" h="700755">
                <a:moveTo>
                  <a:pt x="0" y="700755"/>
                </a:moveTo>
                <a:lnTo>
                  <a:pt x="307648" y="0"/>
                </a:lnTo>
                <a:lnTo>
                  <a:pt x="30764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1" name="Freeform 180"/>
          <p:cNvSpPr/>
          <p:nvPr/>
        </p:nvSpPr>
        <p:spPr>
          <a:xfrm>
            <a:off x="2490089" y="3550242"/>
            <a:ext cx="76932" cy="1307507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2" name="Freeform 181"/>
          <p:cNvSpPr/>
          <p:nvPr/>
        </p:nvSpPr>
        <p:spPr>
          <a:xfrm>
            <a:off x="2507679" y="4806474"/>
            <a:ext cx="598206" cy="213469"/>
          </a:xfrm>
          <a:custGeom>
            <a:avLst/>
            <a:gdLst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0916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6295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6224"/>
              <a:gd name="connsiteX1" fmla="*/ 94004 w 598206"/>
              <a:gd name="connsiteY1" fmla="*/ 136733 h 206224"/>
              <a:gd name="connsiteX2" fmla="*/ 170916 w 598206"/>
              <a:gd name="connsiteY2" fmla="*/ 187053 h 206224"/>
              <a:gd name="connsiteX3" fmla="*/ 247828 w 598206"/>
              <a:gd name="connsiteY3" fmla="*/ 204144 h 206224"/>
              <a:gd name="connsiteX4" fmla="*/ 324740 w 598206"/>
              <a:gd name="connsiteY4" fmla="*/ 205099 h 206224"/>
              <a:gd name="connsiteX5" fmla="*/ 401652 w 598206"/>
              <a:gd name="connsiteY5" fmla="*/ 196553 h 206224"/>
              <a:gd name="connsiteX6" fmla="*/ 487110 w 598206"/>
              <a:gd name="connsiteY6" fmla="*/ 153824 h 206224"/>
              <a:gd name="connsiteX7" fmla="*/ 598206 w 598206"/>
              <a:gd name="connsiteY7" fmla="*/ 59821 h 206224"/>
              <a:gd name="connsiteX8" fmla="*/ 598206 w 598206"/>
              <a:gd name="connsiteY8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98206 w 598206"/>
              <a:gd name="connsiteY8" fmla="*/ 59821 h 206224"/>
              <a:gd name="connsiteX9" fmla="*/ 598206 w 598206"/>
              <a:gd name="connsiteY9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7518"/>
              <a:gd name="connsiteX1" fmla="*/ 49515 w 598206"/>
              <a:gd name="connsiteY1" fmla="*/ 89731 h 217518"/>
              <a:gd name="connsiteX2" fmla="*/ 94004 w 598206"/>
              <a:gd name="connsiteY2" fmla="*/ 136733 h 217518"/>
              <a:gd name="connsiteX3" fmla="*/ 170916 w 598206"/>
              <a:gd name="connsiteY3" fmla="*/ 187053 h 217518"/>
              <a:gd name="connsiteX4" fmla="*/ 247828 w 598206"/>
              <a:gd name="connsiteY4" fmla="*/ 217023 h 217518"/>
              <a:gd name="connsiteX5" fmla="*/ 324740 w 598206"/>
              <a:gd name="connsiteY5" fmla="*/ 205099 h 217518"/>
              <a:gd name="connsiteX6" fmla="*/ 401652 w 598206"/>
              <a:gd name="connsiteY6" fmla="*/ 196553 h 217518"/>
              <a:gd name="connsiteX7" fmla="*/ 487110 w 598206"/>
              <a:gd name="connsiteY7" fmla="*/ 153824 h 217518"/>
              <a:gd name="connsiteX8" fmla="*/ 560503 w 598206"/>
              <a:gd name="connsiteY8" fmla="*/ 100489 h 217518"/>
              <a:gd name="connsiteX9" fmla="*/ 598206 w 598206"/>
              <a:gd name="connsiteY9" fmla="*/ 59821 h 217518"/>
              <a:gd name="connsiteX10" fmla="*/ 598206 w 598206"/>
              <a:gd name="connsiteY10" fmla="*/ 59821 h 217518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3469"/>
              <a:gd name="connsiteX1" fmla="*/ 49515 w 598206"/>
              <a:gd name="connsiteY1" fmla="*/ 89731 h 213469"/>
              <a:gd name="connsiteX2" fmla="*/ 94004 w 598206"/>
              <a:gd name="connsiteY2" fmla="*/ 136733 h 213469"/>
              <a:gd name="connsiteX3" fmla="*/ 170916 w 598206"/>
              <a:gd name="connsiteY3" fmla="*/ 187053 h 213469"/>
              <a:gd name="connsiteX4" fmla="*/ 247828 w 598206"/>
              <a:gd name="connsiteY4" fmla="*/ 210584 h 213469"/>
              <a:gd name="connsiteX5" fmla="*/ 324740 w 598206"/>
              <a:gd name="connsiteY5" fmla="*/ 211539 h 213469"/>
              <a:gd name="connsiteX6" fmla="*/ 401652 w 598206"/>
              <a:gd name="connsiteY6" fmla="*/ 196553 h 213469"/>
              <a:gd name="connsiteX7" fmla="*/ 487110 w 598206"/>
              <a:gd name="connsiteY7" fmla="*/ 153824 h 213469"/>
              <a:gd name="connsiteX8" fmla="*/ 560503 w 598206"/>
              <a:gd name="connsiteY8" fmla="*/ 100489 h 213469"/>
              <a:gd name="connsiteX9" fmla="*/ 598206 w 598206"/>
              <a:gd name="connsiteY9" fmla="*/ 59821 h 213469"/>
              <a:gd name="connsiteX10" fmla="*/ 598206 w 598206"/>
              <a:gd name="connsiteY10" fmla="*/ 59821 h 21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8206" h="213469">
                <a:moveTo>
                  <a:pt x="0" y="0"/>
                </a:moveTo>
                <a:cubicBezTo>
                  <a:pt x="8252" y="14059"/>
                  <a:pt x="33848" y="66942"/>
                  <a:pt x="49515" y="89731"/>
                </a:cubicBezTo>
                <a:cubicBezTo>
                  <a:pt x="65182" y="112520"/>
                  <a:pt x="73771" y="120513"/>
                  <a:pt x="94004" y="136733"/>
                </a:cubicBezTo>
                <a:cubicBezTo>
                  <a:pt x="114237" y="152953"/>
                  <a:pt x="145279" y="174745"/>
                  <a:pt x="170916" y="187053"/>
                </a:cubicBezTo>
                <a:cubicBezTo>
                  <a:pt x="196553" y="199362"/>
                  <a:pt x="222191" y="206503"/>
                  <a:pt x="247828" y="210584"/>
                </a:cubicBezTo>
                <a:cubicBezTo>
                  <a:pt x="273465" y="214665"/>
                  <a:pt x="299103" y="213878"/>
                  <a:pt x="324740" y="211539"/>
                </a:cubicBezTo>
                <a:cubicBezTo>
                  <a:pt x="350377" y="209201"/>
                  <a:pt x="374590" y="206172"/>
                  <a:pt x="401652" y="196553"/>
                </a:cubicBezTo>
                <a:cubicBezTo>
                  <a:pt x="428714" y="186934"/>
                  <a:pt x="460635" y="169835"/>
                  <a:pt x="487110" y="153824"/>
                </a:cubicBezTo>
                <a:cubicBezTo>
                  <a:pt x="513585" y="137813"/>
                  <a:pt x="541987" y="116156"/>
                  <a:pt x="560503" y="100489"/>
                </a:cubicBezTo>
                <a:cubicBezTo>
                  <a:pt x="579019" y="84822"/>
                  <a:pt x="591922" y="66599"/>
                  <a:pt x="598206" y="59821"/>
                </a:cubicBezTo>
                <a:lnTo>
                  <a:pt x="598206" y="598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3068182" y="3567636"/>
            <a:ext cx="467958" cy="1333948"/>
          </a:xfrm>
          <a:custGeom>
            <a:avLst/>
            <a:gdLst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55003 w 468993"/>
              <a:gd name="connsiteY4" fmla="*/ 731520 h 1333948"/>
              <a:gd name="connsiteX5" fmla="*/ 430306 w 468993"/>
              <a:gd name="connsiteY5" fmla="*/ 559397 h 1333948"/>
              <a:gd name="connsiteX6" fmla="*/ 457200 w 468993"/>
              <a:gd name="connsiteY6" fmla="*/ 441063 h 1333948"/>
              <a:gd name="connsiteX7" fmla="*/ 467958 w 468993"/>
              <a:gd name="connsiteY7" fmla="*/ 322729 h 1333948"/>
              <a:gd name="connsiteX8" fmla="*/ 467958 w 468993"/>
              <a:gd name="connsiteY8" fmla="*/ 204395 h 1333948"/>
              <a:gd name="connsiteX9" fmla="*/ 462579 w 468993"/>
              <a:gd name="connsiteY9" fmla="*/ 59167 h 1333948"/>
              <a:gd name="connsiteX10" fmla="*/ 467958 w 468993"/>
              <a:gd name="connsiteY10" fmla="*/ 0 h 1333948"/>
              <a:gd name="connsiteX11" fmla="*/ 467958 w 468993"/>
              <a:gd name="connsiteY11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06593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95836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4320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5760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49624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19549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51822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37123 w 467958"/>
              <a:gd name="connsiteY3" fmla="*/ 1161144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46593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5947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302735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958" h="1333948">
                <a:moveTo>
                  <a:pt x="0" y="1333948"/>
                </a:moveTo>
                <a:cubicBezTo>
                  <a:pt x="6275" y="1325880"/>
                  <a:pt x="27058" y="1314226"/>
                  <a:pt x="44091" y="1296296"/>
                </a:cubicBezTo>
                <a:cubicBezTo>
                  <a:pt x="61124" y="1278366"/>
                  <a:pt x="85620" y="1246750"/>
                  <a:pt x="102198" y="1226371"/>
                </a:cubicBezTo>
                <a:cubicBezTo>
                  <a:pt x="118777" y="1205992"/>
                  <a:pt x="130115" y="1195538"/>
                  <a:pt x="143562" y="1174023"/>
                </a:cubicBezTo>
                <a:cubicBezTo>
                  <a:pt x="157009" y="1152508"/>
                  <a:pt x="168928" y="1140209"/>
                  <a:pt x="189320" y="1103719"/>
                </a:cubicBezTo>
                <a:cubicBezTo>
                  <a:pt x="209712" y="1067229"/>
                  <a:pt x="250849" y="986635"/>
                  <a:pt x="265912" y="955082"/>
                </a:cubicBezTo>
                <a:cubicBezTo>
                  <a:pt x="280975" y="923529"/>
                  <a:pt x="277388" y="931937"/>
                  <a:pt x="286138" y="914399"/>
                </a:cubicBezTo>
                <a:cubicBezTo>
                  <a:pt x="294888" y="896861"/>
                  <a:pt x="306037" y="880334"/>
                  <a:pt x="318411" y="849854"/>
                </a:cubicBezTo>
                <a:cubicBezTo>
                  <a:pt x="330785" y="819374"/>
                  <a:pt x="343525" y="779930"/>
                  <a:pt x="360381" y="731520"/>
                </a:cubicBezTo>
                <a:cubicBezTo>
                  <a:pt x="377237" y="683110"/>
                  <a:pt x="403413" y="607806"/>
                  <a:pt x="419549" y="559397"/>
                </a:cubicBezTo>
                <a:cubicBezTo>
                  <a:pt x="435685" y="510988"/>
                  <a:pt x="450028" y="480508"/>
                  <a:pt x="457200" y="441063"/>
                </a:cubicBezTo>
                <a:cubicBezTo>
                  <a:pt x="464372" y="401618"/>
                  <a:pt x="461682" y="362174"/>
                  <a:pt x="462579" y="322729"/>
                </a:cubicBezTo>
                <a:cubicBezTo>
                  <a:pt x="463476" y="283284"/>
                  <a:pt x="462580" y="248322"/>
                  <a:pt x="462580" y="204395"/>
                </a:cubicBezTo>
                <a:cubicBezTo>
                  <a:pt x="462580" y="160468"/>
                  <a:pt x="461683" y="93233"/>
                  <a:pt x="462579" y="59167"/>
                </a:cubicBezTo>
                <a:cubicBezTo>
                  <a:pt x="463475" y="25101"/>
                  <a:pt x="467062" y="9861"/>
                  <a:pt x="467958" y="0"/>
                </a:cubicBezTo>
                <a:lnTo>
                  <a:pt x="46795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4" name="Freeform 183"/>
          <p:cNvSpPr/>
          <p:nvPr/>
        </p:nvSpPr>
        <p:spPr>
          <a:xfrm>
            <a:off x="3532221" y="3578093"/>
            <a:ext cx="70841" cy="1336134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5" name="Freeform 184"/>
          <p:cNvSpPr/>
          <p:nvPr/>
        </p:nvSpPr>
        <p:spPr>
          <a:xfrm>
            <a:off x="3536140" y="4767111"/>
            <a:ext cx="523579" cy="243623"/>
          </a:xfrm>
          <a:custGeom>
            <a:avLst/>
            <a:gdLst>
              <a:gd name="connsiteX0" fmla="*/ 0 w 510989"/>
              <a:gd name="connsiteY0" fmla="*/ 0 h 225824"/>
              <a:gd name="connsiteX1" fmla="*/ 26894 w 510989"/>
              <a:gd name="connsiteY1" fmla="*/ 134471 h 225824"/>
              <a:gd name="connsiteX2" fmla="*/ 102198 w 510989"/>
              <a:gd name="connsiteY2" fmla="*/ 199017 h 225824"/>
              <a:gd name="connsiteX3" fmla="*/ 204396 w 510989"/>
              <a:gd name="connsiteY3" fmla="*/ 220532 h 225824"/>
              <a:gd name="connsiteX4" fmla="*/ 290457 w 510989"/>
              <a:gd name="connsiteY4" fmla="*/ 220532 h 225824"/>
              <a:gd name="connsiteX5" fmla="*/ 398033 w 510989"/>
              <a:gd name="connsiteY5" fmla="*/ 161365 h 225824"/>
              <a:gd name="connsiteX6" fmla="*/ 478716 w 510989"/>
              <a:gd name="connsiteY6" fmla="*/ 96819 h 225824"/>
              <a:gd name="connsiteX7" fmla="*/ 510989 w 510989"/>
              <a:gd name="connsiteY7" fmla="*/ 69925 h 225824"/>
              <a:gd name="connsiteX8" fmla="*/ 510989 w 510989"/>
              <a:gd name="connsiteY8" fmla="*/ 69925 h 225824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6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30499"/>
              <a:gd name="connsiteX1" fmla="*/ 21515 w 505610"/>
              <a:gd name="connsiteY1" fmla="*/ 139850 h 230499"/>
              <a:gd name="connsiteX2" fmla="*/ 96819 w 505610"/>
              <a:gd name="connsiteY2" fmla="*/ 220532 h 230499"/>
              <a:gd name="connsiteX3" fmla="*/ 199017 w 505610"/>
              <a:gd name="connsiteY3" fmla="*/ 225911 h 230499"/>
              <a:gd name="connsiteX4" fmla="*/ 285078 w 505610"/>
              <a:gd name="connsiteY4" fmla="*/ 225911 h 230499"/>
              <a:gd name="connsiteX5" fmla="*/ 392654 w 505610"/>
              <a:gd name="connsiteY5" fmla="*/ 166744 h 230499"/>
              <a:gd name="connsiteX6" fmla="*/ 473337 w 505610"/>
              <a:gd name="connsiteY6" fmla="*/ 102198 h 230499"/>
              <a:gd name="connsiteX7" fmla="*/ 505610 w 505610"/>
              <a:gd name="connsiteY7" fmla="*/ 75304 h 230499"/>
              <a:gd name="connsiteX8" fmla="*/ 505610 w 505610"/>
              <a:gd name="connsiteY8" fmla="*/ 75304 h 230499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5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58595"/>
              <a:gd name="connsiteX1" fmla="*/ 21515 w 505610"/>
              <a:gd name="connsiteY1" fmla="*/ 139850 h 258595"/>
              <a:gd name="connsiteX2" fmla="*/ 96819 w 505610"/>
              <a:gd name="connsiteY2" fmla="*/ 204395 h 258595"/>
              <a:gd name="connsiteX3" fmla="*/ 199017 w 505610"/>
              <a:gd name="connsiteY3" fmla="*/ 258184 h 258595"/>
              <a:gd name="connsiteX4" fmla="*/ 285078 w 505610"/>
              <a:gd name="connsiteY4" fmla="*/ 225911 h 258595"/>
              <a:gd name="connsiteX5" fmla="*/ 392654 w 505610"/>
              <a:gd name="connsiteY5" fmla="*/ 166744 h 258595"/>
              <a:gd name="connsiteX6" fmla="*/ 473337 w 505610"/>
              <a:gd name="connsiteY6" fmla="*/ 102198 h 258595"/>
              <a:gd name="connsiteX7" fmla="*/ 505610 w 505610"/>
              <a:gd name="connsiteY7" fmla="*/ 75304 h 258595"/>
              <a:gd name="connsiteX8" fmla="*/ 505610 w 505610"/>
              <a:gd name="connsiteY8" fmla="*/ 75304 h 258595"/>
              <a:gd name="connsiteX0" fmla="*/ 0 w 505610"/>
              <a:gd name="connsiteY0" fmla="*/ 0 h 242971"/>
              <a:gd name="connsiteX1" fmla="*/ 21515 w 505610"/>
              <a:gd name="connsiteY1" fmla="*/ 139850 h 242971"/>
              <a:gd name="connsiteX2" fmla="*/ 96819 w 505610"/>
              <a:gd name="connsiteY2" fmla="*/ 204395 h 242971"/>
              <a:gd name="connsiteX3" fmla="*/ 199017 w 505610"/>
              <a:gd name="connsiteY3" fmla="*/ 242048 h 242971"/>
              <a:gd name="connsiteX4" fmla="*/ 285078 w 505610"/>
              <a:gd name="connsiteY4" fmla="*/ 225911 h 242971"/>
              <a:gd name="connsiteX5" fmla="*/ 392654 w 505610"/>
              <a:gd name="connsiteY5" fmla="*/ 166744 h 242971"/>
              <a:gd name="connsiteX6" fmla="*/ 473337 w 505610"/>
              <a:gd name="connsiteY6" fmla="*/ 102198 h 242971"/>
              <a:gd name="connsiteX7" fmla="*/ 505610 w 505610"/>
              <a:gd name="connsiteY7" fmla="*/ 75304 h 242971"/>
              <a:gd name="connsiteX8" fmla="*/ 505610 w 505610"/>
              <a:gd name="connsiteY8" fmla="*/ 75304 h 242971"/>
              <a:gd name="connsiteX0" fmla="*/ 0 w 505610"/>
              <a:gd name="connsiteY0" fmla="*/ 0 h 238148"/>
              <a:gd name="connsiteX1" fmla="*/ 21515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8148"/>
              <a:gd name="connsiteX1" fmla="*/ 26894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8867"/>
              <a:gd name="connsiteX1" fmla="*/ 26894 w 505610"/>
              <a:gd name="connsiteY1" fmla="*/ 139850 h 248867"/>
              <a:gd name="connsiteX2" fmla="*/ 91440 w 505610"/>
              <a:gd name="connsiteY2" fmla="*/ 215153 h 248867"/>
              <a:gd name="connsiteX3" fmla="*/ 199017 w 505610"/>
              <a:gd name="connsiteY3" fmla="*/ 247428 h 248867"/>
              <a:gd name="connsiteX4" fmla="*/ 285078 w 505610"/>
              <a:gd name="connsiteY4" fmla="*/ 242048 h 248867"/>
              <a:gd name="connsiteX5" fmla="*/ 392654 w 505610"/>
              <a:gd name="connsiteY5" fmla="*/ 166744 h 248867"/>
              <a:gd name="connsiteX6" fmla="*/ 473337 w 505610"/>
              <a:gd name="connsiteY6" fmla="*/ 102198 h 248867"/>
              <a:gd name="connsiteX7" fmla="*/ 505610 w 505610"/>
              <a:gd name="connsiteY7" fmla="*/ 75304 h 248867"/>
              <a:gd name="connsiteX8" fmla="*/ 505610 w 505610"/>
              <a:gd name="connsiteY8" fmla="*/ 75304 h 248867"/>
              <a:gd name="connsiteX0" fmla="*/ 0 w 505610"/>
              <a:gd name="connsiteY0" fmla="*/ 0 h 247729"/>
              <a:gd name="connsiteX1" fmla="*/ 26894 w 505610"/>
              <a:gd name="connsiteY1" fmla="*/ 139850 h 247729"/>
              <a:gd name="connsiteX2" fmla="*/ 91440 w 505610"/>
              <a:gd name="connsiteY2" fmla="*/ 215153 h 247729"/>
              <a:gd name="connsiteX3" fmla="*/ 199017 w 505610"/>
              <a:gd name="connsiteY3" fmla="*/ 247428 h 247729"/>
              <a:gd name="connsiteX4" fmla="*/ 279699 w 505610"/>
              <a:gd name="connsiteY4" fmla="*/ 231291 h 247729"/>
              <a:gd name="connsiteX5" fmla="*/ 392654 w 505610"/>
              <a:gd name="connsiteY5" fmla="*/ 166744 h 247729"/>
              <a:gd name="connsiteX6" fmla="*/ 473337 w 505610"/>
              <a:gd name="connsiteY6" fmla="*/ 102198 h 247729"/>
              <a:gd name="connsiteX7" fmla="*/ 505610 w 505610"/>
              <a:gd name="connsiteY7" fmla="*/ 75304 h 247729"/>
              <a:gd name="connsiteX8" fmla="*/ 505610 w 505610"/>
              <a:gd name="connsiteY8" fmla="*/ 75304 h 247729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26971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83941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15076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270"/>
              <a:gd name="connsiteX1" fmla="*/ 26894 w 505610"/>
              <a:gd name="connsiteY1" fmla="*/ 126971 h 249270"/>
              <a:gd name="connsiteX2" fmla="*/ 91440 w 505610"/>
              <a:gd name="connsiteY2" fmla="*/ 215153 h 249270"/>
              <a:gd name="connsiteX3" fmla="*/ 199017 w 505610"/>
              <a:gd name="connsiteY3" fmla="*/ 247428 h 249270"/>
              <a:gd name="connsiteX4" fmla="*/ 274320 w 505610"/>
              <a:gd name="connsiteY4" fmla="*/ 243110 h 249270"/>
              <a:gd name="connsiteX5" fmla="*/ 355001 w 505610"/>
              <a:gd name="connsiteY5" fmla="*/ 224775 h 249270"/>
              <a:gd name="connsiteX6" fmla="*/ 399093 w 505610"/>
              <a:gd name="connsiteY6" fmla="*/ 183941 h 249270"/>
              <a:gd name="connsiteX7" fmla="*/ 473337 w 505610"/>
              <a:gd name="connsiteY7" fmla="*/ 108637 h 249270"/>
              <a:gd name="connsiteX8" fmla="*/ 505610 w 505610"/>
              <a:gd name="connsiteY8" fmla="*/ 75304 h 249270"/>
              <a:gd name="connsiteX9" fmla="*/ 505610 w 505610"/>
              <a:gd name="connsiteY9" fmla="*/ 75304 h 249270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9093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2654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48562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8865"/>
              <a:gd name="connsiteX1" fmla="*/ 26894 w 505610"/>
              <a:gd name="connsiteY1" fmla="*/ 126971 h 248865"/>
              <a:gd name="connsiteX2" fmla="*/ 91440 w 505610"/>
              <a:gd name="connsiteY2" fmla="*/ 215153 h 248865"/>
              <a:gd name="connsiteX3" fmla="*/ 199017 w 505610"/>
              <a:gd name="connsiteY3" fmla="*/ 247428 h 248865"/>
              <a:gd name="connsiteX4" fmla="*/ 274320 w 505610"/>
              <a:gd name="connsiteY4" fmla="*/ 243110 h 248865"/>
              <a:gd name="connsiteX5" fmla="*/ 358610 w 505610"/>
              <a:gd name="connsiteY5" fmla="*/ 242042 h 248865"/>
              <a:gd name="connsiteX6" fmla="*/ 392654 w 505610"/>
              <a:gd name="connsiteY6" fmla="*/ 183941 h 248865"/>
              <a:gd name="connsiteX7" fmla="*/ 473337 w 505610"/>
              <a:gd name="connsiteY7" fmla="*/ 108637 h 248865"/>
              <a:gd name="connsiteX8" fmla="*/ 505610 w 505610"/>
              <a:gd name="connsiteY8" fmla="*/ 75304 h 248865"/>
              <a:gd name="connsiteX9" fmla="*/ 505610 w 505610"/>
              <a:gd name="connsiteY9" fmla="*/ 75304 h 248865"/>
              <a:gd name="connsiteX0" fmla="*/ 0 w 505610"/>
              <a:gd name="connsiteY0" fmla="*/ 0 h 249209"/>
              <a:gd name="connsiteX1" fmla="*/ 26894 w 505610"/>
              <a:gd name="connsiteY1" fmla="*/ 126971 h 249209"/>
              <a:gd name="connsiteX2" fmla="*/ 91440 w 505610"/>
              <a:gd name="connsiteY2" fmla="*/ 215153 h 249209"/>
              <a:gd name="connsiteX3" fmla="*/ 199017 w 505610"/>
              <a:gd name="connsiteY3" fmla="*/ 247428 h 249209"/>
              <a:gd name="connsiteX4" fmla="*/ 274320 w 505610"/>
              <a:gd name="connsiteY4" fmla="*/ 243110 h 249209"/>
              <a:gd name="connsiteX5" fmla="*/ 358610 w 505610"/>
              <a:gd name="connsiteY5" fmla="*/ 226970 h 249209"/>
              <a:gd name="connsiteX6" fmla="*/ 392654 w 505610"/>
              <a:gd name="connsiteY6" fmla="*/ 183941 h 249209"/>
              <a:gd name="connsiteX7" fmla="*/ 473337 w 505610"/>
              <a:gd name="connsiteY7" fmla="*/ 108637 h 249209"/>
              <a:gd name="connsiteX8" fmla="*/ 505610 w 505610"/>
              <a:gd name="connsiteY8" fmla="*/ 75304 h 249209"/>
              <a:gd name="connsiteX9" fmla="*/ 505610 w 505610"/>
              <a:gd name="connsiteY9" fmla="*/ 75304 h 249209"/>
              <a:gd name="connsiteX0" fmla="*/ 0 w 505610"/>
              <a:gd name="connsiteY0" fmla="*/ 0 h 249353"/>
              <a:gd name="connsiteX1" fmla="*/ 26894 w 505610"/>
              <a:gd name="connsiteY1" fmla="*/ 126971 h 249353"/>
              <a:gd name="connsiteX2" fmla="*/ 91440 w 505610"/>
              <a:gd name="connsiteY2" fmla="*/ 215153 h 249353"/>
              <a:gd name="connsiteX3" fmla="*/ 199017 w 505610"/>
              <a:gd name="connsiteY3" fmla="*/ 247428 h 249353"/>
              <a:gd name="connsiteX4" fmla="*/ 274320 w 505610"/>
              <a:gd name="connsiteY4" fmla="*/ 243110 h 249353"/>
              <a:gd name="connsiteX5" fmla="*/ 348561 w 505610"/>
              <a:gd name="connsiteY5" fmla="*/ 221946 h 249353"/>
              <a:gd name="connsiteX6" fmla="*/ 392654 w 505610"/>
              <a:gd name="connsiteY6" fmla="*/ 183941 h 249353"/>
              <a:gd name="connsiteX7" fmla="*/ 473337 w 505610"/>
              <a:gd name="connsiteY7" fmla="*/ 108637 h 249353"/>
              <a:gd name="connsiteX8" fmla="*/ 505610 w 505610"/>
              <a:gd name="connsiteY8" fmla="*/ 75304 h 249353"/>
              <a:gd name="connsiteX9" fmla="*/ 505610 w 50561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392654 w 528940"/>
              <a:gd name="connsiteY6" fmla="*/ 183941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9" fmla="*/ 505610 w 52894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402703 w 528940"/>
              <a:gd name="connsiteY6" fmla="*/ 209062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9" fmla="*/ 505610 w 52894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402703 w 528940"/>
              <a:gd name="connsiteY6" fmla="*/ 209062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0" fmla="*/ 0 w 523579"/>
              <a:gd name="connsiteY0" fmla="*/ 0 h 249353"/>
              <a:gd name="connsiteX1" fmla="*/ 26894 w 523579"/>
              <a:gd name="connsiteY1" fmla="*/ 126971 h 249353"/>
              <a:gd name="connsiteX2" fmla="*/ 91440 w 523579"/>
              <a:gd name="connsiteY2" fmla="*/ 215153 h 249353"/>
              <a:gd name="connsiteX3" fmla="*/ 199017 w 523579"/>
              <a:gd name="connsiteY3" fmla="*/ 247428 h 249353"/>
              <a:gd name="connsiteX4" fmla="*/ 274320 w 523579"/>
              <a:gd name="connsiteY4" fmla="*/ 243110 h 249353"/>
              <a:gd name="connsiteX5" fmla="*/ 348561 w 523579"/>
              <a:gd name="connsiteY5" fmla="*/ 221946 h 249353"/>
              <a:gd name="connsiteX6" fmla="*/ 402703 w 523579"/>
              <a:gd name="connsiteY6" fmla="*/ 209062 h 249353"/>
              <a:gd name="connsiteX7" fmla="*/ 523579 w 523579"/>
              <a:gd name="connsiteY7" fmla="*/ 163903 h 249353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09062 h 249081"/>
              <a:gd name="connsiteX7" fmla="*/ 523579 w 523579"/>
              <a:gd name="connsiteY7" fmla="*/ 163903 h 249081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24135 h 249081"/>
              <a:gd name="connsiteX7" fmla="*/ 523579 w 523579"/>
              <a:gd name="connsiteY7" fmla="*/ 163903 h 249081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14087 h 249081"/>
              <a:gd name="connsiteX7" fmla="*/ 523579 w 523579"/>
              <a:gd name="connsiteY7" fmla="*/ 163903 h 249081"/>
              <a:gd name="connsiteX0" fmla="*/ 0 w 523579"/>
              <a:gd name="connsiteY0" fmla="*/ 0 h 250161"/>
              <a:gd name="connsiteX1" fmla="*/ 26894 w 523579"/>
              <a:gd name="connsiteY1" fmla="*/ 126971 h 250161"/>
              <a:gd name="connsiteX2" fmla="*/ 96464 w 523579"/>
              <a:gd name="connsiteY2" fmla="*/ 200080 h 250161"/>
              <a:gd name="connsiteX3" fmla="*/ 199017 w 523579"/>
              <a:gd name="connsiteY3" fmla="*/ 247428 h 250161"/>
              <a:gd name="connsiteX4" fmla="*/ 274320 w 523579"/>
              <a:gd name="connsiteY4" fmla="*/ 243110 h 250161"/>
              <a:gd name="connsiteX5" fmla="*/ 348561 w 523579"/>
              <a:gd name="connsiteY5" fmla="*/ 231995 h 250161"/>
              <a:gd name="connsiteX6" fmla="*/ 402703 w 523579"/>
              <a:gd name="connsiteY6" fmla="*/ 214087 h 250161"/>
              <a:gd name="connsiteX7" fmla="*/ 523579 w 523579"/>
              <a:gd name="connsiteY7" fmla="*/ 163903 h 250161"/>
              <a:gd name="connsiteX0" fmla="*/ 0 w 523579"/>
              <a:gd name="connsiteY0" fmla="*/ 0 h 250161"/>
              <a:gd name="connsiteX1" fmla="*/ 36942 w 523579"/>
              <a:gd name="connsiteY1" fmla="*/ 126971 h 250161"/>
              <a:gd name="connsiteX2" fmla="*/ 96464 w 523579"/>
              <a:gd name="connsiteY2" fmla="*/ 200080 h 250161"/>
              <a:gd name="connsiteX3" fmla="*/ 199017 w 523579"/>
              <a:gd name="connsiteY3" fmla="*/ 247428 h 250161"/>
              <a:gd name="connsiteX4" fmla="*/ 274320 w 523579"/>
              <a:gd name="connsiteY4" fmla="*/ 243110 h 250161"/>
              <a:gd name="connsiteX5" fmla="*/ 348561 w 523579"/>
              <a:gd name="connsiteY5" fmla="*/ 231995 h 250161"/>
              <a:gd name="connsiteX6" fmla="*/ 402703 w 523579"/>
              <a:gd name="connsiteY6" fmla="*/ 214087 h 250161"/>
              <a:gd name="connsiteX7" fmla="*/ 523579 w 523579"/>
              <a:gd name="connsiteY7" fmla="*/ 163903 h 250161"/>
              <a:gd name="connsiteX0" fmla="*/ 0 w 523579"/>
              <a:gd name="connsiteY0" fmla="*/ 0 h 243623"/>
              <a:gd name="connsiteX1" fmla="*/ 36942 w 523579"/>
              <a:gd name="connsiteY1" fmla="*/ 126971 h 243623"/>
              <a:gd name="connsiteX2" fmla="*/ 96464 w 523579"/>
              <a:gd name="connsiteY2" fmla="*/ 200080 h 243623"/>
              <a:gd name="connsiteX3" fmla="*/ 199017 w 523579"/>
              <a:gd name="connsiteY3" fmla="*/ 237379 h 243623"/>
              <a:gd name="connsiteX4" fmla="*/ 274320 w 523579"/>
              <a:gd name="connsiteY4" fmla="*/ 243110 h 243623"/>
              <a:gd name="connsiteX5" fmla="*/ 348561 w 523579"/>
              <a:gd name="connsiteY5" fmla="*/ 231995 h 243623"/>
              <a:gd name="connsiteX6" fmla="*/ 402703 w 523579"/>
              <a:gd name="connsiteY6" fmla="*/ 214087 h 243623"/>
              <a:gd name="connsiteX7" fmla="*/ 523579 w 523579"/>
              <a:gd name="connsiteY7" fmla="*/ 163903 h 243623"/>
              <a:gd name="connsiteX0" fmla="*/ 0 w 523579"/>
              <a:gd name="connsiteY0" fmla="*/ 0 h 243623"/>
              <a:gd name="connsiteX1" fmla="*/ 36942 w 523579"/>
              <a:gd name="connsiteY1" fmla="*/ 126971 h 243623"/>
              <a:gd name="connsiteX2" fmla="*/ 96464 w 523579"/>
              <a:gd name="connsiteY2" fmla="*/ 200080 h 243623"/>
              <a:gd name="connsiteX3" fmla="*/ 199017 w 523579"/>
              <a:gd name="connsiteY3" fmla="*/ 237379 h 243623"/>
              <a:gd name="connsiteX4" fmla="*/ 274320 w 523579"/>
              <a:gd name="connsiteY4" fmla="*/ 243110 h 243623"/>
              <a:gd name="connsiteX5" fmla="*/ 348561 w 523579"/>
              <a:gd name="connsiteY5" fmla="*/ 231995 h 243623"/>
              <a:gd name="connsiteX6" fmla="*/ 402703 w 523579"/>
              <a:gd name="connsiteY6" fmla="*/ 219111 h 243623"/>
              <a:gd name="connsiteX7" fmla="*/ 523579 w 523579"/>
              <a:gd name="connsiteY7" fmla="*/ 163903 h 24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579" h="243623">
                <a:moveTo>
                  <a:pt x="0" y="0"/>
                </a:moveTo>
                <a:cubicBezTo>
                  <a:pt x="17809" y="50651"/>
                  <a:pt x="20865" y="93624"/>
                  <a:pt x="36942" y="126971"/>
                </a:cubicBezTo>
                <a:cubicBezTo>
                  <a:pt x="53019" y="160318"/>
                  <a:pt x="69452" y="181679"/>
                  <a:pt x="96464" y="200080"/>
                </a:cubicBezTo>
                <a:cubicBezTo>
                  <a:pt x="123477" y="218481"/>
                  <a:pt x="169374" y="230207"/>
                  <a:pt x="199017" y="237379"/>
                </a:cubicBezTo>
                <a:cubicBezTo>
                  <a:pt x="228660" y="244551"/>
                  <a:pt x="249396" y="244007"/>
                  <a:pt x="274320" y="243110"/>
                </a:cubicBezTo>
                <a:cubicBezTo>
                  <a:pt x="299244" y="242213"/>
                  <a:pt x="327164" y="235995"/>
                  <a:pt x="348561" y="231995"/>
                </a:cubicBezTo>
                <a:cubicBezTo>
                  <a:pt x="369958" y="227995"/>
                  <a:pt x="384656" y="225080"/>
                  <a:pt x="402703" y="219111"/>
                </a:cubicBezTo>
                <a:cubicBezTo>
                  <a:pt x="431873" y="207762"/>
                  <a:pt x="496685" y="189004"/>
                  <a:pt x="523579" y="1639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6" name="Freeform 185"/>
          <p:cNvSpPr/>
          <p:nvPr/>
        </p:nvSpPr>
        <p:spPr>
          <a:xfrm>
            <a:off x="4470238" y="3023113"/>
            <a:ext cx="361741" cy="296426"/>
          </a:xfrm>
          <a:custGeom>
            <a:avLst/>
            <a:gdLst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1" h="296426">
                <a:moveTo>
                  <a:pt x="0" y="296426"/>
                </a:moveTo>
                <a:cubicBezTo>
                  <a:pt x="47311" y="268374"/>
                  <a:pt x="94622" y="240322"/>
                  <a:pt x="130629" y="216039"/>
                </a:cubicBezTo>
                <a:cubicBezTo>
                  <a:pt x="166636" y="191756"/>
                  <a:pt x="184220" y="177521"/>
                  <a:pt x="216040" y="150725"/>
                </a:cubicBezTo>
                <a:cubicBezTo>
                  <a:pt x="247860" y="123929"/>
                  <a:pt x="297264" y="80386"/>
                  <a:pt x="321547" y="55265"/>
                </a:cubicBezTo>
                <a:cubicBezTo>
                  <a:pt x="345830" y="30144"/>
                  <a:pt x="355042" y="9211"/>
                  <a:pt x="361741" y="0"/>
                </a:cubicBezTo>
                <a:lnTo>
                  <a:pt x="361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" name="Freeform 186"/>
          <p:cNvSpPr/>
          <p:nvPr/>
        </p:nvSpPr>
        <p:spPr>
          <a:xfrm>
            <a:off x="4792432" y="3060714"/>
            <a:ext cx="361741" cy="261257"/>
          </a:xfrm>
          <a:custGeom>
            <a:avLst/>
            <a:gdLst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0 w 341644"/>
              <a:gd name="connsiteY4" fmla="*/ 0 h 256233"/>
              <a:gd name="connsiteX5" fmla="*/ 0 w 341644"/>
              <a:gd name="connsiteY5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50241 w 341644"/>
              <a:gd name="connsiteY4" fmla="*/ 25121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05991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46669 w 346669"/>
              <a:gd name="connsiteY0" fmla="*/ 261257 h 261257"/>
              <a:gd name="connsiteX1" fmla="*/ 251208 w 346669"/>
              <a:gd name="connsiteY1" fmla="*/ 205991 h 261257"/>
              <a:gd name="connsiteX2" fmla="*/ 175846 w 346669"/>
              <a:gd name="connsiteY2" fmla="*/ 155750 h 261257"/>
              <a:gd name="connsiteX3" fmla="*/ 85411 w 346669"/>
              <a:gd name="connsiteY3" fmla="*/ 75363 h 261257"/>
              <a:gd name="connsiteX4" fmla="*/ 40193 w 346669"/>
              <a:gd name="connsiteY4" fmla="*/ 30145 h 261257"/>
              <a:gd name="connsiteX5" fmla="*/ 0 w 346669"/>
              <a:gd name="connsiteY5" fmla="*/ 0 h 261257"/>
              <a:gd name="connsiteX6" fmla="*/ 0 w 346669"/>
              <a:gd name="connsiteY6" fmla="*/ 0 h 261257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61741 w 361741"/>
              <a:gd name="connsiteY0" fmla="*/ 261257 h 261257"/>
              <a:gd name="connsiteX1" fmla="*/ 251208 w 361741"/>
              <a:gd name="connsiteY1" fmla="*/ 205991 h 261257"/>
              <a:gd name="connsiteX2" fmla="*/ 175846 w 361741"/>
              <a:gd name="connsiteY2" fmla="*/ 155750 h 261257"/>
              <a:gd name="connsiteX3" fmla="*/ 85411 w 361741"/>
              <a:gd name="connsiteY3" fmla="*/ 75363 h 261257"/>
              <a:gd name="connsiteX4" fmla="*/ 40193 w 361741"/>
              <a:gd name="connsiteY4" fmla="*/ 30145 h 261257"/>
              <a:gd name="connsiteX5" fmla="*/ 0 w 361741"/>
              <a:gd name="connsiteY5" fmla="*/ 0 h 261257"/>
              <a:gd name="connsiteX6" fmla="*/ 0 w 361741"/>
              <a:gd name="connsiteY6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41" h="261257">
                <a:moveTo>
                  <a:pt x="361741" y="261257"/>
                </a:moveTo>
                <a:cubicBezTo>
                  <a:pt x="331177" y="249534"/>
                  <a:pt x="282190" y="223575"/>
                  <a:pt x="251208" y="205991"/>
                </a:cubicBezTo>
                <a:cubicBezTo>
                  <a:pt x="220226" y="188407"/>
                  <a:pt x="203479" y="177521"/>
                  <a:pt x="175846" y="155750"/>
                </a:cubicBezTo>
                <a:cubicBezTo>
                  <a:pt x="148213" y="133979"/>
                  <a:pt x="108020" y="96297"/>
                  <a:pt x="85411" y="75363"/>
                </a:cubicBezTo>
                <a:cubicBezTo>
                  <a:pt x="62802" y="54429"/>
                  <a:pt x="54428" y="42706"/>
                  <a:pt x="40193" y="30145"/>
                </a:cubicBezTo>
                <a:cubicBezTo>
                  <a:pt x="25958" y="17585"/>
                  <a:pt x="6699" y="5024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" name="Freeform 187"/>
          <p:cNvSpPr/>
          <p:nvPr/>
        </p:nvSpPr>
        <p:spPr>
          <a:xfrm>
            <a:off x="4821482" y="3608002"/>
            <a:ext cx="234710" cy="225718"/>
          </a:xfrm>
          <a:custGeom>
            <a:avLst/>
            <a:gdLst>
              <a:gd name="connsiteX0" fmla="*/ 231945 w 231945"/>
              <a:gd name="connsiteY0" fmla="*/ 209973 h 209973"/>
              <a:gd name="connsiteX1" fmla="*/ 200722 w 231945"/>
              <a:gd name="connsiteY1" fmla="*/ 102921 h 209973"/>
              <a:gd name="connsiteX2" fmla="*/ 165038 w 231945"/>
              <a:gd name="connsiteY2" fmla="*/ 53856 h 209973"/>
              <a:gd name="connsiteX3" fmla="*/ 133815 w 231945"/>
              <a:gd name="connsiteY3" fmla="*/ 31553 h 209973"/>
              <a:gd name="connsiteX4" fmla="*/ 75828 w 231945"/>
              <a:gd name="connsiteY4" fmla="*/ 9251 h 209973"/>
              <a:gd name="connsiteX5" fmla="*/ 57986 w 231945"/>
              <a:gd name="connsiteY5" fmla="*/ 4790 h 209973"/>
              <a:gd name="connsiteX6" fmla="*/ 13381 w 231945"/>
              <a:gd name="connsiteY6" fmla="*/ 330 h 209973"/>
              <a:gd name="connsiteX7" fmla="*/ 0 w 231945"/>
              <a:gd name="connsiteY7" fmla="*/ 330 h 209973"/>
              <a:gd name="connsiteX8" fmla="*/ 0 w 231945"/>
              <a:gd name="connsiteY8" fmla="*/ 330 h 209973"/>
              <a:gd name="connsiteX0" fmla="*/ 231945 w 231945"/>
              <a:gd name="connsiteY0" fmla="*/ 218894 h 218894"/>
              <a:gd name="connsiteX1" fmla="*/ 20072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518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0578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40612 w 240612"/>
              <a:gd name="connsiteY0" fmla="*/ 218894 h 218894"/>
              <a:gd name="connsiteX1" fmla="*/ 200721 w 240612"/>
              <a:gd name="connsiteY1" fmla="*/ 102921 h 218894"/>
              <a:gd name="connsiteX2" fmla="*/ 173959 w 240612"/>
              <a:gd name="connsiteY2" fmla="*/ 67238 h 218894"/>
              <a:gd name="connsiteX3" fmla="*/ 133815 w 240612"/>
              <a:gd name="connsiteY3" fmla="*/ 31553 h 218894"/>
              <a:gd name="connsiteX4" fmla="*/ 75828 w 240612"/>
              <a:gd name="connsiteY4" fmla="*/ 9251 h 218894"/>
              <a:gd name="connsiteX5" fmla="*/ 57986 w 240612"/>
              <a:gd name="connsiteY5" fmla="*/ 4790 h 218894"/>
              <a:gd name="connsiteX6" fmla="*/ 13381 w 240612"/>
              <a:gd name="connsiteY6" fmla="*/ 330 h 218894"/>
              <a:gd name="connsiteX7" fmla="*/ 0 w 240612"/>
              <a:gd name="connsiteY7" fmla="*/ 330 h 218894"/>
              <a:gd name="connsiteX8" fmla="*/ 0 w 240612"/>
              <a:gd name="connsiteY8" fmla="*/ 330 h 218894"/>
              <a:gd name="connsiteX0" fmla="*/ 244946 w 244946"/>
              <a:gd name="connsiteY0" fmla="*/ 218894 h 218894"/>
              <a:gd name="connsiteX1" fmla="*/ 200721 w 244946"/>
              <a:gd name="connsiteY1" fmla="*/ 102921 h 218894"/>
              <a:gd name="connsiteX2" fmla="*/ 173959 w 244946"/>
              <a:gd name="connsiteY2" fmla="*/ 67238 h 218894"/>
              <a:gd name="connsiteX3" fmla="*/ 133815 w 244946"/>
              <a:gd name="connsiteY3" fmla="*/ 31553 h 218894"/>
              <a:gd name="connsiteX4" fmla="*/ 75828 w 244946"/>
              <a:gd name="connsiteY4" fmla="*/ 9251 h 218894"/>
              <a:gd name="connsiteX5" fmla="*/ 57986 w 244946"/>
              <a:gd name="connsiteY5" fmla="*/ 4790 h 218894"/>
              <a:gd name="connsiteX6" fmla="*/ 13381 w 244946"/>
              <a:gd name="connsiteY6" fmla="*/ 330 h 218894"/>
              <a:gd name="connsiteX7" fmla="*/ 0 w 244946"/>
              <a:gd name="connsiteY7" fmla="*/ 330 h 218894"/>
              <a:gd name="connsiteX8" fmla="*/ 0 w 244946"/>
              <a:gd name="connsiteY8" fmla="*/ 330 h 218894"/>
              <a:gd name="connsiteX0" fmla="*/ 234710 w 234710"/>
              <a:gd name="connsiteY0" fmla="*/ 225718 h 225718"/>
              <a:gd name="connsiteX1" fmla="*/ 200721 w 234710"/>
              <a:gd name="connsiteY1" fmla="*/ 102921 h 225718"/>
              <a:gd name="connsiteX2" fmla="*/ 173959 w 234710"/>
              <a:gd name="connsiteY2" fmla="*/ 67238 h 225718"/>
              <a:gd name="connsiteX3" fmla="*/ 133815 w 234710"/>
              <a:gd name="connsiteY3" fmla="*/ 31553 h 225718"/>
              <a:gd name="connsiteX4" fmla="*/ 75828 w 234710"/>
              <a:gd name="connsiteY4" fmla="*/ 9251 h 225718"/>
              <a:gd name="connsiteX5" fmla="*/ 57986 w 234710"/>
              <a:gd name="connsiteY5" fmla="*/ 4790 h 225718"/>
              <a:gd name="connsiteX6" fmla="*/ 13381 w 234710"/>
              <a:gd name="connsiteY6" fmla="*/ 330 h 225718"/>
              <a:gd name="connsiteX7" fmla="*/ 0 w 234710"/>
              <a:gd name="connsiteY7" fmla="*/ 330 h 225718"/>
              <a:gd name="connsiteX8" fmla="*/ 0 w 234710"/>
              <a:gd name="connsiteY8" fmla="*/ 330 h 225718"/>
              <a:gd name="connsiteX0" fmla="*/ 234710 w 234710"/>
              <a:gd name="connsiteY0" fmla="*/ 225718 h 225718"/>
              <a:gd name="connsiteX1" fmla="*/ 213662 w 234710"/>
              <a:gd name="connsiteY1" fmla="*/ 157895 h 225718"/>
              <a:gd name="connsiteX2" fmla="*/ 200721 w 234710"/>
              <a:gd name="connsiteY2" fmla="*/ 102921 h 225718"/>
              <a:gd name="connsiteX3" fmla="*/ 173959 w 234710"/>
              <a:gd name="connsiteY3" fmla="*/ 67238 h 225718"/>
              <a:gd name="connsiteX4" fmla="*/ 133815 w 234710"/>
              <a:gd name="connsiteY4" fmla="*/ 31553 h 225718"/>
              <a:gd name="connsiteX5" fmla="*/ 75828 w 234710"/>
              <a:gd name="connsiteY5" fmla="*/ 9251 h 225718"/>
              <a:gd name="connsiteX6" fmla="*/ 57986 w 234710"/>
              <a:gd name="connsiteY6" fmla="*/ 4790 h 225718"/>
              <a:gd name="connsiteX7" fmla="*/ 13381 w 234710"/>
              <a:gd name="connsiteY7" fmla="*/ 330 h 225718"/>
              <a:gd name="connsiteX8" fmla="*/ 0 w 234710"/>
              <a:gd name="connsiteY8" fmla="*/ 330 h 225718"/>
              <a:gd name="connsiteX9" fmla="*/ 0 w 234710"/>
              <a:gd name="connsiteY9" fmla="*/ 330 h 225718"/>
              <a:gd name="connsiteX0" fmla="*/ 234710 w 234710"/>
              <a:gd name="connsiteY0" fmla="*/ 225718 h 225718"/>
              <a:gd name="connsiteX1" fmla="*/ 223898 w 234710"/>
              <a:gd name="connsiteY1" fmla="*/ 157895 h 225718"/>
              <a:gd name="connsiteX2" fmla="*/ 200721 w 234710"/>
              <a:gd name="connsiteY2" fmla="*/ 102921 h 225718"/>
              <a:gd name="connsiteX3" fmla="*/ 173959 w 234710"/>
              <a:gd name="connsiteY3" fmla="*/ 67238 h 225718"/>
              <a:gd name="connsiteX4" fmla="*/ 133815 w 234710"/>
              <a:gd name="connsiteY4" fmla="*/ 31553 h 225718"/>
              <a:gd name="connsiteX5" fmla="*/ 75828 w 234710"/>
              <a:gd name="connsiteY5" fmla="*/ 9251 h 225718"/>
              <a:gd name="connsiteX6" fmla="*/ 57986 w 234710"/>
              <a:gd name="connsiteY6" fmla="*/ 4790 h 225718"/>
              <a:gd name="connsiteX7" fmla="*/ 13381 w 234710"/>
              <a:gd name="connsiteY7" fmla="*/ 330 h 225718"/>
              <a:gd name="connsiteX8" fmla="*/ 0 w 234710"/>
              <a:gd name="connsiteY8" fmla="*/ 330 h 225718"/>
              <a:gd name="connsiteX9" fmla="*/ 0 w 234710"/>
              <a:gd name="connsiteY9" fmla="*/ 330 h 22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710" h="225718">
                <a:moveTo>
                  <a:pt x="234710" y="225718"/>
                </a:moveTo>
                <a:cubicBezTo>
                  <a:pt x="230065" y="214414"/>
                  <a:pt x="229563" y="178361"/>
                  <a:pt x="223898" y="157895"/>
                </a:cubicBezTo>
                <a:cubicBezTo>
                  <a:pt x="218233" y="137429"/>
                  <a:pt x="209044" y="118031"/>
                  <a:pt x="200721" y="102921"/>
                </a:cubicBezTo>
                <a:cubicBezTo>
                  <a:pt x="192398" y="87811"/>
                  <a:pt x="185110" y="79133"/>
                  <a:pt x="173959" y="67238"/>
                </a:cubicBezTo>
                <a:cubicBezTo>
                  <a:pt x="162808" y="55343"/>
                  <a:pt x="150170" y="41218"/>
                  <a:pt x="133815" y="31553"/>
                </a:cubicBezTo>
                <a:cubicBezTo>
                  <a:pt x="117460" y="21889"/>
                  <a:pt x="88466" y="13711"/>
                  <a:pt x="75828" y="9251"/>
                </a:cubicBezTo>
                <a:cubicBezTo>
                  <a:pt x="63190" y="4790"/>
                  <a:pt x="68394" y="6277"/>
                  <a:pt x="57986" y="4790"/>
                </a:cubicBezTo>
                <a:cubicBezTo>
                  <a:pt x="47578" y="3303"/>
                  <a:pt x="13381" y="330"/>
                  <a:pt x="13381" y="330"/>
                </a:cubicBezTo>
                <a:cubicBezTo>
                  <a:pt x="3717" y="-413"/>
                  <a:pt x="0" y="330"/>
                  <a:pt x="0" y="330"/>
                </a:cubicBezTo>
                <a:lnTo>
                  <a:pt x="0" y="33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9" name="Freeform 188"/>
          <p:cNvSpPr/>
          <p:nvPr/>
        </p:nvSpPr>
        <p:spPr>
          <a:xfrm>
            <a:off x="4227778" y="3608191"/>
            <a:ext cx="607804" cy="951399"/>
          </a:xfrm>
          <a:custGeom>
            <a:avLst/>
            <a:gdLst>
              <a:gd name="connsiteX0" fmla="*/ 603024 w 603024"/>
              <a:gd name="connsiteY0" fmla="*/ 0 h 941163"/>
              <a:gd name="connsiteX1" fmla="*/ 473669 w 603024"/>
              <a:gd name="connsiteY1" fmla="*/ 13382 h 941163"/>
              <a:gd name="connsiteX2" fmla="*/ 379999 w 603024"/>
              <a:gd name="connsiteY2" fmla="*/ 53526 h 941163"/>
              <a:gd name="connsiteX3" fmla="*/ 290789 w 603024"/>
              <a:gd name="connsiteY3" fmla="*/ 124894 h 941163"/>
              <a:gd name="connsiteX4" fmla="*/ 206040 w 603024"/>
              <a:gd name="connsiteY4" fmla="*/ 209643 h 941163"/>
              <a:gd name="connsiteX5" fmla="*/ 130212 w 603024"/>
              <a:gd name="connsiteY5" fmla="*/ 330076 h 941163"/>
              <a:gd name="connsiteX6" fmla="*/ 76686 w 603024"/>
              <a:gd name="connsiteY6" fmla="*/ 441589 h 941163"/>
              <a:gd name="connsiteX7" fmla="*/ 36542 w 603024"/>
              <a:gd name="connsiteY7" fmla="*/ 553101 h 941163"/>
              <a:gd name="connsiteX8" fmla="*/ 9779 w 603024"/>
              <a:gd name="connsiteY8" fmla="*/ 677995 h 941163"/>
              <a:gd name="connsiteX9" fmla="*/ 5318 w 603024"/>
              <a:gd name="connsiteY9" fmla="*/ 802888 h 941163"/>
              <a:gd name="connsiteX10" fmla="*/ 858 w 603024"/>
              <a:gd name="connsiteY10" fmla="*/ 892098 h 941163"/>
              <a:gd name="connsiteX11" fmla="*/ 858 w 603024"/>
              <a:gd name="connsiteY11" fmla="*/ 927782 h 941163"/>
              <a:gd name="connsiteX12" fmla="*/ 9779 w 603024"/>
              <a:gd name="connsiteY12" fmla="*/ 941163 h 941163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2827 w 602827"/>
              <a:gd name="connsiteY0" fmla="*/ 4915 h 946078"/>
              <a:gd name="connsiteX1" fmla="*/ 549301 w 602827"/>
              <a:gd name="connsiteY1" fmla="*/ 455 h 946078"/>
              <a:gd name="connsiteX2" fmla="*/ 473472 w 602827"/>
              <a:gd name="connsiteY2" fmla="*/ 18297 h 946078"/>
              <a:gd name="connsiteX3" fmla="*/ 379802 w 602827"/>
              <a:gd name="connsiteY3" fmla="*/ 58441 h 946078"/>
              <a:gd name="connsiteX4" fmla="*/ 290592 w 602827"/>
              <a:gd name="connsiteY4" fmla="*/ 129809 h 946078"/>
              <a:gd name="connsiteX5" fmla="*/ 205843 w 602827"/>
              <a:gd name="connsiteY5" fmla="*/ 214558 h 946078"/>
              <a:gd name="connsiteX6" fmla="*/ 130015 w 602827"/>
              <a:gd name="connsiteY6" fmla="*/ 334991 h 946078"/>
              <a:gd name="connsiteX7" fmla="*/ 76489 w 602827"/>
              <a:gd name="connsiteY7" fmla="*/ 446504 h 946078"/>
              <a:gd name="connsiteX8" fmla="*/ 36345 w 602827"/>
              <a:gd name="connsiteY8" fmla="*/ 558016 h 946078"/>
              <a:gd name="connsiteX9" fmla="*/ 9582 w 602827"/>
              <a:gd name="connsiteY9" fmla="*/ 682910 h 946078"/>
              <a:gd name="connsiteX10" fmla="*/ 661 w 602827"/>
              <a:gd name="connsiteY10" fmla="*/ 807803 h 946078"/>
              <a:gd name="connsiteX11" fmla="*/ 661 w 602827"/>
              <a:gd name="connsiteY11" fmla="*/ 897013 h 946078"/>
              <a:gd name="connsiteX12" fmla="*/ 661 w 602827"/>
              <a:gd name="connsiteY12" fmla="*/ 932697 h 946078"/>
              <a:gd name="connsiteX13" fmla="*/ 9582 w 602827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556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26070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0 h 951399"/>
              <a:gd name="connsiteX1" fmla="*/ 554278 w 607804"/>
              <a:gd name="connsiteY1" fmla="*/ 5776 h 951399"/>
              <a:gd name="connsiteX2" fmla="*/ 478449 w 607804"/>
              <a:gd name="connsiteY2" fmla="*/ 23618 h 951399"/>
              <a:gd name="connsiteX3" fmla="*/ 384779 w 607804"/>
              <a:gd name="connsiteY3" fmla="*/ 63762 h 951399"/>
              <a:gd name="connsiteX4" fmla="*/ 291109 w 607804"/>
              <a:gd name="connsiteY4" fmla="*/ 135130 h 951399"/>
              <a:gd name="connsiteX5" fmla="*/ 210820 w 607804"/>
              <a:gd name="connsiteY5" fmla="*/ 219879 h 951399"/>
              <a:gd name="connsiteX6" fmla="*/ 134992 w 607804"/>
              <a:gd name="connsiteY6" fmla="*/ 331391 h 951399"/>
              <a:gd name="connsiteX7" fmla="*/ 77006 w 607804"/>
              <a:gd name="connsiteY7" fmla="*/ 451825 h 951399"/>
              <a:gd name="connsiteX8" fmla="*/ 36862 w 607804"/>
              <a:gd name="connsiteY8" fmla="*/ 563337 h 951399"/>
              <a:gd name="connsiteX9" fmla="*/ 14559 w 607804"/>
              <a:gd name="connsiteY9" fmla="*/ 688231 h 951399"/>
              <a:gd name="connsiteX10" fmla="*/ 1177 w 607804"/>
              <a:gd name="connsiteY10" fmla="*/ 813124 h 951399"/>
              <a:gd name="connsiteX11" fmla="*/ 1177 w 607804"/>
              <a:gd name="connsiteY11" fmla="*/ 902334 h 951399"/>
              <a:gd name="connsiteX12" fmla="*/ 5638 w 607804"/>
              <a:gd name="connsiteY12" fmla="*/ 938018 h 951399"/>
              <a:gd name="connsiteX13" fmla="*/ 14559 w 607804"/>
              <a:gd name="connsiteY13" fmla="*/ 951399 h 95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7804" h="951399">
                <a:moveTo>
                  <a:pt x="607804" y="0"/>
                </a:moveTo>
                <a:cubicBezTo>
                  <a:pt x="598883" y="0"/>
                  <a:pt x="575837" y="1840"/>
                  <a:pt x="554278" y="5776"/>
                </a:cubicBezTo>
                <a:cubicBezTo>
                  <a:pt x="532719" y="9712"/>
                  <a:pt x="506699" y="13954"/>
                  <a:pt x="478449" y="23618"/>
                </a:cubicBezTo>
                <a:cubicBezTo>
                  <a:pt x="450199" y="33282"/>
                  <a:pt x="416002" y="45177"/>
                  <a:pt x="384779" y="63762"/>
                </a:cubicBezTo>
                <a:cubicBezTo>
                  <a:pt x="353556" y="82347"/>
                  <a:pt x="320102" y="109111"/>
                  <a:pt x="291109" y="135130"/>
                </a:cubicBezTo>
                <a:cubicBezTo>
                  <a:pt x="262116" y="161150"/>
                  <a:pt x="236839" y="187169"/>
                  <a:pt x="210820" y="219879"/>
                </a:cubicBezTo>
                <a:cubicBezTo>
                  <a:pt x="184801" y="252589"/>
                  <a:pt x="157294" y="292733"/>
                  <a:pt x="134992" y="331391"/>
                </a:cubicBezTo>
                <a:cubicBezTo>
                  <a:pt x="112690" y="370049"/>
                  <a:pt x="93361" y="413167"/>
                  <a:pt x="77006" y="451825"/>
                </a:cubicBezTo>
                <a:cubicBezTo>
                  <a:pt x="60651" y="490483"/>
                  <a:pt x="47270" y="523936"/>
                  <a:pt x="36862" y="563337"/>
                </a:cubicBezTo>
                <a:cubicBezTo>
                  <a:pt x="26454" y="602738"/>
                  <a:pt x="20506" y="646600"/>
                  <a:pt x="14559" y="688231"/>
                </a:cubicBezTo>
                <a:cubicBezTo>
                  <a:pt x="8612" y="729862"/>
                  <a:pt x="3407" y="777440"/>
                  <a:pt x="1177" y="813124"/>
                </a:cubicBezTo>
                <a:cubicBezTo>
                  <a:pt x="-1053" y="848808"/>
                  <a:pt x="434" y="881518"/>
                  <a:pt x="1177" y="902334"/>
                </a:cubicBezTo>
                <a:cubicBezTo>
                  <a:pt x="1920" y="923150"/>
                  <a:pt x="3408" y="929841"/>
                  <a:pt x="5638" y="938018"/>
                </a:cubicBezTo>
                <a:cubicBezTo>
                  <a:pt x="7868" y="946195"/>
                  <a:pt x="10842" y="948797"/>
                  <a:pt x="14559" y="951399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0" name="Freeform 189"/>
          <p:cNvSpPr/>
          <p:nvPr/>
        </p:nvSpPr>
        <p:spPr>
          <a:xfrm>
            <a:off x="4229135" y="4523508"/>
            <a:ext cx="633389" cy="487528"/>
          </a:xfrm>
          <a:custGeom>
            <a:avLst/>
            <a:gdLst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347918 w 628929"/>
              <a:gd name="connsiteY5" fmla="*/ 450510 h 470582"/>
              <a:gd name="connsiteX6" fmla="*/ 410365 w 628929"/>
              <a:gd name="connsiteY6" fmla="*/ 468352 h 470582"/>
              <a:gd name="connsiteX7" fmla="*/ 512956 w 628929"/>
              <a:gd name="connsiteY7" fmla="*/ 468352 h 470582"/>
              <a:gd name="connsiteX8" fmla="*/ 628929 w 628929"/>
              <a:gd name="connsiteY8" fmla="*/ 450510 h 470582"/>
              <a:gd name="connsiteX9" fmla="*/ 628929 w 628929"/>
              <a:gd name="connsiteY9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41589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8997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069"/>
              <a:gd name="connsiteX1" fmla="*/ 22303 w 628929"/>
              <a:gd name="connsiteY1" fmla="*/ 129355 h 470069"/>
              <a:gd name="connsiteX2" fmla="*/ 93670 w 628929"/>
              <a:gd name="connsiteY2" fmla="*/ 272090 h 470069"/>
              <a:gd name="connsiteX3" fmla="*/ 160578 w 628929"/>
              <a:gd name="connsiteY3" fmla="*/ 356839 h 470069"/>
              <a:gd name="connsiteX4" fmla="*/ 249788 w 628929"/>
              <a:gd name="connsiteY4" fmla="*/ 419287 h 470069"/>
              <a:gd name="connsiteX5" fmla="*/ 294392 w 628929"/>
              <a:gd name="connsiteY5" fmla="*/ 441589 h 470069"/>
              <a:gd name="connsiteX6" fmla="*/ 330076 w 628929"/>
              <a:gd name="connsiteY6" fmla="*/ 459431 h 470069"/>
              <a:gd name="connsiteX7" fmla="*/ 410365 w 628929"/>
              <a:gd name="connsiteY7" fmla="*/ 468352 h 470069"/>
              <a:gd name="connsiteX8" fmla="*/ 512956 w 628929"/>
              <a:gd name="connsiteY8" fmla="*/ 468352 h 470069"/>
              <a:gd name="connsiteX9" fmla="*/ 628929 w 628929"/>
              <a:gd name="connsiteY9" fmla="*/ 450510 h 470069"/>
              <a:gd name="connsiteX10" fmla="*/ 628929 w 628929"/>
              <a:gd name="connsiteY10" fmla="*/ 450510 h 470069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313"/>
              <a:gd name="connsiteX1" fmla="*/ 22303 w 628929"/>
              <a:gd name="connsiteY1" fmla="*/ 129355 h 470313"/>
              <a:gd name="connsiteX2" fmla="*/ 93670 w 628929"/>
              <a:gd name="connsiteY2" fmla="*/ 272090 h 470313"/>
              <a:gd name="connsiteX3" fmla="*/ 160578 w 628929"/>
              <a:gd name="connsiteY3" fmla="*/ 356839 h 470313"/>
              <a:gd name="connsiteX4" fmla="*/ 249788 w 628929"/>
              <a:gd name="connsiteY4" fmla="*/ 419287 h 470313"/>
              <a:gd name="connsiteX5" fmla="*/ 294392 w 628929"/>
              <a:gd name="connsiteY5" fmla="*/ 441589 h 470313"/>
              <a:gd name="connsiteX6" fmla="*/ 330076 w 628929"/>
              <a:gd name="connsiteY6" fmla="*/ 454971 h 470313"/>
              <a:gd name="connsiteX7" fmla="*/ 410365 w 628929"/>
              <a:gd name="connsiteY7" fmla="*/ 468352 h 470313"/>
              <a:gd name="connsiteX8" fmla="*/ 512956 w 628929"/>
              <a:gd name="connsiteY8" fmla="*/ 468352 h 470313"/>
              <a:gd name="connsiteX9" fmla="*/ 628929 w 628929"/>
              <a:gd name="connsiteY9" fmla="*/ 450510 h 470313"/>
              <a:gd name="connsiteX10" fmla="*/ 628929 w 628929"/>
              <a:gd name="connsiteY10" fmla="*/ 450510 h 470313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10" fmla="*/ 633389 w 633389"/>
              <a:gd name="connsiteY10" fmla="*/ 459431 h 479234"/>
              <a:gd name="connsiteX0" fmla="*/ 0 w 636801"/>
              <a:gd name="connsiteY0" fmla="*/ 0 h 479234"/>
              <a:gd name="connsiteX1" fmla="*/ 26763 w 636801"/>
              <a:gd name="connsiteY1" fmla="*/ 138276 h 479234"/>
              <a:gd name="connsiteX2" fmla="*/ 98130 w 636801"/>
              <a:gd name="connsiteY2" fmla="*/ 281011 h 479234"/>
              <a:gd name="connsiteX3" fmla="*/ 165038 w 636801"/>
              <a:gd name="connsiteY3" fmla="*/ 365760 h 479234"/>
              <a:gd name="connsiteX4" fmla="*/ 254248 w 636801"/>
              <a:gd name="connsiteY4" fmla="*/ 428208 h 479234"/>
              <a:gd name="connsiteX5" fmla="*/ 298852 w 636801"/>
              <a:gd name="connsiteY5" fmla="*/ 450510 h 479234"/>
              <a:gd name="connsiteX6" fmla="*/ 334536 w 636801"/>
              <a:gd name="connsiteY6" fmla="*/ 463892 h 479234"/>
              <a:gd name="connsiteX7" fmla="*/ 414825 w 636801"/>
              <a:gd name="connsiteY7" fmla="*/ 477273 h 479234"/>
              <a:gd name="connsiteX8" fmla="*/ 517416 w 636801"/>
              <a:gd name="connsiteY8" fmla="*/ 477273 h 479234"/>
              <a:gd name="connsiteX9" fmla="*/ 633389 w 636801"/>
              <a:gd name="connsiteY9" fmla="*/ 459431 h 479234"/>
              <a:gd name="connsiteX10" fmla="*/ 636801 w 636801"/>
              <a:gd name="connsiteY10" fmla="*/ 473079 h 479234"/>
              <a:gd name="connsiteX0" fmla="*/ 0 w 640213"/>
              <a:gd name="connsiteY0" fmla="*/ 0 h 490139"/>
              <a:gd name="connsiteX1" fmla="*/ 26763 w 640213"/>
              <a:gd name="connsiteY1" fmla="*/ 138276 h 490139"/>
              <a:gd name="connsiteX2" fmla="*/ 98130 w 640213"/>
              <a:gd name="connsiteY2" fmla="*/ 281011 h 490139"/>
              <a:gd name="connsiteX3" fmla="*/ 165038 w 640213"/>
              <a:gd name="connsiteY3" fmla="*/ 365760 h 490139"/>
              <a:gd name="connsiteX4" fmla="*/ 254248 w 640213"/>
              <a:gd name="connsiteY4" fmla="*/ 428208 h 490139"/>
              <a:gd name="connsiteX5" fmla="*/ 298852 w 640213"/>
              <a:gd name="connsiteY5" fmla="*/ 450510 h 490139"/>
              <a:gd name="connsiteX6" fmla="*/ 334536 w 640213"/>
              <a:gd name="connsiteY6" fmla="*/ 463892 h 490139"/>
              <a:gd name="connsiteX7" fmla="*/ 414825 w 640213"/>
              <a:gd name="connsiteY7" fmla="*/ 477273 h 490139"/>
              <a:gd name="connsiteX8" fmla="*/ 517416 w 640213"/>
              <a:gd name="connsiteY8" fmla="*/ 477273 h 490139"/>
              <a:gd name="connsiteX9" fmla="*/ 633389 w 640213"/>
              <a:gd name="connsiteY9" fmla="*/ 459431 h 490139"/>
              <a:gd name="connsiteX10" fmla="*/ 640213 w 640213"/>
              <a:gd name="connsiteY10" fmla="*/ 490139 h 490139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0" fmla="*/ 0 w 633389"/>
              <a:gd name="connsiteY0" fmla="*/ 0 h 491385"/>
              <a:gd name="connsiteX1" fmla="*/ 26763 w 633389"/>
              <a:gd name="connsiteY1" fmla="*/ 138276 h 491385"/>
              <a:gd name="connsiteX2" fmla="*/ 98130 w 633389"/>
              <a:gd name="connsiteY2" fmla="*/ 281011 h 491385"/>
              <a:gd name="connsiteX3" fmla="*/ 165038 w 633389"/>
              <a:gd name="connsiteY3" fmla="*/ 365760 h 491385"/>
              <a:gd name="connsiteX4" fmla="*/ 254248 w 633389"/>
              <a:gd name="connsiteY4" fmla="*/ 428208 h 491385"/>
              <a:gd name="connsiteX5" fmla="*/ 298852 w 633389"/>
              <a:gd name="connsiteY5" fmla="*/ 450510 h 491385"/>
              <a:gd name="connsiteX6" fmla="*/ 334536 w 633389"/>
              <a:gd name="connsiteY6" fmla="*/ 463892 h 491385"/>
              <a:gd name="connsiteX7" fmla="*/ 414825 w 633389"/>
              <a:gd name="connsiteY7" fmla="*/ 477273 h 491385"/>
              <a:gd name="connsiteX8" fmla="*/ 517416 w 633389"/>
              <a:gd name="connsiteY8" fmla="*/ 490921 h 491385"/>
              <a:gd name="connsiteX9" fmla="*/ 633389 w 633389"/>
              <a:gd name="connsiteY9" fmla="*/ 459431 h 491385"/>
              <a:gd name="connsiteX0" fmla="*/ 0 w 633389"/>
              <a:gd name="connsiteY0" fmla="*/ 0 h 484861"/>
              <a:gd name="connsiteX1" fmla="*/ 26763 w 633389"/>
              <a:gd name="connsiteY1" fmla="*/ 138276 h 484861"/>
              <a:gd name="connsiteX2" fmla="*/ 98130 w 633389"/>
              <a:gd name="connsiteY2" fmla="*/ 281011 h 484861"/>
              <a:gd name="connsiteX3" fmla="*/ 165038 w 633389"/>
              <a:gd name="connsiteY3" fmla="*/ 365760 h 484861"/>
              <a:gd name="connsiteX4" fmla="*/ 254248 w 633389"/>
              <a:gd name="connsiteY4" fmla="*/ 428208 h 484861"/>
              <a:gd name="connsiteX5" fmla="*/ 298852 w 633389"/>
              <a:gd name="connsiteY5" fmla="*/ 450510 h 484861"/>
              <a:gd name="connsiteX6" fmla="*/ 334536 w 633389"/>
              <a:gd name="connsiteY6" fmla="*/ 463892 h 484861"/>
              <a:gd name="connsiteX7" fmla="*/ 414825 w 633389"/>
              <a:gd name="connsiteY7" fmla="*/ 477273 h 484861"/>
              <a:gd name="connsiteX8" fmla="*/ 517416 w 633389"/>
              <a:gd name="connsiteY8" fmla="*/ 484097 h 484861"/>
              <a:gd name="connsiteX9" fmla="*/ 633389 w 633389"/>
              <a:gd name="connsiteY9" fmla="*/ 459431 h 484861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0" fmla="*/ 0 w 633389"/>
              <a:gd name="connsiteY0" fmla="*/ 0 h 491518"/>
              <a:gd name="connsiteX1" fmla="*/ 26763 w 633389"/>
              <a:gd name="connsiteY1" fmla="*/ 138276 h 491518"/>
              <a:gd name="connsiteX2" fmla="*/ 98130 w 633389"/>
              <a:gd name="connsiteY2" fmla="*/ 281011 h 491518"/>
              <a:gd name="connsiteX3" fmla="*/ 165038 w 633389"/>
              <a:gd name="connsiteY3" fmla="*/ 365760 h 491518"/>
              <a:gd name="connsiteX4" fmla="*/ 254248 w 633389"/>
              <a:gd name="connsiteY4" fmla="*/ 428208 h 491518"/>
              <a:gd name="connsiteX5" fmla="*/ 298852 w 633389"/>
              <a:gd name="connsiteY5" fmla="*/ 450510 h 491518"/>
              <a:gd name="connsiteX6" fmla="*/ 334536 w 633389"/>
              <a:gd name="connsiteY6" fmla="*/ 463892 h 491518"/>
              <a:gd name="connsiteX7" fmla="*/ 414825 w 633389"/>
              <a:gd name="connsiteY7" fmla="*/ 477273 h 491518"/>
              <a:gd name="connsiteX8" fmla="*/ 517416 w 633389"/>
              <a:gd name="connsiteY8" fmla="*/ 491058 h 491518"/>
              <a:gd name="connsiteX9" fmla="*/ 633389 w 633389"/>
              <a:gd name="connsiteY9" fmla="*/ 459431 h 491518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0" fmla="*/ 0 w 633389"/>
              <a:gd name="connsiteY0" fmla="*/ 0 h 482833"/>
              <a:gd name="connsiteX1" fmla="*/ 26763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59431 h 482833"/>
              <a:gd name="connsiteX0" fmla="*/ 0 w 633389"/>
              <a:gd name="connsiteY0" fmla="*/ 0 h 482833"/>
              <a:gd name="connsiteX1" fmla="*/ 26763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68621 h 482833"/>
              <a:gd name="connsiteX0" fmla="*/ 0 w 633389"/>
              <a:gd name="connsiteY0" fmla="*/ 0 h 482833"/>
              <a:gd name="connsiteX1" fmla="*/ 26763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64026 h 482833"/>
              <a:gd name="connsiteX0" fmla="*/ 0 w 633389"/>
              <a:gd name="connsiteY0" fmla="*/ 0 h 482833"/>
              <a:gd name="connsiteX1" fmla="*/ 31358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64026 h 482833"/>
              <a:gd name="connsiteX0" fmla="*/ 0 w 633389"/>
              <a:gd name="connsiteY0" fmla="*/ 0 h 484106"/>
              <a:gd name="connsiteX1" fmla="*/ 31358 w 633389"/>
              <a:gd name="connsiteY1" fmla="*/ 138276 h 484106"/>
              <a:gd name="connsiteX2" fmla="*/ 98130 w 633389"/>
              <a:gd name="connsiteY2" fmla="*/ 281011 h 484106"/>
              <a:gd name="connsiteX3" fmla="*/ 165038 w 633389"/>
              <a:gd name="connsiteY3" fmla="*/ 365760 h 484106"/>
              <a:gd name="connsiteX4" fmla="*/ 254248 w 633389"/>
              <a:gd name="connsiteY4" fmla="*/ 428208 h 484106"/>
              <a:gd name="connsiteX5" fmla="*/ 298852 w 633389"/>
              <a:gd name="connsiteY5" fmla="*/ 450510 h 484106"/>
              <a:gd name="connsiteX6" fmla="*/ 334536 w 633389"/>
              <a:gd name="connsiteY6" fmla="*/ 463892 h 484106"/>
              <a:gd name="connsiteX7" fmla="*/ 414825 w 633389"/>
              <a:gd name="connsiteY7" fmla="*/ 481868 h 484106"/>
              <a:gd name="connsiteX8" fmla="*/ 517416 w 633389"/>
              <a:gd name="connsiteY8" fmla="*/ 481868 h 484106"/>
              <a:gd name="connsiteX9" fmla="*/ 633389 w 633389"/>
              <a:gd name="connsiteY9" fmla="*/ 464026 h 484106"/>
              <a:gd name="connsiteX0" fmla="*/ 0 w 633389"/>
              <a:gd name="connsiteY0" fmla="*/ 0 h 487528"/>
              <a:gd name="connsiteX1" fmla="*/ 31358 w 633389"/>
              <a:gd name="connsiteY1" fmla="*/ 138276 h 487528"/>
              <a:gd name="connsiteX2" fmla="*/ 98130 w 633389"/>
              <a:gd name="connsiteY2" fmla="*/ 281011 h 487528"/>
              <a:gd name="connsiteX3" fmla="*/ 165038 w 633389"/>
              <a:gd name="connsiteY3" fmla="*/ 365760 h 487528"/>
              <a:gd name="connsiteX4" fmla="*/ 254248 w 633389"/>
              <a:gd name="connsiteY4" fmla="*/ 428208 h 487528"/>
              <a:gd name="connsiteX5" fmla="*/ 298852 w 633389"/>
              <a:gd name="connsiteY5" fmla="*/ 450510 h 487528"/>
              <a:gd name="connsiteX6" fmla="*/ 334536 w 633389"/>
              <a:gd name="connsiteY6" fmla="*/ 463892 h 487528"/>
              <a:gd name="connsiteX7" fmla="*/ 414825 w 633389"/>
              <a:gd name="connsiteY7" fmla="*/ 481868 h 487528"/>
              <a:gd name="connsiteX8" fmla="*/ 517416 w 633389"/>
              <a:gd name="connsiteY8" fmla="*/ 486463 h 487528"/>
              <a:gd name="connsiteX9" fmla="*/ 633389 w 633389"/>
              <a:gd name="connsiteY9" fmla="*/ 464026 h 48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389" h="487528">
                <a:moveTo>
                  <a:pt x="0" y="0"/>
                </a:moveTo>
                <a:cubicBezTo>
                  <a:pt x="3345" y="42003"/>
                  <a:pt x="15003" y="91441"/>
                  <a:pt x="31358" y="138276"/>
                </a:cubicBezTo>
                <a:cubicBezTo>
                  <a:pt x="47713" y="185111"/>
                  <a:pt x="75850" y="243097"/>
                  <a:pt x="98130" y="281011"/>
                </a:cubicBezTo>
                <a:cubicBezTo>
                  <a:pt x="120410" y="318925"/>
                  <a:pt x="139018" y="341227"/>
                  <a:pt x="165038" y="365760"/>
                </a:cubicBezTo>
                <a:cubicBezTo>
                  <a:pt x="191058" y="390293"/>
                  <a:pt x="231946" y="414083"/>
                  <a:pt x="254248" y="428208"/>
                </a:cubicBezTo>
                <a:cubicBezTo>
                  <a:pt x="276550" y="442333"/>
                  <a:pt x="283240" y="444563"/>
                  <a:pt x="298852" y="450510"/>
                </a:cubicBezTo>
                <a:cubicBezTo>
                  <a:pt x="314464" y="456457"/>
                  <a:pt x="315207" y="458666"/>
                  <a:pt x="334536" y="463892"/>
                </a:cubicBezTo>
                <a:cubicBezTo>
                  <a:pt x="353865" y="469118"/>
                  <a:pt x="384345" y="478106"/>
                  <a:pt x="414825" y="481868"/>
                </a:cubicBezTo>
                <a:cubicBezTo>
                  <a:pt x="445305" y="485630"/>
                  <a:pt x="480989" y="489437"/>
                  <a:pt x="517416" y="486463"/>
                </a:cubicBezTo>
                <a:cubicBezTo>
                  <a:pt x="553843" y="483489"/>
                  <a:pt x="633389" y="464026"/>
                  <a:pt x="633389" y="46402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1" name="Freeform 190"/>
          <p:cNvSpPr/>
          <p:nvPr/>
        </p:nvSpPr>
        <p:spPr>
          <a:xfrm>
            <a:off x="4837463" y="4297028"/>
            <a:ext cx="662164" cy="692860"/>
          </a:xfrm>
          <a:custGeom>
            <a:avLst/>
            <a:gdLst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6193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25615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6193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34536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34536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5576"/>
              <a:gd name="connsiteY0" fmla="*/ 1368873 h 1368873"/>
              <a:gd name="connsiteX1" fmla="*/ 75828 w 995576"/>
              <a:gd name="connsiteY1" fmla="*/ 1342110 h 1368873"/>
              <a:gd name="connsiteX2" fmla="*/ 173959 w 995576"/>
              <a:gd name="connsiteY2" fmla="*/ 1288584 h 1368873"/>
              <a:gd name="connsiteX3" fmla="*/ 272090 w 995576"/>
              <a:gd name="connsiteY3" fmla="*/ 1217217 h 1368873"/>
              <a:gd name="connsiteX4" fmla="*/ 383602 w 995576"/>
              <a:gd name="connsiteY4" fmla="*/ 1119086 h 1368873"/>
              <a:gd name="connsiteX5" fmla="*/ 481732 w 995576"/>
              <a:gd name="connsiteY5" fmla="*/ 994192 h 1368873"/>
              <a:gd name="connsiteX6" fmla="*/ 593245 w 995576"/>
              <a:gd name="connsiteY6" fmla="*/ 789010 h 1368873"/>
              <a:gd name="connsiteX7" fmla="*/ 686915 w 995576"/>
              <a:gd name="connsiteY7" fmla="*/ 561525 h 1368873"/>
              <a:gd name="connsiteX8" fmla="*/ 767204 w 995576"/>
              <a:gd name="connsiteY8" fmla="*/ 338500 h 1368873"/>
              <a:gd name="connsiteX9" fmla="*/ 887637 w 995576"/>
              <a:gd name="connsiteY9" fmla="*/ 111016 h 1368873"/>
              <a:gd name="connsiteX10" fmla="*/ 936702 w 995576"/>
              <a:gd name="connsiteY10" fmla="*/ 57490 h 1368873"/>
              <a:gd name="connsiteX11" fmla="*/ 990228 w 995576"/>
              <a:gd name="connsiteY11" fmla="*/ 3964 h 1368873"/>
              <a:gd name="connsiteX12" fmla="*/ 994689 w 995576"/>
              <a:gd name="connsiteY12" fmla="*/ 3964 h 1368873"/>
              <a:gd name="connsiteX0" fmla="*/ 0 w 995575"/>
              <a:gd name="connsiteY0" fmla="*/ 1368213 h 1368213"/>
              <a:gd name="connsiteX1" fmla="*/ 75828 w 995575"/>
              <a:gd name="connsiteY1" fmla="*/ 1341450 h 1368213"/>
              <a:gd name="connsiteX2" fmla="*/ 173959 w 995575"/>
              <a:gd name="connsiteY2" fmla="*/ 1287924 h 1368213"/>
              <a:gd name="connsiteX3" fmla="*/ 272090 w 995575"/>
              <a:gd name="connsiteY3" fmla="*/ 1216557 h 1368213"/>
              <a:gd name="connsiteX4" fmla="*/ 383602 w 995575"/>
              <a:gd name="connsiteY4" fmla="*/ 1118426 h 1368213"/>
              <a:gd name="connsiteX5" fmla="*/ 481732 w 995575"/>
              <a:gd name="connsiteY5" fmla="*/ 993532 h 1368213"/>
              <a:gd name="connsiteX6" fmla="*/ 593245 w 995575"/>
              <a:gd name="connsiteY6" fmla="*/ 788350 h 1368213"/>
              <a:gd name="connsiteX7" fmla="*/ 686915 w 995575"/>
              <a:gd name="connsiteY7" fmla="*/ 560865 h 1368213"/>
              <a:gd name="connsiteX8" fmla="*/ 767204 w 995575"/>
              <a:gd name="connsiteY8" fmla="*/ 337840 h 1368213"/>
              <a:gd name="connsiteX9" fmla="*/ 887637 w 995575"/>
              <a:gd name="connsiteY9" fmla="*/ 110356 h 1368213"/>
              <a:gd name="connsiteX10" fmla="*/ 936702 w 995575"/>
              <a:gd name="connsiteY10" fmla="*/ 47909 h 1368213"/>
              <a:gd name="connsiteX11" fmla="*/ 990228 w 995575"/>
              <a:gd name="connsiteY11" fmla="*/ 3304 h 1368213"/>
              <a:gd name="connsiteX12" fmla="*/ 994689 w 995575"/>
              <a:gd name="connsiteY12" fmla="*/ 3304 h 136821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67204 w 995575"/>
              <a:gd name="connsiteY8" fmla="*/ 338170 h 1368543"/>
              <a:gd name="connsiteX9" fmla="*/ 887637 w 995575"/>
              <a:gd name="connsiteY9" fmla="*/ 110686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67204 w 995575"/>
              <a:gd name="connsiteY8" fmla="*/ 338170 h 1368543"/>
              <a:gd name="connsiteX9" fmla="*/ 892097 w 995575"/>
              <a:gd name="connsiteY9" fmla="*/ 115147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71664 w 995575"/>
              <a:gd name="connsiteY8" fmla="*/ 338170 h 1368543"/>
              <a:gd name="connsiteX9" fmla="*/ 892097 w 995575"/>
              <a:gd name="connsiteY9" fmla="*/ 115147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71664 w 995575"/>
              <a:gd name="connsiteY8" fmla="*/ 338170 h 1368543"/>
              <a:gd name="connsiteX9" fmla="*/ 796756 w 995575"/>
              <a:gd name="connsiteY9" fmla="*/ 110813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49996 w 995575"/>
              <a:gd name="connsiteY8" fmla="*/ 338170 h 1368543"/>
              <a:gd name="connsiteX9" fmla="*/ 796756 w 995575"/>
              <a:gd name="connsiteY9" fmla="*/ 110813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49996 w 990228"/>
              <a:gd name="connsiteY8" fmla="*/ 334536 h 1364909"/>
              <a:gd name="connsiteX9" fmla="*/ 796756 w 990228"/>
              <a:gd name="connsiteY9" fmla="*/ 107179 h 1364909"/>
              <a:gd name="connsiteX10" fmla="*/ 936702 w 990228"/>
              <a:gd name="connsiteY10" fmla="*/ 49066 h 1364909"/>
              <a:gd name="connsiteX11" fmla="*/ 990228 w 990228"/>
              <a:gd name="connsiteY11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49996 w 990228"/>
              <a:gd name="connsiteY8" fmla="*/ 334536 h 1364909"/>
              <a:gd name="connsiteX9" fmla="*/ 796756 w 990228"/>
              <a:gd name="connsiteY9" fmla="*/ 107179 h 1364909"/>
              <a:gd name="connsiteX10" fmla="*/ 819693 w 990228"/>
              <a:gd name="connsiteY10" fmla="*/ 18731 h 1364909"/>
              <a:gd name="connsiteX11" fmla="*/ 990228 w 990228"/>
              <a:gd name="connsiteY11" fmla="*/ 0 h 1364909"/>
              <a:gd name="connsiteX0" fmla="*/ 0 w 819693"/>
              <a:gd name="connsiteY0" fmla="*/ 1346178 h 1346178"/>
              <a:gd name="connsiteX1" fmla="*/ 75828 w 819693"/>
              <a:gd name="connsiteY1" fmla="*/ 1319415 h 1346178"/>
              <a:gd name="connsiteX2" fmla="*/ 173959 w 819693"/>
              <a:gd name="connsiteY2" fmla="*/ 1265889 h 1346178"/>
              <a:gd name="connsiteX3" fmla="*/ 272090 w 819693"/>
              <a:gd name="connsiteY3" fmla="*/ 1194522 h 1346178"/>
              <a:gd name="connsiteX4" fmla="*/ 383602 w 819693"/>
              <a:gd name="connsiteY4" fmla="*/ 1096391 h 1346178"/>
              <a:gd name="connsiteX5" fmla="*/ 481732 w 819693"/>
              <a:gd name="connsiteY5" fmla="*/ 971497 h 1346178"/>
              <a:gd name="connsiteX6" fmla="*/ 593245 w 819693"/>
              <a:gd name="connsiteY6" fmla="*/ 766315 h 1346178"/>
              <a:gd name="connsiteX7" fmla="*/ 686915 w 819693"/>
              <a:gd name="connsiteY7" fmla="*/ 538830 h 1346178"/>
              <a:gd name="connsiteX8" fmla="*/ 749996 w 819693"/>
              <a:gd name="connsiteY8" fmla="*/ 315805 h 1346178"/>
              <a:gd name="connsiteX9" fmla="*/ 796756 w 819693"/>
              <a:gd name="connsiteY9" fmla="*/ 88448 h 1346178"/>
              <a:gd name="connsiteX10" fmla="*/ 819693 w 819693"/>
              <a:gd name="connsiteY10" fmla="*/ 0 h 1346178"/>
              <a:gd name="connsiteX0" fmla="*/ 0 w 824026"/>
              <a:gd name="connsiteY0" fmla="*/ 1380847 h 1380847"/>
              <a:gd name="connsiteX1" fmla="*/ 75828 w 824026"/>
              <a:gd name="connsiteY1" fmla="*/ 1354084 h 1380847"/>
              <a:gd name="connsiteX2" fmla="*/ 173959 w 824026"/>
              <a:gd name="connsiteY2" fmla="*/ 1300558 h 1380847"/>
              <a:gd name="connsiteX3" fmla="*/ 272090 w 824026"/>
              <a:gd name="connsiteY3" fmla="*/ 1229191 h 1380847"/>
              <a:gd name="connsiteX4" fmla="*/ 383602 w 824026"/>
              <a:gd name="connsiteY4" fmla="*/ 1131060 h 1380847"/>
              <a:gd name="connsiteX5" fmla="*/ 481732 w 824026"/>
              <a:gd name="connsiteY5" fmla="*/ 1006166 h 1380847"/>
              <a:gd name="connsiteX6" fmla="*/ 593245 w 824026"/>
              <a:gd name="connsiteY6" fmla="*/ 800984 h 1380847"/>
              <a:gd name="connsiteX7" fmla="*/ 686915 w 824026"/>
              <a:gd name="connsiteY7" fmla="*/ 573499 h 1380847"/>
              <a:gd name="connsiteX8" fmla="*/ 749996 w 824026"/>
              <a:gd name="connsiteY8" fmla="*/ 350474 h 1380847"/>
              <a:gd name="connsiteX9" fmla="*/ 796756 w 824026"/>
              <a:gd name="connsiteY9" fmla="*/ 123117 h 1380847"/>
              <a:gd name="connsiteX10" fmla="*/ 824026 w 824026"/>
              <a:gd name="connsiteY10" fmla="*/ 0 h 1380847"/>
              <a:gd name="connsiteX0" fmla="*/ 0 w 828360"/>
              <a:gd name="connsiteY0" fmla="*/ 1389515 h 1389515"/>
              <a:gd name="connsiteX1" fmla="*/ 75828 w 828360"/>
              <a:gd name="connsiteY1" fmla="*/ 1362752 h 1389515"/>
              <a:gd name="connsiteX2" fmla="*/ 173959 w 828360"/>
              <a:gd name="connsiteY2" fmla="*/ 1309226 h 1389515"/>
              <a:gd name="connsiteX3" fmla="*/ 272090 w 828360"/>
              <a:gd name="connsiteY3" fmla="*/ 1237859 h 1389515"/>
              <a:gd name="connsiteX4" fmla="*/ 383602 w 828360"/>
              <a:gd name="connsiteY4" fmla="*/ 1139728 h 1389515"/>
              <a:gd name="connsiteX5" fmla="*/ 481732 w 828360"/>
              <a:gd name="connsiteY5" fmla="*/ 1014834 h 1389515"/>
              <a:gd name="connsiteX6" fmla="*/ 593245 w 828360"/>
              <a:gd name="connsiteY6" fmla="*/ 809652 h 1389515"/>
              <a:gd name="connsiteX7" fmla="*/ 686915 w 828360"/>
              <a:gd name="connsiteY7" fmla="*/ 582167 h 1389515"/>
              <a:gd name="connsiteX8" fmla="*/ 749996 w 828360"/>
              <a:gd name="connsiteY8" fmla="*/ 359142 h 1389515"/>
              <a:gd name="connsiteX9" fmla="*/ 796756 w 828360"/>
              <a:gd name="connsiteY9" fmla="*/ 131785 h 1389515"/>
              <a:gd name="connsiteX10" fmla="*/ 828360 w 828360"/>
              <a:gd name="connsiteY10" fmla="*/ 0 h 1389515"/>
              <a:gd name="connsiteX0" fmla="*/ 0 w 850028"/>
              <a:gd name="connsiteY0" fmla="*/ 1402516 h 1402516"/>
              <a:gd name="connsiteX1" fmla="*/ 75828 w 850028"/>
              <a:gd name="connsiteY1" fmla="*/ 1375753 h 1402516"/>
              <a:gd name="connsiteX2" fmla="*/ 173959 w 850028"/>
              <a:gd name="connsiteY2" fmla="*/ 1322227 h 1402516"/>
              <a:gd name="connsiteX3" fmla="*/ 272090 w 850028"/>
              <a:gd name="connsiteY3" fmla="*/ 1250860 h 1402516"/>
              <a:gd name="connsiteX4" fmla="*/ 383602 w 850028"/>
              <a:gd name="connsiteY4" fmla="*/ 1152729 h 1402516"/>
              <a:gd name="connsiteX5" fmla="*/ 481732 w 850028"/>
              <a:gd name="connsiteY5" fmla="*/ 1027835 h 1402516"/>
              <a:gd name="connsiteX6" fmla="*/ 593245 w 850028"/>
              <a:gd name="connsiteY6" fmla="*/ 822653 h 1402516"/>
              <a:gd name="connsiteX7" fmla="*/ 686915 w 850028"/>
              <a:gd name="connsiteY7" fmla="*/ 595168 h 1402516"/>
              <a:gd name="connsiteX8" fmla="*/ 749996 w 850028"/>
              <a:gd name="connsiteY8" fmla="*/ 372143 h 1402516"/>
              <a:gd name="connsiteX9" fmla="*/ 796756 w 850028"/>
              <a:gd name="connsiteY9" fmla="*/ 144786 h 1402516"/>
              <a:gd name="connsiteX10" fmla="*/ 850028 w 850028"/>
              <a:gd name="connsiteY10" fmla="*/ 0 h 1402516"/>
              <a:gd name="connsiteX0" fmla="*/ 0 w 824026"/>
              <a:gd name="connsiteY0" fmla="*/ 1406849 h 1406849"/>
              <a:gd name="connsiteX1" fmla="*/ 75828 w 824026"/>
              <a:gd name="connsiteY1" fmla="*/ 1380086 h 1406849"/>
              <a:gd name="connsiteX2" fmla="*/ 173959 w 824026"/>
              <a:gd name="connsiteY2" fmla="*/ 1326560 h 1406849"/>
              <a:gd name="connsiteX3" fmla="*/ 272090 w 824026"/>
              <a:gd name="connsiteY3" fmla="*/ 1255193 h 1406849"/>
              <a:gd name="connsiteX4" fmla="*/ 383602 w 824026"/>
              <a:gd name="connsiteY4" fmla="*/ 1157062 h 1406849"/>
              <a:gd name="connsiteX5" fmla="*/ 481732 w 824026"/>
              <a:gd name="connsiteY5" fmla="*/ 1032168 h 1406849"/>
              <a:gd name="connsiteX6" fmla="*/ 593245 w 824026"/>
              <a:gd name="connsiteY6" fmla="*/ 826986 h 1406849"/>
              <a:gd name="connsiteX7" fmla="*/ 686915 w 824026"/>
              <a:gd name="connsiteY7" fmla="*/ 599501 h 1406849"/>
              <a:gd name="connsiteX8" fmla="*/ 749996 w 824026"/>
              <a:gd name="connsiteY8" fmla="*/ 376476 h 1406849"/>
              <a:gd name="connsiteX9" fmla="*/ 796756 w 824026"/>
              <a:gd name="connsiteY9" fmla="*/ 149119 h 1406849"/>
              <a:gd name="connsiteX10" fmla="*/ 824026 w 824026"/>
              <a:gd name="connsiteY10" fmla="*/ 0 h 1406849"/>
              <a:gd name="connsiteX0" fmla="*/ 0 w 850028"/>
              <a:gd name="connsiteY0" fmla="*/ 1528191 h 1528191"/>
              <a:gd name="connsiteX1" fmla="*/ 75828 w 850028"/>
              <a:gd name="connsiteY1" fmla="*/ 1501428 h 1528191"/>
              <a:gd name="connsiteX2" fmla="*/ 173959 w 850028"/>
              <a:gd name="connsiteY2" fmla="*/ 1447902 h 1528191"/>
              <a:gd name="connsiteX3" fmla="*/ 272090 w 850028"/>
              <a:gd name="connsiteY3" fmla="*/ 1376535 h 1528191"/>
              <a:gd name="connsiteX4" fmla="*/ 383602 w 850028"/>
              <a:gd name="connsiteY4" fmla="*/ 1278404 h 1528191"/>
              <a:gd name="connsiteX5" fmla="*/ 481732 w 850028"/>
              <a:gd name="connsiteY5" fmla="*/ 1153510 h 1528191"/>
              <a:gd name="connsiteX6" fmla="*/ 593245 w 850028"/>
              <a:gd name="connsiteY6" fmla="*/ 948328 h 1528191"/>
              <a:gd name="connsiteX7" fmla="*/ 686915 w 850028"/>
              <a:gd name="connsiteY7" fmla="*/ 720843 h 1528191"/>
              <a:gd name="connsiteX8" fmla="*/ 749996 w 850028"/>
              <a:gd name="connsiteY8" fmla="*/ 497818 h 1528191"/>
              <a:gd name="connsiteX9" fmla="*/ 796756 w 850028"/>
              <a:gd name="connsiteY9" fmla="*/ 270461 h 1528191"/>
              <a:gd name="connsiteX10" fmla="*/ 850028 w 850028"/>
              <a:gd name="connsiteY10" fmla="*/ 0 h 1528191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72090 w 837027"/>
              <a:gd name="connsiteY3" fmla="*/ 1246526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76423 w 837027"/>
              <a:gd name="connsiteY3" fmla="*/ 1259527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67756 w 837027"/>
              <a:gd name="connsiteY3" fmla="*/ 1246526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72090 w 837027"/>
              <a:gd name="connsiteY3" fmla="*/ 1263861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67756 w 837027"/>
              <a:gd name="connsiteY3" fmla="*/ 1255194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796756"/>
              <a:gd name="connsiteY0" fmla="*/ 1257730 h 1257730"/>
              <a:gd name="connsiteX1" fmla="*/ 75828 w 796756"/>
              <a:gd name="connsiteY1" fmla="*/ 1230967 h 1257730"/>
              <a:gd name="connsiteX2" fmla="*/ 173959 w 796756"/>
              <a:gd name="connsiteY2" fmla="*/ 1177441 h 1257730"/>
              <a:gd name="connsiteX3" fmla="*/ 267756 w 796756"/>
              <a:gd name="connsiteY3" fmla="*/ 1114742 h 1257730"/>
              <a:gd name="connsiteX4" fmla="*/ 383602 w 796756"/>
              <a:gd name="connsiteY4" fmla="*/ 1007943 h 1257730"/>
              <a:gd name="connsiteX5" fmla="*/ 481732 w 796756"/>
              <a:gd name="connsiteY5" fmla="*/ 883049 h 1257730"/>
              <a:gd name="connsiteX6" fmla="*/ 593245 w 796756"/>
              <a:gd name="connsiteY6" fmla="*/ 677867 h 1257730"/>
              <a:gd name="connsiteX7" fmla="*/ 686915 w 796756"/>
              <a:gd name="connsiteY7" fmla="*/ 450382 h 1257730"/>
              <a:gd name="connsiteX8" fmla="*/ 749996 w 796756"/>
              <a:gd name="connsiteY8" fmla="*/ 227357 h 1257730"/>
              <a:gd name="connsiteX9" fmla="*/ 796756 w 796756"/>
              <a:gd name="connsiteY9" fmla="*/ 0 h 1257730"/>
              <a:gd name="connsiteX0" fmla="*/ 0 w 796756"/>
              <a:gd name="connsiteY0" fmla="*/ 1257730 h 1257730"/>
              <a:gd name="connsiteX1" fmla="*/ 75828 w 796756"/>
              <a:gd name="connsiteY1" fmla="*/ 1230967 h 1257730"/>
              <a:gd name="connsiteX2" fmla="*/ 173959 w 796756"/>
              <a:gd name="connsiteY2" fmla="*/ 1177441 h 1257730"/>
              <a:gd name="connsiteX3" fmla="*/ 267756 w 796756"/>
              <a:gd name="connsiteY3" fmla="*/ 1114742 h 1257730"/>
              <a:gd name="connsiteX4" fmla="*/ 383602 w 796756"/>
              <a:gd name="connsiteY4" fmla="*/ 1007943 h 1257730"/>
              <a:gd name="connsiteX5" fmla="*/ 481732 w 796756"/>
              <a:gd name="connsiteY5" fmla="*/ 883049 h 1257730"/>
              <a:gd name="connsiteX6" fmla="*/ 593245 w 796756"/>
              <a:gd name="connsiteY6" fmla="*/ 677867 h 1257730"/>
              <a:gd name="connsiteX7" fmla="*/ 686915 w 796756"/>
              <a:gd name="connsiteY7" fmla="*/ 450382 h 1257730"/>
              <a:gd name="connsiteX8" fmla="*/ 749996 w 796756"/>
              <a:gd name="connsiteY8" fmla="*/ 227357 h 1257730"/>
              <a:gd name="connsiteX9" fmla="*/ 796756 w 796756"/>
              <a:gd name="connsiteY9" fmla="*/ 0 h 1257730"/>
              <a:gd name="connsiteX0" fmla="*/ 0 w 818425"/>
              <a:gd name="connsiteY0" fmla="*/ 1374738 h 1374738"/>
              <a:gd name="connsiteX1" fmla="*/ 75828 w 818425"/>
              <a:gd name="connsiteY1" fmla="*/ 1347975 h 1374738"/>
              <a:gd name="connsiteX2" fmla="*/ 173959 w 818425"/>
              <a:gd name="connsiteY2" fmla="*/ 1294449 h 1374738"/>
              <a:gd name="connsiteX3" fmla="*/ 267756 w 818425"/>
              <a:gd name="connsiteY3" fmla="*/ 1231750 h 1374738"/>
              <a:gd name="connsiteX4" fmla="*/ 383602 w 818425"/>
              <a:gd name="connsiteY4" fmla="*/ 1124951 h 1374738"/>
              <a:gd name="connsiteX5" fmla="*/ 481732 w 818425"/>
              <a:gd name="connsiteY5" fmla="*/ 1000057 h 1374738"/>
              <a:gd name="connsiteX6" fmla="*/ 593245 w 818425"/>
              <a:gd name="connsiteY6" fmla="*/ 794875 h 1374738"/>
              <a:gd name="connsiteX7" fmla="*/ 686915 w 818425"/>
              <a:gd name="connsiteY7" fmla="*/ 567390 h 1374738"/>
              <a:gd name="connsiteX8" fmla="*/ 749996 w 818425"/>
              <a:gd name="connsiteY8" fmla="*/ 344365 h 1374738"/>
              <a:gd name="connsiteX9" fmla="*/ 818425 w 818425"/>
              <a:gd name="connsiteY9" fmla="*/ 0 h 1374738"/>
              <a:gd name="connsiteX0" fmla="*/ 0 w 818425"/>
              <a:gd name="connsiteY0" fmla="*/ 1392073 h 1392073"/>
              <a:gd name="connsiteX1" fmla="*/ 75828 w 818425"/>
              <a:gd name="connsiteY1" fmla="*/ 1365310 h 1392073"/>
              <a:gd name="connsiteX2" fmla="*/ 173959 w 818425"/>
              <a:gd name="connsiteY2" fmla="*/ 1311784 h 1392073"/>
              <a:gd name="connsiteX3" fmla="*/ 267756 w 818425"/>
              <a:gd name="connsiteY3" fmla="*/ 1249085 h 1392073"/>
              <a:gd name="connsiteX4" fmla="*/ 383602 w 818425"/>
              <a:gd name="connsiteY4" fmla="*/ 1142286 h 1392073"/>
              <a:gd name="connsiteX5" fmla="*/ 481732 w 818425"/>
              <a:gd name="connsiteY5" fmla="*/ 1017392 h 1392073"/>
              <a:gd name="connsiteX6" fmla="*/ 593245 w 818425"/>
              <a:gd name="connsiteY6" fmla="*/ 812210 h 1392073"/>
              <a:gd name="connsiteX7" fmla="*/ 686915 w 818425"/>
              <a:gd name="connsiteY7" fmla="*/ 584725 h 1392073"/>
              <a:gd name="connsiteX8" fmla="*/ 749996 w 818425"/>
              <a:gd name="connsiteY8" fmla="*/ 361700 h 1392073"/>
              <a:gd name="connsiteX9" fmla="*/ 818425 w 818425"/>
              <a:gd name="connsiteY9" fmla="*/ 0 h 1392073"/>
              <a:gd name="connsiteX0" fmla="*/ 0 w 818425"/>
              <a:gd name="connsiteY0" fmla="*/ 1400740 h 1400740"/>
              <a:gd name="connsiteX1" fmla="*/ 75828 w 818425"/>
              <a:gd name="connsiteY1" fmla="*/ 1373977 h 1400740"/>
              <a:gd name="connsiteX2" fmla="*/ 173959 w 818425"/>
              <a:gd name="connsiteY2" fmla="*/ 1320451 h 1400740"/>
              <a:gd name="connsiteX3" fmla="*/ 267756 w 818425"/>
              <a:gd name="connsiteY3" fmla="*/ 1257752 h 1400740"/>
              <a:gd name="connsiteX4" fmla="*/ 383602 w 818425"/>
              <a:gd name="connsiteY4" fmla="*/ 1150953 h 1400740"/>
              <a:gd name="connsiteX5" fmla="*/ 481732 w 818425"/>
              <a:gd name="connsiteY5" fmla="*/ 1026059 h 1400740"/>
              <a:gd name="connsiteX6" fmla="*/ 593245 w 818425"/>
              <a:gd name="connsiteY6" fmla="*/ 820877 h 1400740"/>
              <a:gd name="connsiteX7" fmla="*/ 686915 w 818425"/>
              <a:gd name="connsiteY7" fmla="*/ 593392 h 1400740"/>
              <a:gd name="connsiteX8" fmla="*/ 749996 w 818425"/>
              <a:gd name="connsiteY8" fmla="*/ 370367 h 1400740"/>
              <a:gd name="connsiteX9" fmla="*/ 818425 w 818425"/>
              <a:gd name="connsiteY9" fmla="*/ 0 h 1400740"/>
              <a:gd name="connsiteX0" fmla="*/ 0 w 818425"/>
              <a:gd name="connsiteY0" fmla="*/ 1409407 h 1409407"/>
              <a:gd name="connsiteX1" fmla="*/ 75828 w 818425"/>
              <a:gd name="connsiteY1" fmla="*/ 1382644 h 1409407"/>
              <a:gd name="connsiteX2" fmla="*/ 173959 w 818425"/>
              <a:gd name="connsiteY2" fmla="*/ 1329118 h 1409407"/>
              <a:gd name="connsiteX3" fmla="*/ 267756 w 818425"/>
              <a:gd name="connsiteY3" fmla="*/ 1266419 h 1409407"/>
              <a:gd name="connsiteX4" fmla="*/ 383602 w 818425"/>
              <a:gd name="connsiteY4" fmla="*/ 1159620 h 1409407"/>
              <a:gd name="connsiteX5" fmla="*/ 481732 w 818425"/>
              <a:gd name="connsiteY5" fmla="*/ 1034726 h 1409407"/>
              <a:gd name="connsiteX6" fmla="*/ 593245 w 818425"/>
              <a:gd name="connsiteY6" fmla="*/ 829544 h 1409407"/>
              <a:gd name="connsiteX7" fmla="*/ 686915 w 818425"/>
              <a:gd name="connsiteY7" fmla="*/ 602059 h 1409407"/>
              <a:gd name="connsiteX8" fmla="*/ 749996 w 818425"/>
              <a:gd name="connsiteY8" fmla="*/ 379034 h 1409407"/>
              <a:gd name="connsiteX9" fmla="*/ 818425 w 818425"/>
              <a:gd name="connsiteY9" fmla="*/ 0 h 1409407"/>
              <a:gd name="connsiteX0" fmla="*/ 0 w 749996"/>
              <a:gd name="connsiteY0" fmla="*/ 1030373 h 1030373"/>
              <a:gd name="connsiteX1" fmla="*/ 75828 w 749996"/>
              <a:gd name="connsiteY1" fmla="*/ 1003610 h 1030373"/>
              <a:gd name="connsiteX2" fmla="*/ 173959 w 749996"/>
              <a:gd name="connsiteY2" fmla="*/ 950084 h 1030373"/>
              <a:gd name="connsiteX3" fmla="*/ 267756 w 749996"/>
              <a:gd name="connsiteY3" fmla="*/ 887385 h 1030373"/>
              <a:gd name="connsiteX4" fmla="*/ 383602 w 749996"/>
              <a:gd name="connsiteY4" fmla="*/ 780586 h 1030373"/>
              <a:gd name="connsiteX5" fmla="*/ 481732 w 749996"/>
              <a:gd name="connsiteY5" fmla="*/ 655692 h 1030373"/>
              <a:gd name="connsiteX6" fmla="*/ 593245 w 749996"/>
              <a:gd name="connsiteY6" fmla="*/ 450510 h 1030373"/>
              <a:gd name="connsiteX7" fmla="*/ 686915 w 749996"/>
              <a:gd name="connsiteY7" fmla="*/ 223025 h 1030373"/>
              <a:gd name="connsiteX8" fmla="*/ 749996 w 749996"/>
              <a:gd name="connsiteY8" fmla="*/ 0 h 1030373"/>
              <a:gd name="connsiteX0" fmla="*/ 0 w 686915"/>
              <a:gd name="connsiteY0" fmla="*/ 807348 h 807348"/>
              <a:gd name="connsiteX1" fmla="*/ 75828 w 686915"/>
              <a:gd name="connsiteY1" fmla="*/ 780585 h 807348"/>
              <a:gd name="connsiteX2" fmla="*/ 173959 w 686915"/>
              <a:gd name="connsiteY2" fmla="*/ 727059 h 807348"/>
              <a:gd name="connsiteX3" fmla="*/ 267756 w 686915"/>
              <a:gd name="connsiteY3" fmla="*/ 664360 h 807348"/>
              <a:gd name="connsiteX4" fmla="*/ 383602 w 686915"/>
              <a:gd name="connsiteY4" fmla="*/ 557561 h 807348"/>
              <a:gd name="connsiteX5" fmla="*/ 481732 w 686915"/>
              <a:gd name="connsiteY5" fmla="*/ 432667 h 807348"/>
              <a:gd name="connsiteX6" fmla="*/ 593245 w 686915"/>
              <a:gd name="connsiteY6" fmla="*/ 227485 h 807348"/>
              <a:gd name="connsiteX7" fmla="*/ 686915 w 686915"/>
              <a:gd name="connsiteY7" fmla="*/ 0 h 807348"/>
              <a:gd name="connsiteX0" fmla="*/ 0 w 593245"/>
              <a:gd name="connsiteY0" fmla="*/ 579863 h 579863"/>
              <a:gd name="connsiteX1" fmla="*/ 75828 w 593245"/>
              <a:gd name="connsiteY1" fmla="*/ 553100 h 579863"/>
              <a:gd name="connsiteX2" fmla="*/ 173959 w 593245"/>
              <a:gd name="connsiteY2" fmla="*/ 499574 h 579863"/>
              <a:gd name="connsiteX3" fmla="*/ 267756 w 593245"/>
              <a:gd name="connsiteY3" fmla="*/ 436875 h 579863"/>
              <a:gd name="connsiteX4" fmla="*/ 383602 w 593245"/>
              <a:gd name="connsiteY4" fmla="*/ 330076 h 579863"/>
              <a:gd name="connsiteX5" fmla="*/ 481732 w 593245"/>
              <a:gd name="connsiteY5" fmla="*/ 205182 h 579863"/>
              <a:gd name="connsiteX6" fmla="*/ 593245 w 593245"/>
              <a:gd name="connsiteY6" fmla="*/ 0 h 579863"/>
              <a:gd name="connsiteX0" fmla="*/ 0 w 481732"/>
              <a:gd name="connsiteY0" fmla="*/ 374681 h 374681"/>
              <a:gd name="connsiteX1" fmla="*/ 75828 w 481732"/>
              <a:gd name="connsiteY1" fmla="*/ 347918 h 374681"/>
              <a:gd name="connsiteX2" fmla="*/ 173959 w 481732"/>
              <a:gd name="connsiteY2" fmla="*/ 294392 h 374681"/>
              <a:gd name="connsiteX3" fmla="*/ 267756 w 481732"/>
              <a:gd name="connsiteY3" fmla="*/ 231693 h 374681"/>
              <a:gd name="connsiteX4" fmla="*/ 383602 w 481732"/>
              <a:gd name="connsiteY4" fmla="*/ 124894 h 374681"/>
              <a:gd name="connsiteX5" fmla="*/ 481732 w 481732"/>
              <a:gd name="connsiteY5" fmla="*/ 0 h 374681"/>
              <a:gd name="connsiteX0" fmla="*/ 0 w 383602"/>
              <a:gd name="connsiteY0" fmla="*/ 249787 h 249787"/>
              <a:gd name="connsiteX1" fmla="*/ 75828 w 383602"/>
              <a:gd name="connsiteY1" fmla="*/ 223024 h 249787"/>
              <a:gd name="connsiteX2" fmla="*/ 173959 w 383602"/>
              <a:gd name="connsiteY2" fmla="*/ 169498 h 249787"/>
              <a:gd name="connsiteX3" fmla="*/ 267756 w 383602"/>
              <a:gd name="connsiteY3" fmla="*/ 106799 h 249787"/>
              <a:gd name="connsiteX4" fmla="*/ 383602 w 383602"/>
              <a:gd name="connsiteY4" fmla="*/ 0 h 249787"/>
              <a:gd name="connsiteX0" fmla="*/ 0 w 404073"/>
              <a:gd name="connsiteY0" fmla="*/ 260023 h 260023"/>
              <a:gd name="connsiteX1" fmla="*/ 75828 w 404073"/>
              <a:gd name="connsiteY1" fmla="*/ 233260 h 260023"/>
              <a:gd name="connsiteX2" fmla="*/ 173959 w 404073"/>
              <a:gd name="connsiteY2" fmla="*/ 179734 h 260023"/>
              <a:gd name="connsiteX3" fmla="*/ 267756 w 404073"/>
              <a:gd name="connsiteY3" fmla="*/ 117035 h 260023"/>
              <a:gd name="connsiteX4" fmla="*/ 404073 w 404073"/>
              <a:gd name="connsiteY4" fmla="*/ 0 h 260023"/>
              <a:gd name="connsiteX0" fmla="*/ 0 w 410897"/>
              <a:gd name="connsiteY0" fmla="*/ 273671 h 273671"/>
              <a:gd name="connsiteX1" fmla="*/ 75828 w 410897"/>
              <a:gd name="connsiteY1" fmla="*/ 246908 h 273671"/>
              <a:gd name="connsiteX2" fmla="*/ 173959 w 410897"/>
              <a:gd name="connsiteY2" fmla="*/ 193382 h 273671"/>
              <a:gd name="connsiteX3" fmla="*/ 267756 w 410897"/>
              <a:gd name="connsiteY3" fmla="*/ 130683 h 273671"/>
              <a:gd name="connsiteX4" fmla="*/ 410897 w 410897"/>
              <a:gd name="connsiteY4" fmla="*/ 0 h 273671"/>
              <a:gd name="connsiteX0" fmla="*/ 0 w 424545"/>
              <a:gd name="connsiteY0" fmla="*/ 266847 h 266847"/>
              <a:gd name="connsiteX1" fmla="*/ 75828 w 424545"/>
              <a:gd name="connsiteY1" fmla="*/ 240084 h 266847"/>
              <a:gd name="connsiteX2" fmla="*/ 173959 w 424545"/>
              <a:gd name="connsiteY2" fmla="*/ 186558 h 266847"/>
              <a:gd name="connsiteX3" fmla="*/ 267756 w 424545"/>
              <a:gd name="connsiteY3" fmla="*/ 123859 h 266847"/>
              <a:gd name="connsiteX4" fmla="*/ 424545 w 424545"/>
              <a:gd name="connsiteY4" fmla="*/ 0 h 266847"/>
              <a:gd name="connsiteX0" fmla="*/ 0 w 424545"/>
              <a:gd name="connsiteY0" fmla="*/ 266847 h 266847"/>
              <a:gd name="connsiteX1" fmla="*/ 75828 w 424545"/>
              <a:gd name="connsiteY1" fmla="*/ 240084 h 266847"/>
              <a:gd name="connsiteX2" fmla="*/ 173959 w 424545"/>
              <a:gd name="connsiteY2" fmla="*/ 186558 h 266847"/>
              <a:gd name="connsiteX3" fmla="*/ 277991 w 424545"/>
              <a:gd name="connsiteY3" fmla="*/ 137506 h 266847"/>
              <a:gd name="connsiteX4" fmla="*/ 424545 w 424545"/>
              <a:gd name="connsiteY4" fmla="*/ 0 h 266847"/>
              <a:gd name="connsiteX0" fmla="*/ 0 w 424545"/>
              <a:gd name="connsiteY0" fmla="*/ 266847 h 266847"/>
              <a:gd name="connsiteX1" fmla="*/ 75828 w 424545"/>
              <a:gd name="connsiteY1" fmla="*/ 240084 h 266847"/>
              <a:gd name="connsiteX2" fmla="*/ 173959 w 424545"/>
              <a:gd name="connsiteY2" fmla="*/ 203618 h 266847"/>
              <a:gd name="connsiteX3" fmla="*/ 277991 w 424545"/>
              <a:gd name="connsiteY3" fmla="*/ 137506 h 266847"/>
              <a:gd name="connsiteX4" fmla="*/ 424545 w 424545"/>
              <a:gd name="connsiteY4" fmla="*/ 0 h 266847"/>
              <a:gd name="connsiteX0" fmla="*/ 0 w 424545"/>
              <a:gd name="connsiteY0" fmla="*/ 266847 h 266847"/>
              <a:gd name="connsiteX1" fmla="*/ 75828 w 424545"/>
              <a:gd name="connsiteY1" fmla="*/ 253732 h 266847"/>
              <a:gd name="connsiteX2" fmla="*/ 173959 w 424545"/>
              <a:gd name="connsiteY2" fmla="*/ 203618 h 266847"/>
              <a:gd name="connsiteX3" fmla="*/ 277991 w 424545"/>
              <a:gd name="connsiteY3" fmla="*/ 137506 h 266847"/>
              <a:gd name="connsiteX4" fmla="*/ 424545 w 424545"/>
              <a:gd name="connsiteY4" fmla="*/ 0 h 266847"/>
              <a:gd name="connsiteX0" fmla="*/ 0 w 434781"/>
              <a:gd name="connsiteY0" fmla="*/ 280495 h 280495"/>
              <a:gd name="connsiteX1" fmla="*/ 86064 w 434781"/>
              <a:gd name="connsiteY1" fmla="*/ 253732 h 280495"/>
              <a:gd name="connsiteX2" fmla="*/ 184195 w 434781"/>
              <a:gd name="connsiteY2" fmla="*/ 203618 h 280495"/>
              <a:gd name="connsiteX3" fmla="*/ 288227 w 434781"/>
              <a:gd name="connsiteY3" fmla="*/ 137506 h 280495"/>
              <a:gd name="connsiteX4" fmla="*/ 434781 w 434781"/>
              <a:gd name="connsiteY4" fmla="*/ 0 h 280495"/>
              <a:gd name="connsiteX0" fmla="*/ 0 w 441605"/>
              <a:gd name="connsiteY0" fmla="*/ 273671 h 273671"/>
              <a:gd name="connsiteX1" fmla="*/ 92888 w 441605"/>
              <a:gd name="connsiteY1" fmla="*/ 253732 h 273671"/>
              <a:gd name="connsiteX2" fmla="*/ 191019 w 441605"/>
              <a:gd name="connsiteY2" fmla="*/ 203618 h 273671"/>
              <a:gd name="connsiteX3" fmla="*/ 295051 w 441605"/>
              <a:gd name="connsiteY3" fmla="*/ 137506 h 273671"/>
              <a:gd name="connsiteX4" fmla="*/ 441605 w 441605"/>
              <a:gd name="connsiteY4" fmla="*/ 0 h 273671"/>
              <a:gd name="connsiteX0" fmla="*/ 0 w 441605"/>
              <a:gd name="connsiteY0" fmla="*/ 283907 h 283907"/>
              <a:gd name="connsiteX1" fmla="*/ 92888 w 441605"/>
              <a:gd name="connsiteY1" fmla="*/ 253732 h 283907"/>
              <a:gd name="connsiteX2" fmla="*/ 191019 w 441605"/>
              <a:gd name="connsiteY2" fmla="*/ 203618 h 283907"/>
              <a:gd name="connsiteX3" fmla="*/ 295051 w 441605"/>
              <a:gd name="connsiteY3" fmla="*/ 137506 h 283907"/>
              <a:gd name="connsiteX4" fmla="*/ 441605 w 441605"/>
              <a:gd name="connsiteY4" fmla="*/ 0 h 283907"/>
              <a:gd name="connsiteX0" fmla="*/ 0 w 441605"/>
              <a:gd name="connsiteY0" fmla="*/ 283907 h 283907"/>
              <a:gd name="connsiteX1" fmla="*/ 92888 w 441605"/>
              <a:gd name="connsiteY1" fmla="*/ 253732 h 283907"/>
              <a:gd name="connsiteX2" fmla="*/ 191019 w 441605"/>
              <a:gd name="connsiteY2" fmla="*/ 210442 h 283907"/>
              <a:gd name="connsiteX3" fmla="*/ 295051 w 441605"/>
              <a:gd name="connsiteY3" fmla="*/ 137506 h 283907"/>
              <a:gd name="connsiteX4" fmla="*/ 441605 w 441605"/>
              <a:gd name="connsiteY4" fmla="*/ 0 h 283907"/>
              <a:gd name="connsiteX0" fmla="*/ 0 w 510530"/>
              <a:gd name="connsiteY0" fmla="*/ 389591 h 389591"/>
              <a:gd name="connsiteX1" fmla="*/ 92888 w 510530"/>
              <a:gd name="connsiteY1" fmla="*/ 359416 h 389591"/>
              <a:gd name="connsiteX2" fmla="*/ 191019 w 510530"/>
              <a:gd name="connsiteY2" fmla="*/ 316126 h 389591"/>
              <a:gd name="connsiteX3" fmla="*/ 295051 w 510530"/>
              <a:gd name="connsiteY3" fmla="*/ 243190 h 389591"/>
              <a:gd name="connsiteX4" fmla="*/ 510530 w 510530"/>
              <a:gd name="connsiteY4" fmla="*/ 0 h 389591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95051 w 662164"/>
              <a:gd name="connsiteY3" fmla="*/ 546459 h 692860"/>
              <a:gd name="connsiteX4" fmla="*/ 662164 w 662164"/>
              <a:gd name="connsiteY4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95051 w 662164"/>
              <a:gd name="connsiteY3" fmla="*/ 54645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95051 w 662164"/>
              <a:gd name="connsiteY3" fmla="*/ 54645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86424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4800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2858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23990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4800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4800 h 692860"/>
              <a:gd name="connsiteX3" fmla="*/ 285861 w 662164"/>
              <a:gd name="connsiteY3" fmla="*/ 53726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9395 h 692860"/>
              <a:gd name="connsiteX3" fmla="*/ 285861 w 662164"/>
              <a:gd name="connsiteY3" fmla="*/ 53726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164" h="692860">
                <a:moveTo>
                  <a:pt x="0" y="692860"/>
                </a:moveTo>
                <a:cubicBezTo>
                  <a:pt x="23417" y="686169"/>
                  <a:pt x="63349" y="674929"/>
                  <a:pt x="92888" y="662685"/>
                </a:cubicBezTo>
                <a:cubicBezTo>
                  <a:pt x="122427" y="650441"/>
                  <a:pt x="145072" y="640298"/>
                  <a:pt x="177234" y="619395"/>
                </a:cubicBezTo>
                <a:cubicBezTo>
                  <a:pt x="209396" y="598492"/>
                  <a:pt x="225502" y="589762"/>
                  <a:pt x="285861" y="537269"/>
                </a:cubicBezTo>
                <a:cubicBezTo>
                  <a:pt x="346220" y="480181"/>
                  <a:pt x="450635" y="363346"/>
                  <a:pt x="507225" y="267675"/>
                </a:cubicBezTo>
                <a:cubicBezTo>
                  <a:pt x="568410" y="176599"/>
                  <a:pt x="634809" y="41549"/>
                  <a:pt x="662164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" name="Freeform 191"/>
          <p:cNvSpPr/>
          <p:nvPr/>
        </p:nvSpPr>
        <p:spPr>
          <a:xfrm>
            <a:off x="5006082" y="3813664"/>
            <a:ext cx="46378" cy="219849"/>
          </a:xfrm>
          <a:custGeom>
            <a:avLst/>
            <a:gdLst>
              <a:gd name="connsiteX0" fmla="*/ 0 w 37405"/>
              <a:gd name="connsiteY0" fmla="*/ 247018 h 247018"/>
              <a:gd name="connsiteX1" fmla="*/ 34669 w 37405"/>
              <a:gd name="connsiteY1" fmla="*/ 151677 h 247018"/>
              <a:gd name="connsiteX2" fmla="*/ 34669 w 37405"/>
              <a:gd name="connsiteY2" fmla="*/ 108341 h 247018"/>
              <a:gd name="connsiteX3" fmla="*/ 30336 w 37405"/>
              <a:gd name="connsiteY3" fmla="*/ 17334 h 247018"/>
              <a:gd name="connsiteX4" fmla="*/ 30336 w 37405"/>
              <a:gd name="connsiteY4" fmla="*/ 17334 h 247018"/>
              <a:gd name="connsiteX5" fmla="*/ 30336 w 37405"/>
              <a:gd name="connsiteY5" fmla="*/ 0 h 247018"/>
              <a:gd name="connsiteX0" fmla="*/ 0 w 37405"/>
              <a:gd name="connsiteY0" fmla="*/ 247018 h 247018"/>
              <a:gd name="connsiteX1" fmla="*/ 34669 w 37405"/>
              <a:gd name="connsiteY1" fmla="*/ 151677 h 247018"/>
              <a:gd name="connsiteX2" fmla="*/ 34669 w 37405"/>
              <a:gd name="connsiteY2" fmla="*/ 108341 h 247018"/>
              <a:gd name="connsiteX3" fmla="*/ 30336 w 37405"/>
              <a:gd name="connsiteY3" fmla="*/ 17334 h 247018"/>
              <a:gd name="connsiteX4" fmla="*/ 30336 w 37405"/>
              <a:gd name="connsiteY4" fmla="*/ 17334 h 247018"/>
              <a:gd name="connsiteX5" fmla="*/ 26003 w 37405"/>
              <a:gd name="connsiteY5" fmla="*/ 0 h 247018"/>
              <a:gd name="connsiteX0" fmla="*/ 0 w 18794"/>
              <a:gd name="connsiteY0" fmla="*/ 247018 h 247018"/>
              <a:gd name="connsiteX1" fmla="*/ 17335 w 18794"/>
              <a:gd name="connsiteY1" fmla="*/ 151677 h 247018"/>
              <a:gd name="connsiteX2" fmla="*/ 17335 w 18794"/>
              <a:gd name="connsiteY2" fmla="*/ 108341 h 247018"/>
              <a:gd name="connsiteX3" fmla="*/ 13002 w 18794"/>
              <a:gd name="connsiteY3" fmla="*/ 17334 h 247018"/>
              <a:gd name="connsiteX4" fmla="*/ 13002 w 18794"/>
              <a:gd name="connsiteY4" fmla="*/ 17334 h 247018"/>
              <a:gd name="connsiteX5" fmla="*/ 8669 w 18794"/>
              <a:gd name="connsiteY5" fmla="*/ 0 h 247018"/>
              <a:gd name="connsiteX0" fmla="*/ 0 w 28098"/>
              <a:gd name="connsiteY0" fmla="*/ 247018 h 247018"/>
              <a:gd name="connsiteX1" fmla="*/ 26002 w 28098"/>
              <a:gd name="connsiteY1" fmla="*/ 151677 h 247018"/>
              <a:gd name="connsiteX2" fmla="*/ 26002 w 28098"/>
              <a:gd name="connsiteY2" fmla="*/ 108341 h 247018"/>
              <a:gd name="connsiteX3" fmla="*/ 21669 w 28098"/>
              <a:gd name="connsiteY3" fmla="*/ 17334 h 247018"/>
              <a:gd name="connsiteX4" fmla="*/ 21669 w 28098"/>
              <a:gd name="connsiteY4" fmla="*/ 17334 h 247018"/>
              <a:gd name="connsiteX5" fmla="*/ 17336 w 28098"/>
              <a:gd name="connsiteY5" fmla="*/ 0 h 247018"/>
              <a:gd name="connsiteX0" fmla="*/ 0 w 34490"/>
              <a:gd name="connsiteY0" fmla="*/ 240194 h 240194"/>
              <a:gd name="connsiteX1" fmla="*/ 26002 w 34490"/>
              <a:gd name="connsiteY1" fmla="*/ 144853 h 240194"/>
              <a:gd name="connsiteX2" fmla="*/ 26002 w 34490"/>
              <a:gd name="connsiteY2" fmla="*/ 101517 h 240194"/>
              <a:gd name="connsiteX3" fmla="*/ 21669 w 34490"/>
              <a:gd name="connsiteY3" fmla="*/ 10510 h 240194"/>
              <a:gd name="connsiteX4" fmla="*/ 21669 w 34490"/>
              <a:gd name="connsiteY4" fmla="*/ 10510 h 240194"/>
              <a:gd name="connsiteX5" fmla="*/ 34396 w 34490"/>
              <a:gd name="connsiteY5" fmla="*/ 0 h 240194"/>
              <a:gd name="connsiteX0" fmla="*/ 0 w 34490"/>
              <a:gd name="connsiteY0" fmla="*/ 240194 h 240194"/>
              <a:gd name="connsiteX1" fmla="*/ 19178 w 34490"/>
              <a:gd name="connsiteY1" fmla="*/ 144853 h 240194"/>
              <a:gd name="connsiteX2" fmla="*/ 26002 w 34490"/>
              <a:gd name="connsiteY2" fmla="*/ 101517 h 240194"/>
              <a:gd name="connsiteX3" fmla="*/ 21669 w 34490"/>
              <a:gd name="connsiteY3" fmla="*/ 10510 h 240194"/>
              <a:gd name="connsiteX4" fmla="*/ 21669 w 34490"/>
              <a:gd name="connsiteY4" fmla="*/ 10510 h 240194"/>
              <a:gd name="connsiteX5" fmla="*/ 34396 w 34490"/>
              <a:gd name="connsiteY5" fmla="*/ 0 h 240194"/>
              <a:gd name="connsiteX0" fmla="*/ 0 w 51549"/>
              <a:gd name="connsiteY0" fmla="*/ 236782 h 236782"/>
              <a:gd name="connsiteX1" fmla="*/ 36237 w 51549"/>
              <a:gd name="connsiteY1" fmla="*/ 144853 h 236782"/>
              <a:gd name="connsiteX2" fmla="*/ 43061 w 51549"/>
              <a:gd name="connsiteY2" fmla="*/ 101517 h 236782"/>
              <a:gd name="connsiteX3" fmla="*/ 38728 w 51549"/>
              <a:gd name="connsiteY3" fmla="*/ 10510 h 236782"/>
              <a:gd name="connsiteX4" fmla="*/ 38728 w 51549"/>
              <a:gd name="connsiteY4" fmla="*/ 10510 h 236782"/>
              <a:gd name="connsiteX5" fmla="*/ 51455 w 51549"/>
              <a:gd name="connsiteY5" fmla="*/ 0 h 236782"/>
              <a:gd name="connsiteX0" fmla="*/ 0 w 41314"/>
              <a:gd name="connsiteY0" fmla="*/ 240194 h 240194"/>
              <a:gd name="connsiteX1" fmla="*/ 26002 w 41314"/>
              <a:gd name="connsiteY1" fmla="*/ 144853 h 240194"/>
              <a:gd name="connsiteX2" fmla="*/ 32826 w 41314"/>
              <a:gd name="connsiteY2" fmla="*/ 101517 h 240194"/>
              <a:gd name="connsiteX3" fmla="*/ 28493 w 41314"/>
              <a:gd name="connsiteY3" fmla="*/ 10510 h 240194"/>
              <a:gd name="connsiteX4" fmla="*/ 28493 w 41314"/>
              <a:gd name="connsiteY4" fmla="*/ 10510 h 240194"/>
              <a:gd name="connsiteX5" fmla="*/ 41220 w 41314"/>
              <a:gd name="connsiteY5" fmla="*/ 0 h 240194"/>
              <a:gd name="connsiteX0" fmla="*/ 0 w 48137"/>
              <a:gd name="connsiteY0" fmla="*/ 240194 h 240194"/>
              <a:gd name="connsiteX1" fmla="*/ 32825 w 48137"/>
              <a:gd name="connsiteY1" fmla="*/ 144853 h 240194"/>
              <a:gd name="connsiteX2" fmla="*/ 39649 w 48137"/>
              <a:gd name="connsiteY2" fmla="*/ 101517 h 240194"/>
              <a:gd name="connsiteX3" fmla="*/ 35316 w 48137"/>
              <a:gd name="connsiteY3" fmla="*/ 10510 h 240194"/>
              <a:gd name="connsiteX4" fmla="*/ 35316 w 48137"/>
              <a:gd name="connsiteY4" fmla="*/ 10510 h 240194"/>
              <a:gd name="connsiteX5" fmla="*/ 48043 w 48137"/>
              <a:gd name="connsiteY5" fmla="*/ 0 h 240194"/>
              <a:gd name="connsiteX0" fmla="*/ 0 w 48137"/>
              <a:gd name="connsiteY0" fmla="*/ 240194 h 240194"/>
              <a:gd name="connsiteX1" fmla="*/ 32825 w 48137"/>
              <a:gd name="connsiteY1" fmla="*/ 144853 h 240194"/>
              <a:gd name="connsiteX2" fmla="*/ 39649 w 48137"/>
              <a:gd name="connsiteY2" fmla="*/ 101517 h 240194"/>
              <a:gd name="connsiteX3" fmla="*/ 46122 w 48137"/>
              <a:gd name="connsiteY3" fmla="*/ 47641 h 240194"/>
              <a:gd name="connsiteX4" fmla="*/ 35316 w 48137"/>
              <a:gd name="connsiteY4" fmla="*/ 10510 h 240194"/>
              <a:gd name="connsiteX5" fmla="*/ 35316 w 48137"/>
              <a:gd name="connsiteY5" fmla="*/ 10510 h 240194"/>
              <a:gd name="connsiteX6" fmla="*/ 48043 w 48137"/>
              <a:gd name="connsiteY6" fmla="*/ 0 h 240194"/>
              <a:gd name="connsiteX0" fmla="*/ 0 w 46192"/>
              <a:gd name="connsiteY0" fmla="*/ 229684 h 229684"/>
              <a:gd name="connsiteX1" fmla="*/ 32825 w 46192"/>
              <a:gd name="connsiteY1" fmla="*/ 134343 h 229684"/>
              <a:gd name="connsiteX2" fmla="*/ 39649 w 46192"/>
              <a:gd name="connsiteY2" fmla="*/ 91007 h 229684"/>
              <a:gd name="connsiteX3" fmla="*/ 46122 w 46192"/>
              <a:gd name="connsiteY3" fmla="*/ 37131 h 229684"/>
              <a:gd name="connsiteX4" fmla="*/ 35316 w 46192"/>
              <a:gd name="connsiteY4" fmla="*/ 0 h 229684"/>
              <a:gd name="connsiteX5" fmla="*/ 35316 w 46192"/>
              <a:gd name="connsiteY5" fmla="*/ 0 h 229684"/>
              <a:gd name="connsiteX0" fmla="*/ 0 w 46192"/>
              <a:gd name="connsiteY0" fmla="*/ 229684 h 229684"/>
              <a:gd name="connsiteX1" fmla="*/ 32825 w 46192"/>
              <a:gd name="connsiteY1" fmla="*/ 134343 h 229684"/>
              <a:gd name="connsiteX2" fmla="*/ 39649 w 46192"/>
              <a:gd name="connsiteY2" fmla="*/ 91007 h 229684"/>
              <a:gd name="connsiteX3" fmla="*/ 46122 w 46192"/>
              <a:gd name="connsiteY3" fmla="*/ 37131 h 229684"/>
              <a:gd name="connsiteX4" fmla="*/ 35316 w 46192"/>
              <a:gd name="connsiteY4" fmla="*/ 0 h 229684"/>
              <a:gd name="connsiteX5" fmla="*/ 45552 w 46192"/>
              <a:gd name="connsiteY5" fmla="*/ 0 h 229684"/>
              <a:gd name="connsiteX0" fmla="*/ 0 w 52376"/>
              <a:gd name="connsiteY0" fmla="*/ 229684 h 229684"/>
              <a:gd name="connsiteX1" fmla="*/ 32825 w 52376"/>
              <a:gd name="connsiteY1" fmla="*/ 134343 h 229684"/>
              <a:gd name="connsiteX2" fmla="*/ 39649 w 52376"/>
              <a:gd name="connsiteY2" fmla="*/ 91007 h 229684"/>
              <a:gd name="connsiteX3" fmla="*/ 46122 w 52376"/>
              <a:gd name="connsiteY3" fmla="*/ 37131 h 229684"/>
              <a:gd name="connsiteX4" fmla="*/ 35316 w 52376"/>
              <a:gd name="connsiteY4" fmla="*/ 0 h 229684"/>
              <a:gd name="connsiteX5" fmla="*/ 52376 w 52376"/>
              <a:gd name="connsiteY5" fmla="*/ 0 h 229684"/>
              <a:gd name="connsiteX0" fmla="*/ 0 w 46192"/>
              <a:gd name="connsiteY0" fmla="*/ 229684 h 229684"/>
              <a:gd name="connsiteX1" fmla="*/ 32825 w 46192"/>
              <a:gd name="connsiteY1" fmla="*/ 134343 h 229684"/>
              <a:gd name="connsiteX2" fmla="*/ 39649 w 46192"/>
              <a:gd name="connsiteY2" fmla="*/ 91007 h 229684"/>
              <a:gd name="connsiteX3" fmla="*/ 46122 w 46192"/>
              <a:gd name="connsiteY3" fmla="*/ 37131 h 229684"/>
              <a:gd name="connsiteX4" fmla="*/ 35316 w 46192"/>
              <a:gd name="connsiteY4" fmla="*/ 0 h 229684"/>
              <a:gd name="connsiteX0" fmla="*/ 0 w 46192"/>
              <a:gd name="connsiteY0" fmla="*/ 192553 h 192553"/>
              <a:gd name="connsiteX1" fmla="*/ 32825 w 46192"/>
              <a:gd name="connsiteY1" fmla="*/ 97212 h 192553"/>
              <a:gd name="connsiteX2" fmla="*/ 39649 w 46192"/>
              <a:gd name="connsiteY2" fmla="*/ 53876 h 192553"/>
              <a:gd name="connsiteX3" fmla="*/ 46122 w 46192"/>
              <a:gd name="connsiteY3" fmla="*/ 0 h 192553"/>
              <a:gd name="connsiteX0" fmla="*/ 0 w 46192"/>
              <a:gd name="connsiteY0" fmla="*/ 219849 h 219849"/>
              <a:gd name="connsiteX1" fmla="*/ 32825 w 46192"/>
              <a:gd name="connsiteY1" fmla="*/ 124508 h 219849"/>
              <a:gd name="connsiteX2" fmla="*/ 39649 w 46192"/>
              <a:gd name="connsiteY2" fmla="*/ 81172 h 219849"/>
              <a:gd name="connsiteX3" fmla="*/ 46122 w 46192"/>
              <a:gd name="connsiteY3" fmla="*/ 0 h 219849"/>
              <a:gd name="connsiteX0" fmla="*/ 0 w 46122"/>
              <a:gd name="connsiteY0" fmla="*/ 219849 h 219849"/>
              <a:gd name="connsiteX1" fmla="*/ 32825 w 46122"/>
              <a:gd name="connsiteY1" fmla="*/ 124508 h 219849"/>
              <a:gd name="connsiteX2" fmla="*/ 39649 w 46122"/>
              <a:gd name="connsiteY2" fmla="*/ 81172 h 219849"/>
              <a:gd name="connsiteX3" fmla="*/ 42710 w 46122"/>
              <a:gd name="connsiteY3" fmla="*/ 51180 h 219849"/>
              <a:gd name="connsiteX4" fmla="*/ 46122 w 46122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39649 w 46378"/>
              <a:gd name="connsiteY2" fmla="*/ 81172 h 219849"/>
              <a:gd name="connsiteX3" fmla="*/ 46122 w 46378"/>
              <a:gd name="connsiteY3" fmla="*/ 58004 h 219849"/>
              <a:gd name="connsiteX4" fmla="*/ 46122 w 46378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39649 w 46378"/>
              <a:gd name="connsiteY2" fmla="*/ 81172 h 219849"/>
              <a:gd name="connsiteX3" fmla="*/ 46122 w 46378"/>
              <a:gd name="connsiteY3" fmla="*/ 64828 h 219849"/>
              <a:gd name="connsiteX4" fmla="*/ 46122 w 46378"/>
              <a:gd name="connsiteY4" fmla="*/ 0 h 219849"/>
              <a:gd name="connsiteX0" fmla="*/ 0 w 49661"/>
              <a:gd name="connsiteY0" fmla="*/ 219849 h 219849"/>
              <a:gd name="connsiteX1" fmla="*/ 32825 w 49661"/>
              <a:gd name="connsiteY1" fmla="*/ 124508 h 219849"/>
              <a:gd name="connsiteX2" fmla="*/ 39649 w 49661"/>
              <a:gd name="connsiteY2" fmla="*/ 81172 h 219849"/>
              <a:gd name="connsiteX3" fmla="*/ 49534 w 49661"/>
              <a:gd name="connsiteY3" fmla="*/ 64828 h 219849"/>
              <a:gd name="connsiteX4" fmla="*/ 46122 w 49661"/>
              <a:gd name="connsiteY4" fmla="*/ 0 h 219849"/>
              <a:gd name="connsiteX0" fmla="*/ 0 w 46122"/>
              <a:gd name="connsiteY0" fmla="*/ 219849 h 219849"/>
              <a:gd name="connsiteX1" fmla="*/ 32825 w 46122"/>
              <a:gd name="connsiteY1" fmla="*/ 124508 h 219849"/>
              <a:gd name="connsiteX2" fmla="*/ 39649 w 46122"/>
              <a:gd name="connsiteY2" fmla="*/ 81172 h 219849"/>
              <a:gd name="connsiteX3" fmla="*/ 46122 w 46122"/>
              <a:gd name="connsiteY3" fmla="*/ 0 h 219849"/>
              <a:gd name="connsiteX0" fmla="*/ 0 w 46122"/>
              <a:gd name="connsiteY0" fmla="*/ 219849 h 219849"/>
              <a:gd name="connsiteX1" fmla="*/ 32825 w 46122"/>
              <a:gd name="connsiteY1" fmla="*/ 124508 h 219849"/>
              <a:gd name="connsiteX2" fmla="*/ 39649 w 46122"/>
              <a:gd name="connsiteY2" fmla="*/ 81172 h 219849"/>
              <a:gd name="connsiteX3" fmla="*/ 42710 w 46122"/>
              <a:gd name="connsiteY3" fmla="*/ 47768 h 219849"/>
              <a:gd name="connsiteX4" fmla="*/ 46122 w 46122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39649 w 46378"/>
              <a:gd name="connsiteY2" fmla="*/ 81172 h 219849"/>
              <a:gd name="connsiteX3" fmla="*/ 46122 w 46378"/>
              <a:gd name="connsiteY3" fmla="*/ 47768 h 219849"/>
              <a:gd name="connsiteX4" fmla="*/ 46122 w 46378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46122 w 46378"/>
              <a:gd name="connsiteY2" fmla="*/ 47768 h 219849"/>
              <a:gd name="connsiteX3" fmla="*/ 46122 w 46378"/>
              <a:gd name="connsiteY3" fmla="*/ 0 h 21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8" h="219849">
                <a:moveTo>
                  <a:pt x="0" y="219849"/>
                </a:moveTo>
                <a:cubicBezTo>
                  <a:pt x="14445" y="183735"/>
                  <a:pt x="25138" y="153188"/>
                  <a:pt x="32825" y="124508"/>
                </a:cubicBezTo>
                <a:cubicBezTo>
                  <a:pt x="40512" y="95828"/>
                  <a:pt x="43906" y="68519"/>
                  <a:pt x="46122" y="47768"/>
                </a:cubicBezTo>
                <a:cubicBezTo>
                  <a:pt x="47201" y="34239"/>
                  <a:pt x="44416" y="6824"/>
                  <a:pt x="46122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2247903" y="3201254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Freeform 193"/>
          <p:cNvSpPr/>
          <p:nvPr/>
        </p:nvSpPr>
        <p:spPr>
          <a:xfrm>
            <a:off x="5850151" y="3597585"/>
            <a:ext cx="269304" cy="109171"/>
          </a:xfrm>
          <a:custGeom>
            <a:avLst/>
            <a:gdLst>
              <a:gd name="connsiteX0" fmla="*/ 0 w 271762"/>
              <a:gd name="connsiteY0" fmla="*/ 22457 h 102387"/>
              <a:gd name="connsiteX1" fmla="*/ 115099 w 271762"/>
              <a:gd name="connsiteY1" fmla="*/ 77 h 102387"/>
              <a:gd name="connsiteX2" fmla="*/ 182240 w 271762"/>
              <a:gd name="connsiteY2" fmla="*/ 16063 h 102387"/>
              <a:gd name="connsiteX3" fmla="*/ 220607 w 271762"/>
              <a:gd name="connsiteY3" fmla="*/ 41640 h 102387"/>
              <a:gd name="connsiteX4" fmla="*/ 258973 w 271762"/>
              <a:gd name="connsiteY4" fmla="*/ 80007 h 102387"/>
              <a:gd name="connsiteX5" fmla="*/ 271762 w 271762"/>
              <a:gd name="connsiteY5" fmla="*/ 102387 h 102387"/>
              <a:gd name="connsiteX6" fmla="*/ 271762 w 271762"/>
              <a:gd name="connsiteY6" fmla="*/ 102387 h 102387"/>
              <a:gd name="connsiteX0" fmla="*/ 0 w 271762"/>
              <a:gd name="connsiteY0" fmla="*/ 27049 h 106979"/>
              <a:gd name="connsiteX1" fmla="*/ 64969 w 271762"/>
              <a:gd name="connsiteY1" fmla="*/ 1578 h 106979"/>
              <a:gd name="connsiteX2" fmla="*/ 115099 w 271762"/>
              <a:gd name="connsiteY2" fmla="*/ 4669 h 106979"/>
              <a:gd name="connsiteX3" fmla="*/ 182240 w 271762"/>
              <a:gd name="connsiteY3" fmla="*/ 20655 h 106979"/>
              <a:gd name="connsiteX4" fmla="*/ 220607 w 271762"/>
              <a:gd name="connsiteY4" fmla="*/ 46232 h 106979"/>
              <a:gd name="connsiteX5" fmla="*/ 258973 w 271762"/>
              <a:gd name="connsiteY5" fmla="*/ 84599 h 106979"/>
              <a:gd name="connsiteX6" fmla="*/ 271762 w 271762"/>
              <a:gd name="connsiteY6" fmla="*/ 106979 h 106979"/>
              <a:gd name="connsiteX7" fmla="*/ 271762 w 271762"/>
              <a:gd name="connsiteY7" fmla="*/ 106979 h 106979"/>
              <a:gd name="connsiteX0" fmla="*/ 0 w 271762"/>
              <a:gd name="connsiteY0" fmla="*/ 22714 h 102644"/>
              <a:gd name="connsiteX1" fmla="*/ 64969 w 271762"/>
              <a:gd name="connsiteY1" fmla="*/ 6834 h 102644"/>
              <a:gd name="connsiteX2" fmla="*/ 115099 w 271762"/>
              <a:gd name="connsiteY2" fmla="*/ 334 h 102644"/>
              <a:gd name="connsiteX3" fmla="*/ 182240 w 271762"/>
              <a:gd name="connsiteY3" fmla="*/ 16320 h 102644"/>
              <a:gd name="connsiteX4" fmla="*/ 220607 w 271762"/>
              <a:gd name="connsiteY4" fmla="*/ 41897 h 102644"/>
              <a:gd name="connsiteX5" fmla="*/ 258973 w 271762"/>
              <a:gd name="connsiteY5" fmla="*/ 80264 h 102644"/>
              <a:gd name="connsiteX6" fmla="*/ 271762 w 271762"/>
              <a:gd name="connsiteY6" fmla="*/ 102644 h 102644"/>
              <a:gd name="connsiteX7" fmla="*/ 271762 w 271762"/>
              <a:gd name="connsiteY7" fmla="*/ 102644 h 102644"/>
              <a:gd name="connsiteX0" fmla="*/ 0 w 271762"/>
              <a:gd name="connsiteY0" fmla="*/ 23303 h 103233"/>
              <a:gd name="connsiteX1" fmla="*/ 58575 w 271762"/>
              <a:gd name="connsiteY1" fmla="*/ 4226 h 103233"/>
              <a:gd name="connsiteX2" fmla="*/ 115099 w 271762"/>
              <a:gd name="connsiteY2" fmla="*/ 923 h 103233"/>
              <a:gd name="connsiteX3" fmla="*/ 182240 w 271762"/>
              <a:gd name="connsiteY3" fmla="*/ 16909 h 103233"/>
              <a:gd name="connsiteX4" fmla="*/ 220607 w 271762"/>
              <a:gd name="connsiteY4" fmla="*/ 42486 h 103233"/>
              <a:gd name="connsiteX5" fmla="*/ 258973 w 271762"/>
              <a:gd name="connsiteY5" fmla="*/ 80853 h 103233"/>
              <a:gd name="connsiteX6" fmla="*/ 271762 w 271762"/>
              <a:gd name="connsiteY6" fmla="*/ 103233 h 103233"/>
              <a:gd name="connsiteX7" fmla="*/ 271762 w 271762"/>
              <a:gd name="connsiteY7" fmla="*/ 103233 h 103233"/>
              <a:gd name="connsiteX0" fmla="*/ 0 w 271762"/>
              <a:gd name="connsiteY0" fmla="*/ 30109 h 110039"/>
              <a:gd name="connsiteX1" fmla="*/ 58575 w 271762"/>
              <a:gd name="connsiteY1" fmla="*/ 11032 h 110039"/>
              <a:gd name="connsiteX2" fmla="*/ 112641 w 271762"/>
              <a:gd name="connsiteY2" fmla="*/ 354 h 110039"/>
              <a:gd name="connsiteX3" fmla="*/ 182240 w 271762"/>
              <a:gd name="connsiteY3" fmla="*/ 23715 h 110039"/>
              <a:gd name="connsiteX4" fmla="*/ 220607 w 271762"/>
              <a:gd name="connsiteY4" fmla="*/ 49292 h 110039"/>
              <a:gd name="connsiteX5" fmla="*/ 258973 w 271762"/>
              <a:gd name="connsiteY5" fmla="*/ 87659 h 110039"/>
              <a:gd name="connsiteX6" fmla="*/ 271762 w 271762"/>
              <a:gd name="connsiteY6" fmla="*/ 110039 h 110039"/>
              <a:gd name="connsiteX7" fmla="*/ 271762 w 271762"/>
              <a:gd name="connsiteY7" fmla="*/ 110039 h 110039"/>
              <a:gd name="connsiteX0" fmla="*/ 0 w 271762"/>
              <a:gd name="connsiteY0" fmla="*/ 32602 h 112532"/>
              <a:gd name="connsiteX1" fmla="*/ 51201 w 271762"/>
              <a:gd name="connsiteY1" fmla="*/ 3692 h 112532"/>
              <a:gd name="connsiteX2" fmla="*/ 112641 w 271762"/>
              <a:gd name="connsiteY2" fmla="*/ 2847 h 112532"/>
              <a:gd name="connsiteX3" fmla="*/ 182240 w 271762"/>
              <a:gd name="connsiteY3" fmla="*/ 26208 h 112532"/>
              <a:gd name="connsiteX4" fmla="*/ 220607 w 271762"/>
              <a:gd name="connsiteY4" fmla="*/ 51785 h 112532"/>
              <a:gd name="connsiteX5" fmla="*/ 258973 w 271762"/>
              <a:gd name="connsiteY5" fmla="*/ 90152 h 112532"/>
              <a:gd name="connsiteX6" fmla="*/ 271762 w 271762"/>
              <a:gd name="connsiteY6" fmla="*/ 112532 h 112532"/>
              <a:gd name="connsiteX7" fmla="*/ 271762 w 271762"/>
              <a:gd name="connsiteY7" fmla="*/ 112532 h 112532"/>
              <a:gd name="connsiteX0" fmla="*/ 0 w 276678"/>
              <a:gd name="connsiteY0" fmla="*/ 27397 h 112243"/>
              <a:gd name="connsiteX1" fmla="*/ 56117 w 276678"/>
              <a:gd name="connsiteY1" fmla="*/ 3403 h 112243"/>
              <a:gd name="connsiteX2" fmla="*/ 117557 w 276678"/>
              <a:gd name="connsiteY2" fmla="*/ 2558 h 112243"/>
              <a:gd name="connsiteX3" fmla="*/ 187156 w 276678"/>
              <a:gd name="connsiteY3" fmla="*/ 25919 h 112243"/>
              <a:gd name="connsiteX4" fmla="*/ 225523 w 276678"/>
              <a:gd name="connsiteY4" fmla="*/ 51496 h 112243"/>
              <a:gd name="connsiteX5" fmla="*/ 263889 w 276678"/>
              <a:gd name="connsiteY5" fmla="*/ 89863 h 112243"/>
              <a:gd name="connsiteX6" fmla="*/ 276678 w 276678"/>
              <a:gd name="connsiteY6" fmla="*/ 112243 h 112243"/>
              <a:gd name="connsiteX7" fmla="*/ 276678 w 276678"/>
              <a:gd name="connsiteY7" fmla="*/ 112243 h 112243"/>
              <a:gd name="connsiteX0" fmla="*/ 0 w 269304"/>
              <a:gd name="connsiteY0" fmla="*/ 32602 h 112532"/>
              <a:gd name="connsiteX1" fmla="*/ 48743 w 269304"/>
              <a:gd name="connsiteY1" fmla="*/ 3692 h 112532"/>
              <a:gd name="connsiteX2" fmla="*/ 110183 w 269304"/>
              <a:gd name="connsiteY2" fmla="*/ 2847 h 112532"/>
              <a:gd name="connsiteX3" fmla="*/ 179782 w 269304"/>
              <a:gd name="connsiteY3" fmla="*/ 26208 h 112532"/>
              <a:gd name="connsiteX4" fmla="*/ 218149 w 269304"/>
              <a:gd name="connsiteY4" fmla="*/ 51785 h 112532"/>
              <a:gd name="connsiteX5" fmla="*/ 256515 w 269304"/>
              <a:gd name="connsiteY5" fmla="*/ 90152 h 112532"/>
              <a:gd name="connsiteX6" fmla="*/ 269304 w 269304"/>
              <a:gd name="connsiteY6" fmla="*/ 112532 h 112532"/>
              <a:gd name="connsiteX7" fmla="*/ 269304 w 269304"/>
              <a:gd name="connsiteY7" fmla="*/ 112532 h 112532"/>
              <a:gd name="connsiteX0" fmla="*/ 0 w 269304"/>
              <a:gd name="connsiteY0" fmla="*/ 32003 h 111933"/>
              <a:gd name="connsiteX1" fmla="*/ 48743 w 269304"/>
              <a:gd name="connsiteY1" fmla="*/ 3093 h 111933"/>
              <a:gd name="connsiteX2" fmla="*/ 110183 w 269304"/>
              <a:gd name="connsiteY2" fmla="*/ 2248 h 111933"/>
              <a:gd name="connsiteX3" fmla="*/ 179782 w 269304"/>
              <a:gd name="connsiteY3" fmla="*/ 15777 h 111933"/>
              <a:gd name="connsiteX4" fmla="*/ 218149 w 269304"/>
              <a:gd name="connsiteY4" fmla="*/ 51186 h 111933"/>
              <a:gd name="connsiteX5" fmla="*/ 256515 w 269304"/>
              <a:gd name="connsiteY5" fmla="*/ 89553 h 111933"/>
              <a:gd name="connsiteX6" fmla="*/ 269304 w 269304"/>
              <a:gd name="connsiteY6" fmla="*/ 111933 h 111933"/>
              <a:gd name="connsiteX7" fmla="*/ 269304 w 269304"/>
              <a:gd name="connsiteY7" fmla="*/ 111933 h 111933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18149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1019 h 110949"/>
              <a:gd name="connsiteX1" fmla="*/ 48743 w 269304"/>
              <a:gd name="connsiteY1" fmla="*/ 2109 h 110949"/>
              <a:gd name="connsiteX2" fmla="*/ 110183 w 269304"/>
              <a:gd name="connsiteY2" fmla="*/ 3618 h 110949"/>
              <a:gd name="connsiteX3" fmla="*/ 179782 w 269304"/>
              <a:gd name="connsiteY3" fmla="*/ 14793 h 110949"/>
              <a:gd name="connsiteX4" fmla="*/ 223065 w 269304"/>
              <a:gd name="connsiteY4" fmla="*/ 45286 h 110949"/>
              <a:gd name="connsiteX5" fmla="*/ 256515 w 269304"/>
              <a:gd name="connsiteY5" fmla="*/ 88569 h 110949"/>
              <a:gd name="connsiteX6" fmla="*/ 269304 w 269304"/>
              <a:gd name="connsiteY6" fmla="*/ 110949 h 110949"/>
              <a:gd name="connsiteX7" fmla="*/ 269304 w 269304"/>
              <a:gd name="connsiteY7" fmla="*/ 110949 h 110949"/>
              <a:gd name="connsiteX0" fmla="*/ 0 w 269304"/>
              <a:gd name="connsiteY0" fmla="*/ 27830 h 107760"/>
              <a:gd name="connsiteX1" fmla="*/ 48743 w 269304"/>
              <a:gd name="connsiteY1" fmla="*/ 4839 h 107760"/>
              <a:gd name="connsiteX2" fmla="*/ 110183 w 269304"/>
              <a:gd name="connsiteY2" fmla="*/ 429 h 107760"/>
              <a:gd name="connsiteX3" fmla="*/ 179782 w 269304"/>
              <a:gd name="connsiteY3" fmla="*/ 11604 h 107760"/>
              <a:gd name="connsiteX4" fmla="*/ 223065 w 269304"/>
              <a:gd name="connsiteY4" fmla="*/ 42097 h 107760"/>
              <a:gd name="connsiteX5" fmla="*/ 256515 w 269304"/>
              <a:gd name="connsiteY5" fmla="*/ 85380 h 107760"/>
              <a:gd name="connsiteX6" fmla="*/ 269304 w 269304"/>
              <a:gd name="connsiteY6" fmla="*/ 107760 h 107760"/>
              <a:gd name="connsiteX7" fmla="*/ 269304 w 269304"/>
              <a:gd name="connsiteY7" fmla="*/ 107760 h 107760"/>
              <a:gd name="connsiteX0" fmla="*/ 0 w 269304"/>
              <a:gd name="connsiteY0" fmla="*/ 30574 h 110504"/>
              <a:gd name="connsiteX1" fmla="*/ 48743 w 269304"/>
              <a:gd name="connsiteY1" fmla="*/ 7583 h 110504"/>
              <a:gd name="connsiteX2" fmla="*/ 110183 w 269304"/>
              <a:gd name="connsiteY2" fmla="*/ 214 h 110504"/>
              <a:gd name="connsiteX3" fmla="*/ 179782 w 269304"/>
              <a:gd name="connsiteY3" fmla="*/ 14348 h 110504"/>
              <a:gd name="connsiteX4" fmla="*/ 223065 w 269304"/>
              <a:gd name="connsiteY4" fmla="*/ 44841 h 110504"/>
              <a:gd name="connsiteX5" fmla="*/ 256515 w 269304"/>
              <a:gd name="connsiteY5" fmla="*/ 88124 h 110504"/>
              <a:gd name="connsiteX6" fmla="*/ 269304 w 269304"/>
              <a:gd name="connsiteY6" fmla="*/ 110504 h 110504"/>
              <a:gd name="connsiteX7" fmla="*/ 269304 w 269304"/>
              <a:gd name="connsiteY7" fmla="*/ 110504 h 1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04" h="110504">
                <a:moveTo>
                  <a:pt x="0" y="30574"/>
                </a:moveTo>
                <a:cubicBezTo>
                  <a:pt x="10828" y="28460"/>
                  <a:pt x="30379" y="12643"/>
                  <a:pt x="48743" y="7583"/>
                </a:cubicBezTo>
                <a:cubicBezTo>
                  <a:pt x="67107" y="2523"/>
                  <a:pt x="88343" y="-913"/>
                  <a:pt x="110183" y="214"/>
                </a:cubicBezTo>
                <a:cubicBezTo>
                  <a:pt x="132023" y="1341"/>
                  <a:pt x="160968" y="6910"/>
                  <a:pt x="179782" y="14348"/>
                </a:cubicBezTo>
                <a:cubicBezTo>
                  <a:pt x="198596" y="21786"/>
                  <a:pt x="210276" y="32545"/>
                  <a:pt x="223065" y="44841"/>
                </a:cubicBezTo>
                <a:cubicBezTo>
                  <a:pt x="235854" y="57137"/>
                  <a:pt x="248808" y="77180"/>
                  <a:pt x="256515" y="88124"/>
                </a:cubicBezTo>
                <a:cubicBezTo>
                  <a:pt x="264222" y="99068"/>
                  <a:pt x="269304" y="110504"/>
                  <a:pt x="269304" y="110504"/>
                </a:cubicBezTo>
                <a:lnTo>
                  <a:pt x="269304" y="11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5" name="Freeform 194"/>
          <p:cNvSpPr/>
          <p:nvPr/>
        </p:nvSpPr>
        <p:spPr>
          <a:xfrm>
            <a:off x="6094189" y="3665895"/>
            <a:ext cx="67377" cy="1374001"/>
          </a:xfrm>
          <a:custGeom>
            <a:avLst/>
            <a:gdLst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77" h="1390783">
                <a:moveTo>
                  <a:pt x="0" y="0"/>
                </a:moveTo>
                <a:cubicBezTo>
                  <a:pt x="1502" y="4117"/>
                  <a:pt x="1551" y="275"/>
                  <a:pt x="9011" y="17327"/>
                </a:cubicBezTo>
                <a:cubicBezTo>
                  <a:pt x="16471" y="22089"/>
                  <a:pt x="36138" y="63634"/>
                  <a:pt x="44761" y="102310"/>
                </a:cubicBezTo>
                <a:cubicBezTo>
                  <a:pt x="53384" y="140986"/>
                  <a:pt x="57550" y="195562"/>
                  <a:pt x="60747" y="249382"/>
                </a:cubicBezTo>
                <a:cubicBezTo>
                  <a:pt x="63944" y="303202"/>
                  <a:pt x="63411" y="376737"/>
                  <a:pt x="63944" y="425228"/>
                </a:cubicBezTo>
                <a:cubicBezTo>
                  <a:pt x="64477" y="473719"/>
                  <a:pt x="63411" y="501961"/>
                  <a:pt x="63944" y="540327"/>
                </a:cubicBezTo>
                <a:cubicBezTo>
                  <a:pt x="64477" y="578693"/>
                  <a:pt x="66608" y="619191"/>
                  <a:pt x="67141" y="655426"/>
                </a:cubicBezTo>
                <a:cubicBezTo>
                  <a:pt x="67674" y="691661"/>
                  <a:pt x="67141" y="757737"/>
                  <a:pt x="67141" y="757737"/>
                </a:cubicBezTo>
                <a:cubicBezTo>
                  <a:pt x="67141" y="793972"/>
                  <a:pt x="67674" y="833404"/>
                  <a:pt x="67141" y="872836"/>
                </a:cubicBezTo>
                <a:cubicBezTo>
                  <a:pt x="66608" y="912268"/>
                  <a:pt x="64477" y="954898"/>
                  <a:pt x="63944" y="994330"/>
                </a:cubicBezTo>
                <a:cubicBezTo>
                  <a:pt x="63411" y="1033762"/>
                  <a:pt x="64477" y="1063070"/>
                  <a:pt x="63944" y="1109429"/>
                </a:cubicBezTo>
                <a:cubicBezTo>
                  <a:pt x="63411" y="1155788"/>
                  <a:pt x="61280" y="1230391"/>
                  <a:pt x="60747" y="1272487"/>
                </a:cubicBezTo>
                <a:cubicBezTo>
                  <a:pt x="60214" y="1314583"/>
                  <a:pt x="60747" y="1362008"/>
                  <a:pt x="60747" y="1362008"/>
                </a:cubicBezTo>
                <a:lnTo>
                  <a:pt x="60747" y="1390783"/>
                </a:lnTo>
                <a:lnTo>
                  <a:pt x="60747" y="139078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6" name="Freeform 195"/>
          <p:cNvSpPr/>
          <p:nvPr/>
        </p:nvSpPr>
        <p:spPr>
          <a:xfrm>
            <a:off x="6161330" y="3643514"/>
            <a:ext cx="575496" cy="963381"/>
          </a:xfrm>
          <a:custGeom>
            <a:avLst/>
            <a:gdLst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354889 w 575496"/>
              <a:gd name="connsiteY5" fmla="*/ 201424 h 975147"/>
              <a:gd name="connsiteX6" fmla="*/ 457200 w 575496"/>
              <a:gd name="connsiteY6" fmla="*/ 95916 h 975147"/>
              <a:gd name="connsiteX7" fmla="*/ 537130 w 575496"/>
              <a:gd name="connsiteY7" fmla="*/ 25578 h 975147"/>
              <a:gd name="connsiteX8" fmla="*/ 575496 w 575496"/>
              <a:gd name="connsiteY8" fmla="*/ 0 h 975147"/>
              <a:gd name="connsiteX9" fmla="*/ 575496 w 575496"/>
              <a:gd name="connsiteY9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8157 w 575496"/>
              <a:gd name="connsiteY5" fmla="*/ 310129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81355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2381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31972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3932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68565 w 575496"/>
              <a:gd name="connsiteY5" fmla="*/ 335706 h 975147"/>
              <a:gd name="connsiteX6" fmla="*/ 263649 w 575496"/>
              <a:gd name="connsiteY6" fmla="*/ 332510 h 975147"/>
              <a:gd name="connsiteX7" fmla="*/ 354889 w 575496"/>
              <a:gd name="connsiteY7" fmla="*/ 204621 h 975147"/>
              <a:gd name="connsiteX8" fmla="*/ 457200 w 575496"/>
              <a:gd name="connsiteY8" fmla="*/ 95916 h 975147"/>
              <a:gd name="connsiteX9" fmla="*/ 537129 w 575496"/>
              <a:gd name="connsiteY9" fmla="*/ 31973 h 975147"/>
              <a:gd name="connsiteX10" fmla="*/ 575496 w 575496"/>
              <a:gd name="connsiteY10" fmla="*/ 0 h 975147"/>
              <a:gd name="connsiteX11" fmla="*/ 575496 w 575496"/>
              <a:gd name="connsiteY11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56798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4671 w 575496"/>
              <a:gd name="connsiteY10" fmla="*/ 29515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7426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496" h="975147">
                <a:moveTo>
                  <a:pt x="0" y="975147"/>
                </a:moveTo>
                <a:cubicBezTo>
                  <a:pt x="19450" y="909604"/>
                  <a:pt x="38900" y="844062"/>
                  <a:pt x="60747" y="783315"/>
                </a:cubicBezTo>
                <a:cubicBezTo>
                  <a:pt x="82595" y="722568"/>
                  <a:pt x="109401" y="663297"/>
                  <a:pt x="131085" y="610666"/>
                </a:cubicBezTo>
                <a:cubicBezTo>
                  <a:pt x="152769" y="558035"/>
                  <a:pt x="175685" y="500830"/>
                  <a:pt x="190853" y="467531"/>
                </a:cubicBezTo>
                <a:cubicBezTo>
                  <a:pt x="206021" y="434232"/>
                  <a:pt x="211558" y="428511"/>
                  <a:pt x="222090" y="410875"/>
                </a:cubicBezTo>
                <a:cubicBezTo>
                  <a:pt x="232622" y="393239"/>
                  <a:pt x="238924" y="374242"/>
                  <a:pt x="246670" y="361714"/>
                </a:cubicBezTo>
                <a:cubicBezTo>
                  <a:pt x="254416" y="349186"/>
                  <a:pt x="266145" y="339754"/>
                  <a:pt x="268565" y="335706"/>
                </a:cubicBezTo>
                <a:cubicBezTo>
                  <a:pt x="270985" y="331658"/>
                  <a:pt x="250001" y="367799"/>
                  <a:pt x="261191" y="337426"/>
                </a:cubicBezTo>
                <a:cubicBezTo>
                  <a:pt x="275578" y="316644"/>
                  <a:pt x="319763" y="238728"/>
                  <a:pt x="352431" y="197247"/>
                </a:cubicBezTo>
                <a:cubicBezTo>
                  <a:pt x="385099" y="155766"/>
                  <a:pt x="427236" y="117317"/>
                  <a:pt x="457200" y="88542"/>
                </a:cubicBezTo>
                <a:cubicBezTo>
                  <a:pt x="487164" y="59767"/>
                  <a:pt x="512497" y="40585"/>
                  <a:pt x="532213" y="24599"/>
                </a:cubicBezTo>
                <a:lnTo>
                  <a:pt x="575496" y="0"/>
                </a:lnTo>
                <a:lnTo>
                  <a:pt x="57549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7" name="Freeform 196"/>
          <p:cNvSpPr/>
          <p:nvPr/>
        </p:nvSpPr>
        <p:spPr>
          <a:xfrm>
            <a:off x="6732348" y="3602779"/>
            <a:ext cx="434934" cy="148792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91739 w 505158"/>
              <a:gd name="connsiteY1" fmla="*/ 34530 h 150609"/>
              <a:gd name="connsiteX2" fmla="*/ 138219 w 505158"/>
              <a:gd name="connsiteY2" fmla="*/ 18544 h 150609"/>
              <a:gd name="connsiteX3" fmla="*/ 160600 w 505158"/>
              <a:gd name="connsiteY3" fmla="*/ 9691 h 150609"/>
              <a:gd name="connsiteX4" fmla="*/ 227002 w 505158"/>
              <a:gd name="connsiteY4" fmla="*/ 99 h 150609"/>
              <a:gd name="connsiteX5" fmla="*/ 306932 w 505158"/>
              <a:gd name="connsiteY5" fmla="*/ 5754 h 150609"/>
              <a:gd name="connsiteX6" fmla="*/ 374073 w 505158"/>
              <a:gd name="connsiteY6" fmla="*/ 21741 h 150609"/>
              <a:gd name="connsiteX7" fmla="*/ 431623 w 505158"/>
              <a:gd name="connsiteY7" fmla="*/ 51255 h 150609"/>
              <a:gd name="connsiteX8" fmla="*/ 477122 w 505158"/>
              <a:gd name="connsiteY8" fmla="*/ 93557 h 150609"/>
              <a:gd name="connsiteX9" fmla="*/ 505158 w 505158"/>
              <a:gd name="connsiteY9" fmla="*/ 150609 h 150609"/>
              <a:gd name="connsiteX10" fmla="*/ 505158 w 505158"/>
              <a:gd name="connsiteY10" fmla="*/ 150609 h 150609"/>
              <a:gd name="connsiteX0" fmla="*/ 0 w 413419"/>
              <a:gd name="connsiteY0" fmla="*/ 34530 h 150609"/>
              <a:gd name="connsiteX1" fmla="*/ 46480 w 413419"/>
              <a:gd name="connsiteY1" fmla="*/ 18544 h 150609"/>
              <a:gd name="connsiteX2" fmla="*/ 68861 w 413419"/>
              <a:gd name="connsiteY2" fmla="*/ 9691 h 150609"/>
              <a:gd name="connsiteX3" fmla="*/ 135263 w 413419"/>
              <a:gd name="connsiteY3" fmla="*/ 99 h 150609"/>
              <a:gd name="connsiteX4" fmla="*/ 215193 w 413419"/>
              <a:gd name="connsiteY4" fmla="*/ 5754 h 150609"/>
              <a:gd name="connsiteX5" fmla="*/ 282334 w 413419"/>
              <a:gd name="connsiteY5" fmla="*/ 21741 h 150609"/>
              <a:gd name="connsiteX6" fmla="*/ 339884 w 413419"/>
              <a:gd name="connsiteY6" fmla="*/ 51255 h 150609"/>
              <a:gd name="connsiteX7" fmla="*/ 385383 w 413419"/>
              <a:gd name="connsiteY7" fmla="*/ 93557 h 150609"/>
              <a:gd name="connsiteX8" fmla="*/ 413419 w 413419"/>
              <a:gd name="connsiteY8" fmla="*/ 150609 h 150609"/>
              <a:gd name="connsiteX9" fmla="*/ 413419 w 413419"/>
              <a:gd name="connsiteY9" fmla="*/ 150609 h 150609"/>
              <a:gd name="connsiteX0" fmla="*/ 0 w 434934"/>
              <a:gd name="connsiteY0" fmla="*/ 45419 h 150609"/>
              <a:gd name="connsiteX1" fmla="*/ 67995 w 434934"/>
              <a:gd name="connsiteY1" fmla="*/ 18544 h 150609"/>
              <a:gd name="connsiteX2" fmla="*/ 90376 w 434934"/>
              <a:gd name="connsiteY2" fmla="*/ 9691 h 150609"/>
              <a:gd name="connsiteX3" fmla="*/ 156778 w 434934"/>
              <a:gd name="connsiteY3" fmla="*/ 99 h 150609"/>
              <a:gd name="connsiteX4" fmla="*/ 236708 w 434934"/>
              <a:gd name="connsiteY4" fmla="*/ 5754 h 150609"/>
              <a:gd name="connsiteX5" fmla="*/ 303849 w 434934"/>
              <a:gd name="connsiteY5" fmla="*/ 21741 h 150609"/>
              <a:gd name="connsiteX6" fmla="*/ 361399 w 434934"/>
              <a:gd name="connsiteY6" fmla="*/ 51255 h 150609"/>
              <a:gd name="connsiteX7" fmla="*/ 406898 w 434934"/>
              <a:gd name="connsiteY7" fmla="*/ 93557 h 150609"/>
              <a:gd name="connsiteX8" fmla="*/ 434934 w 434934"/>
              <a:gd name="connsiteY8" fmla="*/ 150609 h 150609"/>
              <a:gd name="connsiteX9" fmla="*/ 434934 w 434934"/>
              <a:gd name="connsiteY9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934" h="150609">
                <a:moveTo>
                  <a:pt x="0" y="45419"/>
                </a:moveTo>
                <a:cubicBezTo>
                  <a:pt x="23036" y="31934"/>
                  <a:pt x="52932" y="24499"/>
                  <a:pt x="67995" y="18544"/>
                </a:cubicBezTo>
                <a:cubicBezTo>
                  <a:pt x="83058" y="12589"/>
                  <a:pt x="75579" y="12765"/>
                  <a:pt x="90376" y="9691"/>
                </a:cubicBezTo>
                <a:cubicBezTo>
                  <a:pt x="105173" y="6617"/>
                  <a:pt x="132389" y="755"/>
                  <a:pt x="156778" y="99"/>
                </a:cubicBezTo>
                <a:cubicBezTo>
                  <a:pt x="181167" y="-557"/>
                  <a:pt x="212196" y="2147"/>
                  <a:pt x="236708" y="5754"/>
                </a:cubicBezTo>
                <a:cubicBezTo>
                  <a:pt x="261220" y="9361"/>
                  <a:pt x="283067" y="14158"/>
                  <a:pt x="303849" y="21741"/>
                </a:cubicBezTo>
                <a:cubicBezTo>
                  <a:pt x="324631" y="29324"/>
                  <a:pt x="344224" y="39286"/>
                  <a:pt x="361399" y="51255"/>
                </a:cubicBezTo>
                <a:cubicBezTo>
                  <a:pt x="378574" y="63224"/>
                  <a:pt x="389726" y="76998"/>
                  <a:pt x="406898" y="93557"/>
                </a:cubicBezTo>
                <a:cubicBezTo>
                  <a:pt x="424070" y="110116"/>
                  <a:pt x="430671" y="143149"/>
                  <a:pt x="434934" y="150609"/>
                </a:cubicBezTo>
                <a:lnTo>
                  <a:pt x="434934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8" name="Freeform 197"/>
          <p:cNvSpPr/>
          <p:nvPr/>
        </p:nvSpPr>
        <p:spPr>
          <a:xfrm>
            <a:off x="7131613" y="3700404"/>
            <a:ext cx="163057" cy="12444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9" name="Freeform 198"/>
          <p:cNvSpPr/>
          <p:nvPr/>
        </p:nvSpPr>
        <p:spPr>
          <a:xfrm>
            <a:off x="7280301" y="4816311"/>
            <a:ext cx="398850" cy="178033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  <a:gd name="connsiteX0" fmla="*/ 0 w 415850"/>
              <a:gd name="connsiteY0" fmla="*/ 96802 h 147129"/>
              <a:gd name="connsiteX1" fmla="*/ 30096 w 415850"/>
              <a:gd name="connsiteY1" fmla="*/ 121495 h 147129"/>
              <a:gd name="connsiteX2" fmla="*/ 71660 w 415850"/>
              <a:gd name="connsiteY2" fmla="*/ 137480 h 147129"/>
              <a:gd name="connsiteX3" fmla="*/ 129209 w 415850"/>
              <a:gd name="connsiteY3" fmla="*/ 147071 h 147129"/>
              <a:gd name="connsiteX4" fmla="*/ 186759 w 415850"/>
              <a:gd name="connsiteY4" fmla="*/ 140677 h 147129"/>
              <a:gd name="connsiteX5" fmla="*/ 247506 w 415850"/>
              <a:gd name="connsiteY5" fmla="*/ 124691 h 147129"/>
              <a:gd name="connsiteX6" fmla="*/ 274959 w 415850"/>
              <a:gd name="connsiteY6" fmla="*/ 112789 h 147129"/>
              <a:gd name="connsiteX7" fmla="*/ 308253 w 415850"/>
              <a:gd name="connsiteY7" fmla="*/ 95917 h 147129"/>
              <a:gd name="connsiteX8" fmla="*/ 351692 w 415850"/>
              <a:gd name="connsiteY8" fmla="*/ 64830 h 147129"/>
              <a:gd name="connsiteX9" fmla="*/ 410563 w 415850"/>
              <a:gd name="connsiteY9" fmla="*/ 9593 h 147129"/>
              <a:gd name="connsiteX10" fmla="*/ 413761 w 415850"/>
              <a:gd name="connsiteY10" fmla="*/ 0 h 147129"/>
              <a:gd name="connsiteX11" fmla="*/ 413761 w 415850"/>
              <a:gd name="connsiteY11" fmla="*/ 0 h 147129"/>
              <a:gd name="connsiteX0" fmla="*/ 0 w 433160"/>
              <a:gd name="connsiteY0" fmla="*/ 96802 h 147129"/>
              <a:gd name="connsiteX1" fmla="*/ 47406 w 433160"/>
              <a:gd name="connsiteY1" fmla="*/ 121495 h 147129"/>
              <a:gd name="connsiteX2" fmla="*/ 88970 w 433160"/>
              <a:gd name="connsiteY2" fmla="*/ 137480 h 147129"/>
              <a:gd name="connsiteX3" fmla="*/ 146519 w 433160"/>
              <a:gd name="connsiteY3" fmla="*/ 147071 h 147129"/>
              <a:gd name="connsiteX4" fmla="*/ 204069 w 433160"/>
              <a:gd name="connsiteY4" fmla="*/ 140677 h 147129"/>
              <a:gd name="connsiteX5" fmla="*/ 264816 w 433160"/>
              <a:gd name="connsiteY5" fmla="*/ 124691 h 147129"/>
              <a:gd name="connsiteX6" fmla="*/ 292269 w 433160"/>
              <a:gd name="connsiteY6" fmla="*/ 112789 h 147129"/>
              <a:gd name="connsiteX7" fmla="*/ 325563 w 433160"/>
              <a:gd name="connsiteY7" fmla="*/ 95917 h 147129"/>
              <a:gd name="connsiteX8" fmla="*/ 369002 w 433160"/>
              <a:gd name="connsiteY8" fmla="*/ 64830 h 147129"/>
              <a:gd name="connsiteX9" fmla="*/ 427873 w 433160"/>
              <a:gd name="connsiteY9" fmla="*/ 9593 h 147129"/>
              <a:gd name="connsiteX10" fmla="*/ 431071 w 433160"/>
              <a:gd name="connsiteY10" fmla="*/ 0 h 147129"/>
              <a:gd name="connsiteX11" fmla="*/ 431071 w 433160"/>
              <a:gd name="connsiteY11" fmla="*/ 0 h 147129"/>
              <a:gd name="connsiteX0" fmla="*/ 0 w 433160"/>
              <a:gd name="connsiteY0" fmla="*/ 96802 h 147129"/>
              <a:gd name="connsiteX1" fmla="*/ 47406 w 433160"/>
              <a:gd name="connsiteY1" fmla="*/ 121495 h 147129"/>
              <a:gd name="connsiteX2" fmla="*/ 77429 w 433160"/>
              <a:gd name="connsiteY2" fmla="*/ 137480 h 147129"/>
              <a:gd name="connsiteX3" fmla="*/ 146519 w 433160"/>
              <a:gd name="connsiteY3" fmla="*/ 147071 h 147129"/>
              <a:gd name="connsiteX4" fmla="*/ 204069 w 433160"/>
              <a:gd name="connsiteY4" fmla="*/ 140677 h 147129"/>
              <a:gd name="connsiteX5" fmla="*/ 264816 w 433160"/>
              <a:gd name="connsiteY5" fmla="*/ 124691 h 147129"/>
              <a:gd name="connsiteX6" fmla="*/ 292269 w 433160"/>
              <a:gd name="connsiteY6" fmla="*/ 112789 h 147129"/>
              <a:gd name="connsiteX7" fmla="*/ 325563 w 433160"/>
              <a:gd name="connsiteY7" fmla="*/ 95917 h 147129"/>
              <a:gd name="connsiteX8" fmla="*/ 369002 w 433160"/>
              <a:gd name="connsiteY8" fmla="*/ 64830 h 147129"/>
              <a:gd name="connsiteX9" fmla="*/ 427873 w 433160"/>
              <a:gd name="connsiteY9" fmla="*/ 9593 h 147129"/>
              <a:gd name="connsiteX10" fmla="*/ 431071 w 433160"/>
              <a:gd name="connsiteY10" fmla="*/ 0 h 147129"/>
              <a:gd name="connsiteX11" fmla="*/ 431071 w 433160"/>
              <a:gd name="connsiteY11" fmla="*/ 0 h 147129"/>
              <a:gd name="connsiteX0" fmla="*/ 0 w 433160"/>
              <a:gd name="connsiteY0" fmla="*/ 96802 h 147129"/>
              <a:gd name="connsiteX1" fmla="*/ 35866 w 433160"/>
              <a:gd name="connsiteY1" fmla="*/ 121495 h 147129"/>
              <a:gd name="connsiteX2" fmla="*/ 77429 w 433160"/>
              <a:gd name="connsiteY2" fmla="*/ 137480 h 147129"/>
              <a:gd name="connsiteX3" fmla="*/ 146519 w 433160"/>
              <a:gd name="connsiteY3" fmla="*/ 147071 h 147129"/>
              <a:gd name="connsiteX4" fmla="*/ 204069 w 433160"/>
              <a:gd name="connsiteY4" fmla="*/ 140677 h 147129"/>
              <a:gd name="connsiteX5" fmla="*/ 264816 w 433160"/>
              <a:gd name="connsiteY5" fmla="*/ 124691 h 147129"/>
              <a:gd name="connsiteX6" fmla="*/ 292269 w 433160"/>
              <a:gd name="connsiteY6" fmla="*/ 112789 h 147129"/>
              <a:gd name="connsiteX7" fmla="*/ 325563 w 433160"/>
              <a:gd name="connsiteY7" fmla="*/ 95917 h 147129"/>
              <a:gd name="connsiteX8" fmla="*/ 369002 w 433160"/>
              <a:gd name="connsiteY8" fmla="*/ 64830 h 147129"/>
              <a:gd name="connsiteX9" fmla="*/ 427873 w 433160"/>
              <a:gd name="connsiteY9" fmla="*/ 9593 h 147129"/>
              <a:gd name="connsiteX10" fmla="*/ 431071 w 433160"/>
              <a:gd name="connsiteY10" fmla="*/ 0 h 147129"/>
              <a:gd name="connsiteX11" fmla="*/ 431071 w 433160"/>
              <a:gd name="connsiteY11" fmla="*/ 0 h 147129"/>
              <a:gd name="connsiteX0" fmla="*/ 0 w 433160"/>
              <a:gd name="connsiteY0" fmla="*/ 96802 h 147129"/>
              <a:gd name="connsiteX1" fmla="*/ 35866 w 433160"/>
              <a:gd name="connsiteY1" fmla="*/ 121495 h 147129"/>
              <a:gd name="connsiteX2" fmla="*/ 77429 w 433160"/>
              <a:gd name="connsiteY2" fmla="*/ 137480 h 147129"/>
              <a:gd name="connsiteX3" fmla="*/ 146519 w 433160"/>
              <a:gd name="connsiteY3" fmla="*/ 147071 h 147129"/>
              <a:gd name="connsiteX4" fmla="*/ 204069 w 433160"/>
              <a:gd name="connsiteY4" fmla="*/ 140677 h 147129"/>
              <a:gd name="connsiteX5" fmla="*/ 264816 w 433160"/>
              <a:gd name="connsiteY5" fmla="*/ 124691 h 147129"/>
              <a:gd name="connsiteX6" fmla="*/ 292269 w 433160"/>
              <a:gd name="connsiteY6" fmla="*/ 112789 h 147129"/>
              <a:gd name="connsiteX7" fmla="*/ 325563 w 433160"/>
              <a:gd name="connsiteY7" fmla="*/ 95917 h 147129"/>
              <a:gd name="connsiteX8" fmla="*/ 369002 w 433160"/>
              <a:gd name="connsiteY8" fmla="*/ 64830 h 147129"/>
              <a:gd name="connsiteX9" fmla="*/ 427873 w 433160"/>
              <a:gd name="connsiteY9" fmla="*/ 9593 h 147129"/>
              <a:gd name="connsiteX10" fmla="*/ 431071 w 433160"/>
              <a:gd name="connsiteY10" fmla="*/ 0 h 147129"/>
              <a:gd name="connsiteX0" fmla="*/ 0 w 427873"/>
              <a:gd name="connsiteY0" fmla="*/ 87209 h 137536"/>
              <a:gd name="connsiteX1" fmla="*/ 35866 w 427873"/>
              <a:gd name="connsiteY1" fmla="*/ 111902 h 137536"/>
              <a:gd name="connsiteX2" fmla="*/ 77429 w 427873"/>
              <a:gd name="connsiteY2" fmla="*/ 127887 h 137536"/>
              <a:gd name="connsiteX3" fmla="*/ 146519 w 427873"/>
              <a:gd name="connsiteY3" fmla="*/ 137478 h 137536"/>
              <a:gd name="connsiteX4" fmla="*/ 204069 w 427873"/>
              <a:gd name="connsiteY4" fmla="*/ 131084 h 137536"/>
              <a:gd name="connsiteX5" fmla="*/ 264816 w 427873"/>
              <a:gd name="connsiteY5" fmla="*/ 115098 h 137536"/>
              <a:gd name="connsiteX6" fmla="*/ 292269 w 427873"/>
              <a:gd name="connsiteY6" fmla="*/ 103196 h 137536"/>
              <a:gd name="connsiteX7" fmla="*/ 325563 w 427873"/>
              <a:gd name="connsiteY7" fmla="*/ 86324 h 137536"/>
              <a:gd name="connsiteX8" fmla="*/ 369002 w 427873"/>
              <a:gd name="connsiteY8" fmla="*/ 55237 h 137536"/>
              <a:gd name="connsiteX9" fmla="*/ 427873 w 427873"/>
              <a:gd name="connsiteY9" fmla="*/ 0 h 1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7873" h="137536">
                <a:moveTo>
                  <a:pt x="0" y="87209"/>
                </a:moveTo>
                <a:cubicBezTo>
                  <a:pt x="12256" y="98399"/>
                  <a:pt x="22961" y="105122"/>
                  <a:pt x="35866" y="111902"/>
                </a:cubicBezTo>
                <a:cubicBezTo>
                  <a:pt x="48771" y="118682"/>
                  <a:pt x="58987" y="123624"/>
                  <a:pt x="77429" y="127887"/>
                </a:cubicBezTo>
                <a:cubicBezTo>
                  <a:pt x="95871" y="132150"/>
                  <a:pt x="125412" y="136945"/>
                  <a:pt x="146519" y="137478"/>
                </a:cubicBezTo>
                <a:cubicBezTo>
                  <a:pt x="167626" y="138011"/>
                  <a:pt x="184353" y="134814"/>
                  <a:pt x="204069" y="131084"/>
                </a:cubicBezTo>
                <a:cubicBezTo>
                  <a:pt x="223785" y="127354"/>
                  <a:pt x="250116" y="119746"/>
                  <a:pt x="264816" y="115098"/>
                </a:cubicBezTo>
                <a:cubicBezTo>
                  <a:pt x="279516" y="110450"/>
                  <a:pt x="282677" y="107992"/>
                  <a:pt x="292269" y="103196"/>
                </a:cubicBezTo>
                <a:cubicBezTo>
                  <a:pt x="301861" y="98400"/>
                  <a:pt x="312774" y="94317"/>
                  <a:pt x="325563" y="86324"/>
                </a:cubicBezTo>
                <a:cubicBezTo>
                  <a:pt x="338352" y="78331"/>
                  <a:pt x="354615" y="66427"/>
                  <a:pt x="369002" y="55237"/>
                </a:cubicBezTo>
                <a:cubicBezTo>
                  <a:pt x="383389" y="44047"/>
                  <a:pt x="417528" y="10805"/>
                  <a:pt x="427873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0" name="Freeform 199"/>
          <p:cNvSpPr/>
          <p:nvPr/>
        </p:nvSpPr>
        <p:spPr>
          <a:xfrm>
            <a:off x="7658814" y="4234229"/>
            <a:ext cx="326115" cy="599199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51133 w 326115"/>
              <a:gd name="connsiteY2" fmla="*/ 359986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89371 w 326115"/>
              <a:gd name="connsiteY1" fmla="*/ 479580 h 601074"/>
              <a:gd name="connsiteX2" fmla="*/ 151133 w 326115"/>
              <a:gd name="connsiteY2" fmla="*/ 359986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89371 w 326115"/>
              <a:gd name="connsiteY1" fmla="*/ 479580 h 601074"/>
              <a:gd name="connsiteX2" fmla="*/ 151133 w 326115"/>
              <a:gd name="connsiteY2" fmla="*/ 359986 h 601074"/>
              <a:gd name="connsiteX3" fmla="*/ 199092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89371 w 326115"/>
              <a:gd name="connsiteY1" fmla="*/ 479580 h 601074"/>
              <a:gd name="connsiteX2" fmla="*/ 151133 w 326115"/>
              <a:gd name="connsiteY2" fmla="*/ 359986 h 601074"/>
              <a:gd name="connsiteX3" fmla="*/ 199092 w 326115"/>
              <a:gd name="connsiteY3" fmla="*/ 281354 h 601074"/>
              <a:gd name="connsiteX4" fmla="*/ 262021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89371 w 326115"/>
              <a:gd name="connsiteY1" fmla="*/ 479580 h 601074"/>
              <a:gd name="connsiteX2" fmla="*/ 151133 w 326115"/>
              <a:gd name="connsiteY2" fmla="*/ 359986 h 601074"/>
              <a:gd name="connsiteX3" fmla="*/ 199092 w 326115"/>
              <a:gd name="connsiteY3" fmla="*/ 281354 h 601074"/>
              <a:gd name="connsiteX4" fmla="*/ 262021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89371 w 326115"/>
              <a:gd name="connsiteY1" fmla="*/ 479580 h 601074"/>
              <a:gd name="connsiteX2" fmla="*/ 156512 w 326115"/>
              <a:gd name="connsiteY2" fmla="*/ 359986 h 601074"/>
              <a:gd name="connsiteX3" fmla="*/ 199092 w 326115"/>
              <a:gd name="connsiteY3" fmla="*/ 281354 h 601074"/>
              <a:gd name="connsiteX4" fmla="*/ 262021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6518 h 606518"/>
              <a:gd name="connsiteX1" fmla="*/ 89371 w 326115"/>
              <a:gd name="connsiteY1" fmla="*/ 479580 h 606518"/>
              <a:gd name="connsiteX2" fmla="*/ 156512 w 326115"/>
              <a:gd name="connsiteY2" fmla="*/ 359986 h 606518"/>
              <a:gd name="connsiteX3" fmla="*/ 199092 w 326115"/>
              <a:gd name="connsiteY3" fmla="*/ 281354 h 606518"/>
              <a:gd name="connsiteX4" fmla="*/ 262021 w 326115"/>
              <a:gd name="connsiteY4" fmla="*/ 143874 h 606518"/>
              <a:gd name="connsiteX5" fmla="*/ 326115 w 326115"/>
              <a:gd name="connsiteY5" fmla="*/ 0 h 606518"/>
              <a:gd name="connsiteX6" fmla="*/ 326115 w 326115"/>
              <a:gd name="connsiteY6" fmla="*/ 0 h 60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115" h="606518">
                <a:moveTo>
                  <a:pt x="0" y="606518"/>
                </a:moveTo>
                <a:cubicBezTo>
                  <a:pt x="39166" y="565220"/>
                  <a:pt x="63286" y="520669"/>
                  <a:pt x="89371" y="479580"/>
                </a:cubicBezTo>
                <a:cubicBezTo>
                  <a:pt x="115456" y="438491"/>
                  <a:pt x="138225" y="393024"/>
                  <a:pt x="156512" y="359986"/>
                </a:cubicBezTo>
                <a:cubicBezTo>
                  <a:pt x="174799" y="326948"/>
                  <a:pt x="181507" y="317373"/>
                  <a:pt x="199092" y="281354"/>
                </a:cubicBezTo>
                <a:cubicBezTo>
                  <a:pt x="216677" y="245335"/>
                  <a:pt x="240851" y="190766"/>
                  <a:pt x="262021" y="143874"/>
                </a:cubicBezTo>
                <a:cubicBezTo>
                  <a:pt x="283191" y="96982"/>
                  <a:pt x="315433" y="23979"/>
                  <a:pt x="326115" y="0"/>
                </a:cubicBezTo>
                <a:lnTo>
                  <a:pt x="32611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1" name="Freeform 200"/>
          <p:cNvSpPr/>
          <p:nvPr/>
        </p:nvSpPr>
        <p:spPr>
          <a:xfrm>
            <a:off x="5487288" y="3610397"/>
            <a:ext cx="391376" cy="727615"/>
          </a:xfrm>
          <a:custGeom>
            <a:avLst/>
            <a:gdLst>
              <a:gd name="connsiteX0" fmla="*/ 0 w 907284"/>
              <a:gd name="connsiteY0" fmla="*/ 1376937 h 1376937"/>
              <a:gd name="connsiteX1" fmla="*/ 88950 w 907284"/>
              <a:gd name="connsiteY1" fmla="*/ 1355589 h 1376937"/>
              <a:gd name="connsiteX2" fmla="*/ 163667 w 907284"/>
              <a:gd name="connsiteY2" fmla="*/ 1312893 h 1376937"/>
              <a:gd name="connsiteX3" fmla="*/ 252617 w 907284"/>
              <a:gd name="connsiteY3" fmla="*/ 1241734 h 1376937"/>
              <a:gd name="connsiteX4" fmla="*/ 348682 w 907284"/>
              <a:gd name="connsiteY4" fmla="*/ 1110089 h 1376937"/>
              <a:gd name="connsiteX5" fmla="*/ 441190 w 907284"/>
              <a:gd name="connsiteY5" fmla="*/ 935748 h 1376937"/>
              <a:gd name="connsiteX6" fmla="*/ 537255 w 907284"/>
              <a:gd name="connsiteY6" fmla="*/ 718711 h 1376937"/>
              <a:gd name="connsiteX7" fmla="*/ 622646 w 907284"/>
              <a:gd name="connsiteY7" fmla="*/ 469653 h 1376937"/>
              <a:gd name="connsiteX8" fmla="*/ 704480 w 907284"/>
              <a:gd name="connsiteY8" fmla="*/ 281080 h 1376937"/>
              <a:gd name="connsiteX9" fmla="*/ 761407 w 907284"/>
              <a:gd name="connsiteY9" fmla="*/ 160109 h 1376937"/>
              <a:gd name="connsiteX10" fmla="*/ 821893 w 907284"/>
              <a:gd name="connsiteY10" fmla="*/ 71159 h 1376937"/>
              <a:gd name="connsiteX11" fmla="*/ 907284 w 907284"/>
              <a:gd name="connsiteY11" fmla="*/ 0 h 1376937"/>
              <a:gd name="connsiteX12" fmla="*/ 907284 w 907284"/>
              <a:gd name="connsiteY12" fmla="*/ 0 h 1376937"/>
              <a:gd name="connsiteX0" fmla="*/ 0 w 914399"/>
              <a:gd name="connsiteY0" fmla="*/ 1373379 h 1373379"/>
              <a:gd name="connsiteX1" fmla="*/ 96065 w 914399"/>
              <a:gd name="connsiteY1" fmla="*/ 1355589 h 1373379"/>
              <a:gd name="connsiteX2" fmla="*/ 170782 w 914399"/>
              <a:gd name="connsiteY2" fmla="*/ 1312893 h 1373379"/>
              <a:gd name="connsiteX3" fmla="*/ 259732 w 914399"/>
              <a:gd name="connsiteY3" fmla="*/ 1241734 h 1373379"/>
              <a:gd name="connsiteX4" fmla="*/ 355797 w 914399"/>
              <a:gd name="connsiteY4" fmla="*/ 1110089 h 1373379"/>
              <a:gd name="connsiteX5" fmla="*/ 448305 w 914399"/>
              <a:gd name="connsiteY5" fmla="*/ 935748 h 1373379"/>
              <a:gd name="connsiteX6" fmla="*/ 544370 w 914399"/>
              <a:gd name="connsiteY6" fmla="*/ 718711 h 1373379"/>
              <a:gd name="connsiteX7" fmla="*/ 629761 w 914399"/>
              <a:gd name="connsiteY7" fmla="*/ 469653 h 1373379"/>
              <a:gd name="connsiteX8" fmla="*/ 711595 w 914399"/>
              <a:gd name="connsiteY8" fmla="*/ 281080 h 1373379"/>
              <a:gd name="connsiteX9" fmla="*/ 768522 w 914399"/>
              <a:gd name="connsiteY9" fmla="*/ 160109 h 1373379"/>
              <a:gd name="connsiteX10" fmla="*/ 829008 w 914399"/>
              <a:gd name="connsiteY10" fmla="*/ 71159 h 1373379"/>
              <a:gd name="connsiteX11" fmla="*/ 914399 w 914399"/>
              <a:gd name="connsiteY11" fmla="*/ 0 h 1373379"/>
              <a:gd name="connsiteX12" fmla="*/ 914399 w 914399"/>
              <a:gd name="connsiteY12" fmla="*/ 0 h 1373379"/>
              <a:gd name="connsiteX0" fmla="*/ 0 w 914399"/>
              <a:gd name="connsiteY0" fmla="*/ 1380495 h 1380495"/>
              <a:gd name="connsiteX1" fmla="*/ 96065 w 914399"/>
              <a:gd name="connsiteY1" fmla="*/ 1355589 h 1380495"/>
              <a:gd name="connsiteX2" fmla="*/ 170782 w 914399"/>
              <a:gd name="connsiteY2" fmla="*/ 1312893 h 1380495"/>
              <a:gd name="connsiteX3" fmla="*/ 259732 w 914399"/>
              <a:gd name="connsiteY3" fmla="*/ 1241734 h 1380495"/>
              <a:gd name="connsiteX4" fmla="*/ 355797 w 914399"/>
              <a:gd name="connsiteY4" fmla="*/ 1110089 h 1380495"/>
              <a:gd name="connsiteX5" fmla="*/ 448305 w 914399"/>
              <a:gd name="connsiteY5" fmla="*/ 935748 h 1380495"/>
              <a:gd name="connsiteX6" fmla="*/ 544370 w 914399"/>
              <a:gd name="connsiteY6" fmla="*/ 718711 h 1380495"/>
              <a:gd name="connsiteX7" fmla="*/ 629761 w 914399"/>
              <a:gd name="connsiteY7" fmla="*/ 469653 h 1380495"/>
              <a:gd name="connsiteX8" fmla="*/ 711595 w 914399"/>
              <a:gd name="connsiteY8" fmla="*/ 281080 h 1380495"/>
              <a:gd name="connsiteX9" fmla="*/ 768522 w 914399"/>
              <a:gd name="connsiteY9" fmla="*/ 160109 h 1380495"/>
              <a:gd name="connsiteX10" fmla="*/ 829008 w 914399"/>
              <a:gd name="connsiteY10" fmla="*/ 71159 h 1380495"/>
              <a:gd name="connsiteX11" fmla="*/ 914399 w 914399"/>
              <a:gd name="connsiteY11" fmla="*/ 0 h 1380495"/>
              <a:gd name="connsiteX12" fmla="*/ 914399 w 914399"/>
              <a:gd name="connsiteY12" fmla="*/ 0 h 1380495"/>
              <a:gd name="connsiteX0" fmla="*/ 0 w 925073"/>
              <a:gd name="connsiteY0" fmla="*/ 1380495 h 1380495"/>
              <a:gd name="connsiteX1" fmla="*/ 106739 w 925073"/>
              <a:gd name="connsiteY1" fmla="*/ 1355589 h 1380495"/>
              <a:gd name="connsiteX2" fmla="*/ 181456 w 925073"/>
              <a:gd name="connsiteY2" fmla="*/ 1312893 h 1380495"/>
              <a:gd name="connsiteX3" fmla="*/ 270406 w 925073"/>
              <a:gd name="connsiteY3" fmla="*/ 1241734 h 1380495"/>
              <a:gd name="connsiteX4" fmla="*/ 366471 w 925073"/>
              <a:gd name="connsiteY4" fmla="*/ 1110089 h 1380495"/>
              <a:gd name="connsiteX5" fmla="*/ 458979 w 925073"/>
              <a:gd name="connsiteY5" fmla="*/ 935748 h 1380495"/>
              <a:gd name="connsiteX6" fmla="*/ 555044 w 925073"/>
              <a:gd name="connsiteY6" fmla="*/ 718711 h 1380495"/>
              <a:gd name="connsiteX7" fmla="*/ 640435 w 925073"/>
              <a:gd name="connsiteY7" fmla="*/ 469653 h 1380495"/>
              <a:gd name="connsiteX8" fmla="*/ 722269 w 925073"/>
              <a:gd name="connsiteY8" fmla="*/ 281080 h 1380495"/>
              <a:gd name="connsiteX9" fmla="*/ 779196 w 925073"/>
              <a:gd name="connsiteY9" fmla="*/ 160109 h 1380495"/>
              <a:gd name="connsiteX10" fmla="*/ 839682 w 925073"/>
              <a:gd name="connsiteY10" fmla="*/ 71159 h 1380495"/>
              <a:gd name="connsiteX11" fmla="*/ 925073 w 925073"/>
              <a:gd name="connsiteY11" fmla="*/ 0 h 1380495"/>
              <a:gd name="connsiteX12" fmla="*/ 925073 w 925073"/>
              <a:gd name="connsiteY12" fmla="*/ 0 h 1380495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6451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37162"/>
              <a:gd name="connsiteY0" fmla="*/ 1384509 h 1384509"/>
              <a:gd name="connsiteX1" fmla="*/ 110297 w 937162"/>
              <a:gd name="connsiteY1" fmla="*/ 1363161 h 1384509"/>
              <a:gd name="connsiteX2" fmla="*/ 185014 w 937162"/>
              <a:gd name="connsiteY2" fmla="*/ 1324023 h 1384509"/>
              <a:gd name="connsiteX3" fmla="*/ 273964 w 937162"/>
              <a:gd name="connsiteY3" fmla="*/ 1249306 h 1384509"/>
              <a:gd name="connsiteX4" fmla="*/ 370029 w 937162"/>
              <a:gd name="connsiteY4" fmla="*/ 1117661 h 1384509"/>
              <a:gd name="connsiteX5" fmla="*/ 462537 w 937162"/>
              <a:gd name="connsiteY5" fmla="*/ 943320 h 1384509"/>
              <a:gd name="connsiteX6" fmla="*/ 558602 w 937162"/>
              <a:gd name="connsiteY6" fmla="*/ 726283 h 1384509"/>
              <a:gd name="connsiteX7" fmla="*/ 643993 w 937162"/>
              <a:gd name="connsiteY7" fmla="*/ 477225 h 1384509"/>
              <a:gd name="connsiteX8" fmla="*/ 725827 w 937162"/>
              <a:gd name="connsiteY8" fmla="*/ 288652 h 1384509"/>
              <a:gd name="connsiteX9" fmla="*/ 782754 w 937162"/>
              <a:gd name="connsiteY9" fmla="*/ 167681 h 1384509"/>
              <a:gd name="connsiteX10" fmla="*/ 843240 w 937162"/>
              <a:gd name="connsiteY10" fmla="*/ 78731 h 1384509"/>
              <a:gd name="connsiteX11" fmla="*/ 928631 w 937162"/>
              <a:gd name="connsiteY11" fmla="*/ 7572 h 1384509"/>
              <a:gd name="connsiteX12" fmla="*/ 935746 w 937162"/>
              <a:gd name="connsiteY12" fmla="*/ 456 h 1384509"/>
              <a:gd name="connsiteX0" fmla="*/ 0 w 939304"/>
              <a:gd name="connsiteY0" fmla="*/ 1387611 h 1387611"/>
              <a:gd name="connsiteX1" fmla="*/ 110297 w 939304"/>
              <a:gd name="connsiteY1" fmla="*/ 1366263 h 1387611"/>
              <a:gd name="connsiteX2" fmla="*/ 185014 w 939304"/>
              <a:gd name="connsiteY2" fmla="*/ 1327125 h 1387611"/>
              <a:gd name="connsiteX3" fmla="*/ 273964 w 939304"/>
              <a:gd name="connsiteY3" fmla="*/ 1252408 h 1387611"/>
              <a:gd name="connsiteX4" fmla="*/ 370029 w 939304"/>
              <a:gd name="connsiteY4" fmla="*/ 1120763 h 1387611"/>
              <a:gd name="connsiteX5" fmla="*/ 462537 w 939304"/>
              <a:gd name="connsiteY5" fmla="*/ 946422 h 1387611"/>
              <a:gd name="connsiteX6" fmla="*/ 558602 w 939304"/>
              <a:gd name="connsiteY6" fmla="*/ 729385 h 1387611"/>
              <a:gd name="connsiteX7" fmla="*/ 643993 w 939304"/>
              <a:gd name="connsiteY7" fmla="*/ 480327 h 1387611"/>
              <a:gd name="connsiteX8" fmla="*/ 725827 w 939304"/>
              <a:gd name="connsiteY8" fmla="*/ 291754 h 1387611"/>
              <a:gd name="connsiteX9" fmla="*/ 782754 w 939304"/>
              <a:gd name="connsiteY9" fmla="*/ 170783 h 1387611"/>
              <a:gd name="connsiteX10" fmla="*/ 843240 w 939304"/>
              <a:gd name="connsiteY10" fmla="*/ 81833 h 1387611"/>
              <a:gd name="connsiteX11" fmla="*/ 928631 w 939304"/>
              <a:gd name="connsiteY11" fmla="*/ 10674 h 1387611"/>
              <a:gd name="connsiteX12" fmla="*/ 939304 w 939304"/>
              <a:gd name="connsiteY12" fmla="*/ 0 h 1387611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28631 w 949978"/>
              <a:gd name="connsiteY11" fmla="*/ 17790 h 1394727"/>
              <a:gd name="connsiteX12" fmla="*/ 949978 w 949978"/>
              <a:gd name="connsiteY12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839681"/>
              <a:gd name="connsiteY0" fmla="*/ 1373379 h 1373379"/>
              <a:gd name="connsiteX1" fmla="*/ 74717 w 839681"/>
              <a:gd name="connsiteY1" fmla="*/ 1334241 h 1373379"/>
              <a:gd name="connsiteX2" fmla="*/ 163667 w 839681"/>
              <a:gd name="connsiteY2" fmla="*/ 1259524 h 1373379"/>
              <a:gd name="connsiteX3" fmla="*/ 259732 w 839681"/>
              <a:gd name="connsiteY3" fmla="*/ 1127879 h 1373379"/>
              <a:gd name="connsiteX4" fmla="*/ 352240 w 839681"/>
              <a:gd name="connsiteY4" fmla="*/ 953538 h 1373379"/>
              <a:gd name="connsiteX5" fmla="*/ 448305 w 839681"/>
              <a:gd name="connsiteY5" fmla="*/ 736501 h 1373379"/>
              <a:gd name="connsiteX6" fmla="*/ 533696 w 839681"/>
              <a:gd name="connsiteY6" fmla="*/ 487443 h 1373379"/>
              <a:gd name="connsiteX7" fmla="*/ 615530 w 839681"/>
              <a:gd name="connsiteY7" fmla="*/ 298870 h 1373379"/>
              <a:gd name="connsiteX8" fmla="*/ 672457 w 839681"/>
              <a:gd name="connsiteY8" fmla="*/ 177899 h 1373379"/>
              <a:gd name="connsiteX9" fmla="*/ 732943 w 839681"/>
              <a:gd name="connsiteY9" fmla="*/ 88949 h 1373379"/>
              <a:gd name="connsiteX10" fmla="*/ 789871 w 839681"/>
              <a:gd name="connsiteY10" fmla="*/ 32022 h 1373379"/>
              <a:gd name="connsiteX11" fmla="*/ 818334 w 839681"/>
              <a:gd name="connsiteY11" fmla="*/ 17790 h 1373379"/>
              <a:gd name="connsiteX12" fmla="*/ 839681 w 839681"/>
              <a:gd name="connsiteY12" fmla="*/ 0 h 1373379"/>
              <a:gd name="connsiteX0" fmla="*/ 0 w 764964"/>
              <a:gd name="connsiteY0" fmla="*/ 1334241 h 1334241"/>
              <a:gd name="connsiteX1" fmla="*/ 88950 w 764964"/>
              <a:gd name="connsiteY1" fmla="*/ 1259524 h 1334241"/>
              <a:gd name="connsiteX2" fmla="*/ 185015 w 764964"/>
              <a:gd name="connsiteY2" fmla="*/ 1127879 h 1334241"/>
              <a:gd name="connsiteX3" fmla="*/ 277523 w 764964"/>
              <a:gd name="connsiteY3" fmla="*/ 953538 h 1334241"/>
              <a:gd name="connsiteX4" fmla="*/ 373588 w 764964"/>
              <a:gd name="connsiteY4" fmla="*/ 736501 h 1334241"/>
              <a:gd name="connsiteX5" fmla="*/ 458979 w 764964"/>
              <a:gd name="connsiteY5" fmla="*/ 487443 h 1334241"/>
              <a:gd name="connsiteX6" fmla="*/ 540813 w 764964"/>
              <a:gd name="connsiteY6" fmla="*/ 298870 h 1334241"/>
              <a:gd name="connsiteX7" fmla="*/ 597740 w 764964"/>
              <a:gd name="connsiteY7" fmla="*/ 177899 h 1334241"/>
              <a:gd name="connsiteX8" fmla="*/ 658226 w 764964"/>
              <a:gd name="connsiteY8" fmla="*/ 88949 h 1334241"/>
              <a:gd name="connsiteX9" fmla="*/ 715154 w 764964"/>
              <a:gd name="connsiteY9" fmla="*/ 32022 h 1334241"/>
              <a:gd name="connsiteX10" fmla="*/ 743617 w 764964"/>
              <a:gd name="connsiteY10" fmla="*/ 17790 h 1334241"/>
              <a:gd name="connsiteX11" fmla="*/ 764964 w 764964"/>
              <a:gd name="connsiteY11" fmla="*/ 0 h 1334241"/>
              <a:gd name="connsiteX0" fmla="*/ 0 w 676014"/>
              <a:gd name="connsiteY0" fmla="*/ 1259524 h 1259524"/>
              <a:gd name="connsiteX1" fmla="*/ 96065 w 676014"/>
              <a:gd name="connsiteY1" fmla="*/ 1127879 h 1259524"/>
              <a:gd name="connsiteX2" fmla="*/ 188573 w 676014"/>
              <a:gd name="connsiteY2" fmla="*/ 953538 h 1259524"/>
              <a:gd name="connsiteX3" fmla="*/ 284638 w 676014"/>
              <a:gd name="connsiteY3" fmla="*/ 736501 h 1259524"/>
              <a:gd name="connsiteX4" fmla="*/ 370029 w 676014"/>
              <a:gd name="connsiteY4" fmla="*/ 487443 h 1259524"/>
              <a:gd name="connsiteX5" fmla="*/ 451863 w 676014"/>
              <a:gd name="connsiteY5" fmla="*/ 298870 h 1259524"/>
              <a:gd name="connsiteX6" fmla="*/ 508790 w 676014"/>
              <a:gd name="connsiteY6" fmla="*/ 177899 h 1259524"/>
              <a:gd name="connsiteX7" fmla="*/ 569276 w 676014"/>
              <a:gd name="connsiteY7" fmla="*/ 88949 h 1259524"/>
              <a:gd name="connsiteX8" fmla="*/ 626204 w 676014"/>
              <a:gd name="connsiteY8" fmla="*/ 32022 h 1259524"/>
              <a:gd name="connsiteX9" fmla="*/ 654667 w 676014"/>
              <a:gd name="connsiteY9" fmla="*/ 17790 h 1259524"/>
              <a:gd name="connsiteX10" fmla="*/ 676014 w 676014"/>
              <a:gd name="connsiteY10" fmla="*/ 0 h 1259524"/>
              <a:gd name="connsiteX0" fmla="*/ 0 w 579949"/>
              <a:gd name="connsiteY0" fmla="*/ 1127879 h 1127879"/>
              <a:gd name="connsiteX1" fmla="*/ 92508 w 579949"/>
              <a:gd name="connsiteY1" fmla="*/ 953538 h 1127879"/>
              <a:gd name="connsiteX2" fmla="*/ 188573 w 579949"/>
              <a:gd name="connsiteY2" fmla="*/ 736501 h 1127879"/>
              <a:gd name="connsiteX3" fmla="*/ 273964 w 579949"/>
              <a:gd name="connsiteY3" fmla="*/ 487443 h 1127879"/>
              <a:gd name="connsiteX4" fmla="*/ 355798 w 579949"/>
              <a:gd name="connsiteY4" fmla="*/ 298870 h 1127879"/>
              <a:gd name="connsiteX5" fmla="*/ 412725 w 579949"/>
              <a:gd name="connsiteY5" fmla="*/ 177899 h 1127879"/>
              <a:gd name="connsiteX6" fmla="*/ 473211 w 579949"/>
              <a:gd name="connsiteY6" fmla="*/ 88949 h 1127879"/>
              <a:gd name="connsiteX7" fmla="*/ 530139 w 579949"/>
              <a:gd name="connsiteY7" fmla="*/ 32022 h 1127879"/>
              <a:gd name="connsiteX8" fmla="*/ 558602 w 579949"/>
              <a:gd name="connsiteY8" fmla="*/ 17790 h 1127879"/>
              <a:gd name="connsiteX9" fmla="*/ 579949 w 579949"/>
              <a:gd name="connsiteY9" fmla="*/ 0 h 1127879"/>
              <a:gd name="connsiteX0" fmla="*/ 0 w 487441"/>
              <a:gd name="connsiteY0" fmla="*/ 953538 h 953538"/>
              <a:gd name="connsiteX1" fmla="*/ 96065 w 487441"/>
              <a:gd name="connsiteY1" fmla="*/ 736501 h 953538"/>
              <a:gd name="connsiteX2" fmla="*/ 181456 w 487441"/>
              <a:gd name="connsiteY2" fmla="*/ 487443 h 953538"/>
              <a:gd name="connsiteX3" fmla="*/ 263290 w 487441"/>
              <a:gd name="connsiteY3" fmla="*/ 298870 h 953538"/>
              <a:gd name="connsiteX4" fmla="*/ 320217 w 487441"/>
              <a:gd name="connsiteY4" fmla="*/ 177899 h 953538"/>
              <a:gd name="connsiteX5" fmla="*/ 380703 w 487441"/>
              <a:gd name="connsiteY5" fmla="*/ 88949 h 953538"/>
              <a:gd name="connsiteX6" fmla="*/ 437631 w 487441"/>
              <a:gd name="connsiteY6" fmla="*/ 32022 h 953538"/>
              <a:gd name="connsiteX7" fmla="*/ 466094 w 487441"/>
              <a:gd name="connsiteY7" fmla="*/ 17790 h 953538"/>
              <a:gd name="connsiteX8" fmla="*/ 487441 w 487441"/>
              <a:gd name="connsiteY8" fmla="*/ 0 h 953538"/>
              <a:gd name="connsiteX0" fmla="*/ 0 w 391376"/>
              <a:gd name="connsiteY0" fmla="*/ 736501 h 736501"/>
              <a:gd name="connsiteX1" fmla="*/ 85391 w 391376"/>
              <a:gd name="connsiteY1" fmla="*/ 487443 h 736501"/>
              <a:gd name="connsiteX2" fmla="*/ 167225 w 391376"/>
              <a:gd name="connsiteY2" fmla="*/ 298870 h 736501"/>
              <a:gd name="connsiteX3" fmla="*/ 224152 w 391376"/>
              <a:gd name="connsiteY3" fmla="*/ 177899 h 736501"/>
              <a:gd name="connsiteX4" fmla="*/ 284638 w 391376"/>
              <a:gd name="connsiteY4" fmla="*/ 88949 h 736501"/>
              <a:gd name="connsiteX5" fmla="*/ 341566 w 391376"/>
              <a:gd name="connsiteY5" fmla="*/ 32022 h 736501"/>
              <a:gd name="connsiteX6" fmla="*/ 370029 w 391376"/>
              <a:gd name="connsiteY6" fmla="*/ 17790 h 736501"/>
              <a:gd name="connsiteX7" fmla="*/ 391376 w 391376"/>
              <a:gd name="connsiteY7" fmla="*/ 0 h 73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376" h="736501">
                <a:moveTo>
                  <a:pt x="0" y="736501"/>
                </a:moveTo>
                <a:cubicBezTo>
                  <a:pt x="30243" y="658819"/>
                  <a:pt x="57520" y="560381"/>
                  <a:pt x="85391" y="487443"/>
                </a:cubicBezTo>
                <a:cubicBezTo>
                  <a:pt x="113262" y="414504"/>
                  <a:pt x="144098" y="350461"/>
                  <a:pt x="167225" y="298870"/>
                </a:cubicBezTo>
                <a:cubicBezTo>
                  <a:pt x="190352" y="247279"/>
                  <a:pt x="204583" y="212886"/>
                  <a:pt x="224152" y="177899"/>
                </a:cubicBezTo>
                <a:cubicBezTo>
                  <a:pt x="243721" y="142912"/>
                  <a:pt x="265069" y="113262"/>
                  <a:pt x="284638" y="88949"/>
                </a:cubicBezTo>
                <a:cubicBezTo>
                  <a:pt x="304207" y="64636"/>
                  <a:pt x="327334" y="43882"/>
                  <a:pt x="341566" y="32022"/>
                </a:cubicBezTo>
                <a:cubicBezTo>
                  <a:pt x="355798" y="20162"/>
                  <a:pt x="361727" y="23127"/>
                  <a:pt x="370029" y="17790"/>
                </a:cubicBezTo>
                <a:cubicBezTo>
                  <a:pt x="378331" y="12453"/>
                  <a:pt x="389004" y="2372"/>
                  <a:pt x="39137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3" name="Freeform 202"/>
          <p:cNvSpPr/>
          <p:nvPr/>
        </p:nvSpPr>
        <p:spPr>
          <a:xfrm>
            <a:off x="7979202" y="1709172"/>
            <a:ext cx="951491" cy="2547334"/>
          </a:xfrm>
          <a:custGeom>
            <a:avLst/>
            <a:gdLst>
              <a:gd name="connsiteX0" fmla="*/ 0 w 1515973"/>
              <a:gd name="connsiteY0" fmla="*/ 3282341 h 3282341"/>
              <a:gd name="connsiteX1" fmla="*/ 99893 w 1515973"/>
              <a:gd name="connsiteY1" fmla="*/ 3266973 h 3282341"/>
              <a:gd name="connsiteX2" fmla="*/ 176733 w 1515973"/>
              <a:gd name="connsiteY2" fmla="*/ 3213185 h 3282341"/>
              <a:gd name="connsiteX3" fmla="*/ 291994 w 1515973"/>
              <a:gd name="connsiteY3" fmla="*/ 3044136 h 3282341"/>
              <a:gd name="connsiteX4" fmla="*/ 745352 w 1515973"/>
              <a:gd name="connsiteY4" fmla="*/ 2160472 h 3282341"/>
              <a:gd name="connsiteX5" fmla="*/ 1121869 w 1515973"/>
              <a:gd name="connsiteY5" fmla="*/ 1345965 h 3282341"/>
              <a:gd name="connsiteX6" fmla="*/ 1321654 w 1515973"/>
              <a:gd name="connsiteY6" fmla="*/ 877238 h 3282341"/>
              <a:gd name="connsiteX7" fmla="*/ 1429231 w 1515973"/>
              <a:gd name="connsiteY7" fmla="*/ 554509 h 3282341"/>
              <a:gd name="connsiteX8" fmla="*/ 1490703 w 1515973"/>
              <a:gd name="connsiteY8" fmla="*/ 270200 h 3282341"/>
              <a:gd name="connsiteX9" fmla="*/ 1513755 w 1515973"/>
              <a:gd name="connsiteY9" fmla="*/ 31995 h 3282341"/>
              <a:gd name="connsiteX10" fmla="*/ 1513755 w 1515973"/>
              <a:gd name="connsiteY10" fmla="*/ 8943 h 3282341"/>
              <a:gd name="connsiteX0" fmla="*/ 0 w 1515973"/>
              <a:gd name="connsiteY0" fmla="*/ 3282341 h 3282341"/>
              <a:gd name="connsiteX1" fmla="*/ 99893 w 1515973"/>
              <a:gd name="connsiteY1" fmla="*/ 3266973 h 3282341"/>
              <a:gd name="connsiteX2" fmla="*/ 169049 w 1515973"/>
              <a:gd name="connsiteY2" fmla="*/ 3213185 h 3282341"/>
              <a:gd name="connsiteX3" fmla="*/ 291994 w 1515973"/>
              <a:gd name="connsiteY3" fmla="*/ 3044136 h 3282341"/>
              <a:gd name="connsiteX4" fmla="*/ 745352 w 1515973"/>
              <a:gd name="connsiteY4" fmla="*/ 2160472 h 3282341"/>
              <a:gd name="connsiteX5" fmla="*/ 1121869 w 1515973"/>
              <a:gd name="connsiteY5" fmla="*/ 1345965 h 3282341"/>
              <a:gd name="connsiteX6" fmla="*/ 1321654 w 1515973"/>
              <a:gd name="connsiteY6" fmla="*/ 877238 h 3282341"/>
              <a:gd name="connsiteX7" fmla="*/ 1429231 w 1515973"/>
              <a:gd name="connsiteY7" fmla="*/ 554509 h 3282341"/>
              <a:gd name="connsiteX8" fmla="*/ 1490703 w 1515973"/>
              <a:gd name="connsiteY8" fmla="*/ 270200 h 3282341"/>
              <a:gd name="connsiteX9" fmla="*/ 1513755 w 1515973"/>
              <a:gd name="connsiteY9" fmla="*/ 31995 h 3282341"/>
              <a:gd name="connsiteX10" fmla="*/ 1513755 w 1515973"/>
              <a:gd name="connsiteY10" fmla="*/ 8943 h 3282341"/>
              <a:gd name="connsiteX0" fmla="*/ 0 w 1515973"/>
              <a:gd name="connsiteY0" fmla="*/ 3282341 h 3282341"/>
              <a:gd name="connsiteX1" fmla="*/ 99893 w 1515973"/>
              <a:gd name="connsiteY1" fmla="*/ 3259289 h 3282341"/>
              <a:gd name="connsiteX2" fmla="*/ 169049 w 1515973"/>
              <a:gd name="connsiteY2" fmla="*/ 3213185 h 3282341"/>
              <a:gd name="connsiteX3" fmla="*/ 291994 w 1515973"/>
              <a:gd name="connsiteY3" fmla="*/ 3044136 h 3282341"/>
              <a:gd name="connsiteX4" fmla="*/ 745352 w 1515973"/>
              <a:gd name="connsiteY4" fmla="*/ 2160472 h 3282341"/>
              <a:gd name="connsiteX5" fmla="*/ 1121869 w 1515973"/>
              <a:gd name="connsiteY5" fmla="*/ 1345965 h 3282341"/>
              <a:gd name="connsiteX6" fmla="*/ 1321654 w 1515973"/>
              <a:gd name="connsiteY6" fmla="*/ 877238 h 3282341"/>
              <a:gd name="connsiteX7" fmla="*/ 1429231 w 1515973"/>
              <a:gd name="connsiteY7" fmla="*/ 554509 h 3282341"/>
              <a:gd name="connsiteX8" fmla="*/ 1490703 w 1515973"/>
              <a:gd name="connsiteY8" fmla="*/ 270200 h 3282341"/>
              <a:gd name="connsiteX9" fmla="*/ 1513755 w 1515973"/>
              <a:gd name="connsiteY9" fmla="*/ 31995 h 3282341"/>
              <a:gd name="connsiteX10" fmla="*/ 1513755 w 1515973"/>
              <a:gd name="connsiteY10" fmla="*/ 8943 h 3282341"/>
              <a:gd name="connsiteX0" fmla="*/ 0 w 1523657"/>
              <a:gd name="connsiteY0" fmla="*/ 3274657 h 3274657"/>
              <a:gd name="connsiteX1" fmla="*/ 107577 w 1523657"/>
              <a:gd name="connsiteY1" fmla="*/ 3259289 h 3274657"/>
              <a:gd name="connsiteX2" fmla="*/ 176733 w 1523657"/>
              <a:gd name="connsiteY2" fmla="*/ 3213185 h 3274657"/>
              <a:gd name="connsiteX3" fmla="*/ 299678 w 1523657"/>
              <a:gd name="connsiteY3" fmla="*/ 3044136 h 3274657"/>
              <a:gd name="connsiteX4" fmla="*/ 753036 w 1523657"/>
              <a:gd name="connsiteY4" fmla="*/ 2160472 h 3274657"/>
              <a:gd name="connsiteX5" fmla="*/ 1129553 w 1523657"/>
              <a:gd name="connsiteY5" fmla="*/ 1345965 h 3274657"/>
              <a:gd name="connsiteX6" fmla="*/ 1329338 w 1523657"/>
              <a:gd name="connsiteY6" fmla="*/ 877238 h 3274657"/>
              <a:gd name="connsiteX7" fmla="*/ 1436915 w 1523657"/>
              <a:gd name="connsiteY7" fmla="*/ 554509 h 3274657"/>
              <a:gd name="connsiteX8" fmla="*/ 1498387 w 1523657"/>
              <a:gd name="connsiteY8" fmla="*/ 270200 h 3274657"/>
              <a:gd name="connsiteX9" fmla="*/ 1521439 w 1523657"/>
              <a:gd name="connsiteY9" fmla="*/ 31995 h 3274657"/>
              <a:gd name="connsiteX10" fmla="*/ 1521439 w 1523657"/>
              <a:gd name="connsiteY10" fmla="*/ 8943 h 3274657"/>
              <a:gd name="connsiteX0" fmla="*/ 0 w 1523657"/>
              <a:gd name="connsiteY0" fmla="*/ 3282341 h 3282341"/>
              <a:gd name="connsiteX1" fmla="*/ 107577 w 1523657"/>
              <a:gd name="connsiteY1" fmla="*/ 3259289 h 3282341"/>
              <a:gd name="connsiteX2" fmla="*/ 176733 w 1523657"/>
              <a:gd name="connsiteY2" fmla="*/ 3213185 h 3282341"/>
              <a:gd name="connsiteX3" fmla="*/ 299678 w 1523657"/>
              <a:gd name="connsiteY3" fmla="*/ 3044136 h 3282341"/>
              <a:gd name="connsiteX4" fmla="*/ 753036 w 1523657"/>
              <a:gd name="connsiteY4" fmla="*/ 2160472 h 3282341"/>
              <a:gd name="connsiteX5" fmla="*/ 1129553 w 1523657"/>
              <a:gd name="connsiteY5" fmla="*/ 1345965 h 3282341"/>
              <a:gd name="connsiteX6" fmla="*/ 1329338 w 1523657"/>
              <a:gd name="connsiteY6" fmla="*/ 877238 h 3282341"/>
              <a:gd name="connsiteX7" fmla="*/ 1436915 w 1523657"/>
              <a:gd name="connsiteY7" fmla="*/ 554509 h 3282341"/>
              <a:gd name="connsiteX8" fmla="*/ 1498387 w 1523657"/>
              <a:gd name="connsiteY8" fmla="*/ 270200 h 3282341"/>
              <a:gd name="connsiteX9" fmla="*/ 1521439 w 1523657"/>
              <a:gd name="connsiteY9" fmla="*/ 31995 h 3282341"/>
              <a:gd name="connsiteX10" fmla="*/ 1521439 w 1523657"/>
              <a:gd name="connsiteY10" fmla="*/ 8943 h 3282341"/>
              <a:gd name="connsiteX0" fmla="*/ 0 w 1523657"/>
              <a:gd name="connsiteY0" fmla="*/ 3282341 h 3282341"/>
              <a:gd name="connsiteX1" fmla="*/ 107577 w 1523657"/>
              <a:gd name="connsiteY1" fmla="*/ 3259289 h 3282341"/>
              <a:gd name="connsiteX2" fmla="*/ 176733 w 1523657"/>
              <a:gd name="connsiteY2" fmla="*/ 3213185 h 3282341"/>
              <a:gd name="connsiteX3" fmla="*/ 299678 w 1523657"/>
              <a:gd name="connsiteY3" fmla="*/ 3044136 h 3282341"/>
              <a:gd name="connsiteX4" fmla="*/ 753036 w 1523657"/>
              <a:gd name="connsiteY4" fmla="*/ 2160472 h 3282341"/>
              <a:gd name="connsiteX5" fmla="*/ 1129553 w 1523657"/>
              <a:gd name="connsiteY5" fmla="*/ 1345965 h 3282341"/>
              <a:gd name="connsiteX6" fmla="*/ 1329338 w 1523657"/>
              <a:gd name="connsiteY6" fmla="*/ 877238 h 3282341"/>
              <a:gd name="connsiteX7" fmla="*/ 1436915 w 1523657"/>
              <a:gd name="connsiteY7" fmla="*/ 554509 h 3282341"/>
              <a:gd name="connsiteX8" fmla="*/ 1498387 w 1523657"/>
              <a:gd name="connsiteY8" fmla="*/ 270200 h 3282341"/>
              <a:gd name="connsiteX9" fmla="*/ 1521439 w 1523657"/>
              <a:gd name="connsiteY9" fmla="*/ 31995 h 3282341"/>
              <a:gd name="connsiteX10" fmla="*/ 1521439 w 1523657"/>
              <a:gd name="connsiteY10" fmla="*/ 8943 h 3282341"/>
              <a:gd name="connsiteX0" fmla="*/ 0 w 1523657"/>
              <a:gd name="connsiteY0" fmla="*/ 3282341 h 3282341"/>
              <a:gd name="connsiteX1" fmla="*/ 107577 w 1523657"/>
              <a:gd name="connsiteY1" fmla="*/ 3259289 h 3282341"/>
              <a:gd name="connsiteX2" fmla="*/ 176733 w 1523657"/>
              <a:gd name="connsiteY2" fmla="*/ 3213185 h 3282341"/>
              <a:gd name="connsiteX3" fmla="*/ 299678 w 1523657"/>
              <a:gd name="connsiteY3" fmla="*/ 3044136 h 3282341"/>
              <a:gd name="connsiteX4" fmla="*/ 753036 w 1523657"/>
              <a:gd name="connsiteY4" fmla="*/ 2160472 h 3282341"/>
              <a:gd name="connsiteX5" fmla="*/ 1129553 w 1523657"/>
              <a:gd name="connsiteY5" fmla="*/ 1345965 h 3282341"/>
              <a:gd name="connsiteX6" fmla="*/ 1329338 w 1523657"/>
              <a:gd name="connsiteY6" fmla="*/ 877238 h 3282341"/>
              <a:gd name="connsiteX7" fmla="*/ 1436915 w 1523657"/>
              <a:gd name="connsiteY7" fmla="*/ 554509 h 3282341"/>
              <a:gd name="connsiteX8" fmla="*/ 1498387 w 1523657"/>
              <a:gd name="connsiteY8" fmla="*/ 270200 h 3282341"/>
              <a:gd name="connsiteX9" fmla="*/ 1521439 w 1523657"/>
              <a:gd name="connsiteY9" fmla="*/ 31995 h 3282341"/>
              <a:gd name="connsiteX10" fmla="*/ 1521439 w 1523657"/>
              <a:gd name="connsiteY10" fmla="*/ 8943 h 3282341"/>
              <a:gd name="connsiteX0" fmla="*/ 0 w 1416080"/>
              <a:gd name="connsiteY0" fmla="*/ 3259289 h 3259289"/>
              <a:gd name="connsiteX1" fmla="*/ 69156 w 1416080"/>
              <a:gd name="connsiteY1" fmla="*/ 3213185 h 3259289"/>
              <a:gd name="connsiteX2" fmla="*/ 192101 w 1416080"/>
              <a:gd name="connsiteY2" fmla="*/ 3044136 h 3259289"/>
              <a:gd name="connsiteX3" fmla="*/ 645459 w 1416080"/>
              <a:gd name="connsiteY3" fmla="*/ 2160472 h 3259289"/>
              <a:gd name="connsiteX4" fmla="*/ 1021976 w 1416080"/>
              <a:gd name="connsiteY4" fmla="*/ 1345965 h 3259289"/>
              <a:gd name="connsiteX5" fmla="*/ 1221761 w 1416080"/>
              <a:gd name="connsiteY5" fmla="*/ 877238 h 3259289"/>
              <a:gd name="connsiteX6" fmla="*/ 1329338 w 1416080"/>
              <a:gd name="connsiteY6" fmla="*/ 554509 h 3259289"/>
              <a:gd name="connsiteX7" fmla="*/ 1390810 w 1416080"/>
              <a:gd name="connsiteY7" fmla="*/ 270200 h 3259289"/>
              <a:gd name="connsiteX8" fmla="*/ 1413862 w 1416080"/>
              <a:gd name="connsiteY8" fmla="*/ 31995 h 3259289"/>
              <a:gd name="connsiteX9" fmla="*/ 1413862 w 1416080"/>
              <a:gd name="connsiteY9" fmla="*/ 8943 h 3259289"/>
              <a:gd name="connsiteX0" fmla="*/ 0 w 1346924"/>
              <a:gd name="connsiteY0" fmla="*/ 3213185 h 3213185"/>
              <a:gd name="connsiteX1" fmla="*/ 122945 w 1346924"/>
              <a:gd name="connsiteY1" fmla="*/ 3044136 h 3213185"/>
              <a:gd name="connsiteX2" fmla="*/ 576303 w 1346924"/>
              <a:gd name="connsiteY2" fmla="*/ 2160472 h 3213185"/>
              <a:gd name="connsiteX3" fmla="*/ 952820 w 1346924"/>
              <a:gd name="connsiteY3" fmla="*/ 1345965 h 3213185"/>
              <a:gd name="connsiteX4" fmla="*/ 1152605 w 1346924"/>
              <a:gd name="connsiteY4" fmla="*/ 877238 h 3213185"/>
              <a:gd name="connsiteX5" fmla="*/ 1260182 w 1346924"/>
              <a:gd name="connsiteY5" fmla="*/ 554509 h 3213185"/>
              <a:gd name="connsiteX6" fmla="*/ 1321654 w 1346924"/>
              <a:gd name="connsiteY6" fmla="*/ 270200 h 3213185"/>
              <a:gd name="connsiteX7" fmla="*/ 1344706 w 1346924"/>
              <a:gd name="connsiteY7" fmla="*/ 31995 h 3213185"/>
              <a:gd name="connsiteX8" fmla="*/ 1344706 w 1346924"/>
              <a:gd name="connsiteY8" fmla="*/ 8943 h 3213185"/>
              <a:gd name="connsiteX0" fmla="*/ 0 w 1223979"/>
              <a:gd name="connsiteY0" fmla="*/ 3044136 h 3044136"/>
              <a:gd name="connsiteX1" fmla="*/ 453358 w 1223979"/>
              <a:gd name="connsiteY1" fmla="*/ 2160472 h 3044136"/>
              <a:gd name="connsiteX2" fmla="*/ 829875 w 1223979"/>
              <a:gd name="connsiteY2" fmla="*/ 1345965 h 3044136"/>
              <a:gd name="connsiteX3" fmla="*/ 1029660 w 1223979"/>
              <a:gd name="connsiteY3" fmla="*/ 877238 h 3044136"/>
              <a:gd name="connsiteX4" fmla="*/ 1137237 w 1223979"/>
              <a:gd name="connsiteY4" fmla="*/ 554509 h 3044136"/>
              <a:gd name="connsiteX5" fmla="*/ 1198709 w 1223979"/>
              <a:gd name="connsiteY5" fmla="*/ 270200 h 3044136"/>
              <a:gd name="connsiteX6" fmla="*/ 1221761 w 1223979"/>
              <a:gd name="connsiteY6" fmla="*/ 31995 h 3044136"/>
              <a:gd name="connsiteX7" fmla="*/ 1221761 w 1223979"/>
              <a:gd name="connsiteY7" fmla="*/ 8943 h 3044136"/>
              <a:gd name="connsiteX0" fmla="*/ 0 w 770621"/>
              <a:gd name="connsiteY0" fmla="*/ 2160472 h 2160472"/>
              <a:gd name="connsiteX1" fmla="*/ 376517 w 770621"/>
              <a:gd name="connsiteY1" fmla="*/ 1345965 h 2160472"/>
              <a:gd name="connsiteX2" fmla="*/ 576302 w 770621"/>
              <a:gd name="connsiteY2" fmla="*/ 877238 h 2160472"/>
              <a:gd name="connsiteX3" fmla="*/ 683879 w 770621"/>
              <a:gd name="connsiteY3" fmla="*/ 554509 h 2160472"/>
              <a:gd name="connsiteX4" fmla="*/ 745351 w 770621"/>
              <a:gd name="connsiteY4" fmla="*/ 270200 h 2160472"/>
              <a:gd name="connsiteX5" fmla="*/ 768403 w 770621"/>
              <a:gd name="connsiteY5" fmla="*/ 31995 h 2160472"/>
              <a:gd name="connsiteX6" fmla="*/ 768403 w 770621"/>
              <a:gd name="connsiteY6" fmla="*/ 8943 h 2160472"/>
              <a:gd name="connsiteX0" fmla="*/ 0 w 946467"/>
              <a:gd name="connsiteY0" fmla="*/ 2532261 h 2532261"/>
              <a:gd name="connsiteX1" fmla="*/ 552363 w 946467"/>
              <a:gd name="connsiteY1" fmla="*/ 1345965 h 2532261"/>
              <a:gd name="connsiteX2" fmla="*/ 752148 w 946467"/>
              <a:gd name="connsiteY2" fmla="*/ 877238 h 2532261"/>
              <a:gd name="connsiteX3" fmla="*/ 859725 w 946467"/>
              <a:gd name="connsiteY3" fmla="*/ 554509 h 2532261"/>
              <a:gd name="connsiteX4" fmla="*/ 921197 w 946467"/>
              <a:gd name="connsiteY4" fmla="*/ 270200 h 2532261"/>
              <a:gd name="connsiteX5" fmla="*/ 944249 w 946467"/>
              <a:gd name="connsiteY5" fmla="*/ 31995 h 2532261"/>
              <a:gd name="connsiteX6" fmla="*/ 944249 w 946467"/>
              <a:gd name="connsiteY6" fmla="*/ 8943 h 2532261"/>
              <a:gd name="connsiteX0" fmla="*/ 0 w 946467"/>
              <a:gd name="connsiteY0" fmla="*/ 2547334 h 2547334"/>
              <a:gd name="connsiteX1" fmla="*/ 552363 w 946467"/>
              <a:gd name="connsiteY1" fmla="*/ 1345965 h 2547334"/>
              <a:gd name="connsiteX2" fmla="*/ 752148 w 946467"/>
              <a:gd name="connsiteY2" fmla="*/ 877238 h 2547334"/>
              <a:gd name="connsiteX3" fmla="*/ 859725 w 946467"/>
              <a:gd name="connsiteY3" fmla="*/ 554509 h 2547334"/>
              <a:gd name="connsiteX4" fmla="*/ 921197 w 946467"/>
              <a:gd name="connsiteY4" fmla="*/ 270200 h 2547334"/>
              <a:gd name="connsiteX5" fmla="*/ 944249 w 946467"/>
              <a:gd name="connsiteY5" fmla="*/ 31995 h 2547334"/>
              <a:gd name="connsiteX6" fmla="*/ 944249 w 946467"/>
              <a:gd name="connsiteY6" fmla="*/ 8943 h 2547334"/>
              <a:gd name="connsiteX0" fmla="*/ 0 w 956515"/>
              <a:gd name="connsiteY0" fmla="*/ 2537285 h 2537285"/>
              <a:gd name="connsiteX1" fmla="*/ 562411 w 956515"/>
              <a:gd name="connsiteY1" fmla="*/ 1345965 h 2537285"/>
              <a:gd name="connsiteX2" fmla="*/ 762196 w 956515"/>
              <a:gd name="connsiteY2" fmla="*/ 877238 h 2537285"/>
              <a:gd name="connsiteX3" fmla="*/ 869773 w 956515"/>
              <a:gd name="connsiteY3" fmla="*/ 554509 h 2537285"/>
              <a:gd name="connsiteX4" fmla="*/ 931245 w 956515"/>
              <a:gd name="connsiteY4" fmla="*/ 270200 h 2537285"/>
              <a:gd name="connsiteX5" fmla="*/ 954297 w 956515"/>
              <a:gd name="connsiteY5" fmla="*/ 31995 h 2537285"/>
              <a:gd name="connsiteX6" fmla="*/ 954297 w 956515"/>
              <a:gd name="connsiteY6" fmla="*/ 8943 h 2537285"/>
              <a:gd name="connsiteX0" fmla="*/ 0 w 951491"/>
              <a:gd name="connsiteY0" fmla="*/ 2552358 h 2552358"/>
              <a:gd name="connsiteX1" fmla="*/ 557387 w 951491"/>
              <a:gd name="connsiteY1" fmla="*/ 1345965 h 2552358"/>
              <a:gd name="connsiteX2" fmla="*/ 757172 w 951491"/>
              <a:gd name="connsiteY2" fmla="*/ 877238 h 2552358"/>
              <a:gd name="connsiteX3" fmla="*/ 864749 w 951491"/>
              <a:gd name="connsiteY3" fmla="*/ 554509 h 2552358"/>
              <a:gd name="connsiteX4" fmla="*/ 926221 w 951491"/>
              <a:gd name="connsiteY4" fmla="*/ 270200 h 2552358"/>
              <a:gd name="connsiteX5" fmla="*/ 949273 w 951491"/>
              <a:gd name="connsiteY5" fmla="*/ 31995 h 2552358"/>
              <a:gd name="connsiteX6" fmla="*/ 949273 w 951491"/>
              <a:gd name="connsiteY6" fmla="*/ 8943 h 2552358"/>
              <a:gd name="connsiteX0" fmla="*/ 0 w 951491"/>
              <a:gd name="connsiteY0" fmla="*/ 2547334 h 2547334"/>
              <a:gd name="connsiteX1" fmla="*/ 557387 w 951491"/>
              <a:gd name="connsiteY1" fmla="*/ 1345965 h 2547334"/>
              <a:gd name="connsiteX2" fmla="*/ 757172 w 951491"/>
              <a:gd name="connsiteY2" fmla="*/ 877238 h 2547334"/>
              <a:gd name="connsiteX3" fmla="*/ 864749 w 951491"/>
              <a:gd name="connsiteY3" fmla="*/ 554509 h 2547334"/>
              <a:gd name="connsiteX4" fmla="*/ 926221 w 951491"/>
              <a:gd name="connsiteY4" fmla="*/ 270200 h 2547334"/>
              <a:gd name="connsiteX5" fmla="*/ 949273 w 951491"/>
              <a:gd name="connsiteY5" fmla="*/ 31995 h 2547334"/>
              <a:gd name="connsiteX6" fmla="*/ 949273 w 951491"/>
              <a:gd name="connsiteY6" fmla="*/ 8943 h 254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491" h="2547334">
                <a:moveTo>
                  <a:pt x="0" y="2547334"/>
                </a:moveTo>
                <a:cubicBezTo>
                  <a:pt x="138313" y="2264306"/>
                  <a:pt x="431192" y="1624314"/>
                  <a:pt x="557387" y="1345965"/>
                </a:cubicBezTo>
                <a:cubicBezTo>
                  <a:pt x="683582" y="1067616"/>
                  <a:pt x="705945" y="1009147"/>
                  <a:pt x="757172" y="877238"/>
                </a:cubicBezTo>
                <a:cubicBezTo>
                  <a:pt x="808399" y="745329"/>
                  <a:pt x="836574" y="655682"/>
                  <a:pt x="864749" y="554509"/>
                </a:cubicBezTo>
                <a:cubicBezTo>
                  <a:pt x="892924" y="453336"/>
                  <a:pt x="912134" y="357286"/>
                  <a:pt x="926221" y="270200"/>
                </a:cubicBezTo>
                <a:cubicBezTo>
                  <a:pt x="940308" y="183114"/>
                  <a:pt x="949273" y="31995"/>
                  <a:pt x="949273" y="31995"/>
                </a:cubicBezTo>
                <a:cubicBezTo>
                  <a:pt x="953115" y="-11548"/>
                  <a:pt x="951194" y="-1303"/>
                  <a:pt x="949273" y="894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4" name="Freeform 203"/>
          <p:cNvSpPr/>
          <p:nvPr/>
        </p:nvSpPr>
        <p:spPr>
          <a:xfrm>
            <a:off x="8690269" y="1385993"/>
            <a:ext cx="239058" cy="316753"/>
          </a:xfrm>
          <a:custGeom>
            <a:avLst/>
            <a:gdLst>
              <a:gd name="connsiteX0" fmla="*/ 238205 w 239058"/>
              <a:gd name="connsiteY0" fmla="*/ 316753 h 316753"/>
              <a:gd name="connsiteX1" fmla="*/ 230521 w 239058"/>
              <a:gd name="connsiteY1" fmla="*/ 193808 h 316753"/>
              <a:gd name="connsiteX2" fmla="*/ 176733 w 239058"/>
              <a:gd name="connsiteY2" fmla="*/ 86232 h 316753"/>
              <a:gd name="connsiteX3" fmla="*/ 107576 w 239058"/>
              <a:gd name="connsiteY3" fmla="*/ 24759 h 316753"/>
              <a:gd name="connsiteX4" fmla="*/ 46104 w 239058"/>
              <a:gd name="connsiteY4" fmla="*/ 1707 h 316753"/>
              <a:gd name="connsiteX5" fmla="*/ 0 w 239058"/>
              <a:gd name="connsiteY5" fmla="*/ 1707 h 316753"/>
              <a:gd name="connsiteX6" fmla="*/ 0 w 239058"/>
              <a:gd name="connsiteY6" fmla="*/ 1707 h 31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058" h="316753">
                <a:moveTo>
                  <a:pt x="238205" y="316753"/>
                </a:moveTo>
                <a:cubicBezTo>
                  <a:pt x="239485" y="274490"/>
                  <a:pt x="240766" y="232228"/>
                  <a:pt x="230521" y="193808"/>
                </a:cubicBezTo>
                <a:cubicBezTo>
                  <a:pt x="220276" y="155388"/>
                  <a:pt x="197224" y="114407"/>
                  <a:pt x="176733" y="86232"/>
                </a:cubicBezTo>
                <a:cubicBezTo>
                  <a:pt x="156242" y="58057"/>
                  <a:pt x="129347" y="38846"/>
                  <a:pt x="107576" y="24759"/>
                </a:cubicBezTo>
                <a:cubicBezTo>
                  <a:pt x="85804" y="10671"/>
                  <a:pt x="64033" y="5549"/>
                  <a:pt x="46104" y="1707"/>
                </a:cubicBezTo>
                <a:cubicBezTo>
                  <a:pt x="28175" y="-2135"/>
                  <a:pt x="0" y="1707"/>
                  <a:pt x="0" y="1707"/>
                </a:cubicBezTo>
                <a:lnTo>
                  <a:pt x="0" y="170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5" name="Freeform 204"/>
          <p:cNvSpPr/>
          <p:nvPr/>
        </p:nvSpPr>
        <p:spPr>
          <a:xfrm>
            <a:off x="8259963" y="1387700"/>
            <a:ext cx="445674" cy="683879"/>
          </a:xfrm>
          <a:custGeom>
            <a:avLst/>
            <a:gdLst>
              <a:gd name="connsiteX0" fmla="*/ 445674 w 445674"/>
              <a:gd name="connsiteY0" fmla="*/ 0 h 683879"/>
              <a:gd name="connsiteX1" fmla="*/ 315045 w 445674"/>
              <a:gd name="connsiteY1" fmla="*/ 30736 h 683879"/>
              <a:gd name="connsiteX2" fmla="*/ 238205 w 445674"/>
              <a:gd name="connsiteY2" fmla="*/ 84525 h 683879"/>
              <a:gd name="connsiteX3" fmla="*/ 176733 w 445674"/>
              <a:gd name="connsiteY3" fmla="*/ 169049 h 683879"/>
              <a:gd name="connsiteX4" fmla="*/ 122945 w 445674"/>
              <a:gd name="connsiteY4" fmla="*/ 268941 h 683879"/>
              <a:gd name="connsiteX5" fmla="*/ 76840 w 445674"/>
              <a:gd name="connsiteY5" fmla="*/ 407254 h 683879"/>
              <a:gd name="connsiteX6" fmla="*/ 23052 w 445674"/>
              <a:gd name="connsiteY6" fmla="*/ 568619 h 683879"/>
              <a:gd name="connsiteX7" fmla="*/ 0 w 445674"/>
              <a:gd name="connsiteY7" fmla="*/ 683879 h 683879"/>
              <a:gd name="connsiteX0" fmla="*/ 445674 w 445674"/>
              <a:gd name="connsiteY0" fmla="*/ 0 h 683879"/>
              <a:gd name="connsiteX1" fmla="*/ 315045 w 445674"/>
              <a:gd name="connsiteY1" fmla="*/ 30736 h 683879"/>
              <a:gd name="connsiteX2" fmla="*/ 238205 w 445674"/>
              <a:gd name="connsiteY2" fmla="*/ 84525 h 683879"/>
              <a:gd name="connsiteX3" fmla="*/ 176733 w 445674"/>
              <a:gd name="connsiteY3" fmla="*/ 169049 h 683879"/>
              <a:gd name="connsiteX4" fmla="*/ 122945 w 445674"/>
              <a:gd name="connsiteY4" fmla="*/ 268941 h 683879"/>
              <a:gd name="connsiteX5" fmla="*/ 69156 w 445674"/>
              <a:gd name="connsiteY5" fmla="*/ 407254 h 683879"/>
              <a:gd name="connsiteX6" fmla="*/ 23052 w 445674"/>
              <a:gd name="connsiteY6" fmla="*/ 568619 h 683879"/>
              <a:gd name="connsiteX7" fmla="*/ 0 w 445674"/>
              <a:gd name="connsiteY7" fmla="*/ 683879 h 683879"/>
              <a:gd name="connsiteX0" fmla="*/ 445674 w 445674"/>
              <a:gd name="connsiteY0" fmla="*/ 0 h 683879"/>
              <a:gd name="connsiteX1" fmla="*/ 368834 w 445674"/>
              <a:gd name="connsiteY1" fmla="*/ 7684 h 683879"/>
              <a:gd name="connsiteX2" fmla="*/ 315045 w 445674"/>
              <a:gd name="connsiteY2" fmla="*/ 30736 h 683879"/>
              <a:gd name="connsiteX3" fmla="*/ 238205 w 445674"/>
              <a:gd name="connsiteY3" fmla="*/ 84525 h 683879"/>
              <a:gd name="connsiteX4" fmla="*/ 176733 w 445674"/>
              <a:gd name="connsiteY4" fmla="*/ 169049 h 683879"/>
              <a:gd name="connsiteX5" fmla="*/ 122945 w 445674"/>
              <a:gd name="connsiteY5" fmla="*/ 268941 h 683879"/>
              <a:gd name="connsiteX6" fmla="*/ 69156 w 445674"/>
              <a:gd name="connsiteY6" fmla="*/ 407254 h 683879"/>
              <a:gd name="connsiteX7" fmla="*/ 23052 w 445674"/>
              <a:gd name="connsiteY7" fmla="*/ 568619 h 683879"/>
              <a:gd name="connsiteX8" fmla="*/ 0 w 445674"/>
              <a:gd name="connsiteY8" fmla="*/ 683879 h 68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674" h="683879">
                <a:moveTo>
                  <a:pt x="445674" y="0"/>
                </a:moveTo>
                <a:cubicBezTo>
                  <a:pt x="432867" y="2561"/>
                  <a:pt x="390605" y="2561"/>
                  <a:pt x="368834" y="7684"/>
                </a:cubicBezTo>
                <a:cubicBezTo>
                  <a:pt x="347063" y="12807"/>
                  <a:pt x="336816" y="17929"/>
                  <a:pt x="315045" y="30736"/>
                </a:cubicBezTo>
                <a:cubicBezTo>
                  <a:pt x="293274" y="43543"/>
                  <a:pt x="261257" y="61473"/>
                  <a:pt x="238205" y="84525"/>
                </a:cubicBezTo>
                <a:cubicBezTo>
                  <a:pt x="215153" y="107577"/>
                  <a:pt x="195943" y="138313"/>
                  <a:pt x="176733" y="169049"/>
                </a:cubicBezTo>
                <a:cubicBezTo>
                  <a:pt x="157523" y="199785"/>
                  <a:pt x="140875" y="229240"/>
                  <a:pt x="122945" y="268941"/>
                </a:cubicBezTo>
                <a:cubicBezTo>
                  <a:pt x="105016" y="308642"/>
                  <a:pt x="69156" y="407254"/>
                  <a:pt x="69156" y="407254"/>
                </a:cubicBezTo>
                <a:cubicBezTo>
                  <a:pt x="52507" y="457200"/>
                  <a:pt x="34578" y="522515"/>
                  <a:pt x="23052" y="568619"/>
                </a:cubicBezTo>
                <a:cubicBezTo>
                  <a:pt x="11526" y="614723"/>
                  <a:pt x="5122" y="649301"/>
                  <a:pt x="0" y="683879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6" name="Freeform 205"/>
          <p:cNvSpPr/>
          <p:nvPr/>
        </p:nvSpPr>
        <p:spPr>
          <a:xfrm>
            <a:off x="8227749" y="2056211"/>
            <a:ext cx="39898" cy="2996773"/>
          </a:xfrm>
          <a:custGeom>
            <a:avLst/>
            <a:gdLst>
              <a:gd name="connsiteX0" fmla="*/ 39898 w 39898"/>
              <a:gd name="connsiteY0" fmla="*/ 0 h 2996773"/>
              <a:gd name="connsiteX1" fmla="*/ 16846 w 39898"/>
              <a:gd name="connsiteY1" fmla="*/ 138313 h 2996773"/>
              <a:gd name="connsiteX2" fmla="*/ 1478 w 39898"/>
              <a:gd name="connsiteY2" fmla="*/ 645459 h 2996773"/>
              <a:gd name="connsiteX3" fmla="*/ 1478 w 39898"/>
              <a:gd name="connsiteY3" fmla="*/ 2996773 h 299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8" h="2996773">
                <a:moveTo>
                  <a:pt x="39898" y="0"/>
                </a:moveTo>
                <a:cubicBezTo>
                  <a:pt x="31573" y="15368"/>
                  <a:pt x="23249" y="30737"/>
                  <a:pt x="16846" y="138313"/>
                </a:cubicBezTo>
                <a:cubicBezTo>
                  <a:pt x="10443" y="245889"/>
                  <a:pt x="4039" y="169049"/>
                  <a:pt x="1478" y="645459"/>
                </a:cubicBezTo>
                <a:cubicBezTo>
                  <a:pt x="-1083" y="1121869"/>
                  <a:pt x="197" y="2059321"/>
                  <a:pt x="1478" y="299677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7" name="Freeform 206"/>
          <p:cNvSpPr/>
          <p:nvPr/>
        </p:nvSpPr>
        <p:spPr>
          <a:xfrm>
            <a:off x="8226176" y="3642135"/>
            <a:ext cx="583561" cy="923590"/>
          </a:xfrm>
          <a:custGeom>
            <a:avLst/>
            <a:gdLst>
              <a:gd name="connsiteX0" fmla="*/ 0 w 567208"/>
              <a:gd name="connsiteY0" fmla="*/ 833688 h 833688"/>
              <a:gd name="connsiteX1" fmla="*/ 124065 w 567208"/>
              <a:gd name="connsiteY1" fmla="*/ 525825 h 833688"/>
              <a:gd name="connsiteX2" fmla="*/ 266509 w 567208"/>
              <a:gd name="connsiteY2" fmla="*/ 263911 h 833688"/>
              <a:gd name="connsiteX3" fmla="*/ 422738 w 567208"/>
              <a:gd name="connsiteY3" fmla="*/ 89302 h 833688"/>
              <a:gd name="connsiteX4" fmla="*/ 551397 w 567208"/>
              <a:gd name="connsiteY4" fmla="*/ 6593 h 833688"/>
              <a:gd name="connsiteX5" fmla="*/ 560587 w 567208"/>
              <a:gd name="connsiteY5" fmla="*/ 11188 h 833688"/>
              <a:gd name="connsiteX0" fmla="*/ 0 w 622347"/>
              <a:gd name="connsiteY0" fmla="*/ 916398 h 916398"/>
              <a:gd name="connsiteX1" fmla="*/ 179204 w 622347"/>
              <a:gd name="connsiteY1" fmla="*/ 525825 h 916398"/>
              <a:gd name="connsiteX2" fmla="*/ 321648 w 622347"/>
              <a:gd name="connsiteY2" fmla="*/ 263911 h 916398"/>
              <a:gd name="connsiteX3" fmla="*/ 477877 w 622347"/>
              <a:gd name="connsiteY3" fmla="*/ 89302 h 916398"/>
              <a:gd name="connsiteX4" fmla="*/ 606536 w 622347"/>
              <a:gd name="connsiteY4" fmla="*/ 6593 h 916398"/>
              <a:gd name="connsiteX5" fmla="*/ 615726 w 622347"/>
              <a:gd name="connsiteY5" fmla="*/ 11188 h 916398"/>
              <a:gd name="connsiteX0" fmla="*/ 0 w 599372"/>
              <a:gd name="connsiteY0" fmla="*/ 930183 h 930183"/>
              <a:gd name="connsiteX1" fmla="*/ 156229 w 599372"/>
              <a:gd name="connsiteY1" fmla="*/ 525825 h 930183"/>
              <a:gd name="connsiteX2" fmla="*/ 298673 w 599372"/>
              <a:gd name="connsiteY2" fmla="*/ 263911 h 930183"/>
              <a:gd name="connsiteX3" fmla="*/ 454902 w 599372"/>
              <a:gd name="connsiteY3" fmla="*/ 89302 h 930183"/>
              <a:gd name="connsiteX4" fmla="*/ 583561 w 599372"/>
              <a:gd name="connsiteY4" fmla="*/ 6593 h 930183"/>
              <a:gd name="connsiteX5" fmla="*/ 592751 w 599372"/>
              <a:gd name="connsiteY5" fmla="*/ 11188 h 930183"/>
              <a:gd name="connsiteX0" fmla="*/ 0 w 599372"/>
              <a:gd name="connsiteY0" fmla="*/ 928674 h 928674"/>
              <a:gd name="connsiteX1" fmla="*/ 156229 w 599372"/>
              <a:gd name="connsiteY1" fmla="*/ 524316 h 928674"/>
              <a:gd name="connsiteX2" fmla="*/ 298673 w 599372"/>
              <a:gd name="connsiteY2" fmla="*/ 262402 h 928674"/>
              <a:gd name="connsiteX3" fmla="*/ 454902 w 599372"/>
              <a:gd name="connsiteY3" fmla="*/ 87793 h 928674"/>
              <a:gd name="connsiteX4" fmla="*/ 583561 w 599372"/>
              <a:gd name="connsiteY4" fmla="*/ 5084 h 928674"/>
              <a:gd name="connsiteX5" fmla="*/ 592751 w 599372"/>
              <a:gd name="connsiteY5" fmla="*/ 14274 h 928674"/>
              <a:gd name="connsiteX0" fmla="*/ 0 w 583561"/>
              <a:gd name="connsiteY0" fmla="*/ 923590 h 923590"/>
              <a:gd name="connsiteX1" fmla="*/ 156229 w 583561"/>
              <a:gd name="connsiteY1" fmla="*/ 519232 h 923590"/>
              <a:gd name="connsiteX2" fmla="*/ 298673 w 583561"/>
              <a:gd name="connsiteY2" fmla="*/ 257318 h 923590"/>
              <a:gd name="connsiteX3" fmla="*/ 454902 w 583561"/>
              <a:gd name="connsiteY3" fmla="*/ 82709 h 923590"/>
              <a:gd name="connsiteX4" fmla="*/ 583561 w 583561"/>
              <a:gd name="connsiteY4" fmla="*/ 0 h 92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61" h="923590">
                <a:moveTo>
                  <a:pt x="0" y="923590"/>
                </a:moveTo>
                <a:cubicBezTo>
                  <a:pt x="39823" y="817140"/>
                  <a:pt x="106450" y="630277"/>
                  <a:pt x="156229" y="519232"/>
                </a:cubicBezTo>
                <a:cubicBezTo>
                  <a:pt x="206008" y="408187"/>
                  <a:pt x="248894" y="330072"/>
                  <a:pt x="298673" y="257318"/>
                </a:cubicBezTo>
                <a:cubicBezTo>
                  <a:pt x="348452" y="184564"/>
                  <a:pt x="407421" y="125595"/>
                  <a:pt x="454902" y="82709"/>
                </a:cubicBezTo>
                <a:cubicBezTo>
                  <a:pt x="502383" y="39823"/>
                  <a:pt x="560586" y="12253"/>
                  <a:pt x="583561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8" name="Freeform 207"/>
          <p:cNvSpPr/>
          <p:nvPr/>
        </p:nvSpPr>
        <p:spPr>
          <a:xfrm>
            <a:off x="8795953" y="3607949"/>
            <a:ext cx="358409" cy="47970"/>
          </a:xfrm>
          <a:custGeom>
            <a:avLst/>
            <a:gdLst>
              <a:gd name="connsiteX0" fmla="*/ 0 w 363003"/>
              <a:gd name="connsiteY0" fmla="*/ 41355 h 59735"/>
              <a:gd name="connsiteX1" fmla="*/ 78115 w 363003"/>
              <a:gd name="connsiteY1" fmla="*/ 13785 h 59735"/>
              <a:gd name="connsiteX2" fmla="*/ 160825 w 363003"/>
              <a:gd name="connsiteY2" fmla="*/ 0 h 59735"/>
              <a:gd name="connsiteX3" fmla="*/ 238939 w 363003"/>
              <a:gd name="connsiteY3" fmla="*/ 13785 h 59735"/>
              <a:gd name="connsiteX4" fmla="*/ 303269 w 363003"/>
              <a:gd name="connsiteY4" fmla="*/ 27570 h 59735"/>
              <a:gd name="connsiteX5" fmla="*/ 363003 w 363003"/>
              <a:gd name="connsiteY5" fmla="*/ 59735 h 59735"/>
              <a:gd name="connsiteX6" fmla="*/ 363003 w 363003"/>
              <a:gd name="connsiteY6" fmla="*/ 59735 h 59735"/>
              <a:gd name="connsiteX0" fmla="*/ 0 w 363003"/>
              <a:gd name="connsiteY0" fmla="*/ 41929 h 60309"/>
              <a:gd name="connsiteX1" fmla="*/ 78115 w 363003"/>
              <a:gd name="connsiteY1" fmla="*/ 14359 h 60309"/>
              <a:gd name="connsiteX2" fmla="*/ 160825 w 363003"/>
              <a:gd name="connsiteY2" fmla="*/ 574 h 60309"/>
              <a:gd name="connsiteX3" fmla="*/ 238939 w 363003"/>
              <a:gd name="connsiteY3" fmla="*/ 5169 h 60309"/>
              <a:gd name="connsiteX4" fmla="*/ 303269 w 363003"/>
              <a:gd name="connsiteY4" fmla="*/ 28144 h 60309"/>
              <a:gd name="connsiteX5" fmla="*/ 363003 w 363003"/>
              <a:gd name="connsiteY5" fmla="*/ 60309 h 60309"/>
              <a:gd name="connsiteX6" fmla="*/ 363003 w 363003"/>
              <a:gd name="connsiteY6" fmla="*/ 60309 h 60309"/>
              <a:gd name="connsiteX0" fmla="*/ 0 w 363003"/>
              <a:gd name="connsiteY0" fmla="*/ 41763 h 60143"/>
              <a:gd name="connsiteX1" fmla="*/ 78115 w 363003"/>
              <a:gd name="connsiteY1" fmla="*/ 14193 h 60143"/>
              <a:gd name="connsiteX2" fmla="*/ 160825 w 363003"/>
              <a:gd name="connsiteY2" fmla="*/ 408 h 60143"/>
              <a:gd name="connsiteX3" fmla="*/ 238939 w 363003"/>
              <a:gd name="connsiteY3" fmla="*/ 5003 h 60143"/>
              <a:gd name="connsiteX4" fmla="*/ 303269 w 363003"/>
              <a:gd name="connsiteY4" fmla="*/ 18788 h 60143"/>
              <a:gd name="connsiteX5" fmla="*/ 363003 w 363003"/>
              <a:gd name="connsiteY5" fmla="*/ 60143 h 60143"/>
              <a:gd name="connsiteX6" fmla="*/ 363003 w 363003"/>
              <a:gd name="connsiteY6" fmla="*/ 60143 h 60143"/>
              <a:gd name="connsiteX0" fmla="*/ 0 w 363003"/>
              <a:gd name="connsiteY0" fmla="*/ 41763 h 60143"/>
              <a:gd name="connsiteX1" fmla="*/ 78115 w 363003"/>
              <a:gd name="connsiteY1" fmla="*/ 14193 h 60143"/>
              <a:gd name="connsiteX2" fmla="*/ 160825 w 363003"/>
              <a:gd name="connsiteY2" fmla="*/ 408 h 60143"/>
              <a:gd name="connsiteX3" fmla="*/ 238939 w 363003"/>
              <a:gd name="connsiteY3" fmla="*/ 5003 h 60143"/>
              <a:gd name="connsiteX4" fmla="*/ 303269 w 363003"/>
              <a:gd name="connsiteY4" fmla="*/ 18788 h 60143"/>
              <a:gd name="connsiteX5" fmla="*/ 363003 w 363003"/>
              <a:gd name="connsiteY5" fmla="*/ 60143 h 60143"/>
              <a:gd name="connsiteX6" fmla="*/ 363003 w 363003"/>
              <a:gd name="connsiteY6" fmla="*/ 60143 h 60143"/>
              <a:gd name="connsiteX0" fmla="*/ 0 w 363003"/>
              <a:gd name="connsiteY0" fmla="*/ 46960 h 65340"/>
              <a:gd name="connsiteX1" fmla="*/ 78115 w 363003"/>
              <a:gd name="connsiteY1" fmla="*/ 19390 h 65340"/>
              <a:gd name="connsiteX2" fmla="*/ 160825 w 363003"/>
              <a:gd name="connsiteY2" fmla="*/ 5605 h 65340"/>
              <a:gd name="connsiteX3" fmla="*/ 238939 w 363003"/>
              <a:gd name="connsiteY3" fmla="*/ 1010 h 65340"/>
              <a:gd name="connsiteX4" fmla="*/ 303269 w 363003"/>
              <a:gd name="connsiteY4" fmla="*/ 23985 h 65340"/>
              <a:gd name="connsiteX5" fmla="*/ 363003 w 363003"/>
              <a:gd name="connsiteY5" fmla="*/ 65340 h 65340"/>
              <a:gd name="connsiteX6" fmla="*/ 363003 w 363003"/>
              <a:gd name="connsiteY6" fmla="*/ 65340 h 65340"/>
              <a:gd name="connsiteX0" fmla="*/ 0 w 363003"/>
              <a:gd name="connsiteY0" fmla="*/ 46960 h 65340"/>
              <a:gd name="connsiteX1" fmla="*/ 78115 w 363003"/>
              <a:gd name="connsiteY1" fmla="*/ 19390 h 65340"/>
              <a:gd name="connsiteX2" fmla="*/ 160825 w 363003"/>
              <a:gd name="connsiteY2" fmla="*/ 5605 h 65340"/>
              <a:gd name="connsiteX3" fmla="*/ 238939 w 363003"/>
              <a:gd name="connsiteY3" fmla="*/ 1010 h 65340"/>
              <a:gd name="connsiteX4" fmla="*/ 303269 w 363003"/>
              <a:gd name="connsiteY4" fmla="*/ 23985 h 65340"/>
              <a:gd name="connsiteX5" fmla="*/ 363003 w 363003"/>
              <a:gd name="connsiteY5" fmla="*/ 65340 h 65340"/>
              <a:gd name="connsiteX6" fmla="*/ 363003 w 363003"/>
              <a:gd name="connsiteY6" fmla="*/ 65340 h 65340"/>
              <a:gd name="connsiteX0" fmla="*/ 0 w 363003"/>
              <a:gd name="connsiteY0" fmla="*/ 41763 h 60143"/>
              <a:gd name="connsiteX1" fmla="*/ 78115 w 363003"/>
              <a:gd name="connsiteY1" fmla="*/ 14193 h 60143"/>
              <a:gd name="connsiteX2" fmla="*/ 160825 w 363003"/>
              <a:gd name="connsiteY2" fmla="*/ 408 h 60143"/>
              <a:gd name="connsiteX3" fmla="*/ 238939 w 363003"/>
              <a:gd name="connsiteY3" fmla="*/ 5003 h 60143"/>
              <a:gd name="connsiteX4" fmla="*/ 303269 w 363003"/>
              <a:gd name="connsiteY4" fmla="*/ 18788 h 60143"/>
              <a:gd name="connsiteX5" fmla="*/ 363003 w 363003"/>
              <a:gd name="connsiteY5" fmla="*/ 60143 h 60143"/>
              <a:gd name="connsiteX6" fmla="*/ 363003 w 363003"/>
              <a:gd name="connsiteY6" fmla="*/ 60143 h 60143"/>
              <a:gd name="connsiteX0" fmla="*/ 0 w 363003"/>
              <a:gd name="connsiteY0" fmla="*/ 43375 h 61755"/>
              <a:gd name="connsiteX1" fmla="*/ 78115 w 363003"/>
              <a:gd name="connsiteY1" fmla="*/ 15805 h 61755"/>
              <a:gd name="connsiteX2" fmla="*/ 160825 w 363003"/>
              <a:gd name="connsiteY2" fmla="*/ 2020 h 61755"/>
              <a:gd name="connsiteX3" fmla="*/ 238939 w 363003"/>
              <a:gd name="connsiteY3" fmla="*/ 2020 h 61755"/>
              <a:gd name="connsiteX4" fmla="*/ 303269 w 363003"/>
              <a:gd name="connsiteY4" fmla="*/ 20400 h 61755"/>
              <a:gd name="connsiteX5" fmla="*/ 363003 w 363003"/>
              <a:gd name="connsiteY5" fmla="*/ 61755 h 61755"/>
              <a:gd name="connsiteX6" fmla="*/ 363003 w 363003"/>
              <a:gd name="connsiteY6" fmla="*/ 61755 h 61755"/>
              <a:gd name="connsiteX0" fmla="*/ 0 w 367427"/>
              <a:gd name="connsiteY0" fmla="*/ 43375 h 63160"/>
              <a:gd name="connsiteX1" fmla="*/ 78115 w 367427"/>
              <a:gd name="connsiteY1" fmla="*/ 15805 h 63160"/>
              <a:gd name="connsiteX2" fmla="*/ 160825 w 367427"/>
              <a:gd name="connsiteY2" fmla="*/ 2020 h 63160"/>
              <a:gd name="connsiteX3" fmla="*/ 238939 w 367427"/>
              <a:gd name="connsiteY3" fmla="*/ 2020 h 63160"/>
              <a:gd name="connsiteX4" fmla="*/ 303269 w 367427"/>
              <a:gd name="connsiteY4" fmla="*/ 20400 h 63160"/>
              <a:gd name="connsiteX5" fmla="*/ 363003 w 367427"/>
              <a:gd name="connsiteY5" fmla="*/ 61755 h 63160"/>
              <a:gd name="connsiteX6" fmla="*/ 363003 w 367427"/>
              <a:gd name="connsiteY6" fmla="*/ 52565 h 63160"/>
              <a:gd name="connsiteX0" fmla="*/ 0 w 367427"/>
              <a:gd name="connsiteY0" fmla="*/ 43375 h 62259"/>
              <a:gd name="connsiteX1" fmla="*/ 78115 w 367427"/>
              <a:gd name="connsiteY1" fmla="*/ 15805 h 62259"/>
              <a:gd name="connsiteX2" fmla="*/ 160825 w 367427"/>
              <a:gd name="connsiteY2" fmla="*/ 2020 h 62259"/>
              <a:gd name="connsiteX3" fmla="*/ 238939 w 367427"/>
              <a:gd name="connsiteY3" fmla="*/ 2020 h 62259"/>
              <a:gd name="connsiteX4" fmla="*/ 303269 w 367427"/>
              <a:gd name="connsiteY4" fmla="*/ 20400 h 62259"/>
              <a:gd name="connsiteX5" fmla="*/ 363003 w 367427"/>
              <a:gd name="connsiteY5" fmla="*/ 61755 h 62259"/>
              <a:gd name="connsiteX6" fmla="*/ 363003 w 367427"/>
              <a:gd name="connsiteY6" fmla="*/ 43375 h 62259"/>
              <a:gd name="connsiteX0" fmla="*/ 0 w 363003"/>
              <a:gd name="connsiteY0" fmla="*/ 43375 h 61755"/>
              <a:gd name="connsiteX1" fmla="*/ 78115 w 363003"/>
              <a:gd name="connsiteY1" fmla="*/ 15805 h 61755"/>
              <a:gd name="connsiteX2" fmla="*/ 160825 w 363003"/>
              <a:gd name="connsiteY2" fmla="*/ 2020 h 61755"/>
              <a:gd name="connsiteX3" fmla="*/ 238939 w 363003"/>
              <a:gd name="connsiteY3" fmla="*/ 2020 h 61755"/>
              <a:gd name="connsiteX4" fmla="*/ 303269 w 363003"/>
              <a:gd name="connsiteY4" fmla="*/ 20400 h 61755"/>
              <a:gd name="connsiteX5" fmla="*/ 363003 w 363003"/>
              <a:gd name="connsiteY5" fmla="*/ 61755 h 61755"/>
              <a:gd name="connsiteX0" fmla="*/ 0 w 358409"/>
              <a:gd name="connsiteY0" fmla="*/ 43375 h 47970"/>
              <a:gd name="connsiteX1" fmla="*/ 78115 w 358409"/>
              <a:gd name="connsiteY1" fmla="*/ 15805 h 47970"/>
              <a:gd name="connsiteX2" fmla="*/ 160825 w 358409"/>
              <a:gd name="connsiteY2" fmla="*/ 2020 h 47970"/>
              <a:gd name="connsiteX3" fmla="*/ 238939 w 358409"/>
              <a:gd name="connsiteY3" fmla="*/ 2020 h 47970"/>
              <a:gd name="connsiteX4" fmla="*/ 303269 w 358409"/>
              <a:gd name="connsiteY4" fmla="*/ 20400 h 47970"/>
              <a:gd name="connsiteX5" fmla="*/ 358409 w 358409"/>
              <a:gd name="connsiteY5" fmla="*/ 47970 h 4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409" h="47970">
                <a:moveTo>
                  <a:pt x="0" y="43375"/>
                </a:moveTo>
                <a:cubicBezTo>
                  <a:pt x="25655" y="33036"/>
                  <a:pt x="51311" y="22697"/>
                  <a:pt x="78115" y="15805"/>
                </a:cubicBezTo>
                <a:cubicBezTo>
                  <a:pt x="104919" y="8913"/>
                  <a:pt x="134021" y="4317"/>
                  <a:pt x="160825" y="2020"/>
                </a:cubicBezTo>
                <a:cubicBezTo>
                  <a:pt x="187629" y="-277"/>
                  <a:pt x="215198" y="-1043"/>
                  <a:pt x="238939" y="2020"/>
                </a:cubicBezTo>
                <a:cubicBezTo>
                  <a:pt x="262680" y="5083"/>
                  <a:pt x="283357" y="12742"/>
                  <a:pt x="303269" y="20400"/>
                </a:cubicBezTo>
                <a:cubicBezTo>
                  <a:pt x="323181" y="28058"/>
                  <a:pt x="348453" y="44141"/>
                  <a:pt x="358409" y="4797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9" name="Freeform 208"/>
          <p:cNvSpPr/>
          <p:nvPr/>
        </p:nvSpPr>
        <p:spPr>
          <a:xfrm>
            <a:off x="9113008" y="3628348"/>
            <a:ext cx="408951" cy="1368176"/>
          </a:xfrm>
          <a:custGeom>
            <a:avLst/>
            <a:gdLst>
              <a:gd name="connsiteX0" fmla="*/ 0 w 376787"/>
              <a:gd name="connsiteY0" fmla="*/ 0 h 1355343"/>
              <a:gd name="connsiteX1" fmla="*/ 59734 w 376787"/>
              <a:gd name="connsiteY1" fmla="*/ 64330 h 1355343"/>
              <a:gd name="connsiteX2" fmla="*/ 101089 w 376787"/>
              <a:gd name="connsiteY2" fmla="*/ 160824 h 1355343"/>
              <a:gd name="connsiteX3" fmla="*/ 119469 w 376787"/>
              <a:gd name="connsiteY3" fmla="*/ 261913 h 1355343"/>
              <a:gd name="connsiteX4" fmla="*/ 124064 w 376787"/>
              <a:gd name="connsiteY4" fmla="*/ 321648 h 1355343"/>
              <a:gd name="connsiteX5" fmla="*/ 128659 w 376787"/>
              <a:gd name="connsiteY5" fmla="*/ 413548 h 1355343"/>
              <a:gd name="connsiteX6" fmla="*/ 128659 w 376787"/>
              <a:gd name="connsiteY6" fmla="*/ 964945 h 1355343"/>
              <a:gd name="connsiteX7" fmla="*/ 133254 w 376787"/>
              <a:gd name="connsiteY7" fmla="*/ 1121174 h 1355343"/>
              <a:gd name="connsiteX8" fmla="*/ 156229 w 376787"/>
              <a:gd name="connsiteY8" fmla="*/ 1231453 h 1355343"/>
              <a:gd name="connsiteX9" fmla="*/ 215963 w 376787"/>
              <a:gd name="connsiteY9" fmla="*/ 1304973 h 1355343"/>
              <a:gd name="connsiteX10" fmla="*/ 317053 w 376787"/>
              <a:gd name="connsiteY10" fmla="*/ 1350922 h 1355343"/>
              <a:gd name="connsiteX11" fmla="*/ 376787 w 376787"/>
              <a:gd name="connsiteY11" fmla="*/ 1350922 h 1355343"/>
              <a:gd name="connsiteX0" fmla="*/ 0 w 399761"/>
              <a:gd name="connsiteY0" fmla="*/ 0 h 1364533"/>
              <a:gd name="connsiteX1" fmla="*/ 82708 w 399761"/>
              <a:gd name="connsiteY1" fmla="*/ 73520 h 1364533"/>
              <a:gd name="connsiteX2" fmla="*/ 124063 w 399761"/>
              <a:gd name="connsiteY2" fmla="*/ 170014 h 1364533"/>
              <a:gd name="connsiteX3" fmla="*/ 142443 w 399761"/>
              <a:gd name="connsiteY3" fmla="*/ 271103 h 1364533"/>
              <a:gd name="connsiteX4" fmla="*/ 147038 w 399761"/>
              <a:gd name="connsiteY4" fmla="*/ 330838 h 1364533"/>
              <a:gd name="connsiteX5" fmla="*/ 151633 w 399761"/>
              <a:gd name="connsiteY5" fmla="*/ 422738 h 1364533"/>
              <a:gd name="connsiteX6" fmla="*/ 151633 w 399761"/>
              <a:gd name="connsiteY6" fmla="*/ 974135 h 1364533"/>
              <a:gd name="connsiteX7" fmla="*/ 156228 w 399761"/>
              <a:gd name="connsiteY7" fmla="*/ 1130364 h 1364533"/>
              <a:gd name="connsiteX8" fmla="*/ 179203 w 399761"/>
              <a:gd name="connsiteY8" fmla="*/ 1240643 h 1364533"/>
              <a:gd name="connsiteX9" fmla="*/ 238937 w 399761"/>
              <a:gd name="connsiteY9" fmla="*/ 1314163 h 1364533"/>
              <a:gd name="connsiteX10" fmla="*/ 340027 w 399761"/>
              <a:gd name="connsiteY10" fmla="*/ 1360112 h 1364533"/>
              <a:gd name="connsiteX11" fmla="*/ 399761 w 399761"/>
              <a:gd name="connsiteY11" fmla="*/ 1360112 h 1364533"/>
              <a:gd name="connsiteX0" fmla="*/ 0 w 408951"/>
              <a:gd name="connsiteY0" fmla="*/ 0 h 1364533"/>
              <a:gd name="connsiteX1" fmla="*/ 91898 w 408951"/>
              <a:gd name="connsiteY1" fmla="*/ 73520 h 1364533"/>
              <a:gd name="connsiteX2" fmla="*/ 133253 w 408951"/>
              <a:gd name="connsiteY2" fmla="*/ 170014 h 1364533"/>
              <a:gd name="connsiteX3" fmla="*/ 151633 w 408951"/>
              <a:gd name="connsiteY3" fmla="*/ 271103 h 1364533"/>
              <a:gd name="connsiteX4" fmla="*/ 156228 w 408951"/>
              <a:gd name="connsiteY4" fmla="*/ 330838 h 1364533"/>
              <a:gd name="connsiteX5" fmla="*/ 160823 w 408951"/>
              <a:gd name="connsiteY5" fmla="*/ 422738 h 1364533"/>
              <a:gd name="connsiteX6" fmla="*/ 160823 w 408951"/>
              <a:gd name="connsiteY6" fmla="*/ 974135 h 1364533"/>
              <a:gd name="connsiteX7" fmla="*/ 165418 w 408951"/>
              <a:gd name="connsiteY7" fmla="*/ 1130364 h 1364533"/>
              <a:gd name="connsiteX8" fmla="*/ 188393 w 408951"/>
              <a:gd name="connsiteY8" fmla="*/ 1240643 h 1364533"/>
              <a:gd name="connsiteX9" fmla="*/ 248127 w 408951"/>
              <a:gd name="connsiteY9" fmla="*/ 1314163 h 1364533"/>
              <a:gd name="connsiteX10" fmla="*/ 349217 w 408951"/>
              <a:gd name="connsiteY10" fmla="*/ 1360112 h 1364533"/>
              <a:gd name="connsiteX11" fmla="*/ 408951 w 408951"/>
              <a:gd name="connsiteY11" fmla="*/ 1360112 h 1364533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6541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6541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5622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6541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7678"/>
              <a:gd name="connsiteX1" fmla="*/ 91898 w 408951"/>
              <a:gd name="connsiteY1" fmla="*/ 87305 h 1377678"/>
              <a:gd name="connsiteX2" fmla="*/ 133253 w 408951"/>
              <a:gd name="connsiteY2" fmla="*/ 183799 h 1377678"/>
              <a:gd name="connsiteX3" fmla="*/ 151633 w 408951"/>
              <a:gd name="connsiteY3" fmla="*/ 284888 h 1377678"/>
              <a:gd name="connsiteX4" fmla="*/ 156228 w 408951"/>
              <a:gd name="connsiteY4" fmla="*/ 344623 h 1377678"/>
              <a:gd name="connsiteX5" fmla="*/ 160823 w 408951"/>
              <a:gd name="connsiteY5" fmla="*/ 436523 h 1377678"/>
              <a:gd name="connsiteX6" fmla="*/ 160823 w 408951"/>
              <a:gd name="connsiteY6" fmla="*/ 987920 h 1377678"/>
              <a:gd name="connsiteX7" fmla="*/ 165418 w 408951"/>
              <a:gd name="connsiteY7" fmla="*/ 1144149 h 1377678"/>
              <a:gd name="connsiteX8" fmla="*/ 188393 w 408951"/>
              <a:gd name="connsiteY8" fmla="*/ 1254428 h 1377678"/>
              <a:gd name="connsiteX9" fmla="*/ 248127 w 408951"/>
              <a:gd name="connsiteY9" fmla="*/ 1337138 h 1377678"/>
              <a:gd name="connsiteX10" fmla="*/ 349217 w 408951"/>
              <a:gd name="connsiteY10" fmla="*/ 1373897 h 1377678"/>
              <a:gd name="connsiteX11" fmla="*/ 408951 w 408951"/>
              <a:gd name="connsiteY11" fmla="*/ 1373897 h 1377678"/>
              <a:gd name="connsiteX0" fmla="*/ 0 w 408951"/>
              <a:gd name="connsiteY0" fmla="*/ 0 h 1377996"/>
              <a:gd name="connsiteX1" fmla="*/ 91898 w 408951"/>
              <a:gd name="connsiteY1" fmla="*/ 87305 h 1377996"/>
              <a:gd name="connsiteX2" fmla="*/ 133253 w 408951"/>
              <a:gd name="connsiteY2" fmla="*/ 183799 h 1377996"/>
              <a:gd name="connsiteX3" fmla="*/ 151633 w 408951"/>
              <a:gd name="connsiteY3" fmla="*/ 284888 h 1377996"/>
              <a:gd name="connsiteX4" fmla="*/ 156228 w 408951"/>
              <a:gd name="connsiteY4" fmla="*/ 344623 h 1377996"/>
              <a:gd name="connsiteX5" fmla="*/ 160823 w 408951"/>
              <a:gd name="connsiteY5" fmla="*/ 436523 h 1377996"/>
              <a:gd name="connsiteX6" fmla="*/ 160823 w 408951"/>
              <a:gd name="connsiteY6" fmla="*/ 987920 h 1377996"/>
              <a:gd name="connsiteX7" fmla="*/ 165418 w 408951"/>
              <a:gd name="connsiteY7" fmla="*/ 1144149 h 1377996"/>
              <a:gd name="connsiteX8" fmla="*/ 188393 w 408951"/>
              <a:gd name="connsiteY8" fmla="*/ 1254428 h 1377996"/>
              <a:gd name="connsiteX9" fmla="*/ 248127 w 408951"/>
              <a:gd name="connsiteY9" fmla="*/ 1332543 h 1377996"/>
              <a:gd name="connsiteX10" fmla="*/ 349217 w 408951"/>
              <a:gd name="connsiteY10" fmla="*/ 1373897 h 1377996"/>
              <a:gd name="connsiteX11" fmla="*/ 408951 w 408951"/>
              <a:gd name="connsiteY11" fmla="*/ 1373897 h 1377996"/>
              <a:gd name="connsiteX0" fmla="*/ 0 w 408951"/>
              <a:gd name="connsiteY0" fmla="*/ 0 h 1377996"/>
              <a:gd name="connsiteX1" fmla="*/ 91898 w 408951"/>
              <a:gd name="connsiteY1" fmla="*/ 87305 h 1377996"/>
              <a:gd name="connsiteX2" fmla="*/ 133253 w 408951"/>
              <a:gd name="connsiteY2" fmla="*/ 183799 h 1377996"/>
              <a:gd name="connsiteX3" fmla="*/ 151633 w 408951"/>
              <a:gd name="connsiteY3" fmla="*/ 284888 h 1377996"/>
              <a:gd name="connsiteX4" fmla="*/ 156228 w 408951"/>
              <a:gd name="connsiteY4" fmla="*/ 344623 h 1377996"/>
              <a:gd name="connsiteX5" fmla="*/ 160823 w 408951"/>
              <a:gd name="connsiteY5" fmla="*/ 436523 h 1377996"/>
              <a:gd name="connsiteX6" fmla="*/ 160823 w 408951"/>
              <a:gd name="connsiteY6" fmla="*/ 987920 h 1377996"/>
              <a:gd name="connsiteX7" fmla="*/ 165418 w 408951"/>
              <a:gd name="connsiteY7" fmla="*/ 1144149 h 1377996"/>
              <a:gd name="connsiteX8" fmla="*/ 188393 w 408951"/>
              <a:gd name="connsiteY8" fmla="*/ 1254428 h 1377996"/>
              <a:gd name="connsiteX9" fmla="*/ 252722 w 408951"/>
              <a:gd name="connsiteY9" fmla="*/ 1332543 h 1377996"/>
              <a:gd name="connsiteX10" fmla="*/ 349217 w 408951"/>
              <a:gd name="connsiteY10" fmla="*/ 1373897 h 1377996"/>
              <a:gd name="connsiteX11" fmla="*/ 408951 w 408951"/>
              <a:gd name="connsiteY11" fmla="*/ 1373897 h 1377996"/>
              <a:gd name="connsiteX0" fmla="*/ 0 w 408951"/>
              <a:gd name="connsiteY0" fmla="*/ 0 h 1375077"/>
              <a:gd name="connsiteX1" fmla="*/ 91898 w 408951"/>
              <a:gd name="connsiteY1" fmla="*/ 87305 h 1375077"/>
              <a:gd name="connsiteX2" fmla="*/ 133253 w 408951"/>
              <a:gd name="connsiteY2" fmla="*/ 183799 h 1375077"/>
              <a:gd name="connsiteX3" fmla="*/ 151633 w 408951"/>
              <a:gd name="connsiteY3" fmla="*/ 284888 h 1375077"/>
              <a:gd name="connsiteX4" fmla="*/ 156228 w 408951"/>
              <a:gd name="connsiteY4" fmla="*/ 344623 h 1375077"/>
              <a:gd name="connsiteX5" fmla="*/ 160823 w 408951"/>
              <a:gd name="connsiteY5" fmla="*/ 436523 h 1375077"/>
              <a:gd name="connsiteX6" fmla="*/ 160823 w 408951"/>
              <a:gd name="connsiteY6" fmla="*/ 987920 h 1375077"/>
              <a:gd name="connsiteX7" fmla="*/ 165418 w 408951"/>
              <a:gd name="connsiteY7" fmla="*/ 1144149 h 1375077"/>
              <a:gd name="connsiteX8" fmla="*/ 188393 w 408951"/>
              <a:gd name="connsiteY8" fmla="*/ 1254428 h 1375077"/>
              <a:gd name="connsiteX9" fmla="*/ 252722 w 408951"/>
              <a:gd name="connsiteY9" fmla="*/ 1332543 h 1375077"/>
              <a:gd name="connsiteX10" fmla="*/ 349217 w 408951"/>
              <a:gd name="connsiteY10" fmla="*/ 1364707 h 1375077"/>
              <a:gd name="connsiteX11" fmla="*/ 408951 w 408951"/>
              <a:gd name="connsiteY11" fmla="*/ 1373897 h 1375077"/>
              <a:gd name="connsiteX0" fmla="*/ 0 w 408951"/>
              <a:gd name="connsiteY0" fmla="*/ 0 h 1368176"/>
              <a:gd name="connsiteX1" fmla="*/ 91898 w 408951"/>
              <a:gd name="connsiteY1" fmla="*/ 87305 h 1368176"/>
              <a:gd name="connsiteX2" fmla="*/ 133253 w 408951"/>
              <a:gd name="connsiteY2" fmla="*/ 183799 h 1368176"/>
              <a:gd name="connsiteX3" fmla="*/ 151633 w 408951"/>
              <a:gd name="connsiteY3" fmla="*/ 284888 h 1368176"/>
              <a:gd name="connsiteX4" fmla="*/ 156228 w 408951"/>
              <a:gd name="connsiteY4" fmla="*/ 344623 h 1368176"/>
              <a:gd name="connsiteX5" fmla="*/ 160823 w 408951"/>
              <a:gd name="connsiteY5" fmla="*/ 436523 h 1368176"/>
              <a:gd name="connsiteX6" fmla="*/ 160823 w 408951"/>
              <a:gd name="connsiteY6" fmla="*/ 987920 h 1368176"/>
              <a:gd name="connsiteX7" fmla="*/ 165418 w 408951"/>
              <a:gd name="connsiteY7" fmla="*/ 1144149 h 1368176"/>
              <a:gd name="connsiteX8" fmla="*/ 188393 w 408951"/>
              <a:gd name="connsiteY8" fmla="*/ 1254428 h 1368176"/>
              <a:gd name="connsiteX9" fmla="*/ 252722 w 408951"/>
              <a:gd name="connsiteY9" fmla="*/ 1332543 h 1368176"/>
              <a:gd name="connsiteX10" fmla="*/ 349217 w 408951"/>
              <a:gd name="connsiteY10" fmla="*/ 1364707 h 1368176"/>
              <a:gd name="connsiteX11" fmla="*/ 408951 w 408951"/>
              <a:gd name="connsiteY11" fmla="*/ 1364707 h 136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51" h="1368176">
                <a:moveTo>
                  <a:pt x="0" y="0"/>
                </a:moveTo>
                <a:cubicBezTo>
                  <a:pt x="21443" y="18763"/>
                  <a:pt x="69689" y="56672"/>
                  <a:pt x="91898" y="87305"/>
                </a:cubicBezTo>
                <a:cubicBezTo>
                  <a:pt x="114107" y="117938"/>
                  <a:pt x="123297" y="150869"/>
                  <a:pt x="133253" y="183799"/>
                </a:cubicBezTo>
                <a:cubicBezTo>
                  <a:pt x="143209" y="216730"/>
                  <a:pt x="147804" y="258084"/>
                  <a:pt x="151633" y="284888"/>
                </a:cubicBezTo>
                <a:cubicBezTo>
                  <a:pt x="155462" y="311692"/>
                  <a:pt x="154696" y="319351"/>
                  <a:pt x="156228" y="344623"/>
                </a:cubicBezTo>
                <a:cubicBezTo>
                  <a:pt x="157760" y="369896"/>
                  <a:pt x="160057" y="329307"/>
                  <a:pt x="160823" y="436523"/>
                </a:cubicBezTo>
                <a:cubicBezTo>
                  <a:pt x="161589" y="543739"/>
                  <a:pt x="160057" y="869982"/>
                  <a:pt x="160823" y="987920"/>
                </a:cubicBezTo>
                <a:cubicBezTo>
                  <a:pt x="161589" y="1105858"/>
                  <a:pt x="160823" y="1099731"/>
                  <a:pt x="165418" y="1144149"/>
                </a:cubicBezTo>
                <a:cubicBezTo>
                  <a:pt x="170013" y="1188567"/>
                  <a:pt x="173842" y="1223029"/>
                  <a:pt x="188393" y="1254428"/>
                </a:cubicBezTo>
                <a:cubicBezTo>
                  <a:pt x="202944" y="1285827"/>
                  <a:pt x="225918" y="1314163"/>
                  <a:pt x="252722" y="1332543"/>
                </a:cubicBezTo>
                <a:cubicBezTo>
                  <a:pt x="279526" y="1350923"/>
                  <a:pt x="323179" y="1359346"/>
                  <a:pt x="349217" y="1364707"/>
                </a:cubicBezTo>
                <a:cubicBezTo>
                  <a:pt x="375255" y="1370068"/>
                  <a:pt x="392486" y="1368536"/>
                  <a:pt x="408951" y="136470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0" name="Freeform 209"/>
          <p:cNvSpPr/>
          <p:nvPr/>
        </p:nvSpPr>
        <p:spPr>
          <a:xfrm>
            <a:off x="9512770" y="4312999"/>
            <a:ext cx="500852" cy="684652"/>
          </a:xfrm>
          <a:custGeom>
            <a:avLst/>
            <a:gdLst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7787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8706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8706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8706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321649 w 496258"/>
              <a:gd name="connsiteY3" fmla="*/ 372193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317054 w 496258"/>
              <a:gd name="connsiteY3" fmla="*/ 367598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307864 w 496258"/>
              <a:gd name="connsiteY3" fmla="*/ 363003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42445 w 496258"/>
              <a:gd name="connsiteY2" fmla="*/ 597347 h 689246"/>
              <a:gd name="connsiteX3" fmla="*/ 307864 w 496258"/>
              <a:gd name="connsiteY3" fmla="*/ 363003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47040 w 496258"/>
              <a:gd name="connsiteY2" fmla="*/ 601942 h 689246"/>
              <a:gd name="connsiteX3" fmla="*/ 307864 w 496258"/>
              <a:gd name="connsiteY3" fmla="*/ 363003 h 689246"/>
              <a:gd name="connsiteX4" fmla="*/ 496258 w 496258"/>
              <a:gd name="connsiteY4" fmla="*/ 0 h 689246"/>
              <a:gd name="connsiteX0" fmla="*/ 0 w 500852"/>
              <a:gd name="connsiteY0" fmla="*/ 680057 h 680057"/>
              <a:gd name="connsiteX1" fmla="*/ 73519 w 500852"/>
              <a:gd name="connsiteY1" fmla="*/ 666272 h 680057"/>
              <a:gd name="connsiteX2" fmla="*/ 151634 w 500852"/>
              <a:gd name="connsiteY2" fmla="*/ 601942 h 680057"/>
              <a:gd name="connsiteX3" fmla="*/ 312458 w 500852"/>
              <a:gd name="connsiteY3" fmla="*/ 363003 h 680057"/>
              <a:gd name="connsiteX4" fmla="*/ 500852 w 500852"/>
              <a:gd name="connsiteY4" fmla="*/ 0 h 680057"/>
              <a:gd name="connsiteX0" fmla="*/ 0 w 500852"/>
              <a:gd name="connsiteY0" fmla="*/ 693841 h 693841"/>
              <a:gd name="connsiteX1" fmla="*/ 73519 w 500852"/>
              <a:gd name="connsiteY1" fmla="*/ 666272 h 693841"/>
              <a:gd name="connsiteX2" fmla="*/ 151634 w 500852"/>
              <a:gd name="connsiteY2" fmla="*/ 601942 h 693841"/>
              <a:gd name="connsiteX3" fmla="*/ 312458 w 500852"/>
              <a:gd name="connsiteY3" fmla="*/ 363003 h 693841"/>
              <a:gd name="connsiteX4" fmla="*/ 500852 w 500852"/>
              <a:gd name="connsiteY4" fmla="*/ 0 h 693841"/>
              <a:gd name="connsiteX0" fmla="*/ 0 w 500852"/>
              <a:gd name="connsiteY0" fmla="*/ 684652 h 684652"/>
              <a:gd name="connsiteX1" fmla="*/ 73519 w 500852"/>
              <a:gd name="connsiteY1" fmla="*/ 666272 h 684652"/>
              <a:gd name="connsiteX2" fmla="*/ 151634 w 500852"/>
              <a:gd name="connsiteY2" fmla="*/ 601942 h 684652"/>
              <a:gd name="connsiteX3" fmla="*/ 312458 w 500852"/>
              <a:gd name="connsiteY3" fmla="*/ 363003 h 684652"/>
              <a:gd name="connsiteX4" fmla="*/ 500852 w 500852"/>
              <a:gd name="connsiteY4" fmla="*/ 0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852" h="684652">
                <a:moveTo>
                  <a:pt x="0" y="684652"/>
                </a:moveTo>
                <a:cubicBezTo>
                  <a:pt x="21826" y="680440"/>
                  <a:pt x="48247" y="680057"/>
                  <a:pt x="73519" y="666272"/>
                </a:cubicBezTo>
                <a:cubicBezTo>
                  <a:pt x="98791" y="652487"/>
                  <a:pt x="111811" y="652487"/>
                  <a:pt x="151634" y="601942"/>
                </a:cubicBezTo>
                <a:cubicBezTo>
                  <a:pt x="191457" y="551397"/>
                  <a:pt x="254255" y="463327"/>
                  <a:pt x="312458" y="363003"/>
                </a:cubicBezTo>
                <a:cubicBezTo>
                  <a:pt x="370661" y="262679"/>
                  <a:pt x="434225" y="146273"/>
                  <a:pt x="500852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1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8028293" y="3177815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5538789" y="3211529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10083312" y="3217819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02617 -0.10857 C 0.02656 -0.05023 0.02669 0.00741 0.02773 0.06528 C 0.02891 0.07338 0.0306 0.08055 0.03216 0.08889 L 0.04075 0.1 L 0.05052 0.10417 L 0.06198 0.10139 L 0.07174 0.09282 L 0.08737 0.0618 L 0.0987 0.01968 C 0.10299 -0.00093 0.1069 -0.0213 0.11068 -0.04213 C 0.11107 -0.06343 0.1112 -0.08542 0.11172 -0.10625 C 0.1112 -0.05116 0.1112 0.0044 0.11068 0.06111 C 0.11185 0.06829 0.11237 0.07639 0.11328 0.08356 C 0.11445 0.08727 0.11615 0.0912 0.11771 0.09537 L 0.12591 0.10231 L 0.13828 0.10417 L 0.15573 0.09375 L 0.18984 0.06111 L 0.21094 0.02616 L 0.22448 -0.01458 C 0.22773 -0.0257 0.23047 -0.03657 0.23372 -0.04769 C 0.23477 -0.05671 0.23568 -0.06505 0.23646 -0.07454 C 0.23581 -0.0787 0.23477 -0.08426 0.23411 -0.08935 L 0.22669 -0.10046 L 0.21523 -0.10046 L 0.20339 -0.09653 L 0.18984 -0.0787 L 0.17904 -0.05023 C 0.17669 -0.04051 0.17448 -0.02986 0.17187 -0.02014 C 0.17083 -0.01042 0.16979 -0.00093 0.16862 0.0088 L 0.16862 0.04097 C 0.17187 0.05208 0.17461 0.06435 0.17773 0.07639 L 0.18711 0.09421 L 0.19896 0.10139 L 0.21094 0.10417 L 0.22122 0.09815 L 0.23477 0.08704 L 0.25469 0.0588 L 0.26615 0.02778 C 0.26836 0.01968 0.27109 0.01227 0.27357 0.0044 " pathEditMode="relative" rAng="0" ptsTypes="AAAAAAAAAAAAAAAAAAAAAAAAAAAAAAAAAAAAAAAAA">
                                      <p:cBhvr>
                                        <p:cTn id="10" dur="12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8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2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4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animMotion origin="layout" path="M -0.00078 -0.00116 L 0.01094 -0.05671 L 0.01953 -0.08866 L 0.03203 -0.09838 L 0.04531 -0.09838 L 0.05078 -0.07755 L 0.05235 -0.03449 L 0.05235 0.11273 L 0.05391 0.03217 L 0.0711 -0.03866 L 0.08203 -0.06505 L 0.0961 -0.08727 L 0.10703 -0.09699 L 0.11953 -0.09977 L 0.13125 -0.09283 L 0.13985 -0.06783 L 0.13985 -0.02755 L 0.13985 0.02662 L 0.13906 0.06273 L 0.14219 0.0919 L 0.14922 0.10301 L 0.1586 0.10579 L 0.17578 0.10023 L 0.1875 0.06829 L 0.20469 0.0044 " pathEditMode="relative" rAng="0" ptsTypes="AAAAAAAAAAAAAAAAAAAAAAAAA">
                                      <p:cBhvr>
                                        <p:cTn id="52" dur="9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7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8" presetClass="entr" presetSubtype="3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9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9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8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animMotion origin="layout" path="M -0.00078 -0.00116 L 0.06081 -0.24144 L 0.07187 -0.3088 L 0.07708 -0.37199 L 0.07487 -0.39977 L 0.06224 -0.42084 L 0.04896 -0.41829 L 0.03776 -0.39723 L 0.03112 -0.37084 L 0.02435 -0.33912 L 0.02213 -0.30486 L 0.0207 -0.25324 L 0.01927 0.11759 L 0.0207 0.02916 L 0.03555 -0.03148 L 0.05039 -0.07246 L 0.0668 -0.09491 L 0.0845 -0.09491 L 0.09713 -0.08704 L 0.10456 -0.06042 L 0.10612 0.08217 L 0.11276 0.10578 L 0.12539 0.10972 L 0.13802 0.09398 L 0.15065 0.05833 L 0.16484 0.00949 L 0.16484 0.00972 " pathEditMode="relative" rAng="0" ptsTypes="AAAAAAAAAAAAAAAAAAAAAAAAAAA">
                                      <p:cBhvr>
                                        <p:cTn id="82" dur="14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504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grpId="0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37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9" fill="hold" grpId="0" nodeType="withEffect">
                                  <p:stCondLst>
                                    <p:cond delay="25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9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1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42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3" fill="hold" grpId="0" nodeType="withEffect">
                                  <p:stCondLst>
                                    <p:cond delay="31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1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32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33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3" fill="hold" grpId="0" nodeType="withEffect">
                                  <p:stCondLst>
                                    <p:cond delay="347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animMotion origin="layout" path="M -0.00378 0.00394 L -0.45508 -0.1412 L -0.43151 -0.17847 L -0.40651 -0.1412 " pathEditMode="relative" ptsTypes="AAAA">
                                      <p:cBhvr>
                                        <p:cTn id="112" dur="3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8" presetClass="entr" presetSubtype="3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6" fill="hold" grpId="0" nodeType="withEffect">
                                  <p:stCondLst>
                                    <p:cond delay="38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3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1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1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1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0502" y="916503"/>
            <a:ext cx="10028243" cy="5021705"/>
            <a:chOff x="705946" y="-20725"/>
            <a:chExt cx="10028243" cy="50217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568" t="11702" r="6242" b="25255"/>
            <a:stretch/>
          </p:blipFill>
          <p:spPr>
            <a:xfrm>
              <a:off x="705946" y="-20725"/>
              <a:ext cx="10028243" cy="43001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6567" t="28274" r="6372" b="58734"/>
            <a:stretch/>
          </p:blipFill>
          <p:spPr>
            <a:xfrm>
              <a:off x="705946" y="4114799"/>
              <a:ext cx="10013253" cy="88618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090855" y="1953422"/>
            <a:ext cx="101171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π</a:t>
            </a:r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ł</a:t>
            </a:r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ε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037301" y="4000833"/>
            <a:ext cx="980374" cy="951589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98901"/>
              <a:gd name="connsiteY0" fmla="*/ 1231566 h 1231566"/>
              <a:gd name="connsiteX1" fmla="*/ 117010 w 698901"/>
              <a:gd name="connsiteY1" fmla="*/ 1096640 h 1231566"/>
              <a:gd name="connsiteX2" fmla="*/ 177758 w 698901"/>
              <a:gd name="connsiteY2" fmla="*/ 981541 h 1231566"/>
              <a:gd name="connsiteX3" fmla="*/ 235307 w 698901"/>
              <a:gd name="connsiteY3" fmla="*/ 847258 h 1231566"/>
              <a:gd name="connsiteX4" fmla="*/ 302448 w 698901"/>
              <a:gd name="connsiteY4" fmla="*/ 684201 h 1231566"/>
              <a:gd name="connsiteX5" fmla="*/ 366392 w 698901"/>
              <a:gd name="connsiteY5" fmla="*/ 521144 h 1231566"/>
              <a:gd name="connsiteX6" fmla="*/ 404759 w 698901"/>
              <a:gd name="connsiteY6" fmla="*/ 418834 h 1231566"/>
              <a:gd name="connsiteX7" fmla="*/ 420745 w 698901"/>
              <a:gd name="connsiteY7" fmla="*/ 383664 h 1231566"/>
              <a:gd name="connsiteX8" fmla="*/ 449519 w 698901"/>
              <a:gd name="connsiteY8" fmla="*/ 310128 h 1231566"/>
              <a:gd name="connsiteX9" fmla="*/ 481491 w 698901"/>
              <a:gd name="connsiteY9" fmla="*/ 242987 h 1231566"/>
              <a:gd name="connsiteX10" fmla="*/ 535844 w 698901"/>
              <a:gd name="connsiteY10" fmla="*/ 150269 h 1231566"/>
              <a:gd name="connsiteX11" fmla="*/ 555027 w 698901"/>
              <a:gd name="connsiteY11" fmla="*/ 121493 h 1231566"/>
              <a:gd name="connsiteX12" fmla="*/ 612577 w 698901"/>
              <a:gd name="connsiteY12" fmla="*/ 57550 h 1231566"/>
              <a:gd name="connsiteX13" fmla="*/ 663732 w 698901"/>
              <a:gd name="connsiteY13" fmla="*/ 12788 h 1231566"/>
              <a:gd name="connsiteX14" fmla="*/ 698901 w 698901"/>
              <a:gd name="connsiteY14" fmla="*/ 0 h 1231566"/>
              <a:gd name="connsiteX15" fmla="*/ 698901 w 698901"/>
              <a:gd name="connsiteY15" fmla="*/ 0 h 1231566"/>
              <a:gd name="connsiteX0" fmla="*/ 0 w 693150"/>
              <a:gd name="connsiteY0" fmla="*/ 1231566 h 1231566"/>
              <a:gd name="connsiteX1" fmla="*/ 111259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111259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99757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105508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3150"/>
              <a:gd name="connsiteY0" fmla="*/ 1231566 h 1231566"/>
              <a:gd name="connsiteX1" fmla="*/ 99757 w 693150"/>
              <a:gd name="connsiteY1" fmla="*/ 1096640 h 1231566"/>
              <a:gd name="connsiteX2" fmla="*/ 172007 w 693150"/>
              <a:gd name="connsiteY2" fmla="*/ 981541 h 1231566"/>
              <a:gd name="connsiteX3" fmla="*/ 229556 w 693150"/>
              <a:gd name="connsiteY3" fmla="*/ 847258 h 1231566"/>
              <a:gd name="connsiteX4" fmla="*/ 296697 w 693150"/>
              <a:gd name="connsiteY4" fmla="*/ 684201 h 1231566"/>
              <a:gd name="connsiteX5" fmla="*/ 360641 w 693150"/>
              <a:gd name="connsiteY5" fmla="*/ 521144 h 1231566"/>
              <a:gd name="connsiteX6" fmla="*/ 399008 w 693150"/>
              <a:gd name="connsiteY6" fmla="*/ 418834 h 1231566"/>
              <a:gd name="connsiteX7" fmla="*/ 414994 w 693150"/>
              <a:gd name="connsiteY7" fmla="*/ 383664 h 1231566"/>
              <a:gd name="connsiteX8" fmla="*/ 443768 w 693150"/>
              <a:gd name="connsiteY8" fmla="*/ 310128 h 1231566"/>
              <a:gd name="connsiteX9" fmla="*/ 475740 w 693150"/>
              <a:gd name="connsiteY9" fmla="*/ 242987 h 1231566"/>
              <a:gd name="connsiteX10" fmla="*/ 530093 w 693150"/>
              <a:gd name="connsiteY10" fmla="*/ 150269 h 1231566"/>
              <a:gd name="connsiteX11" fmla="*/ 549276 w 693150"/>
              <a:gd name="connsiteY11" fmla="*/ 121493 h 1231566"/>
              <a:gd name="connsiteX12" fmla="*/ 606826 w 693150"/>
              <a:gd name="connsiteY12" fmla="*/ 57550 h 1231566"/>
              <a:gd name="connsiteX13" fmla="*/ 657981 w 693150"/>
              <a:gd name="connsiteY13" fmla="*/ 12788 h 1231566"/>
              <a:gd name="connsiteX14" fmla="*/ 693150 w 693150"/>
              <a:gd name="connsiteY14" fmla="*/ 0 h 1231566"/>
              <a:gd name="connsiteX15" fmla="*/ 693150 w 693150"/>
              <a:gd name="connsiteY15" fmla="*/ 0 h 1231566"/>
              <a:gd name="connsiteX0" fmla="*/ 0 w 698900"/>
              <a:gd name="connsiteY0" fmla="*/ 1231566 h 1231566"/>
              <a:gd name="connsiteX1" fmla="*/ 105507 w 698900"/>
              <a:gd name="connsiteY1" fmla="*/ 1096640 h 1231566"/>
              <a:gd name="connsiteX2" fmla="*/ 177757 w 698900"/>
              <a:gd name="connsiteY2" fmla="*/ 981541 h 1231566"/>
              <a:gd name="connsiteX3" fmla="*/ 235306 w 698900"/>
              <a:gd name="connsiteY3" fmla="*/ 847258 h 1231566"/>
              <a:gd name="connsiteX4" fmla="*/ 302447 w 698900"/>
              <a:gd name="connsiteY4" fmla="*/ 684201 h 1231566"/>
              <a:gd name="connsiteX5" fmla="*/ 366391 w 698900"/>
              <a:gd name="connsiteY5" fmla="*/ 521144 h 1231566"/>
              <a:gd name="connsiteX6" fmla="*/ 404758 w 698900"/>
              <a:gd name="connsiteY6" fmla="*/ 418834 h 1231566"/>
              <a:gd name="connsiteX7" fmla="*/ 420744 w 698900"/>
              <a:gd name="connsiteY7" fmla="*/ 383664 h 1231566"/>
              <a:gd name="connsiteX8" fmla="*/ 449518 w 698900"/>
              <a:gd name="connsiteY8" fmla="*/ 310128 h 1231566"/>
              <a:gd name="connsiteX9" fmla="*/ 481490 w 698900"/>
              <a:gd name="connsiteY9" fmla="*/ 242987 h 1231566"/>
              <a:gd name="connsiteX10" fmla="*/ 535843 w 698900"/>
              <a:gd name="connsiteY10" fmla="*/ 150269 h 1231566"/>
              <a:gd name="connsiteX11" fmla="*/ 555026 w 698900"/>
              <a:gd name="connsiteY11" fmla="*/ 121493 h 1231566"/>
              <a:gd name="connsiteX12" fmla="*/ 612576 w 698900"/>
              <a:gd name="connsiteY12" fmla="*/ 57550 h 1231566"/>
              <a:gd name="connsiteX13" fmla="*/ 663731 w 698900"/>
              <a:gd name="connsiteY13" fmla="*/ 12788 h 1231566"/>
              <a:gd name="connsiteX14" fmla="*/ 698900 w 698900"/>
              <a:gd name="connsiteY14" fmla="*/ 0 h 1231566"/>
              <a:gd name="connsiteX15" fmla="*/ 698900 w 698900"/>
              <a:gd name="connsiteY15" fmla="*/ 0 h 1231566"/>
              <a:gd name="connsiteX0" fmla="*/ 0 w 698900"/>
              <a:gd name="connsiteY0" fmla="*/ 1231566 h 1231566"/>
              <a:gd name="connsiteX1" fmla="*/ 26150 w 698900"/>
              <a:gd name="connsiteY1" fmla="*/ 1191818 h 1231566"/>
              <a:gd name="connsiteX2" fmla="*/ 105507 w 698900"/>
              <a:gd name="connsiteY2" fmla="*/ 1096640 h 1231566"/>
              <a:gd name="connsiteX3" fmla="*/ 177757 w 698900"/>
              <a:gd name="connsiteY3" fmla="*/ 981541 h 1231566"/>
              <a:gd name="connsiteX4" fmla="*/ 235306 w 698900"/>
              <a:gd name="connsiteY4" fmla="*/ 847258 h 1231566"/>
              <a:gd name="connsiteX5" fmla="*/ 302447 w 698900"/>
              <a:gd name="connsiteY5" fmla="*/ 684201 h 1231566"/>
              <a:gd name="connsiteX6" fmla="*/ 366391 w 698900"/>
              <a:gd name="connsiteY6" fmla="*/ 521144 h 1231566"/>
              <a:gd name="connsiteX7" fmla="*/ 404758 w 698900"/>
              <a:gd name="connsiteY7" fmla="*/ 418834 h 1231566"/>
              <a:gd name="connsiteX8" fmla="*/ 420744 w 698900"/>
              <a:gd name="connsiteY8" fmla="*/ 383664 h 1231566"/>
              <a:gd name="connsiteX9" fmla="*/ 449518 w 698900"/>
              <a:gd name="connsiteY9" fmla="*/ 310128 h 1231566"/>
              <a:gd name="connsiteX10" fmla="*/ 481490 w 698900"/>
              <a:gd name="connsiteY10" fmla="*/ 242987 h 1231566"/>
              <a:gd name="connsiteX11" fmla="*/ 535843 w 698900"/>
              <a:gd name="connsiteY11" fmla="*/ 150269 h 1231566"/>
              <a:gd name="connsiteX12" fmla="*/ 555026 w 698900"/>
              <a:gd name="connsiteY12" fmla="*/ 121493 h 1231566"/>
              <a:gd name="connsiteX13" fmla="*/ 612576 w 698900"/>
              <a:gd name="connsiteY13" fmla="*/ 57550 h 1231566"/>
              <a:gd name="connsiteX14" fmla="*/ 663731 w 698900"/>
              <a:gd name="connsiteY14" fmla="*/ 12788 h 1231566"/>
              <a:gd name="connsiteX15" fmla="*/ 698900 w 698900"/>
              <a:gd name="connsiteY15" fmla="*/ 0 h 1231566"/>
              <a:gd name="connsiteX16" fmla="*/ 698900 w 698900"/>
              <a:gd name="connsiteY16" fmla="*/ 0 h 1231566"/>
              <a:gd name="connsiteX0" fmla="*/ 0 w 703817"/>
              <a:gd name="connsiteY0" fmla="*/ 1226650 h 1226650"/>
              <a:gd name="connsiteX1" fmla="*/ 31067 w 703817"/>
              <a:gd name="connsiteY1" fmla="*/ 1191818 h 1226650"/>
              <a:gd name="connsiteX2" fmla="*/ 110424 w 703817"/>
              <a:gd name="connsiteY2" fmla="*/ 1096640 h 1226650"/>
              <a:gd name="connsiteX3" fmla="*/ 182674 w 703817"/>
              <a:gd name="connsiteY3" fmla="*/ 981541 h 1226650"/>
              <a:gd name="connsiteX4" fmla="*/ 240223 w 703817"/>
              <a:gd name="connsiteY4" fmla="*/ 847258 h 1226650"/>
              <a:gd name="connsiteX5" fmla="*/ 307364 w 703817"/>
              <a:gd name="connsiteY5" fmla="*/ 684201 h 1226650"/>
              <a:gd name="connsiteX6" fmla="*/ 371308 w 703817"/>
              <a:gd name="connsiteY6" fmla="*/ 521144 h 1226650"/>
              <a:gd name="connsiteX7" fmla="*/ 409675 w 703817"/>
              <a:gd name="connsiteY7" fmla="*/ 418834 h 1226650"/>
              <a:gd name="connsiteX8" fmla="*/ 425661 w 703817"/>
              <a:gd name="connsiteY8" fmla="*/ 383664 h 1226650"/>
              <a:gd name="connsiteX9" fmla="*/ 454435 w 703817"/>
              <a:gd name="connsiteY9" fmla="*/ 310128 h 1226650"/>
              <a:gd name="connsiteX10" fmla="*/ 486407 w 703817"/>
              <a:gd name="connsiteY10" fmla="*/ 242987 h 1226650"/>
              <a:gd name="connsiteX11" fmla="*/ 540760 w 703817"/>
              <a:gd name="connsiteY11" fmla="*/ 150269 h 1226650"/>
              <a:gd name="connsiteX12" fmla="*/ 559943 w 703817"/>
              <a:gd name="connsiteY12" fmla="*/ 121493 h 1226650"/>
              <a:gd name="connsiteX13" fmla="*/ 617493 w 703817"/>
              <a:gd name="connsiteY13" fmla="*/ 57550 h 1226650"/>
              <a:gd name="connsiteX14" fmla="*/ 668648 w 703817"/>
              <a:gd name="connsiteY14" fmla="*/ 12788 h 1226650"/>
              <a:gd name="connsiteX15" fmla="*/ 703817 w 703817"/>
              <a:gd name="connsiteY15" fmla="*/ 0 h 1226650"/>
              <a:gd name="connsiteX16" fmla="*/ 703817 w 703817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47597 w 711191"/>
              <a:gd name="connsiteY4" fmla="*/ 847258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24867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47597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24867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24867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47718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50176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52634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8134 w 711191"/>
              <a:gd name="connsiteY11" fmla="*/ 150269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47811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83664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0577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6022 w 711191"/>
              <a:gd name="connsiteY14" fmla="*/ 12788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71106 w 711191"/>
              <a:gd name="connsiteY14" fmla="*/ 10330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711191"/>
              <a:gd name="connsiteY0" fmla="*/ 1226769 h 1226769"/>
              <a:gd name="connsiteX1" fmla="*/ 38441 w 711191"/>
              <a:gd name="connsiteY1" fmla="*/ 1191937 h 1226769"/>
              <a:gd name="connsiteX2" fmla="*/ 117798 w 711191"/>
              <a:gd name="connsiteY2" fmla="*/ 1096759 h 1226769"/>
              <a:gd name="connsiteX3" fmla="*/ 190048 w 711191"/>
              <a:gd name="connsiteY3" fmla="*/ 981660 h 1226769"/>
              <a:gd name="connsiteX4" fmla="*/ 250055 w 711191"/>
              <a:gd name="connsiteY4" fmla="*/ 852293 h 1226769"/>
              <a:gd name="connsiteX5" fmla="*/ 314738 w 711191"/>
              <a:gd name="connsiteY5" fmla="*/ 684320 h 1226769"/>
              <a:gd name="connsiteX6" fmla="*/ 378682 w 711191"/>
              <a:gd name="connsiteY6" fmla="*/ 521263 h 1226769"/>
              <a:gd name="connsiteX7" fmla="*/ 417049 w 711191"/>
              <a:gd name="connsiteY7" fmla="*/ 418953 h 1226769"/>
              <a:gd name="connsiteX8" fmla="*/ 433035 w 711191"/>
              <a:gd name="connsiteY8" fmla="*/ 378867 h 1226769"/>
              <a:gd name="connsiteX9" fmla="*/ 461809 w 711191"/>
              <a:gd name="connsiteY9" fmla="*/ 310247 h 1226769"/>
              <a:gd name="connsiteX10" fmla="*/ 493781 w 711191"/>
              <a:gd name="connsiteY10" fmla="*/ 243106 h 1226769"/>
              <a:gd name="connsiteX11" fmla="*/ 543218 w 711191"/>
              <a:gd name="connsiteY11" fmla="*/ 155304 h 1226769"/>
              <a:gd name="connsiteX12" fmla="*/ 567317 w 711191"/>
              <a:gd name="connsiteY12" fmla="*/ 121612 h 1226769"/>
              <a:gd name="connsiteX13" fmla="*/ 617492 w 711191"/>
              <a:gd name="connsiteY13" fmla="*/ 57669 h 1226769"/>
              <a:gd name="connsiteX14" fmla="*/ 668648 w 711191"/>
              <a:gd name="connsiteY14" fmla="*/ 7991 h 1226769"/>
              <a:gd name="connsiteX15" fmla="*/ 711191 w 711191"/>
              <a:gd name="connsiteY15" fmla="*/ 119 h 1226769"/>
              <a:gd name="connsiteX16" fmla="*/ 711191 w 711191"/>
              <a:gd name="connsiteY16" fmla="*/ 119 h 1226769"/>
              <a:gd name="connsiteX0" fmla="*/ 0 w 711191"/>
              <a:gd name="connsiteY0" fmla="*/ 1226650 h 1226650"/>
              <a:gd name="connsiteX1" fmla="*/ 38441 w 711191"/>
              <a:gd name="connsiteY1" fmla="*/ 1191818 h 1226650"/>
              <a:gd name="connsiteX2" fmla="*/ 117798 w 711191"/>
              <a:gd name="connsiteY2" fmla="*/ 1096640 h 1226650"/>
              <a:gd name="connsiteX3" fmla="*/ 190048 w 711191"/>
              <a:gd name="connsiteY3" fmla="*/ 981541 h 1226650"/>
              <a:gd name="connsiteX4" fmla="*/ 250055 w 711191"/>
              <a:gd name="connsiteY4" fmla="*/ 852174 h 1226650"/>
              <a:gd name="connsiteX5" fmla="*/ 314738 w 711191"/>
              <a:gd name="connsiteY5" fmla="*/ 684201 h 1226650"/>
              <a:gd name="connsiteX6" fmla="*/ 378682 w 711191"/>
              <a:gd name="connsiteY6" fmla="*/ 521144 h 1226650"/>
              <a:gd name="connsiteX7" fmla="*/ 417049 w 711191"/>
              <a:gd name="connsiteY7" fmla="*/ 418834 h 1226650"/>
              <a:gd name="connsiteX8" fmla="*/ 433035 w 711191"/>
              <a:gd name="connsiteY8" fmla="*/ 378748 h 1226650"/>
              <a:gd name="connsiteX9" fmla="*/ 461809 w 711191"/>
              <a:gd name="connsiteY9" fmla="*/ 310128 h 1226650"/>
              <a:gd name="connsiteX10" fmla="*/ 493781 w 711191"/>
              <a:gd name="connsiteY10" fmla="*/ 242987 h 1226650"/>
              <a:gd name="connsiteX11" fmla="*/ 543218 w 711191"/>
              <a:gd name="connsiteY11" fmla="*/ 155185 h 1226650"/>
              <a:gd name="connsiteX12" fmla="*/ 567317 w 711191"/>
              <a:gd name="connsiteY12" fmla="*/ 121493 h 1226650"/>
              <a:gd name="connsiteX13" fmla="*/ 617492 w 711191"/>
              <a:gd name="connsiteY13" fmla="*/ 57550 h 1226650"/>
              <a:gd name="connsiteX14" fmla="*/ 668648 w 711191"/>
              <a:gd name="connsiteY14" fmla="*/ 10330 h 1226650"/>
              <a:gd name="connsiteX15" fmla="*/ 711191 w 711191"/>
              <a:gd name="connsiteY15" fmla="*/ 0 h 1226650"/>
              <a:gd name="connsiteX16" fmla="*/ 711191 w 711191"/>
              <a:gd name="connsiteY16" fmla="*/ 0 h 1226650"/>
              <a:gd name="connsiteX0" fmla="*/ 0 w 695055"/>
              <a:gd name="connsiteY0" fmla="*/ 1253544 h 1253544"/>
              <a:gd name="connsiteX1" fmla="*/ 22305 w 695055"/>
              <a:gd name="connsiteY1" fmla="*/ 1191818 h 1253544"/>
              <a:gd name="connsiteX2" fmla="*/ 101662 w 695055"/>
              <a:gd name="connsiteY2" fmla="*/ 1096640 h 1253544"/>
              <a:gd name="connsiteX3" fmla="*/ 173912 w 695055"/>
              <a:gd name="connsiteY3" fmla="*/ 981541 h 1253544"/>
              <a:gd name="connsiteX4" fmla="*/ 233919 w 695055"/>
              <a:gd name="connsiteY4" fmla="*/ 852174 h 1253544"/>
              <a:gd name="connsiteX5" fmla="*/ 298602 w 695055"/>
              <a:gd name="connsiteY5" fmla="*/ 684201 h 1253544"/>
              <a:gd name="connsiteX6" fmla="*/ 362546 w 695055"/>
              <a:gd name="connsiteY6" fmla="*/ 521144 h 1253544"/>
              <a:gd name="connsiteX7" fmla="*/ 400913 w 695055"/>
              <a:gd name="connsiteY7" fmla="*/ 418834 h 1253544"/>
              <a:gd name="connsiteX8" fmla="*/ 416899 w 695055"/>
              <a:gd name="connsiteY8" fmla="*/ 378748 h 1253544"/>
              <a:gd name="connsiteX9" fmla="*/ 445673 w 695055"/>
              <a:gd name="connsiteY9" fmla="*/ 310128 h 1253544"/>
              <a:gd name="connsiteX10" fmla="*/ 477645 w 695055"/>
              <a:gd name="connsiteY10" fmla="*/ 242987 h 1253544"/>
              <a:gd name="connsiteX11" fmla="*/ 527082 w 695055"/>
              <a:gd name="connsiteY11" fmla="*/ 155185 h 1253544"/>
              <a:gd name="connsiteX12" fmla="*/ 551181 w 695055"/>
              <a:gd name="connsiteY12" fmla="*/ 121493 h 1253544"/>
              <a:gd name="connsiteX13" fmla="*/ 601356 w 695055"/>
              <a:gd name="connsiteY13" fmla="*/ 57550 h 1253544"/>
              <a:gd name="connsiteX14" fmla="*/ 652512 w 695055"/>
              <a:gd name="connsiteY14" fmla="*/ 10330 h 1253544"/>
              <a:gd name="connsiteX15" fmla="*/ 695055 w 695055"/>
              <a:gd name="connsiteY15" fmla="*/ 0 h 1253544"/>
              <a:gd name="connsiteX16" fmla="*/ 695055 w 695055"/>
              <a:gd name="connsiteY16" fmla="*/ 0 h 1253544"/>
              <a:gd name="connsiteX0" fmla="*/ 0 w 695055"/>
              <a:gd name="connsiteY0" fmla="*/ 1253544 h 1253544"/>
              <a:gd name="connsiteX1" fmla="*/ 33063 w 695055"/>
              <a:gd name="connsiteY1" fmla="*/ 1202576 h 1253544"/>
              <a:gd name="connsiteX2" fmla="*/ 101662 w 695055"/>
              <a:gd name="connsiteY2" fmla="*/ 1096640 h 1253544"/>
              <a:gd name="connsiteX3" fmla="*/ 173912 w 695055"/>
              <a:gd name="connsiteY3" fmla="*/ 981541 h 1253544"/>
              <a:gd name="connsiteX4" fmla="*/ 233919 w 695055"/>
              <a:gd name="connsiteY4" fmla="*/ 852174 h 1253544"/>
              <a:gd name="connsiteX5" fmla="*/ 298602 w 695055"/>
              <a:gd name="connsiteY5" fmla="*/ 684201 h 1253544"/>
              <a:gd name="connsiteX6" fmla="*/ 362546 w 695055"/>
              <a:gd name="connsiteY6" fmla="*/ 521144 h 1253544"/>
              <a:gd name="connsiteX7" fmla="*/ 400913 w 695055"/>
              <a:gd name="connsiteY7" fmla="*/ 418834 h 1253544"/>
              <a:gd name="connsiteX8" fmla="*/ 416899 w 695055"/>
              <a:gd name="connsiteY8" fmla="*/ 378748 h 1253544"/>
              <a:gd name="connsiteX9" fmla="*/ 445673 w 695055"/>
              <a:gd name="connsiteY9" fmla="*/ 310128 h 1253544"/>
              <a:gd name="connsiteX10" fmla="*/ 477645 w 695055"/>
              <a:gd name="connsiteY10" fmla="*/ 242987 h 1253544"/>
              <a:gd name="connsiteX11" fmla="*/ 527082 w 695055"/>
              <a:gd name="connsiteY11" fmla="*/ 155185 h 1253544"/>
              <a:gd name="connsiteX12" fmla="*/ 551181 w 695055"/>
              <a:gd name="connsiteY12" fmla="*/ 121493 h 1253544"/>
              <a:gd name="connsiteX13" fmla="*/ 601356 w 695055"/>
              <a:gd name="connsiteY13" fmla="*/ 57550 h 1253544"/>
              <a:gd name="connsiteX14" fmla="*/ 652512 w 695055"/>
              <a:gd name="connsiteY14" fmla="*/ 10330 h 1253544"/>
              <a:gd name="connsiteX15" fmla="*/ 695055 w 695055"/>
              <a:gd name="connsiteY15" fmla="*/ 0 h 1253544"/>
              <a:gd name="connsiteX16" fmla="*/ 695055 w 695055"/>
              <a:gd name="connsiteY16" fmla="*/ 0 h 1253544"/>
              <a:gd name="connsiteX0" fmla="*/ 0 w 711192"/>
              <a:gd name="connsiteY0" fmla="*/ 1269680 h 1269680"/>
              <a:gd name="connsiteX1" fmla="*/ 49200 w 711192"/>
              <a:gd name="connsiteY1" fmla="*/ 1202576 h 1269680"/>
              <a:gd name="connsiteX2" fmla="*/ 117799 w 711192"/>
              <a:gd name="connsiteY2" fmla="*/ 1096640 h 1269680"/>
              <a:gd name="connsiteX3" fmla="*/ 190049 w 711192"/>
              <a:gd name="connsiteY3" fmla="*/ 981541 h 1269680"/>
              <a:gd name="connsiteX4" fmla="*/ 250056 w 711192"/>
              <a:gd name="connsiteY4" fmla="*/ 852174 h 1269680"/>
              <a:gd name="connsiteX5" fmla="*/ 314739 w 711192"/>
              <a:gd name="connsiteY5" fmla="*/ 684201 h 1269680"/>
              <a:gd name="connsiteX6" fmla="*/ 378683 w 711192"/>
              <a:gd name="connsiteY6" fmla="*/ 521144 h 1269680"/>
              <a:gd name="connsiteX7" fmla="*/ 417050 w 711192"/>
              <a:gd name="connsiteY7" fmla="*/ 418834 h 1269680"/>
              <a:gd name="connsiteX8" fmla="*/ 433036 w 711192"/>
              <a:gd name="connsiteY8" fmla="*/ 378748 h 1269680"/>
              <a:gd name="connsiteX9" fmla="*/ 461810 w 711192"/>
              <a:gd name="connsiteY9" fmla="*/ 310128 h 1269680"/>
              <a:gd name="connsiteX10" fmla="*/ 493782 w 711192"/>
              <a:gd name="connsiteY10" fmla="*/ 242987 h 1269680"/>
              <a:gd name="connsiteX11" fmla="*/ 543219 w 711192"/>
              <a:gd name="connsiteY11" fmla="*/ 155185 h 1269680"/>
              <a:gd name="connsiteX12" fmla="*/ 567318 w 711192"/>
              <a:gd name="connsiteY12" fmla="*/ 121493 h 1269680"/>
              <a:gd name="connsiteX13" fmla="*/ 617493 w 711192"/>
              <a:gd name="connsiteY13" fmla="*/ 57550 h 1269680"/>
              <a:gd name="connsiteX14" fmla="*/ 668649 w 711192"/>
              <a:gd name="connsiteY14" fmla="*/ 10330 h 1269680"/>
              <a:gd name="connsiteX15" fmla="*/ 711192 w 711192"/>
              <a:gd name="connsiteY15" fmla="*/ 0 h 1269680"/>
              <a:gd name="connsiteX16" fmla="*/ 711192 w 711192"/>
              <a:gd name="connsiteY16" fmla="*/ 0 h 1269680"/>
              <a:gd name="connsiteX0" fmla="*/ 0 w 711192"/>
              <a:gd name="connsiteY0" fmla="*/ 1269680 h 1269680"/>
              <a:gd name="connsiteX1" fmla="*/ 49200 w 711192"/>
              <a:gd name="connsiteY1" fmla="*/ 1202576 h 1269680"/>
              <a:gd name="connsiteX2" fmla="*/ 117799 w 711192"/>
              <a:gd name="connsiteY2" fmla="*/ 1107397 h 1269680"/>
              <a:gd name="connsiteX3" fmla="*/ 190049 w 711192"/>
              <a:gd name="connsiteY3" fmla="*/ 981541 h 1269680"/>
              <a:gd name="connsiteX4" fmla="*/ 250056 w 711192"/>
              <a:gd name="connsiteY4" fmla="*/ 852174 h 1269680"/>
              <a:gd name="connsiteX5" fmla="*/ 314739 w 711192"/>
              <a:gd name="connsiteY5" fmla="*/ 684201 h 1269680"/>
              <a:gd name="connsiteX6" fmla="*/ 378683 w 711192"/>
              <a:gd name="connsiteY6" fmla="*/ 521144 h 1269680"/>
              <a:gd name="connsiteX7" fmla="*/ 417050 w 711192"/>
              <a:gd name="connsiteY7" fmla="*/ 418834 h 1269680"/>
              <a:gd name="connsiteX8" fmla="*/ 433036 w 711192"/>
              <a:gd name="connsiteY8" fmla="*/ 378748 h 1269680"/>
              <a:gd name="connsiteX9" fmla="*/ 461810 w 711192"/>
              <a:gd name="connsiteY9" fmla="*/ 310128 h 1269680"/>
              <a:gd name="connsiteX10" fmla="*/ 493782 w 711192"/>
              <a:gd name="connsiteY10" fmla="*/ 242987 h 1269680"/>
              <a:gd name="connsiteX11" fmla="*/ 543219 w 711192"/>
              <a:gd name="connsiteY11" fmla="*/ 155185 h 1269680"/>
              <a:gd name="connsiteX12" fmla="*/ 567318 w 711192"/>
              <a:gd name="connsiteY12" fmla="*/ 121493 h 1269680"/>
              <a:gd name="connsiteX13" fmla="*/ 617493 w 711192"/>
              <a:gd name="connsiteY13" fmla="*/ 57550 h 1269680"/>
              <a:gd name="connsiteX14" fmla="*/ 668649 w 711192"/>
              <a:gd name="connsiteY14" fmla="*/ 10330 h 1269680"/>
              <a:gd name="connsiteX15" fmla="*/ 711192 w 711192"/>
              <a:gd name="connsiteY15" fmla="*/ 0 h 1269680"/>
              <a:gd name="connsiteX16" fmla="*/ 711192 w 711192"/>
              <a:gd name="connsiteY16" fmla="*/ 0 h 1269680"/>
              <a:gd name="connsiteX0" fmla="*/ 0 w 711192"/>
              <a:gd name="connsiteY0" fmla="*/ 1269680 h 1269680"/>
              <a:gd name="connsiteX1" fmla="*/ 49200 w 711192"/>
              <a:gd name="connsiteY1" fmla="*/ 1202576 h 1269680"/>
              <a:gd name="connsiteX2" fmla="*/ 117799 w 711192"/>
              <a:gd name="connsiteY2" fmla="*/ 1107397 h 1269680"/>
              <a:gd name="connsiteX3" fmla="*/ 190049 w 711192"/>
              <a:gd name="connsiteY3" fmla="*/ 981541 h 1269680"/>
              <a:gd name="connsiteX4" fmla="*/ 250056 w 711192"/>
              <a:gd name="connsiteY4" fmla="*/ 852174 h 1269680"/>
              <a:gd name="connsiteX5" fmla="*/ 314739 w 711192"/>
              <a:gd name="connsiteY5" fmla="*/ 684201 h 1269680"/>
              <a:gd name="connsiteX6" fmla="*/ 378683 w 711192"/>
              <a:gd name="connsiteY6" fmla="*/ 521144 h 1269680"/>
              <a:gd name="connsiteX7" fmla="*/ 417050 w 711192"/>
              <a:gd name="connsiteY7" fmla="*/ 418834 h 1269680"/>
              <a:gd name="connsiteX8" fmla="*/ 433036 w 711192"/>
              <a:gd name="connsiteY8" fmla="*/ 378748 h 1269680"/>
              <a:gd name="connsiteX9" fmla="*/ 461810 w 711192"/>
              <a:gd name="connsiteY9" fmla="*/ 310128 h 1269680"/>
              <a:gd name="connsiteX10" fmla="*/ 493782 w 711192"/>
              <a:gd name="connsiteY10" fmla="*/ 242987 h 1269680"/>
              <a:gd name="connsiteX11" fmla="*/ 543219 w 711192"/>
              <a:gd name="connsiteY11" fmla="*/ 155185 h 1269680"/>
              <a:gd name="connsiteX12" fmla="*/ 567318 w 711192"/>
              <a:gd name="connsiteY12" fmla="*/ 121493 h 1269680"/>
              <a:gd name="connsiteX13" fmla="*/ 617493 w 711192"/>
              <a:gd name="connsiteY13" fmla="*/ 57550 h 1269680"/>
              <a:gd name="connsiteX14" fmla="*/ 668649 w 711192"/>
              <a:gd name="connsiteY14" fmla="*/ 10330 h 1269680"/>
              <a:gd name="connsiteX15" fmla="*/ 711192 w 711192"/>
              <a:gd name="connsiteY15" fmla="*/ 0 h 1269680"/>
              <a:gd name="connsiteX0" fmla="*/ 0 w 668649"/>
              <a:gd name="connsiteY0" fmla="*/ 1259350 h 1259350"/>
              <a:gd name="connsiteX1" fmla="*/ 49200 w 668649"/>
              <a:gd name="connsiteY1" fmla="*/ 1192246 h 1259350"/>
              <a:gd name="connsiteX2" fmla="*/ 117799 w 668649"/>
              <a:gd name="connsiteY2" fmla="*/ 1097067 h 1259350"/>
              <a:gd name="connsiteX3" fmla="*/ 190049 w 668649"/>
              <a:gd name="connsiteY3" fmla="*/ 971211 h 1259350"/>
              <a:gd name="connsiteX4" fmla="*/ 250056 w 668649"/>
              <a:gd name="connsiteY4" fmla="*/ 841844 h 1259350"/>
              <a:gd name="connsiteX5" fmla="*/ 314739 w 668649"/>
              <a:gd name="connsiteY5" fmla="*/ 673871 h 1259350"/>
              <a:gd name="connsiteX6" fmla="*/ 378683 w 668649"/>
              <a:gd name="connsiteY6" fmla="*/ 510814 h 1259350"/>
              <a:gd name="connsiteX7" fmla="*/ 417050 w 668649"/>
              <a:gd name="connsiteY7" fmla="*/ 408504 h 1259350"/>
              <a:gd name="connsiteX8" fmla="*/ 433036 w 668649"/>
              <a:gd name="connsiteY8" fmla="*/ 368418 h 1259350"/>
              <a:gd name="connsiteX9" fmla="*/ 461810 w 668649"/>
              <a:gd name="connsiteY9" fmla="*/ 299798 h 1259350"/>
              <a:gd name="connsiteX10" fmla="*/ 493782 w 668649"/>
              <a:gd name="connsiteY10" fmla="*/ 232657 h 1259350"/>
              <a:gd name="connsiteX11" fmla="*/ 543219 w 668649"/>
              <a:gd name="connsiteY11" fmla="*/ 144855 h 1259350"/>
              <a:gd name="connsiteX12" fmla="*/ 567318 w 668649"/>
              <a:gd name="connsiteY12" fmla="*/ 111163 h 1259350"/>
              <a:gd name="connsiteX13" fmla="*/ 617493 w 668649"/>
              <a:gd name="connsiteY13" fmla="*/ 47220 h 1259350"/>
              <a:gd name="connsiteX14" fmla="*/ 668649 w 668649"/>
              <a:gd name="connsiteY14" fmla="*/ 0 h 125935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17050 w 617493"/>
              <a:gd name="connsiteY7" fmla="*/ 361284 h 1212130"/>
              <a:gd name="connsiteX8" fmla="*/ 433036 w 617493"/>
              <a:gd name="connsiteY8" fmla="*/ 321198 h 1212130"/>
              <a:gd name="connsiteX9" fmla="*/ 461810 w 617493"/>
              <a:gd name="connsiteY9" fmla="*/ 252578 h 1212130"/>
              <a:gd name="connsiteX10" fmla="*/ 493782 w 617493"/>
              <a:gd name="connsiteY10" fmla="*/ 185437 h 1212130"/>
              <a:gd name="connsiteX11" fmla="*/ 543219 w 617493"/>
              <a:gd name="connsiteY11" fmla="*/ 97635 h 1212130"/>
              <a:gd name="connsiteX12" fmla="*/ 567318 w 617493"/>
              <a:gd name="connsiteY12" fmla="*/ 63943 h 1212130"/>
              <a:gd name="connsiteX13" fmla="*/ 617493 w 617493"/>
              <a:gd name="connsiteY13" fmla="*/ 0 h 121213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17050 w 617493"/>
              <a:gd name="connsiteY7" fmla="*/ 361284 h 1212130"/>
              <a:gd name="connsiteX8" fmla="*/ 433036 w 617493"/>
              <a:gd name="connsiteY8" fmla="*/ 321198 h 1212130"/>
              <a:gd name="connsiteX9" fmla="*/ 461810 w 617493"/>
              <a:gd name="connsiteY9" fmla="*/ 252578 h 1212130"/>
              <a:gd name="connsiteX10" fmla="*/ 493782 w 617493"/>
              <a:gd name="connsiteY10" fmla="*/ 185437 h 1212130"/>
              <a:gd name="connsiteX11" fmla="*/ 543219 w 617493"/>
              <a:gd name="connsiteY11" fmla="*/ 97635 h 1212130"/>
              <a:gd name="connsiteX12" fmla="*/ 617493 w 617493"/>
              <a:gd name="connsiteY12" fmla="*/ 0 h 121213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17050 w 617493"/>
              <a:gd name="connsiteY7" fmla="*/ 361284 h 1212130"/>
              <a:gd name="connsiteX8" fmla="*/ 433036 w 617493"/>
              <a:gd name="connsiteY8" fmla="*/ 321198 h 1212130"/>
              <a:gd name="connsiteX9" fmla="*/ 493782 w 617493"/>
              <a:gd name="connsiteY9" fmla="*/ 185437 h 1212130"/>
              <a:gd name="connsiteX10" fmla="*/ 543219 w 617493"/>
              <a:gd name="connsiteY10" fmla="*/ 97635 h 1212130"/>
              <a:gd name="connsiteX11" fmla="*/ 617493 w 617493"/>
              <a:gd name="connsiteY11" fmla="*/ 0 h 1212130"/>
              <a:gd name="connsiteX0" fmla="*/ 0 w 617493"/>
              <a:gd name="connsiteY0" fmla="*/ 1212130 h 1212130"/>
              <a:gd name="connsiteX1" fmla="*/ 49200 w 617493"/>
              <a:gd name="connsiteY1" fmla="*/ 1145026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17799 w 617493"/>
              <a:gd name="connsiteY2" fmla="*/ 1049847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190049 w 617493"/>
              <a:gd name="connsiteY3" fmla="*/ 923991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50056 w 617493"/>
              <a:gd name="connsiteY4" fmla="*/ 794624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314739 w 617493"/>
              <a:gd name="connsiteY5" fmla="*/ 626651 h 1212130"/>
              <a:gd name="connsiteX6" fmla="*/ 378683 w 617493"/>
              <a:gd name="connsiteY6" fmla="*/ 463594 h 1212130"/>
              <a:gd name="connsiteX7" fmla="*/ 433036 w 617493"/>
              <a:gd name="connsiteY7" fmla="*/ 321198 h 1212130"/>
              <a:gd name="connsiteX8" fmla="*/ 493782 w 617493"/>
              <a:gd name="connsiteY8" fmla="*/ 185437 h 1212130"/>
              <a:gd name="connsiteX9" fmla="*/ 543219 w 617493"/>
              <a:gd name="connsiteY9" fmla="*/ 97635 h 1212130"/>
              <a:gd name="connsiteX10" fmla="*/ 617493 w 617493"/>
              <a:gd name="connsiteY10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378683 w 617493"/>
              <a:gd name="connsiteY5" fmla="*/ 463594 h 1212130"/>
              <a:gd name="connsiteX6" fmla="*/ 433036 w 617493"/>
              <a:gd name="connsiteY6" fmla="*/ 321198 h 1212130"/>
              <a:gd name="connsiteX7" fmla="*/ 493782 w 617493"/>
              <a:gd name="connsiteY7" fmla="*/ 185437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33036 w 617493"/>
              <a:gd name="connsiteY6" fmla="*/ 321198 h 1212130"/>
              <a:gd name="connsiteX7" fmla="*/ 493782 w 617493"/>
              <a:gd name="connsiteY7" fmla="*/ 185437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93241 w 617493"/>
              <a:gd name="connsiteY6" fmla="*/ 379102 h 1212130"/>
              <a:gd name="connsiteX7" fmla="*/ 493782 w 617493"/>
              <a:gd name="connsiteY7" fmla="*/ 185437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93241 w 617493"/>
              <a:gd name="connsiteY6" fmla="*/ 379102 h 1212130"/>
              <a:gd name="connsiteX7" fmla="*/ 541946 w 617493"/>
              <a:gd name="connsiteY7" fmla="*/ 198304 h 1212130"/>
              <a:gd name="connsiteX8" fmla="*/ 543219 w 617493"/>
              <a:gd name="connsiteY8" fmla="*/ 97635 h 1212130"/>
              <a:gd name="connsiteX9" fmla="*/ 617493 w 617493"/>
              <a:gd name="connsiteY9" fmla="*/ 0 h 1212130"/>
              <a:gd name="connsiteX0" fmla="*/ 0 w 617493"/>
              <a:gd name="connsiteY0" fmla="*/ 1212130 h 1212130"/>
              <a:gd name="connsiteX1" fmla="*/ 55220 w 617493"/>
              <a:gd name="connsiteY1" fmla="*/ 1157895 h 1212130"/>
              <a:gd name="connsiteX2" fmla="*/ 126830 w 617493"/>
              <a:gd name="connsiteY2" fmla="*/ 1069148 h 1212130"/>
              <a:gd name="connsiteX3" fmla="*/ 208110 w 617493"/>
              <a:gd name="connsiteY3" fmla="*/ 962593 h 1212130"/>
              <a:gd name="connsiteX4" fmla="*/ 280158 w 617493"/>
              <a:gd name="connsiteY4" fmla="*/ 826793 h 1212130"/>
              <a:gd name="connsiteX5" fmla="*/ 420826 w 617493"/>
              <a:gd name="connsiteY5" fmla="*/ 521498 h 1212130"/>
              <a:gd name="connsiteX6" fmla="*/ 493241 w 617493"/>
              <a:gd name="connsiteY6" fmla="*/ 379102 h 1212130"/>
              <a:gd name="connsiteX7" fmla="*/ 541946 w 617493"/>
              <a:gd name="connsiteY7" fmla="*/ 198304 h 1212130"/>
              <a:gd name="connsiteX8" fmla="*/ 617493 w 617493"/>
              <a:gd name="connsiteY8" fmla="*/ 0 h 1212130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08110 w 593411"/>
              <a:gd name="connsiteY3" fmla="*/ 969027 h 1218564"/>
              <a:gd name="connsiteX4" fmla="*/ 280158 w 593411"/>
              <a:gd name="connsiteY4" fmla="*/ 833227 h 1218564"/>
              <a:gd name="connsiteX5" fmla="*/ 420826 w 593411"/>
              <a:gd name="connsiteY5" fmla="*/ 527932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08110 w 593411"/>
              <a:gd name="connsiteY3" fmla="*/ 969027 h 1218564"/>
              <a:gd name="connsiteX4" fmla="*/ 280158 w 593411"/>
              <a:gd name="connsiteY4" fmla="*/ 833227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08110 w 593411"/>
              <a:gd name="connsiteY3" fmla="*/ 969027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14131 w 593411"/>
              <a:gd name="connsiteY3" fmla="*/ 994761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75582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6830 w 593411"/>
              <a:gd name="connsiteY2" fmla="*/ 1082016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75460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65394 h 1218564"/>
              <a:gd name="connsiteX5" fmla="*/ 426846 w 593411"/>
              <a:gd name="connsiteY5" fmla="*/ 566534 h 1218564"/>
              <a:gd name="connsiteX6" fmla="*/ 493241 w 593411"/>
              <a:gd name="connsiteY6" fmla="*/ 385536 h 1218564"/>
              <a:gd name="connsiteX7" fmla="*/ 541946 w 593411"/>
              <a:gd name="connsiteY7" fmla="*/ 204738 h 1218564"/>
              <a:gd name="connsiteX8" fmla="*/ 593411 w 593411"/>
              <a:gd name="connsiteY8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65394 h 1218564"/>
              <a:gd name="connsiteX5" fmla="*/ 354702 w 593411"/>
              <a:gd name="connsiteY5" fmla="*/ 746315 h 1218564"/>
              <a:gd name="connsiteX6" fmla="*/ 426846 w 593411"/>
              <a:gd name="connsiteY6" fmla="*/ 566534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26846 w 593411"/>
              <a:gd name="connsiteY6" fmla="*/ 566534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98703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85836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79402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79402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93411"/>
              <a:gd name="connsiteY0" fmla="*/ 1218564 h 1218564"/>
              <a:gd name="connsiteX1" fmla="*/ 55220 w 593411"/>
              <a:gd name="connsiteY1" fmla="*/ 1164329 h 1218564"/>
              <a:gd name="connsiteX2" fmla="*/ 129840 w 593411"/>
              <a:gd name="connsiteY2" fmla="*/ 1088450 h 1218564"/>
              <a:gd name="connsiteX3" fmla="*/ 211120 w 593411"/>
              <a:gd name="connsiteY3" fmla="*/ 981894 h 1218564"/>
              <a:gd name="connsiteX4" fmla="*/ 286178 w 593411"/>
              <a:gd name="connsiteY4" fmla="*/ 871828 h 1218564"/>
              <a:gd name="connsiteX5" fmla="*/ 354702 w 593411"/>
              <a:gd name="connsiteY5" fmla="*/ 746315 h 1218564"/>
              <a:gd name="connsiteX6" fmla="*/ 432866 w 593411"/>
              <a:gd name="connsiteY6" fmla="*/ 572969 h 1218564"/>
              <a:gd name="connsiteX7" fmla="*/ 493241 w 593411"/>
              <a:gd name="connsiteY7" fmla="*/ 385536 h 1218564"/>
              <a:gd name="connsiteX8" fmla="*/ 541946 w 593411"/>
              <a:gd name="connsiteY8" fmla="*/ 204738 h 1218564"/>
              <a:gd name="connsiteX9" fmla="*/ 593411 w 593411"/>
              <a:gd name="connsiteY9" fmla="*/ 0 h 1218564"/>
              <a:gd name="connsiteX0" fmla="*/ 0 w 587390"/>
              <a:gd name="connsiteY0" fmla="*/ 1218564 h 1218564"/>
              <a:gd name="connsiteX1" fmla="*/ 55220 w 587390"/>
              <a:gd name="connsiteY1" fmla="*/ 1164329 h 1218564"/>
              <a:gd name="connsiteX2" fmla="*/ 129840 w 587390"/>
              <a:gd name="connsiteY2" fmla="*/ 1088450 h 1218564"/>
              <a:gd name="connsiteX3" fmla="*/ 211120 w 587390"/>
              <a:gd name="connsiteY3" fmla="*/ 981894 h 1218564"/>
              <a:gd name="connsiteX4" fmla="*/ 286178 w 587390"/>
              <a:gd name="connsiteY4" fmla="*/ 871828 h 1218564"/>
              <a:gd name="connsiteX5" fmla="*/ 354702 w 587390"/>
              <a:gd name="connsiteY5" fmla="*/ 746315 h 1218564"/>
              <a:gd name="connsiteX6" fmla="*/ 432866 w 587390"/>
              <a:gd name="connsiteY6" fmla="*/ 572969 h 1218564"/>
              <a:gd name="connsiteX7" fmla="*/ 493241 w 587390"/>
              <a:gd name="connsiteY7" fmla="*/ 385536 h 1218564"/>
              <a:gd name="connsiteX8" fmla="*/ 541946 w 587390"/>
              <a:gd name="connsiteY8" fmla="*/ 204738 h 1218564"/>
              <a:gd name="connsiteX9" fmla="*/ 587390 w 587390"/>
              <a:gd name="connsiteY9" fmla="*/ 0 h 1218564"/>
              <a:gd name="connsiteX0" fmla="*/ 0 w 587390"/>
              <a:gd name="connsiteY0" fmla="*/ 1218564 h 1218564"/>
              <a:gd name="connsiteX1" fmla="*/ 55220 w 587390"/>
              <a:gd name="connsiteY1" fmla="*/ 1164329 h 1218564"/>
              <a:gd name="connsiteX2" fmla="*/ 129840 w 587390"/>
              <a:gd name="connsiteY2" fmla="*/ 1088450 h 1218564"/>
              <a:gd name="connsiteX3" fmla="*/ 211120 w 587390"/>
              <a:gd name="connsiteY3" fmla="*/ 981894 h 1218564"/>
              <a:gd name="connsiteX4" fmla="*/ 286178 w 587390"/>
              <a:gd name="connsiteY4" fmla="*/ 871828 h 1218564"/>
              <a:gd name="connsiteX5" fmla="*/ 354702 w 587390"/>
              <a:gd name="connsiteY5" fmla="*/ 746315 h 1218564"/>
              <a:gd name="connsiteX6" fmla="*/ 432866 w 587390"/>
              <a:gd name="connsiteY6" fmla="*/ 572969 h 1218564"/>
              <a:gd name="connsiteX7" fmla="*/ 493241 w 587390"/>
              <a:gd name="connsiteY7" fmla="*/ 385536 h 1218564"/>
              <a:gd name="connsiteX8" fmla="*/ 541946 w 587390"/>
              <a:gd name="connsiteY8" fmla="*/ 204738 h 1218564"/>
              <a:gd name="connsiteX9" fmla="*/ 587390 w 587390"/>
              <a:gd name="connsiteY9" fmla="*/ 0 h 1218564"/>
              <a:gd name="connsiteX0" fmla="*/ 0 w 587390"/>
              <a:gd name="connsiteY0" fmla="*/ 1218564 h 1218564"/>
              <a:gd name="connsiteX1" fmla="*/ 55220 w 587390"/>
              <a:gd name="connsiteY1" fmla="*/ 1170762 h 1218564"/>
              <a:gd name="connsiteX2" fmla="*/ 129840 w 587390"/>
              <a:gd name="connsiteY2" fmla="*/ 1088450 h 1218564"/>
              <a:gd name="connsiteX3" fmla="*/ 211120 w 587390"/>
              <a:gd name="connsiteY3" fmla="*/ 981894 h 1218564"/>
              <a:gd name="connsiteX4" fmla="*/ 286178 w 587390"/>
              <a:gd name="connsiteY4" fmla="*/ 871828 h 1218564"/>
              <a:gd name="connsiteX5" fmla="*/ 354702 w 587390"/>
              <a:gd name="connsiteY5" fmla="*/ 746315 h 1218564"/>
              <a:gd name="connsiteX6" fmla="*/ 432866 w 587390"/>
              <a:gd name="connsiteY6" fmla="*/ 572969 h 1218564"/>
              <a:gd name="connsiteX7" fmla="*/ 493241 w 587390"/>
              <a:gd name="connsiteY7" fmla="*/ 385536 h 1218564"/>
              <a:gd name="connsiteX8" fmla="*/ 541946 w 587390"/>
              <a:gd name="connsiteY8" fmla="*/ 204738 h 1218564"/>
              <a:gd name="connsiteX9" fmla="*/ 587390 w 587390"/>
              <a:gd name="connsiteY9" fmla="*/ 0 h 121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90" h="1218564">
                <a:moveTo>
                  <a:pt x="0" y="1218564"/>
                </a:moveTo>
                <a:cubicBezTo>
                  <a:pt x="4768" y="1212349"/>
                  <a:pt x="33580" y="1192448"/>
                  <a:pt x="55220" y="1170762"/>
                </a:cubicBezTo>
                <a:cubicBezTo>
                  <a:pt x="76860" y="1149076"/>
                  <a:pt x="103857" y="1119928"/>
                  <a:pt x="129840" y="1088450"/>
                </a:cubicBezTo>
                <a:cubicBezTo>
                  <a:pt x="155823" y="1056972"/>
                  <a:pt x="185064" y="1017997"/>
                  <a:pt x="211120" y="981894"/>
                </a:cubicBezTo>
                <a:cubicBezTo>
                  <a:pt x="237176" y="945791"/>
                  <a:pt x="262248" y="911091"/>
                  <a:pt x="286178" y="871828"/>
                </a:cubicBezTo>
                <a:cubicBezTo>
                  <a:pt x="310108" y="832565"/>
                  <a:pt x="331257" y="796125"/>
                  <a:pt x="354702" y="746315"/>
                </a:cubicBezTo>
                <a:cubicBezTo>
                  <a:pt x="378147" y="696505"/>
                  <a:pt x="409776" y="633099"/>
                  <a:pt x="432866" y="572969"/>
                </a:cubicBezTo>
                <a:cubicBezTo>
                  <a:pt x="455956" y="512839"/>
                  <a:pt x="475061" y="446908"/>
                  <a:pt x="493241" y="385536"/>
                </a:cubicBezTo>
                <a:cubicBezTo>
                  <a:pt x="511421" y="324164"/>
                  <a:pt x="526255" y="268994"/>
                  <a:pt x="541946" y="204738"/>
                </a:cubicBezTo>
                <a:cubicBezTo>
                  <a:pt x="557638" y="140482"/>
                  <a:pt x="574661" y="54180"/>
                  <a:pt x="58739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/>
          <p:cNvSpPr/>
          <p:nvPr/>
        </p:nvSpPr>
        <p:spPr>
          <a:xfrm>
            <a:off x="2122939" y="4207189"/>
            <a:ext cx="131573" cy="1175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9"/>
          <p:cNvSpPr/>
          <p:nvPr/>
        </p:nvSpPr>
        <p:spPr>
          <a:xfrm>
            <a:off x="2203208" y="3555611"/>
            <a:ext cx="307648" cy="700755"/>
          </a:xfrm>
          <a:custGeom>
            <a:avLst/>
            <a:gdLst>
              <a:gd name="connsiteX0" fmla="*/ 0 w 307648"/>
              <a:gd name="connsiteY0" fmla="*/ 700755 h 700755"/>
              <a:gd name="connsiteX1" fmla="*/ 307648 w 307648"/>
              <a:gd name="connsiteY1" fmla="*/ 0 h 700755"/>
              <a:gd name="connsiteX2" fmla="*/ 307648 w 307648"/>
              <a:gd name="connsiteY2" fmla="*/ 0 h 70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48" h="700755">
                <a:moveTo>
                  <a:pt x="0" y="700755"/>
                </a:moveTo>
                <a:lnTo>
                  <a:pt x="307648" y="0"/>
                </a:lnTo>
                <a:lnTo>
                  <a:pt x="30764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490089" y="3550242"/>
            <a:ext cx="76932" cy="1307507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 11"/>
          <p:cNvSpPr/>
          <p:nvPr/>
        </p:nvSpPr>
        <p:spPr>
          <a:xfrm>
            <a:off x="2507679" y="4806474"/>
            <a:ext cx="598206" cy="213469"/>
          </a:xfrm>
          <a:custGeom>
            <a:avLst/>
            <a:gdLst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0916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6295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6224"/>
              <a:gd name="connsiteX1" fmla="*/ 94004 w 598206"/>
              <a:gd name="connsiteY1" fmla="*/ 136733 h 206224"/>
              <a:gd name="connsiteX2" fmla="*/ 170916 w 598206"/>
              <a:gd name="connsiteY2" fmla="*/ 187053 h 206224"/>
              <a:gd name="connsiteX3" fmla="*/ 247828 w 598206"/>
              <a:gd name="connsiteY3" fmla="*/ 204144 h 206224"/>
              <a:gd name="connsiteX4" fmla="*/ 324740 w 598206"/>
              <a:gd name="connsiteY4" fmla="*/ 205099 h 206224"/>
              <a:gd name="connsiteX5" fmla="*/ 401652 w 598206"/>
              <a:gd name="connsiteY5" fmla="*/ 196553 h 206224"/>
              <a:gd name="connsiteX6" fmla="*/ 487110 w 598206"/>
              <a:gd name="connsiteY6" fmla="*/ 153824 h 206224"/>
              <a:gd name="connsiteX7" fmla="*/ 598206 w 598206"/>
              <a:gd name="connsiteY7" fmla="*/ 59821 h 206224"/>
              <a:gd name="connsiteX8" fmla="*/ 598206 w 598206"/>
              <a:gd name="connsiteY8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98206 w 598206"/>
              <a:gd name="connsiteY8" fmla="*/ 59821 h 206224"/>
              <a:gd name="connsiteX9" fmla="*/ 598206 w 598206"/>
              <a:gd name="connsiteY9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7518"/>
              <a:gd name="connsiteX1" fmla="*/ 49515 w 598206"/>
              <a:gd name="connsiteY1" fmla="*/ 89731 h 217518"/>
              <a:gd name="connsiteX2" fmla="*/ 94004 w 598206"/>
              <a:gd name="connsiteY2" fmla="*/ 136733 h 217518"/>
              <a:gd name="connsiteX3" fmla="*/ 170916 w 598206"/>
              <a:gd name="connsiteY3" fmla="*/ 187053 h 217518"/>
              <a:gd name="connsiteX4" fmla="*/ 247828 w 598206"/>
              <a:gd name="connsiteY4" fmla="*/ 217023 h 217518"/>
              <a:gd name="connsiteX5" fmla="*/ 324740 w 598206"/>
              <a:gd name="connsiteY5" fmla="*/ 205099 h 217518"/>
              <a:gd name="connsiteX6" fmla="*/ 401652 w 598206"/>
              <a:gd name="connsiteY6" fmla="*/ 196553 h 217518"/>
              <a:gd name="connsiteX7" fmla="*/ 487110 w 598206"/>
              <a:gd name="connsiteY7" fmla="*/ 153824 h 217518"/>
              <a:gd name="connsiteX8" fmla="*/ 560503 w 598206"/>
              <a:gd name="connsiteY8" fmla="*/ 100489 h 217518"/>
              <a:gd name="connsiteX9" fmla="*/ 598206 w 598206"/>
              <a:gd name="connsiteY9" fmla="*/ 59821 h 217518"/>
              <a:gd name="connsiteX10" fmla="*/ 598206 w 598206"/>
              <a:gd name="connsiteY10" fmla="*/ 59821 h 217518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3469"/>
              <a:gd name="connsiteX1" fmla="*/ 49515 w 598206"/>
              <a:gd name="connsiteY1" fmla="*/ 89731 h 213469"/>
              <a:gd name="connsiteX2" fmla="*/ 94004 w 598206"/>
              <a:gd name="connsiteY2" fmla="*/ 136733 h 213469"/>
              <a:gd name="connsiteX3" fmla="*/ 170916 w 598206"/>
              <a:gd name="connsiteY3" fmla="*/ 187053 h 213469"/>
              <a:gd name="connsiteX4" fmla="*/ 247828 w 598206"/>
              <a:gd name="connsiteY4" fmla="*/ 210584 h 213469"/>
              <a:gd name="connsiteX5" fmla="*/ 324740 w 598206"/>
              <a:gd name="connsiteY5" fmla="*/ 211539 h 213469"/>
              <a:gd name="connsiteX6" fmla="*/ 401652 w 598206"/>
              <a:gd name="connsiteY6" fmla="*/ 196553 h 213469"/>
              <a:gd name="connsiteX7" fmla="*/ 487110 w 598206"/>
              <a:gd name="connsiteY7" fmla="*/ 153824 h 213469"/>
              <a:gd name="connsiteX8" fmla="*/ 560503 w 598206"/>
              <a:gd name="connsiteY8" fmla="*/ 100489 h 213469"/>
              <a:gd name="connsiteX9" fmla="*/ 598206 w 598206"/>
              <a:gd name="connsiteY9" fmla="*/ 59821 h 213469"/>
              <a:gd name="connsiteX10" fmla="*/ 598206 w 598206"/>
              <a:gd name="connsiteY10" fmla="*/ 59821 h 21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8206" h="213469">
                <a:moveTo>
                  <a:pt x="0" y="0"/>
                </a:moveTo>
                <a:cubicBezTo>
                  <a:pt x="8252" y="14059"/>
                  <a:pt x="33848" y="66942"/>
                  <a:pt x="49515" y="89731"/>
                </a:cubicBezTo>
                <a:cubicBezTo>
                  <a:pt x="65182" y="112520"/>
                  <a:pt x="73771" y="120513"/>
                  <a:pt x="94004" y="136733"/>
                </a:cubicBezTo>
                <a:cubicBezTo>
                  <a:pt x="114237" y="152953"/>
                  <a:pt x="145279" y="174745"/>
                  <a:pt x="170916" y="187053"/>
                </a:cubicBezTo>
                <a:cubicBezTo>
                  <a:pt x="196553" y="199362"/>
                  <a:pt x="222191" y="206503"/>
                  <a:pt x="247828" y="210584"/>
                </a:cubicBezTo>
                <a:cubicBezTo>
                  <a:pt x="273465" y="214665"/>
                  <a:pt x="299103" y="213878"/>
                  <a:pt x="324740" y="211539"/>
                </a:cubicBezTo>
                <a:cubicBezTo>
                  <a:pt x="350377" y="209201"/>
                  <a:pt x="374590" y="206172"/>
                  <a:pt x="401652" y="196553"/>
                </a:cubicBezTo>
                <a:cubicBezTo>
                  <a:pt x="428714" y="186934"/>
                  <a:pt x="460635" y="169835"/>
                  <a:pt x="487110" y="153824"/>
                </a:cubicBezTo>
                <a:cubicBezTo>
                  <a:pt x="513585" y="137813"/>
                  <a:pt x="541987" y="116156"/>
                  <a:pt x="560503" y="100489"/>
                </a:cubicBezTo>
                <a:cubicBezTo>
                  <a:pt x="579019" y="84822"/>
                  <a:pt x="591922" y="66599"/>
                  <a:pt x="598206" y="59821"/>
                </a:cubicBezTo>
                <a:lnTo>
                  <a:pt x="598206" y="598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68182" y="3567636"/>
            <a:ext cx="467958" cy="1333948"/>
          </a:xfrm>
          <a:custGeom>
            <a:avLst/>
            <a:gdLst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55003 w 468993"/>
              <a:gd name="connsiteY4" fmla="*/ 731520 h 1333948"/>
              <a:gd name="connsiteX5" fmla="*/ 430306 w 468993"/>
              <a:gd name="connsiteY5" fmla="*/ 559397 h 1333948"/>
              <a:gd name="connsiteX6" fmla="*/ 457200 w 468993"/>
              <a:gd name="connsiteY6" fmla="*/ 441063 h 1333948"/>
              <a:gd name="connsiteX7" fmla="*/ 467958 w 468993"/>
              <a:gd name="connsiteY7" fmla="*/ 322729 h 1333948"/>
              <a:gd name="connsiteX8" fmla="*/ 467958 w 468993"/>
              <a:gd name="connsiteY8" fmla="*/ 204395 h 1333948"/>
              <a:gd name="connsiteX9" fmla="*/ 462579 w 468993"/>
              <a:gd name="connsiteY9" fmla="*/ 59167 h 1333948"/>
              <a:gd name="connsiteX10" fmla="*/ 467958 w 468993"/>
              <a:gd name="connsiteY10" fmla="*/ 0 h 1333948"/>
              <a:gd name="connsiteX11" fmla="*/ 467958 w 468993"/>
              <a:gd name="connsiteY11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06593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95836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4320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5760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49624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19549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51822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37123 w 467958"/>
              <a:gd name="connsiteY3" fmla="*/ 1161144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46593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5947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302735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958" h="1333948">
                <a:moveTo>
                  <a:pt x="0" y="1333948"/>
                </a:moveTo>
                <a:cubicBezTo>
                  <a:pt x="6275" y="1325880"/>
                  <a:pt x="27058" y="1314226"/>
                  <a:pt x="44091" y="1296296"/>
                </a:cubicBezTo>
                <a:cubicBezTo>
                  <a:pt x="61124" y="1278366"/>
                  <a:pt x="85620" y="1246750"/>
                  <a:pt x="102198" y="1226371"/>
                </a:cubicBezTo>
                <a:cubicBezTo>
                  <a:pt x="118777" y="1205992"/>
                  <a:pt x="130115" y="1195538"/>
                  <a:pt x="143562" y="1174023"/>
                </a:cubicBezTo>
                <a:cubicBezTo>
                  <a:pt x="157009" y="1152508"/>
                  <a:pt x="168928" y="1140209"/>
                  <a:pt x="189320" y="1103719"/>
                </a:cubicBezTo>
                <a:cubicBezTo>
                  <a:pt x="209712" y="1067229"/>
                  <a:pt x="250849" y="986635"/>
                  <a:pt x="265912" y="955082"/>
                </a:cubicBezTo>
                <a:cubicBezTo>
                  <a:pt x="280975" y="923529"/>
                  <a:pt x="277388" y="931937"/>
                  <a:pt x="286138" y="914399"/>
                </a:cubicBezTo>
                <a:cubicBezTo>
                  <a:pt x="294888" y="896861"/>
                  <a:pt x="306037" y="880334"/>
                  <a:pt x="318411" y="849854"/>
                </a:cubicBezTo>
                <a:cubicBezTo>
                  <a:pt x="330785" y="819374"/>
                  <a:pt x="343525" y="779930"/>
                  <a:pt x="360381" y="731520"/>
                </a:cubicBezTo>
                <a:cubicBezTo>
                  <a:pt x="377237" y="683110"/>
                  <a:pt x="403413" y="607806"/>
                  <a:pt x="419549" y="559397"/>
                </a:cubicBezTo>
                <a:cubicBezTo>
                  <a:pt x="435685" y="510988"/>
                  <a:pt x="450028" y="480508"/>
                  <a:pt x="457200" y="441063"/>
                </a:cubicBezTo>
                <a:cubicBezTo>
                  <a:pt x="464372" y="401618"/>
                  <a:pt x="461682" y="362174"/>
                  <a:pt x="462579" y="322729"/>
                </a:cubicBezTo>
                <a:cubicBezTo>
                  <a:pt x="463476" y="283284"/>
                  <a:pt x="462580" y="248322"/>
                  <a:pt x="462580" y="204395"/>
                </a:cubicBezTo>
                <a:cubicBezTo>
                  <a:pt x="462580" y="160468"/>
                  <a:pt x="461683" y="93233"/>
                  <a:pt x="462579" y="59167"/>
                </a:cubicBezTo>
                <a:cubicBezTo>
                  <a:pt x="463475" y="25101"/>
                  <a:pt x="467062" y="9861"/>
                  <a:pt x="467958" y="0"/>
                </a:cubicBezTo>
                <a:lnTo>
                  <a:pt x="46795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3532221" y="3578093"/>
            <a:ext cx="70841" cy="1336134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14"/>
          <p:cNvSpPr/>
          <p:nvPr/>
        </p:nvSpPr>
        <p:spPr>
          <a:xfrm>
            <a:off x="3536140" y="4767111"/>
            <a:ext cx="523579" cy="243623"/>
          </a:xfrm>
          <a:custGeom>
            <a:avLst/>
            <a:gdLst>
              <a:gd name="connsiteX0" fmla="*/ 0 w 510989"/>
              <a:gd name="connsiteY0" fmla="*/ 0 h 225824"/>
              <a:gd name="connsiteX1" fmla="*/ 26894 w 510989"/>
              <a:gd name="connsiteY1" fmla="*/ 134471 h 225824"/>
              <a:gd name="connsiteX2" fmla="*/ 102198 w 510989"/>
              <a:gd name="connsiteY2" fmla="*/ 199017 h 225824"/>
              <a:gd name="connsiteX3" fmla="*/ 204396 w 510989"/>
              <a:gd name="connsiteY3" fmla="*/ 220532 h 225824"/>
              <a:gd name="connsiteX4" fmla="*/ 290457 w 510989"/>
              <a:gd name="connsiteY4" fmla="*/ 220532 h 225824"/>
              <a:gd name="connsiteX5" fmla="*/ 398033 w 510989"/>
              <a:gd name="connsiteY5" fmla="*/ 161365 h 225824"/>
              <a:gd name="connsiteX6" fmla="*/ 478716 w 510989"/>
              <a:gd name="connsiteY6" fmla="*/ 96819 h 225824"/>
              <a:gd name="connsiteX7" fmla="*/ 510989 w 510989"/>
              <a:gd name="connsiteY7" fmla="*/ 69925 h 225824"/>
              <a:gd name="connsiteX8" fmla="*/ 510989 w 510989"/>
              <a:gd name="connsiteY8" fmla="*/ 69925 h 225824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6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30499"/>
              <a:gd name="connsiteX1" fmla="*/ 21515 w 505610"/>
              <a:gd name="connsiteY1" fmla="*/ 139850 h 230499"/>
              <a:gd name="connsiteX2" fmla="*/ 96819 w 505610"/>
              <a:gd name="connsiteY2" fmla="*/ 220532 h 230499"/>
              <a:gd name="connsiteX3" fmla="*/ 199017 w 505610"/>
              <a:gd name="connsiteY3" fmla="*/ 225911 h 230499"/>
              <a:gd name="connsiteX4" fmla="*/ 285078 w 505610"/>
              <a:gd name="connsiteY4" fmla="*/ 225911 h 230499"/>
              <a:gd name="connsiteX5" fmla="*/ 392654 w 505610"/>
              <a:gd name="connsiteY5" fmla="*/ 166744 h 230499"/>
              <a:gd name="connsiteX6" fmla="*/ 473337 w 505610"/>
              <a:gd name="connsiteY6" fmla="*/ 102198 h 230499"/>
              <a:gd name="connsiteX7" fmla="*/ 505610 w 505610"/>
              <a:gd name="connsiteY7" fmla="*/ 75304 h 230499"/>
              <a:gd name="connsiteX8" fmla="*/ 505610 w 505610"/>
              <a:gd name="connsiteY8" fmla="*/ 75304 h 230499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5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58595"/>
              <a:gd name="connsiteX1" fmla="*/ 21515 w 505610"/>
              <a:gd name="connsiteY1" fmla="*/ 139850 h 258595"/>
              <a:gd name="connsiteX2" fmla="*/ 96819 w 505610"/>
              <a:gd name="connsiteY2" fmla="*/ 204395 h 258595"/>
              <a:gd name="connsiteX3" fmla="*/ 199017 w 505610"/>
              <a:gd name="connsiteY3" fmla="*/ 258184 h 258595"/>
              <a:gd name="connsiteX4" fmla="*/ 285078 w 505610"/>
              <a:gd name="connsiteY4" fmla="*/ 225911 h 258595"/>
              <a:gd name="connsiteX5" fmla="*/ 392654 w 505610"/>
              <a:gd name="connsiteY5" fmla="*/ 166744 h 258595"/>
              <a:gd name="connsiteX6" fmla="*/ 473337 w 505610"/>
              <a:gd name="connsiteY6" fmla="*/ 102198 h 258595"/>
              <a:gd name="connsiteX7" fmla="*/ 505610 w 505610"/>
              <a:gd name="connsiteY7" fmla="*/ 75304 h 258595"/>
              <a:gd name="connsiteX8" fmla="*/ 505610 w 505610"/>
              <a:gd name="connsiteY8" fmla="*/ 75304 h 258595"/>
              <a:gd name="connsiteX0" fmla="*/ 0 w 505610"/>
              <a:gd name="connsiteY0" fmla="*/ 0 h 242971"/>
              <a:gd name="connsiteX1" fmla="*/ 21515 w 505610"/>
              <a:gd name="connsiteY1" fmla="*/ 139850 h 242971"/>
              <a:gd name="connsiteX2" fmla="*/ 96819 w 505610"/>
              <a:gd name="connsiteY2" fmla="*/ 204395 h 242971"/>
              <a:gd name="connsiteX3" fmla="*/ 199017 w 505610"/>
              <a:gd name="connsiteY3" fmla="*/ 242048 h 242971"/>
              <a:gd name="connsiteX4" fmla="*/ 285078 w 505610"/>
              <a:gd name="connsiteY4" fmla="*/ 225911 h 242971"/>
              <a:gd name="connsiteX5" fmla="*/ 392654 w 505610"/>
              <a:gd name="connsiteY5" fmla="*/ 166744 h 242971"/>
              <a:gd name="connsiteX6" fmla="*/ 473337 w 505610"/>
              <a:gd name="connsiteY6" fmla="*/ 102198 h 242971"/>
              <a:gd name="connsiteX7" fmla="*/ 505610 w 505610"/>
              <a:gd name="connsiteY7" fmla="*/ 75304 h 242971"/>
              <a:gd name="connsiteX8" fmla="*/ 505610 w 505610"/>
              <a:gd name="connsiteY8" fmla="*/ 75304 h 242971"/>
              <a:gd name="connsiteX0" fmla="*/ 0 w 505610"/>
              <a:gd name="connsiteY0" fmla="*/ 0 h 238148"/>
              <a:gd name="connsiteX1" fmla="*/ 21515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8148"/>
              <a:gd name="connsiteX1" fmla="*/ 26894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8867"/>
              <a:gd name="connsiteX1" fmla="*/ 26894 w 505610"/>
              <a:gd name="connsiteY1" fmla="*/ 139850 h 248867"/>
              <a:gd name="connsiteX2" fmla="*/ 91440 w 505610"/>
              <a:gd name="connsiteY2" fmla="*/ 215153 h 248867"/>
              <a:gd name="connsiteX3" fmla="*/ 199017 w 505610"/>
              <a:gd name="connsiteY3" fmla="*/ 247428 h 248867"/>
              <a:gd name="connsiteX4" fmla="*/ 285078 w 505610"/>
              <a:gd name="connsiteY4" fmla="*/ 242048 h 248867"/>
              <a:gd name="connsiteX5" fmla="*/ 392654 w 505610"/>
              <a:gd name="connsiteY5" fmla="*/ 166744 h 248867"/>
              <a:gd name="connsiteX6" fmla="*/ 473337 w 505610"/>
              <a:gd name="connsiteY6" fmla="*/ 102198 h 248867"/>
              <a:gd name="connsiteX7" fmla="*/ 505610 w 505610"/>
              <a:gd name="connsiteY7" fmla="*/ 75304 h 248867"/>
              <a:gd name="connsiteX8" fmla="*/ 505610 w 505610"/>
              <a:gd name="connsiteY8" fmla="*/ 75304 h 248867"/>
              <a:gd name="connsiteX0" fmla="*/ 0 w 505610"/>
              <a:gd name="connsiteY0" fmla="*/ 0 h 247729"/>
              <a:gd name="connsiteX1" fmla="*/ 26894 w 505610"/>
              <a:gd name="connsiteY1" fmla="*/ 139850 h 247729"/>
              <a:gd name="connsiteX2" fmla="*/ 91440 w 505610"/>
              <a:gd name="connsiteY2" fmla="*/ 215153 h 247729"/>
              <a:gd name="connsiteX3" fmla="*/ 199017 w 505610"/>
              <a:gd name="connsiteY3" fmla="*/ 247428 h 247729"/>
              <a:gd name="connsiteX4" fmla="*/ 279699 w 505610"/>
              <a:gd name="connsiteY4" fmla="*/ 231291 h 247729"/>
              <a:gd name="connsiteX5" fmla="*/ 392654 w 505610"/>
              <a:gd name="connsiteY5" fmla="*/ 166744 h 247729"/>
              <a:gd name="connsiteX6" fmla="*/ 473337 w 505610"/>
              <a:gd name="connsiteY6" fmla="*/ 102198 h 247729"/>
              <a:gd name="connsiteX7" fmla="*/ 505610 w 505610"/>
              <a:gd name="connsiteY7" fmla="*/ 75304 h 247729"/>
              <a:gd name="connsiteX8" fmla="*/ 505610 w 505610"/>
              <a:gd name="connsiteY8" fmla="*/ 75304 h 247729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26971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83941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15076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270"/>
              <a:gd name="connsiteX1" fmla="*/ 26894 w 505610"/>
              <a:gd name="connsiteY1" fmla="*/ 126971 h 249270"/>
              <a:gd name="connsiteX2" fmla="*/ 91440 w 505610"/>
              <a:gd name="connsiteY2" fmla="*/ 215153 h 249270"/>
              <a:gd name="connsiteX3" fmla="*/ 199017 w 505610"/>
              <a:gd name="connsiteY3" fmla="*/ 247428 h 249270"/>
              <a:gd name="connsiteX4" fmla="*/ 274320 w 505610"/>
              <a:gd name="connsiteY4" fmla="*/ 243110 h 249270"/>
              <a:gd name="connsiteX5" fmla="*/ 355001 w 505610"/>
              <a:gd name="connsiteY5" fmla="*/ 224775 h 249270"/>
              <a:gd name="connsiteX6" fmla="*/ 399093 w 505610"/>
              <a:gd name="connsiteY6" fmla="*/ 183941 h 249270"/>
              <a:gd name="connsiteX7" fmla="*/ 473337 w 505610"/>
              <a:gd name="connsiteY7" fmla="*/ 108637 h 249270"/>
              <a:gd name="connsiteX8" fmla="*/ 505610 w 505610"/>
              <a:gd name="connsiteY8" fmla="*/ 75304 h 249270"/>
              <a:gd name="connsiteX9" fmla="*/ 505610 w 505610"/>
              <a:gd name="connsiteY9" fmla="*/ 75304 h 249270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9093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2654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48562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8865"/>
              <a:gd name="connsiteX1" fmla="*/ 26894 w 505610"/>
              <a:gd name="connsiteY1" fmla="*/ 126971 h 248865"/>
              <a:gd name="connsiteX2" fmla="*/ 91440 w 505610"/>
              <a:gd name="connsiteY2" fmla="*/ 215153 h 248865"/>
              <a:gd name="connsiteX3" fmla="*/ 199017 w 505610"/>
              <a:gd name="connsiteY3" fmla="*/ 247428 h 248865"/>
              <a:gd name="connsiteX4" fmla="*/ 274320 w 505610"/>
              <a:gd name="connsiteY4" fmla="*/ 243110 h 248865"/>
              <a:gd name="connsiteX5" fmla="*/ 358610 w 505610"/>
              <a:gd name="connsiteY5" fmla="*/ 242042 h 248865"/>
              <a:gd name="connsiteX6" fmla="*/ 392654 w 505610"/>
              <a:gd name="connsiteY6" fmla="*/ 183941 h 248865"/>
              <a:gd name="connsiteX7" fmla="*/ 473337 w 505610"/>
              <a:gd name="connsiteY7" fmla="*/ 108637 h 248865"/>
              <a:gd name="connsiteX8" fmla="*/ 505610 w 505610"/>
              <a:gd name="connsiteY8" fmla="*/ 75304 h 248865"/>
              <a:gd name="connsiteX9" fmla="*/ 505610 w 505610"/>
              <a:gd name="connsiteY9" fmla="*/ 75304 h 248865"/>
              <a:gd name="connsiteX0" fmla="*/ 0 w 505610"/>
              <a:gd name="connsiteY0" fmla="*/ 0 h 249209"/>
              <a:gd name="connsiteX1" fmla="*/ 26894 w 505610"/>
              <a:gd name="connsiteY1" fmla="*/ 126971 h 249209"/>
              <a:gd name="connsiteX2" fmla="*/ 91440 w 505610"/>
              <a:gd name="connsiteY2" fmla="*/ 215153 h 249209"/>
              <a:gd name="connsiteX3" fmla="*/ 199017 w 505610"/>
              <a:gd name="connsiteY3" fmla="*/ 247428 h 249209"/>
              <a:gd name="connsiteX4" fmla="*/ 274320 w 505610"/>
              <a:gd name="connsiteY4" fmla="*/ 243110 h 249209"/>
              <a:gd name="connsiteX5" fmla="*/ 358610 w 505610"/>
              <a:gd name="connsiteY5" fmla="*/ 226970 h 249209"/>
              <a:gd name="connsiteX6" fmla="*/ 392654 w 505610"/>
              <a:gd name="connsiteY6" fmla="*/ 183941 h 249209"/>
              <a:gd name="connsiteX7" fmla="*/ 473337 w 505610"/>
              <a:gd name="connsiteY7" fmla="*/ 108637 h 249209"/>
              <a:gd name="connsiteX8" fmla="*/ 505610 w 505610"/>
              <a:gd name="connsiteY8" fmla="*/ 75304 h 249209"/>
              <a:gd name="connsiteX9" fmla="*/ 505610 w 505610"/>
              <a:gd name="connsiteY9" fmla="*/ 75304 h 249209"/>
              <a:gd name="connsiteX0" fmla="*/ 0 w 505610"/>
              <a:gd name="connsiteY0" fmla="*/ 0 h 249353"/>
              <a:gd name="connsiteX1" fmla="*/ 26894 w 505610"/>
              <a:gd name="connsiteY1" fmla="*/ 126971 h 249353"/>
              <a:gd name="connsiteX2" fmla="*/ 91440 w 505610"/>
              <a:gd name="connsiteY2" fmla="*/ 215153 h 249353"/>
              <a:gd name="connsiteX3" fmla="*/ 199017 w 505610"/>
              <a:gd name="connsiteY3" fmla="*/ 247428 h 249353"/>
              <a:gd name="connsiteX4" fmla="*/ 274320 w 505610"/>
              <a:gd name="connsiteY4" fmla="*/ 243110 h 249353"/>
              <a:gd name="connsiteX5" fmla="*/ 348561 w 505610"/>
              <a:gd name="connsiteY5" fmla="*/ 221946 h 249353"/>
              <a:gd name="connsiteX6" fmla="*/ 392654 w 505610"/>
              <a:gd name="connsiteY6" fmla="*/ 183941 h 249353"/>
              <a:gd name="connsiteX7" fmla="*/ 473337 w 505610"/>
              <a:gd name="connsiteY7" fmla="*/ 108637 h 249353"/>
              <a:gd name="connsiteX8" fmla="*/ 505610 w 505610"/>
              <a:gd name="connsiteY8" fmla="*/ 75304 h 249353"/>
              <a:gd name="connsiteX9" fmla="*/ 505610 w 50561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392654 w 528940"/>
              <a:gd name="connsiteY6" fmla="*/ 183941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9" fmla="*/ 505610 w 52894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402703 w 528940"/>
              <a:gd name="connsiteY6" fmla="*/ 209062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9" fmla="*/ 505610 w 528940"/>
              <a:gd name="connsiteY9" fmla="*/ 75304 h 249353"/>
              <a:gd name="connsiteX0" fmla="*/ 0 w 528940"/>
              <a:gd name="connsiteY0" fmla="*/ 0 h 249353"/>
              <a:gd name="connsiteX1" fmla="*/ 26894 w 528940"/>
              <a:gd name="connsiteY1" fmla="*/ 126971 h 249353"/>
              <a:gd name="connsiteX2" fmla="*/ 91440 w 528940"/>
              <a:gd name="connsiteY2" fmla="*/ 215153 h 249353"/>
              <a:gd name="connsiteX3" fmla="*/ 199017 w 528940"/>
              <a:gd name="connsiteY3" fmla="*/ 247428 h 249353"/>
              <a:gd name="connsiteX4" fmla="*/ 274320 w 528940"/>
              <a:gd name="connsiteY4" fmla="*/ 243110 h 249353"/>
              <a:gd name="connsiteX5" fmla="*/ 348561 w 528940"/>
              <a:gd name="connsiteY5" fmla="*/ 221946 h 249353"/>
              <a:gd name="connsiteX6" fmla="*/ 402703 w 528940"/>
              <a:gd name="connsiteY6" fmla="*/ 209062 h 249353"/>
              <a:gd name="connsiteX7" fmla="*/ 523579 w 528940"/>
              <a:gd name="connsiteY7" fmla="*/ 163903 h 249353"/>
              <a:gd name="connsiteX8" fmla="*/ 505610 w 528940"/>
              <a:gd name="connsiteY8" fmla="*/ 75304 h 249353"/>
              <a:gd name="connsiteX0" fmla="*/ 0 w 523579"/>
              <a:gd name="connsiteY0" fmla="*/ 0 h 249353"/>
              <a:gd name="connsiteX1" fmla="*/ 26894 w 523579"/>
              <a:gd name="connsiteY1" fmla="*/ 126971 h 249353"/>
              <a:gd name="connsiteX2" fmla="*/ 91440 w 523579"/>
              <a:gd name="connsiteY2" fmla="*/ 215153 h 249353"/>
              <a:gd name="connsiteX3" fmla="*/ 199017 w 523579"/>
              <a:gd name="connsiteY3" fmla="*/ 247428 h 249353"/>
              <a:gd name="connsiteX4" fmla="*/ 274320 w 523579"/>
              <a:gd name="connsiteY4" fmla="*/ 243110 h 249353"/>
              <a:gd name="connsiteX5" fmla="*/ 348561 w 523579"/>
              <a:gd name="connsiteY5" fmla="*/ 221946 h 249353"/>
              <a:gd name="connsiteX6" fmla="*/ 402703 w 523579"/>
              <a:gd name="connsiteY6" fmla="*/ 209062 h 249353"/>
              <a:gd name="connsiteX7" fmla="*/ 523579 w 523579"/>
              <a:gd name="connsiteY7" fmla="*/ 163903 h 249353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09062 h 249081"/>
              <a:gd name="connsiteX7" fmla="*/ 523579 w 523579"/>
              <a:gd name="connsiteY7" fmla="*/ 163903 h 249081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24135 h 249081"/>
              <a:gd name="connsiteX7" fmla="*/ 523579 w 523579"/>
              <a:gd name="connsiteY7" fmla="*/ 163903 h 249081"/>
              <a:gd name="connsiteX0" fmla="*/ 0 w 523579"/>
              <a:gd name="connsiteY0" fmla="*/ 0 h 249081"/>
              <a:gd name="connsiteX1" fmla="*/ 26894 w 523579"/>
              <a:gd name="connsiteY1" fmla="*/ 126971 h 249081"/>
              <a:gd name="connsiteX2" fmla="*/ 91440 w 523579"/>
              <a:gd name="connsiteY2" fmla="*/ 215153 h 249081"/>
              <a:gd name="connsiteX3" fmla="*/ 199017 w 523579"/>
              <a:gd name="connsiteY3" fmla="*/ 247428 h 249081"/>
              <a:gd name="connsiteX4" fmla="*/ 274320 w 523579"/>
              <a:gd name="connsiteY4" fmla="*/ 243110 h 249081"/>
              <a:gd name="connsiteX5" fmla="*/ 348561 w 523579"/>
              <a:gd name="connsiteY5" fmla="*/ 231995 h 249081"/>
              <a:gd name="connsiteX6" fmla="*/ 402703 w 523579"/>
              <a:gd name="connsiteY6" fmla="*/ 214087 h 249081"/>
              <a:gd name="connsiteX7" fmla="*/ 523579 w 523579"/>
              <a:gd name="connsiteY7" fmla="*/ 163903 h 249081"/>
              <a:gd name="connsiteX0" fmla="*/ 0 w 523579"/>
              <a:gd name="connsiteY0" fmla="*/ 0 h 250161"/>
              <a:gd name="connsiteX1" fmla="*/ 26894 w 523579"/>
              <a:gd name="connsiteY1" fmla="*/ 126971 h 250161"/>
              <a:gd name="connsiteX2" fmla="*/ 96464 w 523579"/>
              <a:gd name="connsiteY2" fmla="*/ 200080 h 250161"/>
              <a:gd name="connsiteX3" fmla="*/ 199017 w 523579"/>
              <a:gd name="connsiteY3" fmla="*/ 247428 h 250161"/>
              <a:gd name="connsiteX4" fmla="*/ 274320 w 523579"/>
              <a:gd name="connsiteY4" fmla="*/ 243110 h 250161"/>
              <a:gd name="connsiteX5" fmla="*/ 348561 w 523579"/>
              <a:gd name="connsiteY5" fmla="*/ 231995 h 250161"/>
              <a:gd name="connsiteX6" fmla="*/ 402703 w 523579"/>
              <a:gd name="connsiteY6" fmla="*/ 214087 h 250161"/>
              <a:gd name="connsiteX7" fmla="*/ 523579 w 523579"/>
              <a:gd name="connsiteY7" fmla="*/ 163903 h 250161"/>
              <a:gd name="connsiteX0" fmla="*/ 0 w 523579"/>
              <a:gd name="connsiteY0" fmla="*/ 0 h 250161"/>
              <a:gd name="connsiteX1" fmla="*/ 36942 w 523579"/>
              <a:gd name="connsiteY1" fmla="*/ 126971 h 250161"/>
              <a:gd name="connsiteX2" fmla="*/ 96464 w 523579"/>
              <a:gd name="connsiteY2" fmla="*/ 200080 h 250161"/>
              <a:gd name="connsiteX3" fmla="*/ 199017 w 523579"/>
              <a:gd name="connsiteY3" fmla="*/ 247428 h 250161"/>
              <a:gd name="connsiteX4" fmla="*/ 274320 w 523579"/>
              <a:gd name="connsiteY4" fmla="*/ 243110 h 250161"/>
              <a:gd name="connsiteX5" fmla="*/ 348561 w 523579"/>
              <a:gd name="connsiteY5" fmla="*/ 231995 h 250161"/>
              <a:gd name="connsiteX6" fmla="*/ 402703 w 523579"/>
              <a:gd name="connsiteY6" fmla="*/ 214087 h 250161"/>
              <a:gd name="connsiteX7" fmla="*/ 523579 w 523579"/>
              <a:gd name="connsiteY7" fmla="*/ 163903 h 250161"/>
              <a:gd name="connsiteX0" fmla="*/ 0 w 523579"/>
              <a:gd name="connsiteY0" fmla="*/ 0 h 243623"/>
              <a:gd name="connsiteX1" fmla="*/ 36942 w 523579"/>
              <a:gd name="connsiteY1" fmla="*/ 126971 h 243623"/>
              <a:gd name="connsiteX2" fmla="*/ 96464 w 523579"/>
              <a:gd name="connsiteY2" fmla="*/ 200080 h 243623"/>
              <a:gd name="connsiteX3" fmla="*/ 199017 w 523579"/>
              <a:gd name="connsiteY3" fmla="*/ 237379 h 243623"/>
              <a:gd name="connsiteX4" fmla="*/ 274320 w 523579"/>
              <a:gd name="connsiteY4" fmla="*/ 243110 h 243623"/>
              <a:gd name="connsiteX5" fmla="*/ 348561 w 523579"/>
              <a:gd name="connsiteY5" fmla="*/ 231995 h 243623"/>
              <a:gd name="connsiteX6" fmla="*/ 402703 w 523579"/>
              <a:gd name="connsiteY6" fmla="*/ 214087 h 243623"/>
              <a:gd name="connsiteX7" fmla="*/ 523579 w 523579"/>
              <a:gd name="connsiteY7" fmla="*/ 163903 h 243623"/>
              <a:gd name="connsiteX0" fmla="*/ 0 w 523579"/>
              <a:gd name="connsiteY0" fmla="*/ 0 h 243623"/>
              <a:gd name="connsiteX1" fmla="*/ 36942 w 523579"/>
              <a:gd name="connsiteY1" fmla="*/ 126971 h 243623"/>
              <a:gd name="connsiteX2" fmla="*/ 96464 w 523579"/>
              <a:gd name="connsiteY2" fmla="*/ 200080 h 243623"/>
              <a:gd name="connsiteX3" fmla="*/ 199017 w 523579"/>
              <a:gd name="connsiteY3" fmla="*/ 237379 h 243623"/>
              <a:gd name="connsiteX4" fmla="*/ 274320 w 523579"/>
              <a:gd name="connsiteY4" fmla="*/ 243110 h 243623"/>
              <a:gd name="connsiteX5" fmla="*/ 348561 w 523579"/>
              <a:gd name="connsiteY5" fmla="*/ 231995 h 243623"/>
              <a:gd name="connsiteX6" fmla="*/ 402703 w 523579"/>
              <a:gd name="connsiteY6" fmla="*/ 219111 h 243623"/>
              <a:gd name="connsiteX7" fmla="*/ 523579 w 523579"/>
              <a:gd name="connsiteY7" fmla="*/ 163903 h 24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579" h="243623">
                <a:moveTo>
                  <a:pt x="0" y="0"/>
                </a:moveTo>
                <a:cubicBezTo>
                  <a:pt x="17809" y="50651"/>
                  <a:pt x="20865" y="93624"/>
                  <a:pt x="36942" y="126971"/>
                </a:cubicBezTo>
                <a:cubicBezTo>
                  <a:pt x="53019" y="160318"/>
                  <a:pt x="69452" y="181679"/>
                  <a:pt x="96464" y="200080"/>
                </a:cubicBezTo>
                <a:cubicBezTo>
                  <a:pt x="123477" y="218481"/>
                  <a:pt x="169374" y="230207"/>
                  <a:pt x="199017" y="237379"/>
                </a:cubicBezTo>
                <a:cubicBezTo>
                  <a:pt x="228660" y="244551"/>
                  <a:pt x="249396" y="244007"/>
                  <a:pt x="274320" y="243110"/>
                </a:cubicBezTo>
                <a:cubicBezTo>
                  <a:pt x="299244" y="242213"/>
                  <a:pt x="327164" y="235995"/>
                  <a:pt x="348561" y="231995"/>
                </a:cubicBezTo>
                <a:cubicBezTo>
                  <a:pt x="369958" y="227995"/>
                  <a:pt x="384656" y="225080"/>
                  <a:pt x="402703" y="219111"/>
                </a:cubicBezTo>
                <a:cubicBezTo>
                  <a:pt x="431873" y="207762"/>
                  <a:pt x="496685" y="189004"/>
                  <a:pt x="523579" y="1639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 17"/>
          <p:cNvSpPr/>
          <p:nvPr/>
        </p:nvSpPr>
        <p:spPr>
          <a:xfrm>
            <a:off x="4821482" y="3608002"/>
            <a:ext cx="234710" cy="225718"/>
          </a:xfrm>
          <a:custGeom>
            <a:avLst/>
            <a:gdLst>
              <a:gd name="connsiteX0" fmla="*/ 231945 w 231945"/>
              <a:gd name="connsiteY0" fmla="*/ 209973 h 209973"/>
              <a:gd name="connsiteX1" fmla="*/ 200722 w 231945"/>
              <a:gd name="connsiteY1" fmla="*/ 102921 h 209973"/>
              <a:gd name="connsiteX2" fmla="*/ 165038 w 231945"/>
              <a:gd name="connsiteY2" fmla="*/ 53856 h 209973"/>
              <a:gd name="connsiteX3" fmla="*/ 133815 w 231945"/>
              <a:gd name="connsiteY3" fmla="*/ 31553 h 209973"/>
              <a:gd name="connsiteX4" fmla="*/ 75828 w 231945"/>
              <a:gd name="connsiteY4" fmla="*/ 9251 h 209973"/>
              <a:gd name="connsiteX5" fmla="*/ 57986 w 231945"/>
              <a:gd name="connsiteY5" fmla="*/ 4790 h 209973"/>
              <a:gd name="connsiteX6" fmla="*/ 13381 w 231945"/>
              <a:gd name="connsiteY6" fmla="*/ 330 h 209973"/>
              <a:gd name="connsiteX7" fmla="*/ 0 w 231945"/>
              <a:gd name="connsiteY7" fmla="*/ 330 h 209973"/>
              <a:gd name="connsiteX8" fmla="*/ 0 w 231945"/>
              <a:gd name="connsiteY8" fmla="*/ 330 h 209973"/>
              <a:gd name="connsiteX0" fmla="*/ 231945 w 231945"/>
              <a:gd name="connsiteY0" fmla="*/ 218894 h 218894"/>
              <a:gd name="connsiteX1" fmla="*/ 20072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518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0578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40612 w 240612"/>
              <a:gd name="connsiteY0" fmla="*/ 218894 h 218894"/>
              <a:gd name="connsiteX1" fmla="*/ 200721 w 240612"/>
              <a:gd name="connsiteY1" fmla="*/ 102921 h 218894"/>
              <a:gd name="connsiteX2" fmla="*/ 173959 w 240612"/>
              <a:gd name="connsiteY2" fmla="*/ 67238 h 218894"/>
              <a:gd name="connsiteX3" fmla="*/ 133815 w 240612"/>
              <a:gd name="connsiteY3" fmla="*/ 31553 h 218894"/>
              <a:gd name="connsiteX4" fmla="*/ 75828 w 240612"/>
              <a:gd name="connsiteY4" fmla="*/ 9251 h 218894"/>
              <a:gd name="connsiteX5" fmla="*/ 57986 w 240612"/>
              <a:gd name="connsiteY5" fmla="*/ 4790 h 218894"/>
              <a:gd name="connsiteX6" fmla="*/ 13381 w 240612"/>
              <a:gd name="connsiteY6" fmla="*/ 330 h 218894"/>
              <a:gd name="connsiteX7" fmla="*/ 0 w 240612"/>
              <a:gd name="connsiteY7" fmla="*/ 330 h 218894"/>
              <a:gd name="connsiteX8" fmla="*/ 0 w 240612"/>
              <a:gd name="connsiteY8" fmla="*/ 330 h 218894"/>
              <a:gd name="connsiteX0" fmla="*/ 244946 w 244946"/>
              <a:gd name="connsiteY0" fmla="*/ 218894 h 218894"/>
              <a:gd name="connsiteX1" fmla="*/ 200721 w 244946"/>
              <a:gd name="connsiteY1" fmla="*/ 102921 h 218894"/>
              <a:gd name="connsiteX2" fmla="*/ 173959 w 244946"/>
              <a:gd name="connsiteY2" fmla="*/ 67238 h 218894"/>
              <a:gd name="connsiteX3" fmla="*/ 133815 w 244946"/>
              <a:gd name="connsiteY3" fmla="*/ 31553 h 218894"/>
              <a:gd name="connsiteX4" fmla="*/ 75828 w 244946"/>
              <a:gd name="connsiteY4" fmla="*/ 9251 h 218894"/>
              <a:gd name="connsiteX5" fmla="*/ 57986 w 244946"/>
              <a:gd name="connsiteY5" fmla="*/ 4790 h 218894"/>
              <a:gd name="connsiteX6" fmla="*/ 13381 w 244946"/>
              <a:gd name="connsiteY6" fmla="*/ 330 h 218894"/>
              <a:gd name="connsiteX7" fmla="*/ 0 w 244946"/>
              <a:gd name="connsiteY7" fmla="*/ 330 h 218894"/>
              <a:gd name="connsiteX8" fmla="*/ 0 w 244946"/>
              <a:gd name="connsiteY8" fmla="*/ 330 h 218894"/>
              <a:gd name="connsiteX0" fmla="*/ 234710 w 234710"/>
              <a:gd name="connsiteY0" fmla="*/ 225718 h 225718"/>
              <a:gd name="connsiteX1" fmla="*/ 200721 w 234710"/>
              <a:gd name="connsiteY1" fmla="*/ 102921 h 225718"/>
              <a:gd name="connsiteX2" fmla="*/ 173959 w 234710"/>
              <a:gd name="connsiteY2" fmla="*/ 67238 h 225718"/>
              <a:gd name="connsiteX3" fmla="*/ 133815 w 234710"/>
              <a:gd name="connsiteY3" fmla="*/ 31553 h 225718"/>
              <a:gd name="connsiteX4" fmla="*/ 75828 w 234710"/>
              <a:gd name="connsiteY4" fmla="*/ 9251 h 225718"/>
              <a:gd name="connsiteX5" fmla="*/ 57986 w 234710"/>
              <a:gd name="connsiteY5" fmla="*/ 4790 h 225718"/>
              <a:gd name="connsiteX6" fmla="*/ 13381 w 234710"/>
              <a:gd name="connsiteY6" fmla="*/ 330 h 225718"/>
              <a:gd name="connsiteX7" fmla="*/ 0 w 234710"/>
              <a:gd name="connsiteY7" fmla="*/ 330 h 225718"/>
              <a:gd name="connsiteX8" fmla="*/ 0 w 234710"/>
              <a:gd name="connsiteY8" fmla="*/ 330 h 225718"/>
              <a:gd name="connsiteX0" fmla="*/ 234710 w 234710"/>
              <a:gd name="connsiteY0" fmla="*/ 225718 h 225718"/>
              <a:gd name="connsiteX1" fmla="*/ 213662 w 234710"/>
              <a:gd name="connsiteY1" fmla="*/ 157895 h 225718"/>
              <a:gd name="connsiteX2" fmla="*/ 200721 w 234710"/>
              <a:gd name="connsiteY2" fmla="*/ 102921 h 225718"/>
              <a:gd name="connsiteX3" fmla="*/ 173959 w 234710"/>
              <a:gd name="connsiteY3" fmla="*/ 67238 h 225718"/>
              <a:gd name="connsiteX4" fmla="*/ 133815 w 234710"/>
              <a:gd name="connsiteY4" fmla="*/ 31553 h 225718"/>
              <a:gd name="connsiteX5" fmla="*/ 75828 w 234710"/>
              <a:gd name="connsiteY5" fmla="*/ 9251 h 225718"/>
              <a:gd name="connsiteX6" fmla="*/ 57986 w 234710"/>
              <a:gd name="connsiteY6" fmla="*/ 4790 h 225718"/>
              <a:gd name="connsiteX7" fmla="*/ 13381 w 234710"/>
              <a:gd name="connsiteY7" fmla="*/ 330 h 225718"/>
              <a:gd name="connsiteX8" fmla="*/ 0 w 234710"/>
              <a:gd name="connsiteY8" fmla="*/ 330 h 225718"/>
              <a:gd name="connsiteX9" fmla="*/ 0 w 234710"/>
              <a:gd name="connsiteY9" fmla="*/ 330 h 225718"/>
              <a:gd name="connsiteX0" fmla="*/ 234710 w 234710"/>
              <a:gd name="connsiteY0" fmla="*/ 225718 h 225718"/>
              <a:gd name="connsiteX1" fmla="*/ 223898 w 234710"/>
              <a:gd name="connsiteY1" fmla="*/ 157895 h 225718"/>
              <a:gd name="connsiteX2" fmla="*/ 200721 w 234710"/>
              <a:gd name="connsiteY2" fmla="*/ 102921 h 225718"/>
              <a:gd name="connsiteX3" fmla="*/ 173959 w 234710"/>
              <a:gd name="connsiteY3" fmla="*/ 67238 h 225718"/>
              <a:gd name="connsiteX4" fmla="*/ 133815 w 234710"/>
              <a:gd name="connsiteY4" fmla="*/ 31553 h 225718"/>
              <a:gd name="connsiteX5" fmla="*/ 75828 w 234710"/>
              <a:gd name="connsiteY5" fmla="*/ 9251 h 225718"/>
              <a:gd name="connsiteX6" fmla="*/ 57986 w 234710"/>
              <a:gd name="connsiteY6" fmla="*/ 4790 h 225718"/>
              <a:gd name="connsiteX7" fmla="*/ 13381 w 234710"/>
              <a:gd name="connsiteY7" fmla="*/ 330 h 225718"/>
              <a:gd name="connsiteX8" fmla="*/ 0 w 234710"/>
              <a:gd name="connsiteY8" fmla="*/ 330 h 225718"/>
              <a:gd name="connsiteX9" fmla="*/ 0 w 234710"/>
              <a:gd name="connsiteY9" fmla="*/ 330 h 22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710" h="225718">
                <a:moveTo>
                  <a:pt x="234710" y="225718"/>
                </a:moveTo>
                <a:cubicBezTo>
                  <a:pt x="230065" y="214414"/>
                  <a:pt x="229563" y="178361"/>
                  <a:pt x="223898" y="157895"/>
                </a:cubicBezTo>
                <a:cubicBezTo>
                  <a:pt x="218233" y="137429"/>
                  <a:pt x="209044" y="118031"/>
                  <a:pt x="200721" y="102921"/>
                </a:cubicBezTo>
                <a:cubicBezTo>
                  <a:pt x="192398" y="87811"/>
                  <a:pt x="185110" y="79133"/>
                  <a:pt x="173959" y="67238"/>
                </a:cubicBezTo>
                <a:cubicBezTo>
                  <a:pt x="162808" y="55343"/>
                  <a:pt x="150170" y="41218"/>
                  <a:pt x="133815" y="31553"/>
                </a:cubicBezTo>
                <a:cubicBezTo>
                  <a:pt x="117460" y="21889"/>
                  <a:pt x="88466" y="13711"/>
                  <a:pt x="75828" y="9251"/>
                </a:cubicBezTo>
                <a:cubicBezTo>
                  <a:pt x="63190" y="4790"/>
                  <a:pt x="68394" y="6277"/>
                  <a:pt x="57986" y="4790"/>
                </a:cubicBezTo>
                <a:cubicBezTo>
                  <a:pt x="47578" y="3303"/>
                  <a:pt x="13381" y="330"/>
                  <a:pt x="13381" y="330"/>
                </a:cubicBezTo>
                <a:cubicBezTo>
                  <a:pt x="3717" y="-413"/>
                  <a:pt x="0" y="330"/>
                  <a:pt x="0" y="330"/>
                </a:cubicBezTo>
                <a:lnTo>
                  <a:pt x="0" y="33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4227778" y="3608191"/>
            <a:ext cx="607804" cy="951399"/>
          </a:xfrm>
          <a:custGeom>
            <a:avLst/>
            <a:gdLst>
              <a:gd name="connsiteX0" fmla="*/ 603024 w 603024"/>
              <a:gd name="connsiteY0" fmla="*/ 0 h 941163"/>
              <a:gd name="connsiteX1" fmla="*/ 473669 w 603024"/>
              <a:gd name="connsiteY1" fmla="*/ 13382 h 941163"/>
              <a:gd name="connsiteX2" fmla="*/ 379999 w 603024"/>
              <a:gd name="connsiteY2" fmla="*/ 53526 h 941163"/>
              <a:gd name="connsiteX3" fmla="*/ 290789 w 603024"/>
              <a:gd name="connsiteY3" fmla="*/ 124894 h 941163"/>
              <a:gd name="connsiteX4" fmla="*/ 206040 w 603024"/>
              <a:gd name="connsiteY4" fmla="*/ 209643 h 941163"/>
              <a:gd name="connsiteX5" fmla="*/ 130212 w 603024"/>
              <a:gd name="connsiteY5" fmla="*/ 330076 h 941163"/>
              <a:gd name="connsiteX6" fmla="*/ 76686 w 603024"/>
              <a:gd name="connsiteY6" fmla="*/ 441589 h 941163"/>
              <a:gd name="connsiteX7" fmla="*/ 36542 w 603024"/>
              <a:gd name="connsiteY7" fmla="*/ 553101 h 941163"/>
              <a:gd name="connsiteX8" fmla="*/ 9779 w 603024"/>
              <a:gd name="connsiteY8" fmla="*/ 677995 h 941163"/>
              <a:gd name="connsiteX9" fmla="*/ 5318 w 603024"/>
              <a:gd name="connsiteY9" fmla="*/ 802888 h 941163"/>
              <a:gd name="connsiteX10" fmla="*/ 858 w 603024"/>
              <a:gd name="connsiteY10" fmla="*/ 892098 h 941163"/>
              <a:gd name="connsiteX11" fmla="*/ 858 w 603024"/>
              <a:gd name="connsiteY11" fmla="*/ 927782 h 941163"/>
              <a:gd name="connsiteX12" fmla="*/ 9779 w 603024"/>
              <a:gd name="connsiteY12" fmla="*/ 941163 h 941163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2827 w 602827"/>
              <a:gd name="connsiteY0" fmla="*/ 4915 h 946078"/>
              <a:gd name="connsiteX1" fmla="*/ 549301 w 602827"/>
              <a:gd name="connsiteY1" fmla="*/ 455 h 946078"/>
              <a:gd name="connsiteX2" fmla="*/ 473472 w 602827"/>
              <a:gd name="connsiteY2" fmla="*/ 18297 h 946078"/>
              <a:gd name="connsiteX3" fmla="*/ 379802 w 602827"/>
              <a:gd name="connsiteY3" fmla="*/ 58441 h 946078"/>
              <a:gd name="connsiteX4" fmla="*/ 290592 w 602827"/>
              <a:gd name="connsiteY4" fmla="*/ 129809 h 946078"/>
              <a:gd name="connsiteX5" fmla="*/ 205843 w 602827"/>
              <a:gd name="connsiteY5" fmla="*/ 214558 h 946078"/>
              <a:gd name="connsiteX6" fmla="*/ 130015 w 602827"/>
              <a:gd name="connsiteY6" fmla="*/ 334991 h 946078"/>
              <a:gd name="connsiteX7" fmla="*/ 76489 w 602827"/>
              <a:gd name="connsiteY7" fmla="*/ 446504 h 946078"/>
              <a:gd name="connsiteX8" fmla="*/ 36345 w 602827"/>
              <a:gd name="connsiteY8" fmla="*/ 558016 h 946078"/>
              <a:gd name="connsiteX9" fmla="*/ 9582 w 602827"/>
              <a:gd name="connsiteY9" fmla="*/ 682910 h 946078"/>
              <a:gd name="connsiteX10" fmla="*/ 661 w 602827"/>
              <a:gd name="connsiteY10" fmla="*/ 807803 h 946078"/>
              <a:gd name="connsiteX11" fmla="*/ 661 w 602827"/>
              <a:gd name="connsiteY11" fmla="*/ 897013 h 946078"/>
              <a:gd name="connsiteX12" fmla="*/ 661 w 602827"/>
              <a:gd name="connsiteY12" fmla="*/ 932697 h 946078"/>
              <a:gd name="connsiteX13" fmla="*/ 9582 w 602827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556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26070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0 h 951399"/>
              <a:gd name="connsiteX1" fmla="*/ 554278 w 607804"/>
              <a:gd name="connsiteY1" fmla="*/ 5776 h 951399"/>
              <a:gd name="connsiteX2" fmla="*/ 478449 w 607804"/>
              <a:gd name="connsiteY2" fmla="*/ 23618 h 951399"/>
              <a:gd name="connsiteX3" fmla="*/ 384779 w 607804"/>
              <a:gd name="connsiteY3" fmla="*/ 63762 h 951399"/>
              <a:gd name="connsiteX4" fmla="*/ 291109 w 607804"/>
              <a:gd name="connsiteY4" fmla="*/ 135130 h 951399"/>
              <a:gd name="connsiteX5" fmla="*/ 210820 w 607804"/>
              <a:gd name="connsiteY5" fmla="*/ 219879 h 951399"/>
              <a:gd name="connsiteX6" fmla="*/ 134992 w 607804"/>
              <a:gd name="connsiteY6" fmla="*/ 331391 h 951399"/>
              <a:gd name="connsiteX7" fmla="*/ 77006 w 607804"/>
              <a:gd name="connsiteY7" fmla="*/ 451825 h 951399"/>
              <a:gd name="connsiteX8" fmla="*/ 36862 w 607804"/>
              <a:gd name="connsiteY8" fmla="*/ 563337 h 951399"/>
              <a:gd name="connsiteX9" fmla="*/ 14559 w 607804"/>
              <a:gd name="connsiteY9" fmla="*/ 688231 h 951399"/>
              <a:gd name="connsiteX10" fmla="*/ 1177 w 607804"/>
              <a:gd name="connsiteY10" fmla="*/ 813124 h 951399"/>
              <a:gd name="connsiteX11" fmla="*/ 1177 w 607804"/>
              <a:gd name="connsiteY11" fmla="*/ 902334 h 951399"/>
              <a:gd name="connsiteX12" fmla="*/ 5638 w 607804"/>
              <a:gd name="connsiteY12" fmla="*/ 938018 h 951399"/>
              <a:gd name="connsiteX13" fmla="*/ 14559 w 607804"/>
              <a:gd name="connsiteY13" fmla="*/ 951399 h 95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7804" h="951399">
                <a:moveTo>
                  <a:pt x="607804" y="0"/>
                </a:moveTo>
                <a:cubicBezTo>
                  <a:pt x="598883" y="0"/>
                  <a:pt x="575837" y="1840"/>
                  <a:pt x="554278" y="5776"/>
                </a:cubicBezTo>
                <a:cubicBezTo>
                  <a:pt x="532719" y="9712"/>
                  <a:pt x="506699" y="13954"/>
                  <a:pt x="478449" y="23618"/>
                </a:cubicBezTo>
                <a:cubicBezTo>
                  <a:pt x="450199" y="33282"/>
                  <a:pt x="416002" y="45177"/>
                  <a:pt x="384779" y="63762"/>
                </a:cubicBezTo>
                <a:cubicBezTo>
                  <a:pt x="353556" y="82347"/>
                  <a:pt x="320102" y="109111"/>
                  <a:pt x="291109" y="135130"/>
                </a:cubicBezTo>
                <a:cubicBezTo>
                  <a:pt x="262116" y="161150"/>
                  <a:pt x="236839" y="187169"/>
                  <a:pt x="210820" y="219879"/>
                </a:cubicBezTo>
                <a:cubicBezTo>
                  <a:pt x="184801" y="252589"/>
                  <a:pt x="157294" y="292733"/>
                  <a:pt x="134992" y="331391"/>
                </a:cubicBezTo>
                <a:cubicBezTo>
                  <a:pt x="112690" y="370049"/>
                  <a:pt x="93361" y="413167"/>
                  <a:pt x="77006" y="451825"/>
                </a:cubicBezTo>
                <a:cubicBezTo>
                  <a:pt x="60651" y="490483"/>
                  <a:pt x="47270" y="523936"/>
                  <a:pt x="36862" y="563337"/>
                </a:cubicBezTo>
                <a:cubicBezTo>
                  <a:pt x="26454" y="602738"/>
                  <a:pt x="20506" y="646600"/>
                  <a:pt x="14559" y="688231"/>
                </a:cubicBezTo>
                <a:cubicBezTo>
                  <a:pt x="8612" y="729862"/>
                  <a:pt x="3407" y="777440"/>
                  <a:pt x="1177" y="813124"/>
                </a:cubicBezTo>
                <a:cubicBezTo>
                  <a:pt x="-1053" y="848808"/>
                  <a:pt x="434" y="881518"/>
                  <a:pt x="1177" y="902334"/>
                </a:cubicBezTo>
                <a:cubicBezTo>
                  <a:pt x="1920" y="923150"/>
                  <a:pt x="3408" y="929841"/>
                  <a:pt x="5638" y="938018"/>
                </a:cubicBezTo>
                <a:cubicBezTo>
                  <a:pt x="7868" y="946195"/>
                  <a:pt x="10842" y="948797"/>
                  <a:pt x="14559" y="951399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reeform 19"/>
          <p:cNvSpPr/>
          <p:nvPr/>
        </p:nvSpPr>
        <p:spPr>
          <a:xfrm>
            <a:off x="4229135" y="4523508"/>
            <a:ext cx="633389" cy="487528"/>
          </a:xfrm>
          <a:custGeom>
            <a:avLst/>
            <a:gdLst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347918 w 628929"/>
              <a:gd name="connsiteY5" fmla="*/ 450510 h 470582"/>
              <a:gd name="connsiteX6" fmla="*/ 410365 w 628929"/>
              <a:gd name="connsiteY6" fmla="*/ 468352 h 470582"/>
              <a:gd name="connsiteX7" fmla="*/ 512956 w 628929"/>
              <a:gd name="connsiteY7" fmla="*/ 468352 h 470582"/>
              <a:gd name="connsiteX8" fmla="*/ 628929 w 628929"/>
              <a:gd name="connsiteY8" fmla="*/ 450510 h 470582"/>
              <a:gd name="connsiteX9" fmla="*/ 628929 w 628929"/>
              <a:gd name="connsiteY9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41589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8997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069"/>
              <a:gd name="connsiteX1" fmla="*/ 22303 w 628929"/>
              <a:gd name="connsiteY1" fmla="*/ 129355 h 470069"/>
              <a:gd name="connsiteX2" fmla="*/ 93670 w 628929"/>
              <a:gd name="connsiteY2" fmla="*/ 272090 h 470069"/>
              <a:gd name="connsiteX3" fmla="*/ 160578 w 628929"/>
              <a:gd name="connsiteY3" fmla="*/ 356839 h 470069"/>
              <a:gd name="connsiteX4" fmla="*/ 249788 w 628929"/>
              <a:gd name="connsiteY4" fmla="*/ 419287 h 470069"/>
              <a:gd name="connsiteX5" fmla="*/ 294392 w 628929"/>
              <a:gd name="connsiteY5" fmla="*/ 441589 h 470069"/>
              <a:gd name="connsiteX6" fmla="*/ 330076 w 628929"/>
              <a:gd name="connsiteY6" fmla="*/ 459431 h 470069"/>
              <a:gd name="connsiteX7" fmla="*/ 410365 w 628929"/>
              <a:gd name="connsiteY7" fmla="*/ 468352 h 470069"/>
              <a:gd name="connsiteX8" fmla="*/ 512956 w 628929"/>
              <a:gd name="connsiteY8" fmla="*/ 468352 h 470069"/>
              <a:gd name="connsiteX9" fmla="*/ 628929 w 628929"/>
              <a:gd name="connsiteY9" fmla="*/ 450510 h 470069"/>
              <a:gd name="connsiteX10" fmla="*/ 628929 w 628929"/>
              <a:gd name="connsiteY10" fmla="*/ 450510 h 470069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313"/>
              <a:gd name="connsiteX1" fmla="*/ 22303 w 628929"/>
              <a:gd name="connsiteY1" fmla="*/ 129355 h 470313"/>
              <a:gd name="connsiteX2" fmla="*/ 93670 w 628929"/>
              <a:gd name="connsiteY2" fmla="*/ 272090 h 470313"/>
              <a:gd name="connsiteX3" fmla="*/ 160578 w 628929"/>
              <a:gd name="connsiteY3" fmla="*/ 356839 h 470313"/>
              <a:gd name="connsiteX4" fmla="*/ 249788 w 628929"/>
              <a:gd name="connsiteY4" fmla="*/ 419287 h 470313"/>
              <a:gd name="connsiteX5" fmla="*/ 294392 w 628929"/>
              <a:gd name="connsiteY5" fmla="*/ 441589 h 470313"/>
              <a:gd name="connsiteX6" fmla="*/ 330076 w 628929"/>
              <a:gd name="connsiteY6" fmla="*/ 454971 h 470313"/>
              <a:gd name="connsiteX7" fmla="*/ 410365 w 628929"/>
              <a:gd name="connsiteY7" fmla="*/ 468352 h 470313"/>
              <a:gd name="connsiteX8" fmla="*/ 512956 w 628929"/>
              <a:gd name="connsiteY8" fmla="*/ 468352 h 470313"/>
              <a:gd name="connsiteX9" fmla="*/ 628929 w 628929"/>
              <a:gd name="connsiteY9" fmla="*/ 450510 h 470313"/>
              <a:gd name="connsiteX10" fmla="*/ 628929 w 628929"/>
              <a:gd name="connsiteY10" fmla="*/ 450510 h 470313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10" fmla="*/ 633389 w 633389"/>
              <a:gd name="connsiteY10" fmla="*/ 459431 h 479234"/>
              <a:gd name="connsiteX0" fmla="*/ 0 w 636801"/>
              <a:gd name="connsiteY0" fmla="*/ 0 h 479234"/>
              <a:gd name="connsiteX1" fmla="*/ 26763 w 636801"/>
              <a:gd name="connsiteY1" fmla="*/ 138276 h 479234"/>
              <a:gd name="connsiteX2" fmla="*/ 98130 w 636801"/>
              <a:gd name="connsiteY2" fmla="*/ 281011 h 479234"/>
              <a:gd name="connsiteX3" fmla="*/ 165038 w 636801"/>
              <a:gd name="connsiteY3" fmla="*/ 365760 h 479234"/>
              <a:gd name="connsiteX4" fmla="*/ 254248 w 636801"/>
              <a:gd name="connsiteY4" fmla="*/ 428208 h 479234"/>
              <a:gd name="connsiteX5" fmla="*/ 298852 w 636801"/>
              <a:gd name="connsiteY5" fmla="*/ 450510 h 479234"/>
              <a:gd name="connsiteX6" fmla="*/ 334536 w 636801"/>
              <a:gd name="connsiteY6" fmla="*/ 463892 h 479234"/>
              <a:gd name="connsiteX7" fmla="*/ 414825 w 636801"/>
              <a:gd name="connsiteY7" fmla="*/ 477273 h 479234"/>
              <a:gd name="connsiteX8" fmla="*/ 517416 w 636801"/>
              <a:gd name="connsiteY8" fmla="*/ 477273 h 479234"/>
              <a:gd name="connsiteX9" fmla="*/ 633389 w 636801"/>
              <a:gd name="connsiteY9" fmla="*/ 459431 h 479234"/>
              <a:gd name="connsiteX10" fmla="*/ 636801 w 636801"/>
              <a:gd name="connsiteY10" fmla="*/ 473079 h 479234"/>
              <a:gd name="connsiteX0" fmla="*/ 0 w 640213"/>
              <a:gd name="connsiteY0" fmla="*/ 0 h 490139"/>
              <a:gd name="connsiteX1" fmla="*/ 26763 w 640213"/>
              <a:gd name="connsiteY1" fmla="*/ 138276 h 490139"/>
              <a:gd name="connsiteX2" fmla="*/ 98130 w 640213"/>
              <a:gd name="connsiteY2" fmla="*/ 281011 h 490139"/>
              <a:gd name="connsiteX3" fmla="*/ 165038 w 640213"/>
              <a:gd name="connsiteY3" fmla="*/ 365760 h 490139"/>
              <a:gd name="connsiteX4" fmla="*/ 254248 w 640213"/>
              <a:gd name="connsiteY4" fmla="*/ 428208 h 490139"/>
              <a:gd name="connsiteX5" fmla="*/ 298852 w 640213"/>
              <a:gd name="connsiteY5" fmla="*/ 450510 h 490139"/>
              <a:gd name="connsiteX6" fmla="*/ 334536 w 640213"/>
              <a:gd name="connsiteY6" fmla="*/ 463892 h 490139"/>
              <a:gd name="connsiteX7" fmla="*/ 414825 w 640213"/>
              <a:gd name="connsiteY7" fmla="*/ 477273 h 490139"/>
              <a:gd name="connsiteX8" fmla="*/ 517416 w 640213"/>
              <a:gd name="connsiteY8" fmla="*/ 477273 h 490139"/>
              <a:gd name="connsiteX9" fmla="*/ 633389 w 640213"/>
              <a:gd name="connsiteY9" fmla="*/ 459431 h 490139"/>
              <a:gd name="connsiteX10" fmla="*/ 640213 w 640213"/>
              <a:gd name="connsiteY10" fmla="*/ 490139 h 490139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0" fmla="*/ 0 w 633389"/>
              <a:gd name="connsiteY0" fmla="*/ 0 h 491385"/>
              <a:gd name="connsiteX1" fmla="*/ 26763 w 633389"/>
              <a:gd name="connsiteY1" fmla="*/ 138276 h 491385"/>
              <a:gd name="connsiteX2" fmla="*/ 98130 w 633389"/>
              <a:gd name="connsiteY2" fmla="*/ 281011 h 491385"/>
              <a:gd name="connsiteX3" fmla="*/ 165038 w 633389"/>
              <a:gd name="connsiteY3" fmla="*/ 365760 h 491385"/>
              <a:gd name="connsiteX4" fmla="*/ 254248 w 633389"/>
              <a:gd name="connsiteY4" fmla="*/ 428208 h 491385"/>
              <a:gd name="connsiteX5" fmla="*/ 298852 w 633389"/>
              <a:gd name="connsiteY5" fmla="*/ 450510 h 491385"/>
              <a:gd name="connsiteX6" fmla="*/ 334536 w 633389"/>
              <a:gd name="connsiteY6" fmla="*/ 463892 h 491385"/>
              <a:gd name="connsiteX7" fmla="*/ 414825 w 633389"/>
              <a:gd name="connsiteY7" fmla="*/ 477273 h 491385"/>
              <a:gd name="connsiteX8" fmla="*/ 517416 w 633389"/>
              <a:gd name="connsiteY8" fmla="*/ 490921 h 491385"/>
              <a:gd name="connsiteX9" fmla="*/ 633389 w 633389"/>
              <a:gd name="connsiteY9" fmla="*/ 459431 h 491385"/>
              <a:gd name="connsiteX0" fmla="*/ 0 w 633389"/>
              <a:gd name="connsiteY0" fmla="*/ 0 h 484861"/>
              <a:gd name="connsiteX1" fmla="*/ 26763 w 633389"/>
              <a:gd name="connsiteY1" fmla="*/ 138276 h 484861"/>
              <a:gd name="connsiteX2" fmla="*/ 98130 w 633389"/>
              <a:gd name="connsiteY2" fmla="*/ 281011 h 484861"/>
              <a:gd name="connsiteX3" fmla="*/ 165038 w 633389"/>
              <a:gd name="connsiteY3" fmla="*/ 365760 h 484861"/>
              <a:gd name="connsiteX4" fmla="*/ 254248 w 633389"/>
              <a:gd name="connsiteY4" fmla="*/ 428208 h 484861"/>
              <a:gd name="connsiteX5" fmla="*/ 298852 w 633389"/>
              <a:gd name="connsiteY5" fmla="*/ 450510 h 484861"/>
              <a:gd name="connsiteX6" fmla="*/ 334536 w 633389"/>
              <a:gd name="connsiteY6" fmla="*/ 463892 h 484861"/>
              <a:gd name="connsiteX7" fmla="*/ 414825 w 633389"/>
              <a:gd name="connsiteY7" fmla="*/ 477273 h 484861"/>
              <a:gd name="connsiteX8" fmla="*/ 517416 w 633389"/>
              <a:gd name="connsiteY8" fmla="*/ 484097 h 484861"/>
              <a:gd name="connsiteX9" fmla="*/ 633389 w 633389"/>
              <a:gd name="connsiteY9" fmla="*/ 459431 h 484861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0" fmla="*/ 0 w 633389"/>
              <a:gd name="connsiteY0" fmla="*/ 0 h 491518"/>
              <a:gd name="connsiteX1" fmla="*/ 26763 w 633389"/>
              <a:gd name="connsiteY1" fmla="*/ 138276 h 491518"/>
              <a:gd name="connsiteX2" fmla="*/ 98130 w 633389"/>
              <a:gd name="connsiteY2" fmla="*/ 281011 h 491518"/>
              <a:gd name="connsiteX3" fmla="*/ 165038 w 633389"/>
              <a:gd name="connsiteY3" fmla="*/ 365760 h 491518"/>
              <a:gd name="connsiteX4" fmla="*/ 254248 w 633389"/>
              <a:gd name="connsiteY4" fmla="*/ 428208 h 491518"/>
              <a:gd name="connsiteX5" fmla="*/ 298852 w 633389"/>
              <a:gd name="connsiteY5" fmla="*/ 450510 h 491518"/>
              <a:gd name="connsiteX6" fmla="*/ 334536 w 633389"/>
              <a:gd name="connsiteY6" fmla="*/ 463892 h 491518"/>
              <a:gd name="connsiteX7" fmla="*/ 414825 w 633389"/>
              <a:gd name="connsiteY7" fmla="*/ 477273 h 491518"/>
              <a:gd name="connsiteX8" fmla="*/ 517416 w 633389"/>
              <a:gd name="connsiteY8" fmla="*/ 491058 h 491518"/>
              <a:gd name="connsiteX9" fmla="*/ 633389 w 633389"/>
              <a:gd name="connsiteY9" fmla="*/ 459431 h 491518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0" fmla="*/ 0 w 633389"/>
              <a:gd name="connsiteY0" fmla="*/ 0 h 482833"/>
              <a:gd name="connsiteX1" fmla="*/ 26763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59431 h 482833"/>
              <a:gd name="connsiteX0" fmla="*/ 0 w 633389"/>
              <a:gd name="connsiteY0" fmla="*/ 0 h 482833"/>
              <a:gd name="connsiteX1" fmla="*/ 26763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68621 h 482833"/>
              <a:gd name="connsiteX0" fmla="*/ 0 w 633389"/>
              <a:gd name="connsiteY0" fmla="*/ 0 h 482833"/>
              <a:gd name="connsiteX1" fmla="*/ 26763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64026 h 482833"/>
              <a:gd name="connsiteX0" fmla="*/ 0 w 633389"/>
              <a:gd name="connsiteY0" fmla="*/ 0 h 482833"/>
              <a:gd name="connsiteX1" fmla="*/ 31358 w 633389"/>
              <a:gd name="connsiteY1" fmla="*/ 138276 h 482833"/>
              <a:gd name="connsiteX2" fmla="*/ 98130 w 633389"/>
              <a:gd name="connsiteY2" fmla="*/ 281011 h 482833"/>
              <a:gd name="connsiteX3" fmla="*/ 165038 w 633389"/>
              <a:gd name="connsiteY3" fmla="*/ 365760 h 482833"/>
              <a:gd name="connsiteX4" fmla="*/ 254248 w 633389"/>
              <a:gd name="connsiteY4" fmla="*/ 428208 h 482833"/>
              <a:gd name="connsiteX5" fmla="*/ 298852 w 633389"/>
              <a:gd name="connsiteY5" fmla="*/ 450510 h 482833"/>
              <a:gd name="connsiteX6" fmla="*/ 334536 w 633389"/>
              <a:gd name="connsiteY6" fmla="*/ 463892 h 482833"/>
              <a:gd name="connsiteX7" fmla="*/ 414825 w 633389"/>
              <a:gd name="connsiteY7" fmla="*/ 477273 h 482833"/>
              <a:gd name="connsiteX8" fmla="*/ 517416 w 633389"/>
              <a:gd name="connsiteY8" fmla="*/ 481868 h 482833"/>
              <a:gd name="connsiteX9" fmla="*/ 633389 w 633389"/>
              <a:gd name="connsiteY9" fmla="*/ 464026 h 482833"/>
              <a:gd name="connsiteX0" fmla="*/ 0 w 633389"/>
              <a:gd name="connsiteY0" fmla="*/ 0 h 484106"/>
              <a:gd name="connsiteX1" fmla="*/ 31358 w 633389"/>
              <a:gd name="connsiteY1" fmla="*/ 138276 h 484106"/>
              <a:gd name="connsiteX2" fmla="*/ 98130 w 633389"/>
              <a:gd name="connsiteY2" fmla="*/ 281011 h 484106"/>
              <a:gd name="connsiteX3" fmla="*/ 165038 w 633389"/>
              <a:gd name="connsiteY3" fmla="*/ 365760 h 484106"/>
              <a:gd name="connsiteX4" fmla="*/ 254248 w 633389"/>
              <a:gd name="connsiteY4" fmla="*/ 428208 h 484106"/>
              <a:gd name="connsiteX5" fmla="*/ 298852 w 633389"/>
              <a:gd name="connsiteY5" fmla="*/ 450510 h 484106"/>
              <a:gd name="connsiteX6" fmla="*/ 334536 w 633389"/>
              <a:gd name="connsiteY6" fmla="*/ 463892 h 484106"/>
              <a:gd name="connsiteX7" fmla="*/ 414825 w 633389"/>
              <a:gd name="connsiteY7" fmla="*/ 481868 h 484106"/>
              <a:gd name="connsiteX8" fmla="*/ 517416 w 633389"/>
              <a:gd name="connsiteY8" fmla="*/ 481868 h 484106"/>
              <a:gd name="connsiteX9" fmla="*/ 633389 w 633389"/>
              <a:gd name="connsiteY9" fmla="*/ 464026 h 484106"/>
              <a:gd name="connsiteX0" fmla="*/ 0 w 633389"/>
              <a:gd name="connsiteY0" fmla="*/ 0 h 487528"/>
              <a:gd name="connsiteX1" fmla="*/ 31358 w 633389"/>
              <a:gd name="connsiteY1" fmla="*/ 138276 h 487528"/>
              <a:gd name="connsiteX2" fmla="*/ 98130 w 633389"/>
              <a:gd name="connsiteY2" fmla="*/ 281011 h 487528"/>
              <a:gd name="connsiteX3" fmla="*/ 165038 w 633389"/>
              <a:gd name="connsiteY3" fmla="*/ 365760 h 487528"/>
              <a:gd name="connsiteX4" fmla="*/ 254248 w 633389"/>
              <a:gd name="connsiteY4" fmla="*/ 428208 h 487528"/>
              <a:gd name="connsiteX5" fmla="*/ 298852 w 633389"/>
              <a:gd name="connsiteY5" fmla="*/ 450510 h 487528"/>
              <a:gd name="connsiteX6" fmla="*/ 334536 w 633389"/>
              <a:gd name="connsiteY6" fmla="*/ 463892 h 487528"/>
              <a:gd name="connsiteX7" fmla="*/ 414825 w 633389"/>
              <a:gd name="connsiteY7" fmla="*/ 481868 h 487528"/>
              <a:gd name="connsiteX8" fmla="*/ 517416 w 633389"/>
              <a:gd name="connsiteY8" fmla="*/ 486463 h 487528"/>
              <a:gd name="connsiteX9" fmla="*/ 633389 w 633389"/>
              <a:gd name="connsiteY9" fmla="*/ 464026 h 48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389" h="487528">
                <a:moveTo>
                  <a:pt x="0" y="0"/>
                </a:moveTo>
                <a:cubicBezTo>
                  <a:pt x="3345" y="42003"/>
                  <a:pt x="15003" y="91441"/>
                  <a:pt x="31358" y="138276"/>
                </a:cubicBezTo>
                <a:cubicBezTo>
                  <a:pt x="47713" y="185111"/>
                  <a:pt x="75850" y="243097"/>
                  <a:pt x="98130" y="281011"/>
                </a:cubicBezTo>
                <a:cubicBezTo>
                  <a:pt x="120410" y="318925"/>
                  <a:pt x="139018" y="341227"/>
                  <a:pt x="165038" y="365760"/>
                </a:cubicBezTo>
                <a:cubicBezTo>
                  <a:pt x="191058" y="390293"/>
                  <a:pt x="231946" y="414083"/>
                  <a:pt x="254248" y="428208"/>
                </a:cubicBezTo>
                <a:cubicBezTo>
                  <a:pt x="276550" y="442333"/>
                  <a:pt x="283240" y="444563"/>
                  <a:pt x="298852" y="450510"/>
                </a:cubicBezTo>
                <a:cubicBezTo>
                  <a:pt x="314464" y="456457"/>
                  <a:pt x="315207" y="458666"/>
                  <a:pt x="334536" y="463892"/>
                </a:cubicBezTo>
                <a:cubicBezTo>
                  <a:pt x="353865" y="469118"/>
                  <a:pt x="384345" y="478106"/>
                  <a:pt x="414825" y="481868"/>
                </a:cubicBezTo>
                <a:cubicBezTo>
                  <a:pt x="445305" y="485630"/>
                  <a:pt x="480989" y="489437"/>
                  <a:pt x="517416" y="486463"/>
                </a:cubicBezTo>
                <a:cubicBezTo>
                  <a:pt x="553843" y="483489"/>
                  <a:pt x="633389" y="464026"/>
                  <a:pt x="633389" y="46402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reeform 20"/>
          <p:cNvSpPr/>
          <p:nvPr/>
        </p:nvSpPr>
        <p:spPr>
          <a:xfrm>
            <a:off x="4837463" y="4297028"/>
            <a:ext cx="662164" cy="692860"/>
          </a:xfrm>
          <a:custGeom>
            <a:avLst/>
            <a:gdLst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6193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25615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6193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34536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34536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5576"/>
              <a:gd name="connsiteY0" fmla="*/ 1368873 h 1368873"/>
              <a:gd name="connsiteX1" fmla="*/ 75828 w 995576"/>
              <a:gd name="connsiteY1" fmla="*/ 1342110 h 1368873"/>
              <a:gd name="connsiteX2" fmla="*/ 173959 w 995576"/>
              <a:gd name="connsiteY2" fmla="*/ 1288584 h 1368873"/>
              <a:gd name="connsiteX3" fmla="*/ 272090 w 995576"/>
              <a:gd name="connsiteY3" fmla="*/ 1217217 h 1368873"/>
              <a:gd name="connsiteX4" fmla="*/ 383602 w 995576"/>
              <a:gd name="connsiteY4" fmla="*/ 1119086 h 1368873"/>
              <a:gd name="connsiteX5" fmla="*/ 481732 w 995576"/>
              <a:gd name="connsiteY5" fmla="*/ 994192 h 1368873"/>
              <a:gd name="connsiteX6" fmla="*/ 593245 w 995576"/>
              <a:gd name="connsiteY6" fmla="*/ 789010 h 1368873"/>
              <a:gd name="connsiteX7" fmla="*/ 686915 w 995576"/>
              <a:gd name="connsiteY7" fmla="*/ 561525 h 1368873"/>
              <a:gd name="connsiteX8" fmla="*/ 767204 w 995576"/>
              <a:gd name="connsiteY8" fmla="*/ 338500 h 1368873"/>
              <a:gd name="connsiteX9" fmla="*/ 887637 w 995576"/>
              <a:gd name="connsiteY9" fmla="*/ 111016 h 1368873"/>
              <a:gd name="connsiteX10" fmla="*/ 936702 w 995576"/>
              <a:gd name="connsiteY10" fmla="*/ 57490 h 1368873"/>
              <a:gd name="connsiteX11" fmla="*/ 990228 w 995576"/>
              <a:gd name="connsiteY11" fmla="*/ 3964 h 1368873"/>
              <a:gd name="connsiteX12" fmla="*/ 994689 w 995576"/>
              <a:gd name="connsiteY12" fmla="*/ 3964 h 1368873"/>
              <a:gd name="connsiteX0" fmla="*/ 0 w 995575"/>
              <a:gd name="connsiteY0" fmla="*/ 1368213 h 1368213"/>
              <a:gd name="connsiteX1" fmla="*/ 75828 w 995575"/>
              <a:gd name="connsiteY1" fmla="*/ 1341450 h 1368213"/>
              <a:gd name="connsiteX2" fmla="*/ 173959 w 995575"/>
              <a:gd name="connsiteY2" fmla="*/ 1287924 h 1368213"/>
              <a:gd name="connsiteX3" fmla="*/ 272090 w 995575"/>
              <a:gd name="connsiteY3" fmla="*/ 1216557 h 1368213"/>
              <a:gd name="connsiteX4" fmla="*/ 383602 w 995575"/>
              <a:gd name="connsiteY4" fmla="*/ 1118426 h 1368213"/>
              <a:gd name="connsiteX5" fmla="*/ 481732 w 995575"/>
              <a:gd name="connsiteY5" fmla="*/ 993532 h 1368213"/>
              <a:gd name="connsiteX6" fmla="*/ 593245 w 995575"/>
              <a:gd name="connsiteY6" fmla="*/ 788350 h 1368213"/>
              <a:gd name="connsiteX7" fmla="*/ 686915 w 995575"/>
              <a:gd name="connsiteY7" fmla="*/ 560865 h 1368213"/>
              <a:gd name="connsiteX8" fmla="*/ 767204 w 995575"/>
              <a:gd name="connsiteY8" fmla="*/ 337840 h 1368213"/>
              <a:gd name="connsiteX9" fmla="*/ 887637 w 995575"/>
              <a:gd name="connsiteY9" fmla="*/ 110356 h 1368213"/>
              <a:gd name="connsiteX10" fmla="*/ 936702 w 995575"/>
              <a:gd name="connsiteY10" fmla="*/ 47909 h 1368213"/>
              <a:gd name="connsiteX11" fmla="*/ 990228 w 995575"/>
              <a:gd name="connsiteY11" fmla="*/ 3304 h 1368213"/>
              <a:gd name="connsiteX12" fmla="*/ 994689 w 995575"/>
              <a:gd name="connsiteY12" fmla="*/ 3304 h 136821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67204 w 995575"/>
              <a:gd name="connsiteY8" fmla="*/ 338170 h 1368543"/>
              <a:gd name="connsiteX9" fmla="*/ 887637 w 995575"/>
              <a:gd name="connsiteY9" fmla="*/ 110686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67204 w 995575"/>
              <a:gd name="connsiteY8" fmla="*/ 338170 h 1368543"/>
              <a:gd name="connsiteX9" fmla="*/ 892097 w 995575"/>
              <a:gd name="connsiteY9" fmla="*/ 115147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71664 w 995575"/>
              <a:gd name="connsiteY8" fmla="*/ 338170 h 1368543"/>
              <a:gd name="connsiteX9" fmla="*/ 892097 w 995575"/>
              <a:gd name="connsiteY9" fmla="*/ 115147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71664 w 995575"/>
              <a:gd name="connsiteY8" fmla="*/ 338170 h 1368543"/>
              <a:gd name="connsiteX9" fmla="*/ 796756 w 995575"/>
              <a:gd name="connsiteY9" fmla="*/ 110813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49996 w 995575"/>
              <a:gd name="connsiteY8" fmla="*/ 338170 h 1368543"/>
              <a:gd name="connsiteX9" fmla="*/ 796756 w 995575"/>
              <a:gd name="connsiteY9" fmla="*/ 110813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49996 w 990228"/>
              <a:gd name="connsiteY8" fmla="*/ 334536 h 1364909"/>
              <a:gd name="connsiteX9" fmla="*/ 796756 w 990228"/>
              <a:gd name="connsiteY9" fmla="*/ 107179 h 1364909"/>
              <a:gd name="connsiteX10" fmla="*/ 936702 w 990228"/>
              <a:gd name="connsiteY10" fmla="*/ 49066 h 1364909"/>
              <a:gd name="connsiteX11" fmla="*/ 990228 w 990228"/>
              <a:gd name="connsiteY11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49996 w 990228"/>
              <a:gd name="connsiteY8" fmla="*/ 334536 h 1364909"/>
              <a:gd name="connsiteX9" fmla="*/ 796756 w 990228"/>
              <a:gd name="connsiteY9" fmla="*/ 107179 h 1364909"/>
              <a:gd name="connsiteX10" fmla="*/ 819693 w 990228"/>
              <a:gd name="connsiteY10" fmla="*/ 18731 h 1364909"/>
              <a:gd name="connsiteX11" fmla="*/ 990228 w 990228"/>
              <a:gd name="connsiteY11" fmla="*/ 0 h 1364909"/>
              <a:gd name="connsiteX0" fmla="*/ 0 w 819693"/>
              <a:gd name="connsiteY0" fmla="*/ 1346178 h 1346178"/>
              <a:gd name="connsiteX1" fmla="*/ 75828 w 819693"/>
              <a:gd name="connsiteY1" fmla="*/ 1319415 h 1346178"/>
              <a:gd name="connsiteX2" fmla="*/ 173959 w 819693"/>
              <a:gd name="connsiteY2" fmla="*/ 1265889 h 1346178"/>
              <a:gd name="connsiteX3" fmla="*/ 272090 w 819693"/>
              <a:gd name="connsiteY3" fmla="*/ 1194522 h 1346178"/>
              <a:gd name="connsiteX4" fmla="*/ 383602 w 819693"/>
              <a:gd name="connsiteY4" fmla="*/ 1096391 h 1346178"/>
              <a:gd name="connsiteX5" fmla="*/ 481732 w 819693"/>
              <a:gd name="connsiteY5" fmla="*/ 971497 h 1346178"/>
              <a:gd name="connsiteX6" fmla="*/ 593245 w 819693"/>
              <a:gd name="connsiteY6" fmla="*/ 766315 h 1346178"/>
              <a:gd name="connsiteX7" fmla="*/ 686915 w 819693"/>
              <a:gd name="connsiteY7" fmla="*/ 538830 h 1346178"/>
              <a:gd name="connsiteX8" fmla="*/ 749996 w 819693"/>
              <a:gd name="connsiteY8" fmla="*/ 315805 h 1346178"/>
              <a:gd name="connsiteX9" fmla="*/ 796756 w 819693"/>
              <a:gd name="connsiteY9" fmla="*/ 88448 h 1346178"/>
              <a:gd name="connsiteX10" fmla="*/ 819693 w 819693"/>
              <a:gd name="connsiteY10" fmla="*/ 0 h 1346178"/>
              <a:gd name="connsiteX0" fmla="*/ 0 w 824026"/>
              <a:gd name="connsiteY0" fmla="*/ 1380847 h 1380847"/>
              <a:gd name="connsiteX1" fmla="*/ 75828 w 824026"/>
              <a:gd name="connsiteY1" fmla="*/ 1354084 h 1380847"/>
              <a:gd name="connsiteX2" fmla="*/ 173959 w 824026"/>
              <a:gd name="connsiteY2" fmla="*/ 1300558 h 1380847"/>
              <a:gd name="connsiteX3" fmla="*/ 272090 w 824026"/>
              <a:gd name="connsiteY3" fmla="*/ 1229191 h 1380847"/>
              <a:gd name="connsiteX4" fmla="*/ 383602 w 824026"/>
              <a:gd name="connsiteY4" fmla="*/ 1131060 h 1380847"/>
              <a:gd name="connsiteX5" fmla="*/ 481732 w 824026"/>
              <a:gd name="connsiteY5" fmla="*/ 1006166 h 1380847"/>
              <a:gd name="connsiteX6" fmla="*/ 593245 w 824026"/>
              <a:gd name="connsiteY6" fmla="*/ 800984 h 1380847"/>
              <a:gd name="connsiteX7" fmla="*/ 686915 w 824026"/>
              <a:gd name="connsiteY7" fmla="*/ 573499 h 1380847"/>
              <a:gd name="connsiteX8" fmla="*/ 749996 w 824026"/>
              <a:gd name="connsiteY8" fmla="*/ 350474 h 1380847"/>
              <a:gd name="connsiteX9" fmla="*/ 796756 w 824026"/>
              <a:gd name="connsiteY9" fmla="*/ 123117 h 1380847"/>
              <a:gd name="connsiteX10" fmla="*/ 824026 w 824026"/>
              <a:gd name="connsiteY10" fmla="*/ 0 h 1380847"/>
              <a:gd name="connsiteX0" fmla="*/ 0 w 828360"/>
              <a:gd name="connsiteY0" fmla="*/ 1389515 h 1389515"/>
              <a:gd name="connsiteX1" fmla="*/ 75828 w 828360"/>
              <a:gd name="connsiteY1" fmla="*/ 1362752 h 1389515"/>
              <a:gd name="connsiteX2" fmla="*/ 173959 w 828360"/>
              <a:gd name="connsiteY2" fmla="*/ 1309226 h 1389515"/>
              <a:gd name="connsiteX3" fmla="*/ 272090 w 828360"/>
              <a:gd name="connsiteY3" fmla="*/ 1237859 h 1389515"/>
              <a:gd name="connsiteX4" fmla="*/ 383602 w 828360"/>
              <a:gd name="connsiteY4" fmla="*/ 1139728 h 1389515"/>
              <a:gd name="connsiteX5" fmla="*/ 481732 w 828360"/>
              <a:gd name="connsiteY5" fmla="*/ 1014834 h 1389515"/>
              <a:gd name="connsiteX6" fmla="*/ 593245 w 828360"/>
              <a:gd name="connsiteY6" fmla="*/ 809652 h 1389515"/>
              <a:gd name="connsiteX7" fmla="*/ 686915 w 828360"/>
              <a:gd name="connsiteY7" fmla="*/ 582167 h 1389515"/>
              <a:gd name="connsiteX8" fmla="*/ 749996 w 828360"/>
              <a:gd name="connsiteY8" fmla="*/ 359142 h 1389515"/>
              <a:gd name="connsiteX9" fmla="*/ 796756 w 828360"/>
              <a:gd name="connsiteY9" fmla="*/ 131785 h 1389515"/>
              <a:gd name="connsiteX10" fmla="*/ 828360 w 828360"/>
              <a:gd name="connsiteY10" fmla="*/ 0 h 1389515"/>
              <a:gd name="connsiteX0" fmla="*/ 0 w 850028"/>
              <a:gd name="connsiteY0" fmla="*/ 1402516 h 1402516"/>
              <a:gd name="connsiteX1" fmla="*/ 75828 w 850028"/>
              <a:gd name="connsiteY1" fmla="*/ 1375753 h 1402516"/>
              <a:gd name="connsiteX2" fmla="*/ 173959 w 850028"/>
              <a:gd name="connsiteY2" fmla="*/ 1322227 h 1402516"/>
              <a:gd name="connsiteX3" fmla="*/ 272090 w 850028"/>
              <a:gd name="connsiteY3" fmla="*/ 1250860 h 1402516"/>
              <a:gd name="connsiteX4" fmla="*/ 383602 w 850028"/>
              <a:gd name="connsiteY4" fmla="*/ 1152729 h 1402516"/>
              <a:gd name="connsiteX5" fmla="*/ 481732 w 850028"/>
              <a:gd name="connsiteY5" fmla="*/ 1027835 h 1402516"/>
              <a:gd name="connsiteX6" fmla="*/ 593245 w 850028"/>
              <a:gd name="connsiteY6" fmla="*/ 822653 h 1402516"/>
              <a:gd name="connsiteX7" fmla="*/ 686915 w 850028"/>
              <a:gd name="connsiteY7" fmla="*/ 595168 h 1402516"/>
              <a:gd name="connsiteX8" fmla="*/ 749996 w 850028"/>
              <a:gd name="connsiteY8" fmla="*/ 372143 h 1402516"/>
              <a:gd name="connsiteX9" fmla="*/ 796756 w 850028"/>
              <a:gd name="connsiteY9" fmla="*/ 144786 h 1402516"/>
              <a:gd name="connsiteX10" fmla="*/ 850028 w 850028"/>
              <a:gd name="connsiteY10" fmla="*/ 0 h 1402516"/>
              <a:gd name="connsiteX0" fmla="*/ 0 w 824026"/>
              <a:gd name="connsiteY0" fmla="*/ 1406849 h 1406849"/>
              <a:gd name="connsiteX1" fmla="*/ 75828 w 824026"/>
              <a:gd name="connsiteY1" fmla="*/ 1380086 h 1406849"/>
              <a:gd name="connsiteX2" fmla="*/ 173959 w 824026"/>
              <a:gd name="connsiteY2" fmla="*/ 1326560 h 1406849"/>
              <a:gd name="connsiteX3" fmla="*/ 272090 w 824026"/>
              <a:gd name="connsiteY3" fmla="*/ 1255193 h 1406849"/>
              <a:gd name="connsiteX4" fmla="*/ 383602 w 824026"/>
              <a:gd name="connsiteY4" fmla="*/ 1157062 h 1406849"/>
              <a:gd name="connsiteX5" fmla="*/ 481732 w 824026"/>
              <a:gd name="connsiteY5" fmla="*/ 1032168 h 1406849"/>
              <a:gd name="connsiteX6" fmla="*/ 593245 w 824026"/>
              <a:gd name="connsiteY6" fmla="*/ 826986 h 1406849"/>
              <a:gd name="connsiteX7" fmla="*/ 686915 w 824026"/>
              <a:gd name="connsiteY7" fmla="*/ 599501 h 1406849"/>
              <a:gd name="connsiteX8" fmla="*/ 749996 w 824026"/>
              <a:gd name="connsiteY8" fmla="*/ 376476 h 1406849"/>
              <a:gd name="connsiteX9" fmla="*/ 796756 w 824026"/>
              <a:gd name="connsiteY9" fmla="*/ 149119 h 1406849"/>
              <a:gd name="connsiteX10" fmla="*/ 824026 w 824026"/>
              <a:gd name="connsiteY10" fmla="*/ 0 h 1406849"/>
              <a:gd name="connsiteX0" fmla="*/ 0 w 850028"/>
              <a:gd name="connsiteY0" fmla="*/ 1528191 h 1528191"/>
              <a:gd name="connsiteX1" fmla="*/ 75828 w 850028"/>
              <a:gd name="connsiteY1" fmla="*/ 1501428 h 1528191"/>
              <a:gd name="connsiteX2" fmla="*/ 173959 w 850028"/>
              <a:gd name="connsiteY2" fmla="*/ 1447902 h 1528191"/>
              <a:gd name="connsiteX3" fmla="*/ 272090 w 850028"/>
              <a:gd name="connsiteY3" fmla="*/ 1376535 h 1528191"/>
              <a:gd name="connsiteX4" fmla="*/ 383602 w 850028"/>
              <a:gd name="connsiteY4" fmla="*/ 1278404 h 1528191"/>
              <a:gd name="connsiteX5" fmla="*/ 481732 w 850028"/>
              <a:gd name="connsiteY5" fmla="*/ 1153510 h 1528191"/>
              <a:gd name="connsiteX6" fmla="*/ 593245 w 850028"/>
              <a:gd name="connsiteY6" fmla="*/ 948328 h 1528191"/>
              <a:gd name="connsiteX7" fmla="*/ 686915 w 850028"/>
              <a:gd name="connsiteY7" fmla="*/ 720843 h 1528191"/>
              <a:gd name="connsiteX8" fmla="*/ 749996 w 850028"/>
              <a:gd name="connsiteY8" fmla="*/ 497818 h 1528191"/>
              <a:gd name="connsiteX9" fmla="*/ 796756 w 850028"/>
              <a:gd name="connsiteY9" fmla="*/ 270461 h 1528191"/>
              <a:gd name="connsiteX10" fmla="*/ 850028 w 850028"/>
              <a:gd name="connsiteY10" fmla="*/ 0 h 1528191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72090 w 837027"/>
              <a:gd name="connsiteY3" fmla="*/ 1246526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76423 w 837027"/>
              <a:gd name="connsiteY3" fmla="*/ 1259527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67756 w 837027"/>
              <a:gd name="connsiteY3" fmla="*/ 1246526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72090 w 837027"/>
              <a:gd name="connsiteY3" fmla="*/ 1263861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837027"/>
              <a:gd name="connsiteY0" fmla="*/ 1398182 h 1398182"/>
              <a:gd name="connsiteX1" fmla="*/ 75828 w 837027"/>
              <a:gd name="connsiteY1" fmla="*/ 1371419 h 1398182"/>
              <a:gd name="connsiteX2" fmla="*/ 173959 w 837027"/>
              <a:gd name="connsiteY2" fmla="*/ 1317893 h 1398182"/>
              <a:gd name="connsiteX3" fmla="*/ 267756 w 837027"/>
              <a:gd name="connsiteY3" fmla="*/ 1255194 h 1398182"/>
              <a:gd name="connsiteX4" fmla="*/ 383602 w 837027"/>
              <a:gd name="connsiteY4" fmla="*/ 1148395 h 1398182"/>
              <a:gd name="connsiteX5" fmla="*/ 481732 w 837027"/>
              <a:gd name="connsiteY5" fmla="*/ 1023501 h 1398182"/>
              <a:gd name="connsiteX6" fmla="*/ 593245 w 837027"/>
              <a:gd name="connsiteY6" fmla="*/ 818319 h 1398182"/>
              <a:gd name="connsiteX7" fmla="*/ 686915 w 837027"/>
              <a:gd name="connsiteY7" fmla="*/ 590834 h 1398182"/>
              <a:gd name="connsiteX8" fmla="*/ 749996 w 837027"/>
              <a:gd name="connsiteY8" fmla="*/ 367809 h 1398182"/>
              <a:gd name="connsiteX9" fmla="*/ 796756 w 837027"/>
              <a:gd name="connsiteY9" fmla="*/ 140452 h 1398182"/>
              <a:gd name="connsiteX10" fmla="*/ 837027 w 837027"/>
              <a:gd name="connsiteY10" fmla="*/ 0 h 1398182"/>
              <a:gd name="connsiteX0" fmla="*/ 0 w 796756"/>
              <a:gd name="connsiteY0" fmla="*/ 1257730 h 1257730"/>
              <a:gd name="connsiteX1" fmla="*/ 75828 w 796756"/>
              <a:gd name="connsiteY1" fmla="*/ 1230967 h 1257730"/>
              <a:gd name="connsiteX2" fmla="*/ 173959 w 796756"/>
              <a:gd name="connsiteY2" fmla="*/ 1177441 h 1257730"/>
              <a:gd name="connsiteX3" fmla="*/ 267756 w 796756"/>
              <a:gd name="connsiteY3" fmla="*/ 1114742 h 1257730"/>
              <a:gd name="connsiteX4" fmla="*/ 383602 w 796756"/>
              <a:gd name="connsiteY4" fmla="*/ 1007943 h 1257730"/>
              <a:gd name="connsiteX5" fmla="*/ 481732 w 796756"/>
              <a:gd name="connsiteY5" fmla="*/ 883049 h 1257730"/>
              <a:gd name="connsiteX6" fmla="*/ 593245 w 796756"/>
              <a:gd name="connsiteY6" fmla="*/ 677867 h 1257730"/>
              <a:gd name="connsiteX7" fmla="*/ 686915 w 796756"/>
              <a:gd name="connsiteY7" fmla="*/ 450382 h 1257730"/>
              <a:gd name="connsiteX8" fmla="*/ 749996 w 796756"/>
              <a:gd name="connsiteY8" fmla="*/ 227357 h 1257730"/>
              <a:gd name="connsiteX9" fmla="*/ 796756 w 796756"/>
              <a:gd name="connsiteY9" fmla="*/ 0 h 1257730"/>
              <a:gd name="connsiteX0" fmla="*/ 0 w 796756"/>
              <a:gd name="connsiteY0" fmla="*/ 1257730 h 1257730"/>
              <a:gd name="connsiteX1" fmla="*/ 75828 w 796756"/>
              <a:gd name="connsiteY1" fmla="*/ 1230967 h 1257730"/>
              <a:gd name="connsiteX2" fmla="*/ 173959 w 796756"/>
              <a:gd name="connsiteY2" fmla="*/ 1177441 h 1257730"/>
              <a:gd name="connsiteX3" fmla="*/ 267756 w 796756"/>
              <a:gd name="connsiteY3" fmla="*/ 1114742 h 1257730"/>
              <a:gd name="connsiteX4" fmla="*/ 383602 w 796756"/>
              <a:gd name="connsiteY4" fmla="*/ 1007943 h 1257730"/>
              <a:gd name="connsiteX5" fmla="*/ 481732 w 796756"/>
              <a:gd name="connsiteY5" fmla="*/ 883049 h 1257730"/>
              <a:gd name="connsiteX6" fmla="*/ 593245 w 796756"/>
              <a:gd name="connsiteY6" fmla="*/ 677867 h 1257730"/>
              <a:gd name="connsiteX7" fmla="*/ 686915 w 796756"/>
              <a:gd name="connsiteY7" fmla="*/ 450382 h 1257730"/>
              <a:gd name="connsiteX8" fmla="*/ 749996 w 796756"/>
              <a:gd name="connsiteY8" fmla="*/ 227357 h 1257730"/>
              <a:gd name="connsiteX9" fmla="*/ 796756 w 796756"/>
              <a:gd name="connsiteY9" fmla="*/ 0 h 1257730"/>
              <a:gd name="connsiteX0" fmla="*/ 0 w 818425"/>
              <a:gd name="connsiteY0" fmla="*/ 1374738 h 1374738"/>
              <a:gd name="connsiteX1" fmla="*/ 75828 w 818425"/>
              <a:gd name="connsiteY1" fmla="*/ 1347975 h 1374738"/>
              <a:gd name="connsiteX2" fmla="*/ 173959 w 818425"/>
              <a:gd name="connsiteY2" fmla="*/ 1294449 h 1374738"/>
              <a:gd name="connsiteX3" fmla="*/ 267756 w 818425"/>
              <a:gd name="connsiteY3" fmla="*/ 1231750 h 1374738"/>
              <a:gd name="connsiteX4" fmla="*/ 383602 w 818425"/>
              <a:gd name="connsiteY4" fmla="*/ 1124951 h 1374738"/>
              <a:gd name="connsiteX5" fmla="*/ 481732 w 818425"/>
              <a:gd name="connsiteY5" fmla="*/ 1000057 h 1374738"/>
              <a:gd name="connsiteX6" fmla="*/ 593245 w 818425"/>
              <a:gd name="connsiteY6" fmla="*/ 794875 h 1374738"/>
              <a:gd name="connsiteX7" fmla="*/ 686915 w 818425"/>
              <a:gd name="connsiteY7" fmla="*/ 567390 h 1374738"/>
              <a:gd name="connsiteX8" fmla="*/ 749996 w 818425"/>
              <a:gd name="connsiteY8" fmla="*/ 344365 h 1374738"/>
              <a:gd name="connsiteX9" fmla="*/ 818425 w 818425"/>
              <a:gd name="connsiteY9" fmla="*/ 0 h 1374738"/>
              <a:gd name="connsiteX0" fmla="*/ 0 w 818425"/>
              <a:gd name="connsiteY0" fmla="*/ 1392073 h 1392073"/>
              <a:gd name="connsiteX1" fmla="*/ 75828 w 818425"/>
              <a:gd name="connsiteY1" fmla="*/ 1365310 h 1392073"/>
              <a:gd name="connsiteX2" fmla="*/ 173959 w 818425"/>
              <a:gd name="connsiteY2" fmla="*/ 1311784 h 1392073"/>
              <a:gd name="connsiteX3" fmla="*/ 267756 w 818425"/>
              <a:gd name="connsiteY3" fmla="*/ 1249085 h 1392073"/>
              <a:gd name="connsiteX4" fmla="*/ 383602 w 818425"/>
              <a:gd name="connsiteY4" fmla="*/ 1142286 h 1392073"/>
              <a:gd name="connsiteX5" fmla="*/ 481732 w 818425"/>
              <a:gd name="connsiteY5" fmla="*/ 1017392 h 1392073"/>
              <a:gd name="connsiteX6" fmla="*/ 593245 w 818425"/>
              <a:gd name="connsiteY6" fmla="*/ 812210 h 1392073"/>
              <a:gd name="connsiteX7" fmla="*/ 686915 w 818425"/>
              <a:gd name="connsiteY7" fmla="*/ 584725 h 1392073"/>
              <a:gd name="connsiteX8" fmla="*/ 749996 w 818425"/>
              <a:gd name="connsiteY8" fmla="*/ 361700 h 1392073"/>
              <a:gd name="connsiteX9" fmla="*/ 818425 w 818425"/>
              <a:gd name="connsiteY9" fmla="*/ 0 h 1392073"/>
              <a:gd name="connsiteX0" fmla="*/ 0 w 818425"/>
              <a:gd name="connsiteY0" fmla="*/ 1400740 h 1400740"/>
              <a:gd name="connsiteX1" fmla="*/ 75828 w 818425"/>
              <a:gd name="connsiteY1" fmla="*/ 1373977 h 1400740"/>
              <a:gd name="connsiteX2" fmla="*/ 173959 w 818425"/>
              <a:gd name="connsiteY2" fmla="*/ 1320451 h 1400740"/>
              <a:gd name="connsiteX3" fmla="*/ 267756 w 818425"/>
              <a:gd name="connsiteY3" fmla="*/ 1257752 h 1400740"/>
              <a:gd name="connsiteX4" fmla="*/ 383602 w 818425"/>
              <a:gd name="connsiteY4" fmla="*/ 1150953 h 1400740"/>
              <a:gd name="connsiteX5" fmla="*/ 481732 w 818425"/>
              <a:gd name="connsiteY5" fmla="*/ 1026059 h 1400740"/>
              <a:gd name="connsiteX6" fmla="*/ 593245 w 818425"/>
              <a:gd name="connsiteY6" fmla="*/ 820877 h 1400740"/>
              <a:gd name="connsiteX7" fmla="*/ 686915 w 818425"/>
              <a:gd name="connsiteY7" fmla="*/ 593392 h 1400740"/>
              <a:gd name="connsiteX8" fmla="*/ 749996 w 818425"/>
              <a:gd name="connsiteY8" fmla="*/ 370367 h 1400740"/>
              <a:gd name="connsiteX9" fmla="*/ 818425 w 818425"/>
              <a:gd name="connsiteY9" fmla="*/ 0 h 1400740"/>
              <a:gd name="connsiteX0" fmla="*/ 0 w 818425"/>
              <a:gd name="connsiteY0" fmla="*/ 1409407 h 1409407"/>
              <a:gd name="connsiteX1" fmla="*/ 75828 w 818425"/>
              <a:gd name="connsiteY1" fmla="*/ 1382644 h 1409407"/>
              <a:gd name="connsiteX2" fmla="*/ 173959 w 818425"/>
              <a:gd name="connsiteY2" fmla="*/ 1329118 h 1409407"/>
              <a:gd name="connsiteX3" fmla="*/ 267756 w 818425"/>
              <a:gd name="connsiteY3" fmla="*/ 1266419 h 1409407"/>
              <a:gd name="connsiteX4" fmla="*/ 383602 w 818425"/>
              <a:gd name="connsiteY4" fmla="*/ 1159620 h 1409407"/>
              <a:gd name="connsiteX5" fmla="*/ 481732 w 818425"/>
              <a:gd name="connsiteY5" fmla="*/ 1034726 h 1409407"/>
              <a:gd name="connsiteX6" fmla="*/ 593245 w 818425"/>
              <a:gd name="connsiteY6" fmla="*/ 829544 h 1409407"/>
              <a:gd name="connsiteX7" fmla="*/ 686915 w 818425"/>
              <a:gd name="connsiteY7" fmla="*/ 602059 h 1409407"/>
              <a:gd name="connsiteX8" fmla="*/ 749996 w 818425"/>
              <a:gd name="connsiteY8" fmla="*/ 379034 h 1409407"/>
              <a:gd name="connsiteX9" fmla="*/ 818425 w 818425"/>
              <a:gd name="connsiteY9" fmla="*/ 0 h 1409407"/>
              <a:gd name="connsiteX0" fmla="*/ 0 w 749996"/>
              <a:gd name="connsiteY0" fmla="*/ 1030373 h 1030373"/>
              <a:gd name="connsiteX1" fmla="*/ 75828 w 749996"/>
              <a:gd name="connsiteY1" fmla="*/ 1003610 h 1030373"/>
              <a:gd name="connsiteX2" fmla="*/ 173959 w 749996"/>
              <a:gd name="connsiteY2" fmla="*/ 950084 h 1030373"/>
              <a:gd name="connsiteX3" fmla="*/ 267756 w 749996"/>
              <a:gd name="connsiteY3" fmla="*/ 887385 h 1030373"/>
              <a:gd name="connsiteX4" fmla="*/ 383602 w 749996"/>
              <a:gd name="connsiteY4" fmla="*/ 780586 h 1030373"/>
              <a:gd name="connsiteX5" fmla="*/ 481732 w 749996"/>
              <a:gd name="connsiteY5" fmla="*/ 655692 h 1030373"/>
              <a:gd name="connsiteX6" fmla="*/ 593245 w 749996"/>
              <a:gd name="connsiteY6" fmla="*/ 450510 h 1030373"/>
              <a:gd name="connsiteX7" fmla="*/ 686915 w 749996"/>
              <a:gd name="connsiteY7" fmla="*/ 223025 h 1030373"/>
              <a:gd name="connsiteX8" fmla="*/ 749996 w 749996"/>
              <a:gd name="connsiteY8" fmla="*/ 0 h 1030373"/>
              <a:gd name="connsiteX0" fmla="*/ 0 w 686915"/>
              <a:gd name="connsiteY0" fmla="*/ 807348 h 807348"/>
              <a:gd name="connsiteX1" fmla="*/ 75828 w 686915"/>
              <a:gd name="connsiteY1" fmla="*/ 780585 h 807348"/>
              <a:gd name="connsiteX2" fmla="*/ 173959 w 686915"/>
              <a:gd name="connsiteY2" fmla="*/ 727059 h 807348"/>
              <a:gd name="connsiteX3" fmla="*/ 267756 w 686915"/>
              <a:gd name="connsiteY3" fmla="*/ 664360 h 807348"/>
              <a:gd name="connsiteX4" fmla="*/ 383602 w 686915"/>
              <a:gd name="connsiteY4" fmla="*/ 557561 h 807348"/>
              <a:gd name="connsiteX5" fmla="*/ 481732 w 686915"/>
              <a:gd name="connsiteY5" fmla="*/ 432667 h 807348"/>
              <a:gd name="connsiteX6" fmla="*/ 593245 w 686915"/>
              <a:gd name="connsiteY6" fmla="*/ 227485 h 807348"/>
              <a:gd name="connsiteX7" fmla="*/ 686915 w 686915"/>
              <a:gd name="connsiteY7" fmla="*/ 0 h 807348"/>
              <a:gd name="connsiteX0" fmla="*/ 0 w 593245"/>
              <a:gd name="connsiteY0" fmla="*/ 579863 h 579863"/>
              <a:gd name="connsiteX1" fmla="*/ 75828 w 593245"/>
              <a:gd name="connsiteY1" fmla="*/ 553100 h 579863"/>
              <a:gd name="connsiteX2" fmla="*/ 173959 w 593245"/>
              <a:gd name="connsiteY2" fmla="*/ 499574 h 579863"/>
              <a:gd name="connsiteX3" fmla="*/ 267756 w 593245"/>
              <a:gd name="connsiteY3" fmla="*/ 436875 h 579863"/>
              <a:gd name="connsiteX4" fmla="*/ 383602 w 593245"/>
              <a:gd name="connsiteY4" fmla="*/ 330076 h 579863"/>
              <a:gd name="connsiteX5" fmla="*/ 481732 w 593245"/>
              <a:gd name="connsiteY5" fmla="*/ 205182 h 579863"/>
              <a:gd name="connsiteX6" fmla="*/ 593245 w 593245"/>
              <a:gd name="connsiteY6" fmla="*/ 0 h 579863"/>
              <a:gd name="connsiteX0" fmla="*/ 0 w 481732"/>
              <a:gd name="connsiteY0" fmla="*/ 374681 h 374681"/>
              <a:gd name="connsiteX1" fmla="*/ 75828 w 481732"/>
              <a:gd name="connsiteY1" fmla="*/ 347918 h 374681"/>
              <a:gd name="connsiteX2" fmla="*/ 173959 w 481732"/>
              <a:gd name="connsiteY2" fmla="*/ 294392 h 374681"/>
              <a:gd name="connsiteX3" fmla="*/ 267756 w 481732"/>
              <a:gd name="connsiteY3" fmla="*/ 231693 h 374681"/>
              <a:gd name="connsiteX4" fmla="*/ 383602 w 481732"/>
              <a:gd name="connsiteY4" fmla="*/ 124894 h 374681"/>
              <a:gd name="connsiteX5" fmla="*/ 481732 w 481732"/>
              <a:gd name="connsiteY5" fmla="*/ 0 h 374681"/>
              <a:gd name="connsiteX0" fmla="*/ 0 w 383602"/>
              <a:gd name="connsiteY0" fmla="*/ 249787 h 249787"/>
              <a:gd name="connsiteX1" fmla="*/ 75828 w 383602"/>
              <a:gd name="connsiteY1" fmla="*/ 223024 h 249787"/>
              <a:gd name="connsiteX2" fmla="*/ 173959 w 383602"/>
              <a:gd name="connsiteY2" fmla="*/ 169498 h 249787"/>
              <a:gd name="connsiteX3" fmla="*/ 267756 w 383602"/>
              <a:gd name="connsiteY3" fmla="*/ 106799 h 249787"/>
              <a:gd name="connsiteX4" fmla="*/ 383602 w 383602"/>
              <a:gd name="connsiteY4" fmla="*/ 0 h 249787"/>
              <a:gd name="connsiteX0" fmla="*/ 0 w 404073"/>
              <a:gd name="connsiteY0" fmla="*/ 260023 h 260023"/>
              <a:gd name="connsiteX1" fmla="*/ 75828 w 404073"/>
              <a:gd name="connsiteY1" fmla="*/ 233260 h 260023"/>
              <a:gd name="connsiteX2" fmla="*/ 173959 w 404073"/>
              <a:gd name="connsiteY2" fmla="*/ 179734 h 260023"/>
              <a:gd name="connsiteX3" fmla="*/ 267756 w 404073"/>
              <a:gd name="connsiteY3" fmla="*/ 117035 h 260023"/>
              <a:gd name="connsiteX4" fmla="*/ 404073 w 404073"/>
              <a:gd name="connsiteY4" fmla="*/ 0 h 260023"/>
              <a:gd name="connsiteX0" fmla="*/ 0 w 410897"/>
              <a:gd name="connsiteY0" fmla="*/ 273671 h 273671"/>
              <a:gd name="connsiteX1" fmla="*/ 75828 w 410897"/>
              <a:gd name="connsiteY1" fmla="*/ 246908 h 273671"/>
              <a:gd name="connsiteX2" fmla="*/ 173959 w 410897"/>
              <a:gd name="connsiteY2" fmla="*/ 193382 h 273671"/>
              <a:gd name="connsiteX3" fmla="*/ 267756 w 410897"/>
              <a:gd name="connsiteY3" fmla="*/ 130683 h 273671"/>
              <a:gd name="connsiteX4" fmla="*/ 410897 w 410897"/>
              <a:gd name="connsiteY4" fmla="*/ 0 h 273671"/>
              <a:gd name="connsiteX0" fmla="*/ 0 w 424545"/>
              <a:gd name="connsiteY0" fmla="*/ 266847 h 266847"/>
              <a:gd name="connsiteX1" fmla="*/ 75828 w 424545"/>
              <a:gd name="connsiteY1" fmla="*/ 240084 h 266847"/>
              <a:gd name="connsiteX2" fmla="*/ 173959 w 424545"/>
              <a:gd name="connsiteY2" fmla="*/ 186558 h 266847"/>
              <a:gd name="connsiteX3" fmla="*/ 267756 w 424545"/>
              <a:gd name="connsiteY3" fmla="*/ 123859 h 266847"/>
              <a:gd name="connsiteX4" fmla="*/ 424545 w 424545"/>
              <a:gd name="connsiteY4" fmla="*/ 0 h 266847"/>
              <a:gd name="connsiteX0" fmla="*/ 0 w 424545"/>
              <a:gd name="connsiteY0" fmla="*/ 266847 h 266847"/>
              <a:gd name="connsiteX1" fmla="*/ 75828 w 424545"/>
              <a:gd name="connsiteY1" fmla="*/ 240084 h 266847"/>
              <a:gd name="connsiteX2" fmla="*/ 173959 w 424545"/>
              <a:gd name="connsiteY2" fmla="*/ 186558 h 266847"/>
              <a:gd name="connsiteX3" fmla="*/ 277991 w 424545"/>
              <a:gd name="connsiteY3" fmla="*/ 137506 h 266847"/>
              <a:gd name="connsiteX4" fmla="*/ 424545 w 424545"/>
              <a:gd name="connsiteY4" fmla="*/ 0 h 266847"/>
              <a:gd name="connsiteX0" fmla="*/ 0 w 424545"/>
              <a:gd name="connsiteY0" fmla="*/ 266847 h 266847"/>
              <a:gd name="connsiteX1" fmla="*/ 75828 w 424545"/>
              <a:gd name="connsiteY1" fmla="*/ 240084 h 266847"/>
              <a:gd name="connsiteX2" fmla="*/ 173959 w 424545"/>
              <a:gd name="connsiteY2" fmla="*/ 203618 h 266847"/>
              <a:gd name="connsiteX3" fmla="*/ 277991 w 424545"/>
              <a:gd name="connsiteY3" fmla="*/ 137506 h 266847"/>
              <a:gd name="connsiteX4" fmla="*/ 424545 w 424545"/>
              <a:gd name="connsiteY4" fmla="*/ 0 h 266847"/>
              <a:gd name="connsiteX0" fmla="*/ 0 w 424545"/>
              <a:gd name="connsiteY0" fmla="*/ 266847 h 266847"/>
              <a:gd name="connsiteX1" fmla="*/ 75828 w 424545"/>
              <a:gd name="connsiteY1" fmla="*/ 253732 h 266847"/>
              <a:gd name="connsiteX2" fmla="*/ 173959 w 424545"/>
              <a:gd name="connsiteY2" fmla="*/ 203618 h 266847"/>
              <a:gd name="connsiteX3" fmla="*/ 277991 w 424545"/>
              <a:gd name="connsiteY3" fmla="*/ 137506 h 266847"/>
              <a:gd name="connsiteX4" fmla="*/ 424545 w 424545"/>
              <a:gd name="connsiteY4" fmla="*/ 0 h 266847"/>
              <a:gd name="connsiteX0" fmla="*/ 0 w 434781"/>
              <a:gd name="connsiteY0" fmla="*/ 280495 h 280495"/>
              <a:gd name="connsiteX1" fmla="*/ 86064 w 434781"/>
              <a:gd name="connsiteY1" fmla="*/ 253732 h 280495"/>
              <a:gd name="connsiteX2" fmla="*/ 184195 w 434781"/>
              <a:gd name="connsiteY2" fmla="*/ 203618 h 280495"/>
              <a:gd name="connsiteX3" fmla="*/ 288227 w 434781"/>
              <a:gd name="connsiteY3" fmla="*/ 137506 h 280495"/>
              <a:gd name="connsiteX4" fmla="*/ 434781 w 434781"/>
              <a:gd name="connsiteY4" fmla="*/ 0 h 280495"/>
              <a:gd name="connsiteX0" fmla="*/ 0 w 441605"/>
              <a:gd name="connsiteY0" fmla="*/ 273671 h 273671"/>
              <a:gd name="connsiteX1" fmla="*/ 92888 w 441605"/>
              <a:gd name="connsiteY1" fmla="*/ 253732 h 273671"/>
              <a:gd name="connsiteX2" fmla="*/ 191019 w 441605"/>
              <a:gd name="connsiteY2" fmla="*/ 203618 h 273671"/>
              <a:gd name="connsiteX3" fmla="*/ 295051 w 441605"/>
              <a:gd name="connsiteY3" fmla="*/ 137506 h 273671"/>
              <a:gd name="connsiteX4" fmla="*/ 441605 w 441605"/>
              <a:gd name="connsiteY4" fmla="*/ 0 h 273671"/>
              <a:gd name="connsiteX0" fmla="*/ 0 w 441605"/>
              <a:gd name="connsiteY0" fmla="*/ 283907 h 283907"/>
              <a:gd name="connsiteX1" fmla="*/ 92888 w 441605"/>
              <a:gd name="connsiteY1" fmla="*/ 253732 h 283907"/>
              <a:gd name="connsiteX2" fmla="*/ 191019 w 441605"/>
              <a:gd name="connsiteY2" fmla="*/ 203618 h 283907"/>
              <a:gd name="connsiteX3" fmla="*/ 295051 w 441605"/>
              <a:gd name="connsiteY3" fmla="*/ 137506 h 283907"/>
              <a:gd name="connsiteX4" fmla="*/ 441605 w 441605"/>
              <a:gd name="connsiteY4" fmla="*/ 0 h 283907"/>
              <a:gd name="connsiteX0" fmla="*/ 0 w 441605"/>
              <a:gd name="connsiteY0" fmla="*/ 283907 h 283907"/>
              <a:gd name="connsiteX1" fmla="*/ 92888 w 441605"/>
              <a:gd name="connsiteY1" fmla="*/ 253732 h 283907"/>
              <a:gd name="connsiteX2" fmla="*/ 191019 w 441605"/>
              <a:gd name="connsiteY2" fmla="*/ 210442 h 283907"/>
              <a:gd name="connsiteX3" fmla="*/ 295051 w 441605"/>
              <a:gd name="connsiteY3" fmla="*/ 137506 h 283907"/>
              <a:gd name="connsiteX4" fmla="*/ 441605 w 441605"/>
              <a:gd name="connsiteY4" fmla="*/ 0 h 283907"/>
              <a:gd name="connsiteX0" fmla="*/ 0 w 510530"/>
              <a:gd name="connsiteY0" fmla="*/ 389591 h 389591"/>
              <a:gd name="connsiteX1" fmla="*/ 92888 w 510530"/>
              <a:gd name="connsiteY1" fmla="*/ 359416 h 389591"/>
              <a:gd name="connsiteX2" fmla="*/ 191019 w 510530"/>
              <a:gd name="connsiteY2" fmla="*/ 316126 h 389591"/>
              <a:gd name="connsiteX3" fmla="*/ 295051 w 510530"/>
              <a:gd name="connsiteY3" fmla="*/ 243190 h 389591"/>
              <a:gd name="connsiteX4" fmla="*/ 510530 w 510530"/>
              <a:gd name="connsiteY4" fmla="*/ 0 h 389591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95051 w 662164"/>
              <a:gd name="connsiteY3" fmla="*/ 546459 h 692860"/>
              <a:gd name="connsiteX4" fmla="*/ 662164 w 662164"/>
              <a:gd name="connsiteY4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95051 w 662164"/>
              <a:gd name="connsiteY3" fmla="*/ 54645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95051 w 662164"/>
              <a:gd name="connsiteY3" fmla="*/ 54645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91019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86424 w 662164"/>
              <a:gd name="connsiteY2" fmla="*/ 61939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4800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28585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23990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4800 h 692860"/>
              <a:gd name="connsiteX3" fmla="*/ 285861 w 662164"/>
              <a:gd name="connsiteY3" fmla="*/ 541864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4800 h 692860"/>
              <a:gd name="connsiteX3" fmla="*/ 285861 w 662164"/>
              <a:gd name="connsiteY3" fmla="*/ 53726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  <a:gd name="connsiteX0" fmla="*/ 0 w 662164"/>
              <a:gd name="connsiteY0" fmla="*/ 692860 h 692860"/>
              <a:gd name="connsiteX1" fmla="*/ 92888 w 662164"/>
              <a:gd name="connsiteY1" fmla="*/ 662685 h 692860"/>
              <a:gd name="connsiteX2" fmla="*/ 177234 w 662164"/>
              <a:gd name="connsiteY2" fmla="*/ 619395 h 692860"/>
              <a:gd name="connsiteX3" fmla="*/ 285861 w 662164"/>
              <a:gd name="connsiteY3" fmla="*/ 537269 h 692860"/>
              <a:gd name="connsiteX4" fmla="*/ 507225 w 662164"/>
              <a:gd name="connsiteY4" fmla="*/ 267675 h 692860"/>
              <a:gd name="connsiteX5" fmla="*/ 662164 w 662164"/>
              <a:gd name="connsiteY5" fmla="*/ 0 h 69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164" h="692860">
                <a:moveTo>
                  <a:pt x="0" y="692860"/>
                </a:moveTo>
                <a:cubicBezTo>
                  <a:pt x="23417" y="686169"/>
                  <a:pt x="63349" y="674929"/>
                  <a:pt x="92888" y="662685"/>
                </a:cubicBezTo>
                <a:cubicBezTo>
                  <a:pt x="122427" y="650441"/>
                  <a:pt x="145072" y="640298"/>
                  <a:pt x="177234" y="619395"/>
                </a:cubicBezTo>
                <a:cubicBezTo>
                  <a:pt x="209396" y="598492"/>
                  <a:pt x="225502" y="589762"/>
                  <a:pt x="285861" y="537269"/>
                </a:cubicBezTo>
                <a:cubicBezTo>
                  <a:pt x="346220" y="480181"/>
                  <a:pt x="450635" y="363346"/>
                  <a:pt x="507225" y="267675"/>
                </a:cubicBezTo>
                <a:cubicBezTo>
                  <a:pt x="568410" y="176599"/>
                  <a:pt x="634809" y="41549"/>
                  <a:pt x="662164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Freeform 21"/>
          <p:cNvSpPr/>
          <p:nvPr/>
        </p:nvSpPr>
        <p:spPr>
          <a:xfrm>
            <a:off x="5006082" y="3813664"/>
            <a:ext cx="46378" cy="219849"/>
          </a:xfrm>
          <a:custGeom>
            <a:avLst/>
            <a:gdLst>
              <a:gd name="connsiteX0" fmla="*/ 0 w 37405"/>
              <a:gd name="connsiteY0" fmla="*/ 247018 h 247018"/>
              <a:gd name="connsiteX1" fmla="*/ 34669 w 37405"/>
              <a:gd name="connsiteY1" fmla="*/ 151677 h 247018"/>
              <a:gd name="connsiteX2" fmla="*/ 34669 w 37405"/>
              <a:gd name="connsiteY2" fmla="*/ 108341 h 247018"/>
              <a:gd name="connsiteX3" fmla="*/ 30336 w 37405"/>
              <a:gd name="connsiteY3" fmla="*/ 17334 h 247018"/>
              <a:gd name="connsiteX4" fmla="*/ 30336 w 37405"/>
              <a:gd name="connsiteY4" fmla="*/ 17334 h 247018"/>
              <a:gd name="connsiteX5" fmla="*/ 30336 w 37405"/>
              <a:gd name="connsiteY5" fmla="*/ 0 h 247018"/>
              <a:gd name="connsiteX0" fmla="*/ 0 w 37405"/>
              <a:gd name="connsiteY0" fmla="*/ 247018 h 247018"/>
              <a:gd name="connsiteX1" fmla="*/ 34669 w 37405"/>
              <a:gd name="connsiteY1" fmla="*/ 151677 h 247018"/>
              <a:gd name="connsiteX2" fmla="*/ 34669 w 37405"/>
              <a:gd name="connsiteY2" fmla="*/ 108341 h 247018"/>
              <a:gd name="connsiteX3" fmla="*/ 30336 w 37405"/>
              <a:gd name="connsiteY3" fmla="*/ 17334 h 247018"/>
              <a:gd name="connsiteX4" fmla="*/ 30336 w 37405"/>
              <a:gd name="connsiteY4" fmla="*/ 17334 h 247018"/>
              <a:gd name="connsiteX5" fmla="*/ 26003 w 37405"/>
              <a:gd name="connsiteY5" fmla="*/ 0 h 247018"/>
              <a:gd name="connsiteX0" fmla="*/ 0 w 18794"/>
              <a:gd name="connsiteY0" fmla="*/ 247018 h 247018"/>
              <a:gd name="connsiteX1" fmla="*/ 17335 w 18794"/>
              <a:gd name="connsiteY1" fmla="*/ 151677 h 247018"/>
              <a:gd name="connsiteX2" fmla="*/ 17335 w 18794"/>
              <a:gd name="connsiteY2" fmla="*/ 108341 h 247018"/>
              <a:gd name="connsiteX3" fmla="*/ 13002 w 18794"/>
              <a:gd name="connsiteY3" fmla="*/ 17334 h 247018"/>
              <a:gd name="connsiteX4" fmla="*/ 13002 w 18794"/>
              <a:gd name="connsiteY4" fmla="*/ 17334 h 247018"/>
              <a:gd name="connsiteX5" fmla="*/ 8669 w 18794"/>
              <a:gd name="connsiteY5" fmla="*/ 0 h 247018"/>
              <a:gd name="connsiteX0" fmla="*/ 0 w 28098"/>
              <a:gd name="connsiteY0" fmla="*/ 247018 h 247018"/>
              <a:gd name="connsiteX1" fmla="*/ 26002 w 28098"/>
              <a:gd name="connsiteY1" fmla="*/ 151677 h 247018"/>
              <a:gd name="connsiteX2" fmla="*/ 26002 w 28098"/>
              <a:gd name="connsiteY2" fmla="*/ 108341 h 247018"/>
              <a:gd name="connsiteX3" fmla="*/ 21669 w 28098"/>
              <a:gd name="connsiteY3" fmla="*/ 17334 h 247018"/>
              <a:gd name="connsiteX4" fmla="*/ 21669 w 28098"/>
              <a:gd name="connsiteY4" fmla="*/ 17334 h 247018"/>
              <a:gd name="connsiteX5" fmla="*/ 17336 w 28098"/>
              <a:gd name="connsiteY5" fmla="*/ 0 h 247018"/>
              <a:gd name="connsiteX0" fmla="*/ 0 w 34490"/>
              <a:gd name="connsiteY0" fmla="*/ 240194 h 240194"/>
              <a:gd name="connsiteX1" fmla="*/ 26002 w 34490"/>
              <a:gd name="connsiteY1" fmla="*/ 144853 h 240194"/>
              <a:gd name="connsiteX2" fmla="*/ 26002 w 34490"/>
              <a:gd name="connsiteY2" fmla="*/ 101517 h 240194"/>
              <a:gd name="connsiteX3" fmla="*/ 21669 w 34490"/>
              <a:gd name="connsiteY3" fmla="*/ 10510 h 240194"/>
              <a:gd name="connsiteX4" fmla="*/ 21669 w 34490"/>
              <a:gd name="connsiteY4" fmla="*/ 10510 h 240194"/>
              <a:gd name="connsiteX5" fmla="*/ 34396 w 34490"/>
              <a:gd name="connsiteY5" fmla="*/ 0 h 240194"/>
              <a:gd name="connsiteX0" fmla="*/ 0 w 34490"/>
              <a:gd name="connsiteY0" fmla="*/ 240194 h 240194"/>
              <a:gd name="connsiteX1" fmla="*/ 19178 w 34490"/>
              <a:gd name="connsiteY1" fmla="*/ 144853 h 240194"/>
              <a:gd name="connsiteX2" fmla="*/ 26002 w 34490"/>
              <a:gd name="connsiteY2" fmla="*/ 101517 h 240194"/>
              <a:gd name="connsiteX3" fmla="*/ 21669 w 34490"/>
              <a:gd name="connsiteY3" fmla="*/ 10510 h 240194"/>
              <a:gd name="connsiteX4" fmla="*/ 21669 w 34490"/>
              <a:gd name="connsiteY4" fmla="*/ 10510 h 240194"/>
              <a:gd name="connsiteX5" fmla="*/ 34396 w 34490"/>
              <a:gd name="connsiteY5" fmla="*/ 0 h 240194"/>
              <a:gd name="connsiteX0" fmla="*/ 0 w 51549"/>
              <a:gd name="connsiteY0" fmla="*/ 236782 h 236782"/>
              <a:gd name="connsiteX1" fmla="*/ 36237 w 51549"/>
              <a:gd name="connsiteY1" fmla="*/ 144853 h 236782"/>
              <a:gd name="connsiteX2" fmla="*/ 43061 w 51549"/>
              <a:gd name="connsiteY2" fmla="*/ 101517 h 236782"/>
              <a:gd name="connsiteX3" fmla="*/ 38728 w 51549"/>
              <a:gd name="connsiteY3" fmla="*/ 10510 h 236782"/>
              <a:gd name="connsiteX4" fmla="*/ 38728 w 51549"/>
              <a:gd name="connsiteY4" fmla="*/ 10510 h 236782"/>
              <a:gd name="connsiteX5" fmla="*/ 51455 w 51549"/>
              <a:gd name="connsiteY5" fmla="*/ 0 h 236782"/>
              <a:gd name="connsiteX0" fmla="*/ 0 w 41314"/>
              <a:gd name="connsiteY0" fmla="*/ 240194 h 240194"/>
              <a:gd name="connsiteX1" fmla="*/ 26002 w 41314"/>
              <a:gd name="connsiteY1" fmla="*/ 144853 h 240194"/>
              <a:gd name="connsiteX2" fmla="*/ 32826 w 41314"/>
              <a:gd name="connsiteY2" fmla="*/ 101517 h 240194"/>
              <a:gd name="connsiteX3" fmla="*/ 28493 w 41314"/>
              <a:gd name="connsiteY3" fmla="*/ 10510 h 240194"/>
              <a:gd name="connsiteX4" fmla="*/ 28493 w 41314"/>
              <a:gd name="connsiteY4" fmla="*/ 10510 h 240194"/>
              <a:gd name="connsiteX5" fmla="*/ 41220 w 41314"/>
              <a:gd name="connsiteY5" fmla="*/ 0 h 240194"/>
              <a:gd name="connsiteX0" fmla="*/ 0 w 48137"/>
              <a:gd name="connsiteY0" fmla="*/ 240194 h 240194"/>
              <a:gd name="connsiteX1" fmla="*/ 32825 w 48137"/>
              <a:gd name="connsiteY1" fmla="*/ 144853 h 240194"/>
              <a:gd name="connsiteX2" fmla="*/ 39649 w 48137"/>
              <a:gd name="connsiteY2" fmla="*/ 101517 h 240194"/>
              <a:gd name="connsiteX3" fmla="*/ 35316 w 48137"/>
              <a:gd name="connsiteY3" fmla="*/ 10510 h 240194"/>
              <a:gd name="connsiteX4" fmla="*/ 35316 w 48137"/>
              <a:gd name="connsiteY4" fmla="*/ 10510 h 240194"/>
              <a:gd name="connsiteX5" fmla="*/ 48043 w 48137"/>
              <a:gd name="connsiteY5" fmla="*/ 0 h 240194"/>
              <a:gd name="connsiteX0" fmla="*/ 0 w 48137"/>
              <a:gd name="connsiteY0" fmla="*/ 240194 h 240194"/>
              <a:gd name="connsiteX1" fmla="*/ 32825 w 48137"/>
              <a:gd name="connsiteY1" fmla="*/ 144853 h 240194"/>
              <a:gd name="connsiteX2" fmla="*/ 39649 w 48137"/>
              <a:gd name="connsiteY2" fmla="*/ 101517 h 240194"/>
              <a:gd name="connsiteX3" fmla="*/ 46122 w 48137"/>
              <a:gd name="connsiteY3" fmla="*/ 47641 h 240194"/>
              <a:gd name="connsiteX4" fmla="*/ 35316 w 48137"/>
              <a:gd name="connsiteY4" fmla="*/ 10510 h 240194"/>
              <a:gd name="connsiteX5" fmla="*/ 35316 w 48137"/>
              <a:gd name="connsiteY5" fmla="*/ 10510 h 240194"/>
              <a:gd name="connsiteX6" fmla="*/ 48043 w 48137"/>
              <a:gd name="connsiteY6" fmla="*/ 0 h 240194"/>
              <a:gd name="connsiteX0" fmla="*/ 0 w 46192"/>
              <a:gd name="connsiteY0" fmla="*/ 229684 h 229684"/>
              <a:gd name="connsiteX1" fmla="*/ 32825 w 46192"/>
              <a:gd name="connsiteY1" fmla="*/ 134343 h 229684"/>
              <a:gd name="connsiteX2" fmla="*/ 39649 w 46192"/>
              <a:gd name="connsiteY2" fmla="*/ 91007 h 229684"/>
              <a:gd name="connsiteX3" fmla="*/ 46122 w 46192"/>
              <a:gd name="connsiteY3" fmla="*/ 37131 h 229684"/>
              <a:gd name="connsiteX4" fmla="*/ 35316 w 46192"/>
              <a:gd name="connsiteY4" fmla="*/ 0 h 229684"/>
              <a:gd name="connsiteX5" fmla="*/ 35316 w 46192"/>
              <a:gd name="connsiteY5" fmla="*/ 0 h 229684"/>
              <a:gd name="connsiteX0" fmla="*/ 0 w 46192"/>
              <a:gd name="connsiteY0" fmla="*/ 229684 h 229684"/>
              <a:gd name="connsiteX1" fmla="*/ 32825 w 46192"/>
              <a:gd name="connsiteY1" fmla="*/ 134343 h 229684"/>
              <a:gd name="connsiteX2" fmla="*/ 39649 w 46192"/>
              <a:gd name="connsiteY2" fmla="*/ 91007 h 229684"/>
              <a:gd name="connsiteX3" fmla="*/ 46122 w 46192"/>
              <a:gd name="connsiteY3" fmla="*/ 37131 h 229684"/>
              <a:gd name="connsiteX4" fmla="*/ 35316 w 46192"/>
              <a:gd name="connsiteY4" fmla="*/ 0 h 229684"/>
              <a:gd name="connsiteX5" fmla="*/ 45552 w 46192"/>
              <a:gd name="connsiteY5" fmla="*/ 0 h 229684"/>
              <a:gd name="connsiteX0" fmla="*/ 0 w 52376"/>
              <a:gd name="connsiteY0" fmla="*/ 229684 h 229684"/>
              <a:gd name="connsiteX1" fmla="*/ 32825 w 52376"/>
              <a:gd name="connsiteY1" fmla="*/ 134343 h 229684"/>
              <a:gd name="connsiteX2" fmla="*/ 39649 w 52376"/>
              <a:gd name="connsiteY2" fmla="*/ 91007 h 229684"/>
              <a:gd name="connsiteX3" fmla="*/ 46122 w 52376"/>
              <a:gd name="connsiteY3" fmla="*/ 37131 h 229684"/>
              <a:gd name="connsiteX4" fmla="*/ 35316 w 52376"/>
              <a:gd name="connsiteY4" fmla="*/ 0 h 229684"/>
              <a:gd name="connsiteX5" fmla="*/ 52376 w 52376"/>
              <a:gd name="connsiteY5" fmla="*/ 0 h 229684"/>
              <a:gd name="connsiteX0" fmla="*/ 0 w 46192"/>
              <a:gd name="connsiteY0" fmla="*/ 229684 h 229684"/>
              <a:gd name="connsiteX1" fmla="*/ 32825 w 46192"/>
              <a:gd name="connsiteY1" fmla="*/ 134343 h 229684"/>
              <a:gd name="connsiteX2" fmla="*/ 39649 w 46192"/>
              <a:gd name="connsiteY2" fmla="*/ 91007 h 229684"/>
              <a:gd name="connsiteX3" fmla="*/ 46122 w 46192"/>
              <a:gd name="connsiteY3" fmla="*/ 37131 h 229684"/>
              <a:gd name="connsiteX4" fmla="*/ 35316 w 46192"/>
              <a:gd name="connsiteY4" fmla="*/ 0 h 229684"/>
              <a:gd name="connsiteX0" fmla="*/ 0 w 46192"/>
              <a:gd name="connsiteY0" fmla="*/ 192553 h 192553"/>
              <a:gd name="connsiteX1" fmla="*/ 32825 w 46192"/>
              <a:gd name="connsiteY1" fmla="*/ 97212 h 192553"/>
              <a:gd name="connsiteX2" fmla="*/ 39649 w 46192"/>
              <a:gd name="connsiteY2" fmla="*/ 53876 h 192553"/>
              <a:gd name="connsiteX3" fmla="*/ 46122 w 46192"/>
              <a:gd name="connsiteY3" fmla="*/ 0 h 192553"/>
              <a:gd name="connsiteX0" fmla="*/ 0 w 46192"/>
              <a:gd name="connsiteY0" fmla="*/ 219849 h 219849"/>
              <a:gd name="connsiteX1" fmla="*/ 32825 w 46192"/>
              <a:gd name="connsiteY1" fmla="*/ 124508 h 219849"/>
              <a:gd name="connsiteX2" fmla="*/ 39649 w 46192"/>
              <a:gd name="connsiteY2" fmla="*/ 81172 h 219849"/>
              <a:gd name="connsiteX3" fmla="*/ 46122 w 46192"/>
              <a:gd name="connsiteY3" fmla="*/ 0 h 219849"/>
              <a:gd name="connsiteX0" fmla="*/ 0 w 46122"/>
              <a:gd name="connsiteY0" fmla="*/ 219849 h 219849"/>
              <a:gd name="connsiteX1" fmla="*/ 32825 w 46122"/>
              <a:gd name="connsiteY1" fmla="*/ 124508 h 219849"/>
              <a:gd name="connsiteX2" fmla="*/ 39649 w 46122"/>
              <a:gd name="connsiteY2" fmla="*/ 81172 h 219849"/>
              <a:gd name="connsiteX3" fmla="*/ 42710 w 46122"/>
              <a:gd name="connsiteY3" fmla="*/ 51180 h 219849"/>
              <a:gd name="connsiteX4" fmla="*/ 46122 w 46122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39649 w 46378"/>
              <a:gd name="connsiteY2" fmla="*/ 81172 h 219849"/>
              <a:gd name="connsiteX3" fmla="*/ 46122 w 46378"/>
              <a:gd name="connsiteY3" fmla="*/ 58004 h 219849"/>
              <a:gd name="connsiteX4" fmla="*/ 46122 w 46378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39649 w 46378"/>
              <a:gd name="connsiteY2" fmla="*/ 81172 h 219849"/>
              <a:gd name="connsiteX3" fmla="*/ 46122 w 46378"/>
              <a:gd name="connsiteY3" fmla="*/ 64828 h 219849"/>
              <a:gd name="connsiteX4" fmla="*/ 46122 w 46378"/>
              <a:gd name="connsiteY4" fmla="*/ 0 h 219849"/>
              <a:gd name="connsiteX0" fmla="*/ 0 w 49661"/>
              <a:gd name="connsiteY0" fmla="*/ 219849 h 219849"/>
              <a:gd name="connsiteX1" fmla="*/ 32825 w 49661"/>
              <a:gd name="connsiteY1" fmla="*/ 124508 h 219849"/>
              <a:gd name="connsiteX2" fmla="*/ 39649 w 49661"/>
              <a:gd name="connsiteY2" fmla="*/ 81172 h 219849"/>
              <a:gd name="connsiteX3" fmla="*/ 49534 w 49661"/>
              <a:gd name="connsiteY3" fmla="*/ 64828 h 219849"/>
              <a:gd name="connsiteX4" fmla="*/ 46122 w 49661"/>
              <a:gd name="connsiteY4" fmla="*/ 0 h 219849"/>
              <a:gd name="connsiteX0" fmla="*/ 0 w 46122"/>
              <a:gd name="connsiteY0" fmla="*/ 219849 h 219849"/>
              <a:gd name="connsiteX1" fmla="*/ 32825 w 46122"/>
              <a:gd name="connsiteY1" fmla="*/ 124508 h 219849"/>
              <a:gd name="connsiteX2" fmla="*/ 39649 w 46122"/>
              <a:gd name="connsiteY2" fmla="*/ 81172 h 219849"/>
              <a:gd name="connsiteX3" fmla="*/ 46122 w 46122"/>
              <a:gd name="connsiteY3" fmla="*/ 0 h 219849"/>
              <a:gd name="connsiteX0" fmla="*/ 0 w 46122"/>
              <a:gd name="connsiteY0" fmla="*/ 219849 h 219849"/>
              <a:gd name="connsiteX1" fmla="*/ 32825 w 46122"/>
              <a:gd name="connsiteY1" fmla="*/ 124508 h 219849"/>
              <a:gd name="connsiteX2" fmla="*/ 39649 w 46122"/>
              <a:gd name="connsiteY2" fmla="*/ 81172 h 219849"/>
              <a:gd name="connsiteX3" fmla="*/ 42710 w 46122"/>
              <a:gd name="connsiteY3" fmla="*/ 47768 h 219849"/>
              <a:gd name="connsiteX4" fmla="*/ 46122 w 46122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39649 w 46378"/>
              <a:gd name="connsiteY2" fmla="*/ 81172 h 219849"/>
              <a:gd name="connsiteX3" fmla="*/ 46122 w 46378"/>
              <a:gd name="connsiteY3" fmla="*/ 47768 h 219849"/>
              <a:gd name="connsiteX4" fmla="*/ 46122 w 46378"/>
              <a:gd name="connsiteY4" fmla="*/ 0 h 219849"/>
              <a:gd name="connsiteX0" fmla="*/ 0 w 46378"/>
              <a:gd name="connsiteY0" fmla="*/ 219849 h 219849"/>
              <a:gd name="connsiteX1" fmla="*/ 32825 w 46378"/>
              <a:gd name="connsiteY1" fmla="*/ 124508 h 219849"/>
              <a:gd name="connsiteX2" fmla="*/ 46122 w 46378"/>
              <a:gd name="connsiteY2" fmla="*/ 47768 h 219849"/>
              <a:gd name="connsiteX3" fmla="*/ 46122 w 46378"/>
              <a:gd name="connsiteY3" fmla="*/ 0 h 21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8" h="219849">
                <a:moveTo>
                  <a:pt x="0" y="219849"/>
                </a:moveTo>
                <a:cubicBezTo>
                  <a:pt x="14445" y="183735"/>
                  <a:pt x="25138" y="153188"/>
                  <a:pt x="32825" y="124508"/>
                </a:cubicBezTo>
                <a:cubicBezTo>
                  <a:pt x="40512" y="95828"/>
                  <a:pt x="43906" y="68519"/>
                  <a:pt x="46122" y="47768"/>
                </a:cubicBezTo>
                <a:cubicBezTo>
                  <a:pt x="47201" y="34239"/>
                  <a:pt x="44416" y="6824"/>
                  <a:pt x="46122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2247903" y="3201254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 41"/>
          <p:cNvSpPr/>
          <p:nvPr/>
        </p:nvSpPr>
        <p:spPr>
          <a:xfrm>
            <a:off x="6766304" y="1718838"/>
            <a:ext cx="963874" cy="2535060"/>
          </a:xfrm>
          <a:custGeom>
            <a:avLst/>
            <a:gdLst>
              <a:gd name="connsiteX0" fmla="*/ 0 w 1515973"/>
              <a:gd name="connsiteY0" fmla="*/ 3282341 h 3282341"/>
              <a:gd name="connsiteX1" fmla="*/ 99893 w 1515973"/>
              <a:gd name="connsiteY1" fmla="*/ 3266973 h 3282341"/>
              <a:gd name="connsiteX2" fmla="*/ 176733 w 1515973"/>
              <a:gd name="connsiteY2" fmla="*/ 3213185 h 3282341"/>
              <a:gd name="connsiteX3" fmla="*/ 291994 w 1515973"/>
              <a:gd name="connsiteY3" fmla="*/ 3044136 h 3282341"/>
              <a:gd name="connsiteX4" fmla="*/ 745352 w 1515973"/>
              <a:gd name="connsiteY4" fmla="*/ 2160472 h 3282341"/>
              <a:gd name="connsiteX5" fmla="*/ 1121869 w 1515973"/>
              <a:gd name="connsiteY5" fmla="*/ 1345965 h 3282341"/>
              <a:gd name="connsiteX6" fmla="*/ 1321654 w 1515973"/>
              <a:gd name="connsiteY6" fmla="*/ 877238 h 3282341"/>
              <a:gd name="connsiteX7" fmla="*/ 1429231 w 1515973"/>
              <a:gd name="connsiteY7" fmla="*/ 554509 h 3282341"/>
              <a:gd name="connsiteX8" fmla="*/ 1490703 w 1515973"/>
              <a:gd name="connsiteY8" fmla="*/ 270200 h 3282341"/>
              <a:gd name="connsiteX9" fmla="*/ 1513755 w 1515973"/>
              <a:gd name="connsiteY9" fmla="*/ 31995 h 3282341"/>
              <a:gd name="connsiteX10" fmla="*/ 1513755 w 1515973"/>
              <a:gd name="connsiteY10" fmla="*/ 8943 h 3282341"/>
              <a:gd name="connsiteX0" fmla="*/ 0 w 1515973"/>
              <a:gd name="connsiteY0" fmla="*/ 3282341 h 3282341"/>
              <a:gd name="connsiteX1" fmla="*/ 99893 w 1515973"/>
              <a:gd name="connsiteY1" fmla="*/ 3266973 h 3282341"/>
              <a:gd name="connsiteX2" fmla="*/ 169049 w 1515973"/>
              <a:gd name="connsiteY2" fmla="*/ 3213185 h 3282341"/>
              <a:gd name="connsiteX3" fmla="*/ 291994 w 1515973"/>
              <a:gd name="connsiteY3" fmla="*/ 3044136 h 3282341"/>
              <a:gd name="connsiteX4" fmla="*/ 745352 w 1515973"/>
              <a:gd name="connsiteY4" fmla="*/ 2160472 h 3282341"/>
              <a:gd name="connsiteX5" fmla="*/ 1121869 w 1515973"/>
              <a:gd name="connsiteY5" fmla="*/ 1345965 h 3282341"/>
              <a:gd name="connsiteX6" fmla="*/ 1321654 w 1515973"/>
              <a:gd name="connsiteY6" fmla="*/ 877238 h 3282341"/>
              <a:gd name="connsiteX7" fmla="*/ 1429231 w 1515973"/>
              <a:gd name="connsiteY7" fmla="*/ 554509 h 3282341"/>
              <a:gd name="connsiteX8" fmla="*/ 1490703 w 1515973"/>
              <a:gd name="connsiteY8" fmla="*/ 270200 h 3282341"/>
              <a:gd name="connsiteX9" fmla="*/ 1513755 w 1515973"/>
              <a:gd name="connsiteY9" fmla="*/ 31995 h 3282341"/>
              <a:gd name="connsiteX10" fmla="*/ 1513755 w 1515973"/>
              <a:gd name="connsiteY10" fmla="*/ 8943 h 3282341"/>
              <a:gd name="connsiteX0" fmla="*/ 0 w 1515973"/>
              <a:gd name="connsiteY0" fmla="*/ 3282341 h 3282341"/>
              <a:gd name="connsiteX1" fmla="*/ 99893 w 1515973"/>
              <a:gd name="connsiteY1" fmla="*/ 3259289 h 3282341"/>
              <a:gd name="connsiteX2" fmla="*/ 169049 w 1515973"/>
              <a:gd name="connsiteY2" fmla="*/ 3213185 h 3282341"/>
              <a:gd name="connsiteX3" fmla="*/ 291994 w 1515973"/>
              <a:gd name="connsiteY3" fmla="*/ 3044136 h 3282341"/>
              <a:gd name="connsiteX4" fmla="*/ 745352 w 1515973"/>
              <a:gd name="connsiteY4" fmla="*/ 2160472 h 3282341"/>
              <a:gd name="connsiteX5" fmla="*/ 1121869 w 1515973"/>
              <a:gd name="connsiteY5" fmla="*/ 1345965 h 3282341"/>
              <a:gd name="connsiteX6" fmla="*/ 1321654 w 1515973"/>
              <a:gd name="connsiteY6" fmla="*/ 877238 h 3282341"/>
              <a:gd name="connsiteX7" fmla="*/ 1429231 w 1515973"/>
              <a:gd name="connsiteY7" fmla="*/ 554509 h 3282341"/>
              <a:gd name="connsiteX8" fmla="*/ 1490703 w 1515973"/>
              <a:gd name="connsiteY8" fmla="*/ 270200 h 3282341"/>
              <a:gd name="connsiteX9" fmla="*/ 1513755 w 1515973"/>
              <a:gd name="connsiteY9" fmla="*/ 31995 h 3282341"/>
              <a:gd name="connsiteX10" fmla="*/ 1513755 w 1515973"/>
              <a:gd name="connsiteY10" fmla="*/ 8943 h 3282341"/>
              <a:gd name="connsiteX0" fmla="*/ 0 w 1523657"/>
              <a:gd name="connsiteY0" fmla="*/ 3274657 h 3274657"/>
              <a:gd name="connsiteX1" fmla="*/ 107577 w 1523657"/>
              <a:gd name="connsiteY1" fmla="*/ 3259289 h 3274657"/>
              <a:gd name="connsiteX2" fmla="*/ 176733 w 1523657"/>
              <a:gd name="connsiteY2" fmla="*/ 3213185 h 3274657"/>
              <a:gd name="connsiteX3" fmla="*/ 299678 w 1523657"/>
              <a:gd name="connsiteY3" fmla="*/ 3044136 h 3274657"/>
              <a:gd name="connsiteX4" fmla="*/ 753036 w 1523657"/>
              <a:gd name="connsiteY4" fmla="*/ 2160472 h 3274657"/>
              <a:gd name="connsiteX5" fmla="*/ 1129553 w 1523657"/>
              <a:gd name="connsiteY5" fmla="*/ 1345965 h 3274657"/>
              <a:gd name="connsiteX6" fmla="*/ 1329338 w 1523657"/>
              <a:gd name="connsiteY6" fmla="*/ 877238 h 3274657"/>
              <a:gd name="connsiteX7" fmla="*/ 1436915 w 1523657"/>
              <a:gd name="connsiteY7" fmla="*/ 554509 h 3274657"/>
              <a:gd name="connsiteX8" fmla="*/ 1498387 w 1523657"/>
              <a:gd name="connsiteY8" fmla="*/ 270200 h 3274657"/>
              <a:gd name="connsiteX9" fmla="*/ 1521439 w 1523657"/>
              <a:gd name="connsiteY9" fmla="*/ 31995 h 3274657"/>
              <a:gd name="connsiteX10" fmla="*/ 1521439 w 1523657"/>
              <a:gd name="connsiteY10" fmla="*/ 8943 h 3274657"/>
              <a:gd name="connsiteX0" fmla="*/ 0 w 1523657"/>
              <a:gd name="connsiteY0" fmla="*/ 3282341 h 3282341"/>
              <a:gd name="connsiteX1" fmla="*/ 107577 w 1523657"/>
              <a:gd name="connsiteY1" fmla="*/ 3259289 h 3282341"/>
              <a:gd name="connsiteX2" fmla="*/ 176733 w 1523657"/>
              <a:gd name="connsiteY2" fmla="*/ 3213185 h 3282341"/>
              <a:gd name="connsiteX3" fmla="*/ 299678 w 1523657"/>
              <a:gd name="connsiteY3" fmla="*/ 3044136 h 3282341"/>
              <a:gd name="connsiteX4" fmla="*/ 753036 w 1523657"/>
              <a:gd name="connsiteY4" fmla="*/ 2160472 h 3282341"/>
              <a:gd name="connsiteX5" fmla="*/ 1129553 w 1523657"/>
              <a:gd name="connsiteY5" fmla="*/ 1345965 h 3282341"/>
              <a:gd name="connsiteX6" fmla="*/ 1329338 w 1523657"/>
              <a:gd name="connsiteY6" fmla="*/ 877238 h 3282341"/>
              <a:gd name="connsiteX7" fmla="*/ 1436915 w 1523657"/>
              <a:gd name="connsiteY7" fmla="*/ 554509 h 3282341"/>
              <a:gd name="connsiteX8" fmla="*/ 1498387 w 1523657"/>
              <a:gd name="connsiteY8" fmla="*/ 270200 h 3282341"/>
              <a:gd name="connsiteX9" fmla="*/ 1521439 w 1523657"/>
              <a:gd name="connsiteY9" fmla="*/ 31995 h 3282341"/>
              <a:gd name="connsiteX10" fmla="*/ 1521439 w 1523657"/>
              <a:gd name="connsiteY10" fmla="*/ 8943 h 3282341"/>
              <a:gd name="connsiteX0" fmla="*/ 0 w 1523657"/>
              <a:gd name="connsiteY0" fmla="*/ 3282341 h 3282341"/>
              <a:gd name="connsiteX1" fmla="*/ 107577 w 1523657"/>
              <a:gd name="connsiteY1" fmla="*/ 3259289 h 3282341"/>
              <a:gd name="connsiteX2" fmla="*/ 176733 w 1523657"/>
              <a:gd name="connsiteY2" fmla="*/ 3213185 h 3282341"/>
              <a:gd name="connsiteX3" fmla="*/ 299678 w 1523657"/>
              <a:gd name="connsiteY3" fmla="*/ 3044136 h 3282341"/>
              <a:gd name="connsiteX4" fmla="*/ 753036 w 1523657"/>
              <a:gd name="connsiteY4" fmla="*/ 2160472 h 3282341"/>
              <a:gd name="connsiteX5" fmla="*/ 1129553 w 1523657"/>
              <a:gd name="connsiteY5" fmla="*/ 1345965 h 3282341"/>
              <a:gd name="connsiteX6" fmla="*/ 1329338 w 1523657"/>
              <a:gd name="connsiteY6" fmla="*/ 877238 h 3282341"/>
              <a:gd name="connsiteX7" fmla="*/ 1436915 w 1523657"/>
              <a:gd name="connsiteY7" fmla="*/ 554509 h 3282341"/>
              <a:gd name="connsiteX8" fmla="*/ 1498387 w 1523657"/>
              <a:gd name="connsiteY8" fmla="*/ 270200 h 3282341"/>
              <a:gd name="connsiteX9" fmla="*/ 1521439 w 1523657"/>
              <a:gd name="connsiteY9" fmla="*/ 31995 h 3282341"/>
              <a:gd name="connsiteX10" fmla="*/ 1521439 w 1523657"/>
              <a:gd name="connsiteY10" fmla="*/ 8943 h 3282341"/>
              <a:gd name="connsiteX0" fmla="*/ 0 w 1523657"/>
              <a:gd name="connsiteY0" fmla="*/ 3282341 h 3282341"/>
              <a:gd name="connsiteX1" fmla="*/ 107577 w 1523657"/>
              <a:gd name="connsiteY1" fmla="*/ 3259289 h 3282341"/>
              <a:gd name="connsiteX2" fmla="*/ 176733 w 1523657"/>
              <a:gd name="connsiteY2" fmla="*/ 3213185 h 3282341"/>
              <a:gd name="connsiteX3" fmla="*/ 299678 w 1523657"/>
              <a:gd name="connsiteY3" fmla="*/ 3044136 h 3282341"/>
              <a:gd name="connsiteX4" fmla="*/ 753036 w 1523657"/>
              <a:gd name="connsiteY4" fmla="*/ 2160472 h 3282341"/>
              <a:gd name="connsiteX5" fmla="*/ 1129553 w 1523657"/>
              <a:gd name="connsiteY5" fmla="*/ 1345965 h 3282341"/>
              <a:gd name="connsiteX6" fmla="*/ 1329338 w 1523657"/>
              <a:gd name="connsiteY6" fmla="*/ 877238 h 3282341"/>
              <a:gd name="connsiteX7" fmla="*/ 1436915 w 1523657"/>
              <a:gd name="connsiteY7" fmla="*/ 554509 h 3282341"/>
              <a:gd name="connsiteX8" fmla="*/ 1498387 w 1523657"/>
              <a:gd name="connsiteY8" fmla="*/ 270200 h 3282341"/>
              <a:gd name="connsiteX9" fmla="*/ 1521439 w 1523657"/>
              <a:gd name="connsiteY9" fmla="*/ 31995 h 3282341"/>
              <a:gd name="connsiteX10" fmla="*/ 1521439 w 1523657"/>
              <a:gd name="connsiteY10" fmla="*/ 8943 h 3282341"/>
              <a:gd name="connsiteX0" fmla="*/ 0 w 1416080"/>
              <a:gd name="connsiteY0" fmla="*/ 3259289 h 3259289"/>
              <a:gd name="connsiteX1" fmla="*/ 69156 w 1416080"/>
              <a:gd name="connsiteY1" fmla="*/ 3213185 h 3259289"/>
              <a:gd name="connsiteX2" fmla="*/ 192101 w 1416080"/>
              <a:gd name="connsiteY2" fmla="*/ 3044136 h 3259289"/>
              <a:gd name="connsiteX3" fmla="*/ 645459 w 1416080"/>
              <a:gd name="connsiteY3" fmla="*/ 2160472 h 3259289"/>
              <a:gd name="connsiteX4" fmla="*/ 1021976 w 1416080"/>
              <a:gd name="connsiteY4" fmla="*/ 1345965 h 3259289"/>
              <a:gd name="connsiteX5" fmla="*/ 1221761 w 1416080"/>
              <a:gd name="connsiteY5" fmla="*/ 877238 h 3259289"/>
              <a:gd name="connsiteX6" fmla="*/ 1329338 w 1416080"/>
              <a:gd name="connsiteY6" fmla="*/ 554509 h 3259289"/>
              <a:gd name="connsiteX7" fmla="*/ 1390810 w 1416080"/>
              <a:gd name="connsiteY7" fmla="*/ 270200 h 3259289"/>
              <a:gd name="connsiteX8" fmla="*/ 1413862 w 1416080"/>
              <a:gd name="connsiteY8" fmla="*/ 31995 h 3259289"/>
              <a:gd name="connsiteX9" fmla="*/ 1413862 w 1416080"/>
              <a:gd name="connsiteY9" fmla="*/ 8943 h 3259289"/>
              <a:gd name="connsiteX0" fmla="*/ 0 w 1346924"/>
              <a:gd name="connsiteY0" fmla="*/ 3213185 h 3213185"/>
              <a:gd name="connsiteX1" fmla="*/ 122945 w 1346924"/>
              <a:gd name="connsiteY1" fmla="*/ 3044136 h 3213185"/>
              <a:gd name="connsiteX2" fmla="*/ 576303 w 1346924"/>
              <a:gd name="connsiteY2" fmla="*/ 2160472 h 3213185"/>
              <a:gd name="connsiteX3" fmla="*/ 952820 w 1346924"/>
              <a:gd name="connsiteY3" fmla="*/ 1345965 h 3213185"/>
              <a:gd name="connsiteX4" fmla="*/ 1152605 w 1346924"/>
              <a:gd name="connsiteY4" fmla="*/ 877238 h 3213185"/>
              <a:gd name="connsiteX5" fmla="*/ 1260182 w 1346924"/>
              <a:gd name="connsiteY5" fmla="*/ 554509 h 3213185"/>
              <a:gd name="connsiteX6" fmla="*/ 1321654 w 1346924"/>
              <a:gd name="connsiteY6" fmla="*/ 270200 h 3213185"/>
              <a:gd name="connsiteX7" fmla="*/ 1344706 w 1346924"/>
              <a:gd name="connsiteY7" fmla="*/ 31995 h 3213185"/>
              <a:gd name="connsiteX8" fmla="*/ 1344706 w 1346924"/>
              <a:gd name="connsiteY8" fmla="*/ 8943 h 3213185"/>
              <a:gd name="connsiteX0" fmla="*/ 0 w 1223979"/>
              <a:gd name="connsiteY0" fmla="*/ 3044136 h 3044136"/>
              <a:gd name="connsiteX1" fmla="*/ 453358 w 1223979"/>
              <a:gd name="connsiteY1" fmla="*/ 2160472 h 3044136"/>
              <a:gd name="connsiteX2" fmla="*/ 829875 w 1223979"/>
              <a:gd name="connsiteY2" fmla="*/ 1345965 h 3044136"/>
              <a:gd name="connsiteX3" fmla="*/ 1029660 w 1223979"/>
              <a:gd name="connsiteY3" fmla="*/ 877238 h 3044136"/>
              <a:gd name="connsiteX4" fmla="*/ 1137237 w 1223979"/>
              <a:gd name="connsiteY4" fmla="*/ 554509 h 3044136"/>
              <a:gd name="connsiteX5" fmla="*/ 1198709 w 1223979"/>
              <a:gd name="connsiteY5" fmla="*/ 270200 h 3044136"/>
              <a:gd name="connsiteX6" fmla="*/ 1221761 w 1223979"/>
              <a:gd name="connsiteY6" fmla="*/ 31995 h 3044136"/>
              <a:gd name="connsiteX7" fmla="*/ 1221761 w 1223979"/>
              <a:gd name="connsiteY7" fmla="*/ 8943 h 3044136"/>
              <a:gd name="connsiteX0" fmla="*/ 0 w 770621"/>
              <a:gd name="connsiteY0" fmla="*/ 2160472 h 2160472"/>
              <a:gd name="connsiteX1" fmla="*/ 376517 w 770621"/>
              <a:gd name="connsiteY1" fmla="*/ 1345965 h 2160472"/>
              <a:gd name="connsiteX2" fmla="*/ 576302 w 770621"/>
              <a:gd name="connsiteY2" fmla="*/ 877238 h 2160472"/>
              <a:gd name="connsiteX3" fmla="*/ 683879 w 770621"/>
              <a:gd name="connsiteY3" fmla="*/ 554509 h 2160472"/>
              <a:gd name="connsiteX4" fmla="*/ 745351 w 770621"/>
              <a:gd name="connsiteY4" fmla="*/ 270200 h 2160472"/>
              <a:gd name="connsiteX5" fmla="*/ 768403 w 770621"/>
              <a:gd name="connsiteY5" fmla="*/ 31995 h 2160472"/>
              <a:gd name="connsiteX6" fmla="*/ 768403 w 770621"/>
              <a:gd name="connsiteY6" fmla="*/ 8943 h 2160472"/>
              <a:gd name="connsiteX0" fmla="*/ 0 w 946467"/>
              <a:gd name="connsiteY0" fmla="*/ 2532261 h 2532261"/>
              <a:gd name="connsiteX1" fmla="*/ 552363 w 946467"/>
              <a:gd name="connsiteY1" fmla="*/ 1345965 h 2532261"/>
              <a:gd name="connsiteX2" fmla="*/ 752148 w 946467"/>
              <a:gd name="connsiteY2" fmla="*/ 877238 h 2532261"/>
              <a:gd name="connsiteX3" fmla="*/ 859725 w 946467"/>
              <a:gd name="connsiteY3" fmla="*/ 554509 h 2532261"/>
              <a:gd name="connsiteX4" fmla="*/ 921197 w 946467"/>
              <a:gd name="connsiteY4" fmla="*/ 270200 h 2532261"/>
              <a:gd name="connsiteX5" fmla="*/ 944249 w 946467"/>
              <a:gd name="connsiteY5" fmla="*/ 31995 h 2532261"/>
              <a:gd name="connsiteX6" fmla="*/ 944249 w 946467"/>
              <a:gd name="connsiteY6" fmla="*/ 8943 h 2532261"/>
              <a:gd name="connsiteX0" fmla="*/ 0 w 946467"/>
              <a:gd name="connsiteY0" fmla="*/ 2547334 h 2547334"/>
              <a:gd name="connsiteX1" fmla="*/ 552363 w 946467"/>
              <a:gd name="connsiteY1" fmla="*/ 1345965 h 2547334"/>
              <a:gd name="connsiteX2" fmla="*/ 752148 w 946467"/>
              <a:gd name="connsiteY2" fmla="*/ 877238 h 2547334"/>
              <a:gd name="connsiteX3" fmla="*/ 859725 w 946467"/>
              <a:gd name="connsiteY3" fmla="*/ 554509 h 2547334"/>
              <a:gd name="connsiteX4" fmla="*/ 921197 w 946467"/>
              <a:gd name="connsiteY4" fmla="*/ 270200 h 2547334"/>
              <a:gd name="connsiteX5" fmla="*/ 944249 w 946467"/>
              <a:gd name="connsiteY5" fmla="*/ 31995 h 2547334"/>
              <a:gd name="connsiteX6" fmla="*/ 944249 w 946467"/>
              <a:gd name="connsiteY6" fmla="*/ 8943 h 2547334"/>
              <a:gd name="connsiteX0" fmla="*/ 0 w 956515"/>
              <a:gd name="connsiteY0" fmla="*/ 2537285 h 2537285"/>
              <a:gd name="connsiteX1" fmla="*/ 562411 w 956515"/>
              <a:gd name="connsiteY1" fmla="*/ 1345965 h 2537285"/>
              <a:gd name="connsiteX2" fmla="*/ 762196 w 956515"/>
              <a:gd name="connsiteY2" fmla="*/ 877238 h 2537285"/>
              <a:gd name="connsiteX3" fmla="*/ 869773 w 956515"/>
              <a:gd name="connsiteY3" fmla="*/ 554509 h 2537285"/>
              <a:gd name="connsiteX4" fmla="*/ 931245 w 956515"/>
              <a:gd name="connsiteY4" fmla="*/ 270200 h 2537285"/>
              <a:gd name="connsiteX5" fmla="*/ 954297 w 956515"/>
              <a:gd name="connsiteY5" fmla="*/ 31995 h 2537285"/>
              <a:gd name="connsiteX6" fmla="*/ 954297 w 956515"/>
              <a:gd name="connsiteY6" fmla="*/ 8943 h 2537285"/>
              <a:gd name="connsiteX0" fmla="*/ 0 w 951491"/>
              <a:gd name="connsiteY0" fmla="*/ 2552358 h 2552358"/>
              <a:gd name="connsiteX1" fmla="*/ 557387 w 951491"/>
              <a:gd name="connsiteY1" fmla="*/ 1345965 h 2552358"/>
              <a:gd name="connsiteX2" fmla="*/ 757172 w 951491"/>
              <a:gd name="connsiteY2" fmla="*/ 877238 h 2552358"/>
              <a:gd name="connsiteX3" fmla="*/ 864749 w 951491"/>
              <a:gd name="connsiteY3" fmla="*/ 554509 h 2552358"/>
              <a:gd name="connsiteX4" fmla="*/ 926221 w 951491"/>
              <a:gd name="connsiteY4" fmla="*/ 270200 h 2552358"/>
              <a:gd name="connsiteX5" fmla="*/ 949273 w 951491"/>
              <a:gd name="connsiteY5" fmla="*/ 31995 h 2552358"/>
              <a:gd name="connsiteX6" fmla="*/ 949273 w 951491"/>
              <a:gd name="connsiteY6" fmla="*/ 8943 h 2552358"/>
              <a:gd name="connsiteX0" fmla="*/ 0 w 951491"/>
              <a:gd name="connsiteY0" fmla="*/ 2547334 h 2547334"/>
              <a:gd name="connsiteX1" fmla="*/ 557387 w 951491"/>
              <a:gd name="connsiteY1" fmla="*/ 1345965 h 2547334"/>
              <a:gd name="connsiteX2" fmla="*/ 757172 w 951491"/>
              <a:gd name="connsiteY2" fmla="*/ 877238 h 2547334"/>
              <a:gd name="connsiteX3" fmla="*/ 864749 w 951491"/>
              <a:gd name="connsiteY3" fmla="*/ 554509 h 2547334"/>
              <a:gd name="connsiteX4" fmla="*/ 926221 w 951491"/>
              <a:gd name="connsiteY4" fmla="*/ 270200 h 2547334"/>
              <a:gd name="connsiteX5" fmla="*/ 949273 w 951491"/>
              <a:gd name="connsiteY5" fmla="*/ 31995 h 2547334"/>
              <a:gd name="connsiteX6" fmla="*/ 949273 w 951491"/>
              <a:gd name="connsiteY6" fmla="*/ 8943 h 254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491" h="2547334">
                <a:moveTo>
                  <a:pt x="0" y="2547334"/>
                </a:moveTo>
                <a:cubicBezTo>
                  <a:pt x="138313" y="2264306"/>
                  <a:pt x="431192" y="1624314"/>
                  <a:pt x="557387" y="1345965"/>
                </a:cubicBezTo>
                <a:cubicBezTo>
                  <a:pt x="683582" y="1067616"/>
                  <a:pt x="705945" y="1009147"/>
                  <a:pt x="757172" y="877238"/>
                </a:cubicBezTo>
                <a:cubicBezTo>
                  <a:pt x="808399" y="745329"/>
                  <a:pt x="836574" y="655682"/>
                  <a:pt x="864749" y="554509"/>
                </a:cubicBezTo>
                <a:cubicBezTo>
                  <a:pt x="892924" y="453336"/>
                  <a:pt x="912134" y="357286"/>
                  <a:pt x="926221" y="270200"/>
                </a:cubicBezTo>
                <a:cubicBezTo>
                  <a:pt x="940308" y="183114"/>
                  <a:pt x="949273" y="31995"/>
                  <a:pt x="949273" y="31995"/>
                </a:cubicBezTo>
                <a:cubicBezTo>
                  <a:pt x="953115" y="-11548"/>
                  <a:pt x="951194" y="-1303"/>
                  <a:pt x="949273" y="894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Freeform 42"/>
          <p:cNvSpPr/>
          <p:nvPr/>
        </p:nvSpPr>
        <p:spPr>
          <a:xfrm>
            <a:off x="7489753" y="1395659"/>
            <a:ext cx="239058" cy="316753"/>
          </a:xfrm>
          <a:custGeom>
            <a:avLst/>
            <a:gdLst>
              <a:gd name="connsiteX0" fmla="*/ 238205 w 239058"/>
              <a:gd name="connsiteY0" fmla="*/ 316753 h 316753"/>
              <a:gd name="connsiteX1" fmla="*/ 230521 w 239058"/>
              <a:gd name="connsiteY1" fmla="*/ 193808 h 316753"/>
              <a:gd name="connsiteX2" fmla="*/ 176733 w 239058"/>
              <a:gd name="connsiteY2" fmla="*/ 86232 h 316753"/>
              <a:gd name="connsiteX3" fmla="*/ 107576 w 239058"/>
              <a:gd name="connsiteY3" fmla="*/ 24759 h 316753"/>
              <a:gd name="connsiteX4" fmla="*/ 46104 w 239058"/>
              <a:gd name="connsiteY4" fmla="*/ 1707 h 316753"/>
              <a:gd name="connsiteX5" fmla="*/ 0 w 239058"/>
              <a:gd name="connsiteY5" fmla="*/ 1707 h 316753"/>
              <a:gd name="connsiteX6" fmla="*/ 0 w 239058"/>
              <a:gd name="connsiteY6" fmla="*/ 1707 h 31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058" h="316753">
                <a:moveTo>
                  <a:pt x="238205" y="316753"/>
                </a:moveTo>
                <a:cubicBezTo>
                  <a:pt x="239485" y="274490"/>
                  <a:pt x="240766" y="232228"/>
                  <a:pt x="230521" y="193808"/>
                </a:cubicBezTo>
                <a:cubicBezTo>
                  <a:pt x="220276" y="155388"/>
                  <a:pt x="197224" y="114407"/>
                  <a:pt x="176733" y="86232"/>
                </a:cubicBezTo>
                <a:cubicBezTo>
                  <a:pt x="156242" y="58057"/>
                  <a:pt x="129347" y="38846"/>
                  <a:pt x="107576" y="24759"/>
                </a:cubicBezTo>
                <a:cubicBezTo>
                  <a:pt x="85804" y="10671"/>
                  <a:pt x="64033" y="5549"/>
                  <a:pt x="46104" y="1707"/>
                </a:cubicBezTo>
                <a:cubicBezTo>
                  <a:pt x="28175" y="-2135"/>
                  <a:pt x="0" y="1707"/>
                  <a:pt x="0" y="1707"/>
                </a:cubicBezTo>
                <a:lnTo>
                  <a:pt x="0" y="170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Freeform 43"/>
          <p:cNvSpPr/>
          <p:nvPr/>
        </p:nvSpPr>
        <p:spPr>
          <a:xfrm>
            <a:off x="7054583" y="1397366"/>
            <a:ext cx="445674" cy="683879"/>
          </a:xfrm>
          <a:custGeom>
            <a:avLst/>
            <a:gdLst>
              <a:gd name="connsiteX0" fmla="*/ 445674 w 445674"/>
              <a:gd name="connsiteY0" fmla="*/ 0 h 683879"/>
              <a:gd name="connsiteX1" fmla="*/ 315045 w 445674"/>
              <a:gd name="connsiteY1" fmla="*/ 30736 h 683879"/>
              <a:gd name="connsiteX2" fmla="*/ 238205 w 445674"/>
              <a:gd name="connsiteY2" fmla="*/ 84525 h 683879"/>
              <a:gd name="connsiteX3" fmla="*/ 176733 w 445674"/>
              <a:gd name="connsiteY3" fmla="*/ 169049 h 683879"/>
              <a:gd name="connsiteX4" fmla="*/ 122945 w 445674"/>
              <a:gd name="connsiteY4" fmla="*/ 268941 h 683879"/>
              <a:gd name="connsiteX5" fmla="*/ 76840 w 445674"/>
              <a:gd name="connsiteY5" fmla="*/ 407254 h 683879"/>
              <a:gd name="connsiteX6" fmla="*/ 23052 w 445674"/>
              <a:gd name="connsiteY6" fmla="*/ 568619 h 683879"/>
              <a:gd name="connsiteX7" fmla="*/ 0 w 445674"/>
              <a:gd name="connsiteY7" fmla="*/ 683879 h 683879"/>
              <a:gd name="connsiteX0" fmla="*/ 445674 w 445674"/>
              <a:gd name="connsiteY0" fmla="*/ 0 h 683879"/>
              <a:gd name="connsiteX1" fmla="*/ 315045 w 445674"/>
              <a:gd name="connsiteY1" fmla="*/ 30736 h 683879"/>
              <a:gd name="connsiteX2" fmla="*/ 238205 w 445674"/>
              <a:gd name="connsiteY2" fmla="*/ 84525 h 683879"/>
              <a:gd name="connsiteX3" fmla="*/ 176733 w 445674"/>
              <a:gd name="connsiteY3" fmla="*/ 169049 h 683879"/>
              <a:gd name="connsiteX4" fmla="*/ 122945 w 445674"/>
              <a:gd name="connsiteY4" fmla="*/ 268941 h 683879"/>
              <a:gd name="connsiteX5" fmla="*/ 69156 w 445674"/>
              <a:gd name="connsiteY5" fmla="*/ 407254 h 683879"/>
              <a:gd name="connsiteX6" fmla="*/ 23052 w 445674"/>
              <a:gd name="connsiteY6" fmla="*/ 568619 h 683879"/>
              <a:gd name="connsiteX7" fmla="*/ 0 w 445674"/>
              <a:gd name="connsiteY7" fmla="*/ 683879 h 683879"/>
              <a:gd name="connsiteX0" fmla="*/ 445674 w 445674"/>
              <a:gd name="connsiteY0" fmla="*/ 0 h 683879"/>
              <a:gd name="connsiteX1" fmla="*/ 368834 w 445674"/>
              <a:gd name="connsiteY1" fmla="*/ 7684 h 683879"/>
              <a:gd name="connsiteX2" fmla="*/ 315045 w 445674"/>
              <a:gd name="connsiteY2" fmla="*/ 30736 h 683879"/>
              <a:gd name="connsiteX3" fmla="*/ 238205 w 445674"/>
              <a:gd name="connsiteY3" fmla="*/ 84525 h 683879"/>
              <a:gd name="connsiteX4" fmla="*/ 176733 w 445674"/>
              <a:gd name="connsiteY4" fmla="*/ 169049 h 683879"/>
              <a:gd name="connsiteX5" fmla="*/ 122945 w 445674"/>
              <a:gd name="connsiteY5" fmla="*/ 268941 h 683879"/>
              <a:gd name="connsiteX6" fmla="*/ 69156 w 445674"/>
              <a:gd name="connsiteY6" fmla="*/ 407254 h 683879"/>
              <a:gd name="connsiteX7" fmla="*/ 23052 w 445674"/>
              <a:gd name="connsiteY7" fmla="*/ 568619 h 683879"/>
              <a:gd name="connsiteX8" fmla="*/ 0 w 445674"/>
              <a:gd name="connsiteY8" fmla="*/ 683879 h 68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674" h="683879">
                <a:moveTo>
                  <a:pt x="445674" y="0"/>
                </a:moveTo>
                <a:cubicBezTo>
                  <a:pt x="432867" y="2561"/>
                  <a:pt x="390605" y="2561"/>
                  <a:pt x="368834" y="7684"/>
                </a:cubicBezTo>
                <a:cubicBezTo>
                  <a:pt x="347063" y="12807"/>
                  <a:pt x="336816" y="17929"/>
                  <a:pt x="315045" y="30736"/>
                </a:cubicBezTo>
                <a:cubicBezTo>
                  <a:pt x="293274" y="43543"/>
                  <a:pt x="261257" y="61473"/>
                  <a:pt x="238205" y="84525"/>
                </a:cubicBezTo>
                <a:cubicBezTo>
                  <a:pt x="215153" y="107577"/>
                  <a:pt x="195943" y="138313"/>
                  <a:pt x="176733" y="169049"/>
                </a:cubicBezTo>
                <a:cubicBezTo>
                  <a:pt x="157523" y="199785"/>
                  <a:pt x="140875" y="229240"/>
                  <a:pt x="122945" y="268941"/>
                </a:cubicBezTo>
                <a:cubicBezTo>
                  <a:pt x="105016" y="308642"/>
                  <a:pt x="69156" y="407254"/>
                  <a:pt x="69156" y="407254"/>
                </a:cubicBezTo>
                <a:cubicBezTo>
                  <a:pt x="52507" y="457200"/>
                  <a:pt x="34578" y="522515"/>
                  <a:pt x="23052" y="568619"/>
                </a:cubicBezTo>
                <a:cubicBezTo>
                  <a:pt x="11526" y="614723"/>
                  <a:pt x="5122" y="649301"/>
                  <a:pt x="0" y="683879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Freeform 44"/>
          <p:cNvSpPr/>
          <p:nvPr/>
        </p:nvSpPr>
        <p:spPr>
          <a:xfrm>
            <a:off x="7022369" y="2065877"/>
            <a:ext cx="39898" cy="2996773"/>
          </a:xfrm>
          <a:custGeom>
            <a:avLst/>
            <a:gdLst>
              <a:gd name="connsiteX0" fmla="*/ 39898 w 39898"/>
              <a:gd name="connsiteY0" fmla="*/ 0 h 2996773"/>
              <a:gd name="connsiteX1" fmla="*/ 16846 w 39898"/>
              <a:gd name="connsiteY1" fmla="*/ 138313 h 2996773"/>
              <a:gd name="connsiteX2" fmla="*/ 1478 w 39898"/>
              <a:gd name="connsiteY2" fmla="*/ 645459 h 2996773"/>
              <a:gd name="connsiteX3" fmla="*/ 1478 w 39898"/>
              <a:gd name="connsiteY3" fmla="*/ 2996773 h 299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8" h="2996773">
                <a:moveTo>
                  <a:pt x="39898" y="0"/>
                </a:moveTo>
                <a:cubicBezTo>
                  <a:pt x="31573" y="15368"/>
                  <a:pt x="23249" y="30737"/>
                  <a:pt x="16846" y="138313"/>
                </a:cubicBezTo>
                <a:cubicBezTo>
                  <a:pt x="10443" y="245889"/>
                  <a:pt x="4039" y="169049"/>
                  <a:pt x="1478" y="645459"/>
                </a:cubicBezTo>
                <a:cubicBezTo>
                  <a:pt x="-1083" y="1121869"/>
                  <a:pt x="197" y="2059321"/>
                  <a:pt x="1478" y="299677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Freeform 45"/>
          <p:cNvSpPr/>
          <p:nvPr/>
        </p:nvSpPr>
        <p:spPr>
          <a:xfrm>
            <a:off x="7020796" y="3651801"/>
            <a:ext cx="583561" cy="923590"/>
          </a:xfrm>
          <a:custGeom>
            <a:avLst/>
            <a:gdLst>
              <a:gd name="connsiteX0" fmla="*/ 0 w 567208"/>
              <a:gd name="connsiteY0" fmla="*/ 833688 h 833688"/>
              <a:gd name="connsiteX1" fmla="*/ 124065 w 567208"/>
              <a:gd name="connsiteY1" fmla="*/ 525825 h 833688"/>
              <a:gd name="connsiteX2" fmla="*/ 266509 w 567208"/>
              <a:gd name="connsiteY2" fmla="*/ 263911 h 833688"/>
              <a:gd name="connsiteX3" fmla="*/ 422738 w 567208"/>
              <a:gd name="connsiteY3" fmla="*/ 89302 h 833688"/>
              <a:gd name="connsiteX4" fmla="*/ 551397 w 567208"/>
              <a:gd name="connsiteY4" fmla="*/ 6593 h 833688"/>
              <a:gd name="connsiteX5" fmla="*/ 560587 w 567208"/>
              <a:gd name="connsiteY5" fmla="*/ 11188 h 833688"/>
              <a:gd name="connsiteX0" fmla="*/ 0 w 622347"/>
              <a:gd name="connsiteY0" fmla="*/ 916398 h 916398"/>
              <a:gd name="connsiteX1" fmla="*/ 179204 w 622347"/>
              <a:gd name="connsiteY1" fmla="*/ 525825 h 916398"/>
              <a:gd name="connsiteX2" fmla="*/ 321648 w 622347"/>
              <a:gd name="connsiteY2" fmla="*/ 263911 h 916398"/>
              <a:gd name="connsiteX3" fmla="*/ 477877 w 622347"/>
              <a:gd name="connsiteY3" fmla="*/ 89302 h 916398"/>
              <a:gd name="connsiteX4" fmla="*/ 606536 w 622347"/>
              <a:gd name="connsiteY4" fmla="*/ 6593 h 916398"/>
              <a:gd name="connsiteX5" fmla="*/ 615726 w 622347"/>
              <a:gd name="connsiteY5" fmla="*/ 11188 h 916398"/>
              <a:gd name="connsiteX0" fmla="*/ 0 w 599372"/>
              <a:gd name="connsiteY0" fmla="*/ 930183 h 930183"/>
              <a:gd name="connsiteX1" fmla="*/ 156229 w 599372"/>
              <a:gd name="connsiteY1" fmla="*/ 525825 h 930183"/>
              <a:gd name="connsiteX2" fmla="*/ 298673 w 599372"/>
              <a:gd name="connsiteY2" fmla="*/ 263911 h 930183"/>
              <a:gd name="connsiteX3" fmla="*/ 454902 w 599372"/>
              <a:gd name="connsiteY3" fmla="*/ 89302 h 930183"/>
              <a:gd name="connsiteX4" fmla="*/ 583561 w 599372"/>
              <a:gd name="connsiteY4" fmla="*/ 6593 h 930183"/>
              <a:gd name="connsiteX5" fmla="*/ 592751 w 599372"/>
              <a:gd name="connsiteY5" fmla="*/ 11188 h 930183"/>
              <a:gd name="connsiteX0" fmla="*/ 0 w 599372"/>
              <a:gd name="connsiteY0" fmla="*/ 928674 h 928674"/>
              <a:gd name="connsiteX1" fmla="*/ 156229 w 599372"/>
              <a:gd name="connsiteY1" fmla="*/ 524316 h 928674"/>
              <a:gd name="connsiteX2" fmla="*/ 298673 w 599372"/>
              <a:gd name="connsiteY2" fmla="*/ 262402 h 928674"/>
              <a:gd name="connsiteX3" fmla="*/ 454902 w 599372"/>
              <a:gd name="connsiteY3" fmla="*/ 87793 h 928674"/>
              <a:gd name="connsiteX4" fmla="*/ 583561 w 599372"/>
              <a:gd name="connsiteY4" fmla="*/ 5084 h 928674"/>
              <a:gd name="connsiteX5" fmla="*/ 592751 w 599372"/>
              <a:gd name="connsiteY5" fmla="*/ 14274 h 928674"/>
              <a:gd name="connsiteX0" fmla="*/ 0 w 583561"/>
              <a:gd name="connsiteY0" fmla="*/ 923590 h 923590"/>
              <a:gd name="connsiteX1" fmla="*/ 156229 w 583561"/>
              <a:gd name="connsiteY1" fmla="*/ 519232 h 923590"/>
              <a:gd name="connsiteX2" fmla="*/ 298673 w 583561"/>
              <a:gd name="connsiteY2" fmla="*/ 257318 h 923590"/>
              <a:gd name="connsiteX3" fmla="*/ 454902 w 583561"/>
              <a:gd name="connsiteY3" fmla="*/ 82709 h 923590"/>
              <a:gd name="connsiteX4" fmla="*/ 583561 w 583561"/>
              <a:gd name="connsiteY4" fmla="*/ 0 h 92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61" h="923590">
                <a:moveTo>
                  <a:pt x="0" y="923590"/>
                </a:moveTo>
                <a:cubicBezTo>
                  <a:pt x="39823" y="817140"/>
                  <a:pt x="106450" y="630277"/>
                  <a:pt x="156229" y="519232"/>
                </a:cubicBezTo>
                <a:cubicBezTo>
                  <a:pt x="206008" y="408187"/>
                  <a:pt x="248894" y="330072"/>
                  <a:pt x="298673" y="257318"/>
                </a:cubicBezTo>
                <a:cubicBezTo>
                  <a:pt x="348452" y="184564"/>
                  <a:pt x="407421" y="125595"/>
                  <a:pt x="454902" y="82709"/>
                </a:cubicBezTo>
                <a:cubicBezTo>
                  <a:pt x="502383" y="39823"/>
                  <a:pt x="560586" y="12253"/>
                  <a:pt x="583561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Freeform 46"/>
          <p:cNvSpPr/>
          <p:nvPr/>
        </p:nvSpPr>
        <p:spPr>
          <a:xfrm>
            <a:off x="7590573" y="3617615"/>
            <a:ext cx="358409" cy="47970"/>
          </a:xfrm>
          <a:custGeom>
            <a:avLst/>
            <a:gdLst>
              <a:gd name="connsiteX0" fmla="*/ 0 w 363003"/>
              <a:gd name="connsiteY0" fmla="*/ 41355 h 59735"/>
              <a:gd name="connsiteX1" fmla="*/ 78115 w 363003"/>
              <a:gd name="connsiteY1" fmla="*/ 13785 h 59735"/>
              <a:gd name="connsiteX2" fmla="*/ 160825 w 363003"/>
              <a:gd name="connsiteY2" fmla="*/ 0 h 59735"/>
              <a:gd name="connsiteX3" fmla="*/ 238939 w 363003"/>
              <a:gd name="connsiteY3" fmla="*/ 13785 h 59735"/>
              <a:gd name="connsiteX4" fmla="*/ 303269 w 363003"/>
              <a:gd name="connsiteY4" fmla="*/ 27570 h 59735"/>
              <a:gd name="connsiteX5" fmla="*/ 363003 w 363003"/>
              <a:gd name="connsiteY5" fmla="*/ 59735 h 59735"/>
              <a:gd name="connsiteX6" fmla="*/ 363003 w 363003"/>
              <a:gd name="connsiteY6" fmla="*/ 59735 h 59735"/>
              <a:gd name="connsiteX0" fmla="*/ 0 w 363003"/>
              <a:gd name="connsiteY0" fmla="*/ 41929 h 60309"/>
              <a:gd name="connsiteX1" fmla="*/ 78115 w 363003"/>
              <a:gd name="connsiteY1" fmla="*/ 14359 h 60309"/>
              <a:gd name="connsiteX2" fmla="*/ 160825 w 363003"/>
              <a:gd name="connsiteY2" fmla="*/ 574 h 60309"/>
              <a:gd name="connsiteX3" fmla="*/ 238939 w 363003"/>
              <a:gd name="connsiteY3" fmla="*/ 5169 h 60309"/>
              <a:gd name="connsiteX4" fmla="*/ 303269 w 363003"/>
              <a:gd name="connsiteY4" fmla="*/ 28144 h 60309"/>
              <a:gd name="connsiteX5" fmla="*/ 363003 w 363003"/>
              <a:gd name="connsiteY5" fmla="*/ 60309 h 60309"/>
              <a:gd name="connsiteX6" fmla="*/ 363003 w 363003"/>
              <a:gd name="connsiteY6" fmla="*/ 60309 h 60309"/>
              <a:gd name="connsiteX0" fmla="*/ 0 w 363003"/>
              <a:gd name="connsiteY0" fmla="*/ 41763 h 60143"/>
              <a:gd name="connsiteX1" fmla="*/ 78115 w 363003"/>
              <a:gd name="connsiteY1" fmla="*/ 14193 h 60143"/>
              <a:gd name="connsiteX2" fmla="*/ 160825 w 363003"/>
              <a:gd name="connsiteY2" fmla="*/ 408 h 60143"/>
              <a:gd name="connsiteX3" fmla="*/ 238939 w 363003"/>
              <a:gd name="connsiteY3" fmla="*/ 5003 h 60143"/>
              <a:gd name="connsiteX4" fmla="*/ 303269 w 363003"/>
              <a:gd name="connsiteY4" fmla="*/ 18788 h 60143"/>
              <a:gd name="connsiteX5" fmla="*/ 363003 w 363003"/>
              <a:gd name="connsiteY5" fmla="*/ 60143 h 60143"/>
              <a:gd name="connsiteX6" fmla="*/ 363003 w 363003"/>
              <a:gd name="connsiteY6" fmla="*/ 60143 h 60143"/>
              <a:gd name="connsiteX0" fmla="*/ 0 w 363003"/>
              <a:gd name="connsiteY0" fmla="*/ 41763 h 60143"/>
              <a:gd name="connsiteX1" fmla="*/ 78115 w 363003"/>
              <a:gd name="connsiteY1" fmla="*/ 14193 h 60143"/>
              <a:gd name="connsiteX2" fmla="*/ 160825 w 363003"/>
              <a:gd name="connsiteY2" fmla="*/ 408 h 60143"/>
              <a:gd name="connsiteX3" fmla="*/ 238939 w 363003"/>
              <a:gd name="connsiteY3" fmla="*/ 5003 h 60143"/>
              <a:gd name="connsiteX4" fmla="*/ 303269 w 363003"/>
              <a:gd name="connsiteY4" fmla="*/ 18788 h 60143"/>
              <a:gd name="connsiteX5" fmla="*/ 363003 w 363003"/>
              <a:gd name="connsiteY5" fmla="*/ 60143 h 60143"/>
              <a:gd name="connsiteX6" fmla="*/ 363003 w 363003"/>
              <a:gd name="connsiteY6" fmla="*/ 60143 h 60143"/>
              <a:gd name="connsiteX0" fmla="*/ 0 w 363003"/>
              <a:gd name="connsiteY0" fmla="*/ 46960 h 65340"/>
              <a:gd name="connsiteX1" fmla="*/ 78115 w 363003"/>
              <a:gd name="connsiteY1" fmla="*/ 19390 h 65340"/>
              <a:gd name="connsiteX2" fmla="*/ 160825 w 363003"/>
              <a:gd name="connsiteY2" fmla="*/ 5605 h 65340"/>
              <a:gd name="connsiteX3" fmla="*/ 238939 w 363003"/>
              <a:gd name="connsiteY3" fmla="*/ 1010 h 65340"/>
              <a:gd name="connsiteX4" fmla="*/ 303269 w 363003"/>
              <a:gd name="connsiteY4" fmla="*/ 23985 h 65340"/>
              <a:gd name="connsiteX5" fmla="*/ 363003 w 363003"/>
              <a:gd name="connsiteY5" fmla="*/ 65340 h 65340"/>
              <a:gd name="connsiteX6" fmla="*/ 363003 w 363003"/>
              <a:gd name="connsiteY6" fmla="*/ 65340 h 65340"/>
              <a:gd name="connsiteX0" fmla="*/ 0 w 363003"/>
              <a:gd name="connsiteY0" fmla="*/ 46960 h 65340"/>
              <a:gd name="connsiteX1" fmla="*/ 78115 w 363003"/>
              <a:gd name="connsiteY1" fmla="*/ 19390 h 65340"/>
              <a:gd name="connsiteX2" fmla="*/ 160825 w 363003"/>
              <a:gd name="connsiteY2" fmla="*/ 5605 h 65340"/>
              <a:gd name="connsiteX3" fmla="*/ 238939 w 363003"/>
              <a:gd name="connsiteY3" fmla="*/ 1010 h 65340"/>
              <a:gd name="connsiteX4" fmla="*/ 303269 w 363003"/>
              <a:gd name="connsiteY4" fmla="*/ 23985 h 65340"/>
              <a:gd name="connsiteX5" fmla="*/ 363003 w 363003"/>
              <a:gd name="connsiteY5" fmla="*/ 65340 h 65340"/>
              <a:gd name="connsiteX6" fmla="*/ 363003 w 363003"/>
              <a:gd name="connsiteY6" fmla="*/ 65340 h 65340"/>
              <a:gd name="connsiteX0" fmla="*/ 0 w 363003"/>
              <a:gd name="connsiteY0" fmla="*/ 41763 h 60143"/>
              <a:gd name="connsiteX1" fmla="*/ 78115 w 363003"/>
              <a:gd name="connsiteY1" fmla="*/ 14193 h 60143"/>
              <a:gd name="connsiteX2" fmla="*/ 160825 w 363003"/>
              <a:gd name="connsiteY2" fmla="*/ 408 h 60143"/>
              <a:gd name="connsiteX3" fmla="*/ 238939 w 363003"/>
              <a:gd name="connsiteY3" fmla="*/ 5003 h 60143"/>
              <a:gd name="connsiteX4" fmla="*/ 303269 w 363003"/>
              <a:gd name="connsiteY4" fmla="*/ 18788 h 60143"/>
              <a:gd name="connsiteX5" fmla="*/ 363003 w 363003"/>
              <a:gd name="connsiteY5" fmla="*/ 60143 h 60143"/>
              <a:gd name="connsiteX6" fmla="*/ 363003 w 363003"/>
              <a:gd name="connsiteY6" fmla="*/ 60143 h 60143"/>
              <a:gd name="connsiteX0" fmla="*/ 0 w 363003"/>
              <a:gd name="connsiteY0" fmla="*/ 43375 h 61755"/>
              <a:gd name="connsiteX1" fmla="*/ 78115 w 363003"/>
              <a:gd name="connsiteY1" fmla="*/ 15805 h 61755"/>
              <a:gd name="connsiteX2" fmla="*/ 160825 w 363003"/>
              <a:gd name="connsiteY2" fmla="*/ 2020 h 61755"/>
              <a:gd name="connsiteX3" fmla="*/ 238939 w 363003"/>
              <a:gd name="connsiteY3" fmla="*/ 2020 h 61755"/>
              <a:gd name="connsiteX4" fmla="*/ 303269 w 363003"/>
              <a:gd name="connsiteY4" fmla="*/ 20400 h 61755"/>
              <a:gd name="connsiteX5" fmla="*/ 363003 w 363003"/>
              <a:gd name="connsiteY5" fmla="*/ 61755 h 61755"/>
              <a:gd name="connsiteX6" fmla="*/ 363003 w 363003"/>
              <a:gd name="connsiteY6" fmla="*/ 61755 h 61755"/>
              <a:gd name="connsiteX0" fmla="*/ 0 w 367427"/>
              <a:gd name="connsiteY0" fmla="*/ 43375 h 63160"/>
              <a:gd name="connsiteX1" fmla="*/ 78115 w 367427"/>
              <a:gd name="connsiteY1" fmla="*/ 15805 h 63160"/>
              <a:gd name="connsiteX2" fmla="*/ 160825 w 367427"/>
              <a:gd name="connsiteY2" fmla="*/ 2020 h 63160"/>
              <a:gd name="connsiteX3" fmla="*/ 238939 w 367427"/>
              <a:gd name="connsiteY3" fmla="*/ 2020 h 63160"/>
              <a:gd name="connsiteX4" fmla="*/ 303269 w 367427"/>
              <a:gd name="connsiteY4" fmla="*/ 20400 h 63160"/>
              <a:gd name="connsiteX5" fmla="*/ 363003 w 367427"/>
              <a:gd name="connsiteY5" fmla="*/ 61755 h 63160"/>
              <a:gd name="connsiteX6" fmla="*/ 363003 w 367427"/>
              <a:gd name="connsiteY6" fmla="*/ 52565 h 63160"/>
              <a:gd name="connsiteX0" fmla="*/ 0 w 367427"/>
              <a:gd name="connsiteY0" fmla="*/ 43375 h 62259"/>
              <a:gd name="connsiteX1" fmla="*/ 78115 w 367427"/>
              <a:gd name="connsiteY1" fmla="*/ 15805 h 62259"/>
              <a:gd name="connsiteX2" fmla="*/ 160825 w 367427"/>
              <a:gd name="connsiteY2" fmla="*/ 2020 h 62259"/>
              <a:gd name="connsiteX3" fmla="*/ 238939 w 367427"/>
              <a:gd name="connsiteY3" fmla="*/ 2020 h 62259"/>
              <a:gd name="connsiteX4" fmla="*/ 303269 w 367427"/>
              <a:gd name="connsiteY4" fmla="*/ 20400 h 62259"/>
              <a:gd name="connsiteX5" fmla="*/ 363003 w 367427"/>
              <a:gd name="connsiteY5" fmla="*/ 61755 h 62259"/>
              <a:gd name="connsiteX6" fmla="*/ 363003 w 367427"/>
              <a:gd name="connsiteY6" fmla="*/ 43375 h 62259"/>
              <a:gd name="connsiteX0" fmla="*/ 0 w 363003"/>
              <a:gd name="connsiteY0" fmla="*/ 43375 h 61755"/>
              <a:gd name="connsiteX1" fmla="*/ 78115 w 363003"/>
              <a:gd name="connsiteY1" fmla="*/ 15805 h 61755"/>
              <a:gd name="connsiteX2" fmla="*/ 160825 w 363003"/>
              <a:gd name="connsiteY2" fmla="*/ 2020 h 61755"/>
              <a:gd name="connsiteX3" fmla="*/ 238939 w 363003"/>
              <a:gd name="connsiteY3" fmla="*/ 2020 h 61755"/>
              <a:gd name="connsiteX4" fmla="*/ 303269 w 363003"/>
              <a:gd name="connsiteY4" fmla="*/ 20400 h 61755"/>
              <a:gd name="connsiteX5" fmla="*/ 363003 w 363003"/>
              <a:gd name="connsiteY5" fmla="*/ 61755 h 61755"/>
              <a:gd name="connsiteX0" fmla="*/ 0 w 358409"/>
              <a:gd name="connsiteY0" fmla="*/ 43375 h 47970"/>
              <a:gd name="connsiteX1" fmla="*/ 78115 w 358409"/>
              <a:gd name="connsiteY1" fmla="*/ 15805 h 47970"/>
              <a:gd name="connsiteX2" fmla="*/ 160825 w 358409"/>
              <a:gd name="connsiteY2" fmla="*/ 2020 h 47970"/>
              <a:gd name="connsiteX3" fmla="*/ 238939 w 358409"/>
              <a:gd name="connsiteY3" fmla="*/ 2020 h 47970"/>
              <a:gd name="connsiteX4" fmla="*/ 303269 w 358409"/>
              <a:gd name="connsiteY4" fmla="*/ 20400 h 47970"/>
              <a:gd name="connsiteX5" fmla="*/ 358409 w 358409"/>
              <a:gd name="connsiteY5" fmla="*/ 47970 h 4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409" h="47970">
                <a:moveTo>
                  <a:pt x="0" y="43375"/>
                </a:moveTo>
                <a:cubicBezTo>
                  <a:pt x="25655" y="33036"/>
                  <a:pt x="51311" y="22697"/>
                  <a:pt x="78115" y="15805"/>
                </a:cubicBezTo>
                <a:cubicBezTo>
                  <a:pt x="104919" y="8913"/>
                  <a:pt x="134021" y="4317"/>
                  <a:pt x="160825" y="2020"/>
                </a:cubicBezTo>
                <a:cubicBezTo>
                  <a:pt x="187629" y="-277"/>
                  <a:pt x="215198" y="-1043"/>
                  <a:pt x="238939" y="2020"/>
                </a:cubicBezTo>
                <a:cubicBezTo>
                  <a:pt x="262680" y="5083"/>
                  <a:pt x="283357" y="12742"/>
                  <a:pt x="303269" y="20400"/>
                </a:cubicBezTo>
                <a:cubicBezTo>
                  <a:pt x="323181" y="28058"/>
                  <a:pt x="348453" y="44141"/>
                  <a:pt x="358409" y="4797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Freeform 47"/>
          <p:cNvSpPr/>
          <p:nvPr/>
        </p:nvSpPr>
        <p:spPr>
          <a:xfrm>
            <a:off x="7907628" y="3638014"/>
            <a:ext cx="408951" cy="1368176"/>
          </a:xfrm>
          <a:custGeom>
            <a:avLst/>
            <a:gdLst>
              <a:gd name="connsiteX0" fmla="*/ 0 w 376787"/>
              <a:gd name="connsiteY0" fmla="*/ 0 h 1355343"/>
              <a:gd name="connsiteX1" fmla="*/ 59734 w 376787"/>
              <a:gd name="connsiteY1" fmla="*/ 64330 h 1355343"/>
              <a:gd name="connsiteX2" fmla="*/ 101089 w 376787"/>
              <a:gd name="connsiteY2" fmla="*/ 160824 h 1355343"/>
              <a:gd name="connsiteX3" fmla="*/ 119469 w 376787"/>
              <a:gd name="connsiteY3" fmla="*/ 261913 h 1355343"/>
              <a:gd name="connsiteX4" fmla="*/ 124064 w 376787"/>
              <a:gd name="connsiteY4" fmla="*/ 321648 h 1355343"/>
              <a:gd name="connsiteX5" fmla="*/ 128659 w 376787"/>
              <a:gd name="connsiteY5" fmla="*/ 413548 h 1355343"/>
              <a:gd name="connsiteX6" fmla="*/ 128659 w 376787"/>
              <a:gd name="connsiteY6" fmla="*/ 964945 h 1355343"/>
              <a:gd name="connsiteX7" fmla="*/ 133254 w 376787"/>
              <a:gd name="connsiteY7" fmla="*/ 1121174 h 1355343"/>
              <a:gd name="connsiteX8" fmla="*/ 156229 w 376787"/>
              <a:gd name="connsiteY8" fmla="*/ 1231453 h 1355343"/>
              <a:gd name="connsiteX9" fmla="*/ 215963 w 376787"/>
              <a:gd name="connsiteY9" fmla="*/ 1304973 h 1355343"/>
              <a:gd name="connsiteX10" fmla="*/ 317053 w 376787"/>
              <a:gd name="connsiteY10" fmla="*/ 1350922 h 1355343"/>
              <a:gd name="connsiteX11" fmla="*/ 376787 w 376787"/>
              <a:gd name="connsiteY11" fmla="*/ 1350922 h 1355343"/>
              <a:gd name="connsiteX0" fmla="*/ 0 w 399761"/>
              <a:gd name="connsiteY0" fmla="*/ 0 h 1364533"/>
              <a:gd name="connsiteX1" fmla="*/ 82708 w 399761"/>
              <a:gd name="connsiteY1" fmla="*/ 73520 h 1364533"/>
              <a:gd name="connsiteX2" fmla="*/ 124063 w 399761"/>
              <a:gd name="connsiteY2" fmla="*/ 170014 h 1364533"/>
              <a:gd name="connsiteX3" fmla="*/ 142443 w 399761"/>
              <a:gd name="connsiteY3" fmla="*/ 271103 h 1364533"/>
              <a:gd name="connsiteX4" fmla="*/ 147038 w 399761"/>
              <a:gd name="connsiteY4" fmla="*/ 330838 h 1364533"/>
              <a:gd name="connsiteX5" fmla="*/ 151633 w 399761"/>
              <a:gd name="connsiteY5" fmla="*/ 422738 h 1364533"/>
              <a:gd name="connsiteX6" fmla="*/ 151633 w 399761"/>
              <a:gd name="connsiteY6" fmla="*/ 974135 h 1364533"/>
              <a:gd name="connsiteX7" fmla="*/ 156228 w 399761"/>
              <a:gd name="connsiteY7" fmla="*/ 1130364 h 1364533"/>
              <a:gd name="connsiteX8" fmla="*/ 179203 w 399761"/>
              <a:gd name="connsiteY8" fmla="*/ 1240643 h 1364533"/>
              <a:gd name="connsiteX9" fmla="*/ 238937 w 399761"/>
              <a:gd name="connsiteY9" fmla="*/ 1314163 h 1364533"/>
              <a:gd name="connsiteX10" fmla="*/ 340027 w 399761"/>
              <a:gd name="connsiteY10" fmla="*/ 1360112 h 1364533"/>
              <a:gd name="connsiteX11" fmla="*/ 399761 w 399761"/>
              <a:gd name="connsiteY11" fmla="*/ 1360112 h 1364533"/>
              <a:gd name="connsiteX0" fmla="*/ 0 w 408951"/>
              <a:gd name="connsiteY0" fmla="*/ 0 h 1364533"/>
              <a:gd name="connsiteX1" fmla="*/ 91898 w 408951"/>
              <a:gd name="connsiteY1" fmla="*/ 73520 h 1364533"/>
              <a:gd name="connsiteX2" fmla="*/ 133253 w 408951"/>
              <a:gd name="connsiteY2" fmla="*/ 170014 h 1364533"/>
              <a:gd name="connsiteX3" fmla="*/ 151633 w 408951"/>
              <a:gd name="connsiteY3" fmla="*/ 271103 h 1364533"/>
              <a:gd name="connsiteX4" fmla="*/ 156228 w 408951"/>
              <a:gd name="connsiteY4" fmla="*/ 330838 h 1364533"/>
              <a:gd name="connsiteX5" fmla="*/ 160823 w 408951"/>
              <a:gd name="connsiteY5" fmla="*/ 422738 h 1364533"/>
              <a:gd name="connsiteX6" fmla="*/ 160823 w 408951"/>
              <a:gd name="connsiteY6" fmla="*/ 974135 h 1364533"/>
              <a:gd name="connsiteX7" fmla="*/ 165418 w 408951"/>
              <a:gd name="connsiteY7" fmla="*/ 1130364 h 1364533"/>
              <a:gd name="connsiteX8" fmla="*/ 188393 w 408951"/>
              <a:gd name="connsiteY8" fmla="*/ 1240643 h 1364533"/>
              <a:gd name="connsiteX9" fmla="*/ 248127 w 408951"/>
              <a:gd name="connsiteY9" fmla="*/ 1314163 h 1364533"/>
              <a:gd name="connsiteX10" fmla="*/ 349217 w 408951"/>
              <a:gd name="connsiteY10" fmla="*/ 1360112 h 1364533"/>
              <a:gd name="connsiteX11" fmla="*/ 408951 w 408951"/>
              <a:gd name="connsiteY11" fmla="*/ 1360112 h 1364533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6541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6541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5622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8318"/>
              <a:gd name="connsiteX1" fmla="*/ 91898 w 408951"/>
              <a:gd name="connsiteY1" fmla="*/ 87305 h 1378318"/>
              <a:gd name="connsiteX2" fmla="*/ 133253 w 408951"/>
              <a:gd name="connsiteY2" fmla="*/ 183799 h 1378318"/>
              <a:gd name="connsiteX3" fmla="*/ 151633 w 408951"/>
              <a:gd name="connsiteY3" fmla="*/ 284888 h 1378318"/>
              <a:gd name="connsiteX4" fmla="*/ 156228 w 408951"/>
              <a:gd name="connsiteY4" fmla="*/ 344623 h 1378318"/>
              <a:gd name="connsiteX5" fmla="*/ 160823 w 408951"/>
              <a:gd name="connsiteY5" fmla="*/ 436523 h 1378318"/>
              <a:gd name="connsiteX6" fmla="*/ 160823 w 408951"/>
              <a:gd name="connsiteY6" fmla="*/ 987920 h 1378318"/>
              <a:gd name="connsiteX7" fmla="*/ 165418 w 408951"/>
              <a:gd name="connsiteY7" fmla="*/ 1144149 h 1378318"/>
              <a:gd name="connsiteX8" fmla="*/ 188393 w 408951"/>
              <a:gd name="connsiteY8" fmla="*/ 1254428 h 1378318"/>
              <a:gd name="connsiteX9" fmla="*/ 248127 w 408951"/>
              <a:gd name="connsiteY9" fmla="*/ 1327948 h 1378318"/>
              <a:gd name="connsiteX10" fmla="*/ 349217 w 408951"/>
              <a:gd name="connsiteY10" fmla="*/ 1373897 h 1378318"/>
              <a:gd name="connsiteX11" fmla="*/ 408951 w 408951"/>
              <a:gd name="connsiteY11" fmla="*/ 1373897 h 1378318"/>
              <a:gd name="connsiteX0" fmla="*/ 0 w 408951"/>
              <a:gd name="connsiteY0" fmla="*/ 0 h 1377678"/>
              <a:gd name="connsiteX1" fmla="*/ 91898 w 408951"/>
              <a:gd name="connsiteY1" fmla="*/ 87305 h 1377678"/>
              <a:gd name="connsiteX2" fmla="*/ 133253 w 408951"/>
              <a:gd name="connsiteY2" fmla="*/ 183799 h 1377678"/>
              <a:gd name="connsiteX3" fmla="*/ 151633 w 408951"/>
              <a:gd name="connsiteY3" fmla="*/ 284888 h 1377678"/>
              <a:gd name="connsiteX4" fmla="*/ 156228 w 408951"/>
              <a:gd name="connsiteY4" fmla="*/ 344623 h 1377678"/>
              <a:gd name="connsiteX5" fmla="*/ 160823 w 408951"/>
              <a:gd name="connsiteY5" fmla="*/ 436523 h 1377678"/>
              <a:gd name="connsiteX6" fmla="*/ 160823 w 408951"/>
              <a:gd name="connsiteY6" fmla="*/ 987920 h 1377678"/>
              <a:gd name="connsiteX7" fmla="*/ 165418 w 408951"/>
              <a:gd name="connsiteY7" fmla="*/ 1144149 h 1377678"/>
              <a:gd name="connsiteX8" fmla="*/ 188393 w 408951"/>
              <a:gd name="connsiteY8" fmla="*/ 1254428 h 1377678"/>
              <a:gd name="connsiteX9" fmla="*/ 248127 w 408951"/>
              <a:gd name="connsiteY9" fmla="*/ 1337138 h 1377678"/>
              <a:gd name="connsiteX10" fmla="*/ 349217 w 408951"/>
              <a:gd name="connsiteY10" fmla="*/ 1373897 h 1377678"/>
              <a:gd name="connsiteX11" fmla="*/ 408951 w 408951"/>
              <a:gd name="connsiteY11" fmla="*/ 1373897 h 1377678"/>
              <a:gd name="connsiteX0" fmla="*/ 0 w 408951"/>
              <a:gd name="connsiteY0" fmla="*/ 0 h 1377996"/>
              <a:gd name="connsiteX1" fmla="*/ 91898 w 408951"/>
              <a:gd name="connsiteY1" fmla="*/ 87305 h 1377996"/>
              <a:gd name="connsiteX2" fmla="*/ 133253 w 408951"/>
              <a:gd name="connsiteY2" fmla="*/ 183799 h 1377996"/>
              <a:gd name="connsiteX3" fmla="*/ 151633 w 408951"/>
              <a:gd name="connsiteY3" fmla="*/ 284888 h 1377996"/>
              <a:gd name="connsiteX4" fmla="*/ 156228 w 408951"/>
              <a:gd name="connsiteY4" fmla="*/ 344623 h 1377996"/>
              <a:gd name="connsiteX5" fmla="*/ 160823 w 408951"/>
              <a:gd name="connsiteY5" fmla="*/ 436523 h 1377996"/>
              <a:gd name="connsiteX6" fmla="*/ 160823 w 408951"/>
              <a:gd name="connsiteY6" fmla="*/ 987920 h 1377996"/>
              <a:gd name="connsiteX7" fmla="*/ 165418 w 408951"/>
              <a:gd name="connsiteY7" fmla="*/ 1144149 h 1377996"/>
              <a:gd name="connsiteX8" fmla="*/ 188393 w 408951"/>
              <a:gd name="connsiteY8" fmla="*/ 1254428 h 1377996"/>
              <a:gd name="connsiteX9" fmla="*/ 248127 w 408951"/>
              <a:gd name="connsiteY9" fmla="*/ 1332543 h 1377996"/>
              <a:gd name="connsiteX10" fmla="*/ 349217 w 408951"/>
              <a:gd name="connsiteY10" fmla="*/ 1373897 h 1377996"/>
              <a:gd name="connsiteX11" fmla="*/ 408951 w 408951"/>
              <a:gd name="connsiteY11" fmla="*/ 1373897 h 1377996"/>
              <a:gd name="connsiteX0" fmla="*/ 0 w 408951"/>
              <a:gd name="connsiteY0" fmla="*/ 0 h 1377996"/>
              <a:gd name="connsiteX1" fmla="*/ 91898 w 408951"/>
              <a:gd name="connsiteY1" fmla="*/ 87305 h 1377996"/>
              <a:gd name="connsiteX2" fmla="*/ 133253 w 408951"/>
              <a:gd name="connsiteY2" fmla="*/ 183799 h 1377996"/>
              <a:gd name="connsiteX3" fmla="*/ 151633 w 408951"/>
              <a:gd name="connsiteY3" fmla="*/ 284888 h 1377996"/>
              <a:gd name="connsiteX4" fmla="*/ 156228 w 408951"/>
              <a:gd name="connsiteY4" fmla="*/ 344623 h 1377996"/>
              <a:gd name="connsiteX5" fmla="*/ 160823 w 408951"/>
              <a:gd name="connsiteY5" fmla="*/ 436523 h 1377996"/>
              <a:gd name="connsiteX6" fmla="*/ 160823 w 408951"/>
              <a:gd name="connsiteY6" fmla="*/ 987920 h 1377996"/>
              <a:gd name="connsiteX7" fmla="*/ 165418 w 408951"/>
              <a:gd name="connsiteY7" fmla="*/ 1144149 h 1377996"/>
              <a:gd name="connsiteX8" fmla="*/ 188393 w 408951"/>
              <a:gd name="connsiteY8" fmla="*/ 1254428 h 1377996"/>
              <a:gd name="connsiteX9" fmla="*/ 252722 w 408951"/>
              <a:gd name="connsiteY9" fmla="*/ 1332543 h 1377996"/>
              <a:gd name="connsiteX10" fmla="*/ 349217 w 408951"/>
              <a:gd name="connsiteY10" fmla="*/ 1373897 h 1377996"/>
              <a:gd name="connsiteX11" fmla="*/ 408951 w 408951"/>
              <a:gd name="connsiteY11" fmla="*/ 1373897 h 1377996"/>
              <a:gd name="connsiteX0" fmla="*/ 0 w 408951"/>
              <a:gd name="connsiteY0" fmla="*/ 0 h 1375077"/>
              <a:gd name="connsiteX1" fmla="*/ 91898 w 408951"/>
              <a:gd name="connsiteY1" fmla="*/ 87305 h 1375077"/>
              <a:gd name="connsiteX2" fmla="*/ 133253 w 408951"/>
              <a:gd name="connsiteY2" fmla="*/ 183799 h 1375077"/>
              <a:gd name="connsiteX3" fmla="*/ 151633 w 408951"/>
              <a:gd name="connsiteY3" fmla="*/ 284888 h 1375077"/>
              <a:gd name="connsiteX4" fmla="*/ 156228 w 408951"/>
              <a:gd name="connsiteY4" fmla="*/ 344623 h 1375077"/>
              <a:gd name="connsiteX5" fmla="*/ 160823 w 408951"/>
              <a:gd name="connsiteY5" fmla="*/ 436523 h 1375077"/>
              <a:gd name="connsiteX6" fmla="*/ 160823 w 408951"/>
              <a:gd name="connsiteY6" fmla="*/ 987920 h 1375077"/>
              <a:gd name="connsiteX7" fmla="*/ 165418 w 408951"/>
              <a:gd name="connsiteY7" fmla="*/ 1144149 h 1375077"/>
              <a:gd name="connsiteX8" fmla="*/ 188393 w 408951"/>
              <a:gd name="connsiteY8" fmla="*/ 1254428 h 1375077"/>
              <a:gd name="connsiteX9" fmla="*/ 252722 w 408951"/>
              <a:gd name="connsiteY9" fmla="*/ 1332543 h 1375077"/>
              <a:gd name="connsiteX10" fmla="*/ 349217 w 408951"/>
              <a:gd name="connsiteY10" fmla="*/ 1364707 h 1375077"/>
              <a:gd name="connsiteX11" fmla="*/ 408951 w 408951"/>
              <a:gd name="connsiteY11" fmla="*/ 1373897 h 1375077"/>
              <a:gd name="connsiteX0" fmla="*/ 0 w 408951"/>
              <a:gd name="connsiteY0" fmla="*/ 0 h 1368176"/>
              <a:gd name="connsiteX1" fmla="*/ 91898 w 408951"/>
              <a:gd name="connsiteY1" fmla="*/ 87305 h 1368176"/>
              <a:gd name="connsiteX2" fmla="*/ 133253 w 408951"/>
              <a:gd name="connsiteY2" fmla="*/ 183799 h 1368176"/>
              <a:gd name="connsiteX3" fmla="*/ 151633 w 408951"/>
              <a:gd name="connsiteY3" fmla="*/ 284888 h 1368176"/>
              <a:gd name="connsiteX4" fmla="*/ 156228 w 408951"/>
              <a:gd name="connsiteY4" fmla="*/ 344623 h 1368176"/>
              <a:gd name="connsiteX5" fmla="*/ 160823 w 408951"/>
              <a:gd name="connsiteY5" fmla="*/ 436523 h 1368176"/>
              <a:gd name="connsiteX6" fmla="*/ 160823 w 408951"/>
              <a:gd name="connsiteY6" fmla="*/ 987920 h 1368176"/>
              <a:gd name="connsiteX7" fmla="*/ 165418 w 408951"/>
              <a:gd name="connsiteY7" fmla="*/ 1144149 h 1368176"/>
              <a:gd name="connsiteX8" fmla="*/ 188393 w 408951"/>
              <a:gd name="connsiteY8" fmla="*/ 1254428 h 1368176"/>
              <a:gd name="connsiteX9" fmla="*/ 252722 w 408951"/>
              <a:gd name="connsiteY9" fmla="*/ 1332543 h 1368176"/>
              <a:gd name="connsiteX10" fmla="*/ 349217 w 408951"/>
              <a:gd name="connsiteY10" fmla="*/ 1364707 h 1368176"/>
              <a:gd name="connsiteX11" fmla="*/ 408951 w 408951"/>
              <a:gd name="connsiteY11" fmla="*/ 1364707 h 136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51" h="1368176">
                <a:moveTo>
                  <a:pt x="0" y="0"/>
                </a:moveTo>
                <a:cubicBezTo>
                  <a:pt x="21443" y="18763"/>
                  <a:pt x="69689" y="56672"/>
                  <a:pt x="91898" y="87305"/>
                </a:cubicBezTo>
                <a:cubicBezTo>
                  <a:pt x="114107" y="117938"/>
                  <a:pt x="123297" y="150869"/>
                  <a:pt x="133253" y="183799"/>
                </a:cubicBezTo>
                <a:cubicBezTo>
                  <a:pt x="143209" y="216730"/>
                  <a:pt x="147804" y="258084"/>
                  <a:pt x="151633" y="284888"/>
                </a:cubicBezTo>
                <a:cubicBezTo>
                  <a:pt x="155462" y="311692"/>
                  <a:pt x="154696" y="319351"/>
                  <a:pt x="156228" y="344623"/>
                </a:cubicBezTo>
                <a:cubicBezTo>
                  <a:pt x="157760" y="369896"/>
                  <a:pt x="160057" y="329307"/>
                  <a:pt x="160823" y="436523"/>
                </a:cubicBezTo>
                <a:cubicBezTo>
                  <a:pt x="161589" y="543739"/>
                  <a:pt x="160057" y="869982"/>
                  <a:pt x="160823" y="987920"/>
                </a:cubicBezTo>
                <a:cubicBezTo>
                  <a:pt x="161589" y="1105858"/>
                  <a:pt x="160823" y="1099731"/>
                  <a:pt x="165418" y="1144149"/>
                </a:cubicBezTo>
                <a:cubicBezTo>
                  <a:pt x="170013" y="1188567"/>
                  <a:pt x="173842" y="1223029"/>
                  <a:pt x="188393" y="1254428"/>
                </a:cubicBezTo>
                <a:cubicBezTo>
                  <a:pt x="202944" y="1285827"/>
                  <a:pt x="225918" y="1314163"/>
                  <a:pt x="252722" y="1332543"/>
                </a:cubicBezTo>
                <a:cubicBezTo>
                  <a:pt x="279526" y="1350923"/>
                  <a:pt x="323179" y="1359346"/>
                  <a:pt x="349217" y="1364707"/>
                </a:cubicBezTo>
                <a:cubicBezTo>
                  <a:pt x="375255" y="1370068"/>
                  <a:pt x="392486" y="1368536"/>
                  <a:pt x="408951" y="1364707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reeform 48"/>
          <p:cNvSpPr/>
          <p:nvPr/>
        </p:nvSpPr>
        <p:spPr>
          <a:xfrm>
            <a:off x="8307390" y="4322665"/>
            <a:ext cx="500852" cy="684652"/>
          </a:xfrm>
          <a:custGeom>
            <a:avLst/>
            <a:gdLst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7787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8706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8706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248129 w 496258"/>
              <a:gd name="connsiteY3" fmla="*/ 487068 h 689246"/>
              <a:gd name="connsiteX4" fmla="*/ 321649 w 496258"/>
              <a:gd name="connsiteY4" fmla="*/ 372193 h 689246"/>
              <a:gd name="connsiteX5" fmla="*/ 496258 w 496258"/>
              <a:gd name="connsiteY5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321649 w 496258"/>
              <a:gd name="connsiteY3" fmla="*/ 372193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317054 w 496258"/>
              <a:gd name="connsiteY3" fmla="*/ 367598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51635 w 496258"/>
              <a:gd name="connsiteY2" fmla="*/ 601942 h 689246"/>
              <a:gd name="connsiteX3" fmla="*/ 307864 w 496258"/>
              <a:gd name="connsiteY3" fmla="*/ 363003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42445 w 496258"/>
              <a:gd name="connsiteY2" fmla="*/ 597347 h 689246"/>
              <a:gd name="connsiteX3" fmla="*/ 307864 w 496258"/>
              <a:gd name="connsiteY3" fmla="*/ 363003 h 689246"/>
              <a:gd name="connsiteX4" fmla="*/ 496258 w 496258"/>
              <a:gd name="connsiteY4" fmla="*/ 0 h 689246"/>
              <a:gd name="connsiteX0" fmla="*/ 0 w 496258"/>
              <a:gd name="connsiteY0" fmla="*/ 689246 h 689246"/>
              <a:gd name="connsiteX1" fmla="*/ 68925 w 496258"/>
              <a:gd name="connsiteY1" fmla="*/ 666272 h 689246"/>
              <a:gd name="connsiteX2" fmla="*/ 147040 w 496258"/>
              <a:gd name="connsiteY2" fmla="*/ 601942 h 689246"/>
              <a:gd name="connsiteX3" fmla="*/ 307864 w 496258"/>
              <a:gd name="connsiteY3" fmla="*/ 363003 h 689246"/>
              <a:gd name="connsiteX4" fmla="*/ 496258 w 496258"/>
              <a:gd name="connsiteY4" fmla="*/ 0 h 689246"/>
              <a:gd name="connsiteX0" fmla="*/ 0 w 500852"/>
              <a:gd name="connsiteY0" fmla="*/ 680057 h 680057"/>
              <a:gd name="connsiteX1" fmla="*/ 73519 w 500852"/>
              <a:gd name="connsiteY1" fmla="*/ 666272 h 680057"/>
              <a:gd name="connsiteX2" fmla="*/ 151634 w 500852"/>
              <a:gd name="connsiteY2" fmla="*/ 601942 h 680057"/>
              <a:gd name="connsiteX3" fmla="*/ 312458 w 500852"/>
              <a:gd name="connsiteY3" fmla="*/ 363003 h 680057"/>
              <a:gd name="connsiteX4" fmla="*/ 500852 w 500852"/>
              <a:gd name="connsiteY4" fmla="*/ 0 h 680057"/>
              <a:gd name="connsiteX0" fmla="*/ 0 w 500852"/>
              <a:gd name="connsiteY0" fmla="*/ 693841 h 693841"/>
              <a:gd name="connsiteX1" fmla="*/ 73519 w 500852"/>
              <a:gd name="connsiteY1" fmla="*/ 666272 h 693841"/>
              <a:gd name="connsiteX2" fmla="*/ 151634 w 500852"/>
              <a:gd name="connsiteY2" fmla="*/ 601942 h 693841"/>
              <a:gd name="connsiteX3" fmla="*/ 312458 w 500852"/>
              <a:gd name="connsiteY3" fmla="*/ 363003 h 693841"/>
              <a:gd name="connsiteX4" fmla="*/ 500852 w 500852"/>
              <a:gd name="connsiteY4" fmla="*/ 0 h 693841"/>
              <a:gd name="connsiteX0" fmla="*/ 0 w 500852"/>
              <a:gd name="connsiteY0" fmla="*/ 684652 h 684652"/>
              <a:gd name="connsiteX1" fmla="*/ 73519 w 500852"/>
              <a:gd name="connsiteY1" fmla="*/ 666272 h 684652"/>
              <a:gd name="connsiteX2" fmla="*/ 151634 w 500852"/>
              <a:gd name="connsiteY2" fmla="*/ 601942 h 684652"/>
              <a:gd name="connsiteX3" fmla="*/ 312458 w 500852"/>
              <a:gd name="connsiteY3" fmla="*/ 363003 h 684652"/>
              <a:gd name="connsiteX4" fmla="*/ 500852 w 500852"/>
              <a:gd name="connsiteY4" fmla="*/ 0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852" h="684652">
                <a:moveTo>
                  <a:pt x="0" y="684652"/>
                </a:moveTo>
                <a:cubicBezTo>
                  <a:pt x="21826" y="680440"/>
                  <a:pt x="48247" y="680057"/>
                  <a:pt x="73519" y="666272"/>
                </a:cubicBezTo>
                <a:cubicBezTo>
                  <a:pt x="98791" y="652487"/>
                  <a:pt x="111811" y="652487"/>
                  <a:pt x="151634" y="601942"/>
                </a:cubicBezTo>
                <a:cubicBezTo>
                  <a:pt x="191457" y="551397"/>
                  <a:pt x="254255" y="463327"/>
                  <a:pt x="312458" y="363003"/>
                </a:cubicBezTo>
                <a:cubicBezTo>
                  <a:pt x="370661" y="262679"/>
                  <a:pt x="434225" y="146273"/>
                  <a:pt x="500852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6822913" y="3187481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 50"/>
          <p:cNvSpPr/>
          <p:nvPr/>
        </p:nvSpPr>
        <p:spPr>
          <a:xfrm>
            <a:off x="5978634" y="3602995"/>
            <a:ext cx="394447" cy="181065"/>
          </a:xfrm>
          <a:custGeom>
            <a:avLst/>
            <a:gdLst>
              <a:gd name="connsiteX0" fmla="*/ 394447 w 394447"/>
              <a:gd name="connsiteY0" fmla="*/ 181951 h 181951"/>
              <a:gd name="connsiteX1" fmla="*/ 292847 w 394447"/>
              <a:gd name="connsiteY1" fmla="*/ 9828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035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6327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0623 h 180623"/>
              <a:gd name="connsiteX1" fmla="*/ 292847 w 394447"/>
              <a:gd name="connsiteY1" fmla="*/ 84999 h 180623"/>
              <a:gd name="connsiteX2" fmla="*/ 191247 w 394447"/>
              <a:gd name="connsiteY2" fmla="*/ 19257 h 180623"/>
              <a:gd name="connsiteX3" fmla="*/ 89647 w 394447"/>
              <a:gd name="connsiteY3" fmla="*/ 1328 h 180623"/>
              <a:gd name="connsiteX4" fmla="*/ 0 w 394447"/>
              <a:gd name="connsiteY4" fmla="*/ 1328 h 180623"/>
              <a:gd name="connsiteX5" fmla="*/ 0 w 394447"/>
              <a:gd name="connsiteY5" fmla="*/ 1328 h 180623"/>
              <a:gd name="connsiteX0" fmla="*/ 394447 w 394447"/>
              <a:gd name="connsiteY0" fmla="*/ 181065 h 181065"/>
              <a:gd name="connsiteX1" fmla="*/ 292847 w 394447"/>
              <a:gd name="connsiteY1" fmla="*/ 85441 h 181065"/>
              <a:gd name="connsiteX2" fmla="*/ 191247 w 394447"/>
              <a:gd name="connsiteY2" fmla="*/ 25676 h 181065"/>
              <a:gd name="connsiteX3" fmla="*/ 89647 w 394447"/>
              <a:gd name="connsiteY3" fmla="*/ 1770 h 181065"/>
              <a:gd name="connsiteX4" fmla="*/ 0 w 394447"/>
              <a:gd name="connsiteY4" fmla="*/ 1770 h 181065"/>
              <a:gd name="connsiteX5" fmla="*/ 0 w 394447"/>
              <a:gd name="connsiteY5" fmla="*/ 1770 h 18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447" h="181065">
                <a:moveTo>
                  <a:pt x="394447" y="181065"/>
                </a:moveTo>
                <a:cubicBezTo>
                  <a:pt x="360580" y="151182"/>
                  <a:pt x="326714" y="111339"/>
                  <a:pt x="292847" y="85441"/>
                </a:cubicBezTo>
                <a:cubicBezTo>
                  <a:pt x="258980" y="59543"/>
                  <a:pt x="225114" y="39621"/>
                  <a:pt x="191247" y="25676"/>
                </a:cubicBezTo>
                <a:cubicBezTo>
                  <a:pt x="157380" y="11731"/>
                  <a:pt x="121522" y="5754"/>
                  <a:pt x="89647" y="1770"/>
                </a:cubicBezTo>
                <a:cubicBezTo>
                  <a:pt x="57773" y="-2214"/>
                  <a:pt x="0" y="1770"/>
                  <a:pt x="0" y="1770"/>
                </a:cubicBezTo>
                <a:lnTo>
                  <a:pt x="0" y="177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Freeform 51"/>
          <p:cNvSpPr/>
          <p:nvPr/>
        </p:nvSpPr>
        <p:spPr>
          <a:xfrm>
            <a:off x="5488319" y="3602217"/>
            <a:ext cx="496504" cy="1010023"/>
          </a:xfrm>
          <a:custGeom>
            <a:avLst/>
            <a:gdLst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27719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38072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773 w 480773"/>
              <a:gd name="connsiteY0" fmla="*/ 0 h 1004047"/>
              <a:gd name="connsiteX1" fmla="*/ 409055 w 480773"/>
              <a:gd name="connsiteY1" fmla="*/ 17929 h 1004047"/>
              <a:gd name="connsiteX2" fmla="*/ 307455 w 480773"/>
              <a:gd name="connsiteY2" fmla="*/ 59765 h 1004047"/>
              <a:gd name="connsiteX3" fmla="*/ 199879 w 480773"/>
              <a:gd name="connsiteY3" fmla="*/ 155388 h 1004047"/>
              <a:gd name="connsiteX4" fmla="*/ 110232 w 480773"/>
              <a:gd name="connsiteY4" fmla="*/ 256988 h 1004047"/>
              <a:gd name="connsiteX5" fmla="*/ 38514 w 480773"/>
              <a:gd name="connsiteY5" fmla="*/ 430306 h 1004047"/>
              <a:gd name="connsiteX6" fmla="*/ 2656 w 480773"/>
              <a:gd name="connsiteY6" fmla="*/ 555812 h 1004047"/>
              <a:gd name="connsiteX7" fmla="*/ 2655 w 480773"/>
              <a:gd name="connsiteY7" fmla="*/ 663388 h 1004047"/>
              <a:gd name="connsiteX8" fmla="*/ 2655 w 480773"/>
              <a:gd name="connsiteY8" fmla="*/ 753035 h 1004047"/>
              <a:gd name="connsiteX9" fmla="*/ 2655 w 480773"/>
              <a:gd name="connsiteY9" fmla="*/ 860612 h 1004047"/>
              <a:gd name="connsiteX10" fmla="*/ 32537 w 480773"/>
              <a:gd name="connsiteY10" fmla="*/ 962212 h 1004047"/>
              <a:gd name="connsiteX11" fmla="*/ 44490 w 480773"/>
              <a:gd name="connsiteY11" fmla="*/ 1004047 h 1004047"/>
              <a:gd name="connsiteX12" fmla="*/ 44490 w 48077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502070 w 502070"/>
              <a:gd name="connsiteY0" fmla="*/ 0 h 1004047"/>
              <a:gd name="connsiteX1" fmla="*/ 430352 w 502070"/>
              <a:gd name="connsiteY1" fmla="*/ 17929 h 1004047"/>
              <a:gd name="connsiteX2" fmla="*/ 328752 w 502070"/>
              <a:gd name="connsiteY2" fmla="*/ 59765 h 1004047"/>
              <a:gd name="connsiteX3" fmla="*/ 221176 w 502070"/>
              <a:gd name="connsiteY3" fmla="*/ 155388 h 1004047"/>
              <a:gd name="connsiteX4" fmla="*/ 131529 w 502070"/>
              <a:gd name="connsiteY4" fmla="*/ 256988 h 1004047"/>
              <a:gd name="connsiteX5" fmla="*/ 59811 w 502070"/>
              <a:gd name="connsiteY5" fmla="*/ 430306 h 1004047"/>
              <a:gd name="connsiteX6" fmla="*/ 23953 w 502070"/>
              <a:gd name="connsiteY6" fmla="*/ 555812 h 1004047"/>
              <a:gd name="connsiteX7" fmla="*/ 17976 w 502070"/>
              <a:gd name="connsiteY7" fmla="*/ 681318 h 1004047"/>
              <a:gd name="connsiteX8" fmla="*/ 47 w 502070"/>
              <a:gd name="connsiteY8" fmla="*/ 753035 h 1004047"/>
              <a:gd name="connsiteX9" fmla="*/ 23952 w 502070"/>
              <a:gd name="connsiteY9" fmla="*/ 860612 h 1004047"/>
              <a:gd name="connsiteX10" fmla="*/ 53834 w 502070"/>
              <a:gd name="connsiteY10" fmla="*/ 962212 h 1004047"/>
              <a:gd name="connsiteX11" fmla="*/ 65787 w 502070"/>
              <a:gd name="connsiteY11" fmla="*/ 1004047 h 1004047"/>
              <a:gd name="connsiteX12" fmla="*/ 65787 w 502070"/>
              <a:gd name="connsiteY12" fmla="*/ 1004047 h 1004047"/>
              <a:gd name="connsiteX0" fmla="*/ 484841 w 484841"/>
              <a:gd name="connsiteY0" fmla="*/ 0 h 1004047"/>
              <a:gd name="connsiteX1" fmla="*/ 413123 w 484841"/>
              <a:gd name="connsiteY1" fmla="*/ 17929 h 1004047"/>
              <a:gd name="connsiteX2" fmla="*/ 311523 w 484841"/>
              <a:gd name="connsiteY2" fmla="*/ 59765 h 1004047"/>
              <a:gd name="connsiteX3" fmla="*/ 203947 w 484841"/>
              <a:gd name="connsiteY3" fmla="*/ 155388 h 1004047"/>
              <a:gd name="connsiteX4" fmla="*/ 114300 w 484841"/>
              <a:gd name="connsiteY4" fmla="*/ 256988 h 1004047"/>
              <a:gd name="connsiteX5" fmla="*/ 42582 w 484841"/>
              <a:gd name="connsiteY5" fmla="*/ 430306 h 1004047"/>
              <a:gd name="connsiteX6" fmla="*/ 6724 w 484841"/>
              <a:gd name="connsiteY6" fmla="*/ 555812 h 1004047"/>
              <a:gd name="connsiteX7" fmla="*/ 747 w 484841"/>
              <a:gd name="connsiteY7" fmla="*/ 681318 h 1004047"/>
              <a:gd name="connsiteX8" fmla="*/ 747 w 484841"/>
              <a:gd name="connsiteY8" fmla="*/ 753035 h 1004047"/>
              <a:gd name="connsiteX9" fmla="*/ 6723 w 484841"/>
              <a:gd name="connsiteY9" fmla="*/ 860612 h 1004047"/>
              <a:gd name="connsiteX10" fmla="*/ 36605 w 484841"/>
              <a:gd name="connsiteY10" fmla="*/ 962212 h 1004047"/>
              <a:gd name="connsiteX11" fmla="*/ 48558 w 484841"/>
              <a:gd name="connsiteY11" fmla="*/ 1004047 h 1004047"/>
              <a:gd name="connsiteX12" fmla="*/ 48558 w 484841"/>
              <a:gd name="connsiteY12" fmla="*/ 1004047 h 1004047"/>
              <a:gd name="connsiteX0" fmla="*/ 496116 w 496116"/>
              <a:gd name="connsiteY0" fmla="*/ 0 h 1004047"/>
              <a:gd name="connsiteX1" fmla="*/ 424398 w 496116"/>
              <a:gd name="connsiteY1" fmla="*/ 17929 h 1004047"/>
              <a:gd name="connsiteX2" fmla="*/ 322798 w 496116"/>
              <a:gd name="connsiteY2" fmla="*/ 59765 h 1004047"/>
              <a:gd name="connsiteX3" fmla="*/ 215222 w 496116"/>
              <a:gd name="connsiteY3" fmla="*/ 155388 h 1004047"/>
              <a:gd name="connsiteX4" fmla="*/ 125575 w 496116"/>
              <a:gd name="connsiteY4" fmla="*/ 256988 h 1004047"/>
              <a:gd name="connsiteX5" fmla="*/ 53857 w 496116"/>
              <a:gd name="connsiteY5" fmla="*/ 430306 h 1004047"/>
              <a:gd name="connsiteX6" fmla="*/ 17999 w 496116"/>
              <a:gd name="connsiteY6" fmla="*/ 555812 h 1004047"/>
              <a:gd name="connsiteX7" fmla="*/ 69 w 496116"/>
              <a:gd name="connsiteY7" fmla="*/ 681318 h 1004047"/>
              <a:gd name="connsiteX8" fmla="*/ 12022 w 496116"/>
              <a:gd name="connsiteY8" fmla="*/ 753035 h 1004047"/>
              <a:gd name="connsiteX9" fmla="*/ 17998 w 496116"/>
              <a:gd name="connsiteY9" fmla="*/ 860612 h 1004047"/>
              <a:gd name="connsiteX10" fmla="*/ 47880 w 496116"/>
              <a:gd name="connsiteY10" fmla="*/ 962212 h 1004047"/>
              <a:gd name="connsiteX11" fmla="*/ 59833 w 496116"/>
              <a:gd name="connsiteY11" fmla="*/ 1004047 h 1004047"/>
              <a:gd name="connsiteX12" fmla="*/ 59833 w 496116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15610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36315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2292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10023"/>
              <a:gd name="connsiteX1" fmla="*/ 424786 w 496504"/>
              <a:gd name="connsiteY1" fmla="*/ 17929 h 1010023"/>
              <a:gd name="connsiteX2" fmla="*/ 323186 w 496504"/>
              <a:gd name="connsiteY2" fmla="*/ 59765 h 1010023"/>
              <a:gd name="connsiteX3" fmla="*/ 203657 w 496504"/>
              <a:gd name="connsiteY3" fmla="*/ 155388 h 1010023"/>
              <a:gd name="connsiteX4" fmla="*/ 125963 w 496504"/>
              <a:gd name="connsiteY4" fmla="*/ 256988 h 1010023"/>
              <a:gd name="connsiteX5" fmla="*/ 48268 w 496504"/>
              <a:gd name="connsiteY5" fmla="*/ 424330 h 1010023"/>
              <a:gd name="connsiteX6" fmla="*/ 18387 w 496504"/>
              <a:gd name="connsiteY6" fmla="*/ 555812 h 1010023"/>
              <a:gd name="connsiteX7" fmla="*/ 457 w 496504"/>
              <a:gd name="connsiteY7" fmla="*/ 681318 h 1010023"/>
              <a:gd name="connsiteX8" fmla="*/ 6433 w 496504"/>
              <a:gd name="connsiteY8" fmla="*/ 753035 h 1010023"/>
              <a:gd name="connsiteX9" fmla="*/ 18386 w 496504"/>
              <a:gd name="connsiteY9" fmla="*/ 860612 h 1010023"/>
              <a:gd name="connsiteX10" fmla="*/ 42292 w 496504"/>
              <a:gd name="connsiteY10" fmla="*/ 962212 h 1010023"/>
              <a:gd name="connsiteX11" fmla="*/ 60221 w 496504"/>
              <a:gd name="connsiteY11" fmla="*/ 1004047 h 1010023"/>
              <a:gd name="connsiteX12" fmla="*/ 60221 w 496504"/>
              <a:gd name="connsiteY12" fmla="*/ 1010023 h 10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504" h="1010023">
                <a:moveTo>
                  <a:pt x="496504" y="0"/>
                </a:moveTo>
                <a:cubicBezTo>
                  <a:pt x="475088" y="3984"/>
                  <a:pt x="453672" y="7968"/>
                  <a:pt x="424786" y="17929"/>
                </a:cubicBezTo>
                <a:cubicBezTo>
                  <a:pt x="395900" y="27890"/>
                  <a:pt x="360041" y="36855"/>
                  <a:pt x="323186" y="59765"/>
                </a:cubicBezTo>
                <a:cubicBezTo>
                  <a:pt x="286331" y="82675"/>
                  <a:pt x="236527" y="122518"/>
                  <a:pt x="203657" y="155388"/>
                </a:cubicBezTo>
                <a:cubicBezTo>
                  <a:pt x="170787" y="188258"/>
                  <a:pt x="151861" y="212164"/>
                  <a:pt x="125963" y="256988"/>
                </a:cubicBezTo>
                <a:cubicBezTo>
                  <a:pt x="100065" y="301812"/>
                  <a:pt x="66197" y="374526"/>
                  <a:pt x="48268" y="424330"/>
                </a:cubicBezTo>
                <a:cubicBezTo>
                  <a:pt x="30339" y="474134"/>
                  <a:pt x="26356" y="512981"/>
                  <a:pt x="18387" y="555812"/>
                </a:cubicBezTo>
                <a:cubicBezTo>
                  <a:pt x="10419" y="598643"/>
                  <a:pt x="2449" y="648448"/>
                  <a:pt x="457" y="681318"/>
                </a:cubicBezTo>
                <a:cubicBezTo>
                  <a:pt x="-1535" y="714188"/>
                  <a:pt x="3445" y="723153"/>
                  <a:pt x="6433" y="753035"/>
                </a:cubicBezTo>
                <a:cubicBezTo>
                  <a:pt x="9421" y="782917"/>
                  <a:pt x="12410" y="825749"/>
                  <a:pt x="18386" y="860612"/>
                </a:cubicBezTo>
                <a:cubicBezTo>
                  <a:pt x="24362" y="895475"/>
                  <a:pt x="35320" y="938306"/>
                  <a:pt x="42292" y="962212"/>
                </a:cubicBezTo>
                <a:cubicBezTo>
                  <a:pt x="49264" y="986118"/>
                  <a:pt x="57233" y="996078"/>
                  <a:pt x="60221" y="1004047"/>
                </a:cubicBezTo>
                <a:cubicBezTo>
                  <a:pt x="63209" y="1012016"/>
                  <a:pt x="60221" y="1008031"/>
                  <a:pt x="60221" y="101002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Freeform 52"/>
          <p:cNvSpPr/>
          <p:nvPr/>
        </p:nvSpPr>
        <p:spPr>
          <a:xfrm>
            <a:off x="5548540" y="4600285"/>
            <a:ext cx="513977" cy="412378"/>
          </a:xfrm>
          <a:custGeom>
            <a:avLst/>
            <a:gdLst>
              <a:gd name="connsiteX0" fmla="*/ 0 w 513977"/>
              <a:gd name="connsiteY0" fmla="*/ 0 h 400424"/>
              <a:gd name="connsiteX1" fmla="*/ 59765 w 513977"/>
              <a:gd name="connsiteY1" fmla="*/ 137459 h 400424"/>
              <a:gd name="connsiteX2" fmla="*/ 149412 w 513977"/>
              <a:gd name="connsiteY2" fmla="*/ 251012 h 400424"/>
              <a:gd name="connsiteX3" fmla="*/ 298824 w 513977"/>
              <a:gd name="connsiteY3" fmla="*/ 352612 h 400424"/>
              <a:gd name="connsiteX4" fmla="*/ 513977 w 513977"/>
              <a:gd name="connsiteY4" fmla="*/ 400424 h 400424"/>
              <a:gd name="connsiteX5" fmla="*/ 513977 w 513977"/>
              <a:gd name="connsiteY5" fmla="*/ 400424 h 400424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49412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71718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00425"/>
              <a:gd name="connsiteX1" fmla="*/ 71718 w 513977"/>
              <a:gd name="connsiteY1" fmla="*/ 137460 h 400425"/>
              <a:gd name="connsiteX2" fmla="*/ 161365 w 513977"/>
              <a:gd name="connsiteY2" fmla="*/ 251013 h 400425"/>
              <a:gd name="connsiteX3" fmla="*/ 298824 w 513977"/>
              <a:gd name="connsiteY3" fmla="*/ 352613 h 400425"/>
              <a:gd name="connsiteX4" fmla="*/ 513977 w 513977"/>
              <a:gd name="connsiteY4" fmla="*/ 400425 h 400425"/>
              <a:gd name="connsiteX5" fmla="*/ 513977 w 513977"/>
              <a:gd name="connsiteY5" fmla="*/ 400425 h 400425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977" h="412378">
                <a:moveTo>
                  <a:pt x="0" y="0"/>
                </a:moveTo>
                <a:cubicBezTo>
                  <a:pt x="5478" y="41835"/>
                  <a:pt x="44824" y="105585"/>
                  <a:pt x="71718" y="149413"/>
                </a:cubicBezTo>
                <a:cubicBezTo>
                  <a:pt x="98612" y="193241"/>
                  <a:pt x="123514" y="227107"/>
                  <a:pt x="161365" y="262966"/>
                </a:cubicBezTo>
                <a:cubicBezTo>
                  <a:pt x="199216" y="298825"/>
                  <a:pt x="258981" y="341656"/>
                  <a:pt x="298824" y="364566"/>
                </a:cubicBezTo>
                <a:cubicBezTo>
                  <a:pt x="338667" y="387476"/>
                  <a:pt x="364565" y="392457"/>
                  <a:pt x="400424" y="400426"/>
                </a:cubicBezTo>
                <a:cubicBezTo>
                  <a:pt x="436283" y="408395"/>
                  <a:pt x="495052" y="410386"/>
                  <a:pt x="513977" y="412378"/>
                </a:cubicBezTo>
                <a:lnTo>
                  <a:pt x="513977" y="41237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Freeform 53"/>
          <p:cNvSpPr/>
          <p:nvPr/>
        </p:nvSpPr>
        <p:spPr>
          <a:xfrm>
            <a:off x="6042343" y="4253898"/>
            <a:ext cx="723031" cy="752307"/>
          </a:xfrm>
          <a:custGeom>
            <a:avLst/>
            <a:gdLst>
              <a:gd name="connsiteX0" fmla="*/ 0 w 549835"/>
              <a:gd name="connsiteY0" fmla="*/ 460188 h 460188"/>
              <a:gd name="connsiteX1" fmla="*/ 131482 w 549835"/>
              <a:gd name="connsiteY1" fmla="*/ 430306 h 460188"/>
              <a:gd name="connsiteX2" fmla="*/ 268941 w 549835"/>
              <a:gd name="connsiteY2" fmla="*/ 364564 h 460188"/>
              <a:gd name="connsiteX3" fmla="*/ 412376 w 549835"/>
              <a:gd name="connsiteY3" fmla="*/ 215153 h 460188"/>
              <a:gd name="connsiteX4" fmla="*/ 549835 w 549835"/>
              <a:gd name="connsiteY4" fmla="*/ 0 h 460188"/>
              <a:gd name="connsiteX5" fmla="*/ 549835 w 549835"/>
              <a:gd name="connsiteY5" fmla="*/ 0 h 460188"/>
              <a:gd name="connsiteX0" fmla="*/ 0 w 555811"/>
              <a:gd name="connsiteY0" fmla="*/ 460188 h 460188"/>
              <a:gd name="connsiteX1" fmla="*/ 137458 w 555811"/>
              <a:gd name="connsiteY1" fmla="*/ 430306 h 460188"/>
              <a:gd name="connsiteX2" fmla="*/ 274917 w 555811"/>
              <a:gd name="connsiteY2" fmla="*/ 364564 h 460188"/>
              <a:gd name="connsiteX3" fmla="*/ 418352 w 555811"/>
              <a:gd name="connsiteY3" fmla="*/ 215153 h 460188"/>
              <a:gd name="connsiteX4" fmla="*/ 555811 w 555811"/>
              <a:gd name="connsiteY4" fmla="*/ 0 h 460188"/>
              <a:gd name="connsiteX5" fmla="*/ 555811 w 555811"/>
              <a:gd name="connsiteY5" fmla="*/ 0 h 460188"/>
              <a:gd name="connsiteX0" fmla="*/ 0 w 573741"/>
              <a:gd name="connsiteY0" fmla="*/ 460188 h 460188"/>
              <a:gd name="connsiteX1" fmla="*/ 155388 w 573741"/>
              <a:gd name="connsiteY1" fmla="*/ 430306 h 460188"/>
              <a:gd name="connsiteX2" fmla="*/ 292847 w 573741"/>
              <a:gd name="connsiteY2" fmla="*/ 364564 h 460188"/>
              <a:gd name="connsiteX3" fmla="*/ 436282 w 573741"/>
              <a:gd name="connsiteY3" fmla="*/ 215153 h 460188"/>
              <a:gd name="connsiteX4" fmla="*/ 573741 w 573741"/>
              <a:gd name="connsiteY4" fmla="*/ 0 h 460188"/>
              <a:gd name="connsiteX5" fmla="*/ 573741 w 573741"/>
              <a:gd name="connsiteY5" fmla="*/ 0 h 460188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73741 w 573741"/>
              <a:gd name="connsiteY4" fmla="*/ 0 h 461269"/>
              <a:gd name="connsiteX5" fmla="*/ 573741 w 573741"/>
              <a:gd name="connsiteY5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37882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25929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364565 w 573741"/>
              <a:gd name="connsiteY3" fmla="*/ 298823 h 461269"/>
              <a:gd name="connsiteX4" fmla="*/ 436282 w 573741"/>
              <a:gd name="connsiteY4" fmla="*/ 215153 h 461269"/>
              <a:gd name="connsiteX5" fmla="*/ 525929 w 573741"/>
              <a:gd name="connsiteY5" fmla="*/ 77694 h 461269"/>
              <a:gd name="connsiteX6" fmla="*/ 573741 w 573741"/>
              <a:gd name="connsiteY6" fmla="*/ 0 h 461269"/>
              <a:gd name="connsiteX7" fmla="*/ 573741 w 573741"/>
              <a:gd name="connsiteY7" fmla="*/ 0 h 461269"/>
              <a:gd name="connsiteX0" fmla="*/ 0 w 573741"/>
              <a:gd name="connsiteY0" fmla="*/ 460188 h 461327"/>
              <a:gd name="connsiteX1" fmla="*/ 155388 w 573741"/>
              <a:gd name="connsiteY1" fmla="*/ 436283 h 461327"/>
              <a:gd name="connsiteX2" fmla="*/ 292847 w 573741"/>
              <a:gd name="connsiteY2" fmla="*/ 358588 h 461327"/>
              <a:gd name="connsiteX3" fmla="*/ 364565 w 573741"/>
              <a:gd name="connsiteY3" fmla="*/ 298823 h 461327"/>
              <a:gd name="connsiteX4" fmla="*/ 436282 w 573741"/>
              <a:gd name="connsiteY4" fmla="*/ 215153 h 461327"/>
              <a:gd name="connsiteX5" fmla="*/ 525929 w 573741"/>
              <a:gd name="connsiteY5" fmla="*/ 77694 h 461327"/>
              <a:gd name="connsiteX6" fmla="*/ 573741 w 573741"/>
              <a:gd name="connsiteY6" fmla="*/ 0 h 461327"/>
              <a:gd name="connsiteX7" fmla="*/ 573741 w 573741"/>
              <a:gd name="connsiteY7" fmla="*/ 0 h 461327"/>
              <a:gd name="connsiteX0" fmla="*/ 0 w 573741"/>
              <a:gd name="connsiteY0" fmla="*/ 460188 h 461408"/>
              <a:gd name="connsiteX1" fmla="*/ 155388 w 573741"/>
              <a:gd name="connsiteY1" fmla="*/ 436283 h 461408"/>
              <a:gd name="connsiteX2" fmla="*/ 292847 w 573741"/>
              <a:gd name="connsiteY2" fmla="*/ 351123 h 461408"/>
              <a:gd name="connsiteX3" fmla="*/ 364565 w 573741"/>
              <a:gd name="connsiteY3" fmla="*/ 298823 h 461408"/>
              <a:gd name="connsiteX4" fmla="*/ 436282 w 573741"/>
              <a:gd name="connsiteY4" fmla="*/ 215153 h 461408"/>
              <a:gd name="connsiteX5" fmla="*/ 525929 w 573741"/>
              <a:gd name="connsiteY5" fmla="*/ 77694 h 461408"/>
              <a:gd name="connsiteX6" fmla="*/ 573741 w 573741"/>
              <a:gd name="connsiteY6" fmla="*/ 0 h 461408"/>
              <a:gd name="connsiteX7" fmla="*/ 573741 w 573741"/>
              <a:gd name="connsiteY7" fmla="*/ 0 h 461408"/>
              <a:gd name="connsiteX0" fmla="*/ 0 w 573741"/>
              <a:gd name="connsiteY0" fmla="*/ 460188 h 460906"/>
              <a:gd name="connsiteX1" fmla="*/ 147923 w 573741"/>
              <a:gd name="connsiteY1" fmla="*/ 425086 h 460906"/>
              <a:gd name="connsiteX2" fmla="*/ 292847 w 573741"/>
              <a:gd name="connsiteY2" fmla="*/ 351123 h 460906"/>
              <a:gd name="connsiteX3" fmla="*/ 364565 w 573741"/>
              <a:gd name="connsiteY3" fmla="*/ 298823 h 460906"/>
              <a:gd name="connsiteX4" fmla="*/ 436282 w 573741"/>
              <a:gd name="connsiteY4" fmla="*/ 215153 h 460906"/>
              <a:gd name="connsiteX5" fmla="*/ 525929 w 573741"/>
              <a:gd name="connsiteY5" fmla="*/ 77694 h 460906"/>
              <a:gd name="connsiteX6" fmla="*/ 573741 w 573741"/>
              <a:gd name="connsiteY6" fmla="*/ 0 h 460906"/>
              <a:gd name="connsiteX7" fmla="*/ 573741 w 573741"/>
              <a:gd name="connsiteY7" fmla="*/ 0 h 460906"/>
              <a:gd name="connsiteX0" fmla="*/ 0 w 573741"/>
              <a:gd name="connsiteY0" fmla="*/ 460188 h 461361"/>
              <a:gd name="connsiteX1" fmla="*/ 147923 w 573741"/>
              <a:gd name="connsiteY1" fmla="*/ 425086 h 461361"/>
              <a:gd name="connsiteX2" fmla="*/ 292847 w 573741"/>
              <a:gd name="connsiteY2" fmla="*/ 351123 h 461361"/>
              <a:gd name="connsiteX3" fmla="*/ 364565 w 573741"/>
              <a:gd name="connsiteY3" fmla="*/ 298823 h 461361"/>
              <a:gd name="connsiteX4" fmla="*/ 436282 w 573741"/>
              <a:gd name="connsiteY4" fmla="*/ 215153 h 461361"/>
              <a:gd name="connsiteX5" fmla="*/ 525929 w 573741"/>
              <a:gd name="connsiteY5" fmla="*/ 77694 h 461361"/>
              <a:gd name="connsiteX6" fmla="*/ 573741 w 573741"/>
              <a:gd name="connsiteY6" fmla="*/ 0 h 461361"/>
              <a:gd name="connsiteX7" fmla="*/ 573741 w 573741"/>
              <a:gd name="connsiteY7" fmla="*/ 0 h 461361"/>
              <a:gd name="connsiteX0" fmla="*/ 0 w 573741"/>
              <a:gd name="connsiteY0" fmla="*/ 460188 h 461017"/>
              <a:gd name="connsiteX1" fmla="*/ 147923 w 573741"/>
              <a:gd name="connsiteY1" fmla="*/ 425086 h 461017"/>
              <a:gd name="connsiteX2" fmla="*/ 292847 w 573741"/>
              <a:gd name="connsiteY2" fmla="*/ 351123 h 461017"/>
              <a:gd name="connsiteX3" fmla="*/ 364565 w 573741"/>
              <a:gd name="connsiteY3" fmla="*/ 298823 h 461017"/>
              <a:gd name="connsiteX4" fmla="*/ 436282 w 573741"/>
              <a:gd name="connsiteY4" fmla="*/ 215153 h 461017"/>
              <a:gd name="connsiteX5" fmla="*/ 525929 w 573741"/>
              <a:gd name="connsiteY5" fmla="*/ 77694 h 461017"/>
              <a:gd name="connsiteX6" fmla="*/ 573741 w 573741"/>
              <a:gd name="connsiteY6" fmla="*/ 0 h 461017"/>
              <a:gd name="connsiteX7" fmla="*/ 573741 w 573741"/>
              <a:gd name="connsiteY7" fmla="*/ 0 h 461017"/>
              <a:gd name="connsiteX0" fmla="*/ 0 w 573741"/>
              <a:gd name="connsiteY0" fmla="*/ 460188 h 461172"/>
              <a:gd name="connsiteX1" fmla="*/ 147923 w 573741"/>
              <a:gd name="connsiteY1" fmla="*/ 428818 h 461172"/>
              <a:gd name="connsiteX2" fmla="*/ 292847 w 573741"/>
              <a:gd name="connsiteY2" fmla="*/ 351123 h 461172"/>
              <a:gd name="connsiteX3" fmla="*/ 364565 w 573741"/>
              <a:gd name="connsiteY3" fmla="*/ 298823 h 461172"/>
              <a:gd name="connsiteX4" fmla="*/ 436282 w 573741"/>
              <a:gd name="connsiteY4" fmla="*/ 215153 h 461172"/>
              <a:gd name="connsiteX5" fmla="*/ 525929 w 573741"/>
              <a:gd name="connsiteY5" fmla="*/ 77694 h 461172"/>
              <a:gd name="connsiteX6" fmla="*/ 573741 w 573741"/>
              <a:gd name="connsiteY6" fmla="*/ 0 h 461172"/>
              <a:gd name="connsiteX7" fmla="*/ 573741 w 573741"/>
              <a:gd name="connsiteY7" fmla="*/ 0 h 461172"/>
              <a:gd name="connsiteX0" fmla="*/ 0 w 573741"/>
              <a:gd name="connsiteY0" fmla="*/ 460188 h 461717"/>
              <a:gd name="connsiteX1" fmla="*/ 147923 w 573741"/>
              <a:gd name="connsiteY1" fmla="*/ 436282 h 461717"/>
              <a:gd name="connsiteX2" fmla="*/ 292847 w 573741"/>
              <a:gd name="connsiteY2" fmla="*/ 351123 h 461717"/>
              <a:gd name="connsiteX3" fmla="*/ 364565 w 573741"/>
              <a:gd name="connsiteY3" fmla="*/ 298823 h 461717"/>
              <a:gd name="connsiteX4" fmla="*/ 436282 w 573741"/>
              <a:gd name="connsiteY4" fmla="*/ 215153 h 461717"/>
              <a:gd name="connsiteX5" fmla="*/ 525929 w 573741"/>
              <a:gd name="connsiteY5" fmla="*/ 77694 h 461717"/>
              <a:gd name="connsiteX6" fmla="*/ 573741 w 573741"/>
              <a:gd name="connsiteY6" fmla="*/ 0 h 461717"/>
              <a:gd name="connsiteX7" fmla="*/ 573741 w 573741"/>
              <a:gd name="connsiteY7" fmla="*/ 0 h 461717"/>
              <a:gd name="connsiteX0" fmla="*/ 0 w 573741"/>
              <a:gd name="connsiteY0" fmla="*/ 460188 h 461190"/>
              <a:gd name="connsiteX1" fmla="*/ 147923 w 573741"/>
              <a:gd name="connsiteY1" fmla="*/ 436282 h 461190"/>
              <a:gd name="connsiteX2" fmla="*/ 292847 w 573741"/>
              <a:gd name="connsiteY2" fmla="*/ 351123 h 461190"/>
              <a:gd name="connsiteX3" fmla="*/ 364565 w 573741"/>
              <a:gd name="connsiteY3" fmla="*/ 298823 h 461190"/>
              <a:gd name="connsiteX4" fmla="*/ 436282 w 573741"/>
              <a:gd name="connsiteY4" fmla="*/ 215153 h 461190"/>
              <a:gd name="connsiteX5" fmla="*/ 525929 w 573741"/>
              <a:gd name="connsiteY5" fmla="*/ 77694 h 461190"/>
              <a:gd name="connsiteX6" fmla="*/ 573741 w 573741"/>
              <a:gd name="connsiteY6" fmla="*/ 0 h 461190"/>
              <a:gd name="connsiteX7" fmla="*/ 573741 w 573741"/>
              <a:gd name="connsiteY7" fmla="*/ 0 h 461190"/>
              <a:gd name="connsiteX0" fmla="*/ 0 w 573741"/>
              <a:gd name="connsiteY0" fmla="*/ 460188 h 461134"/>
              <a:gd name="connsiteX1" fmla="*/ 147923 w 573741"/>
              <a:gd name="connsiteY1" fmla="*/ 436282 h 461134"/>
              <a:gd name="connsiteX2" fmla="*/ 257993 w 573741"/>
              <a:gd name="connsiteY2" fmla="*/ 380739 h 461134"/>
              <a:gd name="connsiteX3" fmla="*/ 292847 w 573741"/>
              <a:gd name="connsiteY3" fmla="*/ 351123 h 461134"/>
              <a:gd name="connsiteX4" fmla="*/ 364565 w 573741"/>
              <a:gd name="connsiteY4" fmla="*/ 298823 h 461134"/>
              <a:gd name="connsiteX5" fmla="*/ 436282 w 573741"/>
              <a:gd name="connsiteY5" fmla="*/ 215153 h 461134"/>
              <a:gd name="connsiteX6" fmla="*/ 525929 w 573741"/>
              <a:gd name="connsiteY6" fmla="*/ 77694 h 461134"/>
              <a:gd name="connsiteX7" fmla="*/ 573741 w 573741"/>
              <a:gd name="connsiteY7" fmla="*/ 0 h 461134"/>
              <a:gd name="connsiteX8" fmla="*/ 573741 w 573741"/>
              <a:gd name="connsiteY8" fmla="*/ 0 h 461134"/>
              <a:gd name="connsiteX0" fmla="*/ 0 w 573741"/>
              <a:gd name="connsiteY0" fmla="*/ 460188 h 461192"/>
              <a:gd name="connsiteX1" fmla="*/ 147923 w 573741"/>
              <a:gd name="connsiteY1" fmla="*/ 436282 h 461192"/>
              <a:gd name="connsiteX2" fmla="*/ 257993 w 573741"/>
              <a:gd name="connsiteY2" fmla="*/ 373275 h 461192"/>
              <a:gd name="connsiteX3" fmla="*/ 292847 w 573741"/>
              <a:gd name="connsiteY3" fmla="*/ 351123 h 461192"/>
              <a:gd name="connsiteX4" fmla="*/ 364565 w 573741"/>
              <a:gd name="connsiteY4" fmla="*/ 298823 h 461192"/>
              <a:gd name="connsiteX5" fmla="*/ 436282 w 573741"/>
              <a:gd name="connsiteY5" fmla="*/ 215153 h 461192"/>
              <a:gd name="connsiteX6" fmla="*/ 525929 w 573741"/>
              <a:gd name="connsiteY6" fmla="*/ 77694 h 461192"/>
              <a:gd name="connsiteX7" fmla="*/ 573741 w 573741"/>
              <a:gd name="connsiteY7" fmla="*/ 0 h 461192"/>
              <a:gd name="connsiteX8" fmla="*/ 573741 w 573741"/>
              <a:gd name="connsiteY8" fmla="*/ 0 h 461192"/>
              <a:gd name="connsiteX0" fmla="*/ 0 w 573741"/>
              <a:gd name="connsiteY0" fmla="*/ 460188 h 461192"/>
              <a:gd name="connsiteX1" fmla="*/ 147923 w 573741"/>
              <a:gd name="connsiteY1" fmla="*/ 436282 h 461192"/>
              <a:gd name="connsiteX2" fmla="*/ 257993 w 573741"/>
              <a:gd name="connsiteY2" fmla="*/ 373275 h 461192"/>
              <a:gd name="connsiteX3" fmla="*/ 292847 w 573741"/>
              <a:gd name="connsiteY3" fmla="*/ 351123 h 461192"/>
              <a:gd name="connsiteX4" fmla="*/ 360832 w 573741"/>
              <a:gd name="connsiteY4" fmla="*/ 283894 h 461192"/>
              <a:gd name="connsiteX5" fmla="*/ 436282 w 573741"/>
              <a:gd name="connsiteY5" fmla="*/ 215153 h 461192"/>
              <a:gd name="connsiteX6" fmla="*/ 525929 w 573741"/>
              <a:gd name="connsiteY6" fmla="*/ 77694 h 461192"/>
              <a:gd name="connsiteX7" fmla="*/ 573741 w 573741"/>
              <a:gd name="connsiteY7" fmla="*/ 0 h 461192"/>
              <a:gd name="connsiteX8" fmla="*/ 573741 w 573741"/>
              <a:gd name="connsiteY8" fmla="*/ 0 h 461192"/>
              <a:gd name="connsiteX0" fmla="*/ 0 w 573741"/>
              <a:gd name="connsiteY0" fmla="*/ 460188 h 461192"/>
              <a:gd name="connsiteX1" fmla="*/ 147923 w 573741"/>
              <a:gd name="connsiteY1" fmla="*/ 436282 h 461192"/>
              <a:gd name="connsiteX2" fmla="*/ 257993 w 573741"/>
              <a:gd name="connsiteY2" fmla="*/ 373275 h 461192"/>
              <a:gd name="connsiteX3" fmla="*/ 292847 w 573741"/>
              <a:gd name="connsiteY3" fmla="*/ 351123 h 461192"/>
              <a:gd name="connsiteX4" fmla="*/ 360832 w 573741"/>
              <a:gd name="connsiteY4" fmla="*/ 283894 h 461192"/>
              <a:gd name="connsiteX5" fmla="*/ 428818 w 573741"/>
              <a:gd name="connsiteY5" fmla="*/ 211421 h 461192"/>
              <a:gd name="connsiteX6" fmla="*/ 525929 w 573741"/>
              <a:gd name="connsiteY6" fmla="*/ 77694 h 461192"/>
              <a:gd name="connsiteX7" fmla="*/ 573741 w 573741"/>
              <a:gd name="connsiteY7" fmla="*/ 0 h 461192"/>
              <a:gd name="connsiteX8" fmla="*/ 573741 w 573741"/>
              <a:gd name="connsiteY8" fmla="*/ 0 h 461192"/>
              <a:gd name="connsiteX0" fmla="*/ 0 w 573741"/>
              <a:gd name="connsiteY0" fmla="*/ 460188 h 461192"/>
              <a:gd name="connsiteX1" fmla="*/ 147923 w 573741"/>
              <a:gd name="connsiteY1" fmla="*/ 436282 h 461192"/>
              <a:gd name="connsiteX2" fmla="*/ 257993 w 573741"/>
              <a:gd name="connsiteY2" fmla="*/ 373275 h 461192"/>
              <a:gd name="connsiteX3" fmla="*/ 285383 w 573741"/>
              <a:gd name="connsiteY3" fmla="*/ 351123 h 461192"/>
              <a:gd name="connsiteX4" fmla="*/ 360832 w 573741"/>
              <a:gd name="connsiteY4" fmla="*/ 283894 h 461192"/>
              <a:gd name="connsiteX5" fmla="*/ 428818 w 573741"/>
              <a:gd name="connsiteY5" fmla="*/ 211421 h 461192"/>
              <a:gd name="connsiteX6" fmla="*/ 525929 w 573741"/>
              <a:gd name="connsiteY6" fmla="*/ 77694 h 461192"/>
              <a:gd name="connsiteX7" fmla="*/ 573741 w 573741"/>
              <a:gd name="connsiteY7" fmla="*/ 0 h 461192"/>
              <a:gd name="connsiteX8" fmla="*/ 573741 w 573741"/>
              <a:gd name="connsiteY8" fmla="*/ 0 h 461192"/>
              <a:gd name="connsiteX0" fmla="*/ 0 w 723031"/>
              <a:gd name="connsiteY0" fmla="*/ 751303 h 752307"/>
              <a:gd name="connsiteX1" fmla="*/ 147923 w 723031"/>
              <a:gd name="connsiteY1" fmla="*/ 727397 h 752307"/>
              <a:gd name="connsiteX2" fmla="*/ 257993 w 723031"/>
              <a:gd name="connsiteY2" fmla="*/ 664390 h 752307"/>
              <a:gd name="connsiteX3" fmla="*/ 285383 w 723031"/>
              <a:gd name="connsiteY3" fmla="*/ 642238 h 752307"/>
              <a:gd name="connsiteX4" fmla="*/ 360832 w 723031"/>
              <a:gd name="connsiteY4" fmla="*/ 575009 h 752307"/>
              <a:gd name="connsiteX5" fmla="*/ 428818 w 723031"/>
              <a:gd name="connsiteY5" fmla="*/ 502536 h 752307"/>
              <a:gd name="connsiteX6" fmla="*/ 525929 w 723031"/>
              <a:gd name="connsiteY6" fmla="*/ 368809 h 752307"/>
              <a:gd name="connsiteX7" fmla="*/ 573741 w 723031"/>
              <a:gd name="connsiteY7" fmla="*/ 291115 h 752307"/>
              <a:gd name="connsiteX8" fmla="*/ 723031 w 723031"/>
              <a:gd name="connsiteY8" fmla="*/ 0 h 752307"/>
              <a:gd name="connsiteX0" fmla="*/ 0 w 723031"/>
              <a:gd name="connsiteY0" fmla="*/ 751303 h 752307"/>
              <a:gd name="connsiteX1" fmla="*/ 147923 w 723031"/>
              <a:gd name="connsiteY1" fmla="*/ 727397 h 752307"/>
              <a:gd name="connsiteX2" fmla="*/ 257993 w 723031"/>
              <a:gd name="connsiteY2" fmla="*/ 664390 h 752307"/>
              <a:gd name="connsiteX3" fmla="*/ 285383 w 723031"/>
              <a:gd name="connsiteY3" fmla="*/ 642238 h 752307"/>
              <a:gd name="connsiteX4" fmla="*/ 360832 w 723031"/>
              <a:gd name="connsiteY4" fmla="*/ 575009 h 752307"/>
              <a:gd name="connsiteX5" fmla="*/ 428818 w 723031"/>
              <a:gd name="connsiteY5" fmla="*/ 502536 h 752307"/>
              <a:gd name="connsiteX6" fmla="*/ 522196 w 723031"/>
              <a:gd name="connsiteY6" fmla="*/ 368809 h 752307"/>
              <a:gd name="connsiteX7" fmla="*/ 573741 w 723031"/>
              <a:gd name="connsiteY7" fmla="*/ 291115 h 752307"/>
              <a:gd name="connsiteX8" fmla="*/ 723031 w 723031"/>
              <a:gd name="connsiteY8" fmla="*/ 0 h 752307"/>
              <a:gd name="connsiteX0" fmla="*/ 0 w 723031"/>
              <a:gd name="connsiteY0" fmla="*/ 751303 h 752307"/>
              <a:gd name="connsiteX1" fmla="*/ 147923 w 723031"/>
              <a:gd name="connsiteY1" fmla="*/ 727397 h 752307"/>
              <a:gd name="connsiteX2" fmla="*/ 257993 w 723031"/>
              <a:gd name="connsiteY2" fmla="*/ 664390 h 752307"/>
              <a:gd name="connsiteX3" fmla="*/ 285383 w 723031"/>
              <a:gd name="connsiteY3" fmla="*/ 642238 h 752307"/>
              <a:gd name="connsiteX4" fmla="*/ 360832 w 723031"/>
              <a:gd name="connsiteY4" fmla="*/ 575009 h 752307"/>
              <a:gd name="connsiteX5" fmla="*/ 425085 w 723031"/>
              <a:gd name="connsiteY5" fmla="*/ 495071 h 752307"/>
              <a:gd name="connsiteX6" fmla="*/ 522196 w 723031"/>
              <a:gd name="connsiteY6" fmla="*/ 368809 h 752307"/>
              <a:gd name="connsiteX7" fmla="*/ 573741 w 723031"/>
              <a:gd name="connsiteY7" fmla="*/ 291115 h 752307"/>
              <a:gd name="connsiteX8" fmla="*/ 723031 w 723031"/>
              <a:gd name="connsiteY8" fmla="*/ 0 h 752307"/>
              <a:gd name="connsiteX0" fmla="*/ 0 w 723031"/>
              <a:gd name="connsiteY0" fmla="*/ 751303 h 752307"/>
              <a:gd name="connsiteX1" fmla="*/ 147923 w 723031"/>
              <a:gd name="connsiteY1" fmla="*/ 727397 h 752307"/>
              <a:gd name="connsiteX2" fmla="*/ 257993 w 723031"/>
              <a:gd name="connsiteY2" fmla="*/ 664390 h 752307"/>
              <a:gd name="connsiteX3" fmla="*/ 285383 w 723031"/>
              <a:gd name="connsiteY3" fmla="*/ 642238 h 752307"/>
              <a:gd name="connsiteX4" fmla="*/ 360832 w 723031"/>
              <a:gd name="connsiteY4" fmla="*/ 575009 h 752307"/>
              <a:gd name="connsiteX5" fmla="*/ 425085 w 723031"/>
              <a:gd name="connsiteY5" fmla="*/ 495071 h 752307"/>
              <a:gd name="connsiteX6" fmla="*/ 514731 w 723031"/>
              <a:gd name="connsiteY6" fmla="*/ 365077 h 752307"/>
              <a:gd name="connsiteX7" fmla="*/ 573741 w 723031"/>
              <a:gd name="connsiteY7" fmla="*/ 291115 h 752307"/>
              <a:gd name="connsiteX8" fmla="*/ 723031 w 723031"/>
              <a:gd name="connsiteY8" fmla="*/ 0 h 752307"/>
              <a:gd name="connsiteX0" fmla="*/ 0 w 723031"/>
              <a:gd name="connsiteY0" fmla="*/ 751303 h 752307"/>
              <a:gd name="connsiteX1" fmla="*/ 147923 w 723031"/>
              <a:gd name="connsiteY1" fmla="*/ 727397 h 752307"/>
              <a:gd name="connsiteX2" fmla="*/ 257993 w 723031"/>
              <a:gd name="connsiteY2" fmla="*/ 664390 h 752307"/>
              <a:gd name="connsiteX3" fmla="*/ 285383 w 723031"/>
              <a:gd name="connsiteY3" fmla="*/ 642238 h 752307"/>
              <a:gd name="connsiteX4" fmla="*/ 360832 w 723031"/>
              <a:gd name="connsiteY4" fmla="*/ 575009 h 752307"/>
              <a:gd name="connsiteX5" fmla="*/ 425085 w 723031"/>
              <a:gd name="connsiteY5" fmla="*/ 495071 h 752307"/>
              <a:gd name="connsiteX6" fmla="*/ 514731 w 723031"/>
              <a:gd name="connsiteY6" fmla="*/ 365077 h 752307"/>
              <a:gd name="connsiteX7" fmla="*/ 570008 w 723031"/>
              <a:gd name="connsiteY7" fmla="*/ 287383 h 752307"/>
              <a:gd name="connsiteX8" fmla="*/ 723031 w 723031"/>
              <a:gd name="connsiteY8" fmla="*/ 0 h 752307"/>
              <a:gd name="connsiteX0" fmla="*/ 0 w 723031"/>
              <a:gd name="connsiteY0" fmla="*/ 751303 h 752307"/>
              <a:gd name="connsiteX1" fmla="*/ 147923 w 723031"/>
              <a:gd name="connsiteY1" fmla="*/ 727397 h 752307"/>
              <a:gd name="connsiteX2" fmla="*/ 257993 w 723031"/>
              <a:gd name="connsiteY2" fmla="*/ 664390 h 752307"/>
              <a:gd name="connsiteX3" fmla="*/ 285383 w 723031"/>
              <a:gd name="connsiteY3" fmla="*/ 642238 h 752307"/>
              <a:gd name="connsiteX4" fmla="*/ 360832 w 723031"/>
              <a:gd name="connsiteY4" fmla="*/ 575009 h 752307"/>
              <a:gd name="connsiteX5" fmla="*/ 425085 w 723031"/>
              <a:gd name="connsiteY5" fmla="*/ 495071 h 752307"/>
              <a:gd name="connsiteX6" fmla="*/ 514731 w 723031"/>
              <a:gd name="connsiteY6" fmla="*/ 365077 h 752307"/>
              <a:gd name="connsiteX7" fmla="*/ 562544 w 723031"/>
              <a:gd name="connsiteY7" fmla="*/ 287383 h 752307"/>
              <a:gd name="connsiteX8" fmla="*/ 723031 w 723031"/>
              <a:gd name="connsiteY8" fmla="*/ 0 h 75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031" h="752307">
                <a:moveTo>
                  <a:pt x="0" y="751303"/>
                </a:moveTo>
                <a:cubicBezTo>
                  <a:pt x="43329" y="756282"/>
                  <a:pt x="104924" y="741882"/>
                  <a:pt x="147923" y="727397"/>
                </a:cubicBezTo>
                <a:cubicBezTo>
                  <a:pt x="190922" y="712912"/>
                  <a:pt x="233839" y="678583"/>
                  <a:pt x="257993" y="664390"/>
                </a:cubicBezTo>
                <a:cubicBezTo>
                  <a:pt x="282147" y="650197"/>
                  <a:pt x="268243" y="657135"/>
                  <a:pt x="285383" y="642238"/>
                </a:cubicBezTo>
                <a:cubicBezTo>
                  <a:pt x="302523" y="627341"/>
                  <a:pt x="337548" y="599537"/>
                  <a:pt x="360832" y="575009"/>
                </a:cubicBezTo>
                <a:cubicBezTo>
                  <a:pt x="384116" y="550481"/>
                  <a:pt x="399435" y="530060"/>
                  <a:pt x="425085" y="495071"/>
                </a:cubicBezTo>
                <a:cubicBezTo>
                  <a:pt x="450735" y="460082"/>
                  <a:pt x="491821" y="399692"/>
                  <a:pt x="514731" y="365077"/>
                </a:cubicBezTo>
                <a:cubicBezTo>
                  <a:pt x="537641" y="330462"/>
                  <a:pt x="554575" y="300332"/>
                  <a:pt x="562544" y="287383"/>
                </a:cubicBezTo>
                <a:lnTo>
                  <a:pt x="72303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5547879" y="321009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 55"/>
          <p:cNvSpPr/>
          <p:nvPr/>
        </p:nvSpPr>
        <p:spPr>
          <a:xfrm>
            <a:off x="4470238" y="3023113"/>
            <a:ext cx="361741" cy="296426"/>
          </a:xfrm>
          <a:custGeom>
            <a:avLst/>
            <a:gdLst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1" h="296426">
                <a:moveTo>
                  <a:pt x="0" y="296426"/>
                </a:moveTo>
                <a:cubicBezTo>
                  <a:pt x="47311" y="268374"/>
                  <a:pt x="94622" y="240322"/>
                  <a:pt x="130629" y="216039"/>
                </a:cubicBezTo>
                <a:cubicBezTo>
                  <a:pt x="166636" y="191756"/>
                  <a:pt x="184220" y="177521"/>
                  <a:pt x="216040" y="150725"/>
                </a:cubicBezTo>
                <a:cubicBezTo>
                  <a:pt x="247860" y="123929"/>
                  <a:pt x="297264" y="80386"/>
                  <a:pt x="321547" y="55265"/>
                </a:cubicBezTo>
                <a:cubicBezTo>
                  <a:pt x="345830" y="30144"/>
                  <a:pt x="355042" y="9211"/>
                  <a:pt x="361741" y="0"/>
                </a:cubicBezTo>
                <a:lnTo>
                  <a:pt x="361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Freeform 56"/>
          <p:cNvSpPr/>
          <p:nvPr/>
        </p:nvSpPr>
        <p:spPr>
          <a:xfrm>
            <a:off x="4792432" y="3060714"/>
            <a:ext cx="361741" cy="261257"/>
          </a:xfrm>
          <a:custGeom>
            <a:avLst/>
            <a:gdLst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0 w 341644"/>
              <a:gd name="connsiteY4" fmla="*/ 0 h 256233"/>
              <a:gd name="connsiteX5" fmla="*/ 0 w 341644"/>
              <a:gd name="connsiteY5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50241 w 341644"/>
              <a:gd name="connsiteY4" fmla="*/ 25121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05991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46669 w 346669"/>
              <a:gd name="connsiteY0" fmla="*/ 261257 h 261257"/>
              <a:gd name="connsiteX1" fmla="*/ 251208 w 346669"/>
              <a:gd name="connsiteY1" fmla="*/ 205991 h 261257"/>
              <a:gd name="connsiteX2" fmla="*/ 175846 w 346669"/>
              <a:gd name="connsiteY2" fmla="*/ 155750 h 261257"/>
              <a:gd name="connsiteX3" fmla="*/ 85411 w 346669"/>
              <a:gd name="connsiteY3" fmla="*/ 75363 h 261257"/>
              <a:gd name="connsiteX4" fmla="*/ 40193 w 346669"/>
              <a:gd name="connsiteY4" fmla="*/ 30145 h 261257"/>
              <a:gd name="connsiteX5" fmla="*/ 0 w 346669"/>
              <a:gd name="connsiteY5" fmla="*/ 0 h 261257"/>
              <a:gd name="connsiteX6" fmla="*/ 0 w 346669"/>
              <a:gd name="connsiteY6" fmla="*/ 0 h 261257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61741 w 361741"/>
              <a:gd name="connsiteY0" fmla="*/ 261257 h 261257"/>
              <a:gd name="connsiteX1" fmla="*/ 251208 w 361741"/>
              <a:gd name="connsiteY1" fmla="*/ 205991 h 261257"/>
              <a:gd name="connsiteX2" fmla="*/ 175846 w 361741"/>
              <a:gd name="connsiteY2" fmla="*/ 155750 h 261257"/>
              <a:gd name="connsiteX3" fmla="*/ 85411 w 361741"/>
              <a:gd name="connsiteY3" fmla="*/ 75363 h 261257"/>
              <a:gd name="connsiteX4" fmla="*/ 40193 w 361741"/>
              <a:gd name="connsiteY4" fmla="*/ 30145 h 261257"/>
              <a:gd name="connsiteX5" fmla="*/ 0 w 361741"/>
              <a:gd name="connsiteY5" fmla="*/ 0 h 261257"/>
              <a:gd name="connsiteX6" fmla="*/ 0 w 361741"/>
              <a:gd name="connsiteY6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41" h="261257">
                <a:moveTo>
                  <a:pt x="361741" y="261257"/>
                </a:moveTo>
                <a:cubicBezTo>
                  <a:pt x="331177" y="249534"/>
                  <a:pt x="282190" y="223575"/>
                  <a:pt x="251208" y="205991"/>
                </a:cubicBezTo>
                <a:cubicBezTo>
                  <a:pt x="220226" y="188407"/>
                  <a:pt x="203479" y="177521"/>
                  <a:pt x="175846" y="155750"/>
                </a:cubicBezTo>
                <a:cubicBezTo>
                  <a:pt x="148213" y="133979"/>
                  <a:pt x="108020" y="96297"/>
                  <a:pt x="85411" y="75363"/>
                </a:cubicBezTo>
                <a:cubicBezTo>
                  <a:pt x="62802" y="54429"/>
                  <a:pt x="54428" y="42706"/>
                  <a:pt x="40193" y="30145"/>
                </a:cubicBezTo>
                <a:cubicBezTo>
                  <a:pt x="25958" y="17585"/>
                  <a:pt x="6699" y="5024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8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8880300" y="323717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02617 -0.10857 C 0.02656 -0.05023 0.02669 0.00741 0.02773 0.06528 C 0.02891 0.07338 0.0306 0.08055 0.03216 0.08889 L 0.04075 0.1 L 0.05052 0.10417 L 0.06198 0.10139 L 0.07174 0.09282 L 0.08737 0.0618 L 0.0987 0.01968 C 0.10299 -0.00093 0.1069 -0.0213 0.11068 -0.04213 C 0.11107 -0.06343 0.1112 -0.08542 0.11172 -0.10625 C 0.1112 -0.05116 0.1112 0.0044 0.11068 0.06111 C 0.11185 0.06829 0.11237 0.07639 0.11328 0.08356 C 0.11445 0.08727 0.11615 0.0912 0.11771 0.09537 L 0.12591 0.10231 L 0.13828 0.10417 L 0.15573 0.09375 L 0.18984 0.06111 L 0.21094 0.02616 L 0.22448 -0.01458 C 0.22773 -0.0257 0.23047 -0.03657 0.23372 -0.04769 C 0.23477 -0.05671 0.23568 -0.06505 0.23646 -0.07454 C 0.23581 -0.0787 0.23477 -0.08426 0.23411 -0.08935 L 0.22669 -0.10046 L 0.21523 -0.10046 L 0.20339 -0.09653 L 0.18984 -0.0787 L 0.17904 -0.05023 C 0.17669 -0.04051 0.17448 -0.02986 0.17187 -0.02014 C 0.17083 -0.01042 0.16979 -0.00093 0.16862 0.0088 L 0.16862 0.04097 C 0.17187 0.05208 0.17461 0.06435 0.17773 0.07639 L 0.18711 0.09421 L 0.19896 0.10139 L 0.21094 0.10417 L 0.22122 0.09815 L 0.23477 0.08704 L 0.25469 0.0588 L 0.26615 0.02778 C 0.26836 0.01968 0.27109 0.01227 0.27357 0.0044 " pathEditMode="relative" rAng="0" ptsTypes="AAAAAAAAAAAAAAAAAAAAAAAAAAAAAAAAAAAAAAAAA">
                                      <p:cBhvr>
                                        <p:cTn id="10" dur="1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animMotion origin="layout" path="M 0.00078 -0.00139 L 0.0737 -0.08241 L 0.05951 -0.10232 L 0.04232 -0.10579 L 0.02201 -0.09144 L 0.00886 -0.06459 L 0.0017 -0.0213 L 0.00378 0.02199 L 0.01185 0.06157 L 0.02201 0.0868 L 0.04024 0.09768 L 0.05951 0.09768 L 0.08073 0.07245 L 0.09401 0.03264 L 0.09401 0.03102 " pathEditMode="relative" rAng="0" ptsTypes="AAAAAAAAAAAAAAA">
                                      <p:cBhvr>
                                        <p:cTn id="52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7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8" presetClass="entr" presetSubtype="9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animMotion origin="layout" path="M -0.00078 -0.00116 L 0.06081 -0.24144 L 0.07188 -0.3088 L 0.07708 -0.37199 L 0.07487 -0.39977 L 0.06224 -0.42084 L 0.04896 -0.41829 L 0.03776 -0.39723 L 0.03112 -0.37084 L 0.02435 -0.33912 L 0.02214 -0.30487 L 0.0207 -0.25324 L 0.01927 0.11759 L 0.0207 0.02916 L 0.03555 -0.03149 L 0.05039 -0.07246 L 0.0668 -0.09491 L 0.08451 -0.09491 L 0.09714 -0.08704 L 0.10456 -0.06042 L 0.10612 0.08217 L 0.11276 0.10578 L 0.12539 0.10972 L 0.13802 0.09398 L 0.15065 0.05833 L 0.16484 0.00949 L 0.16484 0.00972 " pathEditMode="relative" rAng="0" ptsTypes="AAAAAAAAAAAAAAAAAAAAAAAAAAA">
                                      <p:cBhvr>
                                        <p:cTn id="70" dur="1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5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8" presetClass="entr" presetSubtype="3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3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9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22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1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4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1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3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31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31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fill="hold" nodeType="withEffect">
                                  <p:stCondLst>
                                    <p:cond delay="31800"/>
                                  </p:stCondLst>
                                  <p:childTnLst>
                                    <p:animMotion origin="layout" path="M -0.00391 0.00255 L -0.35912 -0.13796 L -0.33425 -0.17986 L -0.31446 -0.14491 " pathEditMode="relative" ptsTypes="AAAA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8" presetClass="entr" presetSubtype="3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grpId="0" nodeType="withEffect">
                                  <p:stCondLst>
                                    <p:cond delay="34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3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84546" y="436813"/>
            <a:ext cx="10739575" cy="5731178"/>
            <a:chOff x="705946" y="1090246"/>
            <a:chExt cx="10739575" cy="573117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/>
            <a:srcRect l="6568" t="27990" r="57" b="25255"/>
            <a:stretch/>
          </p:blipFill>
          <p:spPr>
            <a:xfrm>
              <a:off x="705946" y="1090246"/>
              <a:ext cx="10739575" cy="318914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"/>
            <a:srcRect l="6568" t="28274" r="57" b="32045"/>
            <a:stretch/>
          </p:blipFill>
          <p:spPr>
            <a:xfrm>
              <a:off x="705946" y="4114799"/>
              <a:ext cx="10739575" cy="2706625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2379783" y="377064"/>
            <a:ext cx="94176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ĎânƑ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980826" y="2064531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4609523" y="2109445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4615066" y="2874214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5252287" y="2827129"/>
            <a:ext cx="446926" cy="622671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 26"/>
          <p:cNvSpPr/>
          <p:nvPr/>
        </p:nvSpPr>
        <p:spPr>
          <a:xfrm>
            <a:off x="5468505" y="2159319"/>
            <a:ext cx="230708" cy="67254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4909498" y="1499182"/>
            <a:ext cx="361741" cy="296426"/>
          </a:xfrm>
          <a:custGeom>
            <a:avLst/>
            <a:gdLst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1" h="296426">
                <a:moveTo>
                  <a:pt x="0" y="296426"/>
                </a:moveTo>
                <a:cubicBezTo>
                  <a:pt x="47311" y="268374"/>
                  <a:pt x="94622" y="240322"/>
                  <a:pt x="130629" y="216039"/>
                </a:cubicBezTo>
                <a:cubicBezTo>
                  <a:pt x="166636" y="191756"/>
                  <a:pt x="184220" y="177521"/>
                  <a:pt x="216040" y="150725"/>
                </a:cubicBezTo>
                <a:cubicBezTo>
                  <a:pt x="247860" y="123929"/>
                  <a:pt x="297264" y="80386"/>
                  <a:pt x="321547" y="55265"/>
                </a:cubicBezTo>
                <a:cubicBezTo>
                  <a:pt x="345830" y="30144"/>
                  <a:pt x="355042" y="9211"/>
                  <a:pt x="361741" y="0"/>
                </a:cubicBezTo>
                <a:lnTo>
                  <a:pt x="361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5206517" y="1520667"/>
            <a:ext cx="361741" cy="261257"/>
          </a:xfrm>
          <a:custGeom>
            <a:avLst/>
            <a:gdLst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0 w 341644"/>
              <a:gd name="connsiteY4" fmla="*/ 0 h 256233"/>
              <a:gd name="connsiteX5" fmla="*/ 0 w 341644"/>
              <a:gd name="connsiteY5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50241 w 341644"/>
              <a:gd name="connsiteY4" fmla="*/ 25121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05991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46669 w 346669"/>
              <a:gd name="connsiteY0" fmla="*/ 261257 h 261257"/>
              <a:gd name="connsiteX1" fmla="*/ 251208 w 346669"/>
              <a:gd name="connsiteY1" fmla="*/ 205991 h 261257"/>
              <a:gd name="connsiteX2" fmla="*/ 175846 w 346669"/>
              <a:gd name="connsiteY2" fmla="*/ 155750 h 261257"/>
              <a:gd name="connsiteX3" fmla="*/ 85411 w 346669"/>
              <a:gd name="connsiteY3" fmla="*/ 75363 h 261257"/>
              <a:gd name="connsiteX4" fmla="*/ 40193 w 346669"/>
              <a:gd name="connsiteY4" fmla="*/ 30145 h 261257"/>
              <a:gd name="connsiteX5" fmla="*/ 0 w 346669"/>
              <a:gd name="connsiteY5" fmla="*/ 0 h 261257"/>
              <a:gd name="connsiteX6" fmla="*/ 0 w 346669"/>
              <a:gd name="connsiteY6" fmla="*/ 0 h 261257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61741 w 361741"/>
              <a:gd name="connsiteY0" fmla="*/ 261257 h 261257"/>
              <a:gd name="connsiteX1" fmla="*/ 251208 w 361741"/>
              <a:gd name="connsiteY1" fmla="*/ 205991 h 261257"/>
              <a:gd name="connsiteX2" fmla="*/ 175846 w 361741"/>
              <a:gd name="connsiteY2" fmla="*/ 155750 h 261257"/>
              <a:gd name="connsiteX3" fmla="*/ 85411 w 361741"/>
              <a:gd name="connsiteY3" fmla="*/ 75363 h 261257"/>
              <a:gd name="connsiteX4" fmla="*/ 40193 w 361741"/>
              <a:gd name="connsiteY4" fmla="*/ 30145 h 261257"/>
              <a:gd name="connsiteX5" fmla="*/ 0 w 361741"/>
              <a:gd name="connsiteY5" fmla="*/ 0 h 261257"/>
              <a:gd name="connsiteX6" fmla="*/ 0 w 361741"/>
              <a:gd name="connsiteY6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41" h="261257">
                <a:moveTo>
                  <a:pt x="361741" y="261257"/>
                </a:moveTo>
                <a:cubicBezTo>
                  <a:pt x="331177" y="249534"/>
                  <a:pt x="282190" y="223575"/>
                  <a:pt x="251208" y="205991"/>
                </a:cubicBezTo>
                <a:cubicBezTo>
                  <a:pt x="220226" y="188407"/>
                  <a:pt x="203479" y="177521"/>
                  <a:pt x="175846" y="155750"/>
                </a:cubicBezTo>
                <a:cubicBezTo>
                  <a:pt x="148213" y="133979"/>
                  <a:pt x="108020" y="96297"/>
                  <a:pt x="85411" y="75363"/>
                </a:cubicBezTo>
                <a:cubicBezTo>
                  <a:pt x="62802" y="54429"/>
                  <a:pt x="54428" y="42706"/>
                  <a:pt x="40193" y="30145"/>
                </a:cubicBezTo>
                <a:cubicBezTo>
                  <a:pt x="25958" y="17585"/>
                  <a:pt x="6699" y="5024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2502518" y="1984633"/>
            <a:ext cx="307648" cy="700755"/>
          </a:xfrm>
          <a:custGeom>
            <a:avLst/>
            <a:gdLst>
              <a:gd name="connsiteX0" fmla="*/ 0 w 307648"/>
              <a:gd name="connsiteY0" fmla="*/ 700755 h 700755"/>
              <a:gd name="connsiteX1" fmla="*/ 307648 w 307648"/>
              <a:gd name="connsiteY1" fmla="*/ 0 h 700755"/>
              <a:gd name="connsiteX2" fmla="*/ 307648 w 307648"/>
              <a:gd name="connsiteY2" fmla="*/ 0 h 70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48" h="700755">
                <a:moveTo>
                  <a:pt x="0" y="700755"/>
                </a:moveTo>
                <a:lnTo>
                  <a:pt x="307648" y="0"/>
                </a:lnTo>
                <a:lnTo>
                  <a:pt x="30764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789399" y="1979264"/>
            <a:ext cx="76932" cy="1307507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Freeform 31"/>
          <p:cNvSpPr/>
          <p:nvPr/>
        </p:nvSpPr>
        <p:spPr>
          <a:xfrm>
            <a:off x="2806989" y="3235496"/>
            <a:ext cx="598206" cy="213469"/>
          </a:xfrm>
          <a:custGeom>
            <a:avLst/>
            <a:gdLst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0916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6295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6224"/>
              <a:gd name="connsiteX1" fmla="*/ 94004 w 598206"/>
              <a:gd name="connsiteY1" fmla="*/ 136733 h 206224"/>
              <a:gd name="connsiteX2" fmla="*/ 170916 w 598206"/>
              <a:gd name="connsiteY2" fmla="*/ 187053 h 206224"/>
              <a:gd name="connsiteX3" fmla="*/ 247828 w 598206"/>
              <a:gd name="connsiteY3" fmla="*/ 204144 h 206224"/>
              <a:gd name="connsiteX4" fmla="*/ 324740 w 598206"/>
              <a:gd name="connsiteY4" fmla="*/ 205099 h 206224"/>
              <a:gd name="connsiteX5" fmla="*/ 401652 w 598206"/>
              <a:gd name="connsiteY5" fmla="*/ 196553 h 206224"/>
              <a:gd name="connsiteX6" fmla="*/ 487110 w 598206"/>
              <a:gd name="connsiteY6" fmla="*/ 153824 h 206224"/>
              <a:gd name="connsiteX7" fmla="*/ 598206 w 598206"/>
              <a:gd name="connsiteY7" fmla="*/ 59821 h 206224"/>
              <a:gd name="connsiteX8" fmla="*/ 598206 w 598206"/>
              <a:gd name="connsiteY8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98206 w 598206"/>
              <a:gd name="connsiteY8" fmla="*/ 59821 h 206224"/>
              <a:gd name="connsiteX9" fmla="*/ 598206 w 598206"/>
              <a:gd name="connsiteY9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7518"/>
              <a:gd name="connsiteX1" fmla="*/ 49515 w 598206"/>
              <a:gd name="connsiteY1" fmla="*/ 89731 h 217518"/>
              <a:gd name="connsiteX2" fmla="*/ 94004 w 598206"/>
              <a:gd name="connsiteY2" fmla="*/ 136733 h 217518"/>
              <a:gd name="connsiteX3" fmla="*/ 170916 w 598206"/>
              <a:gd name="connsiteY3" fmla="*/ 187053 h 217518"/>
              <a:gd name="connsiteX4" fmla="*/ 247828 w 598206"/>
              <a:gd name="connsiteY4" fmla="*/ 217023 h 217518"/>
              <a:gd name="connsiteX5" fmla="*/ 324740 w 598206"/>
              <a:gd name="connsiteY5" fmla="*/ 205099 h 217518"/>
              <a:gd name="connsiteX6" fmla="*/ 401652 w 598206"/>
              <a:gd name="connsiteY6" fmla="*/ 196553 h 217518"/>
              <a:gd name="connsiteX7" fmla="*/ 487110 w 598206"/>
              <a:gd name="connsiteY7" fmla="*/ 153824 h 217518"/>
              <a:gd name="connsiteX8" fmla="*/ 560503 w 598206"/>
              <a:gd name="connsiteY8" fmla="*/ 100489 h 217518"/>
              <a:gd name="connsiteX9" fmla="*/ 598206 w 598206"/>
              <a:gd name="connsiteY9" fmla="*/ 59821 h 217518"/>
              <a:gd name="connsiteX10" fmla="*/ 598206 w 598206"/>
              <a:gd name="connsiteY10" fmla="*/ 59821 h 217518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3469"/>
              <a:gd name="connsiteX1" fmla="*/ 49515 w 598206"/>
              <a:gd name="connsiteY1" fmla="*/ 89731 h 213469"/>
              <a:gd name="connsiteX2" fmla="*/ 94004 w 598206"/>
              <a:gd name="connsiteY2" fmla="*/ 136733 h 213469"/>
              <a:gd name="connsiteX3" fmla="*/ 170916 w 598206"/>
              <a:gd name="connsiteY3" fmla="*/ 187053 h 213469"/>
              <a:gd name="connsiteX4" fmla="*/ 247828 w 598206"/>
              <a:gd name="connsiteY4" fmla="*/ 210584 h 213469"/>
              <a:gd name="connsiteX5" fmla="*/ 324740 w 598206"/>
              <a:gd name="connsiteY5" fmla="*/ 211539 h 213469"/>
              <a:gd name="connsiteX6" fmla="*/ 401652 w 598206"/>
              <a:gd name="connsiteY6" fmla="*/ 196553 h 213469"/>
              <a:gd name="connsiteX7" fmla="*/ 487110 w 598206"/>
              <a:gd name="connsiteY7" fmla="*/ 153824 h 213469"/>
              <a:gd name="connsiteX8" fmla="*/ 560503 w 598206"/>
              <a:gd name="connsiteY8" fmla="*/ 100489 h 213469"/>
              <a:gd name="connsiteX9" fmla="*/ 598206 w 598206"/>
              <a:gd name="connsiteY9" fmla="*/ 59821 h 213469"/>
              <a:gd name="connsiteX10" fmla="*/ 598206 w 598206"/>
              <a:gd name="connsiteY10" fmla="*/ 59821 h 21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8206" h="213469">
                <a:moveTo>
                  <a:pt x="0" y="0"/>
                </a:moveTo>
                <a:cubicBezTo>
                  <a:pt x="8252" y="14059"/>
                  <a:pt x="33848" y="66942"/>
                  <a:pt x="49515" y="89731"/>
                </a:cubicBezTo>
                <a:cubicBezTo>
                  <a:pt x="65182" y="112520"/>
                  <a:pt x="73771" y="120513"/>
                  <a:pt x="94004" y="136733"/>
                </a:cubicBezTo>
                <a:cubicBezTo>
                  <a:pt x="114237" y="152953"/>
                  <a:pt x="145279" y="174745"/>
                  <a:pt x="170916" y="187053"/>
                </a:cubicBezTo>
                <a:cubicBezTo>
                  <a:pt x="196553" y="199362"/>
                  <a:pt x="222191" y="206503"/>
                  <a:pt x="247828" y="210584"/>
                </a:cubicBezTo>
                <a:cubicBezTo>
                  <a:pt x="273465" y="214665"/>
                  <a:pt x="299103" y="213878"/>
                  <a:pt x="324740" y="211539"/>
                </a:cubicBezTo>
                <a:cubicBezTo>
                  <a:pt x="350377" y="209201"/>
                  <a:pt x="374590" y="206172"/>
                  <a:pt x="401652" y="196553"/>
                </a:cubicBezTo>
                <a:cubicBezTo>
                  <a:pt x="428714" y="186934"/>
                  <a:pt x="460635" y="169835"/>
                  <a:pt x="487110" y="153824"/>
                </a:cubicBezTo>
                <a:cubicBezTo>
                  <a:pt x="513585" y="137813"/>
                  <a:pt x="541987" y="116156"/>
                  <a:pt x="560503" y="100489"/>
                </a:cubicBezTo>
                <a:cubicBezTo>
                  <a:pt x="579019" y="84822"/>
                  <a:pt x="591922" y="66599"/>
                  <a:pt x="598206" y="59821"/>
                </a:cubicBezTo>
                <a:lnTo>
                  <a:pt x="598206" y="598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367492" y="1996658"/>
            <a:ext cx="467958" cy="1333948"/>
          </a:xfrm>
          <a:custGeom>
            <a:avLst/>
            <a:gdLst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55003 w 468993"/>
              <a:gd name="connsiteY4" fmla="*/ 731520 h 1333948"/>
              <a:gd name="connsiteX5" fmla="*/ 430306 w 468993"/>
              <a:gd name="connsiteY5" fmla="*/ 559397 h 1333948"/>
              <a:gd name="connsiteX6" fmla="*/ 457200 w 468993"/>
              <a:gd name="connsiteY6" fmla="*/ 441063 h 1333948"/>
              <a:gd name="connsiteX7" fmla="*/ 467958 w 468993"/>
              <a:gd name="connsiteY7" fmla="*/ 322729 h 1333948"/>
              <a:gd name="connsiteX8" fmla="*/ 467958 w 468993"/>
              <a:gd name="connsiteY8" fmla="*/ 204395 h 1333948"/>
              <a:gd name="connsiteX9" fmla="*/ 462579 w 468993"/>
              <a:gd name="connsiteY9" fmla="*/ 59167 h 1333948"/>
              <a:gd name="connsiteX10" fmla="*/ 467958 w 468993"/>
              <a:gd name="connsiteY10" fmla="*/ 0 h 1333948"/>
              <a:gd name="connsiteX11" fmla="*/ 467958 w 468993"/>
              <a:gd name="connsiteY11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06593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95836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4320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5760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49624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19549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51822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37123 w 467958"/>
              <a:gd name="connsiteY3" fmla="*/ 1161144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46593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5947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302735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958" h="1333948">
                <a:moveTo>
                  <a:pt x="0" y="1333948"/>
                </a:moveTo>
                <a:cubicBezTo>
                  <a:pt x="6275" y="1325880"/>
                  <a:pt x="27058" y="1314226"/>
                  <a:pt x="44091" y="1296296"/>
                </a:cubicBezTo>
                <a:cubicBezTo>
                  <a:pt x="61124" y="1278366"/>
                  <a:pt x="85620" y="1246750"/>
                  <a:pt x="102198" y="1226371"/>
                </a:cubicBezTo>
                <a:cubicBezTo>
                  <a:pt x="118777" y="1205992"/>
                  <a:pt x="130115" y="1195538"/>
                  <a:pt x="143562" y="1174023"/>
                </a:cubicBezTo>
                <a:cubicBezTo>
                  <a:pt x="157009" y="1152508"/>
                  <a:pt x="168928" y="1140209"/>
                  <a:pt x="189320" y="1103719"/>
                </a:cubicBezTo>
                <a:cubicBezTo>
                  <a:pt x="209712" y="1067229"/>
                  <a:pt x="250849" y="986635"/>
                  <a:pt x="265912" y="955082"/>
                </a:cubicBezTo>
                <a:cubicBezTo>
                  <a:pt x="280975" y="923529"/>
                  <a:pt x="277388" y="931937"/>
                  <a:pt x="286138" y="914399"/>
                </a:cubicBezTo>
                <a:cubicBezTo>
                  <a:pt x="294888" y="896861"/>
                  <a:pt x="306037" y="880334"/>
                  <a:pt x="318411" y="849854"/>
                </a:cubicBezTo>
                <a:cubicBezTo>
                  <a:pt x="330785" y="819374"/>
                  <a:pt x="343525" y="779930"/>
                  <a:pt x="360381" y="731520"/>
                </a:cubicBezTo>
                <a:cubicBezTo>
                  <a:pt x="377237" y="683110"/>
                  <a:pt x="403413" y="607806"/>
                  <a:pt x="419549" y="559397"/>
                </a:cubicBezTo>
                <a:cubicBezTo>
                  <a:pt x="435685" y="510988"/>
                  <a:pt x="450028" y="480508"/>
                  <a:pt x="457200" y="441063"/>
                </a:cubicBezTo>
                <a:cubicBezTo>
                  <a:pt x="464372" y="401618"/>
                  <a:pt x="461682" y="362174"/>
                  <a:pt x="462579" y="322729"/>
                </a:cubicBezTo>
                <a:cubicBezTo>
                  <a:pt x="463476" y="283284"/>
                  <a:pt x="462580" y="248322"/>
                  <a:pt x="462580" y="204395"/>
                </a:cubicBezTo>
                <a:cubicBezTo>
                  <a:pt x="462580" y="160468"/>
                  <a:pt x="461683" y="93233"/>
                  <a:pt x="462579" y="59167"/>
                </a:cubicBezTo>
                <a:cubicBezTo>
                  <a:pt x="463475" y="25101"/>
                  <a:pt x="467062" y="9861"/>
                  <a:pt x="467958" y="0"/>
                </a:cubicBezTo>
                <a:lnTo>
                  <a:pt x="46795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reeform 33"/>
          <p:cNvSpPr/>
          <p:nvPr/>
        </p:nvSpPr>
        <p:spPr>
          <a:xfrm>
            <a:off x="3831531" y="2007115"/>
            <a:ext cx="70841" cy="1336134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Freeform 34"/>
          <p:cNvSpPr/>
          <p:nvPr/>
        </p:nvSpPr>
        <p:spPr>
          <a:xfrm>
            <a:off x="3835451" y="3196134"/>
            <a:ext cx="505610" cy="249696"/>
          </a:xfrm>
          <a:custGeom>
            <a:avLst/>
            <a:gdLst>
              <a:gd name="connsiteX0" fmla="*/ 0 w 510989"/>
              <a:gd name="connsiteY0" fmla="*/ 0 h 225824"/>
              <a:gd name="connsiteX1" fmla="*/ 26894 w 510989"/>
              <a:gd name="connsiteY1" fmla="*/ 134471 h 225824"/>
              <a:gd name="connsiteX2" fmla="*/ 102198 w 510989"/>
              <a:gd name="connsiteY2" fmla="*/ 199017 h 225824"/>
              <a:gd name="connsiteX3" fmla="*/ 204396 w 510989"/>
              <a:gd name="connsiteY3" fmla="*/ 220532 h 225824"/>
              <a:gd name="connsiteX4" fmla="*/ 290457 w 510989"/>
              <a:gd name="connsiteY4" fmla="*/ 220532 h 225824"/>
              <a:gd name="connsiteX5" fmla="*/ 398033 w 510989"/>
              <a:gd name="connsiteY5" fmla="*/ 161365 h 225824"/>
              <a:gd name="connsiteX6" fmla="*/ 478716 w 510989"/>
              <a:gd name="connsiteY6" fmla="*/ 96819 h 225824"/>
              <a:gd name="connsiteX7" fmla="*/ 510989 w 510989"/>
              <a:gd name="connsiteY7" fmla="*/ 69925 h 225824"/>
              <a:gd name="connsiteX8" fmla="*/ 510989 w 510989"/>
              <a:gd name="connsiteY8" fmla="*/ 69925 h 225824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6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30499"/>
              <a:gd name="connsiteX1" fmla="*/ 21515 w 505610"/>
              <a:gd name="connsiteY1" fmla="*/ 139850 h 230499"/>
              <a:gd name="connsiteX2" fmla="*/ 96819 w 505610"/>
              <a:gd name="connsiteY2" fmla="*/ 220532 h 230499"/>
              <a:gd name="connsiteX3" fmla="*/ 199017 w 505610"/>
              <a:gd name="connsiteY3" fmla="*/ 225911 h 230499"/>
              <a:gd name="connsiteX4" fmla="*/ 285078 w 505610"/>
              <a:gd name="connsiteY4" fmla="*/ 225911 h 230499"/>
              <a:gd name="connsiteX5" fmla="*/ 392654 w 505610"/>
              <a:gd name="connsiteY5" fmla="*/ 166744 h 230499"/>
              <a:gd name="connsiteX6" fmla="*/ 473337 w 505610"/>
              <a:gd name="connsiteY6" fmla="*/ 102198 h 230499"/>
              <a:gd name="connsiteX7" fmla="*/ 505610 w 505610"/>
              <a:gd name="connsiteY7" fmla="*/ 75304 h 230499"/>
              <a:gd name="connsiteX8" fmla="*/ 505610 w 505610"/>
              <a:gd name="connsiteY8" fmla="*/ 75304 h 230499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5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58595"/>
              <a:gd name="connsiteX1" fmla="*/ 21515 w 505610"/>
              <a:gd name="connsiteY1" fmla="*/ 139850 h 258595"/>
              <a:gd name="connsiteX2" fmla="*/ 96819 w 505610"/>
              <a:gd name="connsiteY2" fmla="*/ 204395 h 258595"/>
              <a:gd name="connsiteX3" fmla="*/ 199017 w 505610"/>
              <a:gd name="connsiteY3" fmla="*/ 258184 h 258595"/>
              <a:gd name="connsiteX4" fmla="*/ 285078 w 505610"/>
              <a:gd name="connsiteY4" fmla="*/ 225911 h 258595"/>
              <a:gd name="connsiteX5" fmla="*/ 392654 w 505610"/>
              <a:gd name="connsiteY5" fmla="*/ 166744 h 258595"/>
              <a:gd name="connsiteX6" fmla="*/ 473337 w 505610"/>
              <a:gd name="connsiteY6" fmla="*/ 102198 h 258595"/>
              <a:gd name="connsiteX7" fmla="*/ 505610 w 505610"/>
              <a:gd name="connsiteY7" fmla="*/ 75304 h 258595"/>
              <a:gd name="connsiteX8" fmla="*/ 505610 w 505610"/>
              <a:gd name="connsiteY8" fmla="*/ 75304 h 258595"/>
              <a:gd name="connsiteX0" fmla="*/ 0 w 505610"/>
              <a:gd name="connsiteY0" fmla="*/ 0 h 242971"/>
              <a:gd name="connsiteX1" fmla="*/ 21515 w 505610"/>
              <a:gd name="connsiteY1" fmla="*/ 139850 h 242971"/>
              <a:gd name="connsiteX2" fmla="*/ 96819 w 505610"/>
              <a:gd name="connsiteY2" fmla="*/ 204395 h 242971"/>
              <a:gd name="connsiteX3" fmla="*/ 199017 w 505610"/>
              <a:gd name="connsiteY3" fmla="*/ 242048 h 242971"/>
              <a:gd name="connsiteX4" fmla="*/ 285078 w 505610"/>
              <a:gd name="connsiteY4" fmla="*/ 225911 h 242971"/>
              <a:gd name="connsiteX5" fmla="*/ 392654 w 505610"/>
              <a:gd name="connsiteY5" fmla="*/ 166744 h 242971"/>
              <a:gd name="connsiteX6" fmla="*/ 473337 w 505610"/>
              <a:gd name="connsiteY6" fmla="*/ 102198 h 242971"/>
              <a:gd name="connsiteX7" fmla="*/ 505610 w 505610"/>
              <a:gd name="connsiteY7" fmla="*/ 75304 h 242971"/>
              <a:gd name="connsiteX8" fmla="*/ 505610 w 505610"/>
              <a:gd name="connsiteY8" fmla="*/ 75304 h 242971"/>
              <a:gd name="connsiteX0" fmla="*/ 0 w 505610"/>
              <a:gd name="connsiteY0" fmla="*/ 0 h 238148"/>
              <a:gd name="connsiteX1" fmla="*/ 21515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8148"/>
              <a:gd name="connsiteX1" fmla="*/ 26894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8867"/>
              <a:gd name="connsiteX1" fmla="*/ 26894 w 505610"/>
              <a:gd name="connsiteY1" fmla="*/ 139850 h 248867"/>
              <a:gd name="connsiteX2" fmla="*/ 91440 w 505610"/>
              <a:gd name="connsiteY2" fmla="*/ 215153 h 248867"/>
              <a:gd name="connsiteX3" fmla="*/ 199017 w 505610"/>
              <a:gd name="connsiteY3" fmla="*/ 247428 h 248867"/>
              <a:gd name="connsiteX4" fmla="*/ 285078 w 505610"/>
              <a:gd name="connsiteY4" fmla="*/ 242048 h 248867"/>
              <a:gd name="connsiteX5" fmla="*/ 392654 w 505610"/>
              <a:gd name="connsiteY5" fmla="*/ 166744 h 248867"/>
              <a:gd name="connsiteX6" fmla="*/ 473337 w 505610"/>
              <a:gd name="connsiteY6" fmla="*/ 102198 h 248867"/>
              <a:gd name="connsiteX7" fmla="*/ 505610 w 505610"/>
              <a:gd name="connsiteY7" fmla="*/ 75304 h 248867"/>
              <a:gd name="connsiteX8" fmla="*/ 505610 w 505610"/>
              <a:gd name="connsiteY8" fmla="*/ 75304 h 248867"/>
              <a:gd name="connsiteX0" fmla="*/ 0 w 505610"/>
              <a:gd name="connsiteY0" fmla="*/ 0 h 247729"/>
              <a:gd name="connsiteX1" fmla="*/ 26894 w 505610"/>
              <a:gd name="connsiteY1" fmla="*/ 139850 h 247729"/>
              <a:gd name="connsiteX2" fmla="*/ 91440 w 505610"/>
              <a:gd name="connsiteY2" fmla="*/ 215153 h 247729"/>
              <a:gd name="connsiteX3" fmla="*/ 199017 w 505610"/>
              <a:gd name="connsiteY3" fmla="*/ 247428 h 247729"/>
              <a:gd name="connsiteX4" fmla="*/ 279699 w 505610"/>
              <a:gd name="connsiteY4" fmla="*/ 231291 h 247729"/>
              <a:gd name="connsiteX5" fmla="*/ 392654 w 505610"/>
              <a:gd name="connsiteY5" fmla="*/ 166744 h 247729"/>
              <a:gd name="connsiteX6" fmla="*/ 473337 w 505610"/>
              <a:gd name="connsiteY6" fmla="*/ 102198 h 247729"/>
              <a:gd name="connsiteX7" fmla="*/ 505610 w 505610"/>
              <a:gd name="connsiteY7" fmla="*/ 75304 h 247729"/>
              <a:gd name="connsiteX8" fmla="*/ 505610 w 505610"/>
              <a:gd name="connsiteY8" fmla="*/ 75304 h 247729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26971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83941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15076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270"/>
              <a:gd name="connsiteX1" fmla="*/ 26894 w 505610"/>
              <a:gd name="connsiteY1" fmla="*/ 126971 h 249270"/>
              <a:gd name="connsiteX2" fmla="*/ 91440 w 505610"/>
              <a:gd name="connsiteY2" fmla="*/ 215153 h 249270"/>
              <a:gd name="connsiteX3" fmla="*/ 199017 w 505610"/>
              <a:gd name="connsiteY3" fmla="*/ 247428 h 249270"/>
              <a:gd name="connsiteX4" fmla="*/ 274320 w 505610"/>
              <a:gd name="connsiteY4" fmla="*/ 243110 h 249270"/>
              <a:gd name="connsiteX5" fmla="*/ 355001 w 505610"/>
              <a:gd name="connsiteY5" fmla="*/ 224775 h 249270"/>
              <a:gd name="connsiteX6" fmla="*/ 399093 w 505610"/>
              <a:gd name="connsiteY6" fmla="*/ 183941 h 249270"/>
              <a:gd name="connsiteX7" fmla="*/ 473337 w 505610"/>
              <a:gd name="connsiteY7" fmla="*/ 108637 h 249270"/>
              <a:gd name="connsiteX8" fmla="*/ 505610 w 505610"/>
              <a:gd name="connsiteY8" fmla="*/ 75304 h 249270"/>
              <a:gd name="connsiteX9" fmla="*/ 505610 w 505610"/>
              <a:gd name="connsiteY9" fmla="*/ 75304 h 249270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9093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2654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48562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5610" h="249696">
                <a:moveTo>
                  <a:pt x="0" y="0"/>
                </a:moveTo>
                <a:cubicBezTo>
                  <a:pt x="17809" y="50651"/>
                  <a:pt x="11654" y="91112"/>
                  <a:pt x="26894" y="126971"/>
                </a:cubicBezTo>
                <a:cubicBezTo>
                  <a:pt x="42134" y="162830"/>
                  <a:pt x="62753" y="195077"/>
                  <a:pt x="91440" y="215153"/>
                </a:cubicBezTo>
                <a:cubicBezTo>
                  <a:pt x="120127" y="235229"/>
                  <a:pt x="168537" y="242769"/>
                  <a:pt x="199017" y="247428"/>
                </a:cubicBezTo>
                <a:cubicBezTo>
                  <a:pt x="229497" y="252088"/>
                  <a:pt x="249396" y="249032"/>
                  <a:pt x="274320" y="243110"/>
                </a:cubicBezTo>
                <a:cubicBezTo>
                  <a:pt x="299244" y="237188"/>
                  <a:pt x="328840" y="221758"/>
                  <a:pt x="348562" y="211897"/>
                </a:cubicBezTo>
                <a:cubicBezTo>
                  <a:pt x="368284" y="202036"/>
                  <a:pt x="371858" y="201151"/>
                  <a:pt x="392654" y="183941"/>
                </a:cubicBezTo>
                <a:cubicBezTo>
                  <a:pt x="413450" y="166731"/>
                  <a:pt x="446443" y="133738"/>
                  <a:pt x="473337" y="108637"/>
                </a:cubicBezTo>
                <a:cubicBezTo>
                  <a:pt x="492163" y="90531"/>
                  <a:pt x="505610" y="75304"/>
                  <a:pt x="505610" y="75304"/>
                </a:cubicBezTo>
                <a:lnTo>
                  <a:pt x="505610" y="753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Freeform 35"/>
          <p:cNvSpPr/>
          <p:nvPr/>
        </p:nvSpPr>
        <p:spPr>
          <a:xfrm>
            <a:off x="4287271" y="2744313"/>
            <a:ext cx="333487" cy="580913"/>
          </a:xfrm>
          <a:custGeom>
            <a:avLst/>
            <a:gdLst>
              <a:gd name="connsiteX0" fmla="*/ 0 w 333487"/>
              <a:gd name="connsiteY0" fmla="*/ 586292 h 586292"/>
              <a:gd name="connsiteX1" fmla="*/ 129092 w 333487"/>
              <a:gd name="connsiteY1" fmla="*/ 424927 h 586292"/>
              <a:gd name="connsiteX2" fmla="*/ 204396 w 333487"/>
              <a:gd name="connsiteY2" fmla="*/ 290457 h 586292"/>
              <a:gd name="connsiteX3" fmla="*/ 258184 w 333487"/>
              <a:gd name="connsiteY3" fmla="*/ 172122 h 586292"/>
              <a:gd name="connsiteX4" fmla="*/ 333487 w 333487"/>
              <a:gd name="connsiteY4" fmla="*/ 0 h 586292"/>
              <a:gd name="connsiteX5" fmla="*/ 333487 w 333487"/>
              <a:gd name="connsiteY5" fmla="*/ 0 h 586292"/>
              <a:gd name="connsiteX0" fmla="*/ 0 w 333487"/>
              <a:gd name="connsiteY0" fmla="*/ 586292 h 586292"/>
              <a:gd name="connsiteX1" fmla="*/ 129092 w 333487"/>
              <a:gd name="connsiteY1" fmla="*/ 424927 h 586292"/>
              <a:gd name="connsiteX2" fmla="*/ 204396 w 333487"/>
              <a:gd name="connsiteY2" fmla="*/ 290457 h 586292"/>
              <a:gd name="connsiteX3" fmla="*/ 258184 w 333487"/>
              <a:gd name="connsiteY3" fmla="*/ 172122 h 586292"/>
              <a:gd name="connsiteX4" fmla="*/ 333487 w 333487"/>
              <a:gd name="connsiteY4" fmla="*/ 0 h 586292"/>
              <a:gd name="connsiteX5" fmla="*/ 333487 w 333487"/>
              <a:gd name="connsiteY5" fmla="*/ 0 h 586292"/>
              <a:gd name="connsiteX0" fmla="*/ 0 w 344245"/>
              <a:gd name="connsiteY0" fmla="*/ 564777 h 564777"/>
              <a:gd name="connsiteX1" fmla="*/ 139850 w 344245"/>
              <a:gd name="connsiteY1" fmla="*/ 424927 h 564777"/>
              <a:gd name="connsiteX2" fmla="*/ 215154 w 344245"/>
              <a:gd name="connsiteY2" fmla="*/ 290457 h 564777"/>
              <a:gd name="connsiteX3" fmla="*/ 268942 w 344245"/>
              <a:gd name="connsiteY3" fmla="*/ 172122 h 564777"/>
              <a:gd name="connsiteX4" fmla="*/ 344245 w 344245"/>
              <a:gd name="connsiteY4" fmla="*/ 0 h 564777"/>
              <a:gd name="connsiteX5" fmla="*/ 344245 w 344245"/>
              <a:gd name="connsiteY5" fmla="*/ 0 h 564777"/>
              <a:gd name="connsiteX0" fmla="*/ 0 w 333487"/>
              <a:gd name="connsiteY0" fmla="*/ 580913 h 580913"/>
              <a:gd name="connsiteX1" fmla="*/ 129092 w 333487"/>
              <a:gd name="connsiteY1" fmla="*/ 424927 h 580913"/>
              <a:gd name="connsiteX2" fmla="*/ 204396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204396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22730 w 333487"/>
              <a:gd name="connsiteY4" fmla="*/ 59168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295836 w 333487"/>
              <a:gd name="connsiteY4" fmla="*/ 48410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17351 w 333487"/>
              <a:gd name="connsiteY4" fmla="*/ 48410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1592 w 333487"/>
              <a:gd name="connsiteY1" fmla="*/ 529399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29399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487" h="580913">
                <a:moveTo>
                  <a:pt x="0" y="580913"/>
                </a:moveTo>
                <a:cubicBezTo>
                  <a:pt x="6932" y="573401"/>
                  <a:pt x="28309" y="555397"/>
                  <a:pt x="48031" y="529399"/>
                </a:cubicBezTo>
                <a:cubicBezTo>
                  <a:pt x="67753" y="503401"/>
                  <a:pt x="94066" y="463854"/>
                  <a:pt x="118334" y="424927"/>
                </a:cubicBezTo>
                <a:cubicBezTo>
                  <a:pt x="142602" y="386000"/>
                  <a:pt x="170330" y="337969"/>
                  <a:pt x="193638" y="295835"/>
                </a:cubicBezTo>
                <a:cubicBezTo>
                  <a:pt x="216946" y="253701"/>
                  <a:pt x="237565" y="213360"/>
                  <a:pt x="258184" y="172122"/>
                </a:cubicBezTo>
                <a:cubicBezTo>
                  <a:pt x="278803" y="130884"/>
                  <a:pt x="304801" y="77097"/>
                  <a:pt x="317351" y="48410"/>
                </a:cubicBezTo>
                <a:cubicBezTo>
                  <a:pt x="329901" y="19723"/>
                  <a:pt x="330798" y="8068"/>
                  <a:pt x="333487" y="0"/>
                </a:cubicBezTo>
                <a:lnTo>
                  <a:pt x="333487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 flipH="1" flipV="1">
            <a:off x="2435995" y="2654939"/>
            <a:ext cx="112333" cy="1139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8" name="Freeform 37"/>
          <p:cNvSpPr/>
          <p:nvPr/>
        </p:nvSpPr>
        <p:spPr>
          <a:xfrm>
            <a:off x="5702146" y="2005458"/>
            <a:ext cx="154309" cy="1445136"/>
          </a:xfrm>
          <a:custGeom>
            <a:avLst/>
            <a:gdLst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9836 w 67385"/>
              <a:gd name="connsiteY4" fmla="*/ 1272487 h 1387586"/>
              <a:gd name="connsiteX5" fmla="*/ 22624 w 67385"/>
              <a:gd name="connsiteY5" fmla="*/ 1310853 h 1387586"/>
              <a:gd name="connsiteX6" fmla="*/ 35413 w 67385"/>
              <a:gd name="connsiteY6" fmla="*/ 1339628 h 1387586"/>
              <a:gd name="connsiteX7" fmla="*/ 48202 w 67385"/>
              <a:gd name="connsiteY7" fmla="*/ 1358811 h 1387586"/>
              <a:gd name="connsiteX8" fmla="*/ 64188 w 67385"/>
              <a:gd name="connsiteY8" fmla="*/ 1381192 h 1387586"/>
              <a:gd name="connsiteX9" fmla="*/ 67385 w 67385"/>
              <a:gd name="connsiteY9" fmla="*/ 1387586 h 1387586"/>
              <a:gd name="connsiteX10" fmla="*/ 67385 w 67385"/>
              <a:gd name="connsiteY10" fmla="*/ 1387586 h 1387586"/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244 w 67385"/>
              <a:gd name="connsiteY4" fmla="*/ 1224529 h 1387586"/>
              <a:gd name="connsiteX5" fmla="*/ 9836 w 67385"/>
              <a:gd name="connsiteY5" fmla="*/ 1272487 h 1387586"/>
              <a:gd name="connsiteX6" fmla="*/ 22624 w 67385"/>
              <a:gd name="connsiteY6" fmla="*/ 1310853 h 1387586"/>
              <a:gd name="connsiteX7" fmla="*/ 35413 w 67385"/>
              <a:gd name="connsiteY7" fmla="*/ 1339628 h 1387586"/>
              <a:gd name="connsiteX8" fmla="*/ 48202 w 67385"/>
              <a:gd name="connsiteY8" fmla="*/ 1358811 h 1387586"/>
              <a:gd name="connsiteX9" fmla="*/ 64188 w 67385"/>
              <a:gd name="connsiteY9" fmla="*/ 1381192 h 1387586"/>
              <a:gd name="connsiteX10" fmla="*/ 67385 w 67385"/>
              <a:gd name="connsiteY10" fmla="*/ 1387586 h 1387586"/>
              <a:gd name="connsiteX11" fmla="*/ 67385 w 67385"/>
              <a:gd name="connsiteY11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2148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4041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3224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2825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9219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84379"/>
              <a:gd name="connsiteY0" fmla="*/ 0 h 1422976"/>
              <a:gd name="connsiteX1" fmla="*/ 4041 w 84379"/>
              <a:gd name="connsiteY1" fmla="*/ 418834 h 1422976"/>
              <a:gd name="connsiteX2" fmla="*/ 844 w 84379"/>
              <a:gd name="connsiteY2" fmla="*/ 968753 h 1422976"/>
              <a:gd name="connsiteX3" fmla="*/ 844 w 84379"/>
              <a:gd name="connsiteY3" fmla="*/ 1128613 h 1422976"/>
              <a:gd name="connsiteX4" fmla="*/ 845 w 84379"/>
              <a:gd name="connsiteY4" fmla="*/ 1205345 h 1422976"/>
              <a:gd name="connsiteX5" fmla="*/ 844 w 84379"/>
              <a:gd name="connsiteY5" fmla="*/ 1224529 h 1422976"/>
              <a:gd name="connsiteX6" fmla="*/ 7239 w 84379"/>
              <a:gd name="connsiteY6" fmla="*/ 1288474 h 1422976"/>
              <a:gd name="connsiteX7" fmla="*/ 16830 w 84379"/>
              <a:gd name="connsiteY7" fmla="*/ 1320444 h 1422976"/>
              <a:gd name="connsiteX8" fmla="*/ 29618 w 84379"/>
              <a:gd name="connsiteY8" fmla="*/ 1349219 h 1422976"/>
              <a:gd name="connsiteX9" fmla="*/ 48802 w 84379"/>
              <a:gd name="connsiteY9" fmla="*/ 1368402 h 1422976"/>
              <a:gd name="connsiteX10" fmla="*/ 83971 w 84379"/>
              <a:gd name="connsiteY10" fmla="*/ 1422756 h 1422976"/>
              <a:gd name="connsiteX11" fmla="*/ 67985 w 84379"/>
              <a:gd name="connsiteY11" fmla="*/ 1387586 h 1422976"/>
              <a:gd name="connsiteX12" fmla="*/ 67985 w 84379"/>
              <a:gd name="connsiteY12" fmla="*/ 1387586 h 1422976"/>
              <a:gd name="connsiteX0" fmla="*/ 10436 w 103374"/>
              <a:gd name="connsiteY0" fmla="*/ 0 h 1419797"/>
              <a:gd name="connsiteX1" fmla="*/ 4041 w 103374"/>
              <a:gd name="connsiteY1" fmla="*/ 418834 h 1419797"/>
              <a:gd name="connsiteX2" fmla="*/ 844 w 103374"/>
              <a:gd name="connsiteY2" fmla="*/ 968753 h 1419797"/>
              <a:gd name="connsiteX3" fmla="*/ 844 w 103374"/>
              <a:gd name="connsiteY3" fmla="*/ 1128613 h 1419797"/>
              <a:gd name="connsiteX4" fmla="*/ 845 w 103374"/>
              <a:gd name="connsiteY4" fmla="*/ 1205345 h 1419797"/>
              <a:gd name="connsiteX5" fmla="*/ 844 w 103374"/>
              <a:gd name="connsiteY5" fmla="*/ 1224529 h 1419797"/>
              <a:gd name="connsiteX6" fmla="*/ 7239 w 103374"/>
              <a:gd name="connsiteY6" fmla="*/ 1288474 h 1419797"/>
              <a:gd name="connsiteX7" fmla="*/ 16830 w 103374"/>
              <a:gd name="connsiteY7" fmla="*/ 1320444 h 1419797"/>
              <a:gd name="connsiteX8" fmla="*/ 29618 w 103374"/>
              <a:gd name="connsiteY8" fmla="*/ 1349219 h 1419797"/>
              <a:gd name="connsiteX9" fmla="*/ 48802 w 103374"/>
              <a:gd name="connsiteY9" fmla="*/ 1368402 h 1419797"/>
              <a:gd name="connsiteX10" fmla="*/ 103154 w 103374"/>
              <a:gd name="connsiteY10" fmla="*/ 1419559 h 1419797"/>
              <a:gd name="connsiteX11" fmla="*/ 67985 w 103374"/>
              <a:gd name="connsiteY11" fmla="*/ 1387586 h 1419797"/>
              <a:gd name="connsiteX12" fmla="*/ 67985 w 103374"/>
              <a:gd name="connsiteY12" fmla="*/ 1387586 h 1419797"/>
              <a:gd name="connsiteX0" fmla="*/ 10436 w 103374"/>
              <a:gd name="connsiteY0" fmla="*/ 0 h 1419779"/>
              <a:gd name="connsiteX1" fmla="*/ 4041 w 103374"/>
              <a:gd name="connsiteY1" fmla="*/ 418834 h 1419779"/>
              <a:gd name="connsiteX2" fmla="*/ 844 w 103374"/>
              <a:gd name="connsiteY2" fmla="*/ 968753 h 1419779"/>
              <a:gd name="connsiteX3" fmla="*/ 844 w 103374"/>
              <a:gd name="connsiteY3" fmla="*/ 1128613 h 1419779"/>
              <a:gd name="connsiteX4" fmla="*/ 845 w 103374"/>
              <a:gd name="connsiteY4" fmla="*/ 1205345 h 1419779"/>
              <a:gd name="connsiteX5" fmla="*/ 844 w 103374"/>
              <a:gd name="connsiteY5" fmla="*/ 1224529 h 1419779"/>
              <a:gd name="connsiteX6" fmla="*/ 7239 w 103374"/>
              <a:gd name="connsiteY6" fmla="*/ 1288474 h 1419779"/>
              <a:gd name="connsiteX7" fmla="*/ 16830 w 103374"/>
              <a:gd name="connsiteY7" fmla="*/ 1320444 h 1419779"/>
              <a:gd name="connsiteX8" fmla="*/ 29618 w 103374"/>
              <a:gd name="connsiteY8" fmla="*/ 1349219 h 1419779"/>
              <a:gd name="connsiteX9" fmla="*/ 48802 w 103374"/>
              <a:gd name="connsiteY9" fmla="*/ 1368402 h 1419779"/>
              <a:gd name="connsiteX10" fmla="*/ 103154 w 103374"/>
              <a:gd name="connsiteY10" fmla="*/ 1419559 h 1419779"/>
              <a:gd name="connsiteX11" fmla="*/ 67985 w 103374"/>
              <a:gd name="connsiteY11" fmla="*/ 1387586 h 1419779"/>
              <a:gd name="connsiteX12" fmla="*/ 67985 w 103374"/>
              <a:gd name="connsiteY12" fmla="*/ 1403572 h 1419779"/>
              <a:gd name="connsiteX0" fmla="*/ 10436 w 103374"/>
              <a:gd name="connsiteY0" fmla="*/ 0 h 1419770"/>
              <a:gd name="connsiteX1" fmla="*/ 4041 w 103374"/>
              <a:gd name="connsiteY1" fmla="*/ 418834 h 1419770"/>
              <a:gd name="connsiteX2" fmla="*/ 844 w 103374"/>
              <a:gd name="connsiteY2" fmla="*/ 968753 h 1419770"/>
              <a:gd name="connsiteX3" fmla="*/ 844 w 103374"/>
              <a:gd name="connsiteY3" fmla="*/ 1128613 h 1419770"/>
              <a:gd name="connsiteX4" fmla="*/ 845 w 103374"/>
              <a:gd name="connsiteY4" fmla="*/ 1205345 h 1419770"/>
              <a:gd name="connsiteX5" fmla="*/ 844 w 103374"/>
              <a:gd name="connsiteY5" fmla="*/ 1224529 h 1419770"/>
              <a:gd name="connsiteX6" fmla="*/ 7239 w 103374"/>
              <a:gd name="connsiteY6" fmla="*/ 1288474 h 1419770"/>
              <a:gd name="connsiteX7" fmla="*/ 16830 w 103374"/>
              <a:gd name="connsiteY7" fmla="*/ 1320444 h 1419770"/>
              <a:gd name="connsiteX8" fmla="*/ 29618 w 103374"/>
              <a:gd name="connsiteY8" fmla="*/ 1349219 h 1419770"/>
              <a:gd name="connsiteX9" fmla="*/ 48802 w 103374"/>
              <a:gd name="connsiteY9" fmla="*/ 1368402 h 1419770"/>
              <a:gd name="connsiteX10" fmla="*/ 103154 w 103374"/>
              <a:gd name="connsiteY10" fmla="*/ 1419559 h 1419770"/>
              <a:gd name="connsiteX11" fmla="*/ 67985 w 103374"/>
              <a:gd name="connsiteY11" fmla="*/ 1387586 h 1419770"/>
              <a:gd name="connsiteX12" fmla="*/ 67985 w 103374"/>
              <a:gd name="connsiteY12" fmla="*/ 1413164 h 1419770"/>
              <a:gd name="connsiteX0" fmla="*/ 10436 w 103374"/>
              <a:gd name="connsiteY0" fmla="*/ 0 h 1421338"/>
              <a:gd name="connsiteX1" fmla="*/ 4041 w 103374"/>
              <a:gd name="connsiteY1" fmla="*/ 418834 h 1421338"/>
              <a:gd name="connsiteX2" fmla="*/ 844 w 103374"/>
              <a:gd name="connsiteY2" fmla="*/ 968753 h 1421338"/>
              <a:gd name="connsiteX3" fmla="*/ 844 w 103374"/>
              <a:gd name="connsiteY3" fmla="*/ 1128613 h 1421338"/>
              <a:gd name="connsiteX4" fmla="*/ 845 w 103374"/>
              <a:gd name="connsiteY4" fmla="*/ 1205345 h 1421338"/>
              <a:gd name="connsiteX5" fmla="*/ 844 w 103374"/>
              <a:gd name="connsiteY5" fmla="*/ 1224529 h 1421338"/>
              <a:gd name="connsiteX6" fmla="*/ 7239 w 103374"/>
              <a:gd name="connsiteY6" fmla="*/ 1288474 h 1421338"/>
              <a:gd name="connsiteX7" fmla="*/ 16830 w 103374"/>
              <a:gd name="connsiteY7" fmla="*/ 1320444 h 1421338"/>
              <a:gd name="connsiteX8" fmla="*/ 29618 w 103374"/>
              <a:gd name="connsiteY8" fmla="*/ 1349219 h 1421338"/>
              <a:gd name="connsiteX9" fmla="*/ 48802 w 103374"/>
              <a:gd name="connsiteY9" fmla="*/ 1368402 h 1421338"/>
              <a:gd name="connsiteX10" fmla="*/ 103154 w 103374"/>
              <a:gd name="connsiteY10" fmla="*/ 1419559 h 1421338"/>
              <a:gd name="connsiteX11" fmla="*/ 67985 w 103374"/>
              <a:gd name="connsiteY11" fmla="*/ 1409966 h 1421338"/>
              <a:gd name="connsiteX12" fmla="*/ 67985 w 103374"/>
              <a:gd name="connsiteY12" fmla="*/ 1413164 h 1421338"/>
              <a:gd name="connsiteX0" fmla="*/ 10436 w 103771"/>
              <a:gd name="connsiteY0" fmla="*/ 0 h 1421338"/>
              <a:gd name="connsiteX1" fmla="*/ 4041 w 103771"/>
              <a:gd name="connsiteY1" fmla="*/ 418834 h 1421338"/>
              <a:gd name="connsiteX2" fmla="*/ 844 w 103771"/>
              <a:gd name="connsiteY2" fmla="*/ 968753 h 1421338"/>
              <a:gd name="connsiteX3" fmla="*/ 844 w 103771"/>
              <a:gd name="connsiteY3" fmla="*/ 1128613 h 1421338"/>
              <a:gd name="connsiteX4" fmla="*/ 845 w 103771"/>
              <a:gd name="connsiteY4" fmla="*/ 1205345 h 1421338"/>
              <a:gd name="connsiteX5" fmla="*/ 844 w 103771"/>
              <a:gd name="connsiteY5" fmla="*/ 1224529 h 1421338"/>
              <a:gd name="connsiteX6" fmla="*/ 7239 w 103771"/>
              <a:gd name="connsiteY6" fmla="*/ 1288474 h 1421338"/>
              <a:gd name="connsiteX7" fmla="*/ 16830 w 103771"/>
              <a:gd name="connsiteY7" fmla="*/ 1320444 h 1421338"/>
              <a:gd name="connsiteX8" fmla="*/ 29618 w 103771"/>
              <a:gd name="connsiteY8" fmla="*/ 1349219 h 1421338"/>
              <a:gd name="connsiteX9" fmla="*/ 48802 w 103771"/>
              <a:gd name="connsiteY9" fmla="*/ 1368402 h 1421338"/>
              <a:gd name="connsiteX10" fmla="*/ 103154 w 103771"/>
              <a:gd name="connsiteY10" fmla="*/ 1419559 h 1421338"/>
              <a:gd name="connsiteX11" fmla="*/ 77577 w 103771"/>
              <a:gd name="connsiteY11" fmla="*/ 1409966 h 1421338"/>
              <a:gd name="connsiteX12" fmla="*/ 67985 w 103771"/>
              <a:gd name="connsiteY12" fmla="*/ 1413164 h 1421338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68402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6422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309" h="1445136">
                <a:moveTo>
                  <a:pt x="10436" y="0"/>
                </a:moveTo>
                <a:cubicBezTo>
                  <a:pt x="8038" y="128687"/>
                  <a:pt x="5640" y="257375"/>
                  <a:pt x="4041" y="418834"/>
                </a:cubicBezTo>
                <a:cubicBezTo>
                  <a:pt x="2442" y="580293"/>
                  <a:pt x="1377" y="850457"/>
                  <a:pt x="844" y="968753"/>
                </a:cubicBezTo>
                <a:cubicBezTo>
                  <a:pt x="311" y="1087049"/>
                  <a:pt x="-755" y="1090247"/>
                  <a:pt x="844" y="1128613"/>
                </a:cubicBezTo>
                <a:cubicBezTo>
                  <a:pt x="2443" y="1166979"/>
                  <a:pt x="845" y="1189359"/>
                  <a:pt x="845" y="1205345"/>
                </a:cubicBezTo>
                <a:cubicBezTo>
                  <a:pt x="845" y="1221331"/>
                  <a:pt x="844" y="1212273"/>
                  <a:pt x="844" y="1224529"/>
                </a:cubicBezTo>
                <a:cubicBezTo>
                  <a:pt x="844" y="1236785"/>
                  <a:pt x="4042" y="1271423"/>
                  <a:pt x="7239" y="1288474"/>
                </a:cubicBezTo>
                <a:cubicBezTo>
                  <a:pt x="10436" y="1305526"/>
                  <a:pt x="16297" y="1316714"/>
                  <a:pt x="20027" y="1326838"/>
                </a:cubicBezTo>
                <a:cubicBezTo>
                  <a:pt x="23757" y="1336962"/>
                  <a:pt x="24822" y="1340160"/>
                  <a:pt x="29618" y="1349219"/>
                </a:cubicBezTo>
                <a:cubicBezTo>
                  <a:pt x="34414" y="1358278"/>
                  <a:pt x="36546" y="1369468"/>
                  <a:pt x="48802" y="1381191"/>
                </a:cubicBezTo>
                <a:cubicBezTo>
                  <a:pt x="61058" y="1392914"/>
                  <a:pt x="98358" y="1414763"/>
                  <a:pt x="103154" y="1419559"/>
                </a:cubicBezTo>
                <a:cubicBezTo>
                  <a:pt x="107950" y="1424355"/>
                  <a:pt x="69051" y="1405703"/>
                  <a:pt x="77577" y="1409966"/>
                </a:cubicBezTo>
                <a:cubicBezTo>
                  <a:pt x="86103" y="1414229"/>
                  <a:pt x="154309" y="1439807"/>
                  <a:pt x="154309" y="144513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9" name="Freeform 38"/>
          <p:cNvSpPr/>
          <p:nvPr/>
        </p:nvSpPr>
        <p:spPr>
          <a:xfrm>
            <a:off x="5723190" y="3274748"/>
            <a:ext cx="529195" cy="182240"/>
          </a:xfrm>
          <a:custGeom>
            <a:avLst/>
            <a:gdLst>
              <a:gd name="connsiteX0" fmla="*/ 0 w 508356"/>
              <a:gd name="connsiteY0" fmla="*/ 73535 h 183014"/>
              <a:gd name="connsiteX1" fmla="*/ 63944 w 508356"/>
              <a:gd name="connsiteY1" fmla="*/ 143874 h 183014"/>
              <a:gd name="connsiteX2" fmla="*/ 111902 w 508356"/>
              <a:gd name="connsiteY2" fmla="*/ 166254 h 183014"/>
              <a:gd name="connsiteX3" fmla="*/ 166255 w 508356"/>
              <a:gd name="connsiteY3" fmla="*/ 179043 h 183014"/>
              <a:gd name="connsiteX4" fmla="*/ 223804 w 508356"/>
              <a:gd name="connsiteY4" fmla="*/ 182240 h 183014"/>
              <a:gd name="connsiteX5" fmla="*/ 290946 w 508356"/>
              <a:gd name="connsiteY5" fmla="*/ 166254 h 183014"/>
              <a:gd name="connsiteX6" fmla="*/ 335707 w 508356"/>
              <a:gd name="connsiteY6" fmla="*/ 150268 h 183014"/>
              <a:gd name="connsiteX7" fmla="*/ 402848 w 508356"/>
              <a:gd name="connsiteY7" fmla="*/ 102310 h 183014"/>
              <a:gd name="connsiteX8" fmla="*/ 447609 w 508356"/>
              <a:gd name="connsiteY8" fmla="*/ 67141 h 183014"/>
              <a:gd name="connsiteX9" fmla="*/ 508356 w 508356"/>
              <a:gd name="connsiteY9" fmla="*/ 0 h 183014"/>
              <a:gd name="connsiteX10" fmla="*/ 508356 w 508356"/>
              <a:gd name="connsiteY10" fmla="*/ 0 h 183014"/>
              <a:gd name="connsiteX0" fmla="*/ 0 w 508356"/>
              <a:gd name="connsiteY0" fmla="*/ 73535 h 183014"/>
              <a:gd name="connsiteX1" fmla="*/ 19183 w 508356"/>
              <a:gd name="connsiteY1" fmla="*/ 92718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73535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89521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95916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2373"/>
              <a:gd name="connsiteX1" fmla="*/ 22380 w 511553"/>
              <a:gd name="connsiteY1" fmla="*/ 95916 h 182373"/>
              <a:gd name="connsiteX2" fmla="*/ 67141 w 511553"/>
              <a:gd name="connsiteY2" fmla="*/ 143874 h 182373"/>
              <a:gd name="connsiteX3" fmla="*/ 115099 w 511553"/>
              <a:gd name="connsiteY3" fmla="*/ 166254 h 182373"/>
              <a:gd name="connsiteX4" fmla="*/ 169452 w 511553"/>
              <a:gd name="connsiteY4" fmla="*/ 179043 h 182373"/>
              <a:gd name="connsiteX5" fmla="*/ 227001 w 511553"/>
              <a:gd name="connsiteY5" fmla="*/ 182240 h 182373"/>
              <a:gd name="connsiteX6" fmla="*/ 258975 w 511553"/>
              <a:gd name="connsiteY6" fmla="*/ 175846 h 182373"/>
              <a:gd name="connsiteX7" fmla="*/ 294143 w 511553"/>
              <a:gd name="connsiteY7" fmla="*/ 166254 h 182373"/>
              <a:gd name="connsiteX8" fmla="*/ 338904 w 511553"/>
              <a:gd name="connsiteY8" fmla="*/ 150268 h 182373"/>
              <a:gd name="connsiteX9" fmla="*/ 406045 w 511553"/>
              <a:gd name="connsiteY9" fmla="*/ 102310 h 182373"/>
              <a:gd name="connsiteX10" fmla="*/ 450806 w 511553"/>
              <a:gd name="connsiteY10" fmla="*/ 67141 h 182373"/>
              <a:gd name="connsiteX11" fmla="*/ 511553 w 511553"/>
              <a:gd name="connsiteY11" fmla="*/ 0 h 182373"/>
              <a:gd name="connsiteX12" fmla="*/ 511553 w 511553"/>
              <a:gd name="connsiteY12" fmla="*/ 0 h 182373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6254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06045 w 511553"/>
              <a:gd name="connsiteY10" fmla="*/ 102310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108705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102311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553" h="182240">
                <a:moveTo>
                  <a:pt x="0" y="47958"/>
                </a:moveTo>
                <a:cubicBezTo>
                  <a:pt x="3197" y="53820"/>
                  <a:pt x="11723" y="84193"/>
                  <a:pt x="22380" y="95916"/>
                </a:cubicBezTo>
                <a:cubicBezTo>
                  <a:pt x="33037" y="107639"/>
                  <a:pt x="51688" y="132151"/>
                  <a:pt x="67141" y="143874"/>
                </a:cubicBezTo>
                <a:cubicBezTo>
                  <a:pt x="82594" y="155597"/>
                  <a:pt x="98047" y="160393"/>
                  <a:pt x="115099" y="166254"/>
                </a:cubicBezTo>
                <a:cubicBezTo>
                  <a:pt x="132151" y="172115"/>
                  <a:pt x="150802" y="176379"/>
                  <a:pt x="169452" y="179043"/>
                </a:cubicBezTo>
                <a:cubicBezTo>
                  <a:pt x="188102" y="181707"/>
                  <a:pt x="212613" y="182240"/>
                  <a:pt x="227001" y="182240"/>
                </a:cubicBezTo>
                <a:cubicBezTo>
                  <a:pt x="241389" y="182240"/>
                  <a:pt x="244588" y="181707"/>
                  <a:pt x="255778" y="179043"/>
                </a:cubicBezTo>
                <a:cubicBezTo>
                  <a:pt x="266968" y="176379"/>
                  <a:pt x="280289" y="174248"/>
                  <a:pt x="294143" y="169452"/>
                </a:cubicBezTo>
                <a:cubicBezTo>
                  <a:pt x="307997" y="164656"/>
                  <a:pt x="323984" y="157728"/>
                  <a:pt x="338904" y="150268"/>
                </a:cubicBezTo>
                <a:cubicBezTo>
                  <a:pt x="353824" y="142808"/>
                  <a:pt x="372475" y="132685"/>
                  <a:pt x="383665" y="124692"/>
                </a:cubicBezTo>
                <a:cubicBezTo>
                  <a:pt x="394855" y="116699"/>
                  <a:pt x="401250" y="111903"/>
                  <a:pt x="412440" y="102311"/>
                </a:cubicBezTo>
                <a:cubicBezTo>
                  <a:pt x="423630" y="92719"/>
                  <a:pt x="434287" y="84193"/>
                  <a:pt x="450806" y="67141"/>
                </a:cubicBezTo>
                <a:cubicBezTo>
                  <a:pt x="467325" y="50089"/>
                  <a:pt x="491304" y="22380"/>
                  <a:pt x="511553" y="0"/>
                </a:cubicBezTo>
                <a:lnTo>
                  <a:pt x="51155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0" name="Freeform 39"/>
          <p:cNvSpPr/>
          <p:nvPr/>
        </p:nvSpPr>
        <p:spPr>
          <a:xfrm>
            <a:off x="6213125" y="2760000"/>
            <a:ext cx="290946" cy="553116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0" fmla="*/ 0 w 652230"/>
              <a:gd name="connsiteY0" fmla="*/ 1224529 h 1224529"/>
              <a:gd name="connsiteX1" fmla="*/ 105508 w 652230"/>
              <a:gd name="connsiteY1" fmla="*/ 1083852 h 1224529"/>
              <a:gd name="connsiteX2" fmla="*/ 166256 w 652230"/>
              <a:gd name="connsiteY2" fmla="*/ 968753 h 1224529"/>
              <a:gd name="connsiteX3" fmla="*/ 223805 w 652230"/>
              <a:gd name="connsiteY3" fmla="*/ 834470 h 1224529"/>
              <a:gd name="connsiteX4" fmla="*/ 290946 w 652230"/>
              <a:gd name="connsiteY4" fmla="*/ 671413 h 1224529"/>
              <a:gd name="connsiteX5" fmla="*/ 354890 w 652230"/>
              <a:gd name="connsiteY5" fmla="*/ 508356 h 1224529"/>
              <a:gd name="connsiteX6" fmla="*/ 393257 w 652230"/>
              <a:gd name="connsiteY6" fmla="*/ 406046 h 1224529"/>
              <a:gd name="connsiteX7" fmla="*/ 409243 w 652230"/>
              <a:gd name="connsiteY7" fmla="*/ 370876 h 1224529"/>
              <a:gd name="connsiteX8" fmla="*/ 438017 w 652230"/>
              <a:gd name="connsiteY8" fmla="*/ 297340 h 1224529"/>
              <a:gd name="connsiteX9" fmla="*/ 469989 w 652230"/>
              <a:gd name="connsiteY9" fmla="*/ 230199 h 1224529"/>
              <a:gd name="connsiteX10" fmla="*/ 524342 w 652230"/>
              <a:gd name="connsiteY10" fmla="*/ 137481 h 1224529"/>
              <a:gd name="connsiteX11" fmla="*/ 543525 w 652230"/>
              <a:gd name="connsiteY11" fmla="*/ 108705 h 1224529"/>
              <a:gd name="connsiteX12" fmla="*/ 601075 w 652230"/>
              <a:gd name="connsiteY12" fmla="*/ 44762 h 1224529"/>
              <a:gd name="connsiteX13" fmla="*/ 652230 w 652230"/>
              <a:gd name="connsiteY13" fmla="*/ 0 h 1224529"/>
              <a:gd name="connsiteX0" fmla="*/ 0 w 601075"/>
              <a:gd name="connsiteY0" fmla="*/ 1179767 h 1179767"/>
              <a:gd name="connsiteX1" fmla="*/ 105508 w 601075"/>
              <a:gd name="connsiteY1" fmla="*/ 1039090 h 1179767"/>
              <a:gd name="connsiteX2" fmla="*/ 166256 w 601075"/>
              <a:gd name="connsiteY2" fmla="*/ 923991 h 1179767"/>
              <a:gd name="connsiteX3" fmla="*/ 223805 w 601075"/>
              <a:gd name="connsiteY3" fmla="*/ 789708 h 1179767"/>
              <a:gd name="connsiteX4" fmla="*/ 290946 w 601075"/>
              <a:gd name="connsiteY4" fmla="*/ 626651 h 1179767"/>
              <a:gd name="connsiteX5" fmla="*/ 354890 w 601075"/>
              <a:gd name="connsiteY5" fmla="*/ 463594 h 1179767"/>
              <a:gd name="connsiteX6" fmla="*/ 393257 w 601075"/>
              <a:gd name="connsiteY6" fmla="*/ 361284 h 1179767"/>
              <a:gd name="connsiteX7" fmla="*/ 409243 w 601075"/>
              <a:gd name="connsiteY7" fmla="*/ 326114 h 1179767"/>
              <a:gd name="connsiteX8" fmla="*/ 438017 w 601075"/>
              <a:gd name="connsiteY8" fmla="*/ 252578 h 1179767"/>
              <a:gd name="connsiteX9" fmla="*/ 469989 w 601075"/>
              <a:gd name="connsiteY9" fmla="*/ 185437 h 1179767"/>
              <a:gd name="connsiteX10" fmla="*/ 524342 w 601075"/>
              <a:gd name="connsiteY10" fmla="*/ 92719 h 1179767"/>
              <a:gd name="connsiteX11" fmla="*/ 543525 w 601075"/>
              <a:gd name="connsiteY11" fmla="*/ 63943 h 1179767"/>
              <a:gd name="connsiteX12" fmla="*/ 601075 w 601075"/>
              <a:gd name="connsiteY12" fmla="*/ 0 h 1179767"/>
              <a:gd name="connsiteX0" fmla="*/ 0 w 543525"/>
              <a:gd name="connsiteY0" fmla="*/ 1115824 h 1115824"/>
              <a:gd name="connsiteX1" fmla="*/ 105508 w 543525"/>
              <a:gd name="connsiteY1" fmla="*/ 975147 h 1115824"/>
              <a:gd name="connsiteX2" fmla="*/ 166256 w 543525"/>
              <a:gd name="connsiteY2" fmla="*/ 860048 h 1115824"/>
              <a:gd name="connsiteX3" fmla="*/ 223805 w 543525"/>
              <a:gd name="connsiteY3" fmla="*/ 725765 h 1115824"/>
              <a:gd name="connsiteX4" fmla="*/ 290946 w 543525"/>
              <a:gd name="connsiteY4" fmla="*/ 562708 h 1115824"/>
              <a:gd name="connsiteX5" fmla="*/ 354890 w 543525"/>
              <a:gd name="connsiteY5" fmla="*/ 399651 h 1115824"/>
              <a:gd name="connsiteX6" fmla="*/ 393257 w 543525"/>
              <a:gd name="connsiteY6" fmla="*/ 297341 h 1115824"/>
              <a:gd name="connsiteX7" fmla="*/ 409243 w 543525"/>
              <a:gd name="connsiteY7" fmla="*/ 262171 h 1115824"/>
              <a:gd name="connsiteX8" fmla="*/ 438017 w 543525"/>
              <a:gd name="connsiteY8" fmla="*/ 188635 h 1115824"/>
              <a:gd name="connsiteX9" fmla="*/ 469989 w 543525"/>
              <a:gd name="connsiteY9" fmla="*/ 121494 h 1115824"/>
              <a:gd name="connsiteX10" fmla="*/ 524342 w 543525"/>
              <a:gd name="connsiteY10" fmla="*/ 28776 h 1115824"/>
              <a:gd name="connsiteX11" fmla="*/ 543525 w 543525"/>
              <a:gd name="connsiteY11" fmla="*/ 0 h 1115824"/>
              <a:gd name="connsiteX0" fmla="*/ 0 w 524342"/>
              <a:gd name="connsiteY0" fmla="*/ 1087048 h 1087048"/>
              <a:gd name="connsiteX1" fmla="*/ 105508 w 524342"/>
              <a:gd name="connsiteY1" fmla="*/ 946371 h 1087048"/>
              <a:gd name="connsiteX2" fmla="*/ 166256 w 524342"/>
              <a:gd name="connsiteY2" fmla="*/ 831272 h 1087048"/>
              <a:gd name="connsiteX3" fmla="*/ 223805 w 524342"/>
              <a:gd name="connsiteY3" fmla="*/ 696989 h 1087048"/>
              <a:gd name="connsiteX4" fmla="*/ 290946 w 524342"/>
              <a:gd name="connsiteY4" fmla="*/ 533932 h 1087048"/>
              <a:gd name="connsiteX5" fmla="*/ 354890 w 524342"/>
              <a:gd name="connsiteY5" fmla="*/ 370875 h 1087048"/>
              <a:gd name="connsiteX6" fmla="*/ 393257 w 524342"/>
              <a:gd name="connsiteY6" fmla="*/ 268565 h 1087048"/>
              <a:gd name="connsiteX7" fmla="*/ 409243 w 524342"/>
              <a:gd name="connsiteY7" fmla="*/ 233395 h 1087048"/>
              <a:gd name="connsiteX8" fmla="*/ 438017 w 524342"/>
              <a:gd name="connsiteY8" fmla="*/ 159859 h 1087048"/>
              <a:gd name="connsiteX9" fmla="*/ 469989 w 524342"/>
              <a:gd name="connsiteY9" fmla="*/ 92718 h 1087048"/>
              <a:gd name="connsiteX10" fmla="*/ 524342 w 524342"/>
              <a:gd name="connsiteY10" fmla="*/ 0 h 1087048"/>
              <a:gd name="connsiteX0" fmla="*/ 0 w 469989"/>
              <a:gd name="connsiteY0" fmla="*/ 994330 h 994330"/>
              <a:gd name="connsiteX1" fmla="*/ 105508 w 469989"/>
              <a:gd name="connsiteY1" fmla="*/ 853653 h 994330"/>
              <a:gd name="connsiteX2" fmla="*/ 166256 w 469989"/>
              <a:gd name="connsiteY2" fmla="*/ 738554 h 994330"/>
              <a:gd name="connsiteX3" fmla="*/ 223805 w 469989"/>
              <a:gd name="connsiteY3" fmla="*/ 604271 h 994330"/>
              <a:gd name="connsiteX4" fmla="*/ 290946 w 469989"/>
              <a:gd name="connsiteY4" fmla="*/ 441214 h 994330"/>
              <a:gd name="connsiteX5" fmla="*/ 354890 w 469989"/>
              <a:gd name="connsiteY5" fmla="*/ 278157 h 994330"/>
              <a:gd name="connsiteX6" fmla="*/ 393257 w 469989"/>
              <a:gd name="connsiteY6" fmla="*/ 175847 h 994330"/>
              <a:gd name="connsiteX7" fmla="*/ 409243 w 469989"/>
              <a:gd name="connsiteY7" fmla="*/ 140677 h 994330"/>
              <a:gd name="connsiteX8" fmla="*/ 438017 w 469989"/>
              <a:gd name="connsiteY8" fmla="*/ 67141 h 994330"/>
              <a:gd name="connsiteX9" fmla="*/ 469989 w 469989"/>
              <a:gd name="connsiteY9" fmla="*/ 0 h 994330"/>
              <a:gd name="connsiteX0" fmla="*/ 0 w 438017"/>
              <a:gd name="connsiteY0" fmla="*/ 927189 h 927189"/>
              <a:gd name="connsiteX1" fmla="*/ 105508 w 438017"/>
              <a:gd name="connsiteY1" fmla="*/ 786512 h 927189"/>
              <a:gd name="connsiteX2" fmla="*/ 166256 w 438017"/>
              <a:gd name="connsiteY2" fmla="*/ 671413 h 927189"/>
              <a:gd name="connsiteX3" fmla="*/ 223805 w 438017"/>
              <a:gd name="connsiteY3" fmla="*/ 537130 h 927189"/>
              <a:gd name="connsiteX4" fmla="*/ 290946 w 438017"/>
              <a:gd name="connsiteY4" fmla="*/ 374073 h 927189"/>
              <a:gd name="connsiteX5" fmla="*/ 354890 w 438017"/>
              <a:gd name="connsiteY5" fmla="*/ 211016 h 927189"/>
              <a:gd name="connsiteX6" fmla="*/ 393257 w 438017"/>
              <a:gd name="connsiteY6" fmla="*/ 108706 h 927189"/>
              <a:gd name="connsiteX7" fmla="*/ 409243 w 438017"/>
              <a:gd name="connsiteY7" fmla="*/ 73536 h 927189"/>
              <a:gd name="connsiteX8" fmla="*/ 438017 w 438017"/>
              <a:gd name="connsiteY8" fmla="*/ 0 h 927189"/>
              <a:gd name="connsiteX0" fmla="*/ 0 w 409243"/>
              <a:gd name="connsiteY0" fmla="*/ 853653 h 853653"/>
              <a:gd name="connsiteX1" fmla="*/ 105508 w 409243"/>
              <a:gd name="connsiteY1" fmla="*/ 712976 h 853653"/>
              <a:gd name="connsiteX2" fmla="*/ 166256 w 409243"/>
              <a:gd name="connsiteY2" fmla="*/ 597877 h 853653"/>
              <a:gd name="connsiteX3" fmla="*/ 223805 w 409243"/>
              <a:gd name="connsiteY3" fmla="*/ 463594 h 853653"/>
              <a:gd name="connsiteX4" fmla="*/ 290946 w 409243"/>
              <a:gd name="connsiteY4" fmla="*/ 300537 h 853653"/>
              <a:gd name="connsiteX5" fmla="*/ 354890 w 409243"/>
              <a:gd name="connsiteY5" fmla="*/ 137480 h 853653"/>
              <a:gd name="connsiteX6" fmla="*/ 393257 w 409243"/>
              <a:gd name="connsiteY6" fmla="*/ 35170 h 853653"/>
              <a:gd name="connsiteX7" fmla="*/ 409243 w 409243"/>
              <a:gd name="connsiteY7" fmla="*/ 0 h 853653"/>
              <a:gd name="connsiteX0" fmla="*/ 0 w 393257"/>
              <a:gd name="connsiteY0" fmla="*/ 818483 h 818483"/>
              <a:gd name="connsiteX1" fmla="*/ 105508 w 393257"/>
              <a:gd name="connsiteY1" fmla="*/ 677806 h 818483"/>
              <a:gd name="connsiteX2" fmla="*/ 166256 w 393257"/>
              <a:gd name="connsiteY2" fmla="*/ 562707 h 818483"/>
              <a:gd name="connsiteX3" fmla="*/ 223805 w 393257"/>
              <a:gd name="connsiteY3" fmla="*/ 428424 h 818483"/>
              <a:gd name="connsiteX4" fmla="*/ 290946 w 393257"/>
              <a:gd name="connsiteY4" fmla="*/ 265367 h 818483"/>
              <a:gd name="connsiteX5" fmla="*/ 354890 w 393257"/>
              <a:gd name="connsiteY5" fmla="*/ 102310 h 818483"/>
              <a:gd name="connsiteX6" fmla="*/ 393257 w 393257"/>
              <a:gd name="connsiteY6" fmla="*/ 0 h 818483"/>
              <a:gd name="connsiteX0" fmla="*/ 0 w 354890"/>
              <a:gd name="connsiteY0" fmla="*/ 716173 h 716173"/>
              <a:gd name="connsiteX1" fmla="*/ 105508 w 354890"/>
              <a:gd name="connsiteY1" fmla="*/ 575496 h 716173"/>
              <a:gd name="connsiteX2" fmla="*/ 166256 w 354890"/>
              <a:gd name="connsiteY2" fmla="*/ 460397 h 716173"/>
              <a:gd name="connsiteX3" fmla="*/ 223805 w 354890"/>
              <a:gd name="connsiteY3" fmla="*/ 326114 h 716173"/>
              <a:gd name="connsiteX4" fmla="*/ 290946 w 354890"/>
              <a:gd name="connsiteY4" fmla="*/ 163057 h 716173"/>
              <a:gd name="connsiteX5" fmla="*/ 354890 w 354890"/>
              <a:gd name="connsiteY5" fmla="*/ 0 h 716173"/>
              <a:gd name="connsiteX0" fmla="*/ 0 w 290946"/>
              <a:gd name="connsiteY0" fmla="*/ 553116 h 553116"/>
              <a:gd name="connsiteX1" fmla="*/ 105508 w 290946"/>
              <a:gd name="connsiteY1" fmla="*/ 412439 h 553116"/>
              <a:gd name="connsiteX2" fmla="*/ 166256 w 290946"/>
              <a:gd name="connsiteY2" fmla="*/ 297340 h 553116"/>
              <a:gd name="connsiteX3" fmla="*/ 223805 w 290946"/>
              <a:gd name="connsiteY3" fmla="*/ 163057 h 553116"/>
              <a:gd name="connsiteX4" fmla="*/ 290946 w 290946"/>
              <a:gd name="connsiteY4" fmla="*/ 0 h 55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6" h="553116">
                <a:moveTo>
                  <a:pt x="0" y="553116"/>
                </a:moveTo>
                <a:cubicBezTo>
                  <a:pt x="39166" y="504092"/>
                  <a:pt x="77799" y="455068"/>
                  <a:pt x="105508" y="412439"/>
                </a:cubicBezTo>
                <a:cubicBezTo>
                  <a:pt x="133217" y="369810"/>
                  <a:pt x="146540" y="338904"/>
                  <a:pt x="166256" y="297340"/>
                </a:cubicBezTo>
                <a:cubicBezTo>
                  <a:pt x="185972" y="255776"/>
                  <a:pt x="203023" y="212614"/>
                  <a:pt x="223805" y="163057"/>
                </a:cubicBezTo>
                <a:cubicBezTo>
                  <a:pt x="244587" y="113500"/>
                  <a:pt x="269099" y="54352"/>
                  <a:pt x="29094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41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2530080" y="163027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Freeform 59"/>
          <p:cNvSpPr/>
          <p:nvPr/>
        </p:nvSpPr>
        <p:spPr>
          <a:xfrm>
            <a:off x="6850317" y="2041135"/>
            <a:ext cx="269304" cy="109171"/>
          </a:xfrm>
          <a:custGeom>
            <a:avLst/>
            <a:gdLst>
              <a:gd name="connsiteX0" fmla="*/ 0 w 271762"/>
              <a:gd name="connsiteY0" fmla="*/ 22457 h 102387"/>
              <a:gd name="connsiteX1" fmla="*/ 115099 w 271762"/>
              <a:gd name="connsiteY1" fmla="*/ 77 h 102387"/>
              <a:gd name="connsiteX2" fmla="*/ 182240 w 271762"/>
              <a:gd name="connsiteY2" fmla="*/ 16063 h 102387"/>
              <a:gd name="connsiteX3" fmla="*/ 220607 w 271762"/>
              <a:gd name="connsiteY3" fmla="*/ 41640 h 102387"/>
              <a:gd name="connsiteX4" fmla="*/ 258973 w 271762"/>
              <a:gd name="connsiteY4" fmla="*/ 80007 h 102387"/>
              <a:gd name="connsiteX5" fmla="*/ 271762 w 271762"/>
              <a:gd name="connsiteY5" fmla="*/ 102387 h 102387"/>
              <a:gd name="connsiteX6" fmla="*/ 271762 w 271762"/>
              <a:gd name="connsiteY6" fmla="*/ 102387 h 102387"/>
              <a:gd name="connsiteX0" fmla="*/ 0 w 271762"/>
              <a:gd name="connsiteY0" fmla="*/ 27049 h 106979"/>
              <a:gd name="connsiteX1" fmla="*/ 64969 w 271762"/>
              <a:gd name="connsiteY1" fmla="*/ 1578 h 106979"/>
              <a:gd name="connsiteX2" fmla="*/ 115099 w 271762"/>
              <a:gd name="connsiteY2" fmla="*/ 4669 h 106979"/>
              <a:gd name="connsiteX3" fmla="*/ 182240 w 271762"/>
              <a:gd name="connsiteY3" fmla="*/ 20655 h 106979"/>
              <a:gd name="connsiteX4" fmla="*/ 220607 w 271762"/>
              <a:gd name="connsiteY4" fmla="*/ 46232 h 106979"/>
              <a:gd name="connsiteX5" fmla="*/ 258973 w 271762"/>
              <a:gd name="connsiteY5" fmla="*/ 84599 h 106979"/>
              <a:gd name="connsiteX6" fmla="*/ 271762 w 271762"/>
              <a:gd name="connsiteY6" fmla="*/ 106979 h 106979"/>
              <a:gd name="connsiteX7" fmla="*/ 271762 w 271762"/>
              <a:gd name="connsiteY7" fmla="*/ 106979 h 106979"/>
              <a:gd name="connsiteX0" fmla="*/ 0 w 271762"/>
              <a:gd name="connsiteY0" fmla="*/ 22714 h 102644"/>
              <a:gd name="connsiteX1" fmla="*/ 64969 w 271762"/>
              <a:gd name="connsiteY1" fmla="*/ 6834 h 102644"/>
              <a:gd name="connsiteX2" fmla="*/ 115099 w 271762"/>
              <a:gd name="connsiteY2" fmla="*/ 334 h 102644"/>
              <a:gd name="connsiteX3" fmla="*/ 182240 w 271762"/>
              <a:gd name="connsiteY3" fmla="*/ 16320 h 102644"/>
              <a:gd name="connsiteX4" fmla="*/ 220607 w 271762"/>
              <a:gd name="connsiteY4" fmla="*/ 41897 h 102644"/>
              <a:gd name="connsiteX5" fmla="*/ 258973 w 271762"/>
              <a:gd name="connsiteY5" fmla="*/ 80264 h 102644"/>
              <a:gd name="connsiteX6" fmla="*/ 271762 w 271762"/>
              <a:gd name="connsiteY6" fmla="*/ 102644 h 102644"/>
              <a:gd name="connsiteX7" fmla="*/ 271762 w 271762"/>
              <a:gd name="connsiteY7" fmla="*/ 102644 h 102644"/>
              <a:gd name="connsiteX0" fmla="*/ 0 w 271762"/>
              <a:gd name="connsiteY0" fmla="*/ 23303 h 103233"/>
              <a:gd name="connsiteX1" fmla="*/ 58575 w 271762"/>
              <a:gd name="connsiteY1" fmla="*/ 4226 h 103233"/>
              <a:gd name="connsiteX2" fmla="*/ 115099 w 271762"/>
              <a:gd name="connsiteY2" fmla="*/ 923 h 103233"/>
              <a:gd name="connsiteX3" fmla="*/ 182240 w 271762"/>
              <a:gd name="connsiteY3" fmla="*/ 16909 h 103233"/>
              <a:gd name="connsiteX4" fmla="*/ 220607 w 271762"/>
              <a:gd name="connsiteY4" fmla="*/ 42486 h 103233"/>
              <a:gd name="connsiteX5" fmla="*/ 258973 w 271762"/>
              <a:gd name="connsiteY5" fmla="*/ 80853 h 103233"/>
              <a:gd name="connsiteX6" fmla="*/ 271762 w 271762"/>
              <a:gd name="connsiteY6" fmla="*/ 103233 h 103233"/>
              <a:gd name="connsiteX7" fmla="*/ 271762 w 271762"/>
              <a:gd name="connsiteY7" fmla="*/ 103233 h 103233"/>
              <a:gd name="connsiteX0" fmla="*/ 0 w 271762"/>
              <a:gd name="connsiteY0" fmla="*/ 30109 h 110039"/>
              <a:gd name="connsiteX1" fmla="*/ 58575 w 271762"/>
              <a:gd name="connsiteY1" fmla="*/ 11032 h 110039"/>
              <a:gd name="connsiteX2" fmla="*/ 112641 w 271762"/>
              <a:gd name="connsiteY2" fmla="*/ 354 h 110039"/>
              <a:gd name="connsiteX3" fmla="*/ 182240 w 271762"/>
              <a:gd name="connsiteY3" fmla="*/ 23715 h 110039"/>
              <a:gd name="connsiteX4" fmla="*/ 220607 w 271762"/>
              <a:gd name="connsiteY4" fmla="*/ 49292 h 110039"/>
              <a:gd name="connsiteX5" fmla="*/ 258973 w 271762"/>
              <a:gd name="connsiteY5" fmla="*/ 87659 h 110039"/>
              <a:gd name="connsiteX6" fmla="*/ 271762 w 271762"/>
              <a:gd name="connsiteY6" fmla="*/ 110039 h 110039"/>
              <a:gd name="connsiteX7" fmla="*/ 271762 w 271762"/>
              <a:gd name="connsiteY7" fmla="*/ 110039 h 110039"/>
              <a:gd name="connsiteX0" fmla="*/ 0 w 271762"/>
              <a:gd name="connsiteY0" fmla="*/ 32602 h 112532"/>
              <a:gd name="connsiteX1" fmla="*/ 51201 w 271762"/>
              <a:gd name="connsiteY1" fmla="*/ 3692 h 112532"/>
              <a:gd name="connsiteX2" fmla="*/ 112641 w 271762"/>
              <a:gd name="connsiteY2" fmla="*/ 2847 h 112532"/>
              <a:gd name="connsiteX3" fmla="*/ 182240 w 271762"/>
              <a:gd name="connsiteY3" fmla="*/ 26208 h 112532"/>
              <a:gd name="connsiteX4" fmla="*/ 220607 w 271762"/>
              <a:gd name="connsiteY4" fmla="*/ 51785 h 112532"/>
              <a:gd name="connsiteX5" fmla="*/ 258973 w 271762"/>
              <a:gd name="connsiteY5" fmla="*/ 90152 h 112532"/>
              <a:gd name="connsiteX6" fmla="*/ 271762 w 271762"/>
              <a:gd name="connsiteY6" fmla="*/ 112532 h 112532"/>
              <a:gd name="connsiteX7" fmla="*/ 271762 w 271762"/>
              <a:gd name="connsiteY7" fmla="*/ 112532 h 112532"/>
              <a:gd name="connsiteX0" fmla="*/ 0 w 276678"/>
              <a:gd name="connsiteY0" fmla="*/ 27397 h 112243"/>
              <a:gd name="connsiteX1" fmla="*/ 56117 w 276678"/>
              <a:gd name="connsiteY1" fmla="*/ 3403 h 112243"/>
              <a:gd name="connsiteX2" fmla="*/ 117557 w 276678"/>
              <a:gd name="connsiteY2" fmla="*/ 2558 h 112243"/>
              <a:gd name="connsiteX3" fmla="*/ 187156 w 276678"/>
              <a:gd name="connsiteY3" fmla="*/ 25919 h 112243"/>
              <a:gd name="connsiteX4" fmla="*/ 225523 w 276678"/>
              <a:gd name="connsiteY4" fmla="*/ 51496 h 112243"/>
              <a:gd name="connsiteX5" fmla="*/ 263889 w 276678"/>
              <a:gd name="connsiteY5" fmla="*/ 89863 h 112243"/>
              <a:gd name="connsiteX6" fmla="*/ 276678 w 276678"/>
              <a:gd name="connsiteY6" fmla="*/ 112243 h 112243"/>
              <a:gd name="connsiteX7" fmla="*/ 276678 w 276678"/>
              <a:gd name="connsiteY7" fmla="*/ 112243 h 112243"/>
              <a:gd name="connsiteX0" fmla="*/ 0 w 269304"/>
              <a:gd name="connsiteY0" fmla="*/ 32602 h 112532"/>
              <a:gd name="connsiteX1" fmla="*/ 48743 w 269304"/>
              <a:gd name="connsiteY1" fmla="*/ 3692 h 112532"/>
              <a:gd name="connsiteX2" fmla="*/ 110183 w 269304"/>
              <a:gd name="connsiteY2" fmla="*/ 2847 h 112532"/>
              <a:gd name="connsiteX3" fmla="*/ 179782 w 269304"/>
              <a:gd name="connsiteY3" fmla="*/ 26208 h 112532"/>
              <a:gd name="connsiteX4" fmla="*/ 218149 w 269304"/>
              <a:gd name="connsiteY4" fmla="*/ 51785 h 112532"/>
              <a:gd name="connsiteX5" fmla="*/ 256515 w 269304"/>
              <a:gd name="connsiteY5" fmla="*/ 90152 h 112532"/>
              <a:gd name="connsiteX6" fmla="*/ 269304 w 269304"/>
              <a:gd name="connsiteY6" fmla="*/ 112532 h 112532"/>
              <a:gd name="connsiteX7" fmla="*/ 269304 w 269304"/>
              <a:gd name="connsiteY7" fmla="*/ 112532 h 112532"/>
              <a:gd name="connsiteX0" fmla="*/ 0 w 269304"/>
              <a:gd name="connsiteY0" fmla="*/ 32003 h 111933"/>
              <a:gd name="connsiteX1" fmla="*/ 48743 w 269304"/>
              <a:gd name="connsiteY1" fmla="*/ 3093 h 111933"/>
              <a:gd name="connsiteX2" fmla="*/ 110183 w 269304"/>
              <a:gd name="connsiteY2" fmla="*/ 2248 h 111933"/>
              <a:gd name="connsiteX3" fmla="*/ 179782 w 269304"/>
              <a:gd name="connsiteY3" fmla="*/ 15777 h 111933"/>
              <a:gd name="connsiteX4" fmla="*/ 218149 w 269304"/>
              <a:gd name="connsiteY4" fmla="*/ 51186 h 111933"/>
              <a:gd name="connsiteX5" fmla="*/ 256515 w 269304"/>
              <a:gd name="connsiteY5" fmla="*/ 89553 h 111933"/>
              <a:gd name="connsiteX6" fmla="*/ 269304 w 269304"/>
              <a:gd name="connsiteY6" fmla="*/ 111933 h 111933"/>
              <a:gd name="connsiteX7" fmla="*/ 269304 w 269304"/>
              <a:gd name="connsiteY7" fmla="*/ 111933 h 111933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18149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1019 h 110949"/>
              <a:gd name="connsiteX1" fmla="*/ 48743 w 269304"/>
              <a:gd name="connsiteY1" fmla="*/ 2109 h 110949"/>
              <a:gd name="connsiteX2" fmla="*/ 110183 w 269304"/>
              <a:gd name="connsiteY2" fmla="*/ 3618 h 110949"/>
              <a:gd name="connsiteX3" fmla="*/ 179782 w 269304"/>
              <a:gd name="connsiteY3" fmla="*/ 14793 h 110949"/>
              <a:gd name="connsiteX4" fmla="*/ 223065 w 269304"/>
              <a:gd name="connsiteY4" fmla="*/ 45286 h 110949"/>
              <a:gd name="connsiteX5" fmla="*/ 256515 w 269304"/>
              <a:gd name="connsiteY5" fmla="*/ 88569 h 110949"/>
              <a:gd name="connsiteX6" fmla="*/ 269304 w 269304"/>
              <a:gd name="connsiteY6" fmla="*/ 110949 h 110949"/>
              <a:gd name="connsiteX7" fmla="*/ 269304 w 269304"/>
              <a:gd name="connsiteY7" fmla="*/ 110949 h 110949"/>
              <a:gd name="connsiteX0" fmla="*/ 0 w 269304"/>
              <a:gd name="connsiteY0" fmla="*/ 27830 h 107760"/>
              <a:gd name="connsiteX1" fmla="*/ 48743 w 269304"/>
              <a:gd name="connsiteY1" fmla="*/ 4839 h 107760"/>
              <a:gd name="connsiteX2" fmla="*/ 110183 w 269304"/>
              <a:gd name="connsiteY2" fmla="*/ 429 h 107760"/>
              <a:gd name="connsiteX3" fmla="*/ 179782 w 269304"/>
              <a:gd name="connsiteY3" fmla="*/ 11604 h 107760"/>
              <a:gd name="connsiteX4" fmla="*/ 223065 w 269304"/>
              <a:gd name="connsiteY4" fmla="*/ 42097 h 107760"/>
              <a:gd name="connsiteX5" fmla="*/ 256515 w 269304"/>
              <a:gd name="connsiteY5" fmla="*/ 85380 h 107760"/>
              <a:gd name="connsiteX6" fmla="*/ 269304 w 269304"/>
              <a:gd name="connsiteY6" fmla="*/ 107760 h 107760"/>
              <a:gd name="connsiteX7" fmla="*/ 269304 w 269304"/>
              <a:gd name="connsiteY7" fmla="*/ 107760 h 107760"/>
              <a:gd name="connsiteX0" fmla="*/ 0 w 269304"/>
              <a:gd name="connsiteY0" fmla="*/ 30574 h 110504"/>
              <a:gd name="connsiteX1" fmla="*/ 48743 w 269304"/>
              <a:gd name="connsiteY1" fmla="*/ 7583 h 110504"/>
              <a:gd name="connsiteX2" fmla="*/ 110183 w 269304"/>
              <a:gd name="connsiteY2" fmla="*/ 214 h 110504"/>
              <a:gd name="connsiteX3" fmla="*/ 179782 w 269304"/>
              <a:gd name="connsiteY3" fmla="*/ 14348 h 110504"/>
              <a:gd name="connsiteX4" fmla="*/ 223065 w 269304"/>
              <a:gd name="connsiteY4" fmla="*/ 44841 h 110504"/>
              <a:gd name="connsiteX5" fmla="*/ 256515 w 269304"/>
              <a:gd name="connsiteY5" fmla="*/ 88124 h 110504"/>
              <a:gd name="connsiteX6" fmla="*/ 269304 w 269304"/>
              <a:gd name="connsiteY6" fmla="*/ 110504 h 110504"/>
              <a:gd name="connsiteX7" fmla="*/ 269304 w 269304"/>
              <a:gd name="connsiteY7" fmla="*/ 110504 h 1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04" h="110504">
                <a:moveTo>
                  <a:pt x="0" y="30574"/>
                </a:moveTo>
                <a:cubicBezTo>
                  <a:pt x="10828" y="28460"/>
                  <a:pt x="30379" y="12643"/>
                  <a:pt x="48743" y="7583"/>
                </a:cubicBezTo>
                <a:cubicBezTo>
                  <a:pt x="67107" y="2523"/>
                  <a:pt x="88343" y="-913"/>
                  <a:pt x="110183" y="214"/>
                </a:cubicBezTo>
                <a:cubicBezTo>
                  <a:pt x="132023" y="1341"/>
                  <a:pt x="160968" y="6910"/>
                  <a:pt x="179782" y="14348"/>
                </a:cubicBezTo>
                <a:cubicBezTo>
                  <a:pt x="198596" y="21786"/>
                  <a:pt x="210276" y="32545"/>
                  <a:pt x="223065" y="44841"/>
                </a:cubicBezTo>
                <a:cubicBezTo>
                  <a:pt x="235854" y="57137"/>
                  <a:pt x="248808" y="77180"/>
                  <a:pt x="256515" y="88124"/>
                </a:cubicBezTo>
                <a:cubicBezTo>
                  <a:pt x="264222" y="99068"/>
                  <a:pt x="269304" y="110504"/>
                  <a:pt x="269304" y="110504"/>
                </a:cubicBezTo>
                <a:lnTo>
                  <a:pt x="269304" y="11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1" name="Freeform 60"/>
          <p:cNvSpPr/>
          <p:nvPr/>
        </p:nvSpPr>
        <p:spPr>
          <a:xfrm>
            <a:off x="7094355" y="2109445"/>
            <a:ext cx="67377" cy="1374001"/>
          </a:xfrm>
          <a:custGeom>
            <a:avLst/>
            <a:gdLst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77" h="1390783">
                <a:moveTo>
                  <a:pt x="0" y="0"/>
                </a:moveTo>
                <a:cubicBezTo>
                  <a:pt x="1502" y="4117"/>
                  <a:pt x="1551" y="275"/>
                  <a:pt x="9011" y="17327"/>
                </a:cubicBezTo>
                <a:cubicBezTo>
                  <a:pt x="16471" y="22089"/>
                  <a:pt x="36138" y="63634"/>
                  <a:pt x="44761" y="102310"/>
                </a:cubicBezTo>
                <a:cubicBezTo>
                  <a:pt x="53384" y="140986"/>
                  <a:pt x="57550" y="195562"/>
                  <a:pt x="60747" y="249382"/>
                </a:cubicBezTo>
                <a:cubicBezTo>
                  <a:pt x="63944" y="303202"/>
                  <a:pt x="63411" y="376737"/>
                  <a:pt x="63944" y="425228"/>
                </a:cubicBezTo>
                <a:cubicBezTo>
                  <a:pt x="64477" y="473719"/>
                  <a:pt x="63411" y="501961"/>
                  <a:pt x="63944" y="540327"/>
                </a:cubicBezTo>
                <a:cubicBezTo>
                  <a:pt x="64477" y="578693"/>
                  <a:pt x="66608" y="619191"/>
                  <a:pt x="67141" y="655426"/>
                </a:cubicBezTo>
                <a:cubicBezTo>
                  <a:pt x="67674" y="691661"/>
                  <a:pt x="67141" y="757737"/>
                  <a:pt x="67141" y="757737"/>
                </a:cubicBezTo>
                <a:cubicBezTo>
                  <a:pt x="67141" y="793972"/>
                  <a:pt x="67674" y="833404"/>
                  <a:pt x="67141" y="872836"/>
                </a:cubicBezTo>
                <a:cubicBezTo>
                  <a:pt x="66608" y="912268"/>
                  <a:pt x="64477" y="954898"/>
                  <a:pt x="63944" y="994330"/>
                </a:cubicBezTo>
                <a:cubicBezTo>
                  <a:pt x="63411" y="1033762"/>
                  <a:pt x="64477" y="1063070"/>
                  <a:pt x="63944" y="1109429"/>
                </a:cubicBezTo>
                <a:cubicBezTo>
                  <a:pt x="63411" y="1155788"/>
                  <a:pt x="61280" y="1230391"/>
                  <a:pt x="60747" y="1272487"/>
                </a:cubicBezTo>
                <a:cubicBezTo>
                  <a:pt x="60214" y="1314583"/>
                  <a:pt x="60747" y="1362008"/>
                  <a:pt x="60747" y="1362008"/>
                </a:cubicBezTo>
                <a:lnTo>
                  <a:pt x="60747" y="1390783"/>
                </a:lnTo>
                <a:lnTo>
                  <a:pt x="60747" y="139078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2" name="Freeform 61"/>
          <p:cNvSpPr/>
          <p:nvPr/>
        </p:nvSpPr>
        <p:spPr>
          <a:xfrm>
            <a:off x="7161496" y="2087064"/>
            <a:ext cx="575496" cy="963381"/>
          </a:xfrm>
          <a:custGeom>
            <a:avLst/>
            <a:gdLst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354889 w 575496"/>
              <a:gd name="connsiteY5" fmla="*/ 201424 h 975147"/>
              <a:gd name="connsiteX6" fmla="*/ 457200 w 575496"/>
              <a:gd name="connsiteY6" fmla="*/ 95916 h 975147"/>
              <a:gd name="connsiteX7" fmla="*/ 537130 w 575496"/>
              <a:gd name="connsiteY7" fmla="*/ 25578 h 975147"/>
              <a:gd name="connsiteX8" fmla="*/ 575496 w 575496"/>
              <a:gd name="connsiteY8" fmla="*/ 0 h 975147"/>
              <a:gd name="connsiteX9" fmla="*/ 575496 w 575496"/>
              <a:gd name="connsiteY9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8157 w 575496"/>
              <a:gd name="connsiteY5" fmla="*/ 310129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81355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2381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31972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3932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68565 w 575496"/>
              <a:gd name="connsiteY5" fmla="*/ 335706 h 975147"/>
              <a:gd name="connsiteX6" fmla="*/ 263649 w 575496"/>
              <a:gd name="connsiteY6" fmla="*/ 332510 h 975147"/>
              <a:gd name="connsiteX7" fmla="*/ 354889 w 575496"/>
              <a:gd name="connsiteY7" fmla="*/ 204621 h 975147"/>
              <a:gd name="connsiteX8" fmla="*/ 457200 w 575496"/>
              <a:gd name="connsiteY8" fmla="*/ 95916 h 975147"/>
              <a:gd name="connsiteX9" fmla="*/ 537129 w 575496"/>
              <a:gd name="connsiteY9" fmla="*/ 31973 h 975147"/>
              <a:gd name="connsiteX10" fmla="*/ 575496 w 575496"/>
              <a:gd name="connsiteY10" fmla="*/ 0 h 975147"/>
              <a:gd name="connsiteX11" fmla="*/ 575496 w 575496"/>
              <a:gd name="connsiteY11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56798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4671 w 575496"/>
              <a:gd name="connsiteY10" fmla="*/ 29515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7426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496" h="975147">
                <a:moveTo>
                  <a:pt x="0" y="975147"/>
                </a:moveTo>
                <a:cubicBezTo>
                  <a:pt x="19450" y="909604"/>
                  <a:pt x="38900" y="844062"/>
                  <a:pt x="60747" y="783315"/>
                </a:cubicBezTo>
                <a:cubicBezTo>
                  <a:pt x="82595" y="722568"/>
                  <a:pt x="109401" y="663297"/>
                  <a:pt x="131085" y="610666"/>
                </a:cubicBezTo>
                <a:cubicBezTo>
                  <a:pt x="152769" y="558035"/>
                  <a:pt x="175685" y="500830"/>
                  <a:pt x="190853" y="467531"/>
                </a:cubicBezTo>
                <a:cubicBezTo>
                  <a:pt x="206021" y="434232"/>
                  <a:pt x="211558" y="428511"/>
                  <a:pt x="222090" y="410875"/>
                </a:cubicBezTo>
                <a:cubicBezTo>
                  <a:pt x="232622" y="393239"/>
                  <a:pt x="238924" y="374242"/>
                  <a:pt x="246670" y="361714"/>
                </a:cubicBezTo>
                <a:cubicBezTo>
                  <a:pt x="254416" y="349186"/>
                  <a:pt x="266145" y="339754"/>
                  <a:pt x="268565" y="335706"/>
                </a:cubicBezTo>
                <a:cubicBezTo>
                  <a:pt x="270985" y="331658"/>
                  <a:pt x="250001" y="367799"/>
                  <a:pt x="261191" y="337426"/>
                </a:cubicBezTo>
                <a:cubicBezTo>
                  <a:pt x="275578" y="316644"/>
                  <a:pt x="319763" y="238728"/>
                  <a:pt x="352431" y="197247"/>
                </a:cubicBezTo>
                <a:cubicBezTo>
                  <a:pt x="385099" y="155766"/>
                  <a:pt x="427236" y="117317"/>
                  <a:pt x="457200" y="88542"/>
                </a:cubicBezTo>
                <a:cubicBezTo>
                  <a:pt x="487164" y="59767"/>
                  <a:pt x="512497" y="40585"/>
                  <a:pt x="532213" y="24599"/>
                </a:cubicBezTo>
                <a:lnTo>
                  <a:pt x="575496" y="0"/>
                </a:lnTo>
                <a:lnTo>
                  <a:pt x="57549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3" name="Freeform 62"/>
          <p:cNvSpPr/>
          <p:nvPr/>
        </p:nvSpPr>
        <p:spPr>
          <a:xfrm>
            <a:off x="7673048" y="2035571"/>
            <a:ext cx="505158" cy="148792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158" h="150609">
                <a:moveTo>
                  <a:pt x="0" y="99453"/>
                </a:moveTo>
                <a:cubicBezTo>
                  <a:pt x="6653" y="95210"/>
                  <a:pt x="24628" y="79900"/>
                  <a:pt x="39918" y="69080"/>
                </a:cubicBezTo>
                <a:cubicBezTo>
                  <a:pt x="55208" y="58260"/>
                  <a:pt x="75356" y="42953"/>
                  <a:pt x="91739" y="34530"/>
                </a:cubicBezTo>
                <a:cubicBezTo>
                  <a:pt x="108123" y="26107"/>
                  <a:pt x="126742" y="22684"/>
                  <a:pt x="138219" y="18544"/>
                </a:cubicBezTo>
                <a:cubicBezTo>
                  <a:pt x="149696" y="14404"/>
                  <a:pt x="145803" y="12765"/>
                  <a:pt x="160600" y="9691"/>
                </a:cubicBezTo>
                <a:cubicBezTo>
                  <a:pt x="175397" y="6617"/>
                  <a:pt x="202613" y="755"/>
                  <a:pt x="227002" y="99"/>
                </a:cubicBezTo>
                <a:cubicBezTo>
                  <a:pt x="251391" y="-557"/>
                  <a:pt x="282420" y="2147"/>
                  <a:pt x="306932" y="5754"/>
                </a:cubicBezTo>
                <a:cubicBezTo>
                  <a:pt x="331444" y="9361"/>
                  <a:pt x="353291" y="14158"/>
                  <a:pt x="374073" y="21741"/>
                </a:cubicBezTo>
                <a:cubicBezTo>
                  <a:pt x="394855" y="29324"/>
                  <a:pt x="414448" y="39286"/>
                  <a:pt x="431623" y="51255"/>
                </a:cubicBezTo>
                <a:cubicBezTo>
                  <a:pt x="448798" y="63224"/>
                  <a:pt x="459950" y="76998"/>
                  <a:pt x="477122" y="93557"/>
                </a:cubicBezTo>
                <a:cubicBezTo>
                  <a:pt x="494294" y="110116"/>
                  <a:pt x="500895" y="143149"/>
                  <a:pt x="505158" y="150609"/>
                </a:cubicBezTo>
                <a:lnTo>
                  <a:pt x="505158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4" name="Freeform 63"/>
          <p:cNvSpPr/>
          <p:nvPr/>
        </p:nvSpPr>
        <p:spPr>
          <a:xfrm>
            <a:off x="8147916" y="2138575"/>
            <a:ext cx="163057" cy="12444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5" name="Freeform 64"/>
          <p:cNvSpPr/>
          <p:nvPr/>
        </p:nvSpPr>
        <p:spPr>
          <a:xfrm>
            <a:off x="8272247" y="3297919"/>
            <a:ext cx="459289" cy="145354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289" h="147129">
                <a:moveTo>
                  <a:pt x="0" y="47958"/>
                </a:moveTo>
                <a:cubicBezTo>
                  <a:pt x="8306" y="55033"/>
                  <a:pt x="31183" y="85612"/>
                  <a:pt x="43439" y="96802"/>
                </a:cubicBezTo>
                <a:cubicBezTo>
                  <a:pt x="55695" y="107992"/>
                  <a:pt x="61592" y="114715"/>
                  <a:pt x="73535" y="121495"/>
                </a:cubicBezTo>
                <a:cubicBezTo>
                  <a:pt x="85478" y="128275"/>
                  <a:pt x="98580" y="133217"/>
                  <a:pt x="115099" y="137480"/>
                </a:cubicBezTo>
                <a:cubicBezTo>
                  <a:pt x="131618" y="141743"/>
                  <a:pt x="153465" y="146538"/>
                  <a:pt x="172648" y="147071"/>
                </a:cubicBezTo>
                <a:cubicBezTo>
                  <a:pt x="191831" y="147604"/>
                  <a:pt x="210482" y="144407"/>
                  <a:pt x="230198" y="140677"/>
                </a:cubicBezTo>
                <a:cubicBezTo>
                  <a:pt x="249914" y="136947"/>
                  <a:pt x="276245" y="129339"/>
                  <a:pt x="290945" y="124691"/>
                </a:cubicBezTo>
                <a:cubicBezTo>
                  <a:pt x="305645" y="120043"/>
                  <a:pt x="308806" y="117585"/>
                  <a:pt x="318398" y="112789"/>
                </a:cubicBezTo>
                <a:cubicBezTo>
                  <a:pt x="327990" y="107993"/>
                  <a:pt x="338903" y="103910"/>
                  <a:pt x="351692" y="95917"/>
                </a:cubicBezTo>
                <a:cubicBezTo>
                  <a:pt x="364481" y="87924"/>
                  <a:pt x="380744" y="76020"/>
                  <a:pt x="395131" y="64830"/>
                </a:cubicBezTo>
                <a:cubicBezTo>
                  <a:pt x="409518" y="53640"/>
                  <a:pt x="443657" y="20398"/>
                  <a:pt x="454002" y="9593"/>
                </a:cubicBezTo>
                <a:cubicBezTo>
                  <a:pt x="464347" y="-1212"/>
                  <a:pt x="456134" y="3198"/>
                  <a:pt x="457200" y="0"/>
                </a:cubicBezTo>
                <a:lnTo>
                  <a:pt x="45720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6" name="Freeform 65"/>
          <p:cNvSpPr/>
          <p:nvPr/>
        </p:nvSpPr>
        <p:spPr>
          <a:xfrm>
            <a:off x="8692956" y="2742491"/>
            <a:ext cx="326115" cy="593821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115" h="601074">
                <a:moveTo>
                  <a:pt x="0" y="601074"/>
                </a:moveTo>
                <a:cubicBezTo>
                  <a:pt x="39166" y="559776"/>
                  <a:pt x="76733" y="517946"/>
                  <a:pt x="105508" y="479580"/>
                </a:cubicBezTo>
                <a:cubicBezTo>
                  <a:pt x="134283" y="441214"/>
                  <a:pt x="153465" y="403913"/>
                  <a:pt x="172648" y="370875"/>
                </a:cubicBezTo>
                <a:cubicBezTo>
                  <a:pt x="191831" y="337837"/>
                  <a:pt x="203023" y="319187"/>
                  <a:pt x="220608" y="281354"/>
                </a:cubicBezTo>
                <a:cubicBezTo>
                  <a:pt x="238193" y="243521"/>
                  <a:pt x="265901" y="174248"/>
                  <a:pt x="278157" y="143874"/>
                </a:cubicBezTo>
                <a:cubicBezTo>
                  <a:pt x="290413" y="113501"/>
                  <a:pt x="286150" y="123092"/>
                  <a:pt x="294143" y="99113"/>
                </a:cubicBezTo>
                <a:cubicBezTo>
                  <a:pt x="302136" y="75134"/>
                  <a:pt x="320786" y="16519"/>
                  <a:pt x="326115" y="0"/>
                </a:cubicBezTo>
                <a:lnTo>
                  <a:pt x="32611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7" name="Freeform 66"/>
          <p:cNvSpPr/>
          <p:nvPr/>
        </p:nvSpPr>
        <p:spPr>
          <a:xfrm>
            <a:off x="6487454" y="2053947"/>
            <a:ext cx="391376" cy="727615"/>
          </a:xfrm>
          <a:custGeom>
            <a:avLst/>
            <a:gdLst>
              <a:gd name="connsiteX0" fmla="*/ 0 w 907284"/>
              <a:gd name="connsiteY0" fmla="*/ 1376937 h 1376937"/>
              <a:gd name="connsiteX1" fmla="*/ 88950 w 907284"/>
              <a:gd name="connsiteY1" fmla="*/ 1355589 h 1376937"/>
              <a:gd name="connsiteX2" fmla="*/ 163667 w 907284"/>
              <a:gd name="connsiteY2" fmla="*/ 1312893 h 1376937"/>
              <a:gd name="connsiteX3" fmla="*/ 252617 w 907284"/>
              <a:gd name="connsiteY3" fmla="*/ 1241734 h 1376937"/>
              <a:gd name="connsiteX4" fmla="*/ 348682 w 907284"/>
              <a:gd name="connsiteY4" fmla="*/ 1110089 h 1376937"/>
              <a:gd name="connsiteX5" fmla="*/ 441190 w 907284"/>
              <a:gd name="connsiteY5" fmla="*/ 935748 h 1376937"/>
              <a:gd name="connsiteX6" fmla="*/ 537255 w 907284"/>
              <a:gd name="connsiteY6" fmla="*/ 718711 h 1376937"/>
              <a:gd name="connsiteX7" fmla="*/ 622646 w 907284"/>
              <a:gd name="connsiteY7" fmla="*/ 469653 h 1376937"/>
              <a:gd name="connsiteX8" fmla="*/ 704480 w 907284"/>
              <a:gd name="connsiteY8" fmla="*/ 281080 h 1376937"/>
              <a:gd name="connsiteX9" fmla="*/ 761407 w 907284"/>
              <a:gd name="connsiteY9" fmla="*/ 160109 h 1376937"/>
              <a:gd name="connsiteX10" fmla="*/ 821893 w 907284"/>
              <a:gd name="connsiteY10" fmla="*/ 71159 h 1376937"/>
              <a:gd name="connsiteX11" fmla="*/ 907284 w 907284"/>
              <a:gd name="connsiteY11" fmla="*/ 0 h 1376937"/>
              <a:gd name="connsiteX12" fmla="*/ 907284 w 907284"/>
              <a:gd name="connsiteY12" fmla="*/ 0 h 1376937"/>
              <a:gd name="connsiteX0" fmla="*/ 0 w 914399"/>
              <a:gd name="connsiteY0" fmla="*/ 1373379 h 1373379"/>
              <a:gd name="connsiteX1" fmla="*/ 96065 w 914399"/>
              <a:gd name="connsiteY1" fmla="*/ 1355589 h 1373379"/>
              <a:gd name="connsiteX2" fmla="*/ 170782 w 914399"/>
              <a:gd name="connsiteY2" fmla="*/ 1312893 h 1373379"/>
              <a:gd name="connsiteX3" fmla="*/ 259732 w 914399"/>
              <a:gd name="connsiteY3" fmla="*/ 1241734 h 1373379"/>
              <a:gd name="connsiteX4" fmla="*/ 355797 w 914399"/>
              <a:gd name="connsiteY4" fmla="*/ 1110089 h 1373379"/>
              <a:gd name="connsiteX5" fmla="*/ 448305 w 914399"/>
              <a:gd name="connsiteY5" fmla="*/ 935748 h 1373379"/>
              <a:gd name="connsiteX6" fmla="*/ 544370 w 914399"/>
              <a:gd name="connsiteY6" fmla="*/ 718711 h 1373379"/>
              <a:gd name="connsiteX7" fmla="*/ 629761 w 914399"/>
              <a:gd name="connsiteY7" fmla="*/ 469653 h 1373379"/>
              <a:gd name="connsiteX8" fmla="*/ 711595 w 914399"/>
              <a:gd name="connsiteY8" fmla="*/ 281080 h 1373379"/>
              <a:gd name="connsiteX9" fmla="*/ 768522 w 914399"/>
              <a:gd name="connsiteY9" fmla="*/ 160109 h 1373379"/>
              <a:gd name="connsiteX10" fmla="*/ 829008 w 914399"/>
              <a:gd name="connsiteY10" fmla="*/ 71159 h 1373379"/>
              <a:gd name="connsiteX11" fmla="*/ 914399 w 914399"/>
              <a:gd name="connsiteY11" fmla="*/ 0 h 1373379"/>
              <a:gd name="connsiteX12" fmla="*/ 914399 w 914399"/>
              <a:gd name="connsiteY12" fmla="*/ 0 h 1373379"/>
              <a:gd name="connsiteX0" fmla="*/ 0 w 914399"/>
              <a:gd name="connsiteY0" fmla="*/ 1380495 h 1380495"/>
              <a:gd name="connsiteX1" fmla="*/ 96065 w 914399"/>
              <a:gd name="connsiteY1" fmla="*/ 1355589 h 1380495"/>
              <a:gd name="connsiteX2" fmla="*/ 170782 w 914399"/>
              <a:gd name="connsiteY2" fmla="*/ 1312893 h 1380495"/>
              <a:gd name="connsiteX3" fmla="*/ 259732 w 914399"/>
              <a:gd name="connsiteY3" fmla="*/ 1241734 h 1380495"/>
              <a:gd name="connsiteX4" fmla="*/ 355797 w 914399"/>
              <a:gd name="connsiteY4" fmla="*/ 1110089 h 1380495"/>
              <a:gd name="connsiteX5" fmla="*/ 448305 w 914399"/>
              <a:gd name="connsiteY5" fmla="*/ 935748 h 1380495"/>
              <a:gd name="connsiteX6" fmla="*/ 544370 w 914399"/>
              <a:gd name="connsiteY6" fmla="*/ 718711 h 1380495"/>
              <a:gd name="connsiteX7" fmla="*/ 629761 w 914399"/>
              <a:gd name="connsiteY7" fmla="*/ 469653 h 1380495"/>
              <a:gd name="connsiteX8" fmla="*/ 711595 w 914399"/>
              <a:gd name="connsiteY8" fmla="*/ 281080 h 1380495"/>
              <a:gd name="connsiteX9" fmla="*/ 768522 w 914399"/>
              <a:gd name="connsiteY9" fmla="*/ 160109 h 1380495"/>
              <a:gd name="connsiteX10" fmla="*/ 829008 w 914399"/>
              <a:gd name="connsiteY10" fmla="*/ 71159 h 1380495"/>
              <a:gd name="connsiteX11" fmla="*/ 914399 w 914399"/>
              <a:gd name="connsiteY11" fmla="*/ 0 h 1380495"/>
              <a:gd name="connsiteX12" fmla="*/ 914399 w 914399"/>
              <a:gd name="connsiteY12" fmla="*/ 0 h 1380495"/>
              <a:gd name="connsiteX0" fmla="*/ 0 w 925073"/>
              <a:gd name="connsiteY0" fmla="*/ 1380495 h 1380495"/>
              <a:gd name="connsiteX1" fmla="*/ 106739 w 925073"/>
              <a:gd name="connsiteY1" fmla="*/ 1355589 h 1380495"/>
              <a:gd name="connsiteX2" fmla="*/ 181456 w 925073"/>
              <a:gd name="connsiteY2" fmla="*/ 1312893 h 1380495"/>
              <a:gd name="connsiteX3" fmla="*/ 270406 w 925073"/>
              <a:gd name="connsiteY3" fmla="*/ 1241734 h 1380495"/>
              <a:gd name="connsiteX4" fmla="*/ 366471 w 925073"/>
              <a:gd name="connsiteY4" fmla="*/ 1110089 h 1380495"/>
              <a:gd name="connsiteX5" fmla="*/ 458979 w 925073"/>
              <a:gd name="connsiteY5" fmla="*/ 935748 h 1380495"/>
              <a:gd name="connsiteX6" fmla="*/ 555044 w 925073"/>
              <a:gd name="connsiteY6" fmla="*/ 718711 h 1380495"/>
              <a:gd name="connsiteX7" fmla="*/ 640435 w 925073"/>
              <a:gd name="connsiteY7" fmla="*/ 469653 h 1380495"/>
              <a:gd name="connsiteX8" fmla="*/ 722269 w 925073"/>
              <a:gd name="connsiteY8" fmla="*/ 281080 h 1380495"/>
              <a:gd name="connsiteX9" fmla="*/ 779196 w 925073"/>
              <a:gd name="connsiteY9" fmla="*/ 160109 h 1380495"/>
              <a:gd name="connsiteX10" fmla="*/ 839682 w 925073"/>
              <a:gd name="connsiteY10" fmla="*/ 71159 h 1380495"/>
              <a:gd name="connsiteX11" fmla="*/ 925073 w 925073"/>
              <a:gd name="connsiteY11" fmla="*/ 0 h 1380495"/>
              <a:gd name="connsiteX12" fmla="*/ 925073 w 925073"/>
              <a:gd name="connsiteY12" fmla="*/ 0 h 1380495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6451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37162"/>
              <a:gd name="connsiteY0" fmla="*/ 1384509 h 1384509"/>
              <a:gd name="connsiteX1" fmla="*/ 110297 w 937162"/>
              <a:gd name="connsiteY1" fmla="*/ 1363161 h 1384509"/>
              <a:gd name="connsiteX2" fmla="*/ 185014 w 937162"/>
              <a:gd name="connsiteY2" fmla="*/ 1324023 h 1384509"/>
              <a:gd name="connsiteX3" fmla="*/ 273964 w 937162"/>
              <a:gd name="connsiteY3" fmla="*/ 1249306 h 1384509"/>
              <a:gd name="connsiteX4" fmla="*/ 370029 w 937162"/>
              <a:gd name="connsiteY4" fmla="*/ 1117661 h 1384509"/>
              <a:gd name="connsiteX5" fmla="*/ 462537 w 937162"/>
              <a:gd name="connsiteY5" fmla="*/ 943320 h 1384509"/>
              <a:gd name="connsiteX6" fmla="*/ 558602 w 937162"/>
              <a:gd name="connsiteY6" fmla="*/ 726283 h 1384509"/>
              <a:gd name="connsiteX7" fmla="*/ 643993 w 937162"/>
              <a:gd name="connsiteY7" fmla="*/ 477225 h 1384509"/>
              <a:gd name="connsiteX8" fmla="*/ 725827 w 937162"/>
              <a:gd name="connsiteY8" fmla="*/ 288652 h 1384509"/>
              <a:gd name="connsiteX9" fmla="*/ 782754 w 937162"/>
              <a:gd name="connsiteY9" fmla="*/ 167681 h 1384509"/>
              <a:gd name="connsiteX10" fmla="*/ 843240 w 937162"/>
              <a:gd name="connsiteY10" fmla="*/ 78731 h 1384509"/>
              <a:gd name="connsiteX11" fmla="*/ 928631 w 937162"/>
              <a:gd name="connsiteY11" fmla="*/ 7572 h 1384509"/>
              <a:gd name="connsiteX12" fmla="*/ 935746 w 937162"/>
              <a:gd name="connsiteY12" fmla="*/ 456 h 1384509"/>
              <a:gd name="connsiteX0" fmla="*/ 0 w 939304"/>
              <a:gd name="connsiteY0" fmla="*/ 1387611 h 1387611"/>
              <a:gd name="connsiteX1" fmla="*/ 110297 w 939304"/>
              <a:gd name="connsiteY1" fmla="*/ 1366263 h 1387611"/>
              <a:gd name="connsiteX2" fmla="*/ 185014 w 939304"/>
              <a:gd name="connsiteY2" fmla="*/ 1327125 h 1387611"/>
              <a:gd name="connsiteX3" fmla="*/ 273964 w 939304"/>
              <a:gd name="connsiteY3" fmla="*/ 1252408 h 1387611"/>
              <a:gd name="connsiteX4" fmla="*/ 370029 w 939304"/>
              <a:gd name="connsiteY4" fmla="*/ 1120763 h 1387611"/>
              <a:gd name="connsiteX5" fmla="*/ 462537 w 939304"/>
              <a:gd name="connsiteY5" fmla="*/ 946422 h 1387611"/>
              <a:gd name="connsiteX6" fmla="*/ 558602 w 939304"/>
              <a:gd name="connsiteY6" fmla="*/ 729385 h 1387611"/>
              <a:gd name="connsiteX7" fmla="*/ 643993 w 939304"/>
              <a:gd name="connsiteY7" fmla="*/ 480327 h 1387611"/>
              <a:gd name="connsiteX8" fmla="*/ 725827 w 939304"/>
              <a:gd name="connsiteY8" fmla="*/ 291754 h 1387611"/>
              <a:gd name="connsiteX9" fmla="*/ 782754 w 939304"/>
              <a:gd name="connsiteY9" fmla="*/ 170783 h 1387611"/>
              <a:gd name="connsiteX10" fmla="*/ 843240 w 939304"/>
              <a:gd name="connsiteY10" fmla="*/ 81833 h 1387611"/>
              <a:gd name="connsiteX11" fmla="*/ 928631 w 939304"/>
              <a:gd name="connsiteY11" fmla="*/ 10674 h 1387611"/>
              <a:gd name="connsiteX12" fmla="*/ 939304 w 939304"/>
              <a:gd name="connsiteY12" fmla="*/ 0 h 1387611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28631 w 949978"/>
              <a:gd name="connsiteY11" fmla="*/ 17790 h 1394727"/>
              <a:gd name="connsiteX12" fmla="*/ 949978 w 949978"/>
              <a:gd name="connsiteY12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839681"/>
              <a:gd name="connsiteY0" fmla="*/ 1373379 h 1373379"/>
              <a:gd name="connsiteX1" fmla="*/ 74717 w 839681"/>
              <a:gd name="connsiteY1" fmla="*/ 1334241 h 1373379"/>
              <a:gd name="connsiteX2" fmla="*/ 163667 w 839681"/>
              <a:gd name="connsiteY2" fmla="*/ 1259524 h 1373379"/>
              <a:gd name="connsiteX3" fmla="*/ 259732 w 839681"/>
              <a:gd name="connsiteY3" fmla="*/ 1127879 h 1373379"/>
              <a:gd name="connsiteX4" fmla="*/ 352240 w 839681"/>
              <a:gd name="connsiteY4" fmla="*/ 953538 h 1373379"/>
              <a:gd name="connsiteX5" fmla="*/ 448305 w 839681"/>
              <a:gd name="connsiteY5" fmla="*/ 736501 h 1373379"/>
              <a:gd name="connsiteX6" fmla="*/ 533696 w 839681"/>
              <a:gd name="connsiteY6" fmla="*/ 487443 h 1373379"/>
              <a:gd name="connsiteX7" fmla="*/ 615530 w 839681"/>
              <a:gd name="connsiteY7" fmla="*/ 298870 h 1373379"/>
              <a:gd name="connsiteX8" fmla="*/ 672457 w 839681"/>
              <a:gd name="connsiteY8" fmla="*/ 177899 h 1373379"/>
              <a:gd name="connsiteX9" fmla="*/ 732943 w 839681"/>
              <a:gd name="connsiteY9" fmla="*/ 88949 h 1373379"/>
              <a:gd name="connsiteX10" fmla="*/ 789871 w 839681"/>
              <a:gd name="connsiteY10" fmla="*/ 32022 h 1373379"/>
              <a:gd name="connsiteX11" fmla="*/ 818334 w 839681"/>
              <a:gd name="connsiteY11" fmla="*/ 17790 h 1373379"/>
              <a:gd name="connsiteX12" fmla="*/ 839681 w 839681"/>
              <a:gd name="connsiteY12" fmla="*/ 0 h 1373379"/>
              <a:gd name="connsiteX0" fmla="*/ 0 w 764964"/>
              <a:gd name="connsiteY0" fmla="*/ 1334241 h 1334241"/>
              <a:gd name="connsiteX1" fmla="*/ 88950 w 764964"/>
              <a:gd name="connsiteY1" fmla="*/ 1259524 h 1334241"/>
              <a:gd name="connsiteX2" fmla="*/ 185015 w 764964"/>
              <a:gd name="connsiteY2" fmla="*/ 1127879 h 1334241"/>
              <a:gd name="connsiteX3" fmla="*/ 277523 w 764964"/>
              <a:gd name="connsiteY3" fmla="*/ 953538 h 1334241"/>
              <a:gd name="connsiteX4" fmla="*/ 373588 w 764964"/>
              <a:gd name="connsiteY4" fmla="*/ 736501 h 1334241"/>
              <a:gd name="connsiteX5" fmla="*/ 458979 w 764964"/>
              <a:gd name="connsiteY5" fmla="*/ 487443 h 1334241"/>
              <a:gd name="connsiteX6" fmla="*/ 540813 w 764964"/>
              <a:gd name="connsiteY6" fmla="*/ 298870 h 1334241"/>
              <a:gd name="connsiteX7" fmla="*/ 597740 w 764964"/>
              <a:gd name="connsiteY7" fmla="*/ 177899 h 1334241"/>
              <a:gd name="connsiteX8" fmla="*/ 658226 w 764964"/>
              <a:gd name="connsiteY8" fmla="*/ 88949 h 1334241"/>
              <a:gd name="connsiteX9" fmla="*/ 715154 w 764964"/>
              <a:gd name="connsiteY9" fmla="*/ 32022 h 1334241"/>
              <a:gd name="connsiteX10" fmla="*/ 743617 w 764964"/>
              <a:gd name="connsiteY10" fmla="*/ 17790 h 1334241"/>
              <a:gd name="connsiteX11" fmla="*/ 764964 w 764964"/>
              <a:gd name="connsiteY11" fmla="*/ 0 h 1334241"/>
              <a:gd name="connsiteX0" fmla="*/ 0 w 676014"/>
              <a:gd name="connsiteY0" fmla="*/ 1259524 h 1259524"/>
              <a:gd name="connsiteX1" fmla="*/ 96065 w 676014"/>
              <a:gd name="connsiteY1" fmla="*/ 1127879 h 1259524"/>
              <a:gd name="connsiteX2" fmla="*/ 188573 w 676014"/>
              <a:gd name="connsiteY2" fmla="*/ 953538 h 1259524"/>
              <a:gd name="connsiteX3" fmla="*/ 284638 w 676014"/>
              <a:gd name="connsiteY3" fmla="*/ 736501 h 1259524"/>
              <a:gd name="connsiteX4" fmla="*/ 370029 w 676014"/>
              <a:gd name="connsiteY4" fmla="*/ 487443 h 1259524"/>
              <a:gd name="connsiteX5" fmla="*/ 451863 w 676014"/>
              <a:gd name="connsiteY5" fmla="*/ 298870 h 1259524"/>
              <a:gd name="connsiteX6" fmla="*/ 508790 w 676014"/>
              <a:gd name="connsiteY6" fmla="*/ 177899 h 1259524"/>
              <a:gd name="connsiteX7" fmla="*/ 569276 w 676014"/>
              <a:gd name="connsiteY7" fmla="*/ 88949 h 1259524"/>
              <a:gd name="connsiteX8" fmla="*/ 626204 w 676014"/>
              <a:gd name="connsiteY8" fmla="*/ 32022 h 1259524"/>
              <a:gd name="connsiteX9" fmla="*/ 654667 w 676014"/>
              <a:gd name="connsiteY9" fmla="*/ 17790 h 1259524"/>
              <a:gd name="connsiteX10" fmla="*/ 676014 w 676014"/>
              <a:gd name="connsiteY10" fmla="*/ 0 h 1259524"/>
              <a:gd name="connsiteX0" fmla="*/ 0 w 579949"/>
              <a:gd name="connsiteY0" fmla="*/ 1127879 h 1127879"/>
              <a:gd name="connsiteX1" fmla="*/ 92508 w 579949"/>
              <a:gd name="connsiteY1" fmla="*/ 953538 h 1127879"/>
              <a:gd name="connsiteX2" fmla="*/ 188573 w 579949"/>
              <a:gd name="connsiteY2" fmla="*/ 736501 h 1127879"/>
              <a:gd name="connsiteX3" fmla="*/ 273964 w 579949"/>
              <a:gd name="connsiteY3" fmla="*/ 487443 h 1127879"/>
              <a:gd name="connsiteX4" fmla="*/ 355798 w 579949"/>
              <a:gd name="connsiteY4" fmla="*/ 298870 h 1127879"/>
              <a:gd name="connsiteX5" fmla="*/ 412725 w 579949"/>
              <a:gd name="connsiteY5" fmla="*/ 177899 h 1127879"/>
              <a:gd name="connsiteX6" fmla="*/ 473211 w 579949"/>
              <a:gd name="connsiteY6" fmla="*/ 88949 h 1127879"/>
              <a:gd name="connsiteX7" fmla="*/ 530139 w 579949"/>
              <a:gd name="connsiteY7" fmla="*/ 32022 h 1127879"/>
              <a:gd name="connsiteX8" fmla="*/ 558602 w 579949"/>
              <a:gd name="connsiteY8" fmla="*/ 17790 h 1127879"/>
              <a:gd name="connsiteX9" fmla="*/ 579949 w 579949"/>
              <a:gd name="connsiteY9" fmla="*/ 0 h 1127879"/>
              <a:gd name="connsiteX0" fmla="*/ 0 w 487441"/>
              <a:gd name="connsiteY0" fmla="*/ 953538 h 953538"/>
              <a:gd name="connsiteX1" fmla="*/ 96065 w 487441"/>
              <a:gd name="connsiteY1" fmla="*/ 736501 h 953538"/>
              <a:gd name="connsiteX2" fmla="*/ 181456 w 487441"/>
              <a:gd name="connsiteY2" fmla="*/ 487443 h 953538"/>
              <a:gd name="connsiteX3" fmla="*/ 263290 w 487441"/>
              <a:gd name="connsiteY3" fmla="*/ 298870 h 953538"/>
              <a:gd name="connsiteX4" fmla="*/ 320217 w 487441"/>
              <a:gd name="connsiteY4" fmla="*/ 177899 h 953538"/>
              <a:gd name="connsiteX5" fmla="*/ 380703 w 487441"/>
              <a:gd name="connsiteY5" fmla="*/ 88949 h 953538"/>
              <a:gd name="connsiteX6" fmla="*/ 437631 w 487441"/>
              <a:gd name="connsiteY6" fmla="*/ 32022 h 953538"/>
              <a:gd name="connsiteX7" fmla="*/ 466094 w 487441"/>
              <a:gd name="connsiteY7" fmla="*/ 17790 h 953538"/>
              <a:gd name="connsiteX8" fmla="*/ 487441 w 487441"/>
              <a:gd name="connsiteY8" fmla="*/ 0 h 953538"/>
              <a:gd name="connsiteX0" fmla="*/ 0 w 391376"/>
              <a:gd name="connsiteY0" fmla="*/ 736501 h 736501"/>
              <a:gd name="connsiteX1" fmla="*/ 85391 w 391376"/>
              <a:gd name="connsiteY1" fmla="*/ 487443 h 736501"/>
              <a:gd name="connsiteX2" fmla="*/ 167225 w 391376"/>
              <a:gd name="connsiteY2" fmla="*/ 298870 h 736501"/>
              <a:gd name="connsiteX3" fmla="*/ 224152 w 391376"/>
              <a:gd name="connsiteY3" fmla="*/ 177899 h 736501"/>
              <a:gd name="connsiteX4" fmla="*/ 284638 w 391376"/>
              <a:gd name="connsiteY4" fmla="*/ 88949 h 736501"/>
              <a:gd name="connsiteX5" fmla="*/ 341566 w 391376"/>
              <a:gd name="connsiteY5" fmla="*/ 32022 h 736501"/>
              <a:gd name="connsiteX6" fmla="*/ 370029 w 391376"/>
              <a:gd name="connsiteY6" fmla="*/ 17790 h 736501"/>
              <a:gd name="connsiteX7" fmla="*/ 391376 w 391376"/>
              <a:gd name="connsiteY7" fmla="*/ 0 h 73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376" h="736501">
                <a:moveTo>
                  <a:pt x="0" y="736501"/>
                </a:moveTo>
                <a:cubicBezTo>
                  <a:pt x="30243" y="658819"/>
                  <a:pt x="57520" y="560381"/>
                  <a:pt x="85391" y="487443"/>
                </a:cubicBezTo>
                <a:cubicBezTo>
                  <a:pt x="113262" y="414504"/>
                  <a:pt x="144098" y="350461"/>
                  <a:pt x="167225" y="298870"/>
                </a:cubicBezTo>
                <a:cubicBezTo>
                  <a:pt x="190352" y="247279"/>
                  <a:pt x="204583" y="212886"/>
                  <a:pt x="224152" y="177899"/>
                </a:cubicBezTo>
                <a:cubicBezTo>
                  <a:pt x="243721" y="142912"/>
                  <a:pt x="265069" y="113262"/>
                  <a:pt x="284638" y="88949"/>
                </a:cubicBezTo>
                <a:cubicBezTo>
                  <a:pt x="304207" y="64636"/>
                  <a:pt x="327334" y="43882"/>
                  <a:pt x="341566" y="32022"/>
                </a:cubicBezTo>
                <a:cubicBezTo>
                  <a:pt x="355798" y="20162"/>
                  <a:pt x="361727" y="23127"/>
                  <a:pt x="370029" y="17790"/>
                </a:cubicBezTo>
                <a:cubicBezTo>
                  <a:pt x="378331" y="12453"/>
                  <a:pt x="389004" y="2372"/>
                  <a:pt x="39137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8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6567333" y="162136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Freeform 68"/>
          <p:cNvSpPr/>
          <p:nvPr/>
        </p:nvSpPr>
        <p:spPr>
          <a:xfrm>
            <a:off x="9034219" y="2896860"/>
            <a:ext cx="524656" cy="544643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0" name="Freeform 69"/>
          <p:cNvSpPr/>
          <p:nvPr/>
        </p:nvSpPr>
        <p:spPr>
          <a:xfrm>
            <a:off x="9515324" y="2724812"/>
            <a:ext cx="607310" cy="718173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Freeform 70"/>
          <p:cNvSpPr/>
          <p:nvPr/>
        </p:nvSpPr>
        <p:spPr>
          <a:xfrm>
            <a:off x="9926640" y="2180537"/>
            <a:ext cx="194165" cy="556635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Freeform 71"/>
          <p:cNvSpPr/>
          <p:nvPr/>
        </p:nvSpPr>
        <p:spPr>
          <a:xfrm>
            <a:off x="10121071" y="1976837"/>
            <a:ext cx="17382" cy="2718924"/>
          </a:xfrm>
          <a:custGeom>
            <a:avLst/>
            <a:gdLst>
              <a:gd name="connsiteX0" fmla="*/ 0 w 17382"/>
              <a:gd name="connsiteY0" fmla="*/ 0 h 2718924"/>
              <a:gd name="connsiteX1" fmla="*/ 16184 w 17382"/>
              <a:gd name="connsiteY1" fmla="*/ 1553671 h 2718924"/>
              <a:gd name="connsiteX2" fmla="*/ 16184 w 17382"/>
              <a:gd name="connsiteY2" fmla="*/ 2023009 h 2718924"/>
              <a:gd name="connsiteX3" fmla="*/ 16184 w 17382"/>
              <a:gd name="connsiteY3" fmla="*/ 2435703 h 2718924"/>
              <a:gd name="connsiteX4" fmla="*/ 8092 w 17382"/>
              <a:gd name="connsiteY4" fmla="*/ 2718924 h 2718924"/>
              <a:gd name="connsiteX5" fmla="*/ 8092 w 17382"/>
              <a:gd name="connsiteY5" fmla="*/ 2718924 h 271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2" h="2718924">
                <a:moveTo>
                  <a:pt x="0" y="0"/>
                </a:moveTo>
                <a:cubicBezTo>
                  <a:pt x="6743" y="608251"/>
                  <a:pt x="13487" y="1216503"/>
                  <a:pt x="16184" y="1553671"/>
                </a:cubicBezTo>
                <a:cubicBezTo>
                  <a:pt x="18881" y="1890839"/>
                  <a:pt x="16184" y="2023009"/>
                  <a:pt x="16184" y="2023009"/>
                </a:cubicBezTo>
                <a:cubicBezTo>
                  <a:pt x="16184" y="2170014"/>
                  <a:pt x="17533" y="2319717"/>
                  <a:pt x="16184" y="2435703"/>
                </a:cubicBezTo>
                <a:cubicBezTo>
                  <a:pt x="14835" y="2551689"/>
                  <a:pt x="8092" y="2718924"/>
                  <a:pt x="8092" y="2718924"/>
                </a:cubicBezTo>
                <a:lnTo>
                  <a:pt x="8092" y="271892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3" name="Freeform 72"/>
          <p:cNvSpPr/>
          <p:nvPr/>
        </p:nvSpPr>
        <p:spPr>
          <a:xfrm>
            <a:off x="9578905" y="4671485"/>
            <a:ext cx="550258" cy="1018098"/>
          </a:xfrm>
          <a:custGeom>
            <a:avLst/>
            <a:gdLst>
              <a:gd name="connsiteX0" fmla="*/ 550258 w 550258"/>
              <a:gd name="connsiteY0" fmla="*/ 0 h 1018098"/>
              <a:gd name="connsiteX1" fmla="*/ 525982 w 550258"/>
              <a:gd name="connsiteY1" fmla="*/ 218485 h 1018098"/>
              <a:gd name="connsiteX2" fmla="*/ 485522 w 550258"/>
              <a:gd name="connsiteY2" fmla="*/ 461246 h 1018098"/>
              <a:gd name="connsiteX3" fmla="*/ 404601 w 550258"/>
              <a:gd name="connsiteY3" fmla="*/ 720191 h 1018098"/>
              <a:gd name="connsiteX4" fmla="*/ 275129 w 550258"/>
              <a:gd name="connsiteY4" fmla="*/ 922492 h 1018098"/>
              <a:gd name="connsiteX5" fmla="*/ 113288 w 550258"/>
              <a:gd name="connsiteY5" fmla="*/ 1011505 h 1018098"/>
              <a:gd name="connsiteX6" fmla="*/ 0 w 550258"/>
              <a:gd name="connsiteY6" fmla="*/ 1011505 h 1018098"/>
              <a:gd name="connsiteX7" fmla="*/ 0 w 550258"/>
              <a:gd name="connsiteY7" fmla="*/ 1011505 h 10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258" h="1018098">
                <a:moveTo>
                  <a:pt x="550258" y="0"/>
                </a:moveTo>
                <a:cubicBezTo>
                  <a:pt x="543514" y="70805"/>
                  <a:pt x="536771" y="141611"/>
                  <a:pt x="525982" y="218485"/>
                </a:cubicBezTo>
                <a:cubicBezTo>
                  <a:pt x="515193" y="295359"/>
                  <a:pt x="505752" y="377628"/>
                  <a:pt x="485522" y="461246"/>
                </a:cubicBezTo>
                <a:cubicBezTo>
                  <a:pt x="465292" y="544864"/>
                  <a:pt x="439666" y="643317"/>
                  <a:pt x="404601" y="720191"/>
                </a:cubicBezTo>
                <a:cubicBezTo>
                  <a:pt x="369535" y="797065"/>
                  <a:pt x="323681" y="873940"/>
                  <a:pt x="275129" y="922492"/>
                </a:cubicBezTo>
                <a:cubicBezTo>
                  <a:pt x="226577" y="971044"/>
                  <a:pt x="159143" y="996670"/>
                  <a:pt x="113288" y="1011505"/>
                </a:cubicBezTo>
                <a:cubicBezTo>
                  <a:pt x="67433" y="1026340"/>
                  <a:pt x="0" y="1011505"/>
                  <a:pt x="0" y="1011505"/>
                </a:cubicBezTo>
                <a:lnTo>
                  <a:pt x="0" y="101150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Freeform 73"/>
          <p:cNvSpPr/>
          <p:nvPr/>
        </p:nvSpPr>
        <p:spPr>
          <a:xfrm>
            <a:off x="9408425" y="2721305"/>
            <a:ext cx="1109156" cy="2973274"/>
          </a:xfrm>
          <a:custGeom>
            <a:avLst/>
            <a:gdLst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5096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4177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37184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56085 w 1102853"/>
              <a:gd name="connsiteY5" fmla="*/ 1844984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60680 w 1102853"/>
              <a:gd name="connsiteY5" fmla="*/ 1849579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1892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3730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5108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2136 w 1109156"/>
              <a:gd name="connsiteY2" fmla="*/ 277865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8666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9156" h="2973274">
                <a:moveTo>
                  <a:pt x="195854" y="2973274"/>
                </a:moveTo>
                <a:cubicBezTo>
                  <a:pt x="130944" y="2954941"/>
                  <a:pt x="95903" y="2921292"/>
                  <a:pt x="65283" y="2888856"/>
                </a:cubicBezTo>
                <a:cubicBezTo>
                  <a:pt x="34663" y="2856420"/>
                  <a:pt x="22946" y="2819424"/>
                  <a:pt x="12136" y="2778659"/>
                </a:cubicBezTo>
                <a:cubicBezTo>
                  <a:pt x="1326" y="2737894"/>
                  <a:pt x="1774" y="2683376"/>
                  <a:pt x="425" y="2644265"/>
                </a:cubicBezTo>
                <a:cubicBezTo>
                  <a:pt x="-924" y="2605154"/>
                  <a:pt x="710" y="2550035"/>
                  <a:pt x="8639" y="2484255"/>
                </a:cubicBezTo>
                <a:cubicBezTo>
                  <a:pt x="16568" y="2418475"/>
                  <a:pt x="21610" y="2355365"/>
                  <a:pt x="48001" y="2249586"/>
                </a:cubicBezTo>
                <a:cubicBezTo>
                  <a:pt x="74392" y="2143807"/>
                  <a:pt x="117848" y="1979052"/>
                  <a:pt x="166983" y="1849579"/>
                </a:cubicBezTo>
                <a:cubicBezTo>
                  <a:pt x="216118" y="1720106"/>
                  <a:pt x="285584" y="1589502"/>
                  <a:pt x="342811" y="1472750"/>
                </a:cubicBezTo>
                <a:cubicBezTo>
                  <a:pt x="400038" y="1355998"/>
                  <a:pt x="450055" y="1259660"/>
                  <a:pt x="510345" y="1149069"/>
                </a:cubicBezTo>
                <a:cubicBezTo>
                  <a:pt x="570636" y="1038478"/>
                  <a:pt x="604752" y="1000714"/>
                  <a:pt x="704554" y="809203"/>
                </a:cubicBezTo>
                <a:cubicBezTo>
                  <a:pt x="804356" y="617691"/>
                  <a:pt x="1041722" y="134867"/>
                  <a:pt x="1109156" y="0"/>
                </a:cubicBezTo>
                <a:lnTo>
                  <a:pt x="110915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Freeform 74"/>
          <p:cNvSpPr/>
          <p:nvPr/>
        </p:nvSpPr>
        <p:spPr>
          <a:xfrm>
            <a:off x="9344256" y="2042441"/>
            <a:ext cx="582120" cy="128892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6" name="Freeform 75"/>
          <p:cNvSpPr/>
          <p:nvPr/>
        </p:nvSpPr>
        <p:spPr>
          <a:xfrm>
            <a:off x="9028784" y="2122615"/>
            <a:ext cx="325107" cy="769742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7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9087907" y="1635607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10565206" y="1629110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8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C 0.00625 -0.03773 0.01458 -0.07477 0.02382 -0.1118 C 0.0233 -0.05903 0.02083 -0.00648 0.02083 0.04676 C 0.0233 0.05648 0.02382 0.06713 0.02461 0.07685 C 0.02825 0.0838 0.03034 0.09121 0.03515 0.09861 L 0.05299 0.10533 L 0.06901 0.08287 C 0.07369 0.0713 0.07851 0.05972 0.08333 0.04746 C 0.09284 0.01551 0.09804 -0.01666 0.10742 -0.04953 L 0.10742 -0.10903 L 0.10742 0.07014 C 0.11015 0.07963 0.11211 0.08982 0.1125 0.09861 C 0.1181 0.1007 0.12317 0.1007 0.12994 0.10278 C 0.13489 0.1 0.14114 0.08773 0.14453 0.0831 C 0.14661 0.07824 0.14401 0.08704 0.14909 0.07408 C 0.15078 0.06852 0.15429 0.05972 0.15573 0.05371 C 0.15833 0.04537 0.16159 0.03635 0.16458 0.02778 C 0.16771 0.01898 0.16093 0.01968 0.17409 0.00185 L 0.24244 -0.08356 C 0.23763 -0.08981 0.23333 -0.09444 0.23138 -0.10139 L 0.2164 -0.10278 L 0.2026 -0.09375 C 0.1944 -0.08565 0.18932 -0.07801 0.18307 -0.06921 C 0.17981 -0.05833 0.17877 -0.04676 0.175 -0.03588 C 0.17487 -0.02639 0.17409 -0.01666 0.17083 -0.00787 C 0.17317 0.00718 0.17317 0.02153 0.17409 0.03519 C 0.175 0.04537 0.17942 0.05556 0.18007 0.06597 L 0.19427 0.08982 L 0.21354 0.10347 L 0.23073 0.10347 C 0.23333 0.09722 0.23776 0.09121 0.24271 0.08565 C 0.24726 0.07338 0.25208 0.05972 0.2569 0.04746 C 0.25989 0.03449 0.26146 0.02153 0.26172 0.00787 C 0.26172 -0.00856 0.26172 -0.02477 0.26146 -0.04074 C 0.2569 -0.04953 0.25573 -0.05833 0.25208 -0.06643 C 0.24765 -0.07338 0.24596 -0.08009 0.24244 -0.08634 L 0.26146 -0.1074 L 0.26146 0.0625 C 0.26172 0.07014 0.26172 0.07755 0.26172 0.08565 C 0.2651 0.09051 0.26679 0.09607 0.27135 0.10139 L 0.2845 0.10347 C 0.28984 0.09746 0.29505 0.09676 0.29961 0.09121 C 0.30351 0.0838 0.30507 0.07755 0.30989 0.0632 C 0.31471 0.04885 0.32369 0.01204 0.32682 0.00324 " pathEditMode="relative" rAng="0" ptsTypes="AAAAAAAAAAAAAAAAAAAAAAAAAAAAAAAAAAAAAAAAAAAA">
                                      <p:cBhvr>
                                        <p:cTn id="10" dur="17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3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9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animMotion origin="layout" path="M -0.00078 -0.00115 L 0.01093 -0.05671 L 0.01953 -0.08865 L 0.03203 -0.09838 L 0.04531 -0.09838 L 0.05078 -0.07754 L 0.05234 -0.03449 L 0.05234 0.11274 L 0.0539 0.03218 L 0.07109 -0.03865 L 0.08203 -0.06504 L 0.09609 -0.08726 L 0.10703 -0.09699 L 0.11953 -0.09976 L 0.13125 -0.09282 L 0.13984 -0.06782 L 0.13984 -0.02754 L 0.13984 0.02662 L 0.13906 0.06274 L 0.14218 0.0919 L 0.14922 0.10301 L 0.15859 0.10579 L 0.17578 0.10024 L 0.1875 0.06829 L 0.20468 0.0044 " pathEditMode="relative" rAng="0" ptsTypes="AAAAAAAAAAAAAAAAAAAAAAAAA">
                                      <p:cBhvr>
                                        <p:cTn id="61" dur="9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76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9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9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8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animMotion origin="layout" path="M 2.70833E-6 2.96296E-6 L 0.07265 -0.09306 L 0.05781 -0.10556 L 0.04062 -0.10556 L 0.02656 -0.09306 L 0.0125 -0.06667 L 0.0039 -0.0375 L 0.00078 0.01805 L 0.00859 0.05555 L 0.02187 0.08472 L 0.04062 0.09861 L 0.06172 0.09305 L 0.07656 0.06666 L 0.08906 0.025 L 0.09062 -0.02639 L 0.08203 -0.06945 L 0.07187 -0.09028 L 0.09062 -0.11667 L 0.08984 0.3 L 0.08125 0.37222 L 0.06953 0.40555 L 0.05625 0.42222 L 0.03906 0.41805 L 0.03125 0.39305 L 0.03125 0.34166 L 0.04375 0.27083 L 0.07187 0.16111 L 0.12265 -0.00695 L 0.12265 -0.00672 " pathEditMode="relative" rAng="0" ptsTypes="AAAAAAAAAAAAAAAAAAAAAAAAAAAAA">
                                      <p:cBhvr>
                                        <p:cTn id="91" dur="14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1527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1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28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3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1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9" fill="hold" grpId="0" nodeType="withEffect">
                                  <p:stCondLst>
                                    <p:cond delay="30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6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32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35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1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3" fill="hold" grpId="0" nodeType="withEffect">
                                  <p:stCondLst>
                                    <p:cond delay="36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39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40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0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0" presetClass="path" presetSubtype="0" fill="hold" nodeType="withEffect">
                                  <p:stCondLst>
                                    <p:cond delay="38300"/>
                                  </p:stCondLst>
                                  <p:childTnLst>
                                    <p:animMotion origin="layout" path="M -0.00065 -0.00231 L -0.46328 -0.14028 L -0.43906 -0.17407 C -0.42864 -0.17986 -0.42226 -0.13981 -0.41172 -0.14537 " pathEditMode="relative" rAng="0" ptsTypes="AAAA">
                                      <p:cBhvr>
                                        <p:cTn id="121" dur="4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38" y="-8634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8" presetClass="entr" presetSubtype="3" fill="hold" grpId="0" nodeType="withEffect">
                                  <p:stCondLst>
                                    <p:cond delay="4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6" fill="hold" grpId="0" nodeType="withEffect">
                                  <p:stCondLst>
                                    <p:cond delay="417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7" presetClass="exit" presetSubtype="0" fill="hold" nodeType="withEffect">
                                  <p:stCondLst>
                                    <p:cond delay="4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2427279" y="614392"/>
            <a:ext cx="7547285" cy="5342634"/>
            <a:chOff x="224676" y="630817"/>
            <a:chExt cx="7232891" cy="5342634"/>
          </a:xfrm>
        </p:grpSpPr>
        <p:grpSp>
          <p:nvGrpSpPr>
            <p:cNvPr id="101" name="Group 100"/>
            <p:cNvGrpSpPr/>
            <p:nvPr/>
          </p:nvGrpSpPr>
          <p:grpSpPr>
            <a:xfrm>
              <a:off x="3069043" y="630817"/>
              <a:ext cx="4388524" cy="5342634"/>
              <a:chOff x="3775165" y="598807"/>
              <a:chExt cx="4513066" cy="5342634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775165" y="598807"/>
                <a:ext cx="1593518" cy="5342634"/>
                <a:chOff x="9031566" y="1187554"/>
                <a:chExt cx="1593518" cy="5342634"/>
              </a:xfrm>
            </p:grpSpPr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49" t="39665" r="48607" b="25263"/>
                <a:stretch/>
              </p:blipFill>
              <p:spPr>
                <a:xfrm>
                  <a:off x="9044630" y="1187554"/>
                  <a:ext cx="1580454" cy="3131280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288" t="40463" r="48751" b="34105"/>
                <a:stretch/>
              </p:blipFill>
              <p:spPr>
                <a:xfrm>
                  <a:off x="9031566" y="4259555"/>
                  <a:ext cx="1567391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113" name="Group 112"/>
              <p:cNvGrpSpPr/>
              <p:nvPr/>
            </p:nvGrpSpPr>
            <p:grpSpPr>
              <a:xfrm>
                <a:off x="4562405" y="598807"/>
                <a:ext cx="3725826" cy="5342634"/>
                <a:chOff x="6899258" y="1187554"/>
                <a:chExt cx="3725826" cy="5342634"/>
              </a:xfrm>
            </p:grpSpPr>
            <p:pic>
              <p:nvPicPr>
                <p:cNvPr id="114" name="Picture 11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39665" r="48607" b="25263"/>
                <a:stretch/>
              </p:blipFill>
              <p:spPr>
                <a:xfrm>
                  <a:off x="6902854" y="1187554"/>
                  <a:ext cx="3722230" cy="3131280"/>
                </a:xfrm>
                <a:prstGeom prst="rect">
                  <a:avLst/>
                </a:prstGeom>
              </p:spPr>
            </p:pic>
            <p:pic>
              <p:nvPicPr>
                <p:cNvPr id="115" name="Picture 11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40463" r="48751" b="34105"/>
                <a:stretch/>
              </p:blipFill>
              <p:spPr>
                <a:xfrm>
                  <a:off x="6899258" y="4259555"/>
                  <a:ext cx="3699700" cy="22706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" name="Group 101"/>
            <p:cNvGrpSpPr/>
            <p:nvPr/>
          </p:nvGrpSpPr>
          <p:grpSpPr>
            <a:xfrm>
              <a:off x="224676" y="630817"/>
              <a:ext cx="5761892" cy="5342634"/>
              <a:chOff x="3749058" y="1013985"/>
              <a:chExt cx="5925409" cy="5342634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 rotWithShape="1">
              <a:blip r:embed="rId2"/>
              <a:srcRect l="41349" t="39665" r="48992" b="25263"/>
              <a:stretch/>
            </p:blipFill>
            <p:spPr>
              <a:xfrm>
                <a:off x="8154632" y="1013985"/>
                <a:ext cx="1519834" cy="3131280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2"/>
              <a:srcRect l="41288" t="40463" r="48970" b="34105"/>
              <a:stretch/>
            </p:blipFill>
            <p:spPr>
              <a:xfrm>
                <a:off x="8141569" y="4085986"/>
                <a:ext cx="1532898" cy="2270633"/>
              </a:xfrm>
              <a:prstGeom prst="rect">
                <a:avLst/>
              </a:prstGeom>
            </p:spPr>
          </p:pic>
          <p:grpSp>
            <p:nvGrpSpPr>
              <p:cNvPr id="105" name="Group 104"/>
              <p:cNvGrpSpPr/>
              <p:nvPr/>
            </p:nvGrpSpPr>
            <p:grpSpPr>
              <a:xfrm>
                <a:off x="3749058" y="1013985"/>
                <a:ext cx="4513066" cy="5342634"/>
                <a:chOff x="3775165" y="598807"/>
                <a:chExt cx="4513066" cy="5342634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3775165" y="598807"/>
                  <a:ext cx="1593518" cy="5342634"/>
                  <a:chOff x="9031566" y="1187554"/>
                  <a:chExt cx="1593518" cy="5342634"/>
                </a:xfrm>
              </p:grpSpPr>
              <p:pic>
                <p:nvPicPr>
                  <p:cNvPr id="110" name="Picture 109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349" t="39665" r="48607" b="25263"/>
                  <a:stretch/>
                </p:blipFill>
                <p:spPr>
                  <a:xfrm>
                    <a:off x="9044630" y="1187554"/>
                    <a:ext cx="1580454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11" name="Picture 11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288" t="40463" r="48751" b="34105"/>
                  <a:stretch/>
                </p:blipFill>
                <p:spPr>
                  <a:xfrm>
                    <a:off x="9031566" y="4259555"/>
                    <a:ext cx="1567391" cy="22706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4562405" y="598807"/>
                  <a:ext cx="3725826" cy="5342634"/>
                  <a:chOff x="6899258" y="1187554"/>
                  <a:chExt cx="3725826" cy="5342634"/>
                </a:xfrm>
              </p:grpSpPr>
              <p:pic>
                <p:nvPicPr>
                  <p:cNvPr id="108" name="Picture 107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39665" r="48607" b="25263"/>
                  <a:stretch/>
                </p:blipFill>
                <p:spPr>
                  <a:xfrm>
                    <a:off x="6902854" y="1187554"/>
                    <a:ext cx="3722230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09" name="Picture 108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40463" r="48751" b="34105"/>
                  <a:stretch/>
                </p:blipFill>
                <p:spPr>
                  <a:xfrm>
                    <a:off x="6899258" y="4259555"/>
                    <a:ext cx="3699700" cy="227063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118" name="TextBox 117"/>
          <p:cNvSpPr txBox="1"/>
          <p:nvPr/>
        </p:nvSpPr>
        <p:spPr>
          <a:xfrm>
            <a:off x="3643382" y="585364"/>
            <a:ext cx="803709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Ď⌐p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 flipH="1" flipV="1">
            <a:off x="3690069" y="2854687"/>
            <a:ext cx="112333" cy="1139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0" name="Freeform 119"/>
          <p:cNvSpPr/>
          <p:nvPr/>
        </p:nvSpPr>
        <p:spPr>
          <a:xfrm>
            <a:off x="4059469" y="2177723"/>
            <a:ext cx="76932" cy="1307507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1" name="Freeform 120"/>
          <p:cNvSpPr/>
          <p:nvPr/>
        </p:nvSpPr>
        <p:spPr>
          <a:xfrm>
            <a:off x="4077059" y="3433955"/>
            <a:ext cx="598206" cy="213469"/>
          </a:xfrm>
          <a:custGeom>
            <a:avLst/>
            <a:gdLst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0916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76295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5580"/>
              <a:gd name="connsiteX1" fmla="*/ 94004 w 598206"/>
              <a:gd name="connsiteY1" fmla="*/ 136733 h 205580"/>
              <a:gd name="connsiteX2" fmla="*/ 170916 w 598206"/>
              <a:gd name="connsiteY2" fmla="*/ 187053 h 205580"/>
              <a:gd name="connsiteX3" fmla="*/ 247828 w 598206"/>
              <a:gd name="connsiteY3" fmla="*/ 188008 h 205580"/>
              <a:gd name="connsiteX4" fmla="*/ 324740 w 598206"/>
              <a:gd name="connsiteY4" fmla="*/ 205099 h 205580"/>
              <a:gd name="connsiteX5" fmla="*/ 401652 w 598206"/>
              <a:gd name="connsiteY5" fmla="*/ 196553 h 205580"/>
              <a:gd name="connsiteX6" fmla="*/ 487110 w 598206"/>
              <a:gd name="connsiteY6" fmla="*/ 153824 h 205580"/>
              <a:gd name="connsiteX7" fmla="*/ 598206 w 598206"/>
              <a:gd name="connsiteY7" fmla="*/ 59821 h 205580"/>
              <a:gd name="connsiteX8" fmla="*/ 598206 w 598206"/>
              <a:gd name="connsiteY8" fmla="*/ 59821 h 205580"/>
              <a:gd name="connsiteX0" fmla="*/ 0 w 598206"/>
              <a:gd name="connsiteY0" fmla="*/ 0 h 206224"/>
              <a:gd name="connsiteX1" fmla="*/ 94004 w 598206"/>
              <a:gd name="connsiteY1" fmla="*/ 136733 h 206224"/>
              <a:gd name="connsiteX2" fmla="*/ 170916 w 598206"/>
              <a:gd name="connsiteY2" fmla="*/ 187053 h 206224"/>
              <a:gd name="connsiteX3" fmla="*/ 247828 w 598206"/>
              <a:gd name="connsiteY3" fmla="*/ 204144 h 206224"/>
              <a:gd name="connsiteX4" fmla="*/ 324740 w 598206"/>
              <a:gd name="connsiteY4" fmla="*/ 205099 h 206224"/>
              <a:gd name="connsiteX5" fmla="*/ 401652 w 598206"/>
              <a:gd name="connsiteY5" fmla="*/ 196553 h 206224"/>
              <a:gd name="connsiteX6" fmla="*/ 487110 w 598206"/>
              <a:gd name="connsiteY6" fmla="*/ 153824 h 206224"/>
              <a:gd name="connsiteX7" fmla="*/ 598206 w 598206"/>
              <a:gd name="connsiteY7" fmla="*/ 59821 h 206224"/>
              <a:gd name="connsiteX8" fmla="*/ 598206 w 598206"/>
              <a:gd name="connsiteY8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98206 w 598206"/>
              <a:gd name="connsiteY8" fmla="*/ 59821 h 206224"/>
              <a:gd name="connsiteX9" fmla="*/ 598206 w 598206"/>
              <a:gd name="connsiteY9" fmla="*/ 59821 h 206224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7518"/>
              <a:gd name="connsiteX1" fmla="*/ 49515 w 598206"/>
              <a:gd name="connsiteY1" fmla="*/ 89731 h 217518"/>
              <a:gd name="connsiteX2" fmla="*/ 94004 w 598206"/>
              <a:gd name="connsiteY2" fmla="*/ 136733 h 217518"/>
              <a:gd name="connsiteX3" fmla="*/ 170916 w 598206"/>
              <a:gd name="connsiteY3" fmla="*/ 187053 h 217518"/>
              <a:gd name="connsiteX4" fmla="*/ 247828 w 598206"/>
              <a:gd name="connsiteY4" fmla="*/ 217023 h 217518"/>
              <a:gd name="connsiteX5" fmla="*/ 324740 w 598206"/>
              <a:gd name="connsiteY5" fmla="*/ 205099 h 217518"/>
              <a:gd name="connsiteX6" fmla="*/ 401652 w 598206"/>
              <a:gd name="connsiteY6" fmla="*/ 196553 h 217518"/>
              <a:gd name="connsiteX7" fmla="*/ 487110 w 598206"/>
              <a:gd name="connsiteY7" fmla="*/ 153824 h 217518"/>
              <a:gd name="connsiteX8" fmla="*/ 560503 w 598206"/>
              <a:gd name="connsiteY8" fmla="*/ 100489 h 217518"/>
              <a:gd name="connsiteX9" fmla="*/ 598206 w 598206"/>
              <a:gd name="connsiteY9" fmla="*/ 59821 h 217518"/>
              <a:gd name="connsiteX10" fmla="*/ 598206 w 598206"/>
              <a:gd name="connsiteY10" fmla="*/ 59821 h 217518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06224"/>
              <a:gd name="connsiteX1" fmla="*/ 49515 w 598206"/>
              <a:gd name="connsiteY1" fmla="*/ 89731 h 206224"/>
              <a:gd name="connsiteX2" fmla="*/ 94004 w 598206"/>
              <a:gd name="connsiteY2" fmla="*/ 136733 h 206224"/>
              <a:gd name="connsiteX3" fmla="*/ 170916 w 598206"/>
              <a:gd name="connsiteY3" fmla="*/ 187053 h 206224"/>
              <a:gd name="connsiteX4" fmla="*/ 247828 w 598206"/>
              <a:gd name="connsiteY4" fmla="*/ 204144 h 206224"/>
              <a:gd name="connsiteX5" fmla="*/ 324740 w 598206"/>
              <a:gd name="connsiteY5" fmla="*/ 205099 h 206224"/>
              <a:gd name="connsiteX6" fmla="*/ 401652 w 598206"/>
              <a:gd name="connsiteY6" fmla="*/ 196553 h 206224"/>
              <a:gd name="connsiteX7" fmla="*/ 487110 w 598206"/>
              <a:gd name="connsiteY7" fmla="*/ 153824 h 206224"/>
              <a:gd name="connsiteX8" fmla="*/ 560503 w 598206"/>
              <a:gd name="connsiteY8" fmla="*/ 100489 h 206224"/>
              <a:gd name="connsiteX9" fmla="*/ 598206 w 598206"/>
              <a:gd name="connsiteY9" fmla="*/ 59821 h 206224"/>
              <a:gd name="connsiteX10" fmla="*/ 598206 w 598206"/>
              <a:gd name="connsiteY10" fmla="*/ 59821 h 206224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1753"/>
              <a:gd name="connsiteX1" fmla="*/ 49515 w 598206"/>
              <a:gd name="connsiteY1" fmla="*/ 89731 h 211753"/>
              <a:gd name="connsiteX2" fmla="*/ 94004 w 598206"/>
              <a:gd name="connsiteY2" fmla="*/ 136733 h 211753"/>
              <a:gd name="connsiteX3" fmla="*/ 170916 w 598206"/>
              <a:gd name="connsiteY3" fmla="*/ 187053 h 211753"/>
              <a:gd name="connsiteX4" fmla="*/ 247828 w 598206"/>
              <a:gd name="connsiteY4" fmla="*/ 204144 h 211753"/>
              <a:gd name="connsiteX5" fmla="*/ 324740 w 598206"/>
              <a:gd name="connsiteY5" fmla="*/ 211539 h 211753"/>
              <a:gd name="connsiteX6" fmla="*/ 401652 w 598206"/>
              <a:gd name="connsiteY6" fmla="*/ 196553 h 211753"/>
              <a:gd name="connsiteX7" fmla="*/ 487110 w 598206"/>
              <a:gd name="connsiteY7" fmla="*/ 153824 h 211753"/>
              <a:gd name="connsiteX8" fmla="*/ 560503 w 598206"/>
              <a:gd name="connsiteY8" fmla="*/ 100489 h 211753"/>
              <a:gd name="connsiteX9" fmla="*/ 598206 w 598206"/>
              <a:gd name="connsiteY9" fmla="*/ 59821 h 211753"/>
              <a:gd name="connsiteX10" fmla="*/ 598206 w 598206"/>
              <a:gd name="connsiteY10" fmla="*/ 59821 h 211753"/>
              <a:gd name="connsiteX0" fmla="*/ 0 w 598206"/>
              <a:gd name="connsiteY0" fmla="*/ 0 h 213469"/>
              <a:gd name="connsiteX1" fmla="*/ 49515 w 598206"/>
              <a:gd name="connsiteY1" fmla="*/ 89731 h 213469"/>
              <a:gd name="connsiteX2" fmla="*/ 94004 w 598206"/>
              <a:gd name="connsiteY2" fmla="*/ 136733 h 213469"/>
              <a:gd name="connsiteX3" fmla="*/ 170916 w 598206"/>
              <a:gd name="connsiteY3" fmla="*/ 187053 h 213469"/>
              <a:gd name="connsiteX4" fmla="*/ 247828 w 598206"/>
              <a:gd name="connsiteY4" fmla="*/ 210584 h 213469"/>
              <a:gd name="connsiteX5" fmla="*/ 324740 w 598206"/>
              <a:gd name="connsiteY5" fmla="*/ 211539 h 213469"/>
              <a:gd name="connsiteX6" fmla="*/ 401652 w 598206"/>
              <a:gd name="connsiteY6" fmla="*/ 196553 h 213469"/>
              <a:gd name="connsiteX7" fmla="*/ 487110 w 598206"/>
              <a:gd name="connsiteY7" fmla="*/ 153824 h 213469"/>
              <a:gd name="connsiteX8" fmla="*/ 560503 w 598206"/>
              <a:gd name="connsiteY8" fmla="*/ 100489 h 213469"/>
              <a:gd name="connsiteX9" fmla="*/ 598206 w 598206"/>
              <a:gd name="connsiteY9" fmla="*/ 59821 h 213469"/>
              <a:gd name="connsiteX10" fmla="*/ 598206 w 598206"/>
              <a:gd name="connsiteY10" fmla="*/ 59821 h 21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8206" h="213469">
                <a:moveTo>
                  <a:pt x="0" y="0"/>
                </a:moveTo>
                <a:cubicBezTo>
                  <a:pt x="8252" y="14059"/>
                  <a:pt x="33848" y="66942"/>
                  <a:pt x="49515" y="89731"/>
                </a:cubicBezTo>
                <a:cubicBezTo>
                  <a:pt x="65182" y="112520"/>
                  <a:pt x="73771" y="120513"/>
                  <a:pt x="94004" y="136733"/>
                </a:cubicBezTo>
                <a:cubicBezTo>
                  <a:pt x="114237" y="152953"/>
                  <a:pt x="145279" y="174745"/>
                  <a:pt x="170916" y="187053"/>
                </a:cubicBezTo>
                <a:cubicBezTo>
                  <a:pt x="196553" y="199362"/>
                  <a:pt x="222191" y="206503"/>
                  <a:pt x="247828" y="210584"/>
                </a:cubicBezTo>
                <a:cubicBezTo>
                  <a:pt x="273465" y="214665"/>
                  <a:pt x="299103" y="213878"/>
                  <a:pt x="324740" y="211539"/>
                </a:cubicBezTo>
                <a:cubicBezTo>
                  <a:pt x="350377" y="209201"/>
                  <a:pt x="374590" y="206172"/>
                  <a:pt x="401652" y="196553"/>
                </a:cubicBezTo>
                <a:cubicBezTo>
                  <a:pt x="428714" y="186934"/>
                  <a:pt x="460635" y="169835"/>
                  <a:pt x="487110" y="153824"/>
                </a:cubicBezTo>
                <a:cubicBezTo>
                  <a:pt x="513585" y="137813"/>
                  <a:pt x="541987" y="116156"/>
                  <a:pt x="560503" y="100489"/>
                </a:cubicBezTo>
                <a:cubicBezTo>
                  <a:pt x="579019" y="84822"/>
                  <a:pt x="591922" y="66599"/>
                  <a:pt x="598206" y="59821"/>
                </a:cubicBezTo>
                <a:lnTo>
                  <a:pt x="598206" y="598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22" name="Freeform 121"/>
          <p:cNvSpPr/>
          <p:nvPr/>
        </p:nvSpPr>
        <p:spPr>
          <a:xfrm>
            <a:off x="4637562" y="2195117"/>
            <a:ext cx="467958" cy="1333948"/>
          </a:xfrm>
          <a:custGeom>
            <a:avLst/>
            <a:gdLst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55003 w 468993"/>
              <a:gd name="connsiteY4" fmla="*/ 731520 h 1333948"/>
              <a:gd name="connsiteX5" fmla="*/ 430306 w 468993"/>
              <a:gd name="connsiteY5" fmla="*/ 559397 h 1333948"/>
              <a:gd name="connsiteX6" fmla="*/ 457200 w 468993"/>
              <a:gd name="connsiteY6" fmla="*/ 441063 h 1333948"/>
              <a:gd name="connsiteX7" fmla="*/ 467958 w 468993"/>
              <a:gd name="connsiteY7" fmla="*/ 322729 h 1333948"/>
              <a:gd name="connsiteX8" fmla="*/ 467958 w 468993"/>
              <a:gd name="connsiteY8" fmla="*/ 204395 h 1333948"/>
              <a:gd name="connsiteX9" fmla="*/ 462579 w 468993"/>
              <a:gd name="connsiteY9" fmla="*/ 59167 h 1333948"/>
              <a:gd name="connsiteX10" fmla="*/ 467958 w 468993"/>
              <a:gd name="connsiteY10" fmla="*/ 0 h 1333948"/>
              <a:gd name="connsiteX11" fmla="*/ 467958 w 468993"/>
              <a:gd name="connsiteY11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06593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95836 w 468993"/>
              <a:gd name="connsiteY3" fmla="*/ 919778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4320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55003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5760 w 468993"/>
              <a:gd name="connsiteY5" fmla="*/ 736899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49624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30306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993"/>
              <a:gd name="connsiteY0" fmla="*/ 1333948 h 1333948"/>
              <a:gd name="connsiteX1" fmla="*/ 102198 w 468993"/>
              <a:gd name="connsiteY1" fmla="*/ 1226371 h 1333948"/>
              <a:gd name="connsiteX2" fmla="*/ 182880 w 468993"/>
              <a:gd name="connsiteY2" fmla="*/ 1097280 h 1333948"/>
              <a:gd name="connsiteX3" fmla="*/ 279699 w 468993"/>
              <a:gd name="connsiteY3" fmla="*/ 914399 h 1333948"/>
              <a:gd name="connsiteX4" fmla="*/ 311972 w 468993"/>
              <a:gd name="connsiteY4" fmla="*/ 849854 h 1333948"/>
              <a:gd name="connsiteX5" fmla="*/ 360381 w 468993"/>
              <a:gd name="connsiteY5" fmla="*/ 731520 h 1333948"/>
              <a:gd name="connsiteX6" fmla="*/ 419549 w 468993"/>
              <a:gd name="connsiteY6" fmla="*/ 559397 h 1333948"/>
              <a:gd name="connsiteX7" fmla="*/ 457200 w 468993"/>
              <a:gd name="connsiteY7" fmla="*/ 441063 h 1333948"/>
              <a:gd name="connsiteX8" fmla="*/ 467958 w 468993"/>
              <a:gd name="connsiteY8" fmla="*/ 322729 h 1333948"/>
              <a:gd name="connsiteX9" fmla="*/ 467958 w 468993"/>
              <a:gd name="connsiteY9" fmla="*/ 204395 h 1333948"/>
              <a:gd name="connsiteX10" fmla="*/ 462579 w 468993"/>
              <a:gd name="connsiteY10" fmla="*/ 59167 h 1333948"/>
              <a:gd name="connsiteX11" fmla="*/ 467958 w 468993"/>
              <a:gd name="connsiteY11" fmla="*/ 0 h 1333948"/>
              <a:gd name="connsiteX12" fmla="*/ 467958 w 468993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8058"/>
              <a:gd name="connsiteY0" fmla="*/ 1333948 h 1333948"/>
              <a:gd name="connsiteX1" fmla="*/ 102198 w 468058"/>
              <a:gd name="connsiteY1" fmla="*/ 1226371 h 1333948"/>
              <a:gd name="connsiteX2" fmla="*/ 182880 w 468058"/>
              <a:gd name="connsiteY2" fmla="*/ 1097280 h 1333948"/>
              <a:gd name="connsiteX3" fmla="*/ 279699 w 468058"/>
              <a:gd name="connsiteY3" fmla="*/ 914399 h 1333948"/>
              <a:gd name="connsiteX4" fmla="*/ 311972 w 468058"/>
              <a:gd name="connsiteY4" fmla="*/ 849854 h 1333948"/>
              <a:gd name="connsiteX5" fmla="*/ 360381 w 468058"/>
              <a:gd name="connsiteY5" fmla="*/ 731520 h 1333948"/>
              <a:gd name="connsiteX6" fmla="*/ 419549 w 468058"/>
              <a:gd name="connsiteY6" fmla="*/ 559397 h 1333948"/>
              <a:gd name="connsiteX7" fmla="*/ 457200 w 468058"/>
              <a:gd name="connsiteY7" fmla="*/ 441063 h 1333948"/>
              <a:gd name="connsiteX8" fmla="*/ 467958 w 468058"/>
              <a:gd name="connsiteY8" fmla="*/ 322729 h 1333948"/>
              <a:gd name="connsiteX9" fmla="*/ 462580 w 468058"/>
              <a:gd name="connsiteY9" fmla="*/ 204395 h 1333948"/>
              <a:gd name="connsiteX10" fmla="*/ 462579 w 468058"/>
              <a:gd name="connsiteY10" fmla="*/ 59167 h 1333948"/>
              <a:gd name="connsiteX11" fmla="*/ 467958 w 468058"/>
              <a:gd name="connsiteY11" fmla="*/ 0 h 1333948"/>
              <a:gd name="connsiteX12" fmla="*/ 467958 w 4680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51822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102198 w 467958"/>
              <a:gd name="connsiteY1" fmla="*/ 1226371 h 1333948"/>
              <a:gd name="connsiteX2" fmla="*/ 182880 w 467958"/>
              <a:gd name="connsiteY2" fmla="*/ 1097280 h 1333948"/>
              <a:gd name="connsiteX3" fmla="*/ 279699 w 467958"/>
              <a:gd name="connsiteY3" fmla="*/ 914399 h 1333948"/>
              <a:gd name="connsiteX4" fmla="*/ 311972 w 467958"/>
              <a:gd name="connsiteY4" fmla="*/ 849854 h 1333948"/>
              <a:gd name="connsiteX5" fmla="*/ 360381 w 467958"/>
              <a:gd name="connsiteY5" fmla="*/ 731520 h 1333948"/>
              <a:gd name="connsiteX6" fmla="*/ 419549 w 467958"/>
              <a:gd name="connsiteY6" fmla="*/ 559397 h 1333948"/>
              <a:gd name="connsiteX7" fmla="*/ 457200 w 467958"/>
              <a:gd name="connsiteY7" fmla="*/ 441063 h 1333948"/>
              <a:gd name="connsiteX8" fmla="*/ 462579 w 467958"/>
              <a:gd name="connsiteY8" fmla="*/ 322729 h 1333948"/>
              <a:gd name="connsiteX9" fmla="*/ 462580 w 467958"/>
              <a:gd name="connsiteY9" fmla="*/ 204395 h 1333948"/>
              <a:gd name="connsiteX10" fmla="*/ 462579 w 467958"/>
              <a:gd name="connsiteY10" fmla="*/ 59167 h 1333948"/>
              <a:gd name="connsiteX11" fmla="*/ 467958 w 467958"/>
              <a:gd name="connsiteY11" fmla="*/ 0 h 1333948"/>
              <a:gd name="connsiteX12" fmla="*/ 467958 w 467958"/>
              <a:gd name="connsiteY12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82880 w 467958"/>
              <a:gd name="connsiteY3" fmla="*/ 1097280 h 1333948"/>
              <a:gd name="connsiteX4" fmla="*/ 279699 w 467958"/>
              <a:gd name="connsiteY4" fmla="*/ 914399 h 1333948"/>
              <a:gd name="connsiteX5" fmla="*/ 311972 w 467958"/>
              <a:gd name="connsiteY5" fmla="*/ 849854 h 1333948"/>
              <a:gd name="connsiteX6" fmla="*/ 360381 w 467958"/>
              <a:gd name="connsiteY6" fmla="*/ 731520 h 1333948"/>
              <a:gd name="connsiteX7" fmla="*/ 419549 w 467958"/>
              <a:gd name="connsiteY7" fmla="*/ 559397 h 1333948"/>
              <a:gd name="connsiteX8" fmla="*/ 457200 w 467958"/>
              <a:gd name="connsiteY8" fmla="*/ 441063 h 1333948"/>
              <a:gd name="connsiteX9" fmla="*/ 462579 w 467958"/>
              <a:gd name="connsiteY9" fmla="*/ 322729 h 1333948"/>
              <a:gd name="connsiteX10" fmla="*/ 462580 w 467958"/>
              <a:gd name="connsiteY10" fmla="*/ 204395 h 1333948"/>
              <a:gd name="connsiteX11" fmla="*/ 462579 w 467958"/>
              <a:gd name="connsiteY11" fmla="*/ 59167 h 1333948"/>
              <a:gd name="connsiteX12" fmla="*/ 467958 w 467958"/>
              <a:gd name="connsiteY12" fmla="*/ 0 h 1333948"/>
              <a:gd name="connsiteX13" fmla="*/ 467958 w 467958"/>
              <a:gd name="connsiteY13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37123 w 467958"/>
              <a:gd name="connsiteY3" fmla="*/ 1161144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097280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288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79699 w 467958"/>
              <a:gd name="connsiteY5" fmla="*/ 914399 h 1333948"/>
              <a:gd name="connsiteX6" fmla="*/ 311972 w 467958"/>
              <a:gd name="connsiteY6" fmla="*/ 849854 h 1333948"/>
              <a:gd name="connsiteX7" fmla="*/ 360381 w 467958"/>
              <a:gd name="connsiteY7" fmla="*/ 731520 h 1333948"/>
              <a:gd name="connsiteX8" fmla="*/ 419549 w 467958"/>
              <a:gd name="connsiteY8" fmla="*/ 559397 h 1333948"/>
              <a:gd name="connsiteX9" fmla="*/ 457200 w 467958"/>
              <a:gd name="connsiteY9" fmla="*/ 441063 h 1333948"/>
              <a:gd name="connsiteX10" fmla="*/ 462579 w 467958"/>
              <a:gd name="connsiteY10" fmla="*/ 322729 h 1333948"/>
              <a:gd name="connsiteX11" fmla="*/ 462580 w 467958"/>
              <a:gd name="connsiteY11" fmla="*/ 204395 h 1333948"/>
              <a:gd name="connsiteX12" fmla="*/ 462579 w 467958"/>
              <a:gd name="connsiteY12" fmla="*/ 59167 h 1333948"/>
              <a:gd name="connsiteX13" fmla="*/ 467958 w 467958"/>
              <a:gd name="connsiteY13" fmla="*/ 0 h 1333948"/>
              <a:gd name="connsiteX14" fmla="*/ 467958 w 467958"/>
              <a:gd name="connsiteY14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46593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5947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1972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79699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37652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302735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  <a:gd name="connsiteX0" fmla="*/ 0 w 467958"/>
              <a:gd name="connsiteY0" fmla="*/ 1333948 h 1333948"/>
              <a:gd name="connsiteX1" fmla="*/ 44091 w 467958"/>
              <a:gd name="connsiteY1" fmla="*/ 1296296 h 1333948"/>
              <a:gd name="connsiteX2" fmla="*/ 102198 w 467958"/>
              <a:gd name="connsiteY2" fmla="*/ 1226371 h 1333948"/>
              <a:gd name="connsiteX3" fmla="*/ 143562 w 467958"/>
              <a:gd name="connsiteY3" fmla="*/ 1174023 h 1333948"/>
              <a:gd name="connsiteX4" fmla="*/ 189320 w 467958"/>
              <a:gd name="connsiteY4" fmla="*/ 1103719 h 1333948"/>
              <a:gd name="connsiteX5" fmla="*/ 265912 w 467958"/>
              <a:gd name="connsiteY5" fmla="*/ 955082 h 1333948"/>
              <a:gd name="connsiteX6" fmla="*/ 286138 w 467958"/>
              <a:gd name="connsiteY6" fmla="*/ 914399 h 1333948"/>
              <a:gd name="connsiteX7" fmla="*/ 318411 w 467958"/>
              <a:gd name="connsiteY7" fmla="*/ 849854 h 1333948"/>
              <a:gd name="connsiteX8" fmla="*/ 360381 w 467958"/>
              <a:gd name="connsiteY8" fmla="*/ 731520 h 1333948"/>
              <a:gd name="connsiteX9" fmla="*/ 419549 w 467958"/>
              <a:gd name="connsiteY9" fmla="*/ 559397 h 1333948"/>
              <a:gd name="connsiteX10" fmla="*/ 457200 w 467958"/>
              <a:gd name="connsiteY10" fmla="*/ 441063 h 1333948"/>
              <a:gd name="connsiteX11" fmla="*/ 462579 w 467958"/>
              <a:gd name="connsiteY11" fmla="*/ 322729 h 1333948"/>
              <a:gd name="connsiteX12" fmla="*/ 462580 w 467958"/>
              <a:gd name="connsiteY12" fmla="*/ 204395 h 1333948"/>
              <a:gd name="connsiteX13" fmla="*/ 462579 w 467958"/>
              <a:gd name="connsiteY13" fmla="*/ 59167 h 1333948"/>
              <a:gd name="connsiteX14" fmla="*/ 467958 w 467958"/>
              <a:gd name="connsiteY14" fmla="*/ 0 h 1333948"/>
              <a:gd name="connsiteX15" fmla="*/ 467958 w 467958"/>
              <a:gd name="connsiteY15" fmla="*/ 0 h 133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958" h="1333948">
                <a:moveTo>
                  <a:pt x="0" y="1333948"/>
                </a:moveTo>
                <a:cubicBezTo>
                  <a:pt x="6275" y="1325880"/>
                  <a:pt x="27058" y="1314226"/>
                  <a:pt x="44091" y="1296296"/>
                </a:cubicBezTo>
                <a:cubicBezTo>
                  <a:pt x="61124" y="1278366"/>
                  <a:pt x="85620" y="1246750"/>
                  <a:pt x="102198" y="1226371"/>
                </a:cubicBezTo>
                <a:cubicBezTo>
                  <a:pt x="118777" y="1205992"/>
                  <a:pt x="130115" y="1195538"/>
                  <a:pt x="143562" y="1174023"/>
                </a:cubicBezTo>
                <a:cubicBezTo>
                  <a:pt x="157009" y="1152508"/>
                  <a:pt x="168928" y="1140209"/>
                  <a:pt x="189320" y="1103719"/>
                </a:cubicBezTo>
                <a:cubicBezTo>
                  <a:pt x="209712" y="1067229"/>
                  <a:pt x="250849" y="986635"/>
                  <a:pt x="265912" y="955082"/>
                </a:cubicBezTo>
                <a:cubicBezTo>
                  <a:pt x="280975" y="923529"/>
                  <a:pt x="277388" y="931937"/>
                  <a:pt x="286138" y="914399"/>
                </a:cubicBezTo>
                <a:cubicBezTo>
                  <a:pt x="294888" y="896861"/>
                  <a:pt x="306037" y="880334"/>
                  <a:pt x="318411" y="849854"/>
                </a:cubicBezTo>
                <a:cubicBezTo>
                  <a:pt x="330785" y="819374"/>
                  <a:pt x="343525" y="779930"/>
                  <a:pt x="360381" y="731520"/>
                </a:cubicBezTo>
                <a:cubicBezTo>
                  <a:pt x="377237" y="683110"/>
                  <a:pt x="403413" y="607806"/>
                  <a:pt x="419549" y="559397"/>
                </a:cubicBezTo>
                <a:cubicBezTo>
                  <a:pt x="435685" y="510988"/>
                  <a:pt x="450028" y="480508"/>
                  <a:pt x="457200" y="441063"/>
                </a:cubicBezTo>
                <a:cubicBezTo>
                  <a:pt x="464372" y="401618"/>
                  <a:pt x="461682" y="362174"/>
                  <a:pt x="462579" y="322729"/>
                </a:cubicBezTo>
                <a:cubicBezTo>
                  <a:pt x="463476" y="283284"/>
                  <a:pt x="462580" y="248322"/>
                  <a:pt x="462580" y="204395"/>
                </a:cubicBezTo>
                <a:cubicBezTo>
                  <a:pt x="462580" y="160468"/>
                  <a:pt x="461683" y="93233"/>
                  <a:pt x="462579" y="59167"/>
                </a:cubicBezTo>
                <a:cubicBezTo>
                  <a:pt x="463475" y="25101"/>
                  <a:pt x="467062" y="9861"/>
                  <a:pt x="467958" y="0"/>
                </a:cubicBezTo>
                <a:lnTo>
                  <a:pt x="46795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3" name="Freeform 122"/>
          <p:cNvSpPr/>
          <p:nvPr/>
        </p:nvSpPr>
        <p:spPr>
          <a:xfrm>
            <a:off x="5099770" y="3394593"/>
            <a:ext cx="505610" cy="249696"/>
          </a:xfrm>
          <a:custGeom>
            <a:avLst/>
            <a:gdLst>
              <a:gd name="connsiteX0" fmla="*/ 0 w 510989"/>
              <a:gd name="connsiteY0" fmla="*/ 0 h 225824"/>
              <a:gd name="connsiteX1" fmla="*/ 26894 w 510989"/>
              <a:gd name="connsiteY1" fmla="*/ 134471 h 225824"/>
              <a:gd name="connsiteX2" fmla="*/ 102198 w 510989"/>
              <a:gd name="connsiteY2" fmla="*/ 199017 h 225824"/>
              <a:gd name="connsiteX3" fmla="*/ 204396 w 510989"/>
              <a:gd name="connsiteY3" fmla="*/ 220532 h 225824"/>
              <a:gd name="connsiteX4" fmla="*/ 290457 w 510989"/>
              <a:gd name="connsiteY4" fmla="*/ 220532 h 225824"/>
              <a:gd name="connsiteX5" fmla="*/ 398033 w 510989"/>
              <a:gd name="connsiteY5" fmla="*/ 161365 h 225824"/>
              <a:gd name="connsiteX6" fmla="*/ 478716 w 510989"/>
              <a:gd name="connsiteY6" fmla="*/ 96819 h 225824"/>
              <a:gd name="connsiteX7" fmla="*/ 510989 w 510989"/>
              <a:gd name="connsiteY7" fmla="*/ 69925 h 225824"/>
              <a:gd name="connsiteX8" fmla="*/ 510989 w 510989"/>
              <a:gd name="connsiteY8" fmla="*/ 69925 h 225824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6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30499"/>
              <a:gd name="connsiteX1" fmla="*/ 21515 w 505610"/>
              <a:gd name="connsiteY1" fmla="*/ 139850 h 230499"/>
              <a:gd name="connsiteX2" fmla="*/ 96819 w 505610"/>
              <a:gd name="connsiteY2" fmla="*/ 220532 h 230499"/>
              <a:gd name="connsiteX3" fmla="*/ 199017 w 505610"/>
              <a:gd name="connsiteY3" fmla="*/ 225911 h 230499"/>
              <a:gd name="connsiteX4" fmla="*/ 285078 w 505610"/>
              <a:gd name="connsiteY4" fmla="*/ 225911 h 230499"/>
              <a:gd name="connsiteX5" fmla="*/ 392654 w 505610"/>
              <a:gd name="connsiteY5" fmla="*/ 166744 h 230499"/>
              <a:gd name="connsiteX6" fmla="*/ 473337 w 505610"/>
              <a:gd name="connsiteY6" fmla="*/ 102198 h 230499"/>
              <a:gd name="connsiteX7" fmla="*/ 505610 w 505610"/>
              <a:gd name="connsiteY7" fmla="*/ 75304 h 230499"/>
              <a:gd name="connsiteX8" fmla="*/ 505610 w 505610"/>
              <a:gd name="connsiteY8" fmla="*/ 75304 h 230499"/>
              <a:gd name="connsiteX0" fmla="*/ 0 w 505610"/>
              <a:gd name="connsiteY0" fmla="*/ 0 h 231203"/>
              <a:gd name="connsiteX1" fmla="*/ 21515 w 505610"/>
              <a:gd name="connsiteY1" fmla="*/ 139850 h 231203"/>
              <a:gd name="connsiteX2" fmla="*/ 96819 w 505610"/>
              <a:gd name="connsiteY2" fmla="*/ 204395 h 231203"/>
              <a:gd name="connsiteX3" fmla="*/ 199017 w 505610"/>
              <a:gd name="connsiteY3" fmla="*/ 225911 h 231203"/>
              <a:gd name="connsiteX4" fmla="*/ 285078 w 505610"/>
              <a:gd name="connsiteY4" fmla="*/ 225911 h 231203"/>
              <a:gd name="connsiteX5" fmla="*/ 392654 w 505610"/>
              <a:gd name="connsiteY5" fmla="*/ 166744 h 231203"/>
              <a:gd name="connsiteX6" fmla="*/ 473337 w 505610"/>
              <a:gd name="connsiteY6" fmla="*/ 102198 h 231203"/>
              <a:gd name="connsiteX7" fmla="*/ 505610 w 505610"/>
              <a:gd name="connsiteY7" fmla="*/ 75304 h 231203"/>
              <a:gd name="connsiteX8" fmla="*/ 505610 w 505610"/>
              <a:gd name="connsiteY8" fmla="*/ 75304 h 231203"/>
              <a:gd name="connsiteX0" fmla="*/ 0 w 505610"/>
              <a:gd name="connsiteY0" fmla="*/ 0 h 258595"/>
              <a:gd name="connsiteX1" fmla="*/ 21515 w 505610"/>
              <a:gd name="connsiteY1" fmla="*/ 139850 h 258595"/>
              <a:gd name="connsiteX2" fmla="*/ 96819 w 505610"/>
              <a:gd name="connsiteY2" fmla="*/ 204395 h 258595"/>
              <a:gd name="connsiteX3" fmla="*/ 199017 w 505610"/>
              <a:gd name="connsiteY3" fmla="*/ 258184 h 258595"/>
              <a:gd name="connsiteX4" fmla="*/ 285078 w 505610"/>
              <a:gd name="connsiteY4" fmla="*/ 225911 h 258595"/>
              <a:gd name="connsiteX5" fmla="*/ 392654 w 505610"/>
              <a:gd name="connsiteY5" fmla="*/ 166744 h 258595"/>
              <a:gd name="connsiteX6" fmla="*/ 473337 w 505610"/>
              <a:gd name="connsiteY6" fmla="*/ 102198 h 258595"/>
              <a:gd name="connsiteX7" fmla="*/ 505610 w 505610"/>
              <a:gd name="connsiteY7" fmla="*/ 75304 h 258595"/>
              <a:gd name="connsiteX8" fmla="*/ 505610 w 505610"/>
              <a:gd name="connsiteY8" fmla="*/ 75304 h 258595"/>
              <a:gd name="connsiteX0" fmla="*/ 0 w 505610"/>
              <a:gd name="connsiteY0" fmla="*/ 0 h 242971"/>
              <a:gd name="connsiteX1" fmla="*/ 21515 w 505610"/>
              <a:gd name="connsiteY1" fmla="*/ 139850 h 242971"/>
              <a:gd name="connsiteX2" fmla="*/ 96819 w 505610"/>
              <a:gd name="connsiteY2" fmla="*/ 204395 h 242971"/>
              <a:gd name="connsiteX3" fmla="*/ 199017 w 505610"/>
              <a:gd name="connsiteY3" fmla="*/ 242048 h 242971"/>
              <a:gd name="connsiteX4" fmla="*/ 285078 w 505610"/>
              <a:gd name="connsiteY4" fmla="*/ 225911 h 242971"/>
              <a:gd name="connsiteX5" fmla="*/ 392654 w 505610"/>
              <a:gd name="connsiteY5" fmla="*/ 166744 h 242971"/>
              <a:gd name="connsiteX6" fmla="*/ 473337 w 505610"/>
              <a:gd name="connsiteY6" fmla="*/ 102198 h 242971"/>
              <a:gd name="connsiteX7" fmla="*/ 505610 w 505610"/>
              <a:gd name="connsiteY7" fmla="*/ 75304 h 242971"/>
              <a:gd name="connsiteX8" fmla="*/ 505610 w 505610"/>
              <a:gd name="connsiteY8" fmla="*/ 75304 h 242971"/>
              <a:gd name="connsiteX0" fmla="*/ 0 w 505610"/>
              <a:gd name="connsiteY0" fmla="*/ 0 h 238148"/>
              <a:gd name="connsiteX1" fmla="*/ 21515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8148"/>
              <a:gd name="connsiteX1" fmla="*/ 26894 w 505610"/>
              <a:gd name="connsiteY1" fmla="*/ 139850 h 238148"/>
              <a:gd name="connsiteX2" fmla="*/ 96819 w 505610"/>
              <a:gd name="connsiteY2" fmla="*/ 204395 h 238148"/>
              <a:gd name="connsiteX3" fmla="*/ 199017 w 505610"/>
              <a:gd name="connsiteY3" fmla="*/ 236669 h 238148"/>
              <a:gd name="connsiteX4" fmla="*/ 285078 w 505610"/>
              <a:gd name="connsiteY4" fmla="*/ 225911 h 238148"/>
              <a:gd name="connsiteX5" fmla="*/ 392654 w 505610"/>
              <a:gd name="connsiteY5" fmla="*/ 166744 h 238148"/>
              <a:gd name="connsiteX6" fmla="*/ 473337 w 505610"/>
              <a:gd name="connsiteY6" fmla="*/ 102198 h 238148"/>
              <a:gd name="connsiteX7" fmla="*/ 505610 w 505610"/>
              <a:gd name="connsiteY7" fmla="*/ 75304 h 238148"/>
              <a:gd name="connsiteX8" fmla="*/ 505610 w 505610"/>
              <a:gd name="connsiteY8" fmla="*/ 75304 h 238148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37383"/>
              <a:gd name="connsiteX1" fmla="*/ 26894 w 505610"/>
              <a:gd name="connsiteY1" fmla="*/ 139850 h 237383"/>
              <a:gd name="connsiteX2" fmla="*/ 91440 w 505610"/>
              <a:gd name="connsiteY2" fmla="*/ 215153 h 237383"/>
              <a:gd name="connsiteX3" fmla="*/ 199017 w 505610"/>
              <a:gd name="connsiteY3" fmla="*/ 236669 h 237383"/>
              <a:gd name="connsiteX4" fmla="*/ 285078 w 505610"/>
              <a:gd name="connsiteY4" fmla="*/ 225911 h 237383"/>
              <a:gd name="connsiteX5" fmla="*/ 392654 w 505610"/>
              <a:gd name="connsiteY5" fmla="*/ 166744 h 237383"/>
              <a:gd name="connsiteX6" fmla="*/ 473337 w 505610"/>
              <a:gd name="connsiteY6" fmla="*/ 102198 h 237383"/>
              <a:gd name="connsiteX7" fmla="*/ 505610 w 505610"/>
              <a:gd name="connsiteY7" fmla="*/ 75304 h 237383"/>
              <a:gd name="connsiteX8" fmla="*/ 505610 w 505610"/>
              <a:gd name="connsiteY8" fmla="*/ 75304 h 237383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52958"/>
              <a:gd name="connsiteX1" fmla="*/ 26894 w 505610"/>
              <a:gd name="connsiteY1" fmla="*/ 139850 h 252958"/>
              <a:gd name="connsiteX2" fmla="*/ 91440 w 505610"/>
              <a:gd name="connsiteY2" fmla="*/ 215153 h 252958"/>
              <a:gd name="connsiteX3" fmla="*/ 199017 w 505610"/>
              <a:gd name="connsiteY3" fmla="*/ 252806 h 252958"/>
              <a:gd name="connsiteX4" fmla="*/ 285078 w 505610"/>
              <a:gd name="connsiteY4" fmla="*/ 225911 h 252958"/>
              <a:gd name="connsiteX5" fmla="*/ 392654 w 505610"/>
              <a:gd name="connsiteY5" fmla="*/ 166744 h 252958"/>
              <a:gd name="connsiteX6" fmla="*/ 473337 w 505610"/>
              <a:gd name="connsiteY6" fmla="*/ 102198 h 252958"/>
              <a:gd name="connsiteX7" fmla="*/ 505610 w 505610"/>
              <a:gd name="connsiteY7" fmla="*/ 75304 h 252958"/>
              <a:gd name="connsiteX8" fmla="*/ 505610 w 505610"/>
              <a:gd name="connsiteY8" fmla="*/ 75304 h 25295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638"/>
              <a:gd name="connsiteX1" fmla="*/ 26894 w 505610"/>
              <a:gd name="connsiteY1" fmla="*/ 139850 h 247638"/>
              <a:gd name="connsiteX2" fmla="*/ 91440 w 505610"/>
              <a:gd name="connsiteY2" fmla="*/ 215153 h 247638"/>
              <a:gd name="connsiteX3" fmla="*/ 199017 w 505610"/>
              <a:gd name="connsiteY3" fmla="*/ 247428 h 247638"/>
              <a:gd name="connsiteX4" fmla="*/ 285078 w 505610"/>
              <a:gd name="connsiteY4" fmla="*/ 225911 h 247638"/>
              <a:gd name="connsiteX5" fmla="*/ 392654 w 505610"/>
              <a:gd name="connsiteY5" fmla="*/ 166744 h 247638"/>
              <a:gd name="connsiteX6" fmla="*/ 473337 w 505610"/>
              <a:gd name="connsiteY6" fmla="*/ 102198 h 247638"/>
              <a:gd name="connsiteX7" fmla="*/ 505610 w 505610"/>
              <a:gd name="connsiteY7" fmla="*/ 75304 h 247638"/>
              <a:gd name="connsiteX8" fmla="*/ 505610 w 505610"/>
              <a:gd name="connsiteY8" fmla="*/ 75304 h 2476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7538"/>
              <a:gd name="connsiteX1" fmla="*/ 26894 w 505610"/>
              <a:gd name="connsiteY1" fmla="*/ 139850 h 247538"/>
              <a:gd name="connsiteX2" fmla="*/ 91440 w 505610"/>
              <a:gd name="connsiteY2" fmla="*/ 215153 h 247538"/>
              <a:gd name="connsiteX3" fmla="*/ 199017 w 505610"/>
              <a:gd name="connsiteY3" fmla="*/ 247428 h 247538"/>
              <a:gd name="connsiteX4" fmla="*/ 285078 w 505610"/>
              <a:gd name="connsiteY4" fmla="*/ 225911 h 247538"/>
              <a:gd name="connsiteX5" fmla="*/ 392654 w 505610"/>
              <a:gd name="connsiteY5" fmla="*/ 166744 h 247538"/>
              <a:gd name="connsiteX6" fmla="*/ 473337 w 505610"/>
              <a:gd name="connsiteY6" fmla="*/ 102198 h 247538"/>
              <a:gd name="connsiteX7" fmla="*/ 505610 w 505610"/>
              <a:gd name="connsiteY7" fmla="*/ 75304 h 247538"/>
              <a:gd name="connsiteX8" fmla="*/ 505610 w 505610"/>
              <a:gd name="connsiteY8" fmla="*/ 75304 h 247538"/>
              <a:gd name="connsiteX0" fmla="*/ 0 w 505610"/>
              <a:gd name="connsiteY0" fmla="*/ 0 h 248867"/>
              <a:gd name="connsiteX1" fmla="*/ 26894 w 505610"/>
              <a:gd name="connsiteY1" fmla="*/ 139850 h 248867"/>
              <a:gd name="connsiteX2" fmla="*/ 91440 w 505610"/>
              <a:gd name="connsiteY2" fmla="*/ 215153 h 248867"/>
              <a:gd name="connsiteX3" fmla="*/ 199017 w 505610"/>
              <a:gd name="connsiteY3" fmla="*/ 247428 h 248867"/>
              <a:gd name="connsiteX4" fmla="*/ 285078 w 505610"/>
              <a:gd name="connsiteY4" fmla="*/ 242048 h 248867"/>
              <a:gd name="connsiteX5" fmla="*/ 392654 w 505610"/>
              <a:gd name="connsiteY5" fmla="*/ 166744 h 248867"/>
              <a:gd name="connsiteX6" fmla="*/ 473337 w 505610"/>
              <a:gd name="connsiteY6" fmla="*/ 102198 h 248867"/>
              <a:gd name="connsiteX7" fmla="*/ 505610 w 505610"/>
              <a:gd name="connsiteY7" fmla="*/ 75304 h 248867"/>
              <a:gd name="connsiteX8" fmla="*/ 505610 w 505610"/>
              <a:gd name="connsiteY8" fmla="*/ 75304 h 248867"/>
              <a:gd name="connsiteX0" fmla="*/ 0 w 505610"/>
              <a:gd name="connsiteY0" fmla="*/ 0 h 247729"/>
              <a:gd name="connsiteX1" fmla="*/ 26894 w 505610"/>
              <a:gd name="connsiteY1" fmla="*/ 139850 h 247729"/>
              <a:gd name="connsiteX2" fmla="*/ 91440 w 505610"/>
              <a:gd name="connsiteY2" fmla="*/ 215153 h 247729"/>
              <a:gd name="connsiteX3" fmla="*/ 199017 w 505610"/>
              <a:gd name="connsiteY3" fmla="*/ 247428 h 247729"/>
              <a:gd name="connsiteX4" fmla="*/ 279699 w 505610"/>
              <a:gd name="connsiteY4" fmla="*/ 231291 h 247729"/>
              <a:gd name="connsiteX5" fmla="*/ 392654 w 505610"/>
              <a:gd name="connsiteY5" fmla="*/ 166744 h 247729"/>
              <a:gd name="connsiteX6" fmla="*/ 473337 w 505610"/>
              <a:gd name="connsiteY6" fmla="*/ 102198 h 247729"/>
              <a:gd name="connsiteX7" fmla="*/ 505610 w 505610"/>
              <a:gd name="connsiteY7" fmla="*/ 75304 h 247729"/>
              <a:gd name="connsiteX8" fmla="*/ 505610 w 505610"/>
              <a:gd name="connsiteY8" fmla="*/ 75304 h 247729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50533"/>
              <a:gd name="connsiteX1" fmla="*/ 26894 w 505610"/>
              <a:gd name="connsiteY1" fmla="*/ 139850 h 250533"/>
              <a:gd name="connsiteX2" fmla="*/ 91440 w 505610"/>
              <a:gd name="connsiteY2" fmla="*/ 215153 h 250533"/>
              <a:gd name="connsiteX3" fmla="*/ 199017 w 505610"/>
              <a:gd name="connsiteY3" fmla="*/ 247428 h 250533"/>
              <a:gd name="connsiteX4" fmla="*/ 279699 w 505610"/>
              <a:gd name="connsiteY4" fmla="*/ 247427 h 250533"/>
              <a:gd name="connsiteX5" fmla="*/ 392654 w 505610"/>
              <a:gd name="connsiteY5" fmla="*/ 166744 h 250533"/>
              <a:gd name="connsiteX6" fmla="*/ 473337 w 505610"/>
              <a:gd name="connsiteY6" fmla="*/ 102198 h 250533"/>
              <a:gd name="connsiteX7" fmla="*/ 505610 w 505610"/>
              <a:gd name="connsiteY7" fmla="*/ 75304 h 250533"/>
              <a:gd name="connsiteX8" fmla="*/ 505610 w 505610"/>
              <a:gd name="connsiteY8" fmla="*/ 75304 h 250533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107"/>
              <a:gd name="connsiteX1" fmla="*/ 26894 w 505610"/>
              <a:gd name="connsiteY1" fmla="*/ 139850 h 248107"/>
              <a:gd name="connsiteX2" fmla="*/ 91440 w 505610"/>
              <a:gd name="connsiteY2" fmla="*/ 215153 h 248107"/>
              <a:gd name="connsiteX3" fmla="*/ 199017 w 505610"/>
              <a:gd name="connsiteY3" fmla="*/ 247428 h 248107"/>
              <a:gd name="connsiteX4" fmla="*/ 274320 w 505610"/>
              <a:gd name="connsiteY4" fmla="*/ 236670 h 248107"/>
              <a:gd name="connsiteX5" fmla="*/ 392654 w 505610"/>
              <a:gd name="connsiteY5" fmla="*/ 166744 h 248107"/>
              <a:gd name="connsiteX6" fmla="*/ 473337 w 505610"/>
              <a:gd name="connsiteY6" fmla="*/ 102198 h 248107"/>
              <a:gd name="connsiteX7" fmla="*/ 505610 w 505610"/>
              <a:gd name="connsiteY7" fmla="*/ 75304 h 248107"/>
              <a:gd name="connsiteX8" fmla="*/ 505610 w 505610"/>
              <a:gd name="connsiteY8" fmla="*/ 75304 h 248107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66744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39850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460"/>
              <a:gd name="connsiteX1" fmla="*/ 26894 w 505610"/>
              <a:gd name="connsiteY1" fmla="*/ 126971 h 248460"/>
              <a:gd name="connsiteX2" fmla="*/ 91440 w 505610"/>
              <a:gd name="connsiteY2" fmla="*/ 215153 h 248460"/>
              <a:gd name="connsiteX3" fmla="*/ 199017 w 505610"/>
              <a:gd name="connsiteY3" fmla="*/ 247428 h 248460"/>
              <a:gd name="connsiteX4" fmla="*/ 274320 w 505610"/>
              <a:gd name="connsiteY4" fmla="*/ 236670 h 248460"/>
              <a:gd name="connsiteX5" fmla="*/ 355001 w 505610"/>
              <a:gd name="connsiteY5" fmla="*/ 199018 h 248460"/>
              <a:gd name="connsiteX6" fmla="*/ 392654 w 505610"/>
              <a:gd name="connsiteY6" fmla="*/ 177502 h 248460"/>
              <a:gd name="connsiteX7" fmla="*/ 473337 w 505610"/>
              <a:gd name="connsiteY7" fmla="*/ 102198 h 248460"/>
              <a:gd name="connsiteX8" fmla="*/ 505610 w 505610"/>
              <a:gd name="connsiteY8" fmla="*/ 75304 h 248460"/>
              <a:gd name="connsiteX9" fmla="*/ 505610 w 505610"/>
              <a:gd name="connsiteY9" fmla="*/ 75304 h 248460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8367"/>
              <a:gd name="connsiteX1" fmla="*/ 26894 w 505610"/>
              <a:gd name="connsiteY1" fmla="*/ 126971 h 248367"/>
              <a:gd name="connsiteX2" fmla="*/ 91440 w 505610"/>
              <a:gd name="connsiteY2" fmla="*/ 215153 h 248367"/>
              <a:gd name="connsiteX3" fmla="*/ 199017 w 505610"/>
              <a:gd name="connsiteY3" fmla="*/ 247428 h 248367"/>
              <a:gd name="connsiteX4" fmla="*/ 274320 w 505610"/>
              <a:gd name="connsiteY4" fmla="*/ 236670 h 248367"/>
              <a:gd name="connsiteX5" fmla="*/ 355001 w 505610"/>
              <a:gd name="connsiteY5" fmla="*/ 205458 h 248367"/>
              <a:gd name="connsiteX6" fmla="*/ 392654 w 505610"/>
              <a:gd name="connsiteY6" fmla="*/ 177502 h 248367"/>
              <a:gd name="connsiteX7" fmla="*/ 473337 w 505610"/>
              <a:gd name="connsiteY7" fmla="*/ 102198 h 248367"/>
              <a:gd name="connsiteX8" fmla="*/ 505610 w 505610"/>
              <a:gd name="connsiteY8" fmla="*/ 75304 h 248367"/>
              <a:gd name="connsiteX9" fmla="*/ 505610 w 505610"/>
              <a:gd name="connsiteY9" fmla="*/ 75304 h 248367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77502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955"/>
              <a:gd name="connsiteX1" fmla="*/ 26894 w 505610"/>
              <a:gd name="connsiteY1" fmla="*/ 126971 h 249955"/>
              <a:gd name="connsiteX2" fmla="*/ 91440 w 505610"/>
              <a:gd name="connsiteY2" fmla="*/ 215153 h 249955"/>
              <a:gd name="connsiteX3" fmla="*/ 199017 w 505610"/>
              <a:gd name="connsiteY3" fmla="*/ 247428 h 249955"/>
              <a:gd name="connsiteX4" fmla="*/ 274320 w 505610"/>
              <a:gd name="connsiteY4" fmla="*/ 243110 h 249955"/>
              <a:gd name="connsiteX5" fmla="*/ 355001 w 505610"/>
              <a:gd name="connsiteY5" fmla="*/ 205458 h 249955"/>
              <a:gd name="connsiteX6" fmla="*/ 392654 w 505610"/>
              <a:gd name="connsiteY6" fmla="*/ 183941 h 249955"/>
              <a:gd name="connsiteX7" fmla="*/ 473337 w 505610"/>
              <a:gd name="connsiteY7" fmla="*/ 102198 h 249955"/>
              <a:gd name="connsiteX8" fmla="*/ 505610 w 505610"/>
              <a:gd name="connsiteY8" fmla="*/ 75304 h 249955"/>
              <a:gd name="connsiteX9" fmla="*/ 505610 w 505610"/>
              <a:gd name="connsiteY9" fmla="*/ 75304 h 249955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2198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15076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55001 w 505610"/>
              <a:gd name="connsiteY5" fmla="*/ 211897 h 249696"/>
              <a:gd name="connsiteX6" fmla="*/ 399093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  <a:gd name="connsiteX0" fmla="*/ 0 w 505610"/>
              <a:gd name="connsiteY0" fmla="*/ 0 h 249270"/>
              <a:gd name="connsiteX1" fmla="*/ 26894 w 505610"/>
              <a:gd name="connsiteY1" fmla="*/ 126971 h 249270"/>
              <a:gd name="connsiteX2" fmla="*/ 91440 w 505610"/>
              <a:gd name="connsiteY2" fmla="*/ 215153 h 249270"/>
              <a:gd name="connsiteX3" fmla="*/ 199017 w 505610"/>
              <a:gd name="connsiteY3" fmla="*/ 247428 h 249270"/>
              <a:gd name="connsiteX4" fmla="*/ 274320 w 505610"/>
              <a:gd name="connsiteY4" fmla="*/ 243110 h 249270"/>
              <a:gd name="connsiteX5" fmla="*/ 355001 w 505610"/>
              <a:gd name="connsiteY5" fmla="*/ 224775 h 249270"/>
              <a:gd name="connsiteX6" fmla="*/ 399093 w 505610"/>
              <a:gd name="connsiteY6" fmla="*/ 183941 h 249270"/>
              <a:gd name="connsiteX7" fmla="*/ 473337 w 505610"/>
              <a:gd name="connsiteY7" fmla="*/ 108637 h 249270"/>
              <a:gd name="connsiteX8" fmla="*/ 505610 w 505610"/>
              <a:gd name="connsiteY8" fmla="*/ 75304 h 249270"/>
              <a:gd name="connsiteX9" fmla="*/ 505610 w 505610"/>
              <a:gd name="connsiteY9" fmla="*/ 75304 h 249270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9093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468"/>
              <a:gd name="connsiteX1" fmla="*/ 26894 w 505610"/>
              <a:gd name="connsiteY1" fmla="*/ 126971 h 249468"/>
              <a:gd name="connsiteX2" fmla="*/ 91440 w 505610"/>
              <a:gd name="connsiteY2" fmla="*/ 215153 h 249468"/>
              <a:gd name="connsiteX3" fmla="*/ 199017 w 505610"/>
              <a:gd name="connsiteY3" fmla="*/ 247428 h 249468"/>
              <a:gd name="connsiteX4" fmla="*/ 274320 w 505610"/>
              <a:gd name="connsiteY4" fmla="*/ 243110 h 249468"/>
              <a:gd name="connsiteX5" fmla="*/ 355001 w 505610"/>
              <a:gd name="connsiteY5" fmla="*/ 218336 h 249468"/>
              <a:gd name="connsiteX6" fmla="*/ 392654 w 505610"/>
              <a:gd name="connsiteY6" fmla="*/ 183941 h 249468"/>
              <a:gd name="connsiteX7" fmla="*/ 473337 w 505610"/>
              <a:gd name="connsiteY7" fmla="*/ 108637 h 249468"/>
              <a:gd name="connsiteX8" fmla="*/ 505610 w 505610"/>
              <a:gd name="connsiteY8" fmla="*/ 75304 h 249468"/>
              <a:gd name="connsiteX9" fmla="*/ 505610 w 505610"/>
              <a:gd name="connsiteY9" fmla="*/ 75304 h 249468"/>
              <a:gd name="connsiteX0" fmla="*/ 0 w 505610"/>
              <a:gd name="connsiteY0" fmla="*/ 0 h 249696"/>
              <a:gd name="connsiteX1" fmla="*/ 26894 w 505610"/>
              <a:gd name="connsiteY1" fmla="*/ 126971 h 249696"/>
              <a:gd name="connsiteX2" fmla="*/ 91440 w 505610"/>
              <a:gd name="connsiteY2" fmla="*/ 215153 h 249696"/>
              <a:gd name="connsiteX3" fmla="*/ 199017 w 505610"/>
              <a:gd name="connsiteY3" fmla="*/ 247428 h 249696"/>
              <a:gd name="connsiteX4" fmla="*/ 274320 w 505610"/>
              <a:gd name="connsiteY4" fmla="*/ 243110 h 249696"/>
              <a:gd name="connsiteX5" fmla="*/ 348562 w 505610"/>
              <a:gd name="connsiteY5" fmla="*/ 211897 h 249696"/>
              <a:gd name="connsiteX6" fmla="*/ 392654 w 505610"/>
              <a:gd name="connsiteY6" fmla="*/ 183941 h 249696"/>
              <a:gd name="connsiteX7" fmla="*/ 473337 w 505610"/>
              <a:gd name="connsiteY7" fmla="*/ 108637 h 249696"/>
              <a:gd name="connsiteX8" fmla="*/ 505610 w 505610"/>
              <a:gd name="connsiteY8" fmla="*/ 75304 h 249696"/>
              <a:gd name="connsiteX9" fmla="*/ 505610 w 505610"/>
              <a:gd name="connsiteY9" fmla="*/ 75304 h 24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5610" h="249696">
                <a:moveTo>
                  <a:pt x="0" y="0"/>
                </a:moveTo>
                <a:cubicBezTo>
                  <a:pt x="17809" y="50651"/>
                  <a:pt x="11654" y="91112"/>
                  <a:pt x="26894" y="126971"/>
                </a:cubicBezTo>
                <a:cubicBezTo>
                  <a:pt x="42134" y="162830"/>
                  <a:pt x="62753" y="195077"/>
                  <a:pt x="91440" y="215153"/>
                </a:cubicBezTo>
                <a:cubicBezTo>
                  <a:pt x="120127" y="235229"/>
                  <a:pt x="168537" y="242769"/>
                  <a:pt x="199017" y="247428"/>
                </a:cubicBezTo>
                <a:cubicBezTo>
                  <a:pt x="229497" y="252088"/>
                  <a:pt x="249396" y="249032"/>
                  <a:pt x="274320" y="243110"/>
                </a:cubicBezTo>
                <a:cubicBezTo>
                  <a:pt x="299244" y="237188"/>
                  <a:pt x="328840" y="221758"/>
                  <a:pt x="348562" y="211897"/>
                </a:cubicBezTo>
                <a:cubicBezTo>
                  <a:pt x="368284" y="202036"/>
                  <a:pt x="371858" y="201151"/>
                  <a:pt x="392654" y="183941"/>
                </a:cubicBezTo>
                <a:cubicBezTo>
                  <a:pt x="413450" y="166731"/>
                  <a:pt x="446443" y="133738"/>
                  <a:pt x="473337" y="108637"/>
                </a:cubicBezTo>
                <a:cubicBezTo>
                  <a:pt x="492163" y="90531"/>
                  <a:pt x="505610" y="75304"/>
                  <a:pt x="505610" y="75304"/>
                </a:cubicBezTo>
                <a:lnTo>
                  <a:pt x="505610" y="753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Freeform 123"/>
          <p:cNvSpPr/>
          <p:nvPr/>
        </p:nvSpPr>
        <p:spPr>
          <a:xfrm>
            <a:off x="5557342" y="2201367"/>
            <a:ext cx="663000" cy="1322318"/>
          </a:xfrm>
          <a:custGeom>
            <a:avLst/>
            <a:gdLst>
              <a:gd name="connsiteX0" fmla="*/ 0 w 333487"/>
              <a:gd name="connsiteY0" fmla="*/ 586292 h 586292"/>
              <a:gd name="connsiteX1" fmla="*/ 129092 w 333487"/>
              <a:gd name="connsiteY1" fmla="*/ 424927 h 586292"/>
              <a:gd name="connsiteX2" fmla="*/ 204396 w 333487"/>
              <a:gd name="connsiteY2" fmla="*/ 290457 h 586292"/>
              <a:gd name="connsiteX3" fmla="*/ 258184 w 333487"/>
              <a:gd name="connsiteY3" fmla="*/ 172122 h 586292"/>
              <a:gd name="connsiteX4" fmla="*/ 333487 w 333487"/>
              <a:gd name="connsiteY4" fmla="*/ 0 h 586292"/>
              <a:gd name="connsiteX5" fmla="*/ 333487 w 333487"/>
              <a:gd name="connsiteY5" fmla="*/ 0 h 586292"/>
              <a:gd name="connsiteX0" fmla="*/ 0 w 333487"/>
              <a:gd name="connsiteY0" fmla="*/ 586292 h 586292"/>
              <a:gd name="connsiteX1" fmla="*/ 129092 w 333487"/>
              <a:gd name="connsiteY1" fmla="*/ 424927 h 586292"/>
              <a:gd name="connsiteX2" fmla="*/ 204396 w 333487"/>
              <a:gd name="connsiteY2" fmla="*/ 290457 h 586292"/>
              <a:gd name="connsiteX3" fmla="*/ 258184 w 333487"/>
              <a:gd name="connsiteY3" fmla="*/ 172122 h 586292"/>
              <a:gd name="connsiteX4" fmla="*/ 333487 w 333487"/>
              <a:gd name="connsiteY4" fmla="*/ 0 h 586292"/>
              <a:gd name="connsiteX5" fmla="*/ 333487 w 333487"/>
              <a:gd name="connsiteY5" fmla="*/ 0 h 586292"/>
              <a:gd name="connsiteX0" fmla="*/ 0 w 344245"/>
              <a:gd name="connsiteY0" fmla="*/ 564777 h 564777"/>
              <a:gd name="connsiteX1" fmla="*/ 139850 w 344245"/>
              <a:gd name="connsiteY1" fmla="*/ 424927 h 564777"/>
              <a:gd name="connsiteX2" fmla="*/ 215154 w 344245"/>
              <a:gd name="connsiteY2" fmla="*/ 290457 h 564777"/>
              <a:gd name="connsiteX3" fmla="*/ 268942 w 344245"/>
              <a:gd name="connsiteY3" fmla="*/ 172122 h 564777"/>
              <a:gd name="connsiteX4" fmla="*/ 344245 w 344245"/>
              <a:gd name="connsiteY4" fmla="*/ 0 h 564777"/>
              <a:gd name="connsiteX5" fmla="*/ 344245 w 344245"/>
              <a:gd name="connsiteY5" fmla="*/ 0 h 564777"/>
              <a:gd name="connsiteX0" fmla="*/ 0 w 333487"/>
              <a:gd name="connsiteY0" fmla="*/ 580913 h 580913"/>
              <a:gd name="connsiteX1" fmla="*/ 129092 w 333487"/>
              <a:gd name="connsiteY1" fmla="*/ 424927 h 580913"/>
              <a:gd name="connsiteX2" fmla="*/ 204396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204396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0457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33487 w 333487"/>
              <a:gd name="connsiteY4" fmla="*/ 0 h 580913"/>
              <a:gd name="connsiteX5" fmla="*/ 333487 w 333487"/>
              <a:gd name="connsiteY5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22730 w 333487"/>
              <a:gd name="connsiteY4" fmla="*/ 59168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295836 w 333487"/>
              <a:gd name="connsiteY4" fmla="*/ 48410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118334 w 333487"/>
              <a:gd name="connsiteY1" fmla="*/ 424927 h 580913"/>
              <a:gd name="connsiteX2" fmla="*/ 193638 w 333487"/>
              <a:gd name="connsiteY2" fmla="*/ 295835 h 580913"/>
              <a:gd name="connsiteX3" fmla="*/ 258184 w 333487"/>
              <a:gd name="connsiteY3" fmla="*/ 172122 h 580913"/>
              <a:gd name="connsiteX4" fmla="*/ 317351 w 333487"/>
              <a:gd name="connsiteY4" fmla="*/ 48410 h 580913"/>
              <a:gd name="connsiteX5" fmla="*/ 333487 w 333487"/>
              <a:gd name="connsiteY5" fmla="*/ 0 h 580913"/>
              <a:gd name="connsiteX6" fmla="*/ 333487 w 333487"/>
              <a:gd name="connsiteY6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35838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1592 w 333487"/>
              <a:gd name="connsiteY1" fmla="*/ 529399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333487"/>
              <a:gd name="connsiteY0" fmla="*/ 580913 h 580913"/>
              <a:gd name="connsiteX1" fmla="*/ 48031 w 333487"/>
              <a:gd name="connsiteY1" fmla="*/ 529399 h 580913"/>
              <a:gd name="connsiteX2" fmla="*/ 118334 w 333487"/>
              <a:gd name="connsiteY2" fmla="*/ 424927 h 580913"/>
              <a:gd name="connsiteX3" fmla="*/ 193638 w 333487"/>
              <a:gd name="connsiteY3" fmla="*/ 295835 h 580913"/>
              <a:gd name="connsiteX4" fmla="*/ 258184 w 333487"/>
              <a:gd name="connsiteY4" fmla="*/ 172122 h 580913"/>
              <a:gd name="connsiteX5" fmla="*/ 317351 w 333487"/>
              <a:gd name="connsiteY5" fmla="*/ 48410 h 580913"/>
              <a:gd name="connsiteX6" fmla="*/ 333487 w 333487"/>
              <a:gd name="connsiteY6" fmla="*/ 0 h 580913"/>
              <a:gd name="connsiteX7" fmla="*/ 333487 w 333487"/>
              <a:gd name="connsiteY7" fmla="*/ 0 h 580913"/>
              <a:gd name="connsiteX0" fmla="*/ 0 w 663000"/>
              <a:gd name="connsiteY0" fmla="*/ 1322318 h 1322318"/>
              <a:gd name="connsiteX1" fmla="*/ 48031 w 663000"/>
              <a:gd name="connsiteY1" fmla="*/ 1270804 h 1322318"/>
              <a:gd name="connsiteX2" fmla="*/ 118334 w 663000"/>
              <a:gd name="connsiteY2" fmla="*/ 1166332 h 1322318"/>
              <a:gd name="connsiteX3" fmla="*/ 193638 w 663000"/>
              <a:gd name="connsiteY3" fmla="*/ 1037240 h 1322318"/>
              <a:gd name="connsiteX4" fmla="*/ 258184 w 663000"/>
              <a:gd name="connsiteY4" fmla="*/ 913527 h 1322318"/>
              <a:gd name="connsiteX5" fmla="*/ 317351 w 663000"/>
              <a:gd name="connsiteY5" fmla="*/ 789815 h 1322318"/>
              <a:gd name="connsiteX6" fmla="*/ 333487 w 663000"/>
              <a:gd name="connsiteY6" fmla="*/ 741405 h 1322318"/>
              <a:gd name="connsiteX7" fmla="*/ 663000 w 663000"/>
              <a:gd name="connsiteY7" fmla="*/ 0 h 1322318"/>
              <a:gd name="connsiteX0" fmla="*/ 0 w 663000"/>
              <a:gd name="connsiteY0" fmla="*/ 1322318 h 1322318"/>
              <a:gd name="connsiteX1" fmla="*/ 48031 w 663000"/>
              <a:gd name="connsiteY1" fmla="*/ 1270804 h 1322318"/>
              <a:gd name="connsiteX2" fmla="*/ 118334 w 663000"/>
              <a:gd name="connsiteY2" fmla="*/ 1166332 h 1322318"/>
              <a:gd name="connsiteX3" fmla="*/ 193638 w 663000"/>
              <a:gd name="connsiteY3" fmla="*/ 1037240 h 1322318"/>
              <a:gd name="connsiteX4" fmla="*/ 258184 w 663000"/>
              <a:gd name="connsiteY4" fmla="*/ 913527 h 1322318"/>
              <a:gd name="connsiteX5" fmla="*/ 317351 w 663000"/>
              <a:gd name="connsiteY5" fmla="*/ 789815 h 1322318"/>
              <a:gd name="connsiteX6" fmla="*/ 337606 w 663000"/>
              <a:gd name="connsiteY6" fmla="*/ 741405 h 1322318"/>
              <a:gd name="connsiteX7" fmla="*/ 663000 w 663000"/>
              <a:gd name="connsiteY7" fmla="*/ 0 h 1322318"/>
              <a:gd name="connsiteX0" fmla="*/ 0 w 663000"/>
              <a:gd name="connsiteY0" fmla="*/ 1322318 h 1322318"/>
              <a:gd name="connsiteX1" fmla="*/ 48031 w 663000"/>
              <a:gd name="connsiteY1" fmla="*/ 1270804 h 1322318"/>
              <a:gd name="connsiteX2" fmla="*/ 118334 w 663000"/>
              <a:gd name="connsiteY2" fmla="*/ 1166332 h 1322318"/>
              <a:gd name="connsiteX3" fmla="*/ 193638 w 663000"/>
              <a:gd name="connsiteY3" fmla="*/ 1037240 h 1322318"/>
              <a:gd name="connsiteX4" fmla="*/ 258184 w 663000"/>
              <a:gd name="connsiteY4" fmla="*/ 913527 h 1322318"/>
              <a:gd name="connsiteX5" fmla="*/ 317351 w 663000"/>
              <a:gd name="connsiteY5" fmla="*/ 789815 h 1322318"/>
              <a:gd name="connsiteX6" fmla="*/ 341725 w 663000"/>
              <a:gd name="connsiteY6" fmla="*/ 741405 h 1322318"/>
              <a:gd name="connsiteX7" fmla="*/ 663000 w 663000"/>
              <a:gd name="connsiteY7" fmla="*/ 0 h 1322318"/>
              <a:gd name="connsiteX0" fmla="*/ 0 w 663000"/>
              <a:gd name="connsiteY0" fmla="*/ 1322318 h 1322318"/>
              <a:gd name="connsiteX1" fmla="*/ 48031 w 663000"/>
              <a:gd name="connsiteY1" fmla="*/ 1270804 h 1322318"/>
              <a:gd name="connsiteX2" fmla="*/ 118334 w 663000"/>
              <a:gd name="connsiteY2" fmla="*/ 1166332 h 1322318"/>
              <a:gd name="connsiteX3" fmla="*/ 193638 w 663000"/>
              <a:gd name="connsiteY3" fmla="*/ 1037240 h 1322318"/>
              <a:gd name="connsiteX4" fmla="*/ 258184 w 663000"/>
              <a:gd name="connsiteY4" fmla="*/ 913527 h 1322318"/>
              <a:gd name="connsiteX5" fmla="*/ 317351 w 663000"/>
              <a:gd name="connsiteY5" fmla="*/ 789815 h 1322318"/>
              <a:gd name="connsiteX6" fmla="*/ 341725 w 663000"/>
              <a:gd name="connsiteY6" fmla="*/ 741405 h 1322318"/>
              <a:gd name="connsiteX7" fmla="*/ 663000 w 663000"/>
              <a:gd name="connsiteY7" fmla="*/ 0 h 132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3000" h="1322318">
                <a:moveTo>
                  <a:pt x="0" y="1322318"/>
                </a:moveTo>
                <a:cubicBezTo>
                  <a:pt x="6932" y="1314806"/>
                  <a:pt x="28309" y="1296802"/>
                  <a:pt x="48031" y="1270804"/>
                </a:cubicBezTo>
                <a:cubicBezTo>
                  <a:pt x="67753" y="1244806"/>
                  <a:pt x="94066" y="1205259"/>
                  <a:pt x="118334" y="1166332"/>
                </a:cubicBezTo>
                <a:cubicBezTo>
                  <a:pt x="142602" y="1127405"/>
                  <a:pt x="170330" y="1079374"/>
                  <a:pt x="193638" y="1037240"/>
                </a:cubicBezTo>
                <a:cubicBezTo>
                  <a:pt x="216946" y="995106"/>
                  <a:pt x="237565" y="954765"/>
                  <a:pt x="258184" y="913527"/>
                </a:cubicBezTo>
                <a:cubicBezTo>
                  <a:pt x="278803" y="872289"/>
                  <a:pt x="303428" y="818502"/>
                  <a:pt x="317351" y="789815"/>
                </a:cubicBezTo>
                <a:cubicBezTo>
                  <a:pt x="331274" y="761128"/>
                  <a:pt x="339036" y="749473"/>
                  <a:pt x="341725" y="741405"/>
                </a:cubicBezTo>
                <a:lnTo>
                  <a:pt x="66300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5" name="Freeform 124"/>
          <p:cNvSpPr/>
          <p:nvPr/>
        </p:nvSpPr>
        <p:spPr>
          <a:xfrm>
            <a:off x="3749718" y="2205573"/>
            <a:ext cx="307648" cy="700755"/>
          </a:xfrm>
          <a:custGeom>
            <a:avLst/>
            <a:gdLst>
              <a:gd name="connsiteX0" fmla="*/ 0 w 307648"/>
              <a:gd name="connsiteY0" fmla="*/ 700755 h 700755"/>
              <a:gd name="connsiteX1" fmla="*/ 307648 w 307648"/>
              <a:gd name="connsiteY1" fmla="*/ 0 h 700755"/>
              <a:gd name="connsiteX2" fmla="*/ 307648 w 307648"/>
              <a:gd name="connsiteY2" fmla="*/ 0 h 70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48" h="700755">
                <a:moveTo>
                  <a:pt x="0" y="700755"/>
                </a:moveTo>
                <a:lnTo>
                  <a:pt x="307648" y="0"/>
                </a:lnTo>
                <a:lnTo>
                  <a:pt x="30764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26" name="Freeform 125"/>
          <p:cNvSpPr/>
          <p:nvPr/>
        </p:nvSpPr>
        <p:spPr>
          <a:xfrm>
            <a:off x="5094083" y="2197210"/>
            <a:ext cx="70841" cy="1336134"/>
          </a:xfrm>
          <a:custGeom>
            <a:avLst/>
            <a:gdLst>
              <a:gd name="connsiteX0" fmla="*/ 9045 w 103049"/>
              <a:gd name="connsiteY0" fmla="*/ 0 h 1384969"/>
              <a:gd name="connsiteX1" fmla="*/ 9045 w 103049"/>
              <a:gd name="connsiteY1" fmla="*/ 1213503 h 1384969"/>
              <a:gd name="connsiteX2" fmla="*/ 103049 w 103049"/>
              <a:gd name="connsiteY2" fmla="*/ 1375873 h 1384969"/>
              <a:gd name="connsiteX3" fmla="*/ 103049 w 103049"/>
              <a:gd name="connsiteY3" fmla="*/ 1375873 h 138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9" h="1384969">
                <a:moveTo>
                  <a:pt x="9045" y="0"/>
                </a:moveTo>
                <a:cubicBezTo>
                  <a:pt x="1211" y="492095"/>
                  <a:pt x="-6622" y="984191"/>
                  <a:pt x="9045" y="1213503"/>
                </a:cubicBezTo>
                <a:cubicBezTo>
                  <a:pt x="24712" y="1442815"/>
                  <a:pt x="103049" y="1375873"/>
                  <a:pt x="103049" y="1375873"/>
                </a:cubicBezTo>
                <a:lnTo>
                  <a:pt x="103049" y="13758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7" name="Freeform 126"/>
          <p:cNvSpPr/>
          <p:nvPr/>
        </p:nvSpPr>
        <p:spPr>
          <a:xfrm>
            <a:off x="7252822" y="2186136"/>
            <a:ext cx="8822" cy="2812356"/>
          </a:xfrm>
          <a:custGeom>
            <a:avLst/>
            <a:gdLst>
              <a:gd name="connsiteX0" fmla="*/ 569 w 8822"/>
              <a:gd name="connsiteY0" fmla="*/ 0 h 2812356"/>
              <a:gd name="connsiteX1" fmla="*/ 8253 w 8822"/>
              <a:gd name="connsiteY1" fmla="*/ 430306 h 2812356"/>
              <a:gd name="connsiteX2" fmla="*/ 8253 w 8822"/>
              <a:gd name="connsiteY2" fmla="*/ 814508 h 2812356"/>
              <a:gd name="connsiteX3" fmla="*/ 8253 w 8822"/>
              <a:gd name="connsiteY3" fmla="*/ 1267866 h 2812356"/>
              <a:gd name="connsiteX4" fmla="*/ 8253 w 8822"/>
              <a:gd name="connsiteY4" fmla="*/ 1782696 h 2812356"/>
              <a:gd name="connsiteX5" fmla="*/ 8253 w 8822"/>
              <a:gd name="connsiteY5" fmla="*/ 2282158 h 2812356"/>
              <a:gd name="connsiteX6" fmla="*/ 569 w 8822"/>
              <a:gd name="connsiteY6" fmla="*/ 2712464 h 2812356"/>
              <a:gd name="connsiteX7" fmla="*/ 569 w 8822"/>
              <a:gd name="connsiteY7" fmla="*/ 2812356 h 2812356"/>
              <a:gd name="connsiteX8" fmla="*/ 569 w 8822"/>
              <a:gd name="connsiteY8" fmla="*/ 2812356 h 281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2" h="2812356">
                <a:moveTo>
                  <a:pt x="569" y="0"/>
                </a:moveTo>
                <a:cubicBezTo>
                  <a:pt x="3770" y="147277"/>
                  <a:pt x="6972" y="294555"/>
                  <a:pt x="8253" y="430306"/>
                </a:cubicBezTo>
                <a:cubicBezTo>
                  <a:pt x="9534" y="566057"/>
                  <a:pt x="8253" y="814508"/>
                  <a:pt x="8253" y="814508"/>
                </a:cubicBezTo>
                <a:lnTo>
                  <a:pt x="8253" y="1267866"/>
                </a:lnTo>
                <a:lnTo>
                  <a:pt x="8253" y="1782696"/>
                </a:lnTo>
                <a:cubicBezTo>
                  <a:pt x="8253" y="1951745"/>
                  <a:pt x="9534" y="2127197"/>
                  <a:pt x="8253" y="2282158"/>
                </a:cubicBezTo>
                <a:cubicBezTo>
                  <a:pt x="6972" y="2437119"/>
                  <a:pt x="1850" y="2624098"/>
                  <a:pt x="569" y="2712464"/>
                </a:cubicBezTo>
                <a:cubicBezTo>
                  <a:pt x="-712" y="2800830"/>
                  <a:pt x="569" y="2812356"/>
                  <a:pt x="569" y="2812356"/>
                </a:cubicBezTo>
                <a:lnTo>
                  <a:pt x="569" y="281235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8" name="Freeform 127"/>
          <p:cNvSpPr/>
          <p:nvPr/>
        </p:nvSpPr>
        <p:spPr>
          <a:xfrm>
            <a:off x="6787798" y="4938671"/>
            <a:ext cx="468726" cy="960504"/>
          </a:xfrm>
          <a:custGeom>
            <a:avLst/>
            <a:gdLst>
              <a:gd name="connsiteX0" fmla="*/ 461042 w 461042"/>
              <a:gd name="connsiteY0" fmla="*/ 0 h 945136"/>
              <a:gd name="connsiteX1" fmla="*/ 437990 w 461042"/>
              <a:gd name="connsiteY1" fmla="*/ 230521 h 945136"/>
              <a:gd name="connsiteX2" fmla="*/ 384202 w 461042"/>
              <a:gd name="connsiteY2" fmla="*/ 484094 h 945136"/>
              <a:gd name="connsiteX3" fmla="*/ 284310 w 461042"/>
              <a:gd name="connsiteY3" fmla="*/ 722299 h 945136"/>
              <a:gd name="connsiteX4" fmla="*/ 161365 w 461042"/>
              <a:gd name="connsiteY4" fmla="*/ 875980 h 945136"/>
              <a:gd name="connsiteX5" fmla="*/ 0 w 461042"/>
              <a:gd name="connsiteY5" fmla="*/ 945136 h 945136"/>
              <a:gd name="connsiteX6" fmla="*/ 0 w 461042"/>
              <a:gd name="connsiteY6" fmla="*/ 945136 h 945136"/>
              <a:gd name="connsiteX0" fmla="*/ 476410 w 476410"/>
              <a:gd name="connsiteY0" fmla="*/ 0 h 960504"/>
              <a:gd name="connsiteX1" fmla="*/ 437990 w 476410"/>
              <a:gd name="connsiteY1" fmla="*/ 245889 h 960504"/>
              <a:gd name="connsiteX2" fmla="*/ 384202 w 476410"/>
              <a:gd name="connsiteY2" fmla="*/ 499462 h 960504"/>
              <a:gd name="connsiteX3" fmla="*/ 284310 w 476410"/>
              <a:gd name="connsiteY3" fmla="*/ 737667 h 960504"/>
              <a:gd name="connsiteX4" fmla="*/ 161365 w 476410"/>
              <a:gd name="connsiteY4" fmla="*/ 891348 h 960504"/>
              <a:gd name="connsiteX5" fmla="*/ 0 w 476410"/>
              <a:gd name="connsiteY5" fmla="*/ 960504 h 960504"/>
              <a:gd name="connsiteX6" fmla="*/ 0 w 476410"/>
              <a:gd name="connsiteY6" fmla="*/ 960504 h 960504"/>
              <a:gd name="connsiteX0" fmla="*/ 468726 w 468726"/>
              <a:gd name="connsiteY0" fmla="*/ 0 h 960504"/>
              <a:gd name="connsiteX1" fmla="*/ 437990 w 468726"/>
              <a:gd name="connsiteY1" fmla="*/ 245889 h 960504"/>
              <a:gd name="connsiteX2" fmla="*/ 384202 w 468726"/>
              <a:gd name="connsiteY2" fmla="*/ 499462 h 960504"/>
              <a:gd name="connsiteX3" fmla="*/ 284310 w 468726"/>
              <a:gd name="connsiteY3" fmla="*/ 737667 h 960504"/>
              <a:gd name="connsiteX4" fmla="*/ 161365 w 468726"/>
              <a:gd name="connsiteY4" fmla="*/ 891348 h 960504"/>
              <a:gd name="connsiteX5" fmla="*/ 0 w 468726"/>
              <a:gd name="connsiteY5" fmla="*/ 960504 h 960504"/>
              <a:gd name="connsiteX6" fmla="*/ 0 w 468726"/>
              <a:gd name="connsiteY6" fmla="*/ 960504 h 960504"/>
              <a:gd name="connsiteX0" fmla="*/ 468726 w 468726"/>
              <a:gd name="connsiteY0" fmla="*/ 0 h 960504"/>
              <a:gd name="connsiteX1" fmla="*/ 437990 w 468726"/>
              <a:gd name="connsiteY1" fmla="*/ 245889 h 960504"/>
              <a:gd name="connsiteX2" fmla="*/ 384202 w 468726"/>
              <a:gd name="connsiteY2" fmla="*/ 499462 h 960504"/>
              <a:gd name="connsiteX3" fmla="*/ 284310 w 468726"/>
              <a:gd name="connsiteY3" fmla="*/ 737667 h 960504"/>
              <a:gd name="connsiteX4" fmla="*/ 161365 w 468726"/>
              <a:gd name="connsiteY4" fmla="*/ 891348 h 960504"/>
              <a:gd name="connsiteX5" fmla="*/ 84525 w 468726"/>
              <a:gd name="connsiteY5" fmla="*/ 937452 h 960504"/>
              <a:gd name="connsiteX6" fmla="*/ 0 w 468726"/>
              <a:gd name="connsiteY6" fmla="*/ 960504 h 960504"/>
              <a:gd name="connsiteX7" fmla="*/ 0 w 468726"/>
              <a:gd name="connsiteY7" fmla="*/ 960504 h 96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726" h="960504">
                <a:moveTo>
                  <a:pt x="468726" y="0"/>
                </a:moveTo>
                <a:cubicBezTo>
                  <a:pt x="463603" y="74919"/>
                  <a:pt x="452077" y="162645"/>
                  <a:pt x="437990" y="245889"/>
                </a:cubicBezTo>
                <a:cubicBezTo>
                  <a:pt x="423903" y="329133"/>
                  <a:pt x="409815" y="417499"/>
                  <a:pt x="384202" y="499462"/>
                </a:cubicBezTo>
                <a:cubicBezTo>
                  <a:pt x="358589" y="581425"/>
                  <a:pt x="321449" y="672353"/>
                  <a:pt x="284310" y="737667"/>
                </a:cubicBezTo>
                <a:cubicBezTo>
                  <a:pt x="247171" y="802981"/>
                  <a:pt x="194662" y="858051"/>
                  <a:pt x="161365" y="891348"/>
                </a:cubicBezTo>
                <a:cubicBezTo>
                  <a:pt x="128068" y="924645"/>
                  <a:pt x="111419" y="925926"/>
                  <a:pt x="84525" y="937452"/>
                </a:cubicBezTo>
                <a:cubicBezTo>
                  <a:pt x="57631" y="948978"/>
                  <a:pt x="14088" y="956662"/>
                  <a:pt x="0" y="960504"/>
                </a:cubicBezTo>
                <a:lnTo>
                  <a:pt x="0" y="96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9" name="Freeform 128"/>
          <p:cNvSpPr/>
          <p:nvPr/>
        </p:nvSpPr>
        <p:spPr>
          <a:xfrm>
            <a:off x="6546972" y="5434524"/>
            <a:ext cx="268942" cy="461042"/>
          </a:xfrm>
          <a:custGeom>
            <a:avLst/>
            <a:gdLst>
              <a:gd name="connsiteX0" fmla="*/ 268942 w 268942"/>
              <a:gd name="connsiteY0" fmla="*/ 468726 h 468726"/>
              <a:gd name="connsiteX1" fmla="*/ 145997 w 268942"/>
              <a:gd name="connsiteY1" fmla="*/ 430306 h 468726"/>
              <a:gd name="connsiteX2" fmla="*/ 69157 w 268942"/>
              <a:gd name="connsiteY2" fmla="*/ 345782 h 468726"/>
              <a:gd name="connsiteX3" fmla="*/ 15368 w 268942"/>
              <a:gd name="connsiteY3" fmla="*/ 192101 h 468726"/>
              <a:gd name="connsiteX4" fmla="*/ 0 w 268942"/>
              <a:gd name="connsiteY4" fmla="*/ 0 h 468726"/>
              <a:gd name="connsiteX5" fmla="*/ 0 w 268942"/>
              <a:gd name="connsiteY5" fmla="*/ 0 h 468726"/>
              <a:gd name="connsiteX0" fmla="*/ 268942 w 268942"/>
              <a:gd name="connsiteY0" fmla="*/ 461042 h 461042"/>
              <a:gd name="connsiteX1" fmla="*/ 145997 w 268942"/>
              <a:gd name="connsiteY1" fmla="*/ 430306 h 461042"/>
              <a:gd name="connsiteX2" fmla="*/ 69157 w 268942"/>
              <a:gd name="connsiteY2" fmla="*/ 345782 h 461042"/>
              <a:gd name="connsiteX3" fmla="*/ 15368 w 268942"/>
              <a:gd name="connsiteY3" fmla="*/ 192101 h 461042"/>
              <a:gd name="connsiteX4" fmla="*/ 0 w 268942"/>
              <a:gd name="connsiteY4" fmla="*/ 0 h 461042"/>
              <a:gd name="connsiteX5" fmla="*/ 0 w 268942"/>
              <a:gd name="connsiteY5" fmla="*/ 0 h 46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42" h="461042">
                <a:moveTo>
                  <a:pt x="268942" y="461042"/>
                </a:moveTo>
                <a:cubicBezTo>
                  <a:pt x="224118" y="452077"/>
                  <a:pt x="179294" y="449516"/>
                  <a:pt x="145997" y="430306"/>
                </a:cubicBezTo>
                <a:cubicBezTo>
                  <a:pt x="112700" y="411096"/>
                  <a:pt x="90929" y="385483"/>
                  <a:pt x="69157" y="345782"/>
                </a:cubicBezTo>
                <a:cubicBezTo>
                  <a:pt x="47385" y="306081"/>
                  <a:pt x="26894" y="249731"/>
                  <a:pt x="15368" y="192101"/>
                </a:cubicBezTo>
                <a:cubicBezTo>
                  <a:pt x="3842" y="13447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0" name="Freeform 129"/>
          <p:cNvSpPr/>
          <p:nvPr/>
        </p:nvSpPr>
        <p:spPr>
          <a:xfrm>
            <a:off x="6211402" y="2196184"/>
            <a:ext cx="0" cy="1122415"/>
          </a:xfrm>
          <a:custGeom>
            <a:avLst/>
            <a:gdLst>
              <a:gd name="connsiteX0" fmla="*/ 0 w 0"/>
              <a:gd name="connsiteY0" fmla="*/ 0 h 1122415"/>
              <a:gd name="connsiteX1" fmla="*/ 0 w 0"/>
              <a:gd name="connsiteY1" fmla="*/ 602377 h 1122415"/>
              <a:gd name="connsiteX2" fmla="*/ 0 w 0"/>
              <a:gd name="connsiteY2" fmla="*/ 814726 h 1122415"/>
              <a:gd name="connsiteX3" fmla="*/ 0 w 0"/>
              <a:gd name="connsiteY3" fmla="*/ 992406 h 1122415"/>
              <a:gd name="connsiteX4" fmla="*/ 0 w 0"/>
              <a:gd name="connsiteY4" fmla="*/ 1122415 h 1122415"/>
              <a:gd name="connsiteX5" fmla="*/ 0 w 0"/>
              <a:gd name="connsiteY5" fmla="*/ 1122415 h 112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h="1122415">
                <a:moveTo>
                  <a:pt x="0" y="0"/>
                </a:moveTo>
                <a:lnTo>
                  <a:pt x="0" y="602377"/>
                </a:lnTo>
                <a:lnTo>
                  <a:pt x="0" y="814726"/>
                </a:lnTo>
                <a:lnTo>
                  <a:pt x="0" y="992406"/>
                </a:lnTo>
                <a:lnTo>
                  <a:pt x="0" y="1122415"/>
                </a:lnTo>
                <a:lnTo>
                  <a:pt x="0" y="112241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Freeform 130"/>
          <p:cNvSpPr/>
          <p:nvPr/>
        </p:nvSpPr>
        <p:spPr>
          <a:xfrm>
            <a:off x="6487877" y="2196184"/>
            <a:ext cx="767919" cy="1460475"/>
          </a:xfrm>
          <a:custGeom>
            <a:avLst/>
            <a:gdLst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16682 w 762561"/>
              <a:gd name="connsiteY3" fmla="*/ 1395435 h 1453856"/>
              <a:gd name="connsiteX4" fmla="*/ 294688 w 762561"/>
              <a:gd name="connsiteY4" fmla="*/ 1326097 h 1453856"/>
              <a:gd name="connsiteX5" fmla="*/ 407363 w 762561"/>
              <a:gd name="connsiteY5" fmla="*/ 1200421 h 1453856"/>
              <a:gd name="connsiteX6" fmla="*/ 507036 w 762561"/>
              <a:gd name="connsiteY6" fmla="*/ 1040076 h 1453856"/>
              <a:gd name="connsiteX7" fmla="*/ 606710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16682 w 762561"/>
              <a:gd name="connsiteY3" fmla="*/ 1395435 h 1453856"/>
              <a:gd name="connsiteX4" fmla="*/ 294688 w 762561"/>
              <a:gd name="connsiteY4" fmla="*/ 1326097 h 1453856"/>
              <a:gd name="connsiteX5" fmla="*/ 407363 w 762561"/>
              <a:gd name="connsiteY5" fmla="*/ 1200421 h 1453856"/>
              <a:gd name="connsiteX6" fmla="*/ 507036 w 762561"/>
              <a:gd name="connsiteY6" fmla="*/ 1040076 h 1453856"/>
              <a:gd name="connsiteX7" fmla="*/ 598043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16682 w 762561"/>
              <a:gd name="connsiteY3" fmla="*/ 1395435 h 1453856"/>
              <a:gd name="connsiteX4" fmla="*/ 294688 w 762561"/>
              <a:gd name="connsiteY4" fmla="*/ 1326097 h 1453856"/>
              <a:gd name="connsiteX5" fmla="*/ 407363 w 762561"/>
              <a:gd name="connsiteY5" fmla="*/ 1200421 h 1453856"/>
              <a:gd name="connsiteX6" fmla="*/ 502703 w 762561"/>
              <a:gd name="connsiteY6" fmla="*/ 1031408 h 1453856"/>
              <a:gd name="connsiteX7" fmla="*/ 598043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16682 w 762561"/>
              <a:gd name="connsiteY3" fmla="*/ 1395435 h 1453856"/>
              <a:gd name="connsiteX4" fmla="*/ 294688 w 762561"/>
              <a:gd name="connsiteY4" fmla="*/ 1326097 h 1453856"/>
              <a:gd name="connsiteX5" fmla="*/ 398696 w 762561"/>
              <a:gd name="connsiteY5" fmla="*/ 1191754 h 1453856"/>
              <a:gd name="connsiteX6" fmla="*/ 502703 w 762561"/>
              <a:gd name="connsiteY6" fmla="*/ 1031408 h 1453856"/>
              <a:gd name="connsiteX7" fmla="*/ 598043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16682 w 762561"/>
              <a:gd name="connsiteY3" fmla="*/ 1395435 h 1453856"/>
              <a:gd name="connsiteX4" fmla="*/ 286020 w 762561"/>
              <a:gd name="connsiteY4" fmla="*/ 1326097 h 1453856"/>
              <a:gd name="connsiteX5" fmla="*/ 398696 w 762561"/>
              <a:gd name="connsiteY5" fmla="*/ 1191754 h 1453856"/>
              <a:gd name="connsiteX6" fmla="*/ 502703 w 762561"/>
              <a:gd name="connsiteY6" fmla="*/ 1031408 h 1453856"/>
              <a:gd name="connsiteX7" fmla="*/ 598043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12349 w 762561"/>
              <a:gd name="connsiteY3" fmla="*/ 1395435 h 1453856"/>
              <a:gd name="connsiteX4" fmla="*/ 286020 w 762561"/>
              <a:gd name="connsiteY4" fmla="*/ 1326097 h 1453856"/>
              <a:gd name="connsiteX5" fmla="*/ 398696 w 762561"/>
              <a:gd name="connsiteY5" fmla="*/ 1191754 h 1453856"/>
              <a:gd name="connsiteX6" fmla="*/ 502703 w 762561"/>
              <a:gd name="connsiteY6" fmla="*/ 1031408 h 1453856"/>
              <a:gd name="connsiteX7" fmla="*/ 598043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3856"/>
              <a:gd name="connsiteX1" fmla="*/ 73672 w 762561"/>
              <a:gd name="connsiteY1" fmla="*/ 1451772 h 1453856"/>
              <a:gd name="connsiteX2" fmla="*/ 151677 w 762561"/>
              <a:gd name="connsiteY2" fmla="*/ 1430104 h 1453856"/>
              <a:gd name="connsiteX3" fmla="*/ 203681 w 762561"/>
              <a:gd name="connsiteY3" fmla="*/ 1395435 h 1453856"/>
              <a:gd name="connsiteX4" fmla="*/ 286020 w 762561"/>
              <a:gd name="connsiteY4" fmla="*/ 1326097 h 1453856"/>
              <a:gd name="connsiteX5" fmla="*/ 398696 w 762561"/>
              <a:gd name="connsiteY5" fmla="*/ 1191754 h 1453856"/>
              <a:gd name="connsiteX6" fmla="*/ 502703 w 762561"/>
              <a:gd name="connsiteY6" fmla="*/ 1031408 h 1453856"/>
              <a:gd name="connsiteX7" fmla="*/ 598043 w 762561"/>
              <a:gd name="connsiteY7" fmla="*/ 840728 h 1453856"/>
              <a:gd name="connsiteX8" fmla="*/ 702051 w 762561"/>
              <a:gd name="connsiteY8" fmla="*/ 598044 h 1453856"/>
              <a:gd name="connsiteX9" fmla="*/ 758388 w 762561"/>
              <a:gd name="connsiteY9" fmla="*/ 424698 h 1453856"/>
              <a:gd name="connsiteX10" fmla="*/ 758388 w 762561"/>
              <a:gd name="connsiteY10" fmla="*/ 0 h 1453856"/>
              <a:gd name="connsiteX11" fmla="*/ 758388 w 762561"/>
              <a:gd name="connsiteY11" fmla="*/ 0 h 1453856"/>
              <a:gd name="connsiteX0" fmla="*/ 0 w 762561"/>
              <a:gd name="connsiteY0" fmla="*/ 1451772 h 1457223"/>
              <a:gd name="connsiteX1" fmla="*/ 69338 w 762561"/>
              <a:gd name="connsiteY1" fmla="*/ 1456106 h 1457223"/>
              <a:gd name="connsiteX2" fmla="*/ 151677 w 762561"/>
              <a:gd name="connsiteY2" fmla="*/ 1430104 h 1457223"/>
              <a:gd name="connsiteX3" fmla="*/ 203681 w 762561"/>
              <a:gd name="connsiteY3" fmla="*/ 1395435 h 1457223"/>
              <a:gd name="connsiteX4" fmla="*/ 286020 w 762561"/>
              <a:gd name="connsiteY4" fmla="*/ 1326097 h 1457223"/>
              <a:gd name="connsiteX5" fmla="*/ 398696 w 762561"/>
              <a:gd name="connsiteY5" fmla="*/ 1191754 h 1457223"/>
              <a:gd name="connsiteX6" fmla="*/ 502703 w 762561"/>
              <a:gd name="connsiteY6" fmla="*/ 1031408 h 1457223"/>
              <a:gd name="connsiteX7" fmla="*/ 598043 w 762561"/>
              <a:gd name="connsiteY7" fmla="*/ 840728 h 1457223"/>
              <a:gd name="connsiteX8" fmla="*/ 702051 w 762561"/>
              <a:gd name="connsiteY8" fmla="*/ 598044 h 1457223"/>
              <a:gd name="connsiteX9" fmla="*/ 758388 w 762561"/>
              <a:gd name="connsiteY9" fmla="*/ 424698 h 1457223"/>
              <a:gd name="connsiteX10" fmla="*/ 758388 w 762561"/>
              <a:gd name="connsiteY10" fmla="*/ 0 h 1457223"/>
              <a:gd name="connsiteX11" fmla="*/ 758388 w 762561"/>
              <a:gd name="connsiteY11" fmla="*/ 0 h 1457223"/>
              <a:gd name="connsiteX0" fmla="*/ 0 w 762561"/>
              <a:gd name="connsiteY0" fmla="*/ 1451772 h 1457223"/>
              <a:gd name="connsiteX1" fmla="*/ 69338 w 762561"/>
              <a:gd name="connsiteY1" fmla="*/ 1456106 h 1457223"/>
              <a:gd name="connsiteX2" fmla="*/ 151677 w 762561"/>
              <a:gd name="connsiteY2" fmla="*/ 1430104 h 1457223"/>
              <a:gd name="connsiteX3" fmla="*/ 203681 w 762561"/>
              <a:gd name="connsiteY3" fmla="*/ 1395435 h 1457223"/>
              <a:gd name="connsiteX4" fmla="*/ 286020 w 762561"/>
              <a:gd name="connsiteY4" fmla="*/ 1326097 h 1457223"/>
              <a:gd name="connsiteX5" fmla="*/ 398696 w 762561"/>
              <a:gd name="connsiteY5" fmla="*/ 1191754 h 1457223"/>
              <a:gd name="connsiteX6" fmla="*/ 502703 w 762561"/>
              <a:gd name="connsiteY6" fmla="*/ 1031408 h 1457223"/>
              <a:gd name="connsiteX7" fmla="*/ 598043 w 762561"/>
              <a:gd name="connsiteY7" fmla="*/ 840728 h 1457223"/>
              <a:gd name="connsiteX8" fmla="*/ 702051 w 762561"/>
              <a:gd name="connsiteY8" fmla="*/ 598044 h 1457223"/>
              <a:gd name="connsiteX9" fmla="*/ 758388 w 762561"/>
              <a:gd name="connsiteY9" fmla="*/ 424698 h 1457223"/>
              <a:gd name="connsiteX10" fmla="*/ 758388 w 762561"/>
              <a:gd name="connsiteY10" fmla="*/ 0 h 1457223"/>
              <a:gd name="connsiteX11" fmla="*/ 758388 w 762561"/>
              <a:gd name="connsiteY11" fmla="*/ 0 h 1457223"/>
              <a:gd name="connsiteX0" fmla="*/ 0 w 771228"/>
              <a:gd name="connsiteY0" fmla="*/ 1456106 h 1458498"/>
              <a:gd name="connsiteX1" fmla="*/ 78005 w 771228"/>
              <a:gd name="connsiteY1" fmla="*/ 1456106 h 1458498"/>
              <a:gd name="connsiteX2" fmla="*/ 160344 w 771228"/>
              <a:gd name="connsiteY2" fmla="*/ 1430104 h 1458498"/>
              <a:gd name="connsiteX3" fmla="*/ 212348 w 771228"/>
              <a:gd name="connsiteY3" fmla="*/ 1395435 h 1458498"/>
              <a:gd name="connsiteX4" fmla="*/ 294687 w 771228"/>
              <a:gd name="connsiteY4" fmla="*/ 1326097 h 1458498"/>
              <a:gd name="connsiteX5" fmla="*/ 407363 w 771228"/>
              <a:gd name="connsiteY5" fmla="*/ 1191754 h 1458498"/>
              <a:gd name="connsiteX6" fmla="*/ 511370 w 771228"/>
              <a:gd name="connsiteY6" fmla="*/ 1031408 h 1458498"/>
              <a:gd name="connsiteX7" fmla="*/ 606710 w 771228"/>
              <a:gd name="connsiteY7" fmla="*/ 840728 h 1458498"/>
              <a:gd name="connsiteX8" fmla="*/ 710718 w 771228"/>
              <a:gd name="connsiteY8" fmla="*/ 598044 h 1458498"/>
              <a:gd name="connsiteX9" fmla="*/ 767055 w 771228"/>
              <a:gd name="connsiteY9" fmla="*/ 424698 h 1458498"/>
              <a:gd name="connsiteX10" fmla="*/ 767055 w 771228"/>
              <a:gd name="connsiteY10" fmla="*/ 0 h 1458498"/>
              <a:gd name="connsiteX11" fmla="*/ 767055 w 771228"/>
              <a:gd name="connsiteY11" fmla="*/ 0 h 1458498"/>
              <a:gd name="connsiteX0" fmla="*/ 0 w 779895"/>
              <a:gd name="connsiteY0" fmla="*/ 1456106 h 1458498"/>
              <a:gd name="connsiteX1" fmla="*/ 86672 w 779895"/>
              <a:gd name="connsiteY1" fmla="*/ 1456106 h 1458498"/>
              <a:gd name="connsiteX2" fmla="*/ 169011 w 779895"/>
              <a:gd name="connsiteY2" fmla="*/ 1430104 h 1458498"/>
              <a:gd name="connsiteX3" fmla="*/ 221015 w 779895"/>
              <a:gd name="connsiteY3" fmla="*/ 1395435 h 1458498"/>
              <a:gd name="connsiteX4" fmla="*/ 303354 w 779895"/>
              <a:gd name="connsiteY4" fmla="*/ 1326097 h 1458498"/>
              <a:gd name="connsiteX5" fmla="*/ 416030 w 779895"/>
              <a:gd name="connsiteY5" fmla="*/ 1191754 h 1458498"/>
              <a:gd name="connsiteX6" fmla="*/ 520037 w 779895"/>
              <a:gd name="connsiteY6" fmla="*/ 1031408 h 1458498"/>
              <a:gd name="connsiteX7" fmla="*/ 615377 w 779895"/>
              <a:gd name="connsiteY7" fmla="*/ 840728 h 1458498"/>
              <a:gd name="connsiteX8" fmla="*/ 719385 w 779895"/>
              <a:gd name="connsiteY8" fmla="*/ 598044 h 1458498"/>
              <a:gd name="connsiteX9" fmla="*/ 775722 w 779895"/>
              <a:gd name="connsiteY9" fmla="*/ 424698 h 1458498"/>
              <a:gd name="connsiteX10" fmla="*/ 775722 w 779895"/>
              <a:gd name="connsiteY10" fmla="*/ 0 h 1458498"/>
              <a:gd name="connsiteX11" fmla="*/ 775722 w 779895"/>
              <a:gd name="connsiteY11" fmla="*/ 0 h 1458498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6 h 1460475"/>
              <a:gd name="connsiteX3" fmla="*/ 169011 w 779895"/>
              <a:gd name="connsiteY3" fmla="*/ 1430104 h 1460475"/>
              <a:gd name="connsiteX4" fmla="*/ 221015 w 779895"/>
              <a:gd name="connsiteY4" fmla="*/ 1395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6 h 1460475"/>
              <a:gd name="connsiteX3" fmla="*/ 169011 w 779895"/>
              <a:gd name="connsiteY3" fmla="*/ 1430104 h 1460475"/>
              <a:gd name="connsiteX4" fmla="*/ 221015 w 779895"/>
              <a:gd name="connsiteY4" fmla="*/ 1395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40"/>
              <a:gd name="connsiteX1" fmla="*/ 41148 w 779895"/>
              <a:gd name="connsiteY1" fmla="*/ 1460440 h 1460440"/>
              <a:gd name="connsiteX2" fmla="*/ 82338 w 779895"/>
              <a:gd name="connsiteY2" fmla="*/ 1447438 h 1460440"/>
              <a:gd name="connsiteX3" fmla="*/ 169011 w 779895"/>
              <a:gd name="connsiteY3" fmla="*/ 1430104 h 1460440"/>
              <a:gd name="connsiteX4" fmla="*/ 221015 w 779895"/>
              <a:gd name="connsiteY4" fmla="*/ 1395435 h 1460440"/>
              <a:gd name="connsiteX5" fmla="*/ 303354 w 779895"/>
              <a:gd name="connsiteY5" fmla="*/ 1326097 h 1460440"/>
              <a:gd name="connsiteX6" fmla="*/ 416030 w 779895"/>
              <a:gd name="connsiteY6" fmla="*/ 1191754 h 1460440"/>
              <a:gd name="connsiteX7" fmla="*/ 520037 w 779895"/>
              <a:gd name="connsiteY7" fmla="*/ 1031408 h 1460440"/>
              <a:gd name="connsiteX8" fmla="*/ 615377 w 779895"/>
              <a:gd name="connsiteY8" fmla="*/ 840728 h 1460440"/>
              <a:gd name="connsiteX9" fmla="*/ 719385 w 779895"/>
              <a:gd name="connsiteY9" fmla="*/ 598044 h 1460440"/>
              <a:gd name="connsiteX10" fmla="*/ 775722 w 779895"/>
              <a:gd name="connsiteY10" fmla="*/ 424698 h 1460440"/>
              <a:gd name="connsiteX11" fmla="*/ 775722 w 779895"/>
              <a:gd name="connsiteY11" fmla="*/ 0 h 1460440"/>
              <a:gd name="connsiteX12" fmla="*/ 775722 w 779895"/>
              <a:gd name="connsiteY12" fmla="*/ 0 h 1460440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395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395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395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395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399768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399768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21015 w 779895"/>
              <a:gd name="connsiteY4" fmla="*/ 1408435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16682 w 779895"/>
              <a:gd name="connsiteY4" fmla="*/ 1395434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16682 w 779895"/>
              <a:gd name="connsiteY4" fmla="*/ 1404102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16682 w 779895"/>
              <a:gd name="connsiteY4" fmla="*/ 1395434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9895"/>
              <a:gd name="connsiteY0" fmla="*/ 1456106 h 1460475"/>
              <a:gd name="connsiteX1" fmla="*/ 41148 w 779895"/>
              <a:gd name="connsiteY1" fmla="*/ 1460440 h 1460475"/>
              <a:gd name="connsiteX2" fmla="*/ 86672 w 779895"/>
              <a:gd name="connsiteY2" fmla="*/ 1456105 h 1460475"/>
              <a:gd name="connsiteX3" fmla="*/ 169011 w 779895"/>
              <a:gd name="connsiteY3" fmla="*/ 1430104 h 1460475"/>
              <a:gd name="connsiteX4" fmla="*/ 216682 w 779895"/>
              <a:gd name="connsiteY4" fmla="*/ 1404102 h 1460475"/>
              <a:gd name="connsiteX5" fmla="*/ 303354 w 779895"/>
              <a:gd name="connsiteY5" fmla="*/ 1326097 h 1460475"/>
              <a:gd name="connsiteX6" fmla="*/ 416030 w 779895"/>
              <a:gd name="connsiteY6" fmla="*/ 1191754 h 1460475"/>
              <a:gd name="connsiteX7" fmla="*/ 520037 w 779895"/>
              <a:gd name="connsiteY7" fmla="*/ 1031408 h 1460475"/>
              <a:gd name="connsiteX8" fmla="*/ 615377 w 779895"/>
              <a:gd name="connsiteY8" fmla="*/ 840728 h 1460475"/>
              <a:gd name="connsiteX9" fmla="*/ 719385 w 779895"/>
              <a:gd name="connsiteY9" fmla="*/ 598044 h 1460475"/>
              <a:gd name="connsiteX10" fmla="*/ 775722 w 779895"/>
              <a:gd name="connsiteY10" fmla="*/ 424698 h 1460475"/>
              <a:gd name="connsiteX11" fmla="*/ 775722 w 779895"/>
              <a:gd name="connsiteY11" fmla="*/ 0 h 1460475"/>
              <a:gd name="connsiteX12" fmla="*/ 775722 w 779895"/>
              <a:gd name="connsiteY12" fmla="*/ 0 h 1460475"/>
              <a:gd name="connsiteX0" fmla="*/ 0 w 776846"/>
              <a:gd name="connsiteY0" fmla="*/ 1456106 h 1460475"/>
              <a:gd name="connsiteX1" fmla="*/ 41148 w 776846"/>
              <a:gd name="connsiteY1" fmla="*/ 1460440 h 1460475"/>
              <a:gd name="connsiteX2" fmla="*/ 86672 w 776846"/>
              <a:gd name="connsiteY2" fmla="*/ 1456105 h 1460475"/>
              <a:gd name="connsiteX3" fmla="*/ 169011 w 776846"/>
              <a:gd name="connsiteY3" fmla="*/ 1430104 h 1460475"/>
              <a:gd name="connsiteX4" fmla="*/ 216682 w 776846"/>
              <a:gd name="connsiteY4" fmla="*/ 1404102 h 1460475"/>
              <a:gd name="connsiteX5" fmla="*/ 303354 w 776846"/>
              <a:gd name="connsiteY5" fmla="*/ 1326097 h 1460475"/>
              <a:gd name="connsiteX6" fmla="*/ 416030 w 776846"/>
              <a:gd name="connsiteY6" fmla="*/ 1191754 h 1460475"/>
              <a:gd name="connsiteX7" fmla="*/ 520037 w 776846"/>
              <a:gd name="connsiteY7" fmla="*/ 1031408 h 1460475"/>
              <a:gd name="connsiteX8" fmla="*/ 615377 w 776846"/>
              <a:gd name="connsiteY8" fmla="*/ 840728 h 1460475"/>
              <a:gd name="connsiteX9" fmla="*/ 719385 w 776846"/>
              <a:gd name="connsiteY9" fmla="*/ 598044 h 1460475"/>
              <a:gd name="connsiteX10" fmla="*/ 760534 w 776846"/>
              <a:gd name="connsiteY10" fmla="*/ 476701 h 1460475"/>
              <a:gd name="connsiteX11" fmla="*/ 775722 w 776846"/>
              <a:gd name="connsiteY11" fmla="*/ 424698 h 1460475"/>
              <a:gd name="connsiteX12" fmla="*/ 775722 w 776846"/>
              <a:gd name="connsiteY12" fmla="*/ 0 h 1460475"/>
              <a:gd name="connsiteX13" fmla="*/ 775722 w 776846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2609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60534 w 775722"/>
              <a:gd name="connsiteY10" fmla="*/ 476701 h 1460475"/>
              <a:gd name="connsiteX11" fmla="*/ 771389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2609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1867 w 775722"/>
              <a:gd name="connsiteY10" fmla="*/ 476701 h 1460475"/>
              <a:gd name="connsiteX11" fmla="*/ 771389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2609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71389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2609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0092 h 1460475"/>
              <a:gd name="connsiteX5" fmla="*/ 303354 w 775722"/>
              <a:gd name="connsiteY5" fmla="*/ 132609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2609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5722 w 775722"/>
              <a:gd name="connsiteY12" fmla="*/ 0 h 1460475"/>
              <a:gd name="connsiteX13" fmla="*/ 775722 w 775722"/>
              <a:gd name="connsiteY13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1381 w 775722"/>
              <a:gd name="connsiteY12" fmla="*/ 124809 h 1460475"/>
              <a:gd name="connsiteX13" fmla="*/ 775722 w 775722"/>
              <a:gd name="connsiteY13" fmla="*/ 0 h 1460475"/>
              <a:gd name="connsiteX14" fmla="*/ 775722 w 775722"/>
              <a:gd name="connsiteY14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1381 w 775722"/>
              <a:gd name="connsiteY12" fmla="*/ 124809 h 1460475"/>
              <a:gd name="connsiteX13" fmla="*/ 775722 w 775722"/>
              <a:gd name="connsiteY13" fmla="*/ 0 h 1460475"/>
              <a:gd name="connsiteX14" fmla="*/ 775722 w 775722"/>
              <a:gd name="connsiteY14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1381 w 775722"/>
              <a:gd name="connsiteY12" fmla="*/ 124809 h 1460475"/>
              <a:gd name="connsiteX13" fmla="*/ 775722 w 775722"/>
              <a:gd name="connsiteY13" fmla="*/ 0 h 1460475"/>
              <a:gd name="connsiteX14" fmla="*/ 775722 w 775722"/>
              <a:gd name="connsiteY14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71381 w 775722"/>
              <a:gd name="connsiteY12" fmla="*/ 124809 h 1460475"/>
              <a:gd name="connsiteX13" fmla="*/ 775722 w 775722"/>
              <a:gd name="connsiteY13" fmla="*/ 0 h 1460475"/>
              <a:gd name="connsiteX14" fmla="*/ 775722 w 775722"/>
              <a:gd name="connsiteY14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65840 w 775722"/>
              <a:gd name="connsiteY12" fmla="*/ 302147 h 1460475"/>
              <a:gd name="connsiteX13" fmla="*/ 771381 w 775722"/>
              <a:gd name="connsiteY13" fmla="*/ 124809 h 1460475"/>
              <a:gd name="connsiteX14" fmla="*/ 775722 w 775722"/>
              <a:gd name="connsiteY14" fmla="*/ 0 h 1460475"/>
              <a:gd name="connsiteX15" fmla="*/ 775722 w 775722"/>
              <a:gd name="connsiteY15" fmla="*/ 0 h 1460475"/>
              <a:gd name="connsiteX0" fmla="*/ 0 w 775722"/>
              <a:gd name="connsiteY0" fmla="*/ 1456106 h 1460475"/>
              <a:gd name="connsiteX1" fmla="*/ 41148 w 775722"/>
              <a:gd name="connsiteY1" fmla="*/ 1460440 h 1460475"/>
              <a:gd name="connsiteX2" fmla="*/ 86672 w 775722"/>
              <a:gd name="connsiteY2" fmla="*/ 1456105 h 1460475"/>
              <a:gd name="connsiteX3" fmla="*/ 169011 w 775722"/>
              <a:gd name="connsiteY3" fmla="*/ 1430104 h 1460475"/>
              <a:gd name="connsiteX4" fmla="*/ 216682 w 775722"/>
              <a:gd name="connsiteY4" fmla="*/ 1404102 h 1460475"/>
              <a:gd name="connsiteX5" fmla="*/ 303354 w 775722"/>
              <a:gd name="connsiteY5" fmla="*/ 1330107 h 1460475"/>
              <a:gd name="connsiteX6" fmla="*/ 416030 w 775722"/>
              <a:gd name="connsiteY6" fmla="*/ 1191754 h 1460475"/>
              <a:gd name="connsiteX7" fmla="*/ 520037 w 775722"/>
              <a:gd name="connsiteY7" fmla="*/ 1031408 h 1460475"/>
              <a:gd name="connsiteX8" fmla="*/ 615377 w 775722"/>
              <a:gd name="connsiteY8" fmla="*/ 840728 h 1460475"/>
              <a:gd name="connsiteX9" fmla="*/ 719385 w 775722"/>
              <a:gd name="connsiteY9" fmla="*/ 598044 h 1460475"/>
              <a:gd name="connsiteX10" fmla="*/ 756200 w 775722"/>
              <a:gd name="connsiteY10" fmla="*/ 481035 h 1460475"/>
              <a:gd name="connsiteX11" fmla="*/ 767056 w 775722"/>
              <a:gd name="connsiteY11" fmla="*/ 433365 h 1460475"/>
              <a:gd name="connsiteX12" fmla="*/ 765840 w 775722"/>
              <a:gd name="connsiteY12" fmla="*/ 302147 h 1460475"/>
              <a:gd name="connsiteX13" fmla="*/ 765840 w 775722"/>
              <a:gd name="connsiteY13" fmla="*/ 235645 h 1460475"/>
              <a:gd name="connsiteX14" fmla="*/ 771381 w 775722"/>
              <a:gd name="connsiteY14" fmla="*/ 124809 h 1460475"/>
              <a:gd name="connsiteX15" fmla="*/ 775722 w 775722"/>
              <a:gd name="connsiteY15" fmla="*/ 0 h 1460475"/>
              <a:gd name="connsiteX16" fmla="*/ 775722 w 775722"/>
              <a:gd name="connsiteY16" fmla="*/ 0 h 1460475"/>
              <a:gd name="connsiteX0" fmla="*/ 0 w 776927"/>
              <a:gd name="connsiteY0" fmla="*/ 1456106 h 1460475"/>
              <a:gd name="connsiteX1" fmla="*/ 41148 w 776927"/>
              <a:gd name="connsiteY1" fmla="*/ 1460440 h 1460475"/>
              <a:gd name="connsiteX2" fmla="*/ 86672 w 776927"/>
              <a:gd name="connsiteY2" fmla="*/ 1456105 h 1460475"/>
              <a:gd name="connsiteX3" fmla="*/ 169011 w 776927"/>
              <a:gd name="connsiteY3" fmla="*/ 1430104 h 1460475"/>
              <a:gd name="connsiteX4" fmla="*/ 216682 w 776927"/>
              <a:gd name="connsiteY4" fmla="*/ 1404102 h 1460475"/>
              <a:gd name="connsiteX5" fmla="*/ 303354 w 776927"/>
              <a:gd name="connsiteY5" fmla="*/ 1330107 h 1460475"/>
              <a:gd name="connsiteX6" fmla="*/ 416030 w 776927"/>
              <a:gd name="connsiteY6" fmla="*/ 1191754 h 1460475"/>
              <a:gd name="connsiteX7" fmla="*/ 520037 w 776927"/>
              <a:gd name="connsiteY7" fmla="*/ 1031408 h 1460475"/>
              <a:gd name="connsiteX8" fmla="*/ 615377 w 776927"/>
              <a:gd name="connsiteY8" fmla="*/ 840728 h 1460475"/>
              <a:gd name="connsiteX9" fmla="*/ 719385 w 776927"/>
              <a:gd name="connsiteY9" fmla="*/ 598044 h 1460475"/>
              <a:gd name="connsiteX10" fmla="*/ 756200 w 776927"/>
              <a:gd name="connsiteY10" fmla="*/ 481035 h 1460475"/>
              <a:gd name="connsiteX11" fmla="*/ 767056 w 776927"/>
              <a:gd name="connsiteY11" fmla="*/ 433365 h 1460475"/>
              <a:gd name="connsiteX12" fmla="*/ 776923 w 776927"/>
              <a:gd name="connsiteY12" fmla="*/ 302147 h 1460475"/>
              <a:gd name="connsiteX13" fmla="*/ 765840 w 776927"/>
              <a:gd name="connsiteY13" fmla="*/ 235645 h 1460475"/>
              <a:gd name="connsiteX14" fmla="*/ 771381 w 776927"/>
              <a:gd name="connsiteY14" fmla="*/ 124809 h 1460475"/>
              <a:gd name="connsiteX15" fmla="*/ 775722 w 776927"/>
              <a:gd name="connsiteY15" fmla="*/ 0 h 1460475"/>
              <a:gd name="connsiteX16" fmla="*/ 775722 w 776927"/>
              <a:gd name="connsiteY16" fmla="*/ 0 h 1460475"/>
              <a:gd name="connsiteX0" fmla="*/ 0 w 776997"/>
              <a:gd name="connsiteY0" fmla="*/ 1456106 h 1460475"/>
              <a:gd name="connsiteX1" fmla="*/ 41148 w 776997"/>
              <a:gd name="connsiteY1" fmla="*/ 1460440 h 1460475"/>
              <a:gd name="connsiteX2" fmla="*/ 86672 w 776997"/>
              <a:gd name="connsiteY2" fmla="*/ 1456105 h 1460475"/>
              <a:gd name="connsiteX3" fmla="*/ 169011 w 776997"/>
              <a:gd name="connsiteY3" fmla="*/ 1430104 h 1460475"/>
              <a:gd name="connsiteX4" fmla="*/ 216682 w 776997"/>
              <a:gd name="connsiteY4" fmla="*/ 1404102 h 1460475"/>
              <a:gd name="connsiteX5" fmla="*/ 303354 w 776997"/>
              <a:gd name="connsiteY5" fmla="*/ 1330107 h 1460475"/>
              <a:gd name="connsiteX6" fmla="*/ 416030 w 776997"/>
              <a:gd name="connsiteY6" fmla="*/ 1191754 h 1460475"/>
              <a:gd name="connsiteX7" fmla="*/ 520037 w 776997"/>
              <a:gd name="connsiteY7" fmla="*/ 1031408 h 1460475"/>
              <a:gd name="connsiteX8" fmla="*/ 615377 w 776997"/>
              <a:gd name="connsiteY8" fmla="*/ 840728 h 1460475"/>
              <a:gd name="connsiteX9" fmla="*/ 719385 w 776997"/>
              <a:gd name="connsiteY9" fmla="*/ 598044 h 1460475"/>
              <a:gd name="connsiteX10" fmla="*/ 756200 w 776997"/>
              <a:gd name="connsiteY10" fmla="*/ 481035 h 1460475"/>
              <a:gd name="connsiteX11" fmla="*/ 767056 w 776997"/>
              <a:gd name="connsiteY11" fmla="*/ 433365 h 1460475"/>
              <a:gd name="connsiteX12" fmla="*/ 776923 w 776997"/>
              <a:gd name="connsiteY12" fmla="*/ 302147 h 1460475"/>
              <a:gd name="connsiteX13" fmla="*/ 776924 w 776997"/>
              <a:gd name="connsiteY13" fmla="*/ 58306 h 1460475"/>
              <a:gd name="connsiteX14" fmla="*/ 771381 w 776997"/>
              <a:gd name="connsiteY14" fmla="*/ 124809 h 1460475"/>
              <a:gd name="connsiteX15" fmla="*/ 775722 w 776997"/>
              <a:gd name="connsiteY15" fmla="*/ 0 h 1460475"/>
              <a:gd name="connsiteX16" fmla="*/ 775722 w 776997"/>
              <a:gd name="connsiteY16" fmla="*/ 0 h 1460475"/>
              <a:gd name="connsiteX0" fmla="*/ 0 w 777376"/>
              <a:gd name="connsiteY0" fmla="*/ 1456106 h 1460475"/>
              <a:gd name="connsiteX1" fmla="*/ 41148 w 777376"/>
              <a:gd name="connsiteY1" fmla="*/ 1460440 h 1460475"/>
              <a:gd name="connsiteX2" fmla="*/ 86672 w 777376"/>
              <a:gd name="connsiteY2" fmla="*/ 1456105 h 1460475"/>
              <a:gd name="connsiteX3" fmla="*/ 169011 w 777376"/>
              <a:gd name="connsiteY3" fmla="*/ 1430104 h 1460475"/>
              <a:gd name="connsiteX4" fmla="*/ 216682 w 777376"/>
              <a:gd name="connsiteY4" fmla="*/ 1404102 h 1460475"/>
              <a:gd name="connsiteX5" fmla="*/ 303354 w 777376"/>
              <a:gd name="connsiteY5" fmla="*/ 1330107 h 1460475"/>
              <a:gd name="connsiteX6" fmla="*/ 416030 w 777376"/>
              <a:gd name="connsiteY6" fmla="*/ 1191754 h 1460475"/>
              <a:gd name="connsiteX7" fmla="*/ 520037 w 777376"/>
              <a:gd name="connsiteY7" fmla="*/ 1031408 h 1460475"/>
              <a:gd name="connsiteX8" fmla="*/ 615377 w 777376"/>
              <a:gd name="connsiteY8" fmla="*/ 840728 h 1460475"/>
              <a:gd name="connsiteX9" fmla="*/ 719385 w 777376"/>
              <a:gd name="connsiteY9" fmla="*/ 598044 h 1460475"/>
              <a:gd name="connsiteX10" fmla="*/ 756200 w 777376"/>
              <a:gd name="connsiteY10" fmla="*/ 481035 h 1460475"/>
              <a:gd name="connsiteX11" fmla="*/ 767056 w 777376"/>
              <a:gd name="connsiteY11" fmla="*/ 433365 h 1460475"/>
              <a:gd name="connsiteX12" fmla="*/ 776923 w 777376"/>
              <a:gd name="connsiteY12" fmla="*/ 302147 h 1460475"/>
              <a:gd name="connsiteX13" fmla="*/ 776924 w 777376"/>
              <a:gd name="connsiteY13" fmla="*/ 58306 h 1460475"/>
              <a:gd name="connsiteX14" fmla="*/ 776922 w 777376"/>
              <a:gd name="connsiteY14" fmla="*/ 374191 h 1460475"/>
              <a:gd name="connsiteX15" fmla="*/ 775722 w 777376"/>
              <a:gd name="connsiteY15" fmla="*/ 0 h 1460475"/>
              <a:gd name="connsiteX16" fmla="*/ 775722 w 777376"/>
              <a:gd name="connsiteY16" fmla="*/ 0 h 14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7376" h="1460475">
                <a:moveTo>
                  <a:pt x="0" y="1456106"/>
                </a:moveTo>
                <a:cubicBezTo>
                  <a:pt x="7580" y="1456828"/>
                  <a:pt x="26703" y="1460440"/>
                  <a:pt x="41148" y="1460440"/>
                </a:cubicBezTo>
                <a:cubicBezTo>
                  <a:pt x="55593" y="1460440"/>
                  <a:pt x="65362" y="1461161"/>
                  <a:pt x="86672" y="1456105"/>
                </a:cubicBezTo>
                <a:cubicBezTo>
                  <a:pt x="107983" y="1451049"/>
                  <a:pt x="147343" y="1438771"/>
                  <a:pt x="169011" y="1430104"/>
                </a:cubicBezTo>
                <a:cubicBezTo>
                  <a:pt x="190679" y="1421437"/>
                  <a:pt x="194292" y="1420768"/>
                  <a:pt x="216682" y="1404102"/>
                </a:cubicBezTo>
                <a:cubicBezTo>
                  <a:pt x="239073" y="1387436"/>
                  <a:pt x="270129" y="1365498"/>
                  <a:pt x="303354" y="1330107"/>
                </a:cubicBezTo>
                <a:cubicBezTo>
                  <a:pt x="336579" y="1294716"/>
                  <a:pt x="379916" y="1241537"/>
                  <a:pt x="416030" y="1191754"/>
                </a:cubicBezTo>
                <a:cubicBezTo>
                  <a:pt x="452144" y="1141971"/>
                  <a:pt x="486812" y="1089912"/>
                  <a:pt x="520037" y="1031408"/>
                </a:cubicBezTo>
                <a:cubicBezTo>
                  <a:pt x="553262" y="972904"/>
                  <a:pt x="582152" y="912955"/>
                  <a:pt x="615377" y="840728"/>
                </a:cubicBezTo>
                <a:cubicBezTo>
                  <a:pt x="648602" y="768501"/>
                  <a:pt x="695915" y="657993"/>
                  <a:pt x="719385" y="598044"/>
                </a:cubicBezTo>
                <a:cubicBezTo>
                  <a:pt x="742855" y="538095"/>
                  <a:pt x="746811" y="509926"/>
                  <a:pt x="756200" y="481035"/>
                </a:cubicBezTo>
                <a:cubicBezTo>
                  <a:pt x="765589" y="452144"/>
                  <a:pt x="763602" y="463180"/>
                  <a:pt x="767056" y="433365"/>
                </a:cubicBezTo>
                <a:cubicBezTo>
                  <a:pt x="770510" y="403550"/>
                  <a:pt x="777126" y="336024"/>
                  <a:pt x="776923" y="302147"/>
                </a:cubicBezTo>
                <a:cubicBezTo>
                  <a:pt x="776720" y="268270"/>
                  <a:pt x="776001" y="87862"/>
                  <a:pt x="776924" y="58306"/>
                </a:cubicBezTo>
                <a:cubicBezTo>
                  <a:pt x="777848" y="28750"/>
                  <a:pt x="775275" y="412542"/>
                  <a:pt x="776922" y="374191"/>
                </a:cubicBezTo>
                <a:cubicBezTo>
                  <a:pt x="778366" y="301964"/>
                  <a:pt x="775922" y="62365"/>
                  <a:pt x="775722" y="0"/>
                </a:cubicBezTo>
                <a:lnTo>
                  <a:pt x="775722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Freeform 131"/>
          <p:cNvSpPr/>
          <p:nvPr/>
        </p:nvSpPr>
        <p:spPr>
          <a:xfrm>
            <a:off x="6211402" y="3309967"/>
            <a:ext cx="325023" cy="346692"/>
          </a:xfrm>
          <a:custGeom>
            <a:avLst/>
            <a:gdLst>
              <a:gd name="connsiteX0" fmla="*/ 0 w 329357"/>
              <a:gd name="connsiteY0" fmla="*/ 0 h 333691"/>
              <a:gd name="connsiteX1" fmla="*/ 13000 w 329357"/>
              <a:gd name="connsiteY1" fmla="*/ 91007 h 333691"/>
              <a:gd name="connsiteX2" fmla="*/ 47670 w 329357"/>
              <a:gd name="connsiteY2" fmla="*/ 177680 h 333691"/>
              <a:gd name="connsiteX3" fmla="*/ 78005 w 329357"/>
              <a:gd name="connsiteY3" fmla="*/ 229683 h 333691"/>
              <a:gd name="connsiteX4" fmla="*/ 121342 w 329357"/>
              <a:gd name="connsiteY4" fmla="*/ 268686 h 333691"/>
              <a:gd name="connsiteX5" fmla="*/ 177679 w 329357"/>
              <a:gd name="connsiteY5" fmla="*/ 303356 h 333691"/>
              <a:gd name="connsiteX6" fmla="*/ 242684 w 329357"/>
              <a:gd name="connsiteY6" fmla="*/ 320690 h 333691"/>
              <a:gd name="connsiteX7" fmla="*/ 329357 w 329357"/>
              <a:gd name="connsiteY7" fmla="*/ 333691 h 333691"/>
              <a:gd name="connsiteX8" fmla="*/ 329357 w 329357"/>
              <a:gd name="connsiteY8" fmla="*/ 333691 h 333691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43336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33691 h 346692"/>
              <a:gd name="connsiteX7" fmla="*/ 325023 w 325023"/>
              <a:gd name="connsiteY7" fmla="*/ 346692 h 346692"/>
              <a:gd name="connsiteX8" fmla="*/ 325023 w 325023"/>
              <a:gd name="connsiteY8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33691 h 346692"/>
              <a:gd name="connsiteX7" fmla="*/ 325023 w 325023"/>
              <a:gd name="connsiteY7" fmla="*/ 346692 h 346692"/>
              <a:gd name="connsiteX8" fmla="*/ 325023 w 325023"/>
              <a:gd name="connsiteY8" fmla="*/ 346692 h 346692"/>
              <a:gd name="connsiteX0" fmla="*/ 0 w 325023"/>
              <a:gd name="connsiteY0" fmla="*/ 0 h 355647"/>
              <a:gd name="connsiteX1" fmla="*/ 8666 w 325023"/>
              <a:gd name="connsiteY1" fmla="*/ 104008 h 355647"/>
              <a:gd name="connsiteX2" fmla="*/ 39002 w 325023"/>
              <a:gd name="connsiteY2" fmla="*/ 190681 h 355647"/>
              <a:gd name="connsiteX3" fmla="*/ 73671 w 325023"/>
              <a:gd name="connsiteY3" fmla="*/ 242684 h 355647"/>
              <a:gd name="connsiteX4" fmla="*/ 117008 w 325023"/>
              <a:gd name="connsiteY4" fmla="*/ 281687 h 355647"/>
              <a:gd name="connsiteX5" fmla="*/ 173345 w 325023"/>
              <a:gd name="connsiteY5" fmla="*/ 316357 h 355647"/>
              <a:gd name="connsiteX6" fmla="*/ 238350 w 325023"/>
              <a:gd name="connsiteY6" fmla="*/ 333691 h 355647"/>
              <a:gd name="connsiteX7" fmla="*/ 277354 w 325023"/>
              <a:gd name="connsiteY7" fmla="*/ 355324 h 355647"/>
              <a:gd name="connsiteX8" fmla="*/ 325023 w 325023"/>
              <a:gd name="connsiteY8" fmla="*/ 346692 h 355647"/>
              <a:gd name="connsiteX9" fmla="*/ 325023 w 325023"/>
              <a:gd name="connsiteY9" fmla="*/ 346692 h 355647"/>
              <a:gd name="connsiteX0" fmla="*/ 0 w 325023"/>
              <a:gd name="connsiteY0" fmla="*/ 0 h 347627"/>
              <a:gd name="connsiteX1" fmla="*/ 8666 w 325023"/>
              <a:gd name="connsiteY1" fmla="*/ 104008 h 347627"/>
              <a:gd name="connsiteX2" fmla="*/ 39002 w 325023"/>
              <a:gd name="connsiteY2" fmla="*/ 190681 h 347627"/>
              <a:gd name="connsiteX3" fmla="*/ 73671 w 325023"/>
              <a:gd name="connsiteY3" fmla="*/ 242684 h 347627"/>
              <a:gd name="connsiteX4" fmla="*/ 117008 w 325023"/>
              <a:gd name="connsiteY4" fmla="*/ 281687 h 347627"/>
              <a:gd name="connsiteX5" fmla="*/ 173345 w 325023"/>
              <a:gd name="connsiteY5" fmla="*/ 316357 h 347627"/>
              <a:gd name="connsiteX6" fmla="*/ 238350 w 325023"/>
              <a:gd name="connsiteY6" fmla="*/ 333691 h 347627"/>
              <a:gd name="connsiteX7" fmla="*/ 277354 w 325023"/>
              <a:gd name="connsiteY7" fmla="*/ 346657 h 347627"/>
              <a:gd name="connsiteX8" fmla="*/ 325023 w 325023"/>
              <a:gd name="connsiteY8" fmla="*/ 346692 h 347627"/>
              <a:gd name="connsiteX9" fmla="*/ 325023 w 325023"/>
              <a:gd name="connsiteY9" fmla="*/ 346692 h 347627"/>
              <a:gd name="connsiteX0" fmla="*/ 0 w 325023"/>
              <a:gd name="connsiteY0" fmla="*/ 0 h 348519"/>
              <a:gd name="connsiteX1" fmla="*/ 8666 w 325023"/>
              <a:gd name="connsiteY1" fmla="*/ 104008 h 348519"/>
              <a:gd name="connsiteX2" fmla="*/ 39002 w 325023"/>
              <a:gd name="connsiteY2" fmla="*/ 190681 h 348519"/>
              <a:gd name="connsiteX3" fmla="*/ 73671 w 325023"/>
              <a:gd name="connsiteY3" fmla="*/ 242684 h 348519"/>
              <a:gd name="connsiteX4" fmla="*/ 117008 w 325023"/>
              <a:gd name="connsiteY4" fmla="*/ 281687 h 348519"/>
              <a:gd name="connsiteX5" fmla="*/ 173345 w 325023"/>
              <a:gd name="connsiteY5" fmla="*/ 316357 h 348519"/>
              <a:gd name="connsiteX6" fmla="*/ 238350 w 325023"/>
              <a:gd name="connsiteY6" fmla="*/ 346692 h 348519"/>
              <a:gd name="connsiteX7" fmla="*/ 277354 w 325023"/>
              <a:gd name="connsiteY7" fmla="*/ 346657 h 348519"/>
              <a:gd name="connsiteX8" fmla="*/ 325023 w 325023"/>
              <a:gd name="connsiteY8" fmla="*/ 346692 h 348519"/>
              <a:gd name="connsiteX9" fmla="*/ 325023 w 325023"/>
              <a:gd name="connsiteY9" fmla="*/ 346692 h 348519"/>
              <a:gd name="connsiteX0" fmla="*/ 0 w 325023"/>
              <a:gd name="connsiteY0" fmla="*/ 0 h 347627"/>
              <a:gd name="connsiteX1" fmla="*/ 8666 w 325023"/>
              <a:gd name="connsiteY1" fmla="*/ 104008 h 347627"/>
              <a:gd name="connsiteX2" fmla="*/ 39002 w 325023"/>
              <a:gd name="connsiteY2" fmla="*/ 190681 h 347627"/>
              <a:gd name="connsiteX3" fmla="*/ 73671 w 325023"/>
              <a:gd name="connsiteY3" fmla="*/ 242684 h 347627"/>
              <a:gd name="connsiteX4" fmla="*/ 117008 w 325023"/>
              <a:gd name="connsiteY4" fmla="*/ 281687 h 347627"/>
              <a:gd name="connsiteX5" fmla="*/ 173345 w 325023"/>
              <a:gd name="connsiteY5" fmla="*/ 316357 h 347627"/>
              <a:gd name="connsiteX6" fmla="*/ 238350 w 325023"/>
              <a:gd name="connsiteY6" fmla="*/ 342681 h 347627"/>
              <a:gd name="connsiteX7" fmla="*/ 277354 w 325023"/>
              <a:gd name="connsiteY7" fmla="*/ 346657 h 347627"/>
              <a:gd name="connsiteX8" fmla="*/ 325023 w 325023"/>
              <a:gd name="connsiteY8" fmla="*/ 346692 h 347627"/>
              <a:gd name="connsiteX9" fmla="*/ 325023 w 325023"/>
              <a:gd name="connsiteY9" fmla="*/ 346692 h 347627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42681 h 346692"/>
              <a:gd name="connsiteX7" fmla="*/ 269333 w 325023"/>
              <a:gd name="connsiteY7" fmla="*/ 330614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42681 h 346692"/>
              <a:gd name="connsiteX7" fmla="*/ 269333 w 325023"/>
              <a:gd name="connsiteY7" fmla="*/ 330614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42681 h 346692"/>
              <a:gd name="connsiteX7" fmla="*/ 269333 w 325023"/>
              <a:gd name="connsiteY7" fmla="*/ 338635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42681 h 346692"/>
              <a:gd name="connsiteX7" fmla="*/ 269333 w 325023"/>
              <a:gd name="connsiteY7" fmla="*/ 346656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34660 h 346692"/>
              <a:gd name="connsiteX7" fmla="*/ 269333 w 325023"/>
              <a:gd name="connsiteY7" fmla="*/ 346656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42681 h 346692"/>
              <a:gd name="connsiteX7" fmla="*/ 269333 w 325023"/>
              <a:gd name="connsiteY7" fmla="*/ 346656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42681 h 346692"/>
              <a:gd name="connsiteX7" fmla="*/ 269333 w 325023"/>
              <a:gd name="connsiteY7" fmla="*/ 342646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  <a:gd name="connsiteX0" fmla="*/ 0 w 325023"/>
              <a:gd name="connsiteY0" fmla="*/ 0 h 346692"/>
              <a:gd name="connsiteX1" fmla="*/ 8666 w 325023"/>
              <a:gd name="connsiteY1" fmla="*/ 104008 h 346692"/>
              <a:gd name="connsiteX2" fmla="*/ 39002 w 325023"/>
              <a:gd name="connsiteY2" fmla="*/ 190681 h 346692"/>
              <a:gd name="connsiteX3" fmla="*/ 73671 w 325023"/>
              <a:gd name="connsiteY3" fmla="*/ 242684 h 346692"/>
              <a:gd name="connsiteX4" fmla="*/ 117008 w 325023"/>
              <a:gd name="connsiteY4" fmla="*/ 281687 h 346692"/>
              <a:gd name="connsiteX5" fmla="*/ 173345 w 325023"/>
              <a:gd name="connsiteY5" fmla="*/ 316357 h 346692"/>
              <a:gd name="connsiteX6" fmla="*/ 238350 w 325023"/>
              <a:gd name="connsiteY6" fmla="*/ 338670 h 346692"/>
              <a:gd name="connsiteX7" fmla="*/ 269333 w 325023"/>
              <a:gd name="connsiteY7" fmla="*/ 342646 h 346692"/>
              <a:gd name="connsiteX8" fmla="*/ 325023 w 325023"/>
              <a:gd name="connsiteY8" fmla="*/ 346692 h 346692"/>
              <a:gd name="connsiteX9" fmla="*/ 325023 w 325023"/>
              <a:gd name="connsiteY9" fmla="*/ 346692 h 34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023" h="346692">
                <a:moveTo>
                  <a:pt x="0" y="0"/>
                </a:moveTo>
                <a:cubicBezTo>
                  <a:pt x="2527" y="30697"/>
                  <a:pt x="2166" y="72228"/>
                  <a:pt x="8666" y="104008"/>
                </a:cubicBezTo>
                <a:cubicBezTo>
                  <a:pt x="15166" y="135788"/>
                  <a:pt x="28168" y="167568"/>
                  <a:pt x="39002" y="190681"/>
                </a:cubicBezTo>
                <a:cubicBezTo>
                  <a:pt x="49836" y="213794"/>
                  <a:pt x="60670" y="227516"/>
                  <a:pt x="73671" y="242684"/>
                </a:cubicBezTo>
                <a:cubicBezTo>
                  <a:pt x="86672" y="257852"/>
                  <a:pt x="100396" y="269408"/>
                  <a:pt x="117008" y="281687"/>
                </a:cubicBezTo>
                <a:cubicBezTo>
                  <a:pt x="133620" y="293966"/>
                  <a:pt x="153121" y="306860"/>
                  <a:pt x="173345" y="316357"/>
                </a:cubicBezTo>
                <a:cubicBezTo>
                  <a:pt x="193569" y="325854"/>
                  <a:pt x="222352" y="334288"/>
                  <a:pt x="238350" y="338670"/>
                </a:cubicBezTo>
                <a:cubicBezTo>
                  <a:pt x="254348" y="343052"/>
                  <a:pt x="254888" y="340479"/>
                  <a:pt x="269333" y="342646"/>
                </a:cubicBezTo>
                <a:lnTo>
                  <a:pt x="325023" y="346692"/>
                </a:lnTo>
                <a:lnTo>
                  <a:pt x="325023" y="346692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3" name="Freeform 132"/>
          <p:cNvSpPr/>
          <p:nvPr/>
        </p:nvSpPr>
        <p:spPr>
          <a:xfrm>
            <a:off x="6546558" y="2933013"/>
            <a:ext cx="1084125" cy="2516031"/>
          </a:xfrm>
          <a:custGeom>
            <a:avLst/>
            <a:gdLst>
              <a:gd name="connsiteX0" fmla="*/ 0 w 1903562"/>
              <a:gd name="connsiteY0" fmla="*/ 2777706 h 2777706"/>
              <a:gd name="connsiteX1" fmla="*/ 11502 w 1903562"/>
              <a:gd name="connsiteY1" fmla="*/ 2610929 h 2777706"/>
              <a:gd name="connsiteX2" fmla="*/ 63260 w 1903562"/>
              <a:gd name="connsiteY2" fmla="*/ 2352136 h 2777706"/>
              <a:gd name="connsiteX3" fmla="*/ 143773 w 1903562"/>
              <a:gd name="connsiteY3" fmla="*/ 2053087 h 2777706"/>
              <a:gd name="connsiteX4" fmla="*/ 258792 w 1903562"/>
              <a:gd name="connsiteY4" fmla="*/ 1748287 h 2777706"/>
              <a:gd name="connsiteX5" fmla="*/ 373811 w 1903562"/>
              <a:gd name="connsiteY5" fmla="*/ 1524000 h 2777706"/>
              <a:gd name="connsiteX6" fmla="*/ 494581 w 1903562"/>
              <a:gd name="connsiteY6" fmla="*/ 1328468 h 2777706"/>
              <a:gd name="connsiteX7" fmla="*/ 615351 w 1903562"/>
              <a:gd name="connsiteY7" fmla="*/ 1155940 h 2777706"/>
              <a:gd name="connsiteX8" fmla="*/ 787879 w 1903562"/>
              <a:gd name="connsiteY8" fmla="*/ 966159 h 2777706"/>
              <a:gd name="connsiteX9" fmla="*/ 960407 w 1903562"/>
              <a:gd name="connsiteY9" fmla="*/ 810883 h 2777706"/>
              <a:gd name="connsiteX10" fmla="*/ 1224951 w 1903562"/>
              <a:gd name="connsiteY10" fmla="*/ 638355 h 2777706"/>
              <a:gd name="connsiteX11" fmla="*/ 1460740 w 1903562"/>
              <a:gd name="connsiteY11" fmla="*/ 471578 h 2777706"/>
              <a:gd name="connsiteX12" fmla="*/ 1644770 w 1903562"/>
              <a:gd name="connsiteY12" fmla="*/ 339306 h 2777706"/>
              <a:gd name="connsiteX13" fmla="*/ 1742536 w 1903562"/>
              <a:gd name="connsiteY13" fmla="*/ 258793 h 2777706"/>
              <a:gd name="connsiteX14" fmla="*/ 1840302 w 1903562"/>
              <a:gd name="connsiteY14" fmla="*/ 132272 h 2777706"/>
              <a:gd name="connsiteX15" fmla="*/ 1903562 w 1903562"/>
              <a:gd name="connsiteY15" fmla="*/ 0 h 2777706"/>
              <a:gd name="connsiteX0" fmla="*/ 0 w 1903562"/>
              <a:gd name="connsiteY0" fmla="*/ 2777706 h 2777706"/>
              <a:gd name="connsiteX1" fmla="*/ 11502 w 1903562"/>
              <a:gd name="connsiteY1" fmla="*/ 2610929 h 2777706"/>
              <a:gd name="connsiteX2" fmla="*/ 63260 w 1903562"/>
              <a:gd name="connsiteY2" fmla="*/ 2352136 h 2777706"/>
              <a:gd name="connsiteX3" fmla="*/ 143773 w 1903562"/>
              <a:gd name="connsiteY3" fmla="*/ 2053087 h 2777706"/>
              <a:gd name="connsiteX4" fmla="*/ 258792 w 1903562"/>
              <a:gd name="connsiteY4" fmla="*/ 1748287 h 2777706"/>
              <a:gd name="connsiteX5" fmla="*/ 373811 w 1903562"/>
              <a:gd name="connsiteY5" fmla="*/ 1524000 h 2777706"/>
              <a:gd name="connsiteX6" fmla="*/ 494581 w 1903562"/>
              <a:gd name="connsiteY6" fmla="*/ 1328468 h 2777706"/>
              <a:gd name="connsiteX7" fmla="*/ 615351 w 1903562"/>
              <a:gd name="connsiteY7" fmla="*/ 1155940 h 2777706"/>
              <a:gd name="connsiteX8" fmla="*/ 787879 w 1903562"/>
              <a:gd name="connsiteY8" fmla="*/ 966159 h 2777706"/>
              <a:gd name="connsiteX9" fmla="*/ 960407 w 1903562"/>
              <a:gd name="connsiteY9" fmla="*/ 810883 h 2777706"/>
              <a:gd name="connsiteX10" fmla="*/ 1115385 w 1903562"/>
              <a:gd name="connsiteY10" fmla="*/ 705996 h 2777706"/>
              <a:gd name="connsiteX11" fmla="*/ 1224951 w 1903562"/>
              <a:gd name="connsiteY11" fmla="*/ 638355 h 2777706"/>
              <a:gd name="connsiteX12" fmla="*/ 1460740 w 1903562"/>
              <a:gd name="connsiteY12" fmla="*/ 471578 h 2777706"/>
              <a:gd name="connsiteX13" fmla="*/ 1644770 w 1903562"/>
              <a:gd name="connsiteY13" fmla="*/ 339306 h 2777706"/>
              <a:gd name="connsiteX14" fmla="*/ 1742536 w 1903562"/>
              <a:gd name="connsiteY14" fmla="*/ 258793 h 2777706"/>
              <a:gd name="connsiteX15" fmla="*/ 1840302 w 1903562"/>
              <a:gd name="connsiteY15" fmla="*/ 132272 h 2777706"/>
              <a:gd name="connsiteX16" fmla="*/ 1903562 w 1903562"/>
              <a:gd name="connsiteY16" fmla="*/ 0 h 2777706"/>
              <a:gd name="connsiteX0" fmla="*/ 0 w 1903562"/>
              <a:gd name="connsiteY0" fmla="*/ 2777706 h 2777706"/>
              <a:gd name="connsiteX1" fmla="*/ 11502 w 1903562"/>
              <a:gd name="connsiteY1" fmla="*/ 2610929 h 2777706"/>
              <a:gd name="connsiteX2" fmla="*/ 63260 w 1903562"/>
              <a:gd name="connsiteY2" fmla="*/ 2352136 h 2777706"/>
              <a:gd name="connsiteX3" fmla="*/ 143773 w 1903562"/>
              <a:gd name="connsiteY3" fmla="*/ 2053087 h 2777706"/>
              <a:gd name="connsiteX4" fmla="*/ 258792 w 1903562"/>
              <a:gd name="connsiteY4" fmla="*/ 1748287 h 2777706"/>
              <a:gd name="connsiteX5" fmla="*/ 373811 w 1903562"/>
              <a:gd name="connsiteY5" fmla="*/ 1524000 h 2777706"/>
              <a:gd name="connsiteX6" fmla="*/ 494581 w 1903562"/>
              <a:gd name="connsiteY6" fmla="*/ 1328468 h 2777706"/>
              <a:gd name="connsiteX7" fmla="*/ 615351 w 1903562"/>
              <a:gd name="connsiteY7" fmla="*/ 1155940 h 2777706"/>
              <a:gd name="connsiteX8" fmla="*/ 787879 w 1903562"/>
              <a:gd name="connsiteY8" fmla="*/ 966159 h 2777706"/>
              <a:gd name="connsiteX9" fmla="*/ 960407 w 1903562"/>
              <a:gd name="connsiteY9" fmla="*/ 810883 h 2777706"/>
              <a:gd name="connsiteX10" fmla="*/ 1115385 w 1903562"/>
              <a:gd name="connsiteY10" fmla="*/ 705996 h 2777706"/>
              <a:gd name="connsiteX11" fmla="*/ 1215476 w 1903562"/>
              <a:gd name="connsiteY11" fmla="*/ 638355 h 2777706"/>
              <a:gd name="connsiteX12" fmla="*/ 1460740 w 1903562"/>
              <a:gd name="connsiteY12" fmla="*/ 471578 h 2777706"/>
              <a:gd name="connsiteX13" fmla="*/ 1644770 w 1903562"/>
              <a:gd name="connsiteY13" fmla="*/ 339306 h 2777706"/>
              <a:gd name="connsiteX14" fmla="*/ 1742536 w 1903562"/>
              <a:gd name="connsiteY14" fmla="*/ 258793 h 2777706"/>
              <a:gd name="connsiteX15" fmla="*/ 1840302 w 1903562"/>
              <a:gd name="connsiteY15" fmla="*/ 132272 h 2777706"/>
              <a:gd name="connsiteX16" fmla="*/ 1903562 w 1903562"/>
              <a:gd name="connsiteY16" fmla="*/ 0 h 2777706"/>
              <a:gd name="connsiteX0" fmla="*/ 0 w 1903562"/>
              <a:gd name="connsiteY0" fmla="*/ 2777706 h 2777706"/>
              <a:gd name="connsiteX1" fmla="*/ 11502 w 1903562"/>
              <a:gd name="connsiteY1" fmla="*/ 2610929 h 2777706"/>
              <a:gd name="connsiteX2" fmla="*/ 63260 w 1903562"/>
              <a:gd name="connsiteY2" fmla="*/ 2352136 h 2777706"/>
              <a:gd name="connsiteX3" fmla="*/ 143773 w 1903562"/>
              <a:gd name="connsiteY3" fmla="*/ 2053087 h 2777706"/>
              <a:gd name="connsiteX4" fmla="*/ 258792 w 1903562"/>
              <a:gd name="connsiteY4" fmla="*/ 1748287 h 2777706"/>
              <a:gd name="connsiteX5" fmla="*/ 373811 w 1903562"/>
              <a:gd name="connsiteY5" fmla="*/ 1524000 h 2777706"/>
              <a:gd name="connsiteX6" fmla="*/ 494581 w 1903562"/>
              <a:gd name="connsiteY6" fmla="*/ 1328468 h 2777706"/>
              <a:gd name="connsiteX7" fmla="*/ 615351 w 1903562"/>
              <a:gd name="connsiteY7" fmla="*/ 1155940 h 2777706"/>
              <a:gd name="connsiteX8" fmla="*/ 787879 w 1903562"/>
              <a:gd name="connsiteY8" fmla="*/ 966159 h 2777706"/>
              <a:gd name="connsiteX9" fmla="*/ 960407 w 1903562"/>
              <a:gd name="connsiteY9" fmla="*/ 810883 h 2777706"/>
              <a:gd name="connsiteX10" fmla="*/ 1115385 w 1903562"/>
              <a:gd name="connsiteY10" fmla="*/ 705996 h 2777706"/>
              <a:gd name="connsiteX11" fmla="*/ 1215476 w 1903562"/>
              <a:gd name="connsiteY11" fmla="*/ 638355 h 2777706"/>
              <a:gd name="connsiteX12" fmla="*/ 1460740 w 1903562"/>
              <a:gd name="connsiteY12" fmla="*/ 471578 h 2777706"/>
              <a:gd name="connsiteX13" fmla="*/ 1644770 w 1903562"/>
              <a:gd name="connsiteY13" fmla="*/ 339306 h 2777706"/>
              <a:gd name="connsiteX14" fmla="*/ 1742536 w 1903562"/>
              <a:gd name="connsiteY14" fmla="*/ 258793 h 2777706"/>
              <a:gd name="connsiteX15" fmla="*/ 1840302 w 1903562"/>
              <a:gd name="connsiteY15" fmla="*/ 132272 h 2777706"/>
              <a:gd name="connsiteX16" fmla="*/ 1903562 w 1903562"/>
              <a:gd name="connsiteY16" fmla="*/ 0 h 2777706"/>
              <a:gd name="connsiteX0" fmla="*/ 0 w 1903562"/>
              <a:gd name="connsiteY0" fmla="*/ 2777706 h 2777706"/>
              <a:gd name="connsiteX1" fmla="*/ 11502 w 1903562"/>
              <a:gd name="connsiteY1" fmla="*/ 2610929 h 2777706"/>
              <a:gd name="connsiteX2" fmla="*/ 63260 w 1903562"/>
              <a:gd name="connsiteY2" fmla="*/ 2352136 h 2777706"/>
              <a:gd name="connsiteX3" fmla="*/ 143773 w 1903562"/>
              <a:gd name="connsiteY3" fmla="*/ 2053087 h 2777706"/>
              <a:gd name="connsiteX4" fmla="*/ 258792 w 1903562"/>
              <a:gd name="connsiteY4" fmla="*/ 1748287 h 2777706"/>
              <a:gd name="connsiteX5" fmla="*/ 373811 w 1903562"/>
              <a:gd name="connsiteY5" fmla="*/ 1524000 h 2777706"/>
              <a:gd name="connsiteX6" fmla="*/ 494581 w 1903562"/>
              <a:gd name="connsiteY6" fmla="*/ 1328468 h 2777706"/>
              <a:gd name="connsiteX7" fmla="*/ 615351 w 1903562"/>
              <a:gd name="connsiteY7" fmla="*/ 1155940 h 2777706"/>
              <a:gd name="connsiteX8" fmla="*/ 787879 w 1903562"/>
              <a:gd name="connsiteY8" fmla="*/ 966159 h 2777706"/>
              <a:gd name="connsiteX9" fmla="*/ 960407 w 1903562"/>
              <a:gd name="connsiteY9" fmla="*/ 810883 h 2777706"/>
              <a:gd name="connsiteX10" fmla="*/ 1115385 w 1903562"/>
              <a:gd name="connsiteY10" fmla="*/ 705996 h 2777706"/>
              <a:gd name="connsiteX11" fmla="*/ 1215476 w 1903562"/>
              <a:gd name="connsiteY11" fmla="*/ 638355 h 2777706"/>
              <a:gd name="connsiteX12" fmla="*/ 1460740 w 1903562"/>
              <a:gd name="connsiteY12" fmla="*/ 471578 h 2777706"/>
              <a:gd name="connsiteX13" fmla="*/ 1644770 w 1903562"/>
              <a:gd name="connsiteY13" fmla="*/ 339306 h 2777706"/>
              <a:gd name="connsiteX14" fmla="*/ 1737798 w 1903562"/>
              <a:gd name="connsiteY14" fmla="*/ 254055 h 2777706"/>
              <a:gd name="connsiteX15" fmla="*/ 1840302 w 1903562"/>
              <a:gd name="connsiteY15" fmla="*/ 132272 h 2777706"/>
              <a:gd name="connsiteX16" fmla="*/ 1903562 w 1903562"/>
              <a:gd name="connsiteY16" fmla="*/ 0 h 2777706"/>
              <a:gd name="connsiteX0" fmla="*/ 0 w 1840302"/>
              <a:gd name="connsiteY0" fmla="*/ 2645434 h 2645434"/>
              <a:gd name="connsiteX1" fmla="*/ 11502 w 1840302"/>
              <a:gd name="connsiteY1" fmla="*/ 2478657 h 2645434"/>
              <a:gd name="connsiteX2" fmla="*/ 63260 w 1840302"/>
              <a:gd name="connsiteY2" fmla="*/ 2219864 h 2645434"/>
              <a:gd name="connsiteX3" fmla="*/ 143773 w 1840302"/>
              <a:gd name="connsiteY3" fmla="*/ 1920815 h 2645434"/>
              <a:gd name="connsiteX4" fmla="*/ 258792 w 1840302"/>
              <a:gd name="connsiteY4" fmla="*/ 1616015 h 2645434"/>
              <a:gd name="connsiteX5" fmla="*/ 373811 w 1840302"/>
              <a:gd name="connsiteY5" fmla="*/ 1391728 h 2645434"/>
              <a:gd name="connsiteX6" fmla="*/ 494581 w 1840302"/>
              <a:gd name="connsiteY6" fmla="*/ 1196196 h 2645434"/>
              <a:gd name="connsiteX7" fmla="*/ 615351 w 1840302"/>
              <a:gd name="connsiteY7" fmla="*/ 1023668 h 2645434"/>
              <a:gd name="connsiteX8" fmla="*/ 787879 w 1840302"/>
              <a:gd name="connsiteY8" fmla="*/ 833887 h 2645434"/>
              <a:gd name="connsiteX9" fmla="*/ 960407 w 1840302"/>
              <a:gd name="connsiteY9" fmla="*/ 678611 h 2645434"/>
              <a:gd name="connsiteX10" fmla="*/ 1115385 w 1840302"/>
              <a:gd name="connsiteY10" fmla="*/ 573724 h 2645434"/>
              <a:gd name="connsiteX11" fmla="*/ 1215476 w 1840302"/>
              <a:gd name="connsiteY11" fmla="*/ 506083 h 2645434"/>
              <a:gd name="connsiteX12" fmla="*/ 1460740 w 1840302"/>
              <a:gd name="connsiteY12" fmla="*/ 339306 h 2645434"/>
              <a:gd name="connsiteX13" fmla="*/ 1644770 w 1840302"/>
              <a:gd name="connsiteY13" fmla="*/ 207034 h 2645434"/>
              <a:gd name="connsiteX14" fmla="*/ 1737798 w 1840302"/>
              <a:gd name="connsiteY14" fmla="*/ 121783 h 2645434"/>
              <a:gd name="connsiteX15" fmla="*/ 1840302 w 1840302"/>
              <a:gd name="connsiteY15" fmla="*/ 0 h 2645434"/>
              <a:gd name="connsiteX0" fmla="*/ 0 w 1737798"/>
              <a:gd name="connsiteY0" fmla="*/ 2523651 h 2523651"/>
              <a:gd name="connsiteX1" fmla="*/ 11502 w 1737798"/>
              <a:gd name="connsiteY1" fmla="*/ 2356874 h 2523651"/>
              <a:gd name="connsiteX2" fmla="*/ 63260 w 1737798"/>
              <a:gd name="connsiteY2" fmla="*/ 2098081 h 2523651"/>
              <a:gd name="connsiteX3" fmla="*/ 143773 w 1737798"/>
              <a:gd name="connsiteY3" fmla="*/ 1799032 h 2523651"/>
              <a:gd name="connsiteX4" fmla="*/ 258792 w 1737798"/>
              <a:gd name="connsiteY4" fmla="*/ 1494232 h 2523651"/>
              <a:gd name="connsiteX5" fmla="*/ 373811 w 1737798"/>
              <a:gd name="connsiteY5" fmla="*/ 1269945 h 2523651"/>
              <a:gd name="connsiteX6" fmla="*/ 494581 w 1737798"/>
              <a:gd name="connsiteY6" fmla="*/ 1074413 h 2523651"/>
              <a:gd name="connsiteX7" fmla="*/ 615351 w 1737798"/>
              <a:gd name="connsiteY7" fmla="*/ 901885 h 2523651"/>
              <a:gd name="connsiteX8" fmla="*/ 787879 w 1737798"/>
              <a:gd name="connsiteY8" fmla="*/ 712104 h 2523651"/>
              <a:gd name="connsiteX9" fmla="*/ 960407 w 1737798"/>
              <a:gd name="connsiteY9" fmla="*/ 556828 h 2523651"/>
              <a:gd name="connsiteX10" fmla="*/ 1115385 w 1737798"/>
              <a:gd name="connsiteY10" fmla="*/ 451941 h 2523651"/>
              <a:gd name="connsiteX11" fmla="*/ 1215476 w 1737798"/>
              <a:gd name="connsiteY11" fmla="*/ 384300 h 2523651"/>
              <a:gd name="connsiteX12" fmla="*/ 1460740 w 1737798"/>
              <a:gd name="connsiteY12" fmla="*/ 217523 h 2523651"/>
              <a:gd name="connsiteX13" fmla="*/ 1644770 w 1737798"/>
              <a:gd name="connsiteY13" fmla="*/ 85251 h 2523651"/>
              <a:gd name="connsiteX14" fmla="*/ 1737798 w 1737798"/>
              <a:gd name="connsiteY14" fmla="*/ 0 h 2523651"/>
              <a:gd name="connsiteX0" fmla="*/ 0 w 1644770"/>
              <a:gd name="connsiteY0" fmla="*/ 2438400 h 2438400"/>
              <a:gd name="connsiteX1" fmla="*/ 11502 w 1644770"/>
              <a:gd name="connsiteY1" fmla="*/ 2271623 h 2438400"/>
              <a:gd name="connsiteX2" fmla="*/ 63260 w 1644770"/>
              <a:gd name="connsiteY2" fmla="*/ 2012830 h 2438400"/>
              <a:gd name="connsiteX3" fmla="*/ 143773 w 1644770"/>
              <a:gd name="connsiteY3" fmla="*/ 1713781 h 2438400"/>
              <a:gd name="connsiteX4" fmla="*/ 258792 w 1644770"/>
              <a:gd name="connsiteY4" fmla="*/ 1408981 h 2438400"/>
              <a:gd name="connsiteX5" fmla="*/ 373811 w 1644770"/>
              <a:gd name="connsiteY5" fmla="*/ 1184694 h 2438400"/>
              <a:gd name="connsiteX6" fmla="*/ 494581 w 1644770"/>
              <a:gd name="connsiteY6" fmla="*/ 989162 h 2438400"/>
              <a:gd name="connsiteX7" fmla="*/ 615351 w 1644770"/>
              <a:gd name="connsiteY7" fmla="*/ 816634 h 2438400"/>
              <a:gd name="connsiteX8" fmla="*/ 787879 w 1644770"/>
              <a:gd name="connsiteY8" fmla="*/ 626853 h 2438400"/>
              <a:gd name="connsiteX9" fmla="*/ 960407 w 1644770"/>
              <a:gd name="connsiteY9" fmla="*/ 471577 h 2438400"/>
              <a:gd name="connsiteX10" fmla="*/ 1115385 w 1644770"/>
              <a:gd name="connsiteY10" fmla="*/ 366690 h 2438400"/>
              <a:gd name="connsiteX11" fmla="*/ 1215476 w 1644770"/>
              <a:gd name="connsiteY11" fmla="*/ 299049 h 2438400"/>
              <a:gd name="connsiteX12" fmla="*/ 1460740 w 1644770"/>
              <a:gd name="connsiteY12" fmla="*/ 132272 h 2438400"/>
              <a:gd name="connsiteX13" fmla="*/ 1644770 w 1644770"/>
              <a:gd name="connsiteY13" fmla="*/ 0 h 2438400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43773 w 1460740"/>
              <a:gd name="connsiteY3" fmla="*/ 1581509 h 2306128"/>
              <a:gd name="connsiteX4" fmla="*/ 258792 w 1460740"/>
              <a:gd name="connsiteY4" fmla="*/ 1276709 h 2306128"/>
              <a:gd name="connsiteX5" fmla="*/ 373811 w 1460740"/>
              <a:gd name="connsiteY5" fmla="*/ 1052422 h 2306128"/>
              <a:gd name="connsiteX6" fmla="*/ 494581 w 1460740"/>
              <a:gd name="connsiteY6" fmla="*/ 856890 h 2306128"/>
              <a:gd name="connsiteX7" fmla="*/ 615351 w 1460740"/>
              <a:gd name="connsiteY7" fmla="*/ 684362 h 2306128"/>
              <a:gd name="connsiteX8" fmla="*/ 787879 w 1460740"/>
              <a:gd name="connsiteY8" fmla="*/ 494581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258792 w 1460740"/>
              <a:gd name="connsiteY4" fmla="*/ 1276709 h 2306128"/>
              <a:gd name="connsiteX5" fmla="*/ 373811 w 1460740"/>
              <a:gd name="connsiteY5" fmla="*/ 1052422 h 2306128"/>
              <a:gd name="connsiteX6" fmla="*/ 494581 w 1460740"/>
              <a:gd name="connsiteY6" fmla="*/ 856890 h 2306128"/>
              <a:gd name="connsiteX7" fmla="*/ 615351 w 1460740"/>
              <a:gd name="connsiteY7" fmla="*/ 684362 h 2306128"/>
              <a:gd name="connsiteX8" fmla="*/ 787879 w 1460740"/>
              <a:gd name="connsiteY8" fmla="*/ 494581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373811 w 1460740"/>
              <a:gd name="connsiteY5" fmla="*/ 1052422 h 2306128"/>
              <a:gd name="connsiteX6" fmla="*/ 494581 w 1460740"/>
              <a:gd name="connsiteY6" fmla="*/ 856890 h 2306128"/>
              <a:gd name="connsiteX7" fmla="*/ 615351 w 1460740"/>
              <a:gd name="connsiteY7" fmla="*/ 684362 h 2306128"/>
              <a:gd name="connsiteX8" fmla="*/ 787879 w 1460740"/>
              <a:gd name="connsiteY8" fmla="*/ 494581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494581 w 1460740"/>
              <a:gd name="connsiteY6" fmla="*/ 856890 h 2306128"/>
              <a:gd name="connsiteX7" fmla="*/ 615351 w 1460740"/>
              <a:gd name="connsiteY7" fmla="*/ 684362 h 2306128"/>
              <a:gd name="connsiteX8" fmla="*/ 787879 w 1460740"/>
              <a:gd name="connsiteY8" fmla="*/ 494581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513899 w 1460740"/>
              <a:gd name="connsiteY6" fmla="*/ 869768 h 2306128"/>
              <a:gd name="connsiteX7" fmla="*/ 615351 w 1460740"/>
              <a:gd name="connsiteY7" fmla="*/ 684362 h 2306128"/>
              <a:gd name="connsiteX8" fmla="*/ 787879 w 1460740"/>
              <a:gd name="connsiteY8" fmla="*/ 494581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513899 w 1460740"/>
              <a:gd name="connsiteY6" fmla="*/ 869768 h 2306128"/>
              <a:gd name="connsiteX7" fmla="*/ 621790 w 1460740"/>
              <a:gd name="connsiteY7" fmla="*/ 710120 h 2306128"/>
              <a:gd name="connsiteX8" fmla="*/ 787879 w 1460740"/>
              <a:gd name="connsiteY8" fmla="*/ 494581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513899 w 1460740"/>
              <a:gd name="connsiteY6" fmla="*/ 869768 h 2306128"/>
              <a:gd name="connsiteX7" fmla="*/ 621790 w 1460740"/>
              <a:gd name="connsiteY7" fmla="*/ 710120 h 2306128"/>
              <a:gd name="connsiteX8" fmla="*/ 768560 w 1460740"/>
              <a:gd name="connsiteY8" fmla="*/ 488142 h 2306128"/>
              <a:gd name="connsiteX9" fmla="*/ 960407 w 1460740"/>
              <a:gd name="connsiteY9" fmla="*/ 339305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513899 w 1460740"/>
              <a:gd name="connsiteY6" fmla="*/ 869768 h 2306128"/>
              <a:gd name="connsiteX7" fmla="*/ 621790 w 1460740"/>
              <a:gd name="connsiteY7" fmla="*/ 710120 h 2306128"/>
              <a:gd name="connsiteX8" fmla="*/ 768560 w 1460740"/>
              <a:gd name="connsiteY8" fmla="*/ 488142 h 2306128"/>
              <a:gd name="connsiteX9" fmla="*/ 928210 w 1460740"/>
              <a:gd name="connsiteY9" fmla="*/ 294229 h 2306128"/>
              <a:gd name="connsiteX10" fmla="*/ 1115385 w 1460740"/>
              <a:gd name="connsiteY10" fmla="*/ 234418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513899 w 1460740"/>
              <a:gd name="connsiteY6" fmla="*/ 869768 h 2306128"/>
              <a:gd name="connsiteX7" fmla="*/ 621790 w 1460740"/>
              <a:gd name="connsiteY7" fmla="*/ 710120 h 2306128"/>
              <a:gd name="connsiteX8" fmla="*/ 768560 w 1460740"/>
              <a:gd name="connsiteY8" fmla="*/ 488142 h 2306128"/>
              <a:gd name="connsiteX9" fmla="*/ 928210 w 1460740"/>
              <a:gd name="connsiteY9" fmla="*/ 294229 h 2306128"/>
              <a:gd name="connsiteX10" fmla="*/ 1031672 w 1460740"/>
              <a:gd name="connsiteY10" fmla="*/ 208660 h 2306128"/>
              <a:gd name="connsiteX11" fmla="*/ 1215476 w 1460740"/>
              <a:gd name="connsiteY11" fmla="*/ 166777 h 2306128"/>
              <a:gd name="connsiteX12" fmla="*/ 1460740 w 1460740"/>
              <a:gd name="connsiteY12" fmla="*/ 0 h 2306128"/>
              <a:gd name="connsiteX0" fmla="*/ 0 w 1460740"/>
              <a:gd name="connsiteY0" fmla="*/ 2306128 h 2306128"/>
              <a:gd name="connsiteX1" fmla="*/ 11502 w 1460740"/>
              <a:gd name="connsiteY1" fmla="*/ 2139351 h 2306128"/>
              <a:gd name="connsiteX2" fmla="*/ 63260 w 1460740"/>
              <a:gd name="connsiteY2" fmla="*/ 1880558 h 2306128"/>
              <a:gd name="connsiteX3" fmla="*/ 163092 w 1460740"/>
              <a:gd name="connsiteY3" fmla="*/ 1594388 h 2306128"/>
              <a:gd name="connsiteX4" fmla="*/ 303868 w 1460740"/>
              <a:gd name="connsiteY4" fmla="*/ 1296027 h 2306128"/>
              <a:gd name="connsiteX5" fmla="*/ 418887 w 1460740"/>
              <a:gd name="connsiteY5" fmla="*/ 1078180 h 2306128"/>
              <a:gd name="connsiteX6" fmla="*/ 513899 w 1460740"/>
              <a:gd name="connsiteY6" fmla="*/ 869768 h 2306128"/>
              <a:gd name="connsiteX7" fmla="*/ 621790 w 1460740"/>
              <a:gd name="connsiteY7" fmla="*/ 710120 h 2306128"/>
              <a:gd name="connsiteX8" fmla="*/ 768560 w 1460740"/>
              <a:gd name="connsiteY8" fmla="*/ 488142 h 2306128"/>
              <a:gd name="connsiteX9" fmla="*/ 928210 w 1460740"/>
              <a:gd name="connsiteY9" fmla="*/ 294229 h 2306128"/>
              <a:gd name="connsiteX10" fmla="*/ 1031672 w 1460740"/>
              <a:gd name="connsiteY10" fmla="*/ 208660 h 2306128"/>
              <a:gd name="connsiteX11" fmla="*/ 1080248 w 1460740"/>
              <a:gd name="connsiteY11" fmla="*/ 115261 h 2306128"/>
              <a:gd name="connsiteX12" fmla="*/ 1460740 w 1460740"/>
              <a:gd name="connsiteY12" fmla="*/ 0 h 2306128"/>
              <a:gd name="connsiteX0" fmla="*/ 0 w 1080248"/>
              <a:gd name="connsiteY0" fmla="*/ 2190867 h 2190867"/>
              <a:gd name="connsiteX1" fmla="*/ 11502 w 1080248"/>
              <a:gd name="connsiteY1" fmla="*/ 2024090 h 2190867"/>
              <a:gd name="connsiteX2" fmla="*/ 63260 w 1080248"/>
              <a:gd name="connsiteY2" fmla="*/ 1765297 h 2190867"/>
              <a:gd name="connsiteX3" fmla="*/ 163092 w 1080248"/>
              <a:gd name="connsiteY3" fmla="*/ 1479127 h 2190867"/>
              <a:gd name="connsiteX4" fmla="*/ 303868 w 1080248"/>
              <a:gd name="connsiteY4" fmla="*/ 1180766 h 2190867"/>
              <a:gd name="connsiteX5" fmla="*/ 418887 w 1080248"/>
              <a:gd name="connsiteY5" fmla="*/ 962919 h 2190867"/>
              <a:gd name="connsiteX6" fmla="*/ 513899 w 1080248"/>
              <a:gd name="connsiteY6" fmla="*/ 754507 h 2190867"/>
              <a:gd name="connsiteX7" fmla="*/ 621790 w 1080248"/>
              <a:gd name="connsiteY7" fmla="*/ 594859 h 2190867"/>
              <a:gd name="connsiteX8" fmla="*/ 768560 w 1080248"/>
              <a:gd name="connsiteY8" fmla="*/ 372881 h 2190867"/>
              <a:gd name="connsiteX9" fmla="*/ 928210 w 1080248"/>
              <a:gd name="connsiteY9" fmla="*/ 178968 h 2190867"/>
              <a:gd name="connsiteX10" fmla="*/ 1031672 w 1080248"/>
              <a:gd name="connsiteY10" fmla="*/ 93399 h 2190867"/>
              <a:gd name="connsiteX11" fmla="*/ 1080248 w 1080248"/>
              <a:gd name="connsiteY11" fmla="*/ 0 h 2190867"/>
              <a:gd name="connsiteX0" fmla="*/ 0 w 1080248"/>
              <a:gd name="connsiteY0" fmla="*/ 2190867 h 2190867"/>
              <a:gd name="connsiteX1" fmla="*/ 11502 w 1080248"/>
              <a:gd name="connsiteY1" fmla="*/ 2024090 h 2190867"/>
              <a:gd name="connsiteX2" fmla="*/ 63260 w 1080248"/>
              <a:gd name="connsiteY2" fmla="*/ 1765297 h 2190867"/>
              <a:gd name="connsiteX3" fmla="*/ 163092 w 1080248"/>
              <a:gd name="connsiteY3" fmla="*/ 1479127 h 2190867"/>
              <a:gd name="connsiteX4" fmla="*/ 303868 w 1080248"/>
              <a:gd name="connsiteY4" fmla="*/ 1180766 h 2190867"/>
              <a:gd name="connsiteX5" fmla="*/ 418887 w 1080248"/>
              <a:gd name="connsiteY5" fmla="*/ 962919 h 2190867"/>
              <a:gd name="connsiteX6" fmla="*/ 513899 w 1080248"/>
              <a:gd name="connsiteY6" fmla="*/ 754507 h 2190867"/>
              <a:gd name="connsiteX7" fmla="*/ 621790 w 1080248"/>
              <a:gd name="connsiteY7" fmla="*/ 594859 h 2190867"/>
              <a:gd name="connsiteX8" fmla="*/ 768560 w 1080248"/>
              <a:gd name="connsiteY8" fmla="*/ 372881 h 2190867"/>
              <a:gd name="connsiteX9" fmla="*/ 928210 w 1080248"/>
              <a:gd name="connsiteY9" fmla="*/ 178968 h 2190867"/>
              <a:gd name="connsiteX10" fmla="*/ 954399 w 1080248"/>
              <a:gd name="connsiteY10" fmla="*/ 48323 h 2190867"/>
              <a:gd name="connsiteX11" fmla="*/ 1080248 w 1080248"/>
              <a:gd name="connsiteY11" fmla="*/ 0 h 2190867"/>
              <a:gd name="connsiteX0" fmla="*/ 0 w 1080248"/>
              <a:gd name="connsiteY0" fmla="*/ 2190867 h 2190867"/>
              <a:gd name="connsiteX1" fmla="*/ 11502 w 1080248"/>
              <a:gd name="connsiteY1" fmla="*/ 2024090 h 2190867"/>
              <a:gd name="connsiteX2" fmla="*/ 63260 w 1080248"/>
              <a:gd name="connsiteY2" fmla="*/ 1765297 h 2190867"/>
              <a:gd name="connsiteX3" fmla="*/ 163092 w 1080248"/>
              <a:gd name="connsiteY3" fmla="*/ 1479127 h 2190867"/>
              <a:gd name="connsiteX4" fmla="*/ 303868 w 1080248"/>
              <a:gd name="connsiteY4" fmla="*/ 1180766 h 2190867"/>
              <a:gd name="connsiteX5" fmla="*/ 418887 w 1080248"/>
              <a:gd name="connsiteY5" fmla="*/ 962919 h 2190867"/>
              <a:gd name="connsiteX6" fmla="*/ 513899 w 1080248"/>
              <a:gd name="connsiteY6" fmla="*/ 754507 h 2190867"/>
              <a:gd name="connsiteX7" fmla="*/ 621790 w 1080248"/>
              <a:gd name="connsiteY7" fmla="*/ 594859 h 2190867"/>
              <a:gd name="connsiteX8" fmla="*/ 768560 w 1080248"/>
              <a:gd name="connsiteY8" fmla="*/ 372881 h 2190867"/>
              <a:gd name="connsiteX9" fmla="*/ 883134 w 1080248"/>
              <a:gd name="connsiteY9" fmla="*/ 172529 h 2190867"/>
              <a:gd name="connsiteX10" fmla="*/ 954399 w 1080248"/>
              <a:gd name="connsiteY10" fmla="*/ 48323 h 2190867"/>
              <a:gd name="connsiteX11" fmla="*/ 1080248 w 1080248"/>
              <a:gd name="connsiteY11" fmla="*/ 0 h 2190867"/>
              <a:gd name="connsiteX0" fmla="*/ 0 w 1022293"/>
              <a:gd name="connsiteY0" fmla="*/ 2287459 h 2287459"/>
              <a:gd name="connsiteX1" fmla="*/ 11502 w 1022293"/>
              <a:gd name="connsiteY1" fmla="*/ 2120682 h 2287459"/>
              <a:gd name="connsiteX2" fmla="*/ 63260 w 1022293"/>
              <a:gd name="connsiteY2" fmla="*/ 1861889 h 2287459"/>
              <a:gd name="connsiteX3" fmla="*/ 163092 w 1022293"/>
              <a:gd name="connsiteY3" fmla="*/ 1575719 h 2287459"/>
              <a:gd name="connsiteX4" fmla="*/ 303868 w 1022293"/>
              <a:gd name="connsiteY4" fmla="*/ 1277358 h 2287459"/>
              <a:gd name="connsiteX5" fmla="*/ 418887 w 1022293"/>
              <a:gd name="connsiteY5" fmla="*/ 1059511 h 2287459"/>
              <a:gd name="connsiteX6" fmla="*/ 513899 w 1022293"/>
              <a:gd name="connsiteY6" fmla="*/ 851099 h 2287459"/>
              <a:gd name="connsiteX7" fmla="*/ 621790 w 1022293"/>
              <a:gd name="connsiteY7" fmla="*/ 691451 h 2287459"/>
              <a:gd name="connsiteX8" fmla="*/ 768560 w 1022293"/>
              <a:gd name="connsiteY8" fmla="*/ 469473 h 2287459"/>
              <a:gd name="connsiteX9" fmla="*/ 883134 w 1022293"/>
              <a:gd name="connsiteY9" fmla="*/ 269121 h 2287459"/>
              <a:gd name="connsiteX10" fmla="*/ 954399 w 1022293"/>
              <a:gd name="connsiteY10" fmla="*/ 144915 h 2287459"/>
              <a:gd name="connsiteX11" fmla="*/ 1022293 w 1022293"/>
              <a:gd name="connsiteY11" fmla="*/ 0 h 2287459"/>
              <a:gd name="connsiteX0" fmla="*/ 0 w 1118885"/>
              <a:gd name="connsiteY0" fmla="*/ 2499960 h 2499960"/>
              <a:gd name="connsiteX1" fmla="*/ 11502 w 1118885"/>
              <a:gd name="connsiteY1" fmla="*/ 2333183 h 2499960"/>
              <a:gd name="connsiteX2" fmla="*/ 63260 w 1118885"/>
              <a:gd name="connsiteY2" fmla="*/ 2074390 h 2499960"/>
              <a:gd name="connsiteX3" fmla="*/ 163092 w 1118885"/>
              <a:gd name="connsiteY3" fmla="*/ 1788220 h 2499960"/>
              <a:gd name="connsiteX4" fmla="*/ 303868 w 1118885"/>
              <a:gd name="connsiteY4" fmla="*/ 1489859 h 2499960"/>
              <a:gd name="connsiteX5" fmla="*/ 418887 w 1118885"/>
              <a:gd name="connsiteY5" fmla="*/ 1272012 h 2499960"/>
              <a:gd name="connsiteX6" fmla="*/ 513899 w 1118885"/>
              <a:gd name="connsiteY6" fmla="*/ 1063600 h 2499960"/>
              <a:gd name="connsiteX7" fmla="*/ 621790 w 1118885"/>
              <a:gd name="connsiteY7" fmla="*/ 903952 h 2499960"/>
              <a:gd name="connsiteX8" fmla="*/ 768560 w 1118885"/>
              <a:gd name="connsiteY8" fmla="*/ 681974 h 2499960"/>
              <a:gd name="connsiteX9" fmla="*/ 883134 w 1118885"/>
              <a:gd name="connsiteY9" fmla="*/ 481622 h 2499960"/>
              <a:gd name="connsiteX10" fmla="*/ 954399 w 1118885"/>
              <a:gd name="connsiteY10" fmla="*/ 357416 h 2499960"/>
              <a:gd name="connsiteX11" fmla="*/ 1118885 w 1118885"/>
              <a:gd name="connsiteY11" fmla="*/ 0 h 2499960"/>
              <a:gd name="connsiteX0" fmla="*/ 0 w 1118885"/>
              <a:gd name="connsiteY0" fmla="*/ 2499960 h 2499960"/>
              <a:gd name="connsiteX1" fmla="*/ 11502 w 1118885"/>
              <a:gd name="connsiteY1" fmla="*/ 2333183 h 2499960"/>
              <a:gd name="connsiteX2" fmla="*/ 63260 w 1118885"/>
              <a:gd name="connsiteY2" fmla="*/ 2074390 h 2499960"/>
              <a:gd name="connsiteX3" fmla="*/ 163092 w 1118885"/>
              <a:gd name="connsiteY3" fmla="*/ 1788220 h 2499960"/>
              <a:gd name="connsiteX4" fmla="*/ 303868 w 1118885"/>
              <a:gd name="connsiteY4" fmla="*/ 1489859 h 2499960"/>
              <a:gd name="connsiteX5" fmla="*/ 418887 w 1118885"/>
              <a:gd name="connsiteY5" fmla="*/ 1272012 h 2499960"/>
              <a:gd name="connsiteX6" fmla="*/ 513899 w 1118885"/>
              <a:gd name="connsiteY6" fmla="*/ 1063600 h 2499960"/>
              <a:gd name="connsiteX7" fmla="*/ 621790 w 1118885"/>
              <a:gd name="connsiteY7" fmla="*/ 903952 h 2499960"/>
              <a:gd name="connsiteX8" fmla="*/ 768560 w 1118885"/>
              <a:gd name="connsiteY8" fmla="*/ 681974 h 2499960"/>
              <a:gd name="connsiteX9" fmla="*/ 883134 w 1118885"/>
              <a:gd name="connsiteY9" fmla="*/ 481622 h 2499960"/>
              <a:gd name="connsiteX10" fmla="*/ 922201 w 1118885"/>
              <a:gd name="connsiteY10" fmla="*/ 350976 h 2499960"/>
              <a:gd name="connsiteX11" fmla="*/ 1118885 w 1118885"/>
              <a:gd name="connsiteY11" fmla="*/ 0 h 2499960"/>
              <a:gd name="connsiteX0" fmla="*/ 0 w 1118885"/>
              <a:gd name="connsiteY0" fmla="*/ 2499960 h 2499960"/>
              <a:gd name="connsiteX1" fmla="*/ 11502 w 1118885"/>
              <a:gd name="connsiteY1" fmla="*/ 2333183 h 2499960"/>
              <a:gd name="connsiteX2" fmla="*/ 63260 w 1118885"/>
              <a:gd name="connsiteY2" fmla="*/ 2074390 h 2499960"/>
              <a:gd name="connsiteX3" fmla="*/ 163092 w 1118885"/>
              <a:gd name="connsiteY3" fmla="*/ 1788220 h 2499960"/>
              <a:gd name="connsiteX4" fmla="*/ 303868 w 1118885"/>
              <a:gd name="connsiteY4" fmla="*/ 1489859 h 2499960"/>
              <a:gd name="connsiteX5" fmla="*/ 418887 w 1118885"/>
              <a:gd name="connsiteY5" fmla="*/ 1272012 h 2499960"/>
              <a:gd name="connsiteX6" fmla="*/ 513899 w 1118885"/>
              <a:gd name="connsiteY6" fmla="*/ 1063600 h 2499960"/>
              <a:gd name="connsiteX7" fmla="*/ 621790 w 1118885"/>
              <a:gd name="connsiteY7" fmla="*/ 903952 h 2499960"/>
              <a:gd name="connsiteX8" fmla="*/ 768560 w 1118885"/>
              <a:gd name="connsiteY8" fmla="*/ 681974 h 2499960"/>
              <a:gd name="connsiteX9" fmla="*/ 857376 w 1118885"/>
              <a:gd name="connsiteY9" fmla="*/ 475182 h 2499960"/>
              <a:gd name="connsiteX10" fmla="*/ 922201 w 1118885"/>
              <a:gd name="connsiteY10" fmla="*/ 350976 h 2499960"/>
              <a:gd name="connsiteX11" fmla="*/ 1118885 w 1118885"/>
              <a:gd name="connsiteY11" fmla="*/ 0 h 2499960"/>
              <a:gd name="connsiteX0" fmla="*/ 0 w 1118885"/>
              <a:gd name="connsiteY0" fmla="*/ 2499960 h 2499960"/>
              <a:gd name="connsiteX1" fmla="*/ 11502 w 1118885"/>
              <a:gd name="connsiteY1" fmla="*/ 2333183 h 2499960"/>
              <a:gd name="connsiteX2" fmla="*/ 63260 w 1118885"/>
              <a:gd name="connsiteY2" fmla="*/ 2074390 h 2499960"/>
              <a:gd name="connsiteX3" fmla="*/ 163092 w 1118885"/>
              <a:gd name="connsiteY3" fmla="*/ 1788220 h 2499960"/>
              <a:gd name="connsiteX4" fmla="*/ 303868 w 1118885"/>
              <a:gd name="connsiteY4" fmla="*/ 1489859 h 2499960"/>
              <a:gd name="connsiteX5" fmla="*/ 418887 w 1118885"/>
              <a:gd name="connsiteY5" fmla="*/ 1272012 h 2499960"/>
              <a:gd name="connsiteX6" fmla="*/ 513899 w 1118885"/>
              <a:gd name="connsiteY6" fmla="*/ 1063600 h 2499960"/>
              <a:gd name="connsiteX7" fmla="*/ 621790 w 1118885"/>
              <a:gd name="connsiteY7" fmla="*/ 903952 h 2499960"/>
              <a:gd name="connsiteX8" fmla="*/ 736363 w 1118885"/>
              <a:gd name="connsiteY8" fmla="*/ 681974 h 2499960"/>
              <a:gd name="connsiteX9" fmla="*/ 857376 w 1118885"/>
              <a:gd name="connsiteY9" fmla="*/ 475182 h 2499960"/>
              <a:gd name="connsiteX10" fmla="*/ 922201 w 1118885"/>
              <a:gd name="connsiteY10" fmla="*/ 350976 h 2499960"/>
              <a:gd name="connsiteX11" fmla="*/ 1118885 w 1118885"/>
              <a:gd name="connsiteY11" fmla="*/ 0 h 2499960"/>
              <a:gd name="connsiteX0" fmla="*/ 0 w 1118885"/>
              <a:gd name="connsiteY0" fmla="*/ 2499960 h 2499960"/>
              <a:gd name="connsiteX1" fmla="*/ 11502 w 1118885"/>
              <a:gd name="connsiteY1" fmla="*/ 2333183 h 2499960"/>
              <a:gd name="connsiteX2" fmla="*/ 63260 w 1118885"/>
              <a:gd name="connsiteY2" fmla="*/ 2074390 h 2499960"/>
              <a:gd name="connsiteX3" fmla="*/ 163092 w 1118885"/>
              <a:gd name="connsiteY3" fmla="*/ 1788220 h 2499960"/>
              <a:gd name="connsiteX4" fmla="*/ 303868 w 1118885"/>
              <a:gd name="connsiteY4" fmla="*/ 1489859 h 2499960"/>
              <a:gd name="connsiteX5" fmla="*/ 418887 w 1118885"/>
              <a:gd name="connsiteY5" fmla="*/ 1272012 h 2499960"/>
              <a:gd name="connsiteX6" fmla="*/ 513899 w 1118885"/>
              <a:gd name="connsiteY6" fmla="*/ 1063600 h 2499960"/>
              <a:gd name="connsiteX7" fmla="*/ 621790 w 1118885"/>
              <a:gd name="connsiteY7" fmla="*/ 903952 h 2499960"/>
              <a:gd name="connsiteX8" fmla="*/ 736363 w 1118885"/>
              <a:gd name="connsiteY8" fmla="*/ 681974 h 2499960"/>
              <a:gd name="connsiteX9" fmla="*/ 857376 w 1118885"/>
              <a:gd name="connsiteY9" fmla="*/ 475182 h 2499960"/>
              <a:gd name="connsiteX10" fmla="*/ 922201 w 1118885"/>
              <a:gd name="connsiteY10" fmla="*/ 350976 h 2499960"/>
              <a:gd name="connsiteX11" fmla="*/ 1118885 w 1118885"/>
              <a:gd name="connsiteY11" fmla="*/ 0 h 2499960"/>
              <a:gd name="connsiteX0" fmla="*/ 0 w 1118885"/>
              <a:gd name="connsiteY0" fmla="*/ 2499960 h 2499960"/>
              <a:gd name="connsiteX1" fmla="*/ 11502 w 1118885"/>
              <a:gd name="connsiteY1" fmla="*/ 2333183 h 2499960"/>
              <a:gd name="connsiteX2" fmla="*/ 63260 w 1118885"/>
              <a:gd name="connsiteY2" fmla="*/ 2074390 h 2499960"/>
              <a:gd name="connsiteX3" fmla="*/ 163092 w 1118885"/>
              <a:gd name="connsiteY3" fmla="*/ 1788220 h 2499960"/>
              <a:gd name="connsiteX4" fmla="*/ 303868 w 1118885"/>
              <a:gd name="connsiteY4" fmla="*/ 1489859 h 2499960"/>
              <a:gd name="connsiteX5" fmla="*/ 418887 w 1118885"/>
              <a:gd name="connsiteY5" fmla="*/ 1272012 h 2499960"/>
              <a:gd name="connsiteX6" fmla="*/ 526778 w 1118885"/>
              <a:gd name="connsiteY6" fmla="*/ 1082918 h 2499960"/>
              <a:gd name="connsiteX7" fmla="*/ 621790 w 1118885"/>
              <a:gd name="connsiteY7" fmla="*/ 903952 h 2499960"/>
              <a:gd name="connsiteX8" fmla="*/ 736363 w 1118885"/>
              <a:gd name="connsiteY8" fmla="*/ 681974 h 2499960"/>
              <a:gd name="connsiteX9" fmla="*/ 857376 w 1118885"/>
              <a:gd name="connsiteY9" fmla="*/ 475182 h 2499960"/>
              <a:gd name="connsiteX10" fmla="*/ 922201 w 1118885"/>
              <a:gd name="connsiteY10" fmla="*/ 350976 h 2499960"/>
              <a:gd name="connsiteX11" fmla="*/ 1118885 w 1118885"/>
              <a:gd name="connsiteY11" fmla="*/ 0 h 2499960"/>
              <a:gd name="connsiteX0" fmla="*/ 0 w 1118885"/>
              <a:gd name="connsiteY0" fmla="*/ 2525717 h 2525717"/>
              <a:gd name="connsiteX1" fmla="*/ 11502 w 1118885"/>
              <a:gd name="connsiteY1" fmla="*/ 2358940 h 2525717"/>
              <a:gd name="connsiteX2" fmla="*/ 63260 w 1118885"/>
              <a:gd name="connsiteY2" fmla="*/ 2100147 h 2525717"/>
              <a:gd name="connsiteX3" fmla="*/ 163092 w 1118885"/>
              <a:gd name="connsiteY3" fmla="*/ 1813977 h 2525717"/>
              <a:gd name="connsiteX4" fmla="*/ 303868 w 1118885"/>
              <a:gd name="connsiteY4" fmla="*/ 1515616 h 2525717"/>
              <a:gd name="connsiteX5" fmla="*/ 418887 w 1118885"/>
              <a:gd name="connsiteY5" fmla="*/ 1297769 h 2525717"/>
              <a:gd name="connsiteX6" fmla="*/ 526778 w 1118885"/>
              <a:gd name="connsiteY6" fmla="*/ 1108675 h 2525717"/>
              <a:gd name="connsiteX7" fmla="*/ 621790 w 1118885"/>
              <a:gd name="connsiteY7" fmla="*/ 929709 h 2525717"/>
              <a:gd name="connsiteX8" fmla="*/ 736363 w 1118885"/>
              <a:gd name="connsiteY8" fmla="*/ 707731 h 2525717"/>
              <a:gd name="connsiteX9" fmla="*/ 857376 w 1118885"/>
              <a:gd name="connsiteY9" fmla="*/ 500939 h 2525717"/>
              <a:gd name="connsiteX10" fmla="*/ 922201 w 1118885"/>
              <a:gd name="connsiteY10" fmla="*/ 376733 h 2525717"/>
              <a:gd name="connsiteX11" fmla="*/ 1118885 w 1118885"/>
              <a:gd name="connsiteY11" fmla="*/ 0 h 2525717"/>
              <a:gd name="connsiteX0" fmla="*/ 0 w 1118885"/>
              <a:gd name="connsiteY0" fmla="*/ 2525717 h 2525717"/>
              <a:gd name="connsiteX1" fmla="*/ 11502 w 1118885"/>
              <a:gd name="connsiteY1" fmla="*/ 2358940 h 2525717"/>
              <a:gd name="connsiteX2" fmla="*/ 63260 w 1118885"/>
              <a:gd name="connsiteY2" fmla="*/ 2100147 h 2525717"/>
              <a:gd name="connsiteX3" fmla="*/ 163092 w 1118885"/>
              <a:gd name="connsiteY3" fmla="*/ 1813977 h 2525717"/>
              <a:gd name="connsiteX4" fmla="*/ 303868 w 1118885"/>
              <a:gd name="connsiteY4" fmla="*/ 1515616 h 2525717"/>
              <a:gd name="connsiteX5" fmla="*/ 418887 w 1118885"/>
              <a:gd name="connsiteY5" fmla="*/ 1297769 h 2525717"/>
              <a:gd name="connsiteX6" fmla="*/ 526778 w 1118885"/>
              <a:gd name="connsiteY6" fmla="*/ 1108675 h 2525717"/>
              <a:gd name="connsiteX7" fmla="*/ 621790 w 1118885"/>
              <a:gd name="connsiteY7" fmla="*/ 929709 h 2525717"/>
              <a:gd name="connsiteX8" fmla="*/ 736363 w 1118885"/>
              <a:gd name="connsiteY8" fmla="*/ 707731 h 2525717"/>
              <a:gd name="connsiteX9" fmla="*/ 857376 w 1118885"/>
              <a:gd name="connsiteY9" fmla="*/ 500939 h 2525717"/>
              <a:gd name="connsiteX10" fmla="*/ 922201 w 1118885"/>
              <a:gd name="connsiteY10" fmla="*/ 376733 h 2525717"/>
              <a:gd name="connsiteX11" fmla="*/ 1118885 w 1118885"/>
              <a:gd name="connsiteY11" fmla="*/ 0 h 2525717"/>
              <a:gd name="connsiteX0" fmla="*/ 0 w 922201"/>
              <a:gd name="connsiteY0" fmla="*/ 2148984 h 2148984"/>
              <a:gd name="connsiteX1" fmla="*/ 11502 w 922201"/>
              <a:gd name="connsiteY1" fmla="*/ 1982207 h 2148984"/>
              <a:gd name="connsiteX2" fmla="*/ 63260 w 922201"/>
              <a:gd name="connsiteY2" fmla="*/ 1723414 h 2148984"/>
              <a:gd name="connsiteX3" fmla="*/ 163092 w 922201"/>
              <a:gd name="connsiteY3" fmla="*/ 1437244 h 2148984"/>
              <a:gd name="connsiteX4" fmla="*/ 303868 w 922201"/>
              <a:gd name="connsiteY4" fmla="*/ 1138883 h 2148984"/>
              <a:gd name="connsiteX5" fmla="*/ 418887 w 922201"/>
              <a:gd name="connsiteY5" fmla="*/ 921036 h 2148984"/>
              <a:gd name="connsiteX6" fmla="*/ 526778 w 922201"/>
              <a:gd name="connsiteY6" fmla="*/ 731942 h 2148984"/>
              <a:gd name="connsiteX7" fmla="*/ 621790 w 922201"/>
              <a:gd name="connsiteY7" fmla="*/ 552976 h 2148984"/>
              <a:gd name="connsiteX8" fmla="*/ 736363 w 922201"/>
              <a:gd name="connsiteY8" fmla="*/ 330998 h 2148984"/>
              <a:gd name="connsiteX9" fmla="*/ 857376 w 922201"/>
              <a:gd name="connsiteY9" fmla="*/ 124206 h 2148984"/>
              <a:gd name="connsiteX10" fmla="*/ 922201 w 922201"/>
              <a:gd name="connsiteY10" fmla="*/ 0 h 2148984"/>
              <a:gd name="connsiteX0" fmla="*/ 0 w 1102505"/>
              <a:gd name="connsiteY0" fmla="*/ 2516031 h 2516031"/>
              <a:gd name="connsiteX1" fmla="*/ 11502 w 1102505"/>
              <a:gd name="connsiteY1" fmla="*/ 2349254 h 2516031"/>
              <a:gd name="connsiteX2" fmla="*/ 63260 w 1102505"/>
              <a:gd name="connsiteY2" fmla="*/ 2090461 h 2516031"/>
              <a:gd name="connsiteX3" fmla="*/ 163092 w 1102505"/>
              <a:gd name="connsiteY3" fmla="*/ 1804291 h 2516031"/>
              <a:gd name="connsiteX4" fmla="*/ 303868 w 1102505"/>
              <a:gd name="connsiteY4" fmla="*/ 1505930 h 2516031"/>
              <a:gd name="connsiteX5" fmla="*/ 418887 w 1102505"/>
              <a:gd name="connsiteY5" fmla="*/ 1288083 h 2516031"/>
              <a:gd name="connsiteX6" fmla="*/ 526778 w 1102505"/>
              <a:gd name="connsiteY6" fmla="*/ 1098989 h 2516031"/>
              <a:gd name="connsiteX7" fmla="*/ 621790 w 1102505"/>
              <a:gd name="connsiteY7" fmla="*/ 920023 h 2516031"/>
              <a:gd name="connsiteX8" fmla="*/ 736363 w 1102505"/>
              <a:gd name="connsiteY8" fmla="*/ 698045 h 2516031"/>
              <a:gd name="connsiteX9" fmla="*/ 857376 w 1102505"/>
              <a:gd name="connsiteY9" fmla="*/ 491253 h 2516031"/>
              <a:gd name="connsiteX10" fmla="*/ 1102505 w 1102505"/>
              <a:gd name="connsiteY10" fmla="*/ 0 h 2516031"/>
              <a:gd name="connsiteX0" fmla="*/ 0 w 1102505"/>
              <a:gd name="connsiteY0" fmla="*/ 2516031 h 2516031"/>
              <a:gd name="connsiteX1" fmla="*/ 11502 w 1102505"/>
              <a:gd name="connsiteY1" fmla="*/ 2349254 h 2516031"/>
              <a:gd name="connsiteX2" fmla="*/ 63260 w 1102505"/>
              <a:gd name="connsiteY2" fmla="*/ 2090461 h 2516031"/>
              <a:gd name="connsiteX3" fmla="*/ 163092 w 1102505"/>
              <a:gd name="connsiteY3" fmla="*/ 1804291 h 2516031"/>
              <a:gd name="connsiteX4" fmla="*/ 303868 w 1102505"/>
              <a:gd name="connsiteY4" fmla="*/ 1505930 h 2516031"/>
              <a:gd name="connsiteX5" fmla="*/ 418887 w 1102505"/>
              <a:gd name="connsiteY5" fmla="*/ 1288083 h 2516031"/>
              <a:gd name="connsiteX6" fmla="*/ 526778 w 1102505"/>
              <a:gd name="connsiteY6" fmla="*/ 1098989 h 2516031"/>
              <a:gd name="connsiteX7" fmla="*/ 621790 w 1102505"/>
              <a:gd name="connsiteY7" fmla="*/ 926462 h 2516031"/>
              <a:gd name="connsiteX8" fmla="*/ 736363 w 1102505"/>
              <a:gd name="connsiteY8" fmla="*/ 698045 h 2516031"/>
              <a:gd name="connsiteX9" fmla="*/ 857376 w 1102505"/>
              <a:gd name="connsiteY9" fmla="*/ 491253 h 2516031"/>
              <a:gd name="connsiteX10" fmla="*/ 1102505 w 1102505"/>
              <a:gd name="connsiteY10" fmla="*/ 0 h 2516031"/>
              <a:gd name="connsiteX0" fmla="*/ 0 w 1102505"/>
              <a:gd name="connsiteY0" fmla="*/ 2516031 h 2516031"/>
              <a:gd name="connsiteX1" fmla="*/ 11502 w 1102505"/>
              <a:gd name="connsiteY1" fmla="*/ 2349254 h 2516031"/>
              <a:gd name="connsiteX2" fmla="*/ 63260 w 1102505"/>
              <a:gd name="connsiteY2" fmla="*/ 2090461 h 2516031"/>
              <a:gd name="connsiteX3" fmla="*/ 163092 w 1102505"/>
              <a:gd name="connsiteY3" fmla="*/ 1804291 h 2516031"/>
              <a:gd name="connsiteX4" fmla="*/ 303868 w 1102505"/>
              <a:gd name="connsiteY4" fmla="*/ 1505930 h 2516031"/>
              <a:gd name="connsiteX5" fmla="*/ 418887 w 1102505"/>
              <a:gd name="connsiteY5" fmla="*/ 1288083 h 2516031"/>
              <a:gd name="connsiteX6" fmla="*/ 526778 w 1102505"/>
              <a:gd name="connsiteY6" fmla="*/ 1098989 h 2516031"/>
              <a:gd name="connsiteX7" fmla="*/ 621790 w 1102505"/>
              <a:gd name="connsiteY7" fmla="*/ 926462 h 2516031"/>
              <a:gd name="connsiteX8" fmla="*/ 717127 w 1102505"/>
              <a:gd name="connsiteY8" fmla="*/ 750345 h 2516031"/>
              <a:gd name="connsiteX9" fmla="*/ 736363 w 1102505"/>
              <a:gd name="connsiteY9" fmla="*/ 698045 h 2516031"/>
              <a:gd name="connsiteX10" fmla="*/ 857376 w 1102505"/>
              <a:gd name="connsiteY10" fmla="*/ 491253 h 2516031"/>
              <a:gd name="connsiteX11" fmla="*/ 1102505 w 1102505"/>
              <a:gd name="connsiteY11" fmla="*/ 0 h 2516031"/>
              <a:gd name="connsiteX0" fmla="*/ 0 w 1102505"/>
              <a:gd name="connsiteY0" fmla="*/ 2516031 h 2516031"/>
              <a:gd name="connsiteX1" fmla="*/ 11502 w 1102505"/>
              <a:gd name="connsiteY1" fmla="*/ 2349254 h 2516031"/>
              <a:gd name="connsiteX2" fmla="*/ 63260 w 1102505"/>
              <a:gd name="connsiteY2" fmla="*/ 2090461 h 2516031"/>
              <a:gd name="connsiteX3" fmla="*/ 163092 w 1102505"/>
              <a:gd name="connsiteY3" fmla="*/ 1804291 h 2516031"/>
              <a:gd name="connsiteX4" fmla="*/ 303868 w 1102505"/>
              <a:gd name="connsiteY4" fmla="*/ 1505930 h 2516031"/>
              <a:gd name="connsiteX5" fmla="*/ 418887 w 1102505"/>
              <a:gd name="connsiteY5" fmla="*/ 1288083 h 2516031"/>
              <a:gd name="connsiteX6" fmla="*/ 526778 w 1102505"/>
              <a:gd name="connsiteY6" fmla="*/ 1098989 h 2516031"/>
              <a:gd name="connsiteX7" fmla="*/ 621790 w 1102505"/>
              <a:gd name="connsiteY7" fmla="*/ 926462 h 2516031"/>
              <a:gd name="connsiteX8" fmla="*/ 717127 w 1102505"/>
              <a:gd name="connsiteY8" fmla="*/ 750345 h 2516031"/>
              <a:gd name="connsiteX9" fmla="*/ 736363 w 1102505"/>
              <a:gd name="connsiteY9" fmla="*/ 698045 h 2516031"/>
              <a:gd name="connsiteX10" fmla="*/ 850936 w 1102505"/>
              <a:gd name="connsiteY10" fmla="*/ 484814 h 2516031"/>
              <a:gd name="connsiteX11" fmla="*/ 1102505 w 1102505"/>
              <a:gd name="connsiteY11" fmla="*/ 0 h 2516031"/>
              <a:gd name="connsiteX0" fmla="*/ 0 w 1084125"/>
              <a:gd name="connsiteY0" fmla="*/ 2516031 h 2516031"/>
              <a:gd name="connsiteX1" fmla="*/ 11502 w 1084125"/>
              <a:gd name="connsiteY1" fmla="*/ 2349254 h 2516031"/>
              <a:gd name="connsiteX2" fmla="*/ 63260 w 1084125"/>
              <a:gd name="connsiteY2" fmla="*/ 2090461 h 2516031"/>
              <a:gd name="connsiteX3" fmla="*/ 163092 w 1084125"/>
              <a:gd name="connsiteY3" fmla="*/ 1804291 h 2516031"/>
              <a:gd name="connsiteX4" fmla="*/ 303868 w 1084125"/>
              <a:gd name="connsiteY4" fmla="*/ 1505930 h 2516031"/>
              <a:gd name="connsiteX5" fmla="*/ 418887 w 1084125"/>
              <a:gd name="connsiteY5" fmla="*/ 1288083 h 2516031"/>
              <a:gd name="connsiteX6" fmla="*/ 526778 w 1084125"/>
              <a:gd name="connsiteY6" fmla="*/ 1098989 h 2516031"/>
              <a:gd name="connsiteX7" fmla="*/ 621790 w 1084125"/>
              <a:gd name="connsiteY7" fmla="*/ 926462 h 2516031"/>
              <a:gd name="connsiteX8" fmla="*/ 717127 w 1084125"/>
              <a:gd name="connsiteY8" fmla="*/ 750345 h 2516031"/>
              <a:gd name="connsiteX9" fmla="*/ 736363 w 1084125"/>
              <a:gd name="connsiteY9" fmla="*/ 698045 h 2516031"/>
              <a:gd name="connsiteX10" fmla="*/ 850936 w 1084125"/>
              <a:gd name="connsiteY10" fmla="*/ 484814 h 2516031"/>
              <a:gd name="connsiteX11" fmla="*/ 1084125 w 1084125"/>
              <a:gd name="connsiteY11" fmla="*/ 0 h 251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4125" h="2516031">
                <a:moveTo>
                  <a:pt x="0" y="2516031"/>
                </a:moveTo>
                <a:cubicBezTo>
                  <a:pt x="479" y="2468106"/>
                  <a:pt x="959" y="2420182"/>
                  <a:pt x="11502" y="2349254"/>
                </a:cubicBezTo>
                <a:cubicBezTo>
                  <a:pt x="22045" y="2278326"/>
                  <a:pt x="37995" y="2181288"/>
                  <a:pt x="63260" y="2090461"/>
                </a:cubicBezTo>
                <a:cubicBezTo>
                  <a:pt x="88525" y="1999634"/>
                  <a:pt x="122991" y="1901713"/>
                  <a:pt x="163092" y="1804291"/>
                </a:cubicBezTo>
                <a:cubicBezTo>
                  <a:pt x="203193" y="1706869"/>
                  <a:pt x="261236" y="1591965"/>
                  <a:pt x="303868" y="1505930"/>
                </a:cubicBezTo>
                <a:cubicBezTo>
                  <a:pt x="346501" y="1419895"/>
                  <a:pt x="381735" y="1355906"/>
                  <a:pt x="418887" y="1288083"/>
                </a:cubicBezTo>
                <a:cubicBezTo>
                  <a:pt x="456039" y="1220260"/>
                  <a:pt x="492961" y="1159259"/>
                  <a:pt x="526778" y="1098989"/>
                </a:cubicBezTo>
                <a:cubicBezTo>
                  <a:pt x="560595" y="1038719"/>
                  <a:pt x="590065" y="984569"/>
                  <a:pt x="621790" y="926462"/>
                </a:cubicBezTo>
                <a:cubicBezTo>
                  <a:pt x="653515" y="868355"/>
                  <a:pt x="698031" y="788415"/>
                  <a:pt x="717127" y="750345"/>
                </a:cubicBezTo>
                <a:cubicBezTo>
                  <a:pt x="736223" y="712275"/>
                  <a:pt x="714062" y="742300"/>
                  <a:pt x="736363" y="698045"/>
                </a:cubicBezTo>
                <a:cubicBezTo>
                  <a:pt x="758664" y="653790"/>
                  <a:pt x="789912" y="601155"/>
                  <a:pt x="850936" y="484814"/>
                </a:cubicBezTo>
                <a:cubicBezTo>
                  <a:pt x="911960" y="368473"/>
                  <a:pt x="1040540" y="83490"/>
                  <a:pt x="1084125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4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799434" y="1826129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134"/>
          <p:cNvSpPr/>
          <p:nvPr/>
        </p:nvSpPr>
        <p:spPr>
          <a:xfrm>
            <a:off x="7620171" y="2171661"/>
            <a:ext cx="201206" cy="789325"/>
          </a:xfrm>
          <a:custGeom>
            <a:avLst/>
            <a:gdLst>
              <a:gd name="connsiteX0" fmla="*/ 0 w 907284"/>
              <a:gd name="connsiteY0" fmla="*/ 1376937 h 1376937"/>
              <a:gd name="connsiteX1" fmla="*/ 88950 w 907284"/>
              <a:gd name="connsiteY1" fmla="*/ 1355589 h 1376937"/>
              <a:gd name="connsiteX2" fmla="*/ 163667 w 907284"/>
              <a:gd name="connsiteY2" fmla="*/ 1312893 h 1376937"/>
              <a:gd name="connsiteX3" fmla="*/ 252617 w 907284"/>
              <a:gd name="connsiteY3" fmla="*/ 1241734 h 1376937"/>
              <a:gd name="connsiteX4" fmla="*/ 348682 w 907284"/>
              <a:gd name="connsiteY4" fmla="*/ 1110089 h 1376937"/>
              <a:gd name="connsiteX5" fmla="*/ 441190 w 907284"/>
              <a:gd name="connsiteY5" fmla="*/ 935748 h 1376937"/>
              <a:gd name="connsiteX6" fmla="*/ 537255 w 907284"/>
              <a:gd name="connsiteY6" fmla="*/ 718711 h 1376937"/>
              <a:gd name="connsiteX7" fmla="*/ 622646 w 907284"/>
              <a:gd name="connsiteY7" fmla="*/ 469653 h 1376937"/>
              <a:gd name="connsiteX8" fmla="*/ 704480 w 907284"/>
              <a:gd name="connsiteY8" fmla="*/ 281080 h 1376937"/>
              <a:gd name="connsiteX9" fmla="*/ 761407 w 907284"/>
              <a:gd name="connsiteY9" fmla="*/ 160109 h 1376937"/>
              <a:gd name="connsiteX10" fmla="*/ 821893 w 907284"/>
              <a:gd name="connsiteY10" fmla="*/ 71159 h 1376937"/>
              <a:gd name="connsiteX11" fmla="*/ 907284 w 907284"/>
              <a:gd name="connsiteY11" fmla="*/ 0 h 1376937"/>
              <a:gd name="connsiteX12" fmla="*/ 907284 w 907284"/>
              <a:gd name="connsiteY12" fmla="*/ 0 h 1376937"/>
              <a:gd name="connsiteX0" fmla="*/ 0 w 914399"/>
              <a:gd name="connsiteY0" fmla="*/ 1373379 h 1373379"/>
              <a:gd name="connsiteX1" fmla="*/ 96065 w 914399"/>
              <a:gd name="connsiteY1" fmla="*/ 1355589 h 1373379"/>
              <a:gd name="connsiteX2" fmla="*/ 170782 w 914399"/>
              <a:gd name="connsiteY2" fmla="*/ 1312893 h 1373379"/>
              <a:gd name="connsiteX3" fmla="*/ 259732 w 914399"/>
              <a:gd name="connsiteY3" fmla="*/ 1241734 h 1373379"/>
              <a:gd name="connsiteX4" fmla="*/ 355797 w 914399"/>
              <a:gd name="connsiteY4" fmla="*/ 1110089 h 1373379"/>
              <a:gd name="connsiteX5" fmla="*/ 448305 w 914399"/>
              <a:gd name="connsiteY5" fmla="*/ 935748 h 1373379"/>
              <a:gd name="connsiteX6" fmla="*/ 544370 w 914399"/>
              <a:gd name="connsiteY6" fmla="*/ 718711 h 1373379"/>
              <a:gd name="connsiteX7" fmla="*/ 629761 w 914399"/>
              <a:gd name="connsiteY7" fmla="*/ 469653 h 1373379"/>
              <a:gd name="connsiteX8" fmla="*/ 711595 w 914399"/>
              <a:gd name="connsiteY8" fmla="*/ 281080 h 1373379"/>
              <a:gd name="connsiteX9" fmla="*/ 768522 w 914399"/>
              <a:gd name="connsiteY9" fmla="*/ 160109 h 1373379"/>
              <a:gd name="connsiteX10" fmla="*/ 829008 w 914399"/>
              <a:gd name="connsiteY10" fmla="*/ 71159 h 1373379"/>
              <a:gd name="connsiteX11" fmla="*/ 914399 w 914399"/>
              <a:gd name="connsiteY11" fmla="*/ 0 h 1373379"/>
              <a:gd name="connsiteX12" fmla="*/ 914399 w 914399"/>
              <a:gd name="connsiteY12" fmla="*/ 0 h 1373379"/>
              <a:gd name="connsiteX0" fmla="*/ 0 w 914399"/>
              <a:gd name="connsiteY0" fmla="*/ 1380495 h 1380495"/>
              <a:gd name="connsiteX1" fmla="*/ 96065 w 914399"/>
              <a:gd name="connsiteY1" fmla="*/ 1355589 h 1380495"/>
              <a:gd name="connsiteX2" fmla="*/ 170782 w 914399"/>
              <a:gd name="connsiteY2" fmla="*/ 1312893 h 1380495"/>
              <a:gd name="connsiteX3" fmla="*/ 259732 w 914399"/>
              <a:gd name="connsiteY3" fmla="*/ 1241734 h 1380495"/>
              <a:gd name="connsiteX4" fmla="*/ 355797 w 914399"/>
              <a:gd name="connsiteY4" fmla="*/ 1110089 h 1380495"/>
              <a:gd name="connsiteX5" fmla="*/ 448305 w 914399"/>
              <a:gd name="connsiteY5" fmla="*/ 935748 h 1380495"/>
              <a:gd name="connsiteX6" fmla="*/ 544370 w 914399"/>
              <a:gd name="connsiteY6" fmla="*/ 718711 h 1380495"/>
              <a:gd name="connsiteX7" fmla="*/ 629761 w 914399"/>
              <a:gd name="connsiteY7" fmla="*/ 469653 h 1380495"/>
              <a:gd name="connsiteX8" fmla="*/ 711595 w 914399"/>
              <a:gd name="connsiteY8" fmla="*/ 281080 h 1380495"/>
              <a:gd name="connsiteX9" fmla="*/ 768522 w 914399"/>
              <a:gd name="connsiteY9" fmla="*/ 160109 h 1380495"/>
              <a:gd name="connsiteX10" fmla="*/ 829008 w 914399"/>
              <a:gd name="connsiteY10" fmla="*/ 71159 h 1380495"/>
              <a:gd name="connsiteX11" fmla="*/ 914399 w 914399"/>
              <a:gd name="connsiteY11" fmla="*/ 0 h 1380495"/>
              <a:gd name="connsiteX12" fmla="*/ 914399 w 914399"/>
              <a:gd name="connsiteY12" fmla="*/ 0 h 1380495"/>
              <a:gd name="connsiteX0" fmla="*/ 0 w 925073"/>
              <a:gd name="connsiteY0" fmla="*/ 1380495 h 1380495"/>
              <a:gd name="connsiteX1" fmla="*/ 106739 w 925073"/>
              <a:gd name="connsiteY1" fmla="*/ 1355589 h 1380495"/>
              <a:gd name="connsiteX2" fmla="*/ 181456 w 925073"/>
              <a:gd name="connsiteY2" fmla="*/ 1312893 h 1380495"/>
              <a:gd name="connsiteX3" fmla="*/ 270406 w 925073"/>
              <a:gd name="connsiteY3" fmla="*/ 1241734 h 1380495"/>
              <a:gd name="connsiteX4" fmla="*/ 366471 w 925073"/>
              <a:gd name="connsiteY4" fmla="*/ 1110089 h 1380495"/>
              <a:gd name="connsiteX5" fmla="*/ 458979 w 925073"/>
              <a:gd name="connsiteY5" fmla="*/ 935748 h 1380495"/>
              <a:gd name="connsiteX6" fmla="*/ 555044 w 925073"/>
              <a:gd name="connsiteY6" fmla="*/ 718711 h 1380495"/>
              <a:gd name="connsiteX7" fmla="*/ 640435 w 925073"/>
              <a:gd name="connsiteY7" fmla="*/ 469653 h 1380495"/>
              <a:gd name="connsiteX8" fmla="*/ 722269 w 925073"/>
              <a:gd name="connsiteY8" fmla="*/ 281080 h 1380495"/>
              <a:gd name="connsiteX9" fmla="*/ 779196 w 925073"/>
              <a:gd name="connsiteY9" fmla="*/ 160109 h 1380495"/>
              <a:gd name="connsiteX10" fmla="*/ 839682 w 925073"/>
              <a:gd name="connsiteY10" fmla="*/ 71159 h 1380495"/>
              <a:gd name="connsiteX11" fmla="*/ 925073 w 925073"/>
              <a:gd name="connsiteY11" fmla="*/ 0 h 1380495"/>
              <a:gd name="connsiteX12" fmla="*/ 925073 w 925073"/>
              <a:gd name="connsiteY12" fmla="*/ 0 h 1380495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6451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37162"/>
              <a:gd name="connsiteY0" fmla="*/ 1384509 h 1384509"/>
              <a:gd name="connsiteX1" fmla="*/ 110297 w 937162"/>
              <a:gd name="connsiteY1" fmla="*/ 1363161 h 1384509"/>
              <a:gd name="connsiteX2" fmla="*/ 185014 w 937162"/>
              <a:gd name="connsiteY2" fmla="*/ 1324023 h 1384509"/>
              <a:gd name="connsiteX3" fmla="*/ 273964 w 937162"/>
              <a:gd name="connsiteY3" fmla="*/ 1249306 h 1384509"/>
              <a:gd name="connsiteX4" fmla="*/ 370029 w 937162"/>
              <a:gd name="connsiteY4" fmla="*/ 1117661 h 1384509"/>
              <a:gd name="connsiteX5" fmla="*/ 462537 w 937162"/>
              <a:gd name="connsiteY5" fmla="*/ 943320 h 1384509"/>
              <a:gd name="connsiteX6" fmla="*/ 558602 w 937162"/>
              <a:gd name="connsiteY6" fmla="*/ 726283 h 1384509"/>
              <a:gd name="connsiteX7" fmla="*/ 643993 w 937162"/>
              <a:gd name="connsiteY7" fmla="*/ 477225 h 1384509"/>
              <a:gd name="connsiteX8" fmla="*/ 725827 w 937162"/>
              <a:gd name="connsiteY8" fmla="*/ 288652 h 1384509"/>
              <a:gd name="connsiteX9" fmla="*/ 782754 w 937162"/>
              <a:gd name="connsiteY9" fmla="*/ 167681 h 1384509"/>
              <a:gd name="connsiteX10" fmla="*/ 843240 w 937162"/>
              <a:gd name="connsiteY10" fmla="*/ 78731 h 1384509"/>
              <a:gd name="connsiteX11" fmla="*/ 928631 w 937162"/>
              <a:gd name="connsiteY11" fmla="*/ 7572 h 1384509"/>
              <a:gd name="connsiteX12" fmla="*/ 935746 w 937162"/>
              <a:gd name="connsiteY12" fmla="*/ 456 h 1384509"/>
              <a:gd name="connsiteX0" fmla="*/ 0 w 939304"/>
              <a:gd name="connsiteY0" fmla="*/ 1387611 h 1387611"/>
              <a:gd name="connsiteX1" fmla="*/ 110297 w 939304"/>
              <a:gd name="connsiteY1" fmla="*/ 1366263 h 1387611"/>
              <a:gd name="connsiteX2" fmla="*/ 185014 w 939304"/>
              <a:gd name="connsiteY2" fmla="*/ 1327125 h 1387611"/>
              <a:gd name="connsiteX3" fmla="*/ 273964 w 939304"/>
              <a:gd name="connsiteY3" fmla="*/ 1252408 h 1387611"/>
              <a:gd name="connsiteX4" fmla="*/ 370029 w 939304"/>
              <a:gd name="connsiteY4" fmla="*/ 1120763 h 1387611"/>
              <a:gd name="connsiteX5" fmla="*/ 462537 w 939304"/>
              <a:gd name="connsiteY5" fmla="*/ 946422 h 1387611"/>
              <a:gd name="connsiteX6" fmla="*/ 558602 w 939304"/>
              <a:gd name="connsiteY6" fmla="*/ 729385 h 1387611"/>
              <a:gd name="connsiteX7" fmla="*/ 643993 w 939304"/>
              <a:gd name="connsiteY7" fmla="*/ 480327 h 1387611"/>
              <a:gd name="connsiteX8" fmla="*/ 725827 w 939304"/>
              <a:gd name="connsiteY8" fmla="*/ 291754 h 1387611"/>
              <a:gd name="connsiteX9" fmla="*/ 782754 w 939304"/>
              <a:gd name="connsiteY9" fmla="*/ 170783 h 1387611"/>
              <a:gd name="connsiteX10" fmla="*/ 843240 w 939304"/>
              <a:gd name="connsiteY10" fmla="*/ 81833 h 1387611"/>
              <a:gd name="connsiteX11" fmla="*/ 928631 w 939304"/>
              <a:gd name="connsiteY11" fmla="*/ 10674 h 1387611"/>
              <a:gd name="connsiteX12" fmla="*/ 939304 w 939304"/>
              <a:gd name="connsiteY12" fmla="*/ 0 h 1387611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28631 w 949978"/>
              <a:gd name="connsiteY11" fmla="*/ 17790 h 1394727"/>
              <a:gd name="connsiteX12" fmla="*/ 949978 w 949978"/>
              <a:gd name="connsiteY12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839681"/>
              <a:gd name="connsiteY0" fmla="*/ 1373379 h 1373379"/>
              <a:gd name="connsiteX1" fmla="*/ 74717 w 839681"/>
              <a:gd name="connsiteY1" fmla="*/ 1334241 h 1373379"/>
              <a:gd name="connsiteX2" fmla="*/ 163667 w 839681"/>
              <a:gd name="connsiteY2" fmla="*/ 1259524 h 1373379"/>
              <a:gd name="connsiteX3" fmla="*/ 259732 w 839681"/>
              <a:gd name="connsiteY3" fmla="*/ 1127879 h 1373379"/>
              <a:gd name="connsiteX4" fmla="*/ 352240 w 839681"/>
              <a:gd name="connsiteY4" fmla="*/ 953538 h 1373379"/>
              <a:gd name="connsiteX5" fmla="*/ 448305 w 839681"/>
              <a:gd name="connsiteY5" fmla="*/ 736501 h 1373379"/>
              <a:gd name="connsiteX6" fmla="*/ 533696 w 839681"/>
              <a:gd name="connsiteY6" fmla="*/ 487443 h 1373379"/>
              <a:gd name="connsiteX7" fmla="*/ 615530 w 839681"/>
              <a:gd name="connsiteY7" fmla="*/ 298870 h 1373379"/>
              <a:gd name="connsiteX8" fmla="*/ 672457 w 839681"/>
              <a:gd name="connsiteY8" fmla="*/ 177899 h 1373379"/>
              <a:gd name="connsiteX9" fmla="*/ 732943 w 839681"/>
              <a:gd name="connsiteY9" fmla="*/ 88949 h 1373379"/>
              <a:gd name="connsiteX10" fmla="*/ 789871 w 839681"/>
              <a:gd name="connsiteY10" fmla="*/ 32022 h 1373379"/>
              <a:gd name="connsiteX11" fmla="*/ 818334 w 839681"/>
              <a:gd name="connsiteY11" fmla="*/ 17790 h 1373379"/>
              <a:gd name="connsiteX12" fmla="*/ 839681 w 839681"/>
              <a:gd name="connsiteY12" fmla="*/ 0 h 1373379"/>
              <a:gd name="connsiteX0" fmla="*/ 0 w 764964"/>
              <a:gd name="connsiteY0" fmla="*/ 1334241 h 1334241"/>
              <a:gd name="connsiteX1" fmla="*/ 88950 w 764964"/>
              <a:gd name="connsiteY1" fmla="*/ 1259524 h 1334241"/>
              <a:gd name="connsiteX2" fmla="*/ 185015 w 764964"/>
              <a:gd name="connsiteY2" fmla="*/ 1127879 h 1334241"/>
              <a:gd name="connsiteX3" fmla="*/ 277523 w 764964"/>
              <a:gd name="connsiteY3" fmla="*/ 953538 h 1334241"/>
              <a:gd name="connsiteX4" fmla="*/ 373588 w 764964"/>
              <a:gd name="connsiteY4" fmla="*/ 736501 h 1334241"/>
              <a:gd name="connsiteX5" fmla="*/ 458979 w 764964"/>
              <a:gd name="connsiteY5" fmla="*/ 487443 h 1334241"/>
              <a:gd name="connsiteX6" fmla="*/ 540813 w 764964"/>
              <a:gd name="connsiteY6" fmla="*/ 298870 h 1334241"/>
              <a:gd name="connsiteX7" fmla="*/ 597740 w 764964"/>
              <a:gd name="connsiteY7" fmla="*/ 177899 h 1334241"/>
              <a:gd name="connsiteX8" fmla="*/ 658226 w 764964"/>
              <a:gd name="connsiteY8" fmla="*/ 88949 h 1334241"/>
              <a:gd name="connsiteX9" fmla="*/ 715154 w 764964"/>
              <a:gd name="connsiteY9" fmla="*/ 32022 h 1334241"/>
              <a:gd name="connsiteX10" fmla="*/ 743617 w 764964"/>
              <a:gd name="connsiteY10" fmla="*/ 17790 h 1334241"/>
              <a:gd name="connsiteX11" fmla="*/ 764964 w 764964"/>
              <a:gd name="connsiteY11" fmla="*/ 0 h 1334241"/>
              <a:gd name="connsiteX0" fmla="*/ 0 w 676014"/>
              <a:gd name="connsiteY0" fmla="*/ 1259524 h 1259524"/>
              <a:gd name="connsiteX1" fmla="*/ 96065 w 676014"/>
              <a:gd name="connsiteY1" fmla="*/ 1127879 h 1259524"/>
              <a:gd name="connsiteX2" fmla="*/ 188573 w 676014"/>
              <a:gd name="connsiteY2" fmla="*/ 953538 h 1259524"/>
              <a:gd name="connsiteX3" fmla="*/ 284638 w 676014"/>
              <a:gd name="connsiteY3" fmla="*/ 736501 h 1259524"/>
              <a:gd name="connsiteX4" fmla="*/ 370029 w 676014"/>
              <a:gd name="connsiteY4" fmla="*/ 487443 h 1259524"/>
              <a:gd name="connsiteX5" fmla="*/ 451863 w 676014"/>
              <a:gd name="connsiteY5" fmla="*/ 298870 h 1259524"/>
              <a:gd name="connsiteX6" fmla="*/ 508790 w 676014"/>
              <a:gd name="connsiteY6" fmla="*/ 177899 h 1259524"/>
              <a:gd name="connsiteX7" fmla="*/ 569276 w 676014"/>
              <a:gd name="connsiteY7" fmla="*/ 88949 h 1259524"/>
              <a:gd name="connsiteX8" fmla="*/ 626204 w 676014"/>
              <a:gd name="connsiteY8" fmla="*/ 32022 h 1259524"/>
              <a:gd name="connsiteX9" fmla="*/ 654667 w 676014"/>
              <a:gd name="connsiteY9" fmla="*/ 17790 h 1259524"/>
              <a:gd name="connsiteX10" fmla="*/ 676014 w 676014"/>
              <a:gd name="connsiteY10" fmla="*/ 0 h 1259524"/>
              <a:gd name="connsiteX0" fmla="*/ 0 w 579949"/>
              <a:gd name="connsiteY0" fmla="*/ 1127879 h 1127879"/>
              <a:gd name="connsiteX1" fmla="*/ 92508 w 579949"/>
              <a:gd name="connsiteY1" fmla="*/ 953538 h 1127879"/>
              <a:gd name="connsiteX2" fmla="*/ 188573 w 579949"/>
              <a:gd name="connsiteY2" fmla="*/ 736501 h 1127879"/>
              <a:gd name="connsiteX3" fmla="*/ 273964 w 579949"/>
              <a:gd name="connsiteY3" fmla="*/ 487443 h 1127879"/>
              <a:gd name="connsiteX4" fmla="*/ 355798 w 579949"/>
              <a:gd name="connsiteY4" fmla="*/ 298870 h 1127879"/>
              <a:gd name="connsiteX5" fmla="*/ 412725 w 579949"/>
              <a:gd name="connsiteY5" fmla="*/ 177899 h 1127879"/>
              <a:gd name="connsiteX6" fmla="*/ 473211 w 579949"/>
              <a:gd name="connsiteY6" fmla="*/ 88949 h 1127879"/>
              <a:gd name="connsiteX7" fmla="*/ 530139 w 579949"/>
              <a:gd name="connsiteY7" fmla="*/ 32022 h 1127879"/>
              <a:gd name="connsiteX8" fmla="*/ 558602 w 579949"/>
              <a:gd name="connsiteY8" fmla="*/ 17790 h 1127879"/>
              <a:gd name="connsiteX9" fmla="*/ 579949 w 579949"/>
              <a:gd name="connsiteY9" fmla="*/ 0 h 1127879"/>
              <a:gd name="connsiteX0" fmla="*/ 0 w 487441"/>
              <a:gd name="connsiteY0" fmla="*/ 953538 h 953538"/>
              <a:gd name="connsiteX1" fmla="*/ 96065 w 487441"/>
              <a:gd name="connsiteY1" fmla="*/ 736501 h 953538"/>
              <a:gd name="connsiteX2" fmla="*/ 181456 w 487441"/>
              <a:gd name="connsiteY2" fmla="*/ 487443 h 953538"/>
              <a:gd name="connsiteX3" fmla="*/ 263290 w 487441"/>
              <a:gd name="connsiteY3" fmla="*/ 298870 h 953538"/>
              <a:gd name="connsiteX4" fmla="*/ 320217 w 487441"/>
              <a:gd name="connsiteY4" fmla="*/ 177899 h 953538"/>
              <a:gd name="connsiteX5" fmla="*/ 380703 w 487441"/>
              <a:gd name="connsiteY5" fmla="*/ 88949 h 953538"/>
              <a:gd name="connsiteX6" fmla="*/ 437631 w 487441"/>
              <a:gd name="connsiteY6" fmla="*/ 32022 h 953538"/>
              <a:gd name="connsiteX7" fmla="*/ 466094 w 487441"/>
              <a:gd name="connsiteY7" fmla="*/ 17790 h 953538"/>
              <a:gd name="connsiteX8" fmla="*/ 487441 w 487441"/>
              <a:gd name="connsiteY8" fmla="*/ 0 h 953538"/>
              <a:gd name="connsiteX0" fmla="*/ 0 w 391376"/>
              <a:gd name="connsiteY0" fmla="*/ 736501 h 736501"/>
              <a:gd name="connsiteX1" fmla="*/ 85391 w 391376"/>
              <a:gd name="connsiteY1" fmla="*/ 487443 h 736501"/>
              <a:gd name="connsiteX2" fmla="*/ 167225 w 391376"/>
              <a:gd name="connsiteY2" fmla="*/ 298870 h 736501"/>
              <a:gd name="connsiteX3" fmla="*/ 224152 w 391376"/>
              <a:gd name="connsiteY3" fmla="*/ 177899 h 736501"/>
              <a:gd name="connsiteX4" fmla="*/ 284638 w 391376"/>
              <a:gd name="connsiteY4" fmla="*/ 88949 h 736501"/>
              <a:gd name="connsiteX5" fmla="*/ 341566 w 391376"/>
              <a:gd name="connsiteY5" fmla="*/ 32022 h 736501"/>
              <a:gd name="connsiteX6" fmla="*/ 370029 w 391376"/>
              <a:gd name="connsiteY6" fmla="*/ 17790 h 736501"/>
              <a:gd name="connsiteX7" fmla="*/ 391376 w 391376"/>
              <a:gd name="connsiteY7" fmla="*/ 0 h 736501"/>
              <a:gd name="connsiteX0" fmla="*/ 0 w 391376"/>
              <a:gd name="connsiteY0" fmla="*/ 736501 h 736501"/>
              <a:gd name="connsiteX1" fmla="*/ 106860 w 391376"/>
              <a:gd name="connsiteY1" fmla="*/ 493647 h 736501"/>
              <a:gd name="connsiteX2" fmla="*/ 167225 w 391376"/>
              <a:gd name="connsiteY2" fmla="*/ 298870 h 736501"/>
              <a:gd name="connsiteX3" fmla="*/ 224152 w 391376"/>
              <a:gd name="connsiteY3" fmla="*/ 177899 h 736501"/>
              <a:gd name="connsiteX4" fmla="*/ 284638 w 391376"/>
              <a:gd name="connsiteY4" fmla="*/ 88949 h 736501"/>
              <a:gd name="connsiteX5" fmla="*/ 341566 w 391376"/>
              <a:gd name="connsiteY5" fmla="*/ 32022 h 736501"/>
              <a:gd name="connsiteX6" fmla="*/ 370029 w 391376"/>
              <a:gd name="connsiteY6" fmla="*/ 17790 h 736501"/>
              <a:gd name="connsiteX7" fmla="*/ 391376 w 391376"/>
              <a:gd name="connsiteY7" fmla="*/ 0 h 736501"/>
              <a:gd name="connsiteX0" fmla="*/ 0 w 391376"/>
              <a:gd name="connsiteY0" fmla="*/ 736501 h 736501"/>
              <a:gd name="connsiteX1" fmla="*/ 106860 w 391376"/>
              <a:gd name="connsiteY1" fmla="*/ 493647 h 736501"/>
              <a:gd name="connsiteX2" fmla="*/ 194063 w 391376"/>
              <a:gd name="connsiteY2" fmla="*/ 308177 h 736501"/>
              <a:gd name="connsiteX3" fmla="*/ 224152 w 391376"/>
              <a:gd name="connsiteY3" fmla="*/ 177899 h 736501"/>
              <a:gd name="connsiteX4" fmla="*/ 284638 w 391376"/>
              <a:gd name="connsiteY4" fmla="*/ 88949 h 736501"/>
              <a:gd name="connsiteX5" fmla="*/ 341566 w 391376"/>
              <a:gd name="connsiteY5" fmla="*/ 32022 h 736501"/>
              <a:gd name="connsiteX6" fmla="*/ 370029 w 391376"/>
              <a:gd name="connsiteY6" fmla="*/ 17790 h 736501"/>
              <a:gd name="connsiteX7" fmla="*/ 391376 w 391376"/>
              <a:gd name="connsiteY7" fmla="*/ 0 h 736501"/>
              <a:gd name="connsiteX0" fmla="*/ 0 w 370028"/>
              <a:gd name="connsiteY0" fmla="*/ 718711 h 718711"/>
              <a:gd name="connsiteX1" fmla="*/ 106860 w 370028"/>
              <a:gd name="connsiteY1" fmla="*/ 475857 h 718711"/>
              <a:gd name="connsiteX2" fmla="*/ 194063 w 370028"/>
              <a:gd name="connsiteY2" fmla="*/ 290387 h 718711"/>
              <a:gd name="connsiteX3" fmla="*/ 224152 w 370028"/>
              <a:gd name="connsiteY3" fmla="*/ 160109 h 718711"/>
              <a:gd name="connsiteX4" fmla="*/ 284638 w 370028"/>
              <a:gd name="connsiteY4" fmla="*/ 71159 h 718711"/>
              <a:gd name="connsiteX5" fmla="*/ 341566 w 370028"/>
              <a:gd name="connsiteY5" fmla="*/ 14232 h 718711"/>
              <a:gd name="connsiteX6" fmla="*/ 370029 w 370028"/>
              <a:gd name="connsiteY6" fmla="*/ 0 h 718711"/>
              <a:gd name="connsiteX0" fmla="*/ 0 w 341566"/>
              <a:gd name="connsiteY0" fmla="*/ 704479 h 704479"/>
              <a:gd name="connsiteX1" fmla="*/ 106860 w 341566"/>
              <a:gd name="connsiteY1" fmla="*/ 461625 h 704479"/>
              <a:gd name="connsiteX2" fmla="*/ 194063 w 341566"/>
              <a:gd name="connsiteY2" fmla="*/ 276155 h 704479"/>
              <a:gd name="connsiteX3" fmla="*/ 224152 w 341566"/>
              <a:gd name="connsiteY3" fmla="*/ 145877 h 704479"/>
              <a:gd name="connsiteX4" fmla="*/ 284638 w 341566"/>
              <a:gd name="connsiteY4" fmla="*/ 56927 h 704479"/>
              <a:gd name="connsiteX5" fmla="*/ 341566 w 341566"/>
              <a:gd name="connsiteY5" fmla="*/ 0 h 704479"/>
              <a:gd name="connsiteX0" fmla="*/ 0 w 341566"/>
              <a:gd name="connsiteY0" fmla="*/ 704479 h 704479"/>
              <a:gd name="connsiteX1" fmla="*/ 106860 w 341566"/>
              <a:gd name="connsiteY1" fmla="*/ 461625 h 704479"/>
              <a:gd name="connsiteX2" fmla="*/ 194063 w 341566"/>
              <a:gd name="connsiteY2" fmla="*/ 276155 h 704479"/>
              <a:gd name="connsiteX3" fmla="*/ 256356 w 341566"/>
              <a:gd name="connsiteY3" fmla="*/ 148979 h 704479"/>
              <a:gd name="connsiteX4" fmla="*/ 284638 w 341566"/>
              <a:gd name="connsiteY4" fmla="*/ 56927 h 704479"/>
              <a:gd name="connsiteX5" fmla="*/ 341566 w 341566"/>
              <a:gd name="connsiteY5" fmla="*/ 0 h 704479"/>
              <a:gd name="connsiteX0" fmla="*/ 0 w 341566"/>
              <a:gd name="connsiteY0" fmla="*/ 704479 h 704479"/>
              <a:gd name="connsiteX1" fmla="*/ 106860 w 341566"/>
              <a:gd name="connsiteY1" fmla="*/ 461625 h 704479"/>
              <a:gd name="connsiteX2" fmla="*/ 194063 w 341566"/>
              <a:gd name="connsiteY2" fmla="*/ 276155 h 704479"/>
              <a:gd name="connsiteX3" fmla="*/ 256356 w 341566"/>
              <a:gd name="connsiteY3" fmla="*/ 148979 h 704479"/>
              <a:gd name="connsiteX4" fmla="*/ 306106 w 341566"/>
              <a:gd name="connsiteY4" fmla="*/ 56927 h 704479"/>
              <a:gd name="connsiteX5" fmla="*/ 341566 w 341566"/>
              <a:gd name="connsiteY5" fmla="*/ 0 h 704479"/>
              <a:gd name="connsiteX0" fmla="*/ 0 w 357668"/>
              <a:gd name="connsiteY0" fmla="*/ 766525 h 766525"/>
              <a:gd name="connsiteX1" fmla="*/ 106860 w 357668"/>
              <a:gd name="connsiteY1" fmla="*/ 523671 h 766525"/>
              <a:gd name="connsiteX2" fmla="*/ 194063 w 357668"/>
              <a:gd name="connsiteY2" fmla="*/ 338201 h 766525"/>
              <a:gd name="connsiteX3" fmla="*/ 256356 w 357668"/>
              <a:gd name="connsiteY3" fmla="*/ 211025 h 766525"/>
              <a:gd name="connsiteX4" fmla="*/ 306106 w 357668"/>
              <a:gd name="connsiteY4" fmla="*/ 118973 h 766525"/>
              <a:gd name="connsiteX5" fmla="*/ 357668 w 357668"/>
              <a:gd name="connsiteY5" fmla="*/ 0 h 766525"/>
              <a:gd name="connsiteX0" fmla="*/ 0 w 306106"/>
              <a:gd name="connsiteY0" fmla="*/ 647552 h 647552"/>
              <a:gd name="connsiteX1" fmla="*/ 106860 w 306106"/>
              <a:gd name="connsiteY1" fmla="*/ 404698 h 647552"/>
              <a:gd name="connsiteX2" fmla="*/ 194063 w 306106"/>
              <a:gd name="connsiteY2" fmla="*/ 219228 h 647552"/>
              <a:gd name="connsiteX3" fmla="*/ 256356 w 306106"/>
              <a:gd name="connsiteY3" fmla="*/ 92052 h 647552"/>
              <a:gd name="connsiteX4" fmla="*/ 306106 w 306106"/>
              <a:gd name="connsiteY4" fmla="*/ 0 h 647552"/>
              <a:gd name="connsiteX0" fmla="*/ 0 w 354412"/>
              <a:gd name="connsiteY0" fmla="*/ 753030 h 753030"/>
              <a:gd name="connsiteX1" fmla="*/ 106860 w 354412"/>
              <a:gd name="connsiteY1" fmla="*/ 510176 h 753030"/>
              <a:gd name="connsiteX2" fmla="*/ 194063 w 354412"/>
              <a:gd name="connsiteY2" fmla="*/ 324706 h 753030"/>
              <a:gd name="connsiteX3" fmla="*/ 256356 w 354412"/>
              <a:gd name="connsiteY3" fmla="*/ 197530 h 753030"/>
              <a:gd name="connsiteX4" fmla="*/ 354412 w 354412"/>
              <a:gd name="connsiteY4" fmla="*/ 0 h 753030"/>
              <a:gd name="connsiteX0" fmla="*/ 0 w 338310"/>
              <a:gd name="connsiteY0" fmla="*/ 762337 h 762337"/>
              <a:gd name="connsiteX1" fmla="*/ 106860 w 338310"/>
              <a:gd name="connsiteY1" fmla="*/ 519483 h 762337"/>
              <a:gd name="connsiteX2" fmla="*/ 194063 w 338310"/>
              <a:gd name="connsiteY2" fmla="*/ 334013 h 762337"/>
              <a:gd name="connsiteX3" fmla="*/ 256356 w 338310"/>
              <a:gd name="connsiteY3" fmla="*/ 206837 h 762337"/>
              <a:gd name="connsiteX4" fmla="*/ 338310 w 338310"/>
              <a:gd name="connsiteY4" fmla="*/ 0 h 762337"/>
              <a:gd name="connsiteX0" fmla="*/ 0 w 354412"/>
              <a:gd name="connsiteY0" fmla="*/ 774746 h 774746"/>
              <a:gd name="connsiteX1" fmla="*/ 106860 w 354412"/>
              <a:gd name="connsiteY1" fmla="*/ 531892 h 774746"/>
              <a:gd name="connsiteX2" fmla="*/ 194063 w 354412"/>
              <a:gd name="connsiteY2" fmla="*/ 346422 h 774746"/>
              <a:gd name="connsiteX3" fmla="*/ 256356 w 354412"/>
              <a:gd name="connsiteY3" fmla="*/ 219246 h 774746"/>
              <a:gd name="connsiteX4" fmla="*/ 354412 w 354412"/>
              <a:gd name="connsiteY4" fmla="*/ 0 h 774746"/>
              <a:gd name="connsiteX0" fmla="*/ 0 w 354412"/>
              <a:gd name="connsiteY0" fmla="*/ 774746 h 774746"/>
              <a:gd name="connsiteX1" fmla="*/ 128330 w 354412"/>
              <a:gd name="connsiteY1" fmla="*/ 538097 h 774746"/>
              <a:gd name="connsiteX2" fmla="*/ 194063 w 354412"/>
              <a:gd name="connsiteY2" fmla="*/ 346422 h 774746"/>
              <a:gd name="connsiteX3" fmla="*/ 256356 w 354412"/>
              <a:gd name="connsiteY3" fmla="*/ 219246 h 774746"/>
              <a:gd name="connsiteX4" fmla="*/ 354412 w 354412"/>
              <a:gd name="connsiteY4" fmla="*/ 0 h 774746"/>
              <a:gd name="connsiteX0" fmla="*/ 0 w 354412"/>
              <a:gd name="connsiteY0" fmla="*/ 774746 h 774746"/>
              <a:gd name="connsiteX1" fmla="*/ 128330 w 354412"/>
              <a:gd name="connsiteY1" fmla="*/ 538097 h 774746"/>
              <a:gd name="connsiteX2" fmla="*/ 210163 w 354412"/>
              <a:gd name="connsiteY2" fmla="*/ 355729 h 774746"/>
              <a:gd name="connsiteX3" fmla="*/ 256356 w 354412"/>
              <a:gd name="connsiteY3" fmla="*/ 219246 h 774746"/>
              <a:gd name="connsiteX4" fmla="*/ 354412 w 354412"/>
              <a:gd name="connsiteY4" fmla="*/ 0 h 774746"/>
              <a:gd name="connsiteX0" fmla="*/ 0 w 354412"/>
              <a:gd name="connsiteY0" fmla="*/ 774746 h 774746"/>
              <a:gd name="connsiteX1" fmla="*/ 128330 w 354412"/>
              <a:gd name="connsiteY1" fmla="*/ 538097 h 774746"/>
              <a:gd name="connsiteX2" fmla="*/ 210163 w 354412"/>
              <a:gd name="connsiteY2" fmla="*/ 355729 h 774746"/>
              <a:gd name="connsiteX3" fmla="*/ 256356 w 354412"/>
              <a:gd name="connsiteY3" fmla="*/ 225450 h 774746"/>
              <a:gd name="connsiteX4" fmla="*/ 354412 w 354412"/>
              <a:gd name="connsiteY4" fmla="*/ 0 h 774746"/>
              <a:gd name="connsiteX0" fmla="*/ 0 w 354412"/>
              <a:gd name="connsiteY0" fmla="*/ 774746 h 774746"/>
              <a:gd name="connsiteX1" fmla="*/ 128330 w 354412"/>
              <a:gd name="connsiteY1" fmla="*/ 538097 h 774746"/>
              <a:gd name="connsiteX2" fmla="*/ 210163 w 354412"/>
              <a:gd name="connsiteY2" fmla="*/ 355729 h 774746"/>
              <a:gd name="connsiteX3" fmla="*/ 261723 w 354412"/>
              <a:gd name="connsiteY3" fmla="*/ 228553 h 774746"/>
              <a:gd name="connsiteX4" fmla="*/ 354412 w 354412"/>
              <a:gd name="connsiteY4" fmla="*/ 0 h 774746"/>
              <a:gd name="connsiteX0" fmla="*/ 0 w 354412"/>
              <a:gd name="connsiteY0" fmla="*/ 774746 h 774746"/>
              <a:gd name="connsiteX1" fmla="*/ 38071 w 354412"/>
              <a:gd name="connsiteY1" fmla="*/ 742194 h 774746"/>
              <a:gd name="connsiteX2" fmla="*/ 128330 w 354412"/>
              <a:gd name="connsiteY2" fmla="*/ 538097 h 774746"/>
              <a:gd name="connsiteX3" fmla="*/ 210163 w 354412"/>
              <a:gd name="connsiteY3" fmla="*/ 355729 h 774746"/>
              <a:gd name="connsiteX4" fmla="*/ 261723 w 354412"/>
              <a:gd name="connsiteY4" fmla="*/ 228553 h 774746"/>
              <a:gd name="connsiteX5" fmla="*/ 354412 w 354412"/>
              <a:gd name="connsiteY5" fmla="*/ 0 h 774746"/>
              <a:gd name="connsiteX0" fmla="*/ 0 w 354412"/>
              <a:gd name="connsiteY0" fmla="*/ 774746 h 774746"/>
              <a:gd name="connsiteX1" fmla="*/ 27336 w 354412"/>
              <a:gd name="connsiteY1" fmla="*/ 742194 h 774746"/>
              <a:gd name="connsiteX2" fmla="*/ 128330 w 354412"/>
              <a:gd name="connsiteY2" fmla="*/ 538097 h 774746"/>
              <a:gd name="connsiteX3" fmla="*/ 210163 w 354412"/>
              <a:gd name="connsiteY3" fmla="*/ 355729 h 774746"/>
              <a:gd name="connsiteX4" fmla="*/ 261723 w 354412"/>
              <a:gd name="connsiteY4" fmla="*/ 228553 h 774746"/>
              <a:gd name="connsiteX5" fmla="*/ 354412 w 354412"/>
              <a:gd name="connsiteY5" fmla="*/ 0 h 774746"/>
              <a:gd name="connsiteX0" fmla="*/ 0 w 354412"/>
              <a:gd name="connsiteY0" fmla="*/ 774746 h 774746"/>
              <a:gd name="connsiteX1" fmla="*/ 27336 w 354412"/>
              <a:gd name="connsiteY1" fmla="*/ 742194 h 774746"/>
              <a:gd name="connsiteX2" fmla="*/ 128330 w 354412"/>
              <a:gd name="connsiteY2" fmla="*/ 538097 h 774746"/>
              <a:gd name="connsiteX3" fmla="*/ 210163 w 354412"/>
              <a:gd name="connsiteY3" fmla="*/ 355729 h 774746"/>
              <a:gd name="connsiteX4" fmla="*/ 261723 w 354412"/>
              <a:gd name="connsiteY4" fmla="*/ 228553 h 774746"/>
              <a:gd name="connsiteX5" fmla="*/ 306435 w 354412"/>
              <a:gd name="connsiteY5" fmla="*/ 100021 h 774746"/>
              <a:gd name="connsiteX6" fmla="*/ 354412 w 354412"/>
              <a:gd name="connsiteY6" fmla="*/ 0 h 774746"/>
              <a:gd name="connsiteX0" fmla="*/ 0 w 354412"/>
              <a:gd name="connsiteY0" fmla="*/ 774746 h 774746"/>
              <a:gd name="connsiteX1" fmla="*/ 27336 w 354412"/>
              <a:gd name="connsiteY1" fmla="*/ 742194 h 774746"/>
              <a:gd name="connsiteX2" fmla="*/ 128330 w 354412"/>
              <a:gd name="connsiteY2" fmla="*/ 538097 h 774746"/>
              <a:gd name="connsiteX3" fmla="*/ 210163 w 354412"/>
              <a:gd name="connsiteY3" fmla="*/ 355729 h 774746"/>
              <a:gd name="connsiteX4" fmla="*/ 261723 w 354412"/>
              <a:gd name="connsiteY4" fmla="*/ 228553 h 774746"/>
              <a:gd name="connsiteX5" fmla="*/ 317169 w 354412"/>
              <a:gd name="connsiteY5" fmla="*/ 103123 h 774746"/>
              <a:gd name="connsiteX6" fmla="*/ 354412 w 354412"/>
              <a:gd name="connsiteY6" fmla="*/ 0 h 774746"/>
              <a:gd name="connsiteX0" fmla="*/ 0 w 354412"/>
              <a:gd name="connsiteY0" fmla="*/ 774746 h 774746"/>
              <a:gd name="connsiteX1" fmla="*/ 27336 w 354412"/>
              <a:gd name="connsiteY1" fmla="*/ 742194 h 774746"/>
              <a:gd name="connsiteX2" fmla="*/ 128330 w 354412"/>
              <a:gd name="connsiteY2" fmla="*/ 538097 h 774746"/>
              <a:gd name="connsiteX3" fmla="*/ 210163 w 354412"/>
              <a:gd name="connsiteY3" fmla="*/ 355729 h 774746"/>
              <a:gd name="connsiteX4" fmla="*/ 267090 w 354412"/>
              <a:gd name="connsiteY4" fmla="*/ 228553 h 774746"/>
              <a:gd name="connsiteX5" fmla="*/ 317169 w 354412"/>
              <a:gd name="connsiteY5" fmla="*/ 103123 h 774746"/>
              <a:gd name="connsiteX6" fmla="*/ 354412 w 354412"/>
              <a:gd name="connsiteY6" fmla="*/ 0 h 774746"/>
              <a:gd name="connsiteX0" fmla="*/ 0 w 343677"/>
              <a:gd name="connsiteY0" fmla="*/ 774746 h 774746"/>
              <a:gd name="connsiteX1" fmla="*/ 27336 w 343677"/>
              <a:gd name="connsiteY1" fmla="*/ 742194 h 774746"/>
              <a:gd name="connsiteX2" fmla="*/ 128330 w 343677"/>
              <a:gd name="connsiteY2" fmla="*/ 538097 h 774746"/>
              <a:gd name="connsiteX3" fmla="*/ 210163 w 343677"/>
              <a:gd name="connsiteY3" fmla="*/ 355729 h 774746"/>
              <a:gd name="connsiteX4" fmla="*/ 267090 w 343677"/>
              <a:gd name="connsiteY4" fmla="*/ 228553 h 774746"/>
              <a:gd name="connsiteX5" fmla="*/ 317169 w 343677"/>
              <a:gd name="connsiteY5" fmla="*/ 103123 h 774746"/>
              <a:gd name="connsiteX6" fmla="*/ 343677 w 343677"/>
              <a:gd name="connsiteY6" fmla="*/ 0 h 774746"/>
              <a:gd name="connsiteX0" fmla="*/ 0 w 343677"/>
              <a:gd name="connsiteY0" fmla="*/ 774746 h 774746"/>
              <a:gd name="connsiteX1" fmla="*/ 27336 w 343677"/>
              <a:gd name="connsiteY1" fmla="*/ 742194 h 774746"/>
              <a:gd name="connsiteX2" fmla="*/ 128330 w 343677"/>
              <a:gd name="connsiteY2" fmla="*/ 538097 h 774746"/>
              <a:gd name="connsiteX3" fmla="*/ 210163 w 343677"/>
              <a:gd name="connsiteY3" fmla="*/ 355729 h 774746"/>
              <a:gd name="connsiteX4" fmla="*/ 267090 w 343677"/>
              <a:gd name="connsiteY4" fmla="*/ 228553 h 774746"/>
              <a:gd name="connsiteX5" fmla="*/ 306436 w 343677"/>
              <a:gd name="connsiteY5" fmla="*/ 103123 h 774746"/>
              <a:gd name="connsiteX6" fmla="*/ 343677 w 343677"/>
              <a:gd name="connsiteY6" fmla="*/ 0 h 774746"/>
              <a:gd name="connsiteX0" fmla="*/ 0 w 343677"/>
              <a:gd name="connsiteY0" fmla="*/ 774746 h 774746"/>
              <a:gd name="connsiteX1" fmla="*/ 27336 w 343677"/>
              <a:gd name="connsiteY1" fmla="*/ 742194 h 774746"/>
              <a:gd name="connsiteX2" fmla="*/ 128330 w 343677"/>
              <a:gd name="connsiteY2" fmla="*/ 538097 h 774746"/>
              <a:gd name="connsiteX3" fmla="*/ 210163 w 343677"/>
              <a:gd name="connsiteY3" fmla="*/ 355729 h 774746"/>
              <a:gd name="connsiteX4" fmla="*/ 250988 w 343677"/>
              <a:gd name="connsiteY4" fmla="*/ 228553 h 774746"/>
              <a:gd name="connsiteX5" fmla="*/ 306436 w 343677"/>
              <a:gd name="connsiteY5" fmla="*/ 103123 h 774746"/>
              <a:gd name="connsiteX6" fmla="*/ 343677 w 343677"/>
              <a:gd name="connsiteY6" fmla="*/ 0 h 774746"/>
              <a:gd name="connsiteX0" fmla="*/ 0 w 343677"/>
              <a:gd name="connsiteY0" fmla="*/ 774746 h 774746"/>
              <a:gd name="connsiteX1" fmla="*/ 27336 w 343677"/>
              <a:gd name="connsiteY1" fmla="*/ 742194 h 774746"/>
              <a:gd name="connsiteX2" fmla="*/ 128330 w 343677"/>
              <a:gd name="connsiteY2" fmla="*/ 538097 h 774746"/>
              <a:gd name="connsiteX3" fmla="*/ 210163 w 343677"/>
              <a:gd name="connsiteY3" fmla="*/ 355729 h 774746"/>
              <a:gd name="connsiteX4" fmla="*/ 261721 w 343677"/>
              <a:gd name="connsiteY4" fmla="*/ 228553 h 774746"/>
              <a:gd name="connsiteX5" fmla="*/ 306436 w 343677"/>
              <a:gd name="connsiteY5" fmla="*/ 103123 h 774746"/>
              <a:gd name="connsiteX6" fmla="*/ 343677 w 343677"/>
              <a:gd name="connsiteY6" fmla="*/ 0 h 774746"/>
              <a:gd name="connsiteX0" fmla="*/ 5686 w 349363"/>
              <a:gd name="connsiteY0" fmla="*/ 774746 h 774746"/>
              <a:gd name="connsiteX1" fmla="*/ 9476 w 349363"/>
              <a:gd name="connsiteY1" fmla="*/ 742194 h 774746"/>
              <a:gd name="connsiteX2" fmla="*/ 134016 w 349363"/>
              <a:gd name="connsiteY2" fmla="*/ 538097 h 774746"/>
              <a:gd name="connsiteX3" fmla="*/ 215849 w 349363"/>
              <a:gd name="connsiteY3" fmla="*/ 355729 h 774746"/>
              <a:gd name="connsiteX4" fmla="*/ 267407 w 349363"/>
              <a:gd name="connsiteY4" fmla="*/ 228553 h 774746"/>
              <a:gd name="connsiteX5" fmla="*/ 312122 w 349363"/>
              <a:gd name="connsiteY5" fmla="*/ 103123 h 774746"/>
              <a:gd name="connsiteX6" fmla="*/ 349363 w 349363"/>
              <a:gd name="connsiteY6" fmla="*/ 0 h 774746"/>
              <a:gd name="connsiteX0" fmla="*/ 0 w 367223"/>
              <a:gd name="connsiteY0" fmla="*/ 765673 h 765957"/>
              <a:gd name="connsiteX1" fmla="*/ 27336 w 367223"/>
              <a:gd name="connsiteY1" fmla="*/ 742194 h 765957"/>
              <a:gd name="connsiteX2" fmla="*/ 151876 w 367223"/>
              <a:gd name="connsiteY2" fmla="*/ 538097 h 765957"/>
              <a:gd name="connsiteX3" fmla="*/ 233709 w 367223"/>
              <a:gd name="connsiteY3" fmla="*/ 355729 h 765957"/>
              <a:gd name="connsiteX4" fmla="*/ 285267 w 367223"/>
              <a:gd name="connsiteY4" fmla="*/ 228553 h 765957"/>
              <a:gd name="connsiteX5" fmla="*/ 329982 w 367223"/>
              <a:gd name="connsiteY5" fmla="*/ 103123 h 765957"/>
              <a:gd name="connsiteX6" fmla="*/ 367223 w 367223"/>
              <a:gd name="connsiteY6" fmla="*/ 0 h 765957"/>
              <a:gd name="connsiteX0" fmla="*/ 0 w 367223"/>
              <a:gd name="connsiteY0" fmla="*/ 765673 h 784221"/>
              <a:gd name="connsiteX1" fmla="*/ 43034 w 367223"/>
              <a:gd name="connsiteY1" fmla="*/ 769413 h 784221"/>
              <a:gd name="connsiteX2" fmla="*/ 151876 w 367223"/>
              <a:gd name="connsiteY2" fmla="*/ 538097 h 784221"/>
              <a:gd name="connsiteX3" fmla="*/ 233709 w 367223"/>
              <a:gd name="connsiteY3" fmla="*/ 355729 h 784221"/>
              <a:gd name="connsiteX4" fmla="*/ 285267 w 367223"/>
              <a:gd name="connsiteY4" fmla="*/ 228553 h 784221"/>
              <a:gd name="connsiteX5" fmla="*/ 329982 w 367223"/>
              <a:gd name="connsiteY5" fmla="*/ 103123 h 784221"/>
              <a:gd name="connsiteX6" fmla="*/ 367223 w 367223"/>
              <a:gd name="connsiteY6" fmla="*/ 0 h 784221"/>
              <a:gd name="connsiteX0" fmla="*/ 0 w 367223"/>
              <a:gd name="connsiteY0" fmla="*/ 765673 h 765673"/>
              <a:gd name="connsiteX1" fmla="*/ 151876 w 367223"/>
              <a:gd name="connsiteY1" fmla="*/ 538097 h 765673"/>
              <a:gd name="connsiteX2" fmla="*/ 233709 w 367223"/>
              <a:gd name="connsiteY2" fmla="*/ 355729 h 765673"/>
              <a:gd name="connsiteX3" fmla="*/ 285267 w 367223"/>
              <a:gd name="connsiteY3" fmla="*/ 228553 h 765673"/>
              <a:gd name="connsiteX4" fmla="*/ 329982 w 367223"/>
              <a:gd name="connsiteY4" fmla="*/ 103123 h 765673"/>
              <a:gd name="connsiteX5" fmla="*/ 367223 w 367223"/>
              <a:gd name="connsiteY5" fmla="*/ 0 h 765673"/>
              <a:gd name="connsiteX0" fmla="*/ 0 w 351526"/>
              <a:gd name="connsiteY0" fmla="*/ 774746 h 774746"/>
              <a:gd name="connsiteX1" fmla="*/ 136179 w 351526"/>
              <a:gd name="connsiteY1" fmla="*/ 538097 h 774746"/>
              <a:gd name="connsiteX2" fmla="*/ 218012 w 351526"/>
              <a:gd name="connsiteY2" fmla="*/ 355729 h 774746"/>
              <a:gd name="connsiteX3" fmla="*/ 269570 w 351526"/>
              <a:gd name="connsiteY3" fmla="*/ 228553 h 774746"/>
              <a:gd name="connsiteX4" fmla="*/ 314285 w 351526"/>
              <a:gd name="connsiteY4" fmla="*/ 103123 h 774746"/>
              <a:gd name="connsiteX5" fmla="*/ 351526 w 351526"/>
              <a:gd name="connsiteY5" fmla="*/ 0 h 774746"/>
              <a:gd name="connsiteX0" fmla="*/ 0 w 343677"/>
              <a:gd name="connsiteY0" fmla="*/ 779283 h 779283"/>
              <a:gd name="connsiteX1" fmla="*/ 128330 w 343677"/>
              <a:gd name="connsiteY1" fmla="*/ 538097 h 779283"/>
              <a:gd name="connsiteX2" fmla="*/ 210163 w 343677"/>
              <a:gd name="connsiteY2" fmla="*/ 355729 h 779283"/>
              <a:gd name="connsiteX3" fmla="*/ 261721 w 343677"/>
              <a:gd name="connsiteY3" fmla="*/ 228553 h 779283"/>
              <a:gd name="connsiteX4" fmla="*/ 306436 w 343677"/>
              <a:gd name="connsiteY4" fmla="*/ 103123 h 779283"/>
              <a:gd name="connsiteX5" fmla="*/ 343677 w 343677"/>
              <a:gd name="connsiteY5" fmla="*/ 0 h 77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677" h="779283">
                <a:moveTo>
                  <a:pt x="0" y="779283"/>
                </a:moveTo>
                <a:cubicBezTo>
                  <a:pt x="31641" y="731871"/>
                  <a:pt x="93303" y="608689"/>
                  <a:pt x="128330" y="538097"/>
                </a:cubicBezTo>
                <a:cubicBezTo>
                  <a:pt x="163357" y="467505"/>
                  <a:pt x="187931" y="407320"/>
                  <a:pt x="210163" y="355729"/>
                </a:cubicBezTo>
                <a:cubicBezTo>
                  <a:pt x="232395" y="304138"/>
                  <a:pt x="245676" y="270654"/>
                  <a:pt x="261721" y="228553"/>
                </a:cubicBezTo>
                <a:cubicBezTo>
                  <a:pt x="277766" y="186452"/>
                  <a:pt x="290988" y="141215"/>
                  <a:pt x="306436" y="103123"/>
                </a:cubicBezTo>
                <a:cubicBezTo>
                  <a:pt x="321884" y="65031"/>
                  <a:pt x="335681" y="16153"/>
                  <a:pt x="343677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6" name="Freeform 135"/>
          <p:cNvSpPr/>
          <p:nvPr/>
        </p:nvSpPr>
        <p:spPr>
          <a:xfrm>
            <a:off x="7809100" y="2286306"/>
            <a:ext cx="579487" cy="958921"/>
          </a:xfrm>
          <a:custGeom>
            <a:avLst/>
            <a:gdLst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354889 w 575496"/>
              <a:gd name="connsiteY5" fmla="*/ 201424 h 975147"/>
              <a:gd name="connsiteX6" fmla="*/ 457200 w 575496"/>
              <a:gd name="connsiteY6" fmla="*/ 95916 h 975147"/>
              <a:gd name="connsiteX7" fmla="*/ 537130 w 575496"/>
              <a:gd name="connsiteY7" fmla="*/ 25578 h 975147"/>
              <a:gd name="connsiteX8" fmla="*/ 575496 w 575496"/>
              <a:gd name="connsiteY8" fmla="*/ 0 h 975147"/>
              <a:gd name="connsiteX9" fmla="*/ 575496 w 575496"/>
              <a:gd name="connsiteY9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8157 w 575496"/>
              <a:gd name="connsiteY5" fmla="*/ 310129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81355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2381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31972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3932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68565 w 575496"/>
              <a:gd name="connsiteY5" fmla="*/ 335706 h 975147"/>
              <a:gd name="connsiteX6" fmla="*/ 263649 w 575496"/>
              <a:gd name="connsiteY6" fmla="*/ 332510 h 975147"/>
              <a:gd name="connsiteX7" fmla="*/ 354889 w 575496"/>
              <a:gd name="connsiteY7" fmla="*/ 204621 h 975147"/>
              <a:gd name="connsiteX8" fmla="*/ 457200 w 575496"/>
              <a:gd name="connsiteY8" fmla="*/ 95916 h 975147"/>
              <a:gd name="connsiteX9" fmla="*/ 537129 w 575496"/>
              <a:gd name="connsiteY9" fmla="*/ 31973 h 975147"/>
              <a:gd name="connsiteX10" fmla="*/ 575496 w 575496"/>
              <a:gd name="connsiteY10" fmla="*/ 0 h 975147"/>
              <a:gd name="connsiteX11" fmla="*/ 575496 w 575496"/>
              <a:gd name="connsiteY11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56798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4671 w 575496"/>
              <a:gd name="connsiteY10" fmla="*/ 29515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7426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496" h="975147">
                <a:moveTo>
                  <a:pt x="0" y="975147"/>
                </a:moveTo>
                <a:cubicBezTo>
                  <a:pt x="19450" y="909604"/>
                  <a:pt x="38900" y="844062"/>
                  <a:pt x="60747" y="783315"/>
                </a:cubicBezTo>
                <a:cubicBezTo>
                  <a:pt x="82595" y="722568"/>
                  <a:pt x="109401" y="663297"/>
                  <a:pt x="131085" y="610666"/>
                </a:cubicBezTo>
                <a:cubicBezTo>
                  <a:pt x="152769" y="558035"/>
                  <a:pt x="175685" y="500830"/>
                  <a:pt x="190853" y="467531"/>
                </a:cubicBezTo>
                <a:cubicBezTo>
                  <a:pt x="206021" y="434232"/>
                  <a:pt x="211558" y="428511"/>
                  <a:pt x="222090" y="410875"/>
                </a:cubicBezTo>
                <a:cubicBezTo>
                  <a:pt x="232622" y="393239"/>
                  <a:pt x="238924" y="374242"/>
                  <a:pt x="246670" y="361714"/>
                </a:cubicBezTo>
                <a:cubicBezTo>
                  <a:pt x="254416" y="349186"/>
                  <a:pt x="266145" y="339754"/>
                  <a:pt x="268565" y="335706"/>
                </a:cubicBezTo>
                <a:cubicBezTo>
                  <a:pt x="270985" y="331658"/>
                  <a:pt x="250001" y="367799"/>
                  <a:pt x="261191" y="337426"/>
                </a:cubicBezTo>
                <a:cubicBezTo>
                  <a:pt x="275578" y="316644"/>
                  <a:pt x="319763" y="238728"/>
                  <a:pt x="352431" y="197247"/>
                </a:cubicBezTo>
                <a:cubicBezTo>
                  <a:pt x="385099" y="155766"/>
                  <a:pt x="427236" y="117317"/>
                  <a:pt x="457200" y="88542"/>
                </a:cubicBezTo>
                <a:cubicBezTo>
                  <a:pt x="487164" y="59767"/>
                  <a:pt x="512497" y="40585"/>
                  <a:pt x="532213" y="24599"/>
                </a:cubicBezTo>
                <a:lnTo>
                  <a:pt x="575496" y="0"/>
                </a:lnTo>
                <a:lnTo>
                  <a:pt x="57549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7" name="Freeform 136"/>
          <p:cNvSpPr/>
          <p:nvPr/>
        </p:nvSpPr>
        <p:spPr>
          <a:xfrm>
            <a:off x="8307583" y="2241637"/>
            <a:ext cx="505158" cy="148792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158" h="150609">
                <a:moveTo>
                  <a:pt x="0" y="99453"/>
                </a:moveTo>
                <a:cubicBezTo>
                  <a:pt x="6653" y="95210"/>
                  <a:pt x="24628" y="79900"/>
                  <a:pt x="39918" y="69080"/>
                </a:cubicBezTo>
                <a:cubicBezTo>
                  <a:pt x="55208" y="58260"/>
                  <a:pt x="75356" y="42953"/>
                  <a:pt x="91739" y="34530"/>
                </a:cubicBezTo>
                <a:cubicBezTo>
                  <a:pt x="108123" y="26107"/>
                  <a:pt x="126742" y="22684"/>
                  <a:pt x="138219" y="18544"/>
                </a:cubicBezTo>
                <a:cubicBezTo>
                  <a:pt x="149696" y="14404"/>
                  <a:pt x="145803" y="12765"/>
                  <a:pt x="160600" y="9691"/>
                </a:cubicBezTo>
                <a:cubicBezTo>
                  <a:pt x="175397" y="6617"/>
                  <a:pt x="202613" y="755"/>
                  <a:pt x="227002" y="99"/>
                </a:cubicBezTo>
                <a:cubicBezTo>
                  <a:pt x="251391" y="-557"/>
                  <a:pt x="282420" y="2147"/>
                  <a:pt x="306932" y="5754"/>
                </a:cubicBezTo>
                <a:cubicBezTo>
                  <a:pt x="331444" y="9361"/>
                  <a:pt x="353291" y="14158"/>
                  <a:pt x="374073" y="21741"/>
                </a:cubicBezTo>
                <a:cubicBezTo>
                  <a:pt x="394855" y="29324"/>
                  <a:pt x="414448" y="39286"/>
                  <a:pt x="431623" y="51255"/>
                </a:cubicBezTo>
                <a:cubicBezTo>
                  <a:pt x="448798" y="63224"/>
                  <a:pt x="459950" y="76998"/>
                  <a:pt x="477122" y="93557"/>
                </a:cubicBezTo>
                <a:cubicBezTo>
                  <a:pt x="494294" y="110116"/>
                  <a:pt x="500895" y="143149"/>
                  <a:pt x="505158" y="150609"/>
                </a:cubicBezTo>
                <a:lnTo>
                  <a:pt x="505158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8" name="Freeform 137"/>
          <p:cNvSpPr/>
          <p:nvPr/>
        </p:nvSpPr>
        <p:spPr>
          <a:xfrm>
            <a:off x="8779039" y="2337817"/>
            <a:ext cx="163057" cy="12444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9" name="Freeform 138"/>
          <p:cNvSpPr/>
          <p:nvPr/>
        </p:nvSpPr>
        <p:spPr>
          <a:xfrm>
            <a:off x="8939985" y="3475931"/>
            <a:ext cx="396916" cy="153147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0" fmla="*/ 0 w 454002"/>
              <a:gd name="connsiteY0" fmla="*/ 38365 h 137536"/>
              <a:gd name="connsiteX1" fmla="*/ 43439 w 454002"/>
              <a:gd name="connsiteY1" fmla="*/ 87209 h 137536"/>
              <a:gd name="connsiteX2" fmla="*/ 73535 w 454002"/>
              <a:gd name="connsiteY2" fmla="*/ 111902 h 137536"/>
              <a:gd name="connsiteX3" fmla="*/ 115099 w 454002"/>
              <a:gd name="connsiteY3" fmla="*/ 127887 h 137536"/>
              <a:gd name="connsiteX4" fmla="*/ 172648 w 454002"/>
              <a:gd name="connsiteY4" fmla="*/ 137478 h 137536"/>
              <a:gd name="connsiteX5" fmla="*/ 230198 w 454002"/>
              <a:gd name="connsiteY5" fmla="*/ 131084 h 137536"/>
              <a:gd name="connsiteX6" fmla="*/ 290945 w 454002"/>
              <a:gd name="connsiteY6" fmla="*/ 115098 h 137536"/>
              <a:gd name="connsiteX7" fmla="*/ 318398 w 454002"/>
              <a:gd name="connsiteY7" fmla="*/ 103196 h 137536"/>
              <a:gd name="connsiteX8" fmla="*/ 351692 w 454002"/>
              <a:gd name="connsiteY8" fmla="*/ 86324 h 137536"/>
              <a:gd name="connsiteX9" fmla="*/ 395131 w 454002"/>
              <a:gd name="connsiteY9" fmla="*/ 55237 h 137536"/>
              <a:gd name="connsiteX10" fmla="*/ 454002 w 454002"/>
              <a:gd name="connsiteY10" fmla="*/ 0 h 137536"/>
              <a:gd name="connsiteX0" fmla="*/ 0 w 430119"/>
              <a:gd name="connsiteY0" fmla="*/ 55632 h 154803"/>
              <a:gd name="connsiteX1" fmla="*/ 43439 w 430119"/>
              <a:gd name="connsiteY1" fmla="*/ 104476 h 154803"/>
              <a:gd name="connsiteX2" fmla="*/ 73535 w 430119"/>
              <a:gd name="connsiteY2" fmla="*/ 129169 h 154803"/>
              <a:gd name="connsiteX3" fmla="*/ 115099 w 430119"/>
              <a:gd name="connsiteY3" fmla="*/ 145154 h 154803"/>
              <a:gd name="connsiteX4" fmla="*/ 172648 w 430119"/>
              <a:gd name="connsiteY4" fmla="*/ 154745 h 154803"/>
              <a:gd name="connsiteX5" fmla="*/ 230198 w 430119"/>
              <a:gd name="connsiteY5" fmla="*/ 148351 h 154803"/>
              <a:gd name="connsiteX6" fmla="*/ 290945 w 430119"/>
              <a:gd name="connsiteY6" fmla="*/ 132365 h 154803"/>
              <a:gd name="connsiteX7" fmla="*/ 318398 w 430119"/>
              <a:gd name="connsiteY7" fmla="*/ 120463 h 154803"/>
              <a:gd name="connsiteX8" fmla="*/ 351692 w 430119"/>
              <a:gd name="connsiteY8" fmla="*/ 103591 h 154803"/>
              <a:gd name="connsiteX9" fmla="*/ 395131 w 430119"/>
              <a:gd name="connsiteY9" fmla="*/ 72504 h 154803"/>
              <a:gd name="connsiteX10" fmla="*/ 430119 w 430119"/>
              <a:gd name="connsiteY10" fmla="*/ 0 h 154803"/>
              <a:gd name="connsiteX0" fmla="*/ 0 w 430119"/>
              <a:gd name="connsiteY0" fmla="*/ 55632 h 154803"/>
              <a:gd name="connsiteX1" fmla="*/ 43439 w 430119"/>
              <a:gd name="connsiteY1" fmla="*/ 104476 h 154803"/>
              <a:gd name="connsiteX2" fmla="*/ 73535 w 430119"/>
              <a:gd name="connsiteY2" fmla="*/ 129169 h 154803"/>
              <a:gd name="connsiteX3" fmla="*/ 115099 w 430119"/>
              <a:gd name="connsiteY3" fmla="*/ 145154 h 154803"/>
              <a:gd name="connsiteX4" fmla="*/ 172648 w 430119"/>
              <a:gd name="connsiteY4" fmla="*/ 154745 h 154803"/>
              <a:gd name="connsiteX5" fmla="*/ 230198 w 430119"/>
              <a:gd name="connsiteY5" fmla="*/ 148351 h 154803"/>
              <a:gd name="connsiteX6" fmla="*/ 290945 w 430119"/>
              <a:gd name="connsiteY6" fmla="*/ 132365 h 154803"/>
              <a:gd name="connsiteX7" fmla="*/ 318398 w 430119"/>
              <a:gd name="connsiteY7" fmla="*/ 120463 h 154803"/>
              <a:gd name="connsiteX8" fmla="*/ 351692 w 430119"/>
              <a:gd name="connsiteY8" fmla="*/ 103591 h 154803"/>
              <a:gd name="connsiteX9" fmla="*/ 374659 w 430119"/>
              <a:gd name="connsiteY9" fmla="*/ 58690 h 154803"/>
              <a:gd name="connsiteX10" fmla="*/ 430119 w 430119"/>
              <a:gd name="connsiteY10" fmla="*/ 0 h 154803"/>
              <a:gd name="connsiteX0" fmla="*/ 0 w 430119"/>
              <a:gd name="connsiteY0" fmla="*/ 55632 h 154803"/>
              <a:gd name="connsiteX1" fmla="*/ 43439 w 430119"/>
              <a:gd name="connsiteY1" fmla="*/ 104476 h 154803"/>
              <a:gd name="connsiteX2" fmla="*/ 73535 w 430119"/>
              <a:gd name="connsiteY2" fmla="*/ 129169 h 154803"/>
              <a:gd name="connsiteX3" fmla="*/ 115099 w 430119"/>
              <a:gd name="connsiteY3" fmla="*/ 145154 h 154803"/>
              <a:gd name="connsiteX4" fmla="*/ 172648 w 430119"/>
              <a:gd name="connsiteY4" fmla="*/ 154745 h 154803"/>
              <a:gd name="connsiteX5" fmla="*/ 230198 w 430119"/>
              <a:gd name="connsiteY5" fmla="*/ 148351 h 154803"/>
              <a:gd name="connsiteX6" fmla="*/ 290945 w 430119"/>
              <a:gd name="connsiteY6" fmla="*/ 132365 h 154803"/>
              <a:gd name="connsiteX7" fmla="*/ 318398 w 430119"/>
              <a:gd name="connsiteY7" fmla="*/ 120463 h 154803"/>
              <a:gd name="connsiteX8" fmla="*/ 374659 w 430119"/>
              <a:gd name="connsiteY8" fmla="*/ 58690 h 154803"/>
              <a:gd name="connsiteX9" fmla="*/ 430119 w 430119"/>
              <a:gd name="connsiteY9" fmla="*/ 0 h 154803"/>
              <a:gd name="connsiteX0" fmla="*/ 0 w 430119"/>
              <a:gd name="connsiteY0" fmla="*/ 55632 h 154803"/>
              <a:gd name="connsiteX1" fmla="*/ 43439 w 430119"/>
              <a:gd name="connsiteY1" fmla="*/ 104476 h 154803"/>
              <a:gd name="connsiteX2" fmla="*/ 73535 w 430119"/>
              <a:gd name="connsiteY2" fmla="*/ 129169 h 154803"/>
              <a:gd name="connsiteX3" fmla="*/ 115099 w 430119"/>
              <a:gd name="connsiteY3" fmla="*/ 145154 h 154803"/>
              <a:gd name="connsiteX4" fmla="*/ 172648 w 430119"/>
              <a:gd name="connsiteY4" fmla="*/ 154745 h 154803"/>
              <a:gd name="connsiteX5" fmla="*/ 230198 w 430119"/>
              <a:gd name="connsiteY5" fmla="*/ 148351 h 154803"/>
              <a:gd name="connsiteX6" fmla="*/ 290945 w 430119"/>
              <a:gd name="connsiteY6" fmla="*/ 132365 h 154803"/>
              <a:gd name="connsiteX7" fmla="*/ 308162 w 430119"/>
              <a:gd name="connsiteY7" fmla="*/ 110103 h 154803"/>
              <a:gd name="connsiteX8" fmla="*/ 374659 w 430119"/>
              <a:gd name="connsiteY8" fmla="*/ 58690 h 154803"/>
              <a:gd name="connsiteX9" fmla="*/ 430119 w 430119"/>
              <a:gd name="connsiteY9" fmla="*/ 0 h 154803"/>
              <a:gd name="connsiteX0" fmla="*/ 0 w 430119"/>
              <a:gd name="connsiteY0" fmla="*/ 55632 h 155017"/>
              <a:gd name="connsiteX1" fmla="*/ 43439 w 430119"/>
              <a:gd name="connsiteY1" fmla="*/ 104476 h 155017"/>
              <a:gd name="connsiteX2" fmla="*/ 73535 w 430119"/>
              <a:gd name="connsiteY2" fmla="*/ 129169 h 155017"/>
              <a:gd name="connsiteX3" fmla="*/ 115099 w 430119"/>
              <a:gd name="connsiteY3" fmla="*/ 145154 h 155017"/>
              <a:gd name="connsiteX4" fmla="*/ 172648 w 430119"/>
              <a:gd name="connsiteY4" fmla="*/ 154745 h 155017"/>
              <a:gd name="connsiteX5" fmla="*/ 230198 w 430119"/>
              <a:gd name="connsiteY5" fmla="*/ 148351 h 155017"/>
              <a:gd name="connsiteX6" fmla="*/ 308162 w 430119"/>
              <a:gd name="connsiteY6" fmla="*/ 110103 h 155017"/>
              <a:gd name="connsiteX7" fmla="*/ 374659 w 430119"/>
              <a:gd name="connsiteY7" fmla="*/ 58690 h 155017"/>
              <a:gd name="connsiteX8" fmla="*/ 430119 w 430119"/>
              <a:gd name="connsiteY8" fmla="*/ 0 h 155017"/>
              <a:gd name="connsiteX0" fmla="*/ 0 w 386680"/>
              <a:gd name="connsiteY0" fmla="*/ 104476 h 155017"/>
              <a:gd name="connsiteX1" fmla="*/ 30096 w 386680"/>
              <a:gd name="connsiteY1" fmla="*/ 129169 h 155017"/>
              <a:gd name="connsiteX2" fmla="*/ 71660 w 386680"/>
              <a:gd name="connsiteY2" fmla="*/ 145154 h 155017"/>
              <a:gd name="connsiteX3" fmla="*/ 129209 w 386680"/>
              <a:gd name="connsiteY3" fmla="*/ 154745 h 155017"/>
              <a:gd name="connsiteX4" fmla="*/ 186759 w 386680"/>
              <a:gd name="connsiteY4" fmla="*/ 148351 h 155017"/>
              <a:gd name="connsiteX5" fmla="*/ 264723 w 386680"/>
              <a:gd name="connsiteY5" fmla="*/ 110103 h 155017"/>
              <a:gd name="connsiteX6" fmla="*/ 331220 w 386680"/>
              <a:gd name="connsiteY6" fmla="*/ 58690 h 155017"/>
              <a:gd name="connsiteX7" fmla="*/ 386680 w 386680"/>
              <a:gd name="connsiteY7" fmla="*/ 0 h 155017"/>
              <a:gd name="connsiteX0" fmla="*/ 0 w 396916"/>
              <a:gd name="connsiteY0" fmla="*/ 104476 h 155017"/>
              <a:gd name="connsiteX1" fmla="*/ 40332 w 396916"/>
              <a:gd name="connsiteY1" fmla="*/ 129169 h 155017"/>
              <a:gd name="connsiteX2" fmla="*/ 81896 w 396916"/>
              <a:gd name="connsiteY2" fmla="*/ 145154 h 155017"/>
              <a:gd name="connsiteX3" fmla="*/ 139445 w 396916"/>
              <a:gd name="connsiteY3" fmla="*/ 154745 h 155017"/>
              <a:gd name="connsiteX4" fmla="*/ 196995 w 396916"/>
              <a:gd name="connsiteY4" fmla="*/ 148351 h 155017"/>
              <a:gd name="connsiteX5" fmla="*/ 274959 w 396916"/>
              <a:gd name="connsiteY5" fmla="*/ 110103 h 155017"/>
              <a:gd name="connsiteX6" fmla="*/ 341456 w 396916"/>
              <a:gd name="connsiteY6" fmla="*/ 58690 h 155017"/>
              <a:gd name="connsiteX7" fmla="*/ 396916 w 396916"/>
              <a:gd name="connsiteY7" fmla="*/ 0 h 155017"/>
              <a:gd name="connsiteX0" fmla="*/ 0 w 396916"/>
              <a:gd name="connsiteY0" fmla="*/ 104476 h 155017"/>
              <a:gd name="connsiteX1" fmla="*/ 40332 w 396916"/>
              <a:gd name="connsiteY1" fmla="*/ 129169 h 155017"/>
              <a:gd name="connsiteX2" fmla="*/ 81896 w 396916"/>
              <a:gd name="connsiteY2" fmla="*/ 145154 h 155017"/>
              <a:gd name="connsiteX3" fmla="*/ 139445 w 396916"/>
              <a:gd name="connsiteY3" fmla="*/ 154745 h 155017"/>
              <a:gd name="connsiteX4" fmla="*/ 196995 w 396916"/>
              <a:gd name="connsiteY4" fmla="*/ 148351 h 155017"/>
              <a:gd name="connsiteX5" fmla="*/ 274959 w 396916"/>
              <a:gd name="connsiteY5" fmla="*/ 110103 h 155017"/>
              <a:gd name="connsiteX6" fmla="*/ 341456 w 396916"/>
              <a:gd name="connsiteY6" fmla="*/ 58690 h 155017"/>
              <a:gd name="connsiteX7" fmla="*/ 396916 w 396916"/>
              <a:gd name="connsiteY7" fmla="*/ 0 h 15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916" h="155017">
                <a:moveTo>
                  <a:pt x="0" y="104476"/>
                </a:moveTo>
                <a:cubicBezTo>
                  <a:pt x="12256" y="115666"/>
                  <a:pt x="26683" y="122389"/>
                  <a:pt x="40332" y="129169"/>
                </a:cubicBezTo>
                <a:cubicBezTo>
                  <a:pt x="53981" y="135949"/>
                  <a:pt x="65377" y="140891"/>
                  <a:pt x="81896" y="145154"/>
                </a:cubicBezTo>
                <a:cubicBezTo>
                  <a:pt x="98415" y="149417"/>
                  <a:pt x="120262" y="154212"/>
                  <a:pt x="139445" y="154745"/>
                </a:cubicBezTo>
                <a:cubicBezTo>
                  <a:pt x="158628" y="155278"/>
                  <a:pt x="174410" y="155791"/>
                  <a:pt x="196995" y="148351"/>
                </a:cubicBezTo>
                <a:cubicBezTo>
                  <a:pt x="219580" y="140911"/>
                  <a:pt x="250882" y="125047"/>
                  <a:pt x="274959" y="110103"/>
                </a:cubicBezTo>
                <a:cubicBezTo>
                  <a:pt x="288911" y="97824"/>
                  <a:pt x="321130" y="77041"/>
                  <a:pt x="341456" y="58690"/>
                </a:cubicBezTo>
                <a:cubicBezTo>
                  <a:pt x="361782" y="40340"/>
                  <a:pt x="386571" y="10805"/>
                  <a:pt x="39691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0" name="Freeform 139"/>
          <p:cNvSpPr/>
          <p:nvPr/>
        </p:nvSpPr>
        <p:spPr>
          <a:xfrm>
            <a:off x="9311284" y="2909881"/>
            <a:ext cx="326115" cy="593821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55588 w 326115"/>
              <a:gd name="connsiteY2" fmla="*/ 367422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06961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06961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06961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06961 w 326115"/>
              <a:gd name="connsiteY3" fmla="*/ 281354 h 601074"/>
              <a:gd name="connsiteX4" fmla="*/ 261098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06961 w 326115"/>
              <a:gd name="connsiteY3" fmla="*/ 281354 h 601074"/>
              <a:gd name="connsiteX4" fmla="*/ 261098 w 326115"/>
              <a:gd name="connsiteY4" fmla="*/ 143874 h 601074"/>
              <a:gd name="connsiteX5" fmla="*/ 280495 w 326115"/>
              <a:gd name="connsiteY5" fmla="*/ 95659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193314 w 326115"/>
              <a:gd name="connsiteY3" fmla="*/ 270993 h 601074"/>
              <a:gd name="connsiteX4" fmla="*/ 261098 w 326115"/>
              <a:gd name="connsiteY4" fmla="*/ 143874 h 601074"/>
              <a:gd name="connsiteX5" fmla="*/ 280495 w 326115"/>
              <a:gd name="connsiteY5" fmla="*/ 95659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91861 w 326115"/>
              <a:gd name="connsiteY1" fmla="*/ 476126 h 601074"/>
              <a:gd name="connsiteX2" fmla="*/ 155588 w 326115"/>
              <a:gd name="connsiteY2" fmla="*/ 367422 h 601074"/>
              <a:gd name="connsiteX3" fmla="*/ 200138 w 326115"/>
              <a:gd name="connsiteY3" fmla="*/ 274447 h 601074"/>
              <a:gd name="connsiteX4" fmla="*/ 261098 w 326115"/>
              <a:gd name="connsiteY4" fmla="*/ 143874 h 601074"/>
              <a:gd name="connsiteX5" fmla="*/ 280495 w 326115"/>
              <a:gd name="connsiteY5" fmla="*/ 95659 h 601074"/>
              <a:gd name="connsiteX6" fmla="*/ 326115 w 326115"/>
              <a:gd name="connsiteY6" fmla="*/ 0 h 601074"/>
              <a:gd name="connsiteX7" fmla="*/ 326115 w 326115"/>
              <a:gd name="connsiteY7" fmla="*/ 0 h 60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115" h="601074">
                <a:moveTo>
                  <a:pt x="0" y="601074"/>
                </a:moveTo>
                <a:cubicBezTo>
                  <a:pt x="39166" y="559776"/>
                  <a:pt x="65930" y="515068"/>
                  <a:pt x="91861" y="476126"/>
                </a:cubicBezTo>
                <a:cubicBezTo>
                  <a:pt x="117792" y="437184"/>
                  <a:pt x="137542" y="401035"/>
                  <a:pt x="155588" y="367422"/>
                </a:cubicBezTo>
                <a:cubicBezTo>
                  <a:pt x="173634" y="333809"/>
                  <a:pt x="182553" y="311705"/>
                  <a:pt x="200138" y="274447"/>
                </a:cubicBezTo>
                <a:cubicBezTo>
                  <a:pt x="217723" y="237189"/>
                  <a:pt x="247705" y="173672"/>
                  <a:pt x="261098" y="143874"/>
                </a:cubicBezTo>
                <a:cubicBezTo>
                  <a:pt x="274491" y="114076"/>
                  <a:pt x="269659" y="119638"/>
                  <a:pt x="280495" y="95659"/>
                </a:cubicBezTo>
                <a:cubicBezTo>
                  <a:pt x="291331" y="71680"/>
                  <a:pt x="320786" y="16519"/>
                  <a:pt x="326115" y="0"/>
                </a:cubicBezTo>
                <a:lnTo>
                  <a:pt x="32611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1" name="Freeform 140"/>
          <p:cNvSpPr/>
          <p:nvPr/>
        </p:nvSpPr>
        <p:spPr>
          <a:xfrm>
            <a:off x="7810971" y="2153950"/>
            <a:ext cx="6723" cy="3005417"/>
          </a:xfrm>
          <a:custGeom>
            <a:avLst/>
            <a:gdLst>
              <a:gd name="connsiteX0" fmla="*/ 6723 w 6723"/>
              <a:gd name="connsiteY0" fmla="*/ 0 h 3005417"/>
              <a:gd name="connsiteX1" fmla="*/ 0 w 6723"/>
              <a:gd name="connsiteY1" fmla="*/ 3005417 h 3005417"/>
              <a:gd name="connsiteX2" fmla="*/ 0 w 6723"/>
              <a:gd name="connsiteY2" fmla="*/ 3005417 h 300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3" h="3005417">
                <a:moveTo>
                  <a:pt x="6723" y="0"/>
                </a:moveTo>
                <a:lnTo>
                  <a:pt x="0" y="3005417"/>
                </a:lnTo>
                <a:lnTo>
                  <a:pt x="0" y="300541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2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7679622" y="1833923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02786 -0.10902 C 0.0276 -0.05856 0.02734 -0.00787 0.02708 0.0426 L 0.02864 0.07385 L 0.03984 0.10371 L 0.05494 0.1051 L 0.07174 0.09653 L 0.09244 0.04537 L 0.11159 -0.03402 L 0.11328 -0.10764 L 0.11159 0.06389 L 0.11562 0.09514 L 0.12994 0.1051 L 0.1444 0.09514 L 0.16276 0.04977 L 0.2026 -0.10764 C 0.20286 -0.05856 0.20312 -0.00949 0.20338 0.03982 L 0.20338 0.06968 L 0.21054 0.09074 L 0.22174 0.10371 L 0.23606 0.10371 L 0.25052 0.08658 L 0.26484 0.05255 L 0.29036 -0.04537 L 0.28958 -0.10764 L 0.28802 0.29792 L 0.2832 0.35324 L 0.27044 0.41273 L 0.25768 0.42709 L 0.24492 0.42408 L 0.2345 0.40996 L 0.22968 0.36042 L 0.23932 0.27662 L 0.25599 0.21273 L 0.31914 -2.96296E-6 L 0.31914 0.00023 " pathEditMode="relative" rAng="0" ptsTypes="AAAAAAAAAAAAAAAAAAAAAAAAAAAAAAAAAAAA">
                                      <p:cBhvr>
                                        <p:cTn id="10" dur="2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159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9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9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3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3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-0.00052 -0.00092 L 0.01485 -0.11389 L 0.01485 0.32107 L 0.01654 0.02963 L 0.04505 -0.07477 L 0.06133 -0.09815 L 0.08503 -0.09653 L 0.1013 -0.07477 L 0.10222 -0.01551 L 0.10222 0.07292 L 0.11354 0.10047 L 0.13477 0.08889 L 0.15104 0.04398 L 0.1642 -0.00532 L 0.1642 -0.00509 " pathEditMode="relative" rAng="0" ptsTypes="AAAAAAAAAAAAAAA">
                                      <p:cBhvr>
                                        <p:cTn id="58" dur="1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044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8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4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26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1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8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9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30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8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nodeType="withEffect">
                                  <p:stCondLst>
                                    <p:cond delay="3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106901" y="4532576"/>
            <a:ext cx="10544812" cy="2274447"/>
            <a:chOff x="1900966" y="3268644"/>
            <a:chExt cx="10544812" cy="2274447"/>
          </a:xfrm>
        </p:grpSpPr>
        <p:grpSp>
          <p:nvGrpSpPr>
            <p:cNvPr id="55" name="Group 54"/>
            <p:cNvGrpSpPr/>
            <p:nvPr/>
          </p:nvGrpSpPr>
          <p:grpSpPr>
            <a:xfrm>
              <a:off x="4181301" y="3268644"/>
              <a:ext cx="5665707" cy="2274447"/>
              <a:chOff x="759441" y="1821142"/>
              <a:chExt cx="4068776" cy="1436408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87" name="Group 86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8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 89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90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/>
            <p:cNvGrpSpPr/>
            <p:nvPr/>
          </p:nvGrpSpPr>
          <p:grpSpPr>
            <a:xfrm>
              <a:off x="1900966" y="3268644"/>
              <a:ext cx="6793518" cy="2274447"/>
              <a:chOff x="1549714" y="1821142"/>
              <a:chExt cx="4878703" cy="1436408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5556840" y="1829540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64" name="Group 63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65" name="Group 64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66" name="Group 65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66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68" name="Group 67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/>
              <p:cNvGrpSpPr/>
              <p:nvPr/>
            </p:nvGrpSpPr>
            <p:grpSpPr>
              <a:xfrm>
                <a:off x="55626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4221800" y="3396714"/>
              <a:ext cx="8223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h</a:t>
              </a:r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uơ vā</a:t>
              </a:r>
              <a:endParaRPr lang="vi-VN" sz="115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106901" y="898275"/>
            <a:ext cx="9691850" cy="2274447"/>
            <a:chOff x="1900966" y="3268644"/>
            <a:chExt cx="9691850" cy="2274447"/>
          </a:xfrm>
        </p:grpSpPr>
        <p:grpSp>
          <p:nvGrpSpPr>
            <p:cNvPr id="103" name="Group 102"/>
            <p:cNvGrpSpPr/>
            <p:nvPr/>
          </p:nvGrpSpPr>
          <p:grpSpPr>
            <a:xfrm>
              <a:off x="4181301" y="3268644"/>
              <a:ext cx="5665707" cy="2274447"/>
              <a:chOff x="759441" y="1821142"/>
              <a:chExt cx="4068776" cy="1436408"/>
            </a:xfrm>
          </p:grpSpPr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1" name="Picture 13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35" name="Group 134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135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7" name="Group 136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8" name="Group 137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4" name="Group 103"/>
            <p:cNvGrpSpPr/>
            <p:nvPr/>
          </p:nvGrpSpPr>
          <p:grpSpPr>
            <a:xfrm>
              <a:off x="1900966" y="3268644"/>
              <a:ext cx="6793518" cy="2274447"/>
              <a:chOff x="1549714" y="1821142"/>
              <a:chExt cx="4878703" cy="1436408"/>
            </a:xfrm>
          </p:grpSpPr>
          <p:pic>
            <p:nvPicPr>
              <p:cNvPr id="106" name="Picture 10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5556840" y="1829540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12" name="Group 111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3" name="Group 112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up 113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Group 114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Group 115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116"/>
              <p:cNvGrpSpPr/>
              <p:nvPr/>
            </p:nvGrpSpPr>
            <p:grpSpPr>
              <a:xfrm>
                <a:off x="55626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sp>
          <p:nvSpPr>
            <p:cNvPr id="105" name="TextBox 104"/>
            <p:cNvSpPr txBox="1"/>
            <p:nvPr/>
          </p:nvSpPr>
          <p:spPr>
            <a:xfrm>
              <a:off x="3368838" y="3412498"/>
              <a:ext cx="8223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c</a:t>
              </a:r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ái x</a:t>
              </a:r>
              <a:r>
                <a:rPr lang="el-GR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ά</a:t>
              </a:r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Ƒ</a:t>
              </a:r>
              <a:endParaRPr lang="vi-VN" sz="115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3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807" t="36678" r="33479" b="15735"/>
          <a:stretch/>
        </p:blipFill>
        <p:spPr>
          <a:xfrm>
            <a:off x="2245895" y="0"/>
            <a:ext cx="8518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958" t="16283" r="30520" b="14419"/>
          <a:stretch/>
        </p:blipFill>
        <p:spPr>
          <a:xfrm>
            <a:off x="1716505" y="0"/>
            <a:ext cx="8807116" cy="66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2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758" t="33453" r="20122" b="194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4966" y="0"/>
            <a:ext cx="3130857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483" y="828912"/>
            <a:ext cx="11269822" cy="179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lẽo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đẽo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hệt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rơ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moóc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ngoái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huơ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bâng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khuâng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5483" y="2692165"/>
            <a:ext cx="11269822" cy="3046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tuềnh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toàng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nguệch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ngoạc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sàn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dụi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mõm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Bin.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bâng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quơ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Bin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1733" y="852274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6960" y="1435264"/>
            <a:ext cx="989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ooc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09183" y="1435264"/>
            <a:ext cx="704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10301" y="2026627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uâng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39325" y="2722145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uênh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91308" y="3306920"/>
            <a:ext cx="1217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uêch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07502" y="4486862"/>
            <a:ext cx="704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901784" y="1339900"/>
            <a:ext cx="1295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58190" y="1933587"/>
            <a:ext cx="1094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65496" y="1933587"/>
            <a:ext cx="730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42217" y="2518348"/>
            <a:ext cx="15140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478125" y="3216980"/>
            <a:ext cx="11872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94885" y="3814498"/>
            <a:ext cx="1484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12631" y="4974121"/>
            <a:ext cx="807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52494" y="5739153"/>
            <a:ext cx="7997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Bin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/>
      <p:bldP spid="18" grpId="0"/>
      <p:bldP spid="19" grpId="0"/>
      <p:bldP spid="20" grpId="0"/>
      <p:bldP spid="37" grpId="0"/>
      <p:bldP spid="3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10284" y="-67237"/>
            <a:ext cx="1044295" cy="98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579" y="2871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1066" y="1998133"/>
            <a:ext cx="6994610" cy="5091559"/>
            <a:chOff x="2249715" y="2107237"/>
            <a:chExt cx="7001782" cy="4418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5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715" y="2248580"/>
              <a:ext cx="7001782" cy="427672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23541" y="2107237"/>
              <a:ext cx="3387725" cy="4276725"/>
              <a:chOff x="6516913" y="583238"/>
              <a:chExt cx="3387725" cy="42767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537223" y="2147718"/>
                <a:ext cx="1268639" cy="1147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00" b="97105" l="42173" r="998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4"/>
              <a:stretch/>
            </p:blipFill>
            <p:spPr>
              <a:xfrm>
                <a:off x="6516913" y="583238"/>
                <a:ext cx="3387725" cy="4276725"/>
              </a:xfrm>
              <a:prstGeom prst="rect">
                <a:avLst/>
              </a:prstGeom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929391" y="1272667"/>
            <a:ext cx="10498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4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ọn bộ 50 phông nền powerpoint dễ thương, ấn tượng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40"/>
            <a:ext cx="12192000" cy="68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0323" y="0"/>
            <a:ext cx="4586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109: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1154" y="1200329"/>
            <a:ext cx="9953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ooc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endParaRPr lang="en-US" sz="7200" b="1" dirty="0" smtClean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ênh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uêch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uâng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uyp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7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6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417" y="1854926"/>
            <a:ext cx="9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13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endParaRPr lang="vi-VN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7345" y="3227909"/>
            <a:ext cx="41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9160" y="3928052"/>
            <a:ext cx="292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134" y="4647593"/>
            <a:ext cx="188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3479" y="4704051"/>
            <a:ext cx="153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24554" y="5755386"/>
            <a:ext cx="4413615" cy="820878"/>
            <a:chOff x="502163" y="5359272"/>
            <a:chExt cx="4303524" cy="820878"/>
          </a:xfrm>
        </p:grpSpPr>
        <p:sp>
          <p:nvSpPr>
            <p:cNvPr id="15" name="Rectangle 14"/>
            <p:cNvSpPr/>
            <p:nvPr/>
          </p:nvSpPr>
          <p:spPr>
            <a:xfrm>
              <a:off x="502163" y="5373862"/>
              <a:ext cx="105014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u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77811" y="5373786"/>
              <a:ext cx="796468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ơ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>
              <a:stCxn id="15" idx="3"/>
              <a:endCxn id="16" idx="1"/>
            </p:cNvCxnSpPr>
            <p:nvPr/>
          </p:nvCxnSpPr>
          <p:spPr>
            <a:xfrm flipV="1">
              <a:off x="1552304" y="5775718"/>
              <a:ext cx="525507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442677" y="5359272"/>
              <a:ext cx="1363010" cy="803864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uơ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/>
            <p:cNvCxnSpPr>
              <a:stCxn id="16" idx="3"/>
              <a:endCxn id="18" idx="1"/>
            </p:cNvCxnSpPr>
            <p:nvPr/>
          </p:nvCxnSpPr>
          <p:spPr>
            <a:xfrm flipV="1">
              <a:off x="2874278" y="5761204"/>
              <a:ext cx="568398" cy="145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794257" y="4706005"/>
            <a:ext cx="147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99994" y="4704051"/>
            <a:ext cx="108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81306" y="4713169"/>
            <a:ext cx="85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165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4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3176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5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4700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6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6224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7" name="TextBox 26"/>
          <p:cNvSpPr txBox="1"/>
          <p:nvPr/>
        </p:nvSpPr>
        <p:spPr>
          <a:xfrm>
            <a:off x="8389304" y="3216820"/>
            <a:ext cx="380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vòi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19709" y="3993610"/>
            <a:ext cx="2297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7549" y="4647592"/>
            <a:ext cx="2151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8099" y="4643580"/>
            <a:ext cx="103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90262" y="4628195"/>
            <a:ext cx="112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1973" y="5769900"/>
            <a:ext cx="5083501" cy="821075"/>
            <a:chOff x="731540" y="5604011"/>
            <a:chExt cx="5083501" cy="821075"/>
          </a:xfrm>
        </p:grpSpPr>
        <p:grpSp>
          <p:nvGrpSpPr>
            <p:cNvPr id="8" name="Group 7"/>
            <p:cNvGrpSpPr/>
            <p:nvPr/>
          </p:nvGrpSpPr>
          <p:grpSpPr>
            <a:xfrm>
              <a:off x="731540" y="5604011"/>
              <a:ext cx="3193128" cy="821075"/>
              <a:chOff x="521070" y="5373862"/>
              <a:chExt cx="3088756" cy="82107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1070" y="5373862"/>
                <a:ext cx="1031235" cy="806288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oo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Connector 10"/>
              <p:cNvCxnSpPr>
                <a:stCxn id="9" idx="3"/>
              </p:cNvCxnSpPr>
              <p:nvPr/>
            </p:nvCxnSpPr>
            <p:spPr>
              <a:xfrm flipV="1">
                <a:off x="1552305" y="5775718"/>
                <a:ext cx="421264" cy="128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1990119" y="5391073"/>
                <a:ext cx="1086330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ng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087862" y="5803046"/>
                <a:ext cx="52196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3962222" y="5621222"/>
              <a:ext cx="1852819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oong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785" t="18903" r="39823" b="55892"/>
          <a:stretch/>
        </p:blipFill>
        <p:spPr>
          <a:xfrm>
            <a:off x="248015" y="217730"/>
            <a:ext cx="4428917" cy="298982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8153" t="19074" r="39957" b="54696"/>
          <a:stretch/>
        </p:blipFill>
        <p:spPr>
          <a:xfrm>
            <a:off x="7615628" y="229517"/>
            <a:ext cx="4406481" cy="299839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con voi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20" y="0"/>
            <a:ext cx="12228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78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11158 L 0.00144 -0.0013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125 L -1.04167E-6 3.33333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4.44444E-6 L 0.16511 -0.51527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11551 L 3.95833E-6 -2.96296E-6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11041 L 4.79167E-6 -4.81481E-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7969 -0.52384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-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  <p:bldP spid="20" grpId="0"/>
      <p:bldP spid="20" grpId="1"/>
      <p:bldP spid="21" grpId="0"/>
      <p:bldP spid="21" grpId="1"/>
      <p:bldP spid="22" grpId="0"/>
      <p:bldP spid="22" grpId="1"/>
      <p:bldP spid="27" grpId="0"/>
      <p:bldP spid="28" grpId="0"/>
      <p:bldP spid="28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03889" y="2809312"/>
            <a:ext cx="2985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uần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soóc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9905" y="2766484"/>
            <a:ext cx="376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9326" y="5993095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tuýp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68" t="26281" r="35215" b="38678"/>
          <a:stretch/>
        </p:blipFill>
        <p:spPr>
          <a:xfrm>
            <a:off x="460376" y="160338"/>
            <a:ext cx="4066654" cy="256331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037" t="22149" r="32930" b="29286"/>
          <a:stretch/>
        </p:blipFill>
        <p:spPr>
          <a:xfrm>
            <a:off x="7644984" y="160338"/>
            <a:ext cx="4122295" cy="256331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9838" t="28261" r="29378" b="34443"/>
          <a:stretch/>
        </p:blipFill>
        <p:spPr>
          <a:xfrm>
            <a:off x="4110723" y="3517198"/>
            <a:ext cx="4150573" cy="242022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Quần sooc bò ảnh thật - quần Sooc bò nữ sắn gấu ống rộng giảm chỉ còn  105,000 đ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4" y="7937"/>
            <a:ext cx="12201993" cy="68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inrocin 2% - VCP | TUÝP NHÔM NĂM S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4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03889" y="2809312"/>
            <a:ext cx="2985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uần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soóc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59905" y="2766484"/>
            <a:ext cx="376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uơ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69326" y="5993095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tuýp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35868" t="26281" r="35215" b="38678"/>
          <a:stretch/>
        </p:blipFill>
        <p:spPr>
          <a:xfrm>
            <a:off x="460376" y="160338"/>
            <a:ext cx="4066654" cy="256331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/>
          <a:srcRect l="38037" t="22149" r="32930" b="29286"/>
          <a:stretch/>
        </p:blipFill>
        <p:spPr>
          <a:xfrm>
            <a:off x="7644984" y="160338"/>
            <a:ext cx="4122295" cy="256331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l="29838" t="28261" r="29378" b="34443"/>
          <a:stretch/>
        </p:blipFill>
        <p:spPr>
          <a:xfrm>
            <a:off x="4110723" y="3517198"/>
            <a:ext cx="4150573" cy="242022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0" name="TextBox 49"/>
          <p:cNvSpPr txBox="1"/>
          <p:nvPr/>
        </p:nvSpPr>
        <p:spPr>
          <a:xfrm>
            <a:off x="2771620" y="2798941"/>
            <a:ext cx="1202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ooc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081314" y="2766484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47054" y="6000214"/>
            <a:ext cx="1162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21875" y="3399420"/>
            <a:ext cx="12305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59187" y="3369440"/>
            <a:ext cx="944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86794" y="6685072"/>
            <a:ext cx="11092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76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9106"/>
            <a:ext cx="3322983" cy="769441"/>
            <a:chOff x="134912" y="70008"/>
            <a:chExt cx="3322983" cy="7694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rot="10800000" flipV="1">
            <a:off x="1967096" y="1967747"/>
            <a:ext cx="2595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huênh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137" y="1993901"/>
            <a:ext cx="1074243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9025" y="1993901"/>
            <a:ext cx="1856167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uênh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>
            <a:stCxn id="9" idx="3"/>
            <a:endCxn id="10" idx="1"/>
          </p:cNvCxnSpPr>
          <p:nvPr/>
        </p:nvCxnSpPr>
        <p:spPr>
          <a:xfrm>
            <a:off x="5279380" y="2373812"/>
            <a:ext cx="6196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471687" y="1967747"/>
            <a:ext cx="2441147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huênh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756904" y="2357092"/>
            <a:ext cx="710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42" y="456247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77231" y="3433905"/>
            <a:ext cx="506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huênh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224</Words>
  <Application>Microsoft Office PowerPoint</Application>
  <PresentationFormat>Widescreen</PresentationFormat>
  <Paragraphs>65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HOAI THU</cp:lastModifiedBy>
  <cp:revision>101</cp:revision>
  <dcterms:created xsi:type="dcterms:W3CDTF">2021-02-02T11:11:53Z</dcterms:created>
  <dcterms:modified xsi:type="dcterms:W3CDTF">2021-09-02T14:19:24Z</dcterms:modified>
</cp:coreProperties>
</file>