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81" r:id="rId7"/>
    <p:sldId id="267" r:id="rId8"/>
    <p:sldId id="266" r:id="rId9"/>
    <p:sldId id="269" r:id="rId10"/>
    <p:sldId id="270" r:id="rId11"/>
    <p:sldId id="271" r:id="rId12"/>
    <p:sldId id="282" r:id="rId13"/>
    <p:sldId id="283" r:id="rId14"/>
    <p:sldId id="274" r:id="rId15"/>
    <p:sldId id="275" r:id="rId16"/>
    <p:sldId id="276" r:id="rId17"/>
    <p:sldId id="284" r:id="rId18"/>
    <p:sldId id="279" r:id="rId19"/>
    <p:sldId id="28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FE54-1714-44A5-AA24-3C94150B8781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4FC-8D93-44CC-9A5B-59549A5CF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302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FE54-1714-44A5-AA24-3C94150B8781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4FC-8D93-44CC-9A5B-59549A5CF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538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FE54-1714-44A5-AA24-3C94150B8781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4FC-8D93-44CC-9A5B-59549A5CF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2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FE54-1714-44A5-AA24-3C94150B8781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4FC-8D93-44CC-9A5B-59549A5CF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034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FE54-1714-44A5-AA24-3C94150B8781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4FC-8D93-44CC-9A5B-59549A5CF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19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FE54-1714-44A5-AA24-3C94150B8781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4FC-8D93-44CC-9A5B-59549A5CF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544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FE54-1714-44A5-AA24-3C94150B8781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4FC-8D93-44CC-9A5B-59549A5CF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708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FE54-1714-44A5-AA24-3C94150B8781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4FC-8D93-44CC-9A5B-59549A5CF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65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FE54-1714-44A5-AA24-3C94150B8781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4FC-8D93-44CC-9A5B-59549A5CF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589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FE54-1714-44A5-AA24-3C94150B8781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4FC-8D93-44CC-9A5B-59549A5CF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849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FE54-1714-44A5-AA24-3C94150B8781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4FC-8D93-44CC-9A5B-59549A5CF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952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DFE54-1714-44A5-AA24-3C94150B8781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E34FC-8D93-44CC-9A5B-59549A5CF3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698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2264229" y="1300631"/>
            <a:ext cx="22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oanh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4229" y="3171108"/>
            <a:ext cx="2728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oach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924928" y="1300631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46252" y="358789"/>
            <a:ext cx="4332217" cy="2344616"/>
            <a:chOff x="5146252" y="743420"/>
            <a:chExt cx="4332217" cy="2344616"/>
          </a:xfrm>
        </p:grpSpPr>
        <p:sp>
          <p:nvSpPr>
            <p:cNvPr id="12" name="Rectangle 11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924928" y="3171108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146252" y="2214752"/>
            <a:ext cx="4332217" cy="2344616"/>
            <a:chOff x="5146252" y="743420"/>
            <a:chExt cx="4332217" cy="2344616"/>
          </a:xfrm>
        </p:grpSpPr>
        <p:sp>
          <p:nvSpPr>
            <p:cNvPr id="19" name="Rectangle 18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2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68" t="15830" r="57" b="14908"/>
          <a:stretch/>
        </p:blipFill>
        <p:spPr>
          <a:xfrm>
            <a:off x="724234" y="1120231"/>
            <a:ext cx="10739575" cy="4724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9051" y="1671628"/>
            <a:ext cx="1023079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Ξζ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831868" y="3532382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 6"/>
          <p:cNvSpPr/>
          <p:nvPr/>
        </p:nvSpPr>
        <p:spPr>
          <a:xfrm>
            <a:off x="2460565" y="3577296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2466108" y="4342065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3075707" y="4274326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 9"/>
          <p:cNvSpPr/>
          <p:nvPr/>
        </p:nvSpPr>
        <p:spPr>
          <a:xfrm>
            <a:off x="3319546" y="3627170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3370457" y="3704756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3429098" y="3730764"/>
            <a:ext cx="702733" cy="238948"/>
          </a:xfrm>
          <a:custGeom>
            <a:avLst/>
            <a:gdLst>
              <a:gd name="connsiteX0" fmla="*/ 0 w 702733"/>
              <a:gd name="connsiteY0" fmla="*/ 194734 h 238948"/>
              <a:gd name="connsiteX1" fmla="*/ 55033 w 702733"/>
              <a:gd name="connsiteY1" fmla="*/ 215900 h 238948"/>
              <a:gd name="connsiteX2" fmla="*/ 186266 w 702733"/>
              <a:gd name="connsiteY2" fmla="*/ 237067 h 238948"/>
              <a:gd name="connsiteX3" fmla="*/ 186266 w 702733"/>
              <a:gd name="connsiteY3" fmla="*/ 237067 h 238948"/>
              <a:gd name="connsiteX4" fmla="*/ 254000 w 702733"/>
              <a:gd name="connsiteY4" fmla="*/ 237067 h 238948"/>
              <a:gd name="connsiteX5" fmla="*/ 325966 w 702733"/>
              <a:gd name="connsiteY5" fmla="*/ 211667 h 238948"/>
              <a:gd name="connsiteX6" fmla="*/ 406400 w 702733"/>
              <a:gd name="connsiteY6" fmla="*/ 182034 h 238948"/>
              <a:gd name="connsiteX7" fmla="*/ 491066 w 702733"/>
              <a:gd name="connsiteY7" fmla="*/ 135467 h 238948"/>
              <a:gd name="connsiteX8" fmla="*/ 563033 w 702733"/>
              <a:gd name="connsiteY8" fmla="*/ 88900 h 238948"/>
              <a:gd name="connsiteX9" fmla="*/ 660400 w 702733"/>
              <a:gd name="connsiteY9" fmla="*/ 21167 h 238948"/>
              <a:gd name="connsiteX10" fmla="*/ 702733 w 702733"/>
              <a:gd name="connsiteY10" fmla="*/ 0 h 238948"/>
              <a:gd name="connsiteX11" fmla="*/ 702733 w 702733"/>
              <a:gd name="connsiteY11" fmla="*/ 0 h 2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733" h="238948">
                <a:moveTo>
                  <a:pt x="0" y="194734"/>
                </a:moveTo>
                <a:cubicBezTo>
                  <a:pt x="11994" y="201789"/>
                  <a:pt x="23989" y="208845"/>
                  <a:pt x="55033" y="215900"/>
                </a:cubicBezTo>
                <a:cubicBezTo>
                  <a:pt x="86077" y="222955"/>
                  <a:pt x="186266" y="237067"/>
                  <a:pt x="186266" y="237067"/>
                </a:cubicBezTo>
                <a:lnTo>
                  <a:pt x="186266" y="237067"/>
                </a:lnTo>
                <a:cubicBezTo>
                  <a:pt x="197555" y="237067"/>
                  <a:pt x="230717" y="241300"/>
                  <a:pt x="254000" y="237067"/>
                </a:cubicBezTo>
                <a:cubicBezTo>
                  <a:pt x="277283" y="232834"/>
                  <a:pt x="325966" y="211667"/>
                  <a:pt x="325966" y="211667"/>
                </a:cubicBezTo>
                <a:cubicBezTo>
                  <a:pt x="351366" y="202495"/>
                  <a:pt x="378883" y="194734"/>
                  <a:pt x="406400" y="182034"/>
                </a:cubicBezTo>
                <a:cubicBezTo>
                  <a:pt x="433917" y="169334"/>
                  <a:pt x="464961" y="150989"/>
                  <a:pt x="491066" y="135467"/>
                </a:cubicBezTo>
                <a:cubicBezTo>
                  <a:pt x="517171" y="119945"/>
                  <a:pt x="534811" y="107950"/>
                  <a:pt x="563033" y="88900"/>
                </a:cubicBezTo>
                <a:cubicBezTo>
                  <a:pt x="591255" y="69850"/>
                  <a:pt x="637117" y="35984"/>
                  <a:pt x="660400" y="21167"/>
                </a:cubicBezTo>
                <a:cubicBezTo>
                  <a:pt x="683683" y="6350"/>
                  <a:pt x="702733" y="0"/>
                  <a:pt x="702733" y="0"/>
                </a:cubicBezTo>
                <a:lnTo>
                  <a:pt x="70273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4153874" y="3542138"/>
            <a:ext cx="633247" cy="184081"/>
          </a:xfrm>
          <a:custGeom>
            <a:avLst/>
            <a:gdLst>
              <a:gd name="connsiteX0" fmla="*/ 626853 w 626853"/>
              <a:gd name="connsiteY0" fmla="*/ 70530 h 185548"/>
              <a:gd name="connsiteX1" fmla="*/ 506083 w 626853"/>
              <a:gd name="connsiteY1" fmla="*/ 13020 h 185548"/>
              <a:gd name="connsiteX2" fmla="*/ 437071 w 626853"/>
              <a:gd name="connsiteY2" fmla="*/ 7269 h 185548"/>
              <a:gd name="connsiteX3" fmla="*/ 368060 w 626853"/>
              <a:gd name="connsiteY3" fmla="*/ 1518 h 185548"/>
              <a:gd name="connsiteX4" fmla="*/ 310551 w 626853"/>
              <a:gd name="connsiteY4" fmla="*/ 1518 h 185548"/>
              <a:gd name="connsiteX5" fmla="*/ 241539 w 626853"/>
              <a:gd name="connsiteY5" fmla="*/ 18771 h 185548"/>
              <a:gd name="connsiteX6" fmla="*/ 189781 w 626853"/>
              <a:gd name="connsiteY6" fmla="*/ 41775 h 185548"/>
              <a:gd name="connsiteX7" fmla="*/ 132271 w 626853"/>
              <a:gd name="connsiteY7" fmla="*/ 70530 h 185548"/>
              <a:gd name="connsiteX8" fmla="*/ 80513 w 626853"/>
              <a:gd name="connsiteY8" fmla="*/ 105035 h 185548"/>
              <a:gd name="connsiteX9" fmla="*/ 34505 w 626853"/>
              <a:gd name="connsiteY9" fmla="*/ 145292 h 185548"/>
              <a:gd name="connsiteX10" fmla="*/ 0 w 626853"/>
              <a:gd name="connsiteY10" fmla="*/ 185548 h 185548"/>
              <a:gd name="connsiteX11" fmla="*/ 0 w 626853"/>
              <a:gd name="connsiteY11" fmla="*/ 185548 h 185548"/>
              <a:gd name="connsiteX0" fmla="*/ 626853 w 626853"/>
              <a:gd name="connsiteY0" fmla="*/ 74948 h 189966"/>
              <a:gd name="connsiteX1" fmla="*/ 506083 w 626853"/>
              <a:gd name="connsiteY1" fmla="*/ 17438 h 189966"/>
              <a:gd name="connsiteX2" fmla="*/ 437071 w 626853"/>
              <a:gd name="connsiteY2" fmla="*/ 11687 h 189966"/>
              <a:gd name="connsiteX3" fmla="*/ 368060 w 626853"/>
              <a:gd name="connsiteY3" fmla="*/ 185 h 189966"/>
              <a:gd name="connsiteX4" fmla="*/ 310551 w 626853"/>
              <a:gd name="connsiteY4" fmla="*/ 5936 h 189966"/>
              <a:gd name="connsiteX5" fmla="*/ 241539 w 626853"/>
              <a:gd name="connsiteY5" fmla="*/ 23189 h 189966"/>
              <a:gd name="connsiteX6" fmla="*/ 189781 w 626853"/>
              <a:gd name="connsiteY6" fmla="*/ 46193 h 189966"/>
              <a:gd name="connsiteX7" fmla="*/ 132271 w 626853"/>
              <a:gd name="connsiteY7" fmla="*/ 74948 h 189966"/>
              <a:gd name="connsiteX8" fmla="*/ 80513 w 626853"/>
              <a:gd name="connsiteY8" fmla="*/ 109453 h 189966"/>
              <a:gd name="connsiteX9" fmla="*/ 34505 w 626853"/>
              <a:gd name="connsiteY9" fmla="*/ 149710 h 189966"/>
              <a:gd name="connsiteX10" fmla="*/ 0 w 626853"/>
              <a:gd name="connsiteY10" fmla="*/ 189966 h 189966"/>
              <a:gd name="connsiteX11" fmla="*/ 0 w 626853"/>
              <a:gd name="connsiteY11" fmla="*/ 189966 h 189966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5751 h 189781"/>
              <a:gd name="connsiteX3" fmla="*/ 368060 w 626853"/>
              <a:gd name="connsiteY3" fmla="*/ 0 h 189781"/>
              <a:gd name="connsiteX4" fmla="*/ 310551 w 626853"/>
              <a:gd name="connsiteY4" fmla="*/ 5751 h 189781"/>
              <a:gd name="connsiteX5" fmla="*/ 241539 w 626853"/>
              <a:gd name="connsiteY5" fmla="*/ 23004 h 189781"/>
              <a:gd name="connsiteX6" fmla="*/ 189781 w 626853"/>
              <a:gd name="connsiteY6" fmla="*/ 46008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913 h 189931"/>
              <a:gd name="connsiteX1" fmla="*/ 506083 w 626853"/>
              <a:gd name="connsiteY1" fmla="*/ 17403 h 189931"/>
              <a:gd name="connsiteX2" fmla="*/ 437071 w 626853"/>
              <a:gd name="connsiteY2" fmla="*/ 5901 h 189931"/>
              <a:gd name="connsiteX3" fmla="*/ 368060 w 626853"/>
              <a:gd name="connsiteY3" fmla="*/ 150 h 189931"/>
              <a:gd name="connsiteX4" fmla="*/ 310551 w 626853"/>
              <a:gd name="connsiteY4" fmla="*/ 11652 h 189931"/>
              <a:gd name="connsiteX5" fmla="*/ 241539 w 626853"/>
              <a:gd name="connsiteY5" fmla="*/ 23154 h 189931"/>
              <a:gd name="connsiteX6" fmla="*/ 189781 w 626853"/>
              <a:gd name="connsiteY6" fmla="*/ 46158 h 189931"/>
              <a:gd name="connsiteX7" fmla="*/ 132271 w 626853"/>
              <a:gd name="connsiteY7" fmla="*/ 74913 h 189931"/>
              <a:gd name="connsiteX8" fmla="*/ 80513 w 626853"/>
              <a:gd name="connsiteY8" fmla="*/ 109418 h 189931"/>
              <a:gd name="connsiteX9" fmla="*/ 34505 w 626853"/>
              <a:gd name="connsiteY9" fmla="*/ 149675 h 189931"/>
              <a:gd name="connsiteX10" fmla="*/ 0 w 626853"/>
              <a:gd name="connsiteY10" fmla="*/ 189931 h 189931"/>
              <a:gd name="connsiteX11" fmla="*/ 0 w 626853"/>
              <a:gd name="connsiteY11" fmla="*/ 189931 h 189931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80587 h 195605"/>
              <a:gd name="connsiteX1" fmla="*/ 506083 w 626853"/>
              <a:gd name="connsiteY1" fmla="*/ 23077 h 195605"/>
              <a:gd name="connsiteX2" fmla="*/ 437071 w 626853"/>
              <a:gd name="connsiteY2" fmla="*/ 11575 h 195605"/>
              <a:gd name="connsiteX3" fmla="*/ 368060 w 626853"/>
              <a:gd name="connsiteY3" fmla="*/ 73 h 195605"/>
              <a:gd name="connsiteX4" fmla="*/ 310551 w 626853"/>
              <a:gd name="connsiteY4" fmla="*/ 17326 h 195605"/>
              <a:gd name="connsiteX5" fmla="*/ 241539 w 626853"/>
              <a:gd name="connsiteY5" fmla="*/ 28828 h 195605"/>
              <a:gd name="connsiteX6" fmla="*/ 195532 w 626853"/>
              <a:gd name="connsiteY6" fmla="*/ 46081 h 195605"/>
              <a:gd name="connsiteX7" fmla="*/ 132271 w 626853"/>
              <a:gd name="connsiteY7" fmla="*/ 80587 h 195605"/>
              <a:gd name="connsiteX8" fmla="*/ 80513 w 626853"/>
              <a:gd name="connsiteY8" fmla="*/ 115092 h 195605"/>
              <a:gd name="connsiteX9" fmla="*/ 34505 w 626853"/>
              <a:gd name="connsiteY9" fmla="*/ 155349 h 195605"/>
              <a:gd name="connsiteX10" fmla="*/ 0 w 626853"/>
              <a:gd name="connsiteY10" fmla="*/ 195605 h 195605"/>
              <a:gd name="connsiteX11" fmla="*/ 0 w 626853"/>
              <a:gd name="connsiteY11" fmla="*/ 195605 h 195605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449 h 185467"/>
              <a:gd name="connsiteX1" fmla="*/ 506083 w 626853"/>
              <a:gd name="connsiteY1" fmla="*/ 12939 h 185467"/>
              <a:gd name="connsiteX2" fmla="*/ 437071 w 626853"/>
              <a:gd name="connsiteY2" fmla="*/ 1437 h 185467"/>
              <a:gd name="connsiteX3" fmla="*/ 368060 w 626853"/>
              <a:gd name="connsiteY3" fmla="*/ 1437 h 185467"/>
              <a:gd name="connsiteX4" fmla="*/ 310551 w 626853"/>
              <a:gd name="connsiteY4" fmla="*/ 12939 h 185467"/>
              <a:gd name="connsiteX5" fmla="*/ 241539 w 626853"/>
              <a:gd name="connsiteY5" fmla="*/ 18690 h 185467"/>
              <a:gd name="connsiteX6" fmla="*/ 195532 w 626853"/>
              <a:gd name="connsiteY6" fmla="*/ 35943 h 185467"/>
              <a:gd name="connsiteX7" fmla="*/ 132271 w 626853"/>
              <a:gd name="connsiteY7" fmla="*/ 70449 h 185467"/>
              <a:gd name="connsiteX8" fmla="*/ 80513 w 626853"/>
              <a:gd name="connsiteY8" fmla="*/ 104954 h 185467"/>
              <a:gd name="connsiteX9" fmla="*/ 34505 w 626853"/>
              <a:gd name="connsiteY9" fmla="*/ 145211 h 185467"/>
              <a:gd name="connsiteX10" fmla="*/ 0 w 626853"/>
              <a:gd name="connsiteY10" fmla="*/ 185467 h 185467"/>
              <a:gd name="connsiteX11" fmla="*/ 0 w 626853"/>
              <a:gd name="connsiteY11" fmla="*/ 185467 h 18546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86356 h 201374"/>
              <a:gd name="connsiteX1" fmla="*/ 506083 w 626853"/>
              <a:gd name="connsiteY1" fmla="*/ 28846 h 201374"/>
              <a:gd name="connsiteX2" fmla="*/ 437071 w 626853"/>
              <a:gd name="connsiteY2" fmla="*/ 17344 h 201374"/>
              <a:gd name="connsiteX3" fmla="*/ 379562 w 626853"/>
              <a:gd name="connsiteY3" fmla="*/ 91 h 201374"/>
              <a:gd name="connsiteX4" fmla="*/ 310551 w 626853"/>
              <a:gd name="connsiteY4" fmla="*/ 11593 h 201374"/>
              <a:gd name="connsiteX5" fmla="*/ 241539 w 626853"/>
              <a:gd name="connsiteY5" fmla="*/ 34597 h 201374"/>
              <a:gd name="connsiteX6" fmla="*/ 195532 w 626853"/>
              <a:gd name="connsiteY6" fmla="*/ 51850 h 201374"/>
              <a:gd name="connsiteX7" fmla="*/ 132271 w 626853"/>
              <a:gd name="connsiteY7" fmla="*/ 86356 h 201374"/>
              <a:gd name="connsiteX8" fmla="*/ 80513 w 626853"/>
              <a:gd name="connsiteY8" fmla="*/ 120861 h 201374"/>
              <a:gd name="connsiteX9" fmla="*/ 34505 w 626853"/>
              <a:gd name="connsiteY9" fmla="*/ 161118 h 201374"/>
              <a:gd name="connsiteX10" fmla="*/ 0 w 626853"/>
              <a:gd name="connsiteY10" fmla="*/ 201374 h 201374"/>
              <a:gd name="connsiteX11" fmla="*/ 0 w 626853"/>
              <a:gd name="connsiteY11" fmla="*/ 201374 h 201374"/>
              <a:gd name="connsiteX0" fmla="*/ 626853 w 626853"/>
              <a:gd name="connsiteY0" fmla="*/ 80754 h 195772"/>
              <a:gd name="connsiteX1" fmla="*/ 506083 w 626853"/>
              <a:gd name="connsiteY1" fmla="*/ 23244 h 195772"/>
              <a:gd name="connsiteX2" fmla="*/ 437071 w 626853"/>
              <a:gd name="connsiteY2" fmla="*/ 11742 h 195772"/>
              <a:gd name="connsiteX3" fmla="*/ 379562 w 626853"/>
              <a:gd name="connsiteY3" fmla="*/ 240 h 195772"/>
              <a:gd name="connsiteX4" fmla="*/ 310551 w 626853"/>
              <a:gd name="connsiteY4" fmla="*/ 5991 h 195772"/>
              <a:gd name="connsiteX5" fmla="*/ 241539 w 626853"/>
              <a:gd name="connsiteY5" fmla="*/ 28995 h 195772"/>
              <a:gd name="connsiteX6" fmla="*/ 195532 w 626853"/>
              <a:gd name="connsiteY6" fmla="*/ 46248 h 195772"/>
              <a:gd name="connsiteX7" fmla="*/ 132271 w 626853"/>
              <a:gd name="connsiteY7" fmla="*/ 80754 h 195772"/>
              <a:gd name="connsiteX8" fmla="*/ 80513 w 626853"/>
              <a:gd name="connsiteY8" fmla="*/ 115259 h 195772"/>
              <a:gd name="connsiteX9" fmla="*/ 34505 w 626853"/>
              <a:gd name="connsiteY9" fmla="*/ 155516 h 195772"/>
              <a:gd name="connsiteX10" fmla="*/ 0 w 626853"/>
              <a:gd name="connsiteY10" fmla="*/ 195772 h 195772"/>
              <a:gd name="connsiteX11" fmla="*/ 0 w 626853"/>
              <a:gd name="connsiteY11" fmla="*/ 195772 h 195772"/>
              <a:gd name="connsiteX0" fmla="*/ 626853 w 626853"/>
              <a:gd name="connsiteY0" fmla="*/ 80514 h 195532"/>
              <a:gd name="connsiteX1" fmla="*/ 506083 w 626853"/>
              <a:gd name="connsiteY1" fmla="*/ 23004 h 195532"/>
              <a:gd name="connsiteX2" fmla="*/ 437071 w 626853"/>
              <a:gd name="connsiteY2" fmla="*/ 5751 h 195532"/>
              <a:gd name="connsiteX3" fmla="*/ 379562 w 626853"/>
              <a:gd name="connsiteY3" fmla="*/ 0 h 195532"/>
              <a:gd name="connsiteX4" fmla="*/ 310551 w 626853"/>
              <a:gd name="connsiteY4" fmla="*/ 5751 h 195532"/>
              <a:gd name="connsiteX5" fmla="*/ 241539 w 626853"/>
              <a:gd name="connsiteY5" fmla="*/ 28755 h 195532"/>
              <a:gd name="connsiteX6" fmla="*/ 195532 w 626853"/>
              <a:gd name="connsiteY6" fmla="*/ 46008 h 195532"/>
              <a:gd name="connsiteX7" fmla="*/ 132271 w 626853"/>
              <a:gd name="connsiteY7" fmla="*/ 80514 h 195532"/>
              <a:gd name="connsiteX8" fmla="*/ 80513 w 626853"/>
              <a:gd name="connsiteY8" fmla="*/ 115019 h 195532"/>
              <a:gd name="connsiteX9" fmla="*/ 34505 w 626853"/>
              <a:gd name="connsiteY9" fmla="*/ 155276 h 195532"/>
              <a:gd name="connsiteX10" fmla="*/ 0 w 626853"/>
              <a:gd name="connsiteY10" fmla="*/ 195532 h 195532"/>
              <a:gd name="connsiteX11" fmla="*/ 0 w 626853"/>
              <a:gd name="connsiteY11" fmla="*/ 195532 h 195532"/>
              <a:gd name="connsiteX0" fmla="*/ 626853 w 626853"/>
              <a:gd name="connsiteY0" fmla="*/ 81023 h 196041"/>
              <a:gd name="connsiteX1" fmla="*/ 506083 w 626853"/>
              <a:gd name="connsiteY1" fmla="*/ 23513 h 196041"/>
              <a:gd name="connsiteX2" fmla="*/ 437071 w 626853"/>
              <a:gd name="connsiteY2" fmla="*/ 6260 h 196041"/>
              <a:gd name="connsiteX3" fmla="*/ 379562 w 626853"/>
              <a:gd name="connsiteY3" fmla="*/ 509 h 196041"/>
              <a:gd name="connsiteX4" fmla="*/ 310551 w 626853"/>
              <a:gd name="connsiteY4" fmla="*/ 17762 h 196041"/>
              <a:gd name="connsiteX5" fmla="*/ 241539 w 626853"/>
              <a:gd name="connsiteY5" fmla="*/ 29264 h 196041"/>
              <a:gd name="connsiteX6" fmla="*/ 195532 w 626853"/>
              <a:gd name="connsiteY6" fmla="*/ 46517 h 196041"/>
              <a:gd name="connsiteX7" fmla="*/ 132271 w 626853"/>
              <a:gd name="connsiteY7" fmla="*/ 81023 h 196041"/>
              <a:gd name="connsiteX8" fmla="*/ 80513 w 626853"/>
              <a:gd name="connsiteY8" fmla="*/ 115528 h 196041"/>
              <a:gd name="connsiteX9" fmla="*/ 34505 w 626853"/>
              <a:gd name="connsiteY9" fmla="*/ 155785 h 196041"/>
              <a:gd name="connsiteX10" fmla="*/ 0 w 626853"/>
              <a:gd name="connsiteY10" fmla="*/ 196041 h 196041"/>
              <a:gd name="connsiteX11" fmla="*/ 0 w 626853"/>
              <a:gd name="connsiteY11" fmla="*/ 196041 h 196041"/>
              <a:gd name="connsiteX0" fmla="*/ 626853 w 626853"/>
              <a:gd name="connsiteY0" fmla="*/ 74825 h 189843"/>
              <a:gd name="connsiteX1" fmla="*/ 506083 w 626853"/>
              <a:gd name="connsiteY1" fmla="*/ 17315 h 189843"/>
              <a:gd name="connsiteX2" fmla="*/ 437071 w 626853"/>
              <a:gd name="connsiteY2" fmla="*/ 62 h 189843"/>
              <a:gd name="connsiteX3" fmla="*/ 379562 w 626853"/>
              <a:gd name="connsiteY3" fmla="*/ 11564 h 189843"/>
              <a:gd name="connsiteX4" fmla="*/ 310551 w 626853"/>
              <a:gd name="connsiteY4" fmla="*/ 11564 h 189843"/>
              <a:gd name="connsiteX5" fmla="*/ 241539 w 626853"/>
              <a:gd name="connsiteY5" fmla="*/ 23066 h 189843"/>
              <a:gd name="connsiteX6" fmla="*/ 195532 w 626853"/>
              <a:gd name="connsiteY6" fmla="*/ 40319 h 189843"/>
              <a:gd name="connsiteX7" fmla="*/ 132271 w 626853"/>
              <a:gd name="connsiteY7" fmla="*/ 74825 h 189843"/>
              <a:gd name="connsiteX8" fmla="*/ 80513 w 626853"/>
              <a:gd name="connsiteY8" fmla="*/ 109330 h 189843"/>
              <a:gd name="connsiteX9" fmla="*/ 34505 w 626853"/>
              <a:gd name="connsiteY9" fmla="*/ 149587 h 189843"/>
              <a:gd name="connsiteX10" fmla="*/ 0 w 626853"/>
              <a:gd name="connsiteY10" fmla="*/ 189843 h 189843"/>
              <a:gd name="connsiteX11" fmla="*/ 0 w 626853"/>
              <a:gd name="connsiteY11" fmla="*/ 189843 h 189843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17253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69037 h 184055"/>
              <a:gd name="connsiteX1" fmla="*/ 506083 w 626853"/>
              <a:gd name="connsiteY1" fmla="*/ 11527 h 184055"/>
              <a:gd name="connsiteX2" fmla="*/ 437071 w 626853"/>
              <a:gd name="connsiteY2" fmla="*/ 3865 h 184055"/>
              <a:gd name="connsiteX3" fmla="*/ 379562 w 626853"/>
              <a:gd name="connsiteY3" fmla="*/ 25 h 184055"/>
              <a:gd name="connsiteX4" fmla="*/ 310551 w 626853"/>
              <a:gd name="connsiteY4" fmla="*/ 5776 h 184055"/>
              <a:gd name="connsiteX5" fmla="*/ 241539 w 626853"/>
              <a:gd name="connsiteY5" fmla="*/ 17278 h 184055"/>
              <a:gd name="connsiteX6" fmla="*/ 195532 w 626853"/>
              <a:gd name="connsiteY6" fmla="*/ 34531 h 184055"/>
              <a:gd name="connsiteX7" fmla="*/ 132271 w 626853"/>
              <a:gd name="connsiteY7" fmla="*/ 69037 h 184055"/>
              <a:gd name="connsiteX8" fmla="*/ 80513 w 626853"/>
              <a:gd name="connsiteY8" fmla="*/ 103542 h 184055"/>
              <a:gd name="connsiteX9" fmla="*/ 34505 w 626853"/>
              <a:gd name="connsiteY9" fmla="*/ 143799 h 184055"/>
              <a:gd name="connsiteX10" fmla="*/ 0 w 626853"/>
              <a:gd name="connsiteY10" fmla="*/ 184055 h 184055"/>
              <a:gd name="connsiteX11" fmla="*/ 0 w 626853"/>
              <a:gd name="connsiteY11" fmla="*/ 184055 h 184055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17324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7773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30050 w 630050"/>
              <a:gd name="connsiteY0" fmla="*/ 69063 h 184081"/>
              <a:gd name="connsiteX1" fmla="*/ 509280 w 630050"/>
              <a:gd name="connsiteY1" fmla="*/ 17948 h 184081"/>
              <a:gd name="connsiteX2" fmla="*/ 440268 w 630050"/>
              <a:gd name="connsiteY2" fmla="*/ 3891 h 184081"/>
              <a:gd name="connsiteX3" fmla="*/ 382759 w 630050"/>
              <a:gd name="connsiteY3" fmla="*/ 51 h 184081"/>
              <a:gd name="connsiteX4" fmla="*/ 313748 w 630050"/>
              <a:gd name="connsiteY4" fmla="*/ 5802 h 184081"/>
              <a:gd name="connsiteX5" fmla="*/ 244736 w 630050"/>
              <a:gd name="connsiteY5" fmla="*/ 23698 h 184081"/>
              <a:gd name="connsiteX6" fmla="*/ 201926 w 630050"/>
              <a:gd name="connsiteY6" fmla="*/ 37753 h 184081"/>
              <a:gd name="connsiteX7" fmla="*/ 135468 w 630050"/>
              <a:gd name="connsiteY7" fmla="*/ 69063 h 184081"/>
              <a:gd name="connsiteX8" fmla="*/ 83710 w 630050"/>
              <a:gd name="connsiteY8" fmla="*/ 103568 h 184081"/>
              <a:gd name="connsiteX9" fmla="*/ 37702 w 630050"/>
              <a:gd name="connsiteY9" fmla="*/ 143825 h 184081"/>
              <a:gd name="connsiteX10" fmla="*/ 3197 w 630050"/>
              <a:gd name="connsiteY10" fmla="*/ 184081 h 184081"/>
              <a:gd name="connsiteX11" fmla="*/ 0 w 630050"/>
              <a:gd name="connsiteY11" fmla="*/ 180884 h 184081"/>
              <a:gd name="connsiteX0" fmla="*/ 639642 w 639642"/>
              <a:gd name="connsiteY0" fmla="*/ 69063 h 184081"/>
              <a:gd name="connsiteX1" fmla="*/ 518872 w 639642"/>
              <a:gd name="connsiteY1" fmla="*/ 17948 h 184081"/>
              <a:gd name="connsiteX2" fmla="*/ 449860 w 639642"/>
              <a:gd name="connsiteY2" fmla="*/ 3891 h 184081"/>
              <a:gd name="connsiteX3" fmla="*/ 392351 w 639642"/>
              <a:gd name="connsiteY3" fmla="*/ 51 h 184081"/>
              <a:gd name="connsiteX4" fmla="*/ 323340 w 639642"/>
              <a:gd name="connsiteY4" fmla="*/ 5802 h 184081"/>
              <a:gd name="connsiteX5" fmla="*/ 254328 w 639642"/>
              <a:gd name="connsiteY5" fmla="*/ 23698 h 184081"/>
              <a:gd name="connsiteX6" fmla="*/ 211518 w 639642"/>
              <a:gd name="connsiteY6" fmla="*/ 37753 h 184081"/>
              <a:gd name="connsiteX7" fmla="*/ 145060 w 639642"/>
              <a:gd name="connsiteY7" fmla="*/ 69063 h 184081"/>
              <a:gd name="connsiteX8" fmla="*/ 93302 w 639642"/>
              <a:gd name="connsiteY8" fmla="*/ 103568 h 184081"/>
              <a:gd name="connsiteX9" fmla="*/ 47294 w 639642"/>
              <a:gd name="connsiteY9" fmla="*/ 143825 h 184081"/>
              <a:gd name="connsiteX10" fmla="*/ 12789 w 639642"/>
              <a:gd name="connsiteY10" fmla="*/ 184081 h 184081"/>
              <a:gd name="connsiteX11" fmla="*/ 0 w 639642"/>
              <a:gd name="connsiteY11" fmla="*/ 168095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77315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40899 w 633247"/>
              <a:gd name="connsiteY9" fmla="*/ 143825 h 184081"/>
              <a:gd name="connsiteX10" fmla="*/ 0 w 633247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34504 w 633247"/>
              <a:gd name="connsiteY9" fmla="*/ 137431 h 184081"/>
              <a:gd name="connsiteX10" fmla="*/ 0 w 633247"/>
              <a:gd name="connsiteY10" fmla="*/ 184081 h 1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247" h="184081">
                <a:moveTo>
                  <a:pt x="633247" y="69063"/>
                </a:moveTo>
                <a:cubicBezTo>
                  <a:pt x="588677" y="45579"/>
                  <a:pt x="544107" y="28810"/>
                  <a:pt x="512477" y="17948"/>
                </a:cubicBezTo>
                <a:cubicBezTo>
                  <a:pt x="480847" y="7086"/>
                  <a:pt x="464552" y="6874"/>
                  <a:pt x="443465" y="3891"/>
                </a:cubicBezTo>
                <a:cubicBezTo>
                  <a:pt x="422378" y="908"/>
                  <a:pt x="407043" y="-267"/>
                  <a:pt x="385956" y="51"/>
                </a:cubicBezTo>
                <a:cubicBezTo>
                  <a:pt x="364869" y="370"/>
                  <a:pt x="339949" y="1861"/>
                  <a:pt x="316945" y="5802"/>
                </a:cubicBezTo>
                <a:cubicBezTo>
                  <a:pt x="293941" y="9743"/>
                  <a:pt x="266570" y="18373"/>
                  <a:pt x="247933" y="23698"/>
                </a:cubicBezTo>
                <a:cubicBezTo>
                  <a:pt x="229296" y="29023"/>
                  <a:pt x="223334" y="30192"/>
                  <a:pt x="205123" y="37753"/>
                </a:cubicBezTo>
                <a:cubicBezTo>
                  <a:pt x="186912" y="45314"/>
                  <a:pt x="158901" y="58094"/>
                  <a:pt x="138665" y="69063"/>
                </a:cubicBezTo>
                <a:cubicBezTo>
                  <a:pt x="118429" y="80032"/>
                  <a:pt x="101069" y="92173"/>
                  <a:pt x="83709" y="103568"/>
                </a:cubicBezTo>
                <a:cubicBezTo>
                  <a:pt x="66349" y="114963"/>
                  <a:pt x="48455" y="124012"/>
                  <a:pt x="34504" y="137431"/>
                </a:cubicBezTo>
                <a:cubicBezTo>
                  <a:pt x="20553" y="150850"/>
                  <a:pt x="0" y="184081"/>
                  <a:pt x="0" y="18408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956755" y="3654858"/>
            <a:ext cx="316923" cy="1202861"/>
          </a:xfrm>
          <a:custGeom>
            <a:avLst/>
            <a:gdLst>
              <a:gd name="connsiteX0" fmla="*/ 258237 w 318984"/>
              <a:gd name="connsiteY0" fmla="*/ 0 h 1195754"/>
              <a:gd name="connsiteX1" fmla="*/ 120757 w 318984"/>
              <a:gd name="connsiteY1" fmla="*/ 169452 h 1195754"/>
              <a:gd name="connsiteX2" fmla="*/ 63208 w 318984"/>
              <a:gd name="connsiteY2" fmla="*/ 281354 h 1195754"/>
              <a:gd name="connsiteX3" fmla="*/ 15250 w 318984"/>
              <a:gd name="connsiteY3" fmla="*/ 431623 h 1195754"/>
              <a:gd name="connsiteX4" fmla="*/ 2461 w 318984"/>
              <a:gd name="connsiteY4" fmla="*/ 562708 h 1195754"/>
              <a:gd name="connsiteX5" fmla="*/ 2461 w 318984"/>
              <a:gd name="connsiteY5" fmla="*/ 677807 h 1195754"/>
              <a:gd name="connsiteX6" fmla="*/ 28039 w 318984"/>
              <a:gd name="connsiteY6" fmla="*/ 792907 h 1195754"/>
              <a:gd name="connsiteX7" fmla="*/ 66405 w 318984"/>
              <a:gd name="connsiteY7" fmla="*/ 908006 h 1195754"/>
              <a:gd name="connsiteX8" fmla="*/ 120757 w 318984"/>
              <a:gd name="connsiteY8" fmla="*/ 1013514 h 1195754"/>
              <a:gd name="connsiteX9" fmla="*/ 181504 w 318984"/>
              <a:gd name="connsiteY9" fmla="*/ 1096641 h 1195754"/>
              <a:gd name="connsiteX10" fmla="*/ 226265 w 318984"/>
              <a:gd name="connsiteY10" fmla="*/ 1147796 h 1195754"/>
              <a:gd name="connsiteX11" fmla="*/ 277420 w 318984"/>
              <a:gd name="connsiteY11" fmla="*/ 1182965 h 1195754"/>
              <a:gd name="connsiteX12" fmla="*/ 318984 w 318984"/>
              <a:gd name="connsiteY12" fmla="*/ 1195754 h 1195754"/>
              <a:gd name="connsiteX13" fmla="*/ 318984 w 318984"/>
              <a:gd name="connsiteY13" fmla="*/ 1195754 h 1195754"/>
              <a:gd name="connsiteX0" fmla="*/ 258237 w 318984"/>
              <a:gd name="connsiteY0" fmla="*/ 0 h 1195754"/>
              <a:gd name="connsiteX1" fmla="*/ 219871 w 318984"/>
              <a:gd name="connsiteY1" fmla="*/ 44761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58237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67829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8447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21644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6979 w 318542"/>
              <a:gd name="connsiteY0" fmla="*/ 0 h 1195754"/>
              <a:gd name="connsiteX1" fmla="*/ 222626 w 318542"/>
              <a:gd name="connsiteY1" fmla="*/ 47958 h 1195754"/>
              <a:gd name="connsiteX2" fmla="*/ 120315 w 318542"/>
              <a:gd name="connsiteY2" fmla="*/ 169452 h 1195754"/>
              <a:gd name="connsiteX3" fmla="*/ 59569 w 318542"/>
              <a:gd name="connsiteY3" fmla="*/ 281354 h 1195754"/>
              <a:gd name="connsiteX4" fmla="*/ 21202 w 318542"/>
              <a:gd name="connsiteY4" fmla="*/ 393256 h 1195754"/>
              <a:gd name="connsiteX5" fmla="*/ 14808 w 318542"/>
              <a:gd name="connsiteY5" fmla="*/ 431623 h 1195754"/>
              <a:gd name="connsiteX6" fmla="*/ 5216 w 318542"/>
              <a:gd name="connsiteY6" fmla="*/ 482778 h 1195754"/>
              <a:gd name="connsiteX7" fmla="*/ 2019 w 318542"/>
              <a:gd name="connsiteY7" fmla="*/ 562708 h 1195754"/>
              <a:gd name="connsiteX8" fmla="*/ 2019 w 318542"/>
              <a:gd name="connsiteY8" fmla="*/ 677807 h 1195754"/>
              <a:gd name="connsiteX9" fmla="*/ 27597 w 318542"/>
              <a:gd name="connsiteY9" fmla="*/ 792907 h 1195754"/>
              <a:gd name="connsiteX10" fmla="*/ 65963 w 318542"/>
              <a:gd name="connsiteY10" fmla="*/ 908006 h 1195754"/>
              <a:gd name="connsiteX11" fmla="*/ 120315 w 318542"/>
              <a:gd name="connsiteY11" fmla="*/ 1013514 h 1195754"/>
              <a:gd name="connsiteX12" fmla="*/ 181062 w 318542"/>
              <a:gd name="connsiteY12" fmla="*/ 1096641 h 1195754"/>
              <a:gd name="connsiteX13" fmla="*/ 225823 w 318542"/>
              <a:gd name="connsiteY13" fmla="*/ 1147796 h 1195754"/>
              <a:gd name="connsiteX14" fmla="*/ 276978 w 318542"/>
              <a:gd name="connsiteY14" fmla="*/ 1182965 h 1195754"/>
              <a:gd name="connsiteX15" fmla="*/ 318542 w 318542"/>
              <a:gd name="connsiteY15" fmla="*/ 1195754 h 1195754"/>
              <a:gd name="connsiteX16" fmla="*/ 318542 w 318542"/>
              <a:gd name="connsiteY16" fmla="*/ 1195754 h 1195754"/>
              <a:gd name="connsiteX0" fmla="*/ 275079 w 316642"/>
              <a:gd name="connsiteY0" fmla="*/ 0 h 1195754"/>
              <a:gd name="connsiteX1" fmla="*/ 220726 w 316642"/>
              <a:gd name="connsiteY1" fmla="*/ 47958 h 1195754"/>
              <a:gd name="connsiteX2" fmla="*/ 118415 w 316642"/>
              <a:gd name="connsiteY2" fmla="*/ 169452 h 1195754"/>
              <a:gd name="connsiteX3" fmla="*/ 57669 w 316642"/>
              <a:gd name="connsiteY3" fmla="*/ 281354 h 1195754"/>
              <a:gd name="connsiteX4" fmla="*/ 19302 w 316642"/>
              <a:gd name="connsiteY4" fmla="*/ 393256 h 1195754"/>
              <a:gd name="connsiteX5" fmla="*/ 12908 w 316642"/>
              <a:gd name="connsiteY5" fmla="*/ 431623 h 1195754"/>
              <a:gd name="connsiteX6" fmla="*/ 3316 w 316642"/>
              <a:gd name="connsiteY6" fmla="*/ 482778 h 1195754"/>
              <a:gd name="connsiteX7" fmla="*/ 119 w 316642"/>
              <a:gd name="connsiteY7" fmla="*/ 562708 h 1195754"/>
              <a:gd name="connsiteX8" fmla="*/ 3316 w 316642"/>
              <a:gd name="connsiteY8" fmla="*/ 681004 h 1195754"/>
              <a:gd name="connsiteX9" fmla="*/ 25697 w 316642"/>
              <a:gd name="connsiteY9" fmla="*/ 792907 h 1195754"/>
              <a:gd name="connsiteX10" fmla="*/ 64063 w 316642"/>
              <a:gd name="connsiteY10" fmla="*/ 908006 h 1195754"/>
              <a:gd name="connsiteX11" fmla="*/ 118415 w 316642"/>
              <a:gd name="connsiteY11" fmla="*/ 1013514 h 1195754"/>
              <a:gd name="connsiteX12" fmla="*/ 179162 w 316642"/>
              <a:gd name="connsiteY12" fmla="*/ 1096641 h 1195754"/>
              <a:gd name="connsiteX13" fmla="*/ 223923 w 316642"/>
              <a:gd name="connsiteY13" fmla="*/ 1147796 h 1195754"/>
              <a:gd name="connsiteX14" fmla="*/ 275078 w 316642"/>
              <a:gd name="connsiteY14" fmla="*/ 1182965 h 1195754"/>
              <a:gd name="connsiteX15" fmla="*/ 316642 w 316642"/>
              <a:gd name="connsiteY15" fmla="*/ 1195754 h 1195754"/>
              <a:gd name="connsiteX16" fmla="*/ 316642 w 316642"/>
              <a:gd name="connsiteY16" fmla="*/ 1195754 h 1195754"/>
              <a:gd name="connsiteX0" fmla="*/ 274987 w 316550"/>
              <a:gd name="connsiteY0" fmla="*/ 0 h 1195754"/>
              <a:gd name="connsiteX1" fmla="*/ 220634 w 316550"/>
              <a:gd name="connsiteY1" fmla="*/ 47958 h 1195754"/>
              <a:gd name="connsiteX2" fmla="*/ 118323 w 316550"/>
              <a:gd name="connsiteY2" fmla="*/ 169452 h 1195754"/>
              <a:gd name="connsiteX3" fmla="*/ 57577 w 316550"/>
              <a:gd name="connsiteY3" fmla="*/ 281354 h 1195754"/>
              <a:gd name="connsiteX4" fmla="*/ 19210 w 316550"/>
              <a:gd name="connsiteY4" fmla="*/ 393256 h 1195754"/>
              <a:gd name="connsiteX5" fmla="*/ 12816 w 316550"/>
              <a:gd name="connsiteY5" fmla="*/ 431623 h 1195754"/>
              <a:gd name="connsiteX6" fmla="*/ 3224 w 316550"/>
              <a:gd name="connsiteY6" fmla="*/ 482778 h 1195754"/>
              <a:gd name="connsiteX7" fmla="*/ 27 w 316550"/>
              <a:gd name="connsiteY7" fmla="*/ 562708 h 1195754"/>
              <a:gd name="connsiteX8" fmla="*/ 3224 w 316550"/>
              <a:gd name="connsiteY8" fmla="*/ 681004 h 1195754"/>
              <a:gd name="connsiteX9" fmla="*/ 22408 w 316550"/>
              <a:gd name="connsiteY9" fmla="*/ 792907 h 1195754"/>
              <a:gd name="connsiteX10" fmla="*/ 63971 w 316550"/>
              <a:gd name="connsiteY10" fmla="*/ 908006 h 1195754"/>
              <a:gd name="connsiteX11" fmla="*/ 118323 w 316550"/>
              <a:gd name="connsiteY11" fmla="*/ 1013514 h 1195754"/>
              <a:gd name="connsiteX12" fmla="*/ 179070 w 316550"/>
              <a:gd name="connsiteY12" fmla="*/ 1096641 h 1195754"/>
              <a:gd name="connsiteX13" fmla="*/ 223831 w 316550"/>
              <a:gd name="connsiteY13" fmla="*/ 1147796 h 1195754"/>
              <a:gd name="connsiteX14" fmla="*/ 274986 w 316550"/>
              <a:gd name="connsiteY14" fmla="*/ 1182965 h 1195754"/>
              <a:gd name="connsiteX15" fmla="*/ 316550 w 316550"/>
              <a:gd name="connsiteY15" fmla="*/ 1195754 h 1195754"/>
              <a:gd name="connsiteX16" fmla="*/ 316550 w 316550"/>
              <a:gd name="connsiteY16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2 w 316523"/>
              <a:gd name="connsiteY9" fmla="*/ 71617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2159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15988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8226 w 319789"/>
              <a:gd name="connsiteY0" fmla="*/ 0 h 1195754"/>
              <a:gd name="connsiteX1" fmla="*/ 223873 w 319789"/>
              <a:gd name="connsiteY1" fmla="*/ 47958 h 1195754"/>
              <a:gd name="connsiteX2" fmla="*/ 121562 w 319789"/>
              <a:gd name="connsiteY2" fmla="*/ 169452 h 1195754"/>
              <a:gd name="connsiteX3" fmla="*/ 60816 w 319789"/>
              <a:gd name="connsiteY3" fmla="*/ 281354 h 1195754"/>
              <a:gd name="connsiteX4" fmla="*/ 22449 w 319789"/>
              <a:gd name="connsiteY4" fmla="*/ 393256 h 1195754"/>
              <a:gd name="connsiteX5" fmla="*/ 16055 w 319789"/>
              <a:gd name="connsiteY5" fmla="*/ 431623 h 1195754"/>
              <a:gd name="connsiteX6" fmla="*/ 6463 w 319789"/>
              <a:gd name="connsiteY6" fmla="*/ 482778 h 1195754"/>
              <a:gd name="connsiteX7" fmla="*/ 3266 w 319789"/>
              <a:gd name="connsiteY7" fmla="*/ 562708 h 1195754"/>
              <a:gd name="connsiteX8" fmla="*/ 69 w 319789"/>
              <a:gd name="connsiteY8" fmla="*/ 629849 h 1195754"/>
              <a:gd name="connsiteX9" fmla="*/ 6463 w 319789"/>
              <a:gd name="connsiteY9" fmla="*/ 681004 h 1195754"/>
              <a:gd name="connsiteX10" fmla="*/ 12859 w 319789"/>
              <a:gd name="connsiteY10" fmla="*/ 738554 h 1195754"/>
              <a:gd name="connsiteX11" fmla="*/ 25647 w 319789"/>
              <a:gd name="connsiteY11" fmla="*/ 792907 h 1195754"/>
              <a:gd name="connsiteX12" fmla="*/ 67210 w 319789"/>
              <a:gd name="connsiteY12" fmla="*/ 908006 h 1195754"/>
              <a:gd name="connsiteX13" fmla="*/ 121562 w 319789"/>
              <a:gd name="connsiteY13" fmla="*/ 1013514 h 1195754"/>
              <a:gd name="connsiteX14" fmla="*/ 182309 w 319789"/>
              <a:gd name="connsiteY14" fmla="*/ 1096641 h 1195754"/>
              <a:gd name="connsiteX15" fmla="*/ 227070 w 319789"/>
              <a:gd name="connsiteY15" fmla="*/ 1147796 h 1195754"/>
              <a:gd name="connsiteX16" fmla="*/ 278225 w 319789"/>
              <a:gd name="connsiteY16" fmla="*/ 1182965 h 1195754"/>
              <a:gd name="connsiteX17" fmla="*/ 319789 w 319789"/>
              <a:gd name="connsiteY17" fmla="*/ 1195754 h 1195754"/>
              <a:gd name="connsiteX18" fmla="*/ 319789 w 319789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7796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4599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0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91345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204907"/>
              <a:gd name="connsiteX1" fmla="*/ 221007 w 316923"/>
              <a:gd name="connsiteY1" fmla="*/ 47958 h 1204907"/>
              <a:gd name="connsiteX2" fmla="*/ 118696 w 316923"/>
              <a:gd name="connsiteY2" fmla="*/ 169452 h 1204907"/>
              <a:gd name="connsiteX3" fmla="*/ 57950 w 316923"/>
              <a:gd name="connsiteY3" fmla="*/ 281354 h 1204907"/>
              <a:gd name="connsiteX4" fmla="*/ 19583 w 316923"/>
              <a:gd name="connsiteY4" fmla="*/ 393256 h 1204907"/>
              <a:gd name="connsiteX5" fmla="*/ 13189 w 316923"/>
              <a:gd name="connsiteY5" fmla="*/ 431623 h 1204907"/>
              <a:gd name="connsiteX6" fmla="*/ 3597 w 316923"/>
              <a:gd name="connsiteY6" fmla="*/ 482778 h 1204907"/>
              <a:gd name="connsiteX7" fmla="*/ 400 w 316923"/>
              <a:gd name="connsiteY7" fmla="*/ 562708 h 1204907"/>
              <a:gd name="connsiteX8" fmla="*/ 400 w 316923"/>
              <a:gd name="connsiteY8" fmla="*/ 629849 h 1204907"/>
              <a:gd name="connsiteX9" fmla="*/ 3597 w 316923"/>
              <a:gd name="connsiteY9" fmla="*/ 681004 h 1204907"/>
              <a:gd name="connsiteX10" fmla="*/ 9993 w 316923"/>
              <a:gd name="connsiteY10" fmla="*/ 738554 h 1204907"/>
              <a:gd name="connsiteX11" fmla="*/ 22781 w 316923"/>
              <a:gd name="connsiteY11" fmla="*/ 792907 h 1204907"/>
              <a:gd name="connsiteX12" fmla="*/ 64344 w 316923"/>
              <a:gd name="connsiteY12" fmla="*/ 908006 h 1204907"/>
              <a:gd name="connsiteX13" fmla="*/ 118696 w 316923"/>
              <a:gd name="connsiteY13" fmla="*/ 1013514 h 1204907"/>
              <a:gd name="connsiteX14" fmla="*/ 179443 w 316923"/>
              <a:gd name="connsiteY14" fmla="*/ 1096641 h 1204907"/>
              <a:gd name="connsiteX15" fmla="*/ 227401 w 316923"/>
              <a:gd name="connsiteY15" fmla="*/ 1144600 h 1204907"/>
              <a:gd name="connsiteX16" fmla="*/ 304134 w 316923"/>
              <a:gd name="connsiteY16" fmla="*/ 1202148 h 1204907"/>
              <a:gd name="connsiteX17" fmla="*/ 316923 w 316923"/>
              <a:gd name="connsiteY17" fmla="*/ 1195754 h 1204907"/>
              <a:gd name="connsiteX18" fmla="*/ 316923 w 316923"/>
              <a:gd name="connsiteY18" fmla="*/ 1195754 h 1204907"/>
              <a:gd name="connsiteX0" fmla="*/ 275360 w 316923"/>
              <a:gd name="connsiteY0" fmla="*/ 0 h 1202528"/>
              <a:gd name="connsiteX1" fmla="*/ 221007 w 316923"/>
              <a:gd name="connsiteY1" fmla="*/ 47958 h 1202528"/>
              <a:gd name="connsiteX2" fmla="*/ 118696 w 316923"/>
              <a:gd name="connsiteY2" fmla="*/ 169452 h 1202528"/>
              <a:gd name="connsiteX3" fmla="*/ 57950 w 316923"/>
              <a:gd name="connsiteY3" fmla="*/ 281354 h 1202528"/>
              <a:gd name="connsiteX4" fmla="*/ 19583 w 316923"/>
              <a:gd name="connsiteY4" fmla="*/ 393256 h 1202528"/>
              <a:gd name="connsiteX5" fmla="*/ 13189 w 316923"/>
              <a:gd name="connsiteY5" fmla="*/ 431623 h 1202528"/>
              <a:gd name="connsiteX6" fmla="*/ 3597 w 316923"/>
              <a:gd name="connsiteY6" fmla="*/ 482778 h 1202528"/>
              <a:gd name="connsiteX7" fmla="*/ 400 w 316923"/>
              <a:gd name="connsiteY7" fmla="*/ 562708 h 1202528"/>
              <a:gd name="connsiteX8" fmla="*/ 400 w 316923"/>
              <a:gd name="connsiteY8" fmla="*/ 629849 h 1202528"/>
              <a:gd name="connsiteX9" fmla="*/ 3597 w 316923"/>
              <a:gd name="connsiteY9" fmla="*/ 681004 h 1202528"/>
              <a:gd name="connsiteX10" fmla="*/ 9993 w 316923"/>
              <a:gd name="connsiteY10" fmla="*/ 738554 h 1202528"/>
              <a:gd name="connsiteX11" fmla="*/ 22781 w 316923"/>
              <a:gd name="connsiteY11" fmla="*/ 792907 h 1202528"/>
              <a:gd name="connsiteX12" fmla="*/ 64344 w 316923"/>
              <a:gd name="connsiteY12" fmla="*/ 908006 h 1202528"/>
              <a:gd name="connsiteX13" fmla="*/ 118696 w 316923"/>
              <a:gd name="connsiteY13" fmla="*/ 1013514 h 1202528"/>
              <a:gd name="connsiteX14" fmla="*/ 179443 w 316923"/>
              <a:gd name="connsiteY14" fmla="*/ 1096641 h 1202528"/>
              <a:gd name="connsiteX15" fmla="*/ 227401 w 316923"/>
              <a:gd name="connsiteY15" fmla="*/ 1144600 h 1202528"/>
              <a:gd name="connsiteX16" fmla="*/ 275359 w 316923"/>
              <a:gd name="connsiteY16" fmla="*/ 1182965 h 1202528"/>
              <a:gd name="connsiteX17" fmla="*/ 304134 w 316923"/>
              <a:gd name="connsiteY17" fmla="*/ 1202148 h 1202528"/>
              <a:gd name="connsiteX18" fmla="*/ 316923 w 316923"/>
              <a:gd name="connsiteY18" fmla="*/ 1195754 h 1202528"/>
              <a:gd name="connsiteX19" fmla="*/ 316923 w 316923"/>
              <a:gd name="connsiteY19" fmla="*/ 1195754 h 1202528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64344 w 316923"/>
              <a:gd name="connsiteY12" fmla="*/ 908006 h 1202861"/>
              <a:gd name="connsiteX13" fmla="*/ 118696 w 316923"/>
              <a:gd name="connsiteY13" fmla="*/ 1013514 h 1202861"/>
              <a:gd name="connsiteX14" fmla="*/ 179443 w 316923"/>
              <a:gd name="connsiteY14" fmla="*/ 1096641 h 1202861"/>
              <a:gd name="connsiteX15" fmla="*/ 227401 w 316923"/>
              <a:gd name="connsiteY15" fmla="*/ 1144600 h 1202861"/>
              <a:gd name="connsiteX16" fmla="*/ 265768 w 316923"/>
              <a:gd name="connsiteY16" fmla="*/ 1176571 h 1202861"/>
              <a:gd name="connsiteX17" fmla="*/ 304134 w 316923"/>
              <a:gd name="connsiteY17" fmla="*/ 1202148 h 1202861"/>
              <a:gd name="connsiteX18" fmla="*/ 316923 w 316923"/>
              <a:gd name="connsiteY18" fmla="*/ 1195754 h 1202861"/>
              <a:gd name="connsiteX19" fmla="*/ 316923 w 316923"/>
              <a:gd name="connsiteY19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2372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8766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4201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8313 w 319876"/>
              <a:gd name="connsiteY0" fmla="*/ 0 h 1202861"/>
              <a:gd name="connsiteX1" fmla="*/ 223960 w 319876"/>
              <a:gd name="connsiteY1" fmla="*/ 47958 h 1202861"/>
              <a:gd name="connsiteX2" fmla="*/ 121649 w 319876"/>
              <a:gd name="connsiteY2" fmla="*/ 169452 h 1202861"/>
              <a:gd name="connsiteX3" fmla="*/ 60903 w 319876"/>
              <a:gd name="connsiteY3" fmla="*/ 281354 h 1202861"/>
              <a:gd name="connsiteX4" fmla="*/ 22536 w 319876"/>
              <a:gd name="connsiteY4" fmla="*/ 393256 h 1202861"/>
              <a:gd name="connsiteX5" fmla="*/ 16142 w 319876"/>
              <a:gd name="connsiteY5" fmla="*/ 431623 h 1202861"/>
              <a:gd name="connsiteX6" fmla="*/ 6550 w 319876"/>
              <a:gd name="connsiteY6" fmla="*/ 482778 h 1202861"/>
              <a:gd name="connsiteX7" fmla="*/ 3353 w 319876"/>
              <a:gd name="connsiteY7" fmla="*/ 562708 h 1202861"/>
              <a:gd name="connsiteX8" fmla="*/ 3353 w 319876"/>
              <a:gd name="connsiteY8" fmla="*/ 629849 h 1202861"/>
              <a:gd name="connsiteX9" fmla="*/ 155 w 319876"/>
              <a:gd name="connsiteY9" fmla="*/ 684201 h 1202861"/>
              <a:gd name="connsiteX10" fmla="*/ 9749 w 319876"/>
              <a:gd name="connsiteY10" fmla="*/ 741751 h 1202861"/>
              <a:gd name="connsiteX11" fmla="*/ 22537 w 319876"/>
              <a:gd name="connsiteY11" fmla="*/ 792907 h 1202861"/>
              <a:gd name="connsiteX12" fmla="*/ 44917 w 319876"/>
              <a:gd name="connsiteY12" fmla="*/ 856851 h 1202861"/>
              <a:gd name="connsiteX13" fmla="*/ 67297 w 319876"/>
              <a:gd name="connsiteY13" fmla="*/ 908006 h 1202861"/>
              <a:gd name="connsiteX14" fmla="*/ 121649 w 319876"/>
              <a:gd name="connsiteY14" fmla="*/ 1013514 h 1202861"/>
              <a:gd name="connsiteX15" fmla="*/ 182396 w 319876"/>
              <a:gd name="connsiteY15" fmla="*/ 1096641 h 1202861"/>
              <a:gd name="connsiteX16" fmla="*/ 230354 w 319876"/>
              <a:gd name="connsiteY16" fmla="*/ 1144600 h 1202861"/>
              <a:gd name="connsiteX17" fmla="*/ 268721 w 319876"/>
              <a:gd name="connsiteY17" fmla="*/ 1176571 h 1202861"/>
              <a:gd name="connsiteX18" fmla="*/ 307087 w 319876"/>
              <a:gd name="connsiteY18" fmla="*/ 1202148 h 1202861"/>
              <a:gd name="connsiteX19" fmla="*/ 319876 w 319876"/>
              <a:gd name="connsiteY19" fmla="*/ 1195754 h 1202861"/>
              <a:gd name="connsiteX20" fmla="*/ 319876 w 319876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6794 w 316923"/>
              <a:gd name="connsiteY9" fmla="*/ 693792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22597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111232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14613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923" h="1202861">
                <a:moveTo>
                  <a:pt x="275360" y="0"/>
                </a:moveTo>
                <a:cubicBezTo>
                  <a:pt x="268966" y="6927"/>
                  <a:pt x="237526" y="19716"/>
                  <a:pt x="214613" y="47958"/>
                </a:cubicBezTo>
                <a:cubicBezTo>
                  <a:pt x="191700" y="76200"/>
                  <a:pt x="144807" y="130553"/>
                  <a:pt x="118696" y="169452"/>
                </a:cubicBezTo>
                <a:cubicBezTo>
                  <a:pt x="92585" y="208351"/>
                  <a:pt x="74469" y="244053"/>
                  <a:pt x="57950" y="281354"/>
                </a:cubicBezTo>
                <a:cubicBezTo>
                  <a:pt x="41431" y="318655"/>
                  <a:pt x="27043" y="368211"/>
                  <a:pt x="19583" y="393256"/>
                </a:cubicBezTo>
                <a:cubicBezTo>
                  <a:pt x="12123" y="418301"/>
                  <a:pt x="15853" y="416703"/>
                  <a:pt x="13189" y="431623"/>
                </a:cubicBezTo>
                <a:cubicBezTo>
                  <a:pt x="10525" y="446543"/>
                  <a:pt x="5729" y="460931"/>
                  <a:pt x="3597" y="482778"/>
                </a:cubicBezTo>
                <a:cubicBezTo>
                  <a:pt x="1466" y="504626"/>
                  <a:pt x="933" y="538196"/>
                  <a:pt x="400" y="562708"/>
                </a:cubicBezTo>
                <a:cubicBezTo>
                  <a:pt x="-133" y="587220"/>
                  <a:pt x="-133" y="610133"/>
                  <a:pt x="400" y="629849"/>
                </a:cubicBezTo>
                <a:cubicBezTo>
                  <a:pt x="933" y="649565"/>
                  <a:pt x="1997" y="681537"/>
                  <a:pt x="3596" y="700187"/>
                </a:cubicBezTo>
                <a:cubicBezTo>
                  <a:pt x="5195" y="718837"/>
                  <a:pt x="6796" y="723101"/>
                  <a:pt x="9993" y="741751"/>
                </a:cubicBezTo>
                <a:cubicBezTo>
                  <a:pt x="16387" y="760402"/>
                  <a:pt x="15066" y="772913"/>
                  <a:pt x="19584" y="792907"/>
                </a:cubicBezTo>
                <a:cubicBezTo>
                  <a:pt x="24102" y="812901"/>
                  <a:pt x="30173" y="842532"/>
                  <a:pt x="37100" y="861715"/>
                </a:cubicBezTo>
                <a:cubicBezTo>
                  <a:pt x="44027" y="880898"/>
                  <a:pt x="50745" y="908646"/>
                  <a:pt x="64344" y="937188"/>
                </a:cubicBezTo>
                <a:cubicBezTo>
                  <a:pt x="77943" y="965730"/>
                  <a:pt x="98702" y="1004772"/>
                  <a:pt x="118696" y="1032969"/>
                </a:cubicBezTo>
                <a:cubicBezTo>
                  <a:pt x="138690" y="1061166"/>
                  <a:pt x="166190" y="1087763"/>
                  <a:pt x="184307" y="1106368"/>
                </a:cubicBezTo>
                <a:cubicBezTo>
                  <a:pt x="202424" y="1124973"/>
                  <a:pt x="213824" y="1132900"/>
                  <a:pt x="227401" y="1144600"/>
                </a:cubicBezTo>
                <a:cubicBezTo>
                  <a:pt x="240978" y="1156300"/>
                  <a:pt x="252979" y="1166980"/>
                  <a:pt x="265768" y="1176571"/>
                </a:cubicBezTo>
                <a:cubicBezTo>
                  <a:pt x="278557" y="1186162"/>
                  <a:pt x="295608" y="1198951"/>
                  <a:pt x="304134" y="1202148"/>
                </a:cubicBezTo>
                <a:cubicBezTo>
                  <a:pt x="312660" y="1205345"/>
                  <a:pt x="314792" y="1196820"/>
                  <a:pt x="316923" y="1195754"/>
                </a:cubicBezTo>
                <a:lnTo>
                  <a:pt x="316923" y="119575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Freeform 14"/>
          <p:cNvSpPr/>
          <p:nvPr/>
        </p:nvSpPr>
        <p:spPr>
          <a:xfrm>
            <a:off x="4216128" y="4684358"/>
            <a:ext cx="703385" cy="249427"/>
          </a:xfrm>
          <a:custGeom>
            <a:avLst/>
            <a:gdLst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4212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7410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2241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9596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40632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66390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385" h="249427">
                <a:moveTo>
                  <a:pt x="0" y="140677"/>
                </a:moveTo>
                <a:cubicBezTo>
                  <a:pt x="39965" y="166521"/>
                  <a:pt x="79930" y="192365"/>
                  <a:pt x="111902" y="207818"/>
                </a:cubicBezTo>
                <a:cubicBezTo>
                  <a:pt x="143874" y="223271"/>
                  <a:pt x="167854" y="227535"/>
                  <a:pt x="191833" y="233396"/>
                </a:cubicBezTo>
                <a:cubicBezTo>
                  <a:pt x="215812" y="239257"/>
                  <a:pt x="233397" y="240323"/>
                  <a:pt x="255777" y="242987"/>
                </a:cubicBezTo>
                <a:cubicBezTo>
                  <a:pt x="278157" y="245651"/>
                  <a:pt x="302669" y="249915"/>
                  <a:pt x="326115" y="249382"/>
                </a:cubicBezTo>
                <a:cubicBezTo>
                  <a:pt x="349561" y="248849"/>
                  <a:pt x="372474" y="244586"/>
                  <a:pt x="396453" y="239790"/>
                </a:cubicBezTo>
                <a:cubicBezTo>
                  <a:pt x="420432" y="234994"/>
                  <a:pt x="446543" y="229666"/>
                  <a:pt x="469989" y="220607"/>
                </a:cubicBezTo>
                <a:cubicBezTo>
                  <a:pt x="493435" y="211548"/>
                  <a:pt x="518481" y="197694"/>
                  <a:pt x="537131" y="185438"/>
                </a:cubicBezTo>
                <a:cubicBezTo>
                  <a:pt x="555781" y="173182"/>
                  <a:pt x="563767" y="164130"/>
                  <a:pt x="581892" y="147071"/>
                </a:cubicBezTo>
                <a:cubicBezTo>
                  <a:pt x="600017" y="130012"/>
                  <a:pt x="630962" y="99602"/>
                  <a:pt x="645882" y="83083"/>
                </a:cubicBezTo>
                <a:cubicBezTo>
                  <a:pt x="660802" y="66564"/>
                  <a:pt x="661829" y="61805"/>
                  <a:pt x="671413" y="47958"/>
                </a:cubicBezTo>
                <a:cubicBezTo>
                  <a:pt x="680997" y="34111"/>
                  <a:pt x="703385" y="0"/>
                  <a:pt x="703385" y="0"/>
                </a:cubicBezTo>
                <a:lnTo>
                  <a:pt x="70338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Freeform 15"/>
          <p:cNvSpPr/>
          <p:nvPr/>
        </p:nvSpPr>
        <p:spPr>
          <a:xfrm>
            <a:off x="4762486" y="3600506"/>
            <a:ext cx="280037" cy="1144599"/>
          </a:xfrm>
          <a:custGeom>
            <a:avLst/>
            <a:gdLst>
              <a:gd name="connsiteX0" fmla="*/ 57550 w 217703"/>
              <a:gd name="connsiteY0" fmla="*/ 1106233 h 1106233"/>
              <a:gd name="connsiteX1" fmla="*/ 137480 w 217703"/>
              <a:gd name="connsiteY1" fmla="*/ 987936 h 1106233"/>
              <a:gd name="connsiteX2" fmla="*/ 169452 w 217703"/>
              <a:gd name="connsiteY2" fmla="*/ 904809 h 1106233"/>
              <a:gd name="connsiteX3" fmla="*/ 201424 w 217703"/>
              <a:gd name="connsiteY3" fmla="*/ 773724 h 1106233"/>
              <a:gd name="connsiteX4" fmla="*/ 211015 w 217703"/>
              <a:gd name="connsiteY4" fmla="*/ 652230 h 1106233"/>
              <a:gd name="connsiteX5" fmla="*/ 217410 w 217703"/>
              <a:gd name="connsiteY5" fmla="*/ 514750 h 1106233"/>
              <a:gd name="connsiteX6" fmla="*/ 201424 w 217703"/>
              <a:gd name="connsiteY6" fmla="*/ 393256 h 1106233"/>
              <a:gd name="connsiteX7" fmla="*/ 166254 w 217703"/>
              <a:gd name="connsiteY7" fmla="*/ 300538 h 1106233"/>
              <a:gd name="connsiteX8" fmla="*/ 134282 w 217703"/>
              <a:gd name="connsiteY8" fmla="*/ 201424 h 1106233"/>
              <a:gd name="connsiteX9" fmla="*/ 89522 w 217703"/>
              <a:gd name="connsiteY9" fmla="*/ 105508 h 1106233"/>
              <a:gd name="connsiteX10" fmla="*/ 0 w 217703"/>
              <a:gd name="connsiteY10" fmla="*/ 0 h 1106233"/>
              <a:gd name="connsiteX11" fmla="*/ 0 w 217703"/>
              <a:gd name="connsiteY11" fmla="*/ 0 h 1106233"/>
              <a:gd name="connsiteX0" fmla="*/ 85067 w 245220"/>
              <a:gd name="connsiteY0" fmla="*/ 1117025 h 1117025"/>
              <a:gd name="connsiteX1" fmla="*/ 164997 w 245220"/>
              <a:gd name="connsiteY1" fmla="*/ 998728 h 1117025"/>
              <a:gd name="connsiteX2" fmla="*/ 196969 w 245220"/>
              <a:gd name="connsiteY2" fmla="*/ 915601 h 1117025"/>
              <a:gd name="connsiteX3" fmla="*/ 228941 w 245220"/>
              <a:gd name="connsiteY3" fmla="*/ 784516 h 1117025"/>
              <a:gd name="connsiteX4" fmla="*/ 238532 w 245220"/>
              <a:gd name="connsiteY4" fmla="*/ 663022 h 1117025"/>
              <a:gd name="connsiteX5" fmla="*/ 244927 w 245220"/>
              <a:gd name="connsiteY5" fmla="*/ 525542 h 1117025"/>
              <a:gd name="connsiteX6" fmla="*/ 228941 w 245220"/>
              <a:gd name="connsiteY6" fmla="*/ 404048 h 1117025"/>
              <a:gd name="connsiteX7" fmla="*/ 193771 w 245220"/>
              <a:gd name="connsiteY7" fmla="*/ 311330 h 1117025"/>
              <a:gd name="connsiteX8" fmla="*/ 161799 w 245220"/>
              <a:gd name="connsiteY8" fmla="*/ 212216 h 1117025"/>
              <a:gd name="connsiteX9" fmla="*/ 117039 w 245220"/>
              <a:gd name="connsiteY9" fmla="*/ 116300 h 1117025"/>
              <a:gd name="connsiteX10" fmla="*/ 27517 w 245220"/>
              <a:gd name="connsiteY10" fmla="*/ 10792 h 1117025"/>
              <a:gd name="connsiteX11" fmla="*/ 0 w 245220"/>
              <a:gd name="connsiteY11" fmla="*/ 1338 h 1117025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75639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8113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24417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0734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9886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532 w 246390"/>
              <a:gd name="connsiteY4" fmla="*/ 661684 h 1115687"/>
              <a:gd name="connsiteX5" fmla="*/ 244940 w 246390"/>
              <a:gd name="connsiteY5" fmla="*/ 617724 h 1115687"/>
              <a:gd name="connsiteX6" fmla="*/ 244927 w 246390"/>
              <a:gd name="connsiteY6" fmla="*/ 524204 h 1115687"/>
              <a:gd name="connsiteX7" fmla="*/ 228941 w 246390"/>
              <a:gd name="connsiteY7" fmla="*/ 402710 h 1115687"/>
              <a:gd name="connsiteX8" fmla="*/ 199886 w 246390"/>
              <a:gd name="connsiteY8" fmla="*/ 309992 h 1115687"/>
              <a:gd name="connsiteX9" fmla="*/ 186849 w 246390"/>
              <a:gd name="connsiteY9" fmla="*/ 271041 h 1115687"/>
              <a:gd name="connsiteX10" fmla="*/ 161799 w 246390"/>
              <a:gd name="connsiteY10" fmla="*/ 210878 h 1115687"/>
              <a:gd name="connsiteX11" fmla="*/ 117039 w 246390"/>
              <a:gd name="connsiteY11" fmla="*/ 124417 h 1115687"/>
              <a:gd name="connsiteX12" fmla="*/ 70668 w 246390"/>
              <a:gd name="connsiteY12" fmla="*/ 66184 h 1115687"/>
              <a:gd name="connsiteX13" fmla="*/ 27517 w 246390"/>
              <a:gd name="connsiteY13" fmla="*/ 9454 h 1115687"/>
              <a:gd name="connsiteX14" fmla="*/ 0 w 246390"/>
              <a:gd name="connsiteY14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38532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41589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05193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7414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3912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19585 w 246390"/>
              <a:gd name="connsiteY1" fmla="*/ 1077866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9585 w 246390"/>
              <a:gd name="connsiteY1" fmla="*/ 1077867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6528 w 246390"/>
              <a:gd name="connsiteY1" fmla="*/ 1077868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8919 w 267792"/>
              <a:gd name="connsiteY16" fmla="*/ 22061 h 1128294"/>
              <a:gd name="connsiteX17" fmla="*/ 0 w 267792"/>
              <a:gd name="connsiteY17" fmla="*/ 0 h 1128294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2805 w 267792"/>
              <a:gd name="connsiteY16" fmla="*/ 28364 h 1128294"/>
              <a:gd name="connsiteX17" fmla="*/ 0 w 267792"/>
              <a:gd name="connsiteY17" fmla="*/ 0 h 11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7792" h="1128294">
                <a:moveTo>
                  <a:pt x="106469" y="1128294"/>
                </a:moveTo>
                <a:cubicBezTo>
                  <a:pt x="111713" y="1120940"/>
                  <a:pt x="124608" y="1110191"/>
                  <a:pt x="137930" y="1090475"/>
                </a:cubicBezTo>
                <a:cubicBezTo>
                  <a:pt x="151252" y="1070759"/>
                  <a:pt x="173502" y="1035689"/>
                  <a:pt x="186399" y="1009997"/>
                </a:cubicBezTo>
                <a:cubicBezTo>
                  <a:pt x="199296" y="984305"/>
                  <a:pt x="207596" y="958105"/>
                  <a:pt x="215314" y="936324"/>
                </a:cubicBezTo>
                <a:cubicBezTo>
                  <a:pt x="223032" y="914543"/>
                  <a:pt x="227380" y="901159"/>
                  <a:pt x="232709" y="879312"/>
                </a:cubicBezTo>
                <a:cubicBezTo>
                  <a:pt x="238038" y="857465"/>
                  <a:pt x="245757" y="825726"/>
                  <a:pt x="250343" y="795785"/>
                </a:cubicBezTo>
                <a:cubicBezTo>
                  <a:pt x="254929" y="765844"/>
                  <a:pt x="258628" y="719916"/>
                  <a:pt x="260226" y="699667"/>
                </a:cubicBezTo>
                <a:cubicBezTo>
                  <a:pt x="261824" y="679418"/>
                  <a:pt x="261972" y="685847"/>
                  <a:pt x="262991" y="674291"/>
                </a:cubicBezTo>
                <a:cubicBezTo>
                  <a:pt x="264010" y="662735"/>
                  <a:pt x="265276" y="653244"/>
                  <a:pt x="266342" y="630331"/>
                </a:cubicBezTo>
                <a:cubicBezTo>
                  <a:pt x="267408" y="607418"/>
                  <a:pt x="268995" y="572647"/>
                  <a:pt x="266329" y="536811"/>
                </a:cubicBezTo>
                <a:cubicBezTo>
                  <a:pt x="263663" y="500975"/>
                  <a:pt x="257850" y="451019"/>
                  <a:pt x="250343" y="415317"/>
                </a:cubicBezTo>
                <a:cubicBezTo>
                  <a:pt x="242836" y="379615"/>
                  <a:pt x="228303" y="344544"/>
                  <a:pt x="221288" y="322599"/>
                </a:cubicBezTo>
                <a:cubicBezTo>
                  <a:pt x="214273" y="300654"/>
                  <a:pt x="213580" y="300167"/>
                  <a:pt x="208251" y="283648"/>
                </a:cubicBezTo>
                <a:cubicBezTo>
                  <a:pt x="202922" y="267129"/>
                  <a:pt x="194836" y="247922"/>
                  <a:pt x="183201" y="223485"/>
                </a:cubicBezTo>
                <a:cubicBezTo>
                  <a:pt x="171566" y="199048"/>
                  <a:pt x="153630" y="161140"/>
                  <a:pt x="138441" y="137024"/>
                </a:cubicBezTo>
                <a:cubicBezTo>
                  <a:pt x="123253" y="112908"/>
                  <a:pt x="108009" y="96901"/>
                  <a:pt x="92070" y="78791"/>
                </a:cubicBezTo>
                <a:cubicBezTo>
                  <a:pt x="76131" y="60681"/>
                  <a:pt x="54583" y="39395"/>
                  <a:pt x="42805" y="28364"/>
                </a:cubicBezTo>
                <a:cubicBezTo>
                  <a:pt x="31027" y="17333"/>
                  <a:pt x="9172" y="3151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7" name="Freeform 16"/>
          <p:cNvSpPr/>
          <p:nvPr/>
        </p:nvSpPr>
        <p:spPr>
          <a:xfrm>
            <a:off x="5046558" y="3475814"/>
            <a:ext cx="154309" cy="1445136"/>
          </a:xfrm>
          <a:custGeom>
            <a:avLst/>
            <a:gdLst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9836 w 67385"/>
              <a:gd name="connsiteY4" fmla="*/ 1272487 h 1387586"/>
              <a:gd name="connsiteX5" fmla="*/ 22624 w 67385"/>
              <a:gd name="connsiteY5" fmla="*/ 1310853 h 1387586"/>
              <a:gd name="connsiteX6" fmla="*/ 35413 w 67385"/>
              <a:gd name="connsiteY6" fmla="*/ 1339628 h 1387586"/>
              <a:gd name="connsiteX7" fmla="*/ 48202 w 67385"/>
              <a:gd name="connsiteY7" fmla="*/ 1358811 h 1387586"/>
              <a:gd name="connsiteX8" fmla="*/ 64188 w 67385"/>
              <a:gd name="connsiteY8" fmla="*/ 1381192 h 1387586"/>
              <a:gd name="connsiteX9" fmla="*/ 67385 w 67385"/>
              <a:gd name="connsiteY9" fmla="*/ 1387586 h 1387586"/>
              <a:gd name="connsiteX10" fmla="*/ 67385 w 67385"/>
              <a:gd name="connsiteY10" fmla="*/ 1387586 h 1387586"/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244 w 67385"/>
              <a:gd name="connsiteY4" fmla="*/ 1224529 h 1387586"/>
              <a:gd name="connsiteX5" fmla="*/ 9836 w 67385"/>
              <a:gd name="connsiteY5" fmla="*/ 1272487 h 1387586"/>
              <a:gd name="connsiteX6" fmla="*/ 22624 w 67385"/>
              <a:gd name="connsiteY6" fmla="*/ 1310853 h 1387586"/>
              <a:gd name="connsiteX7" fmla="*/ 35413 w 67385"/>
              <a:gd name="connsiteY7" fmla="*/ 1339628 h 1387586"/>
              <a:gd name="connsiteX8" fmla="*/ 48202 w 67385"/>
              <a:gd name="connsiteY8" fmla="*/ 1358811 h 1387586"/>
              <a:gd name="connsiteX9" fmla="*/ 64188 w 67385"/>
              <a:gd name="connsiteY9" fmla="*/ 1381192 h 1387586"/>
              <a:gd name="connsiteX10" fmla="*/ 67385 w 67385"/>
              <a:gd name="connsiteY10" fmla="*/ 1387586 h 1387586"/>
              <a:gd name="connsiteX11" fmla="*/ 67385 w 67385"/>
              <a:gd name="connsiteY11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2148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4041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3224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2825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9219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84379"/>
              <a:gd name="connsiteY0" fmla="*/ 0 h 1422976"/>
              <a:gd name="connsiteX1" fmla="*/ 4041 w 84379"/>
              <a:gd name="connsiteY1" fmla="*/ 418834 h 1422976"/>
              <a:gd name="connsiteX2" fmla="*/ 844 w 84379"/>
              <a:gd name="connsiteY2" fmla="*/ 968753 h 1422976"/>
              <a:gd name="connsiteX3" fmla="*/ 844 w 84379"/>
              <a:gd name="connsiteY3" fmla="*/ 1128613 h 1422976"/>
              <a:gd name="connsiteX4" fmla="*/ 845 w 84379"/>
              <a:gd name="connsiteY4" fmla="*/ 1205345 h 1422976"/>
              <a:gd name="connsiteX5" fmla="*/ 844 w 84379"/>
              <a:gd name="connsiteY5" fmla="*/ 1224529 h 1422976"/>
              <a:gd name="connsiteX6" fmla="*/ 7239 w 84379"/>
              <a:gd name="connsiteY6" fmla="*/ 1288474 h 1422976"/>
              <a:gd name="connsiteX7" fmla="*/ 16830 w 84379"/>
              <a:gd name="connsiteY7" fmla="*/ 1320444 h 1422976"/>
              <a:gd name="connsiteX8" fmla="*/ 29618 w 84379"/>
              <a:gd name="connsiteY8" fmla="*/ 1349219 h 1422976"/>
              <a:gd name="connsiteX9" fmla="*/ 48802 w 84379"/>
              <a:gd name="connsiteY9" fmla="*/ 1368402 h 1422976"/>
              <a:gd name="connsiteX10" fmla="*/ 83971 w 84379"/>
              <a:gd name="connsiteY10" fmla="*/ 1422756 h 1422976"/>
              <a:gd name="connsiteX11" fmla="*/ 67985 w 84379"/>
              <a:gd name="connsiteY11" fmla="*/ 1387586 h 1422976"/>
              <a:gd name="connsiteX12" fmla="*/ 67985 w 84379"/>
              <a:gd name="connsiteY12" fmla="*/ 1387586 h 1422976"/>
              <a:gd name="connsiteX0" fmla="*/ 10436 w 103374"/>
              <a:gd name="connsiteY0" fmla="*/ 0 h 1419797"/>
              <a:gd name="connsiteX1" fmla="*/ 4041 w 103374"/>
              <a:gd name="connsiteY1" fmla="*/ 418834 h 1419797"/>
              <a:gd name="connsiteX2" fmla="*/ 844 w 103374"/>
              <a:gd name="connsiteY2" fmla="*/ 968753 h 1419797"/>
              <a:gd name="connsiteX3" fmla="*/ 844 w 103374"/>
              <a:gd name="connsiteY3" fmla="*/ 1128613 h 1419797"/>
              <a:gd name="connsiteX4" fmla="*/ 845 w 103374"/>
              <a:gd name="connsiteY4" fmla="*/ 1205345 h 1419797"/>
              <a:gd name="connsiteX5" fmla="*/ 844 w 103374"/>
              <a:gd name="connsiteY5" fmla="*/ 1224529 h 1419797"/>
              <a:gd name="connsiteX6" fmla="*/ 7239 w 103374"/>
              <a:gd name="connsiteY6" fmla="*/ 1288474 h 1419797"/>
              <a:gd name="connsiteX7" fmla="*/ 16830 w 103374"/>
              <a:gd name="connsiteY7" fmla="*/ 1320444 h 1419797"/>
              <a:gd name="connsiteX8" fmla="*/ 29618 w 103374"/>
              <a:gd name="connsiteY8" fmla="*/ 1349219 h 1419797"/>
              <a:gd name="connsiteX9" fmla="*/ 48802 w 103374"/>
              <a:gd name="connsiteY9" fmla="*/ 1368402 h 1419797"/>
              <a:gd name="connsiteX10" fmla="*/ 103154 w 103374"/>
              <a:gd name="connsiteY10" fmla="*/ 1419559 h 1419797"/>
              <a:gd name="connsiteX11" fmla="*/ 67985 w 103374"/>
              <a:gd name="connsiteY11" fmla="*/ 1387586 h 1419797"/>
              <a:gd name="connsiteX12" fmla="*/ 67985 w 103374"/>
              <a:gd name="connsiteY12" fmla="*/ 1387586 h 1419797"/>
              <a:gd name="connsiteX0" fmla="*/ 10436 w 103374"/>
              <a:gd name="connsiteY0" fmla="*/ 0 h 1419779"/>
              <a:gd name="connsiteX1" fmla="*/ 4041 w 103374"/>
              <a:gd name="connsiteY1" fmla="*/ 418834 h 1419779"/>
              <a:gd name="connsiteX2" fmla="*/ 844 w 103374"/>
              <a:gd name="connsiteY2" fmla="*/ 968753 h 1419779"/>
              <a:gd name="connsiteX3" fmla="*/ 844 w 103374"/>
              <a:gd name="connsiteY3" fmla="*/ 1128613 h 1419779"/>
              <a:gd name="connsiteX4" fmla="*/ 845 w 103374"/>
              <a:gd name="connsiteY4" fmla="*/ 1205345 h 1419779"/>
              <a:gd name="connsiteX5" fmla="*/ 844 w 103374"/>
              <a:gd name="connsiteY5" fmla="*/ 1224529 h 1419779"/>
              <a:gd name="connsiteX6" fmla="*/ 7239 w 103374"/>
              <a:gd name="connsiteY6" fmla="*/ 1288474 h 1419779"/>
              <a:gd name="connsiteX7" fmla="*/ 16830 w 103374"/>
              <a:gd name="connsiteY7" fmla="*/ 1320444 h 1419779"/>
              <a:gd name="connsiteX8" fmla="*/ 29618 w 103374"/>
              <a:gd name="connsiteY8" fmla="*/ 1349219 h 1419779"/>
              <a:gd name="connsiteX9" fmla="*/ 48802 w 103374"/>
              <a:gd name="connsiteY9" fmla="*/ 1368402 h 1419779"/>
              <a:gd name="connsiteX10" fmla="*/ 103154 w 103374"/>
              <a:gd name="connsiteY10" fmla="*/ 1419559 h 1419779"/>
              <a:gd name="connsiteX11" fmla="*/ 67985 w 103374"/>
              <a:gd name="connsiteY11" fmla="*/ 1387586 h 1419779"/>
              <a:gd name="connsiteX12" fmla="*/ 67985 w 103374"/>
              <a:gd name="connsiteY12" fmla="*/ 1403572 h 1419779"/>
              <a:gd name="connsiteX0" fmla="*/ 10436 w 103374"/>
              <a:gd name="connsiteY0" fmla="*/ 0 h 1419770"/>
              <a:gd name="connsiteX1" fmla="*/ 4041 w 103374"/>
              <a:gd name="connsiteY1" fmla="*/ 418834 h 1419770"/>
              <a:gd name="connsiteX2" fmla="*/ 844 w 103374"/>
              <a:gd name="connsiteY2" fmla="*/ 968753 h 1419770"/>
              <a:gd name="connsiteX3" fmla="*/ 844 w 103374"/>
              <a:gd name="connsiteY3" fmla="*/ 1128613 h 1419770"/>
              <a:gd name="connsiteX4" fmla="*/ 845 w 103374"/>
              <a:gd name="connsiteY4" fmla="*/ 1205345 h 1419770"/>
              <a:gd name="connsiteX5" fmla="*/ 844 w 103374"/>
              <a:gd name="connsiteY5" fmla="*/ 1224529 h 1419770"/>
              <a:gd name="connsiteX6" fmla="*/ 7239 w 103374"/>
              <a:gd name="connsiteY6" fmla="*/ 1288474 h 1419770"/>
              <a:gd name="connsiteX7" fmla="*/ 16830 w 103374"/>
              <a:gd name="connsiteY7" fmla="*/ 1320444 h 1419770"/>
              <a:gd name="connsiteX8" fmla="*/ 29618 w 103374"/>
              <a:gd name="connsiteY8" fmla="*/ 1349219 h 1419770"/>
              <a:gd name="connsiteX9" fmla="*/ 48802 w 103374"/>
              <a:gd name="connsiteY9" fmla="*/ 1368402 h 1419770"/>
              <a:gd name="connsiteX10" fmla="*/ 103154 w 103374"/>
              <a:gd name="connsiteY10" fmla="*/ 1419559 h 1419770"/>
              <a:gd name="connsiteX11" fmla="*/ 67985 w 103374"/>
              <a:gd name="connsiteY11" fmla="*/ 1387586 h 1419770"/>
              <a:gd name="connsiteX12" fmla="*/ 67985 w 103374"/>
              <a:gd name="connsiteY12" fmla="*/ 1413164 h 1419770"/>
              <a:gd name="connsiteX0" fmla="*/ 10436 w 103374"/>
              <a:gd name="connsiteY0" fmla="*/ 0 h 1421338"/>
              <a:gd name="connsiteX1" fmla="*/ 4041 w 103374"/>
              <a:gd name="connsiteY1" fmla="*/ 418834 h 1421338"/>
              <a:gd name="connsiteX2" fmla="*/ 844 w 103374"/>
              <a:gd name="connsiteY2" fmla="*/ 968753 h 1421338"/>
              <a:gd name="connsiteX3" fmla="*/ 844 w 103374"/>
              <a:gd name="connsiteY3" fmla="*/ 1128613 h 1421338"/>
              <a:gd name="connsiteX4" fmla="*/ 845 w 103374"/>
              <a:gd name="connsiteY4" fmla="*/ 1205345 h 1421338"/>
              <a:gd name="connsiteX5" fmla="*/ 844 w 103374"/>
              <a:gd name="connsiteY5" fmla="*/ 1224529 h 1421338"/>
              <a:gd name="connsiteX6" fmla="*/ 7239 w 103374"/>
              <a:gd name="connsiteY6" fmla="*/ 1288474 h 1421338"/>
              <a:gd name="connsiteX7" fmla="*/ 16830 w 103374"/>
              <a:gd name="connsiteY7" fmla="*/ 1320444 h 1421338"/>
              <a:gd name="connsiteX8" fmla="*/ 29618 w 103374"/>
              <a:gd name="connsiteY8" fmla="*/ 1349219 h 1421338"/>
              <a:gd name="connsiteX9" fmla="*/ 48802 w 103374"/>
              <a:gd name="connsiteY9" fmla="*/ 1368402 h 1421338"/>
              <a:gd name="connsiteX10" fmla="*/ 103154 w 103374"/>
              <a:gd name="connsiteY10" fmla="*/ 1419559 h 1421338"/>
              <a:gd name="connsiteX11" fmla="*/ 67985 w 103374"/>
              <a:gd name="connsiteY11" fmla="*/ 1409966 h 1421338"/>
              <a:gd name="connsiteX12" fmla="*/ 67985 w 103374"/>
              <a:gd name="connsiteY12" fmla="*/ 1413164 h 1421338"/>
              <a:gd name="connsiteX0" fmla="*/ 10436 w 103771"/>
              <a:gd name="connsiteY0" fmla="*/ 0 h 1421338"/>
              <a:gd name="connsiteX1" fmla="*/ 4041 w 103771"/>
              <a:gd name="connsiteY1" fmla="*/ 418834 h 1421338"/>
              <a:gd name="connsiteX2" fmla="*/ 844 w 103771"/>
              <a:gd name="connsiteY2" fmla="*/ 968753 h 1421338"/>
              <a:gd name="connsiteX3" fmla="*/ 844 w 103771"/>
              <a:gd name="connsiteY3" fmla="*/ 1128613 h 1421338"/>
              <a:gd name="connsiteX4" fmla="*/ 845 w 103771"/>
              <a:gd name="connsiteY4" fmla="*/ 1205345 h 1421338"/>
              <a:gd name="connsiteX5" fmla="*/ 844 w 103771"/>
              <a:gd name="connsiteY5" fmla="*/ 1224529 h 1421338"/>
              <a:gd name="connsiteX6" fmla="*/ 7239 w 103771"/>
              <a:gd name="connsiteY6" fmla="*/ 1288474 h 1421338"/>
              <a:gd name="connsiteX7" fmla="*/ 16830 w 103771"/>
              <a:gd name="connsiteY7" fmla="*/ 1320444 h 1421338"/>
              <a:gd name="connsiteX8" fmla="*/ 29618 w 103771"/>
              <a:gd name="connsiteY8" fmla="*/ 1349219 h 1421338"/>
              <a:gd name="connsiteX9" fmla="*/ 48802 w 103771"/>
              <a:gd name="connsiteY9" fmla="*/ 1368402 h 1421338"/>
              <a:gd name="connsiteX10" fmla="*/ 103154 w 103771"/>
              <a:gd name="connsiteY10" fmla="*/ 1419559 h 1421338"/>
              <a:gd name="connsiteX11" fmla="*/ 77577 w 103771"/>
              <a:gd name="connsiteY11" fmla="*/ 1409966 h 1421338"/>
              <a:gd name="connsiteX12" fmla="*/ 67985 w 103771"/>
              <a:gd name="connsiteY12" fmla="*/ 1413164 h 1421338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68402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6422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309" h="1445136">
                <a:moveTo>
                  <a:pt x="10436" y="0"/>
                </a:moveTo>
                <a:cubicBezTo>
                  <a:pt x="8038" y="128687"/>
                  <a:pt x="5640" y="257375"/>
                  <a:pt x="4041" y="418834"/>
                </a:cubicBezTo>
                <a:cubicBezTo>
                  <a:pt x="2442" y="580293"/>
                  <a:pt x="1377" y="850457"/>
                  <a:pt x="844" y="968753"/>
                </a:cubicBezTo>
                <a:cubicBezTo>
                  <a:pt x="311" y="1087049"/>
                  <a:pt x="-755" y="1090247"/>
                  <a:pt x="844" y="1128613"/>
                </a:cubicBezTo>
                <a:cubicBezTo>
                  <a:pt x="2443" y="1166979"/>
                  <a:pt x="845" y="1189359"/>
                  <a:pt x="845" y="1205345"/>
                </a:cubicBezTo>
                <a:cubicBezTo>
                  <a:pt x="845" y="1221331"/>
                  <a:pt x="844" y="1212273"/>
                  <a:pt x="844" y="1224529"/>
                </a:cubicBezTo>
                <a:cubicBezTo>
                  <a:pt x="844" y="1236785"/>
                  <a:pt x="4042" y="1271423"/>
                  <a:pt x="7239" y="1288474"/>
                </a:cubicBezTo>
                <a:cubicBezTo>
                  <a:pt x="10436" y="1305526"/>
                  <a:pt x="16297" y="1316714"/>
                  <a:pt x="20027" y="1326838"/>
                </a:cubicBezTo>
                <a:cubicBezTo>
                  <a:pt x="23757" y="1336962"/>
                  <a:pt x="24822" y="1340160"/>
                  <a:pt x="29618" y="1349219"/>
                </a:cubicBezTo>
                <a:cubicBezTo>
                  <a:pt x="34414" y="1358278"/>
                  <a:pt x="36546" y="1369468"/>
                  <a:pt x="48802" y="1381191"/>
                </a:cubicBezTo>
                <a:cubicBezTo>
                  <a:pt x="61058" y="1392914"/>
                  <a:pt x="98358" y="1414763"/>
                  <a:pt x="103154" y="1419559"/>
                </a:cubicBezTo>
                <a:cubicBezTo>
                  <a:pt x="107950" y="1424355"/>
                  <a:pt x="69051" y="1405703"/>
                  <a:pt x="77577" y="1409966"/>
                </a:cubicBezTo>
                <a:cubicBezTo>
                  <a:pt x="86103" y="1414229"/>
                  <a:pt x="154309" y="1439807"/>
                  <a:pt x="154309" y="144513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Freeform 17"/>
          <p:cNvSpPr/>
          <p:nvPr/>
        </p:nvSpPr>
        <p:spPr>
          <a:xfrm>
            <a:off x="5063386" y="4745104"/>
            <a:ext cx="511553" cy="182240"/>
          </a:xfrm>
          <a:custGeom>
            <a:avLst/>
            <a:gdLst>
              <a:gd name="connsiteX0" fmla="*/ 0 w 508356"/>
              <a:gd name="connsiteY0" fmla="*/ 73535 h 183014"/>
              <a:gd name="connsiteX1" fmla="*/ 63944 w 508356"/>
              <a:gd name="connsiteY1" fmla="*/ 143874 h 183014"/>
              <a:gd name="connsiteX2" fmla="*/ 111902 w 508356"/>
              <a:gd name="connsiteY2" fmla="*/ 166254 h 183014"/>
              <a:gd name="connsiteX3" fmla="*/ 166255 w 508356"/>
              <a:gd name="connsiteY3" fmla="*/ 179043 h 183014"/>
              <a:gd name="connsiteX4" fmla="*/ 223804 w 508356"/>
              <a:gd name="connsiteY4" fmla="*/ 182240 h 183014"/>
              <a:gd name="connsiteX5" fmla="*/ 290946 w 508356"/>
              <a:gd name="connsiteY5" fmla="*/ 166254 h 183014"/>
              <a:gd name="connsiteX6" fmla="*/ 335707 w 508356"/>
              <a:gd name="connsiteY6" fmla="*/ 150268 h 183014"/>
              <a:gd name="connsiteX7" fmla="*/ 402848 w 508356"/>
              <a:gd name="connsiteY7" fmla="*/ 102310 h 183014"/>
              <a:gd name="connsiteX8" fmla="*/ 447609 w 508356"/>
              <a:gd name="connsiteY8" fmla="*/ 67141 h 183014"/>
              <a:gd name="connsiteX9" fmla="*/ 508356 w 508356"/>
              <a:gd name="connsiteY9" fmla="*/ 0 h 183014"/>
              <a:gd name="connsiteX10" fmla="*/ 508356 w 508356"/>
              <a:gd name="connsiteY10" fmla="*/ 0 h 183014"/>
              <a:gd name="connsiteX0" fmla="*/ 0 w 508356"/>
              <a:gd name="connsiteY0" fmla="*/ 73535 h 183014"/>
              <a:gd name="connsiteX1" fmla="*/ 19183 w 508356"/>
              <a:gd name="connsiteY1" fmla="*/ 92718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73535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89521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95916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2373"/>
              <a:gd name="connsiteX1" fmla="*/ 22380 w 511553"/>
              <a:gd name="connsiteY1" fmla="*/ 95916 h 182373"/>
              <a:gd name="connsiteX2" fmla="*/ 67141 w 511553"/>
              <a:gd name="connsiteY2" fmla="*/ 143874 h 182373"/>
              <a:gd name="connsiteX3" fmla="*/ 115099 w 511553"/>
              <a:gd name="connsiteY3" fmla="*/ 166254 h 182373"/>
              <a:gd name="connsiteX4" fmla="*/ 169452 w 511553"/>
              <a:gd name="connsiteY4" fmla="*/ 179043 h 182373"/>
              <a:gd name="connsiteX5" fmla="*/ 227001 w 511553"/>
              <a:gd name="connsiteY5" fmla="*/ 182240 h 182373"/>
              <a:gd name="connsiteX6" fmla="*/ 258975 w 511553"/>
              <a:gd name="connsiteY6" fmla="*/ 175846 h 182373"/>
              <a:gd name="connsiteX7" fmla="*/ 294143 w 511553"/>
              <a:gd name="connsiteY7" fmla="*/ 166254 h 182373"/>
              <a:gd name="connsiteX8" fmla="*/ 338904 w 511553"/>
              <a:gd name="connsiteY8" fmla="*/ 150268 h 182373"/>
              <a:gd name="connsiteX9" fmla="*/ 406045 w 511553"/>
              <a:gd name="connsiteY9" fmla="*/ 102310 h 182373"/>
              <a:gd name="connsiteX10" fmla="*/ 450806 w 511553"/>
              <a:gd name="connsiteY10" fmla="*/ 67141 h 182373"/>
              <a:gd name="connsiteX11" fmla="*/ 511553 w 511553"/>
              <a:gd name="connsiteY11" fmla="*/ 0 h 182373"/>
              <a:gd name="connsiteX12" fmla="*/ 511553 w 511553"/>
              <a:gd name="connsiteY12" fmla="*/ 0 h 182373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6254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06045 w 511553"/>
              <a:gd name="connsiteY10" fmla="*/ 102310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108705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102311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553" h="182240">
                <a:moveTo>
                  <a:pt x="0" y="47958"/>
                </a:moveTo>
                <a:cubicBezTo>
                  <a:pt x="3197" y="53820"/>
                  <a:pt x="11723" y="84193"/>
                  <a:pt x="22380" y="95916"/>
                </a:cubicBezTo>
                <a:cubicBezTo>
                  <a:pt x="33037" y="107639"/>
                  <a:pt x="51688" y="132151"/>
                  <a:pt x="67141" y="143874"/>
                </a:cubicBezTo>
                <a:cubicBezTo>
                  <a:pt x="82594" y="155597"/>
                  <a:pt x="98047" y="160393"/>
                  <a:pt x="115099" y="166254"/>
                </a:cubicBezTo>
                <a:cubicBezTo>
                  <a:pt x="132151" y="172115"/>
                  <a:pt x="150802" y="176379"/>
                  <a:pt x="169452" y="179043"/>
                </a:cubicBezTo>
                <a:cubicBezTo>
                  <a:pt x="188102" y="181707"/>
                  <a:pt x="212613" y="182240"/>
                  <a:pt x="227001" y="182240"/>
                </a:cubicBezTo>
                <a:cubicBezTo>
                  <a:pt x="241389" y="182240"/>
                  <a:pt x="244588" y="181707"/>
                  <a:pt x="255778" y="179043"/>
                </a:cubicBezTo>
                <a:cubicBezTo>
                  <a:pt x="266968" y="176379"/>
                  <a:pt x="280289" y="174248"/>
                  <a:pt x="294143" y="169452"/>
                </a:cubicBezTo>
                <a:cubicBezTo>
                  <a:pt x="307997" y="164656"/>
                  <a:pt x="323984" y="157728"/>
                  <a:pt x="338904" y="150268"/>
                </a:cubicBezTo>
                <a:cubicBezTo>
                  <a:pt x="353824" y="142808"/>
                  <a:pt x="372475" y="132685"/>
                  <a:pt x="383665" y="124692"/>
                </a:cubicBezTo>
                <a:cubicBezTo>
                  <a:pt x="394855" y="116699"/>
                  <a:pt x="401250" y="111903"/>
                  <a:pt x="412440" y="102311"/>
                </a:cubicBezTo>
                <a:cubicBezTo>
                  <a:pt x="423630" y="92719"/>
                  <a:pt x="434287" y="84193"/>
                  <a:pt x="450806" y="67141"/>
                </a:cubicBezTo>
                <a:cubicBezTo>
                  <a:pt x="467325" y="50089"/>
                  <a:pt x="491304" y="22380"/>
                  <a:pt x="511553" y="0"/>
                </a:cubicBezTo>
                <a:lnTo>
                  <a:pt x="51155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Freeform 18"/>
          <p:cNvSpPr/>
          <p:nvPr/>
        </p:nvSpPr>
        <p:spPr>
          <a:xfrm>
            <a:off x="5542965" y="4230356"/>
            <a:ext cx="290946" cy="553116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0" fmla="*/ 0 w 652230"/>
              <a:gd name="connsiteY0" fmla="*/ 1224529 h 1224529"/>
              <a:gd name="connsiteX1" fmla="*/ 105508 w 652230"/>
              <a:gd name="connsiteY1" fmla="*/ 1083852 h 1224529"/>
              <a:gd name="connsiteX2" fmla="*/ 166256 w 652230"/>
              <a:gd name="connsiteY2" fmla="*/ 968753 h 1224529"/>
              <a:gd name="connsiteX3" fmla="*/ 223805 w 652230"/>
              <a:gd name="connsiteY3" fmla="*/ 834470 h 1224529"/>
              <a:gd name="connsiteX4" fmla="*/ 290946 w 652230"/>
              <a:gd name="connsiteY4" fmla="*/ 671413 h 1224529"/>
              <a:gd name="connsiteX5" fmla="*/ 354890 w 652230"/>
              <a:gd name="connsiteY5" fmla="*/ 508356 h 1224529"/>
              <a:gd name="connsiteX6" fmla="*/ 393257 w 652230"/>
              <a:gd name="connsiteY6" fmla="*/ 406046 h 1224529"/>
              <a:gd name="connsiteX7" fmla="*/ 409243 w 652230"/>
              <a:gd name="connsiteY7" fmla="*/ 370876 h 1224529"/>
              <a:gd name="connsiteX8" fmla="*/ 438017 w 652230"/>
              <a:gd name="connsiteY8" fmla="*/ 297340 h 1224529"/>
              <a:gd name="connsiteX9" fmla="*/ 469989 w 652230"/>
              <a:gd name="connsiteY9" fmla="*/ 230199 h 1224529"/>
              <a:gd name="connsiteX10" fmla="*/ 524342 w 652230"/>
              <a:gd name="connsiteY10" fmla="*/ 137481 h 1224529"/>
              <a:gd name="connsiteX11" fmla="*/ 543525 w 652230"/>
              <a:gd name="connsiteY11" fmla="*/ 108705 h 1224529"/>
              <a:gd name="connsiteX12" fmla="*/ 601075 w 652230"/>
              <a:gd name="connsiteY12" fmla="*/ 44762 h 1224529"/>
              <a:gd name="connsiteX13" fmla="*/ 652230 w 652230"/>
              <a:gd name="connsiteY13" fmla="*/ 0 h 1224529"/>
              <a:gd name="connsiteX0" fmla="*/ 0 w 601075"/>
              <a:gd name="connsiteY0" fmla="*/ 1179767 h 1179767"/>
              <a:gd name="connsiteX1" fmla="*/ 105508 w 601075"/>
              <a:gd name="connsiteY1" fmla="*/ 1039090 h 1179767"/>
              <a:gd name="connsiteX2" fmla="*/ 166256 w 601075"/>
              <a:gd name="connsiteY2" fmla="*/ 923991 h 1179767"/>
              <a:gd name="connsiteX3" fmla="*/ 223805 w 601075"/>
              <a:gd name="connsiteY3" fmla="*/ 789708 h 1179767"/>
              <a:gd name="connsiteX4" fmla="*/ 290946 w 601075"/>
              <a:gd name="connsiteY4" fmla="*/ 626651 h 1179767"/>
              <a:gd name="connsiteX5" fmla="*/ 354890 w 601075"/>
              <a:gd name="connsiteY5" fmla="*/ 463594 h 1179767"/>
              <a:gd name="connsiteX6" fmla="*/ 393257 w 601075"/>
              <a:gd name="connsiteY6" fmla="*/ 361284 h 1179767"/>
              <a:gd name="connsiteX7" fmla="*/ 409243 w 601075"/>
              <a:gd name="connsiteY7" fmla="*/ 326114 h 1179767"/>
              <a:gd name="connsiteX8" fmla="*/ 438017 w 601075"/>
              <a:gd name="connsiteY8" fmla="*/ 252578 h 1179767"/>
              <a:gd name="connsiteX9" fmla="*/ 469989 w 601075"/>
              <a:gd name="connsiteY9" fmla="*/ 185437 h 1179767"/>
              <a:gd name="connsiteX10" fmla="*/ 524342 w 601075"/>
              <a:gd name="connsiteY10" fmla="*/ 92719 h 1179767"/>
              <a:gd name="connsiteX11" fmla="*/ 543525 w 601075"/>
              <a:gd name="connsiteY11" fmla="*/ 63943 h 1179767"/>
              <a:gd name="connsiteX12" fmla="*/ 601075 w 601075"/>
              <a:gd name="connsiteY12" fmla="*/ 0 h 1179767"/>
              <a:gd name="connsiteX0" fmla="*/ 0 w 543525"/>
              <a:gd name="connsiteY0" fmla="*/ 1115824 h 1115824"/>
              <a:gd name="connsiteX1" fmla="*/ 105508 w 543525"/>
              <a:gd name="connsiteY1" fmla="*/ 975147 h 1115824"/>
              <a:gd name="connsiteX2" fmla="*/ 166256 w 543525"/>
              <a:gd name="connsiteY2" fmla="*/ 860048 h 1115824"/>
              <a:gd name="connsiteX3" fmla="*/ 223805 w 543525"/>
              <a:gd name="connsiteY3" fmla="*/ 725765 h 1115824"/>
              <a:gd name="connsiteX4" fmla="*/ 290946 w 543525"/>
              <a:gd name="connsiteY4" fmla="*/ 562708 h 1115824"/>
              <a:gd name="connsiteX5" fmla="*/ 354890 w 543525"/>
              <a:gd name="connsiteY5" fmla="*/ 399651 h 1115824"/>
              <a:gd name="connsiteX6" fmla="*/ 393257 w 543525"/>
              <a:gd name="connsiteY6" fmla="*/ 297341 h 1115824"/>
              <a:gd name="connsiteX7" fmla="*/ 409243 w 543525"/>
              <a:gd name="connsiteY7" fmla="*/ 262171 h 1115824"/>
              <a:gd name="connsiteX8" fmla="*/ 438017 w 543525"/>
              <a:gd name="connsiteY8" fmla="*/ 188635 h 1115824"/>
              <a:gd name="connsiteX9" fmla="*/ 469989 w 543525"/>
              <a:gd name="connsiteY9" fmla="*/ 121494 h 1115824"/>
              <a:gd name="connsiteX10" fmla="*/ 524342 w 543525"/>
              <a:gd name="connsiteY10" fmla="*/ 28776 h 1115824"/>
              <a:gd name="connsiteX11" fmla="*/ 543525 w 543525"/>
              <a:gd name="connsiteY11" fmla="*/ 0 h 1115824"/>
              <a:gd name="connsiteX0" fmla="*/ 0 w 524342"/>
              <a:gd name="connsiteY0" fmla="*/ 1087048 h 1087048"/>
              <a:gd name="connsiteX1" fmla="*/ 105508 w 524342"/>
              <a:gd name="connsiteY1" fmla="*/ 946371 h 1087048"/>
              <a:gd name="connsiteX2" fmla="*/ 166256 w 524342"/>
              <a:gd name="connsiteY2" fmla="*/ 831272 h 1087048"/>
              <a:gd name="connsiteX3" fmla="*/ 223805 w 524342"/>
              <a:gd name="connsiteY3" fmla="*/ 696989 h 1087048"/>
              <a:gd name="connsiteX4" fmla="*/ 290946 w 524342"/>
              <a:gd name="connsiteY4" fmla="*/ 533932 h 1087048"/>
              <a:gd name="connsiteX5" fmla="*/ 354890 w 524342"/>
              <a:gd name="connsiteY5" fmla="*/ 370875 h 1087048"/>
              <a:gd name="connsiteX6" fmla="*/ 393257 w 524342"/>
              <a:gd name="connsiteY6" fmla="*/ 268565 h 1087048"/>
              <a:gd name="connsiteX7" fmla="*/ 409243 w 524342"/>
              <a:gd name="connsiteY7" fmla="*/ 233395 h 1087048"/>
              <a:gd name="connsiteX8" fmla="*/ 438017 w 524342"/>
              <a:gd name="connsiteY8" fmla="*/ 159859 h 1087048"/>
              <a:gd name="connsiteX9" fmla="*/ 469989 w 524342"/>
              <a:gd name="connsiteY9" fmla="*/ 92718 h 1087048"/>
              <a:gd name="connsiteX10" fmla="*/ 524342 w 524342"/>
              <a:gd name="connsiteY10" fmla="*/ 0 h 1087048"/>
              <a:gd name="connsiteX0" fmla="*/ 0 w 469989"/>
              <a:gd name="connsiteY0" fmla="*/ 994330 h 994330"/>
              <a:gd name="connsiteX1" fmla="*/ 105508 w 469989"/>
              <a:gd name="connsiteY1" fmla="*/ 853653 h 994330"/>
              <a:gd name="connsiteX2" fmla="*/ 166256 w 469989"/>
              <a:gd name="connsiteY2" fmla="*/ 738554 h 994330"/>
              <a:gd name="connsiteX3" fmla="*/ 223805 w 469989"/>
              <a:gd name="connsiteY3" fmla="*/ 604271 h 994330"/>
              <a:gd name="connsiteX4" fmla="*/ 290946 w 469989"/>
              <a:gd name="connsiteY4" fmla="*/ 441214 h 994330"/>
              <a:gd name="connsiteX5" fmla="*/ 354890 w 469989"/>
              <a:gd name="connsiteY5" fmla="*/ 278157 h 994330"/>
              <a:gd name="connsiteX6" fmla="*/ 393257 w 469989"/>
              <a:gd name="connsiteY6" fmla="*/ 175847 h 994330"/>
              <a:gd name="connsiteX7" fmla="*/ 409243 w 469989"/>
              <a:gd name="connsiteY7" fmla="*/ 140677 h 994330"/>
              <a:gd name="connsiteX8" fmla="*/ 438017 w 469989"/>
              <a:gd name="connsiteY8" fmla="*/ 67141 h 994330"/>
              <a:gd name="connsiteX9" fmla="*/ 469989 w 469989"/>
              <a:gd name="connsiteY9" fmla="*/ 0 h 994330"/>
              <a:gd name="connsiteX0" fmla="*/ 0 w 438017"/>
              <a:gd name="connsiteY0" fmla="*/ 927189 h 927189"/>
              <a:gd name="connsiteX1" fmla="*/ 105508 w 438017"/>
              <a:gd name="connsiteY1" fmla="*/ 786512 h 927189"/>
              <a:gd name="connsiteX2" fmla="*/ 166256 w 438017"/>
              <a:gd name="connsiteY2" fmla="*/ 671413 h 927189"/>
              <a:gd name="connsiteX3" fmla="*/ 223805 w 438017"/>
              <a:gd name="connsiteY3" fmla="*/ 537130 h 927189"/>
              <a:gd name="connsiteX4" fmla="*/ 290946 w 438017"/>
              <a:gd name="connsiteY4" fmla="*/ 374073 h 927189"/>
              <a:gd name="connsiteX5" fmla="*/ 354890 w 438017"/>
              <a:gd name="connsiteY5" fmla="*/ 211016 h 927189"/>
              <a:gd name="connsiteX6" fmla="*/ 393257 w 438017"/>
              <a:gd name="connsiteY6" fmla="*/ 108706 h 927189"/>
              <a:gd name="connsiteX7" fmla="*/ 409243 w 438017"/>
              <a:gd name="connsiteY7" fmla="*/ 73536 h 927189"/>
              <a:gd name="connsiteX8" fmla="*/ 438017 w 438017"/>
              <a:gd name="connsiteY8" fmla="*/ 0 h 927189"/>
              <a:gd name="connsiteX0" fmla="*/ 0 w 409243"/>
              <a:gd name="connsiteY0" fmla="*/ 853653 h 853653"/>
              <a:gd name="connsiteX1" fmla="*/ 105508 w 409243"/>
              <a:gd name="connsiteY1" fmla="*/ 712976 h 853653"/>
              <a:gd name="connsiteX2" fmla="*/ 166256 w 409243"/>
              <a:gd name="connsiteY2" fmla="*/ 597877 h 853653"/>
              <a:gd name="connsiteX3" fmla="*/ 223805 w 409243"/>
              <a:gd name="connsiteY3" fmla="*/ 463594 h 853653"/>
              <a:gd name="connsiteX4" fmla="*/ 290946 w 409243"/>
              <a:gd name="connsiteY4" fmla="*/ 300537 h 853653"/>
              <a:gd name="connsiteX5" fmla="*/ 354890 w 409243"/>
              <a:gd name="connsiteY5" fmla="*/ 137480 h 853653"/>
              <a:gd name="connsiteX6" fmla="*/ 393257 w 409243"/>
              <a:gd name="connsiteY6" fmla="*/ 35170 h 853653"/>
              <a:gd name="connsiteX7" fmla="*/ 409243 w 409243"/>
              <a:gd name="connsiteY7" fmla="*/ 0 h 853653"/>
              <a:gd name="connsiteX0" fmla="*/ 0 w 393257"/>
              <a:gd name="connsiteY0" fmla="*/ 818483 h 818483"/>
              <a:gd name="connsiteX1" fmla="*/ 105508 w 393257"/>
              <a:gd name="connsiteY1" fmla="*/ 677806 h 818483"/>
              <a:gd name="connsiteX2" fmla="*/ 166256 w 393257"/>
              <a:gd name="connsiteY2" fmla="*/ 562707 h 818483"/>
              <a:gd name="connsiteX3" fmla="*/ 223805 w 393257"/>
              <a:gd name="connsiteY3" fmla="*/ 428424 h 818483"/>
              <a:gd name="connsiteX4" fmla="*/ 290946 w 393257"/>
              <a:gd name="connsiteY4" fmla="*/ 265367 h 818483"/>
              <a:gd name="connsiteX5" fmla="*/ 354890 w 393257"/>
              <a:gd name="connsiteY5" fmla="*/ 102310 h 818483"/>
              <a:gd name="connsiteX6" fmla="*/ 393257 w 393257"/>
              <a:gd name="connsiteY6" fmla="*/ 0 h 818483"/>
              <a:gd name="connsiteX0" fmla="*/ 0 w 354890"/>
              <a:gd name="connsiteY0" fmla="*/ 716173 h 716173"/>
              <a:gd name="connsiteX1" fmla="*/ 105508 w 354890"/>
              <a:gd name="connsiteY1" fmla="*/ 575496 h 716173"/>
              <a:gd name="connsiteX2" fmla="*/ 166256 w 354890"/>
              <a:gd name="connsiteY2" fmla="*/ 460397 h 716173"/>
              <a:gd name="connsiteX3" fmla="*/ 223805 w 354890"/>
              <a:gd name="connsiteY3" fmla="*/ 326114 h 716173"/>
              <a:gd name="connsiteX4" fmla="*/ 290946 w 354890"/>
              <a:gd name="connsiteY4" fmla="*/ 163057 h 716173"/>
              <a:gd name="connsiteX5" fmla="*/ 354890 w 354890"/>
              <a:gd name="connsiteY5" fmla="*/ 0 h 716173"/>
              <a:gd name="connsiteX0" fmla="*/ 0 w 290946"/>
              <a:gd name="connsiteY0" fmla="*/ 553116 h 553116"/>
              <a:gd name="connsiteX1" fmla="*/ 10550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6" h="553116">
                <a:moveTo>
                  <a:pt x="0" y="553116"/>
                </a:moveTo>
                <a:cubicBezTo>
                  <a:pt x="39166" y="504092"/>
                  <a:pt x="77799" y="455068"/>
                  <a:pt x="105508" y="412439"/>
                </a:cubicBezTo>
                <a:cubicBezTo>
                  <a:pt x="133217" y="369810"/>
                  <a:pt x="146540" y="338904"/>
                  <a:pt x="166256" y="297340"/>
                </a:cubicBezTo>
                <a:cubicBezTo>
                  <a:pt x="185972" y="255776"/>
                  <a:pt x="203023" y="212614"/>
                  <a:pt x="223805" y="163057"/>
                </a:cubicBezTo>
                <a:cubicBezTo>
                  <a:pt x="244587" y="113500"/>
                  <a:pt x="269099" y="54352"/>
                  <a:pt x="29094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20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457148" y="2580350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20"/>
          <p:cNvSpPr/>
          <p:nvPr/>
        </p:nvSpPr>
        <p:spPr>
          <a:xfrm>
            <a:off x="6170991" y="3533417"/>
            <a:ext cx="269304" cy="109171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Freeform 21"/>
          <p:cNvSpPr/>
          <p:nvPr/>
        </p:nvSpPr>
        <p:spPr>
          <a:xfrm>
            <a:off x="6415029" y="3601727"/>
            <a:ext cx="67377" cy="1374001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Freeform 22"/>
          <p:cNvSpPr/>
          <p:nvPr/>
        </p:nvSpPr>
        <p:spPr>
          <a:xfrm>
            <a:off x="6482170" y="3579346"/>
            <a:ext cx="575496" cy="963381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Freeform 23"/>
          <p:cNvSpPr/>
          <p:nvPr/>
        </p:nvSpPr>
        <p:spPr>
          <a:xfrm>
            <a:off x="7053188" y="3538611"/>
            <a:ext cx="434934" cy="148792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91739 w 505158"/>
              <a:gd name="connsiteY1" fmla="*/ 34530 h 150609"/>
              <a:gd name="connsiteX2" fmla="*/ 138219 w 505158"/>
              <a:gd name="connsiteY2" fmla="*/ 18544 h 150609"/>
              <a:gd name="connsiteX3" fmla="*/ 160600 w 505158"/>
              <a:gd name="connsiteY3" fmla="*/ 9691 h 150609"/>
              <a:gd name="connsiteX4" fmla="*/ 227002 w 505158"/>
              <a:gd name="connsiteY4" fmla="*/ 99 h 150609"/>
              <a:gd name="connsiteX5" fmla="*/ 306932 w 505158"/>
              <a:gd name="connsiteY5" fmla="*/ 5754 h 150609"/>
              <a:gd name="connsiteX6" fmla="*/ 374073 w 505158"/>
              <a:gd name="connsiteY6" fmla="*/ 21741 h 150609"/>
              <a:gd name="connsiteX7" fmla="*/ 431623 w 505158"/>
              <a:gd name="connsiteY7" fmla="*/ 51255 h 150609"/>
              <a:gd name="connsiteX8" fmla="*/ 477122 w 505158"/>
              <a:gd name="connsiteY8" fmla="*/ 93557 h 150609"/>
              <a:gd name="connsiteX9" fmla="*/ 505158 w 505158"/>
              <a:gd name="connsiteY9" fmla="*/ 150609 h 150609"/>
              <a:gd name="connsiteX10" fmla="*/ 505158 w 505158"/>
              <a:gd name="connsiteY10" fmla="*/ 150609 h 150609"/>
              <a:gd name="connsiteX0" fmla="*/ 0 w 413419"/>
              <a:gd name="connsiteY0" fmla="*/ 34530 h 150609"/>
              <a:gd name="connsiteX1" fmla="*/ 46480 w 413419"/>
              <a:gd name="connsiteY1" fmla="*/ 18544 h 150609"/>
              <a:gd name="connsiteX2" fmla="*/ 68861 w 413419"/>
              <a:gd name="connsiteY2" fmla="*/ 9691 h 150609"/>
              <a:gd name="connsiteX3" fmla="*/ 135263 w 413419"/>
              <a:gd name="connsiteY3" fmla="*/ 99 h 150609"/>
              <a:gd name="connsiteX4" fmla="*/ 215193 w 413419"/>
              <a:gd name="connsiteY4" fmla="*/ 5754 h 150609"/>
              <a:gd name="connsiteX5" fmla="*/ 282334 w 413419"/>
              <a:gd name="connsiteY5" fmla="*/ 21741 h 150609"/>
              <a:gd name="connsiteX6" fmla="*/ 339884 w 413419"/>
              <a:gd name="connsiteY6" fmla="*/ 51255 h 150609"/>
              <a:gd name="connsiteX7" fmla="*/ 385383 w 413419"/>
              <a:gd name="connsiteY7" fmla="*/ 93557 h 150609"/>
              <a:gd name="connsiteX8" fmla="*/ 413419 w 413419"/>
              <a:gd name="connsiteY8" fmla="*/ 150609 h 150609"/>
              <a:gd name="connsiteX9" fmla="*/ 413419 w 413419"/>
              <a:gd name="connsiteY9" fmla="*/ 150609 h 150609"/>
              <a:gd name="connsiteX0" fmla="*/ 0 w 434934"/>
              <a:gd name="connsiteY0" fmla="*/ 45419 h 150609"/>
              <a:gd name="connsiteX1" fmla="*/ 67995 w 434934"/>
              <a:gd name="connsiteY1" fmla="*/ 18544 h 150609"/>
              <a:gd name="connsiteX2" fmla="*/ 90376 w 434934"/>
              <a:gd name="connsiteY2" fmla="*/ 9691 h 150609"/>
              <a:gd name="connsiteX3" fmla="*/ 156778 w 434934"/>
              <a:gd name="connsiteY3" fmla="*/ 99 h 150609"/>
              <a:gd name="connsiteX4" fmla="*/ 236708 w 434934"/>
              <a:gd name="connsiteY4" fmla="*/ 5754 h 150609"/>
              <a:gd name="connsiteX5" fmla="*/ 303849 w 434934"/>
              <a:gd name="connsiteY5" fmla="*/ 21741 h 150609"/>
              <a:gd name="connsiteX6" fmla="*/ 361399 w 434934"/>
              <a:gd name="connsiteY6" fmla="*/ 51255 h 150609"/>
              <a:gd name="connsiteX7" fmla="*/ 406898 w 434934"/>
              <a:gd name="connsiteY7" fmla="*/ 93557 h 150609"/>
              <a:gd name="connsiteX8" fmla="*/ 434934 w 434934"/>
              <a:gd name="connsiteY8" fmla="*/ 150609 h 150609"/>
              <a:gd name="connsiteX9" fmla="*/ 434934 w 434934"/>
              <a:gd name="connsiteY9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934" h="150609">
                <a:moveTo>
                  <a:pt x="0" y="45419"/>
                </a:moveTo>
                <a:cubicBezTo>
                  <a:pt x="23036" y="31934"/>
                  <a:pt x="52932" y="24499"/>
                  <a:pt x="67995" y="18544"/>
                </a:cubicBezTo>
                <a:cubicBezTo>
                  <a:pt x="83058" y="12589"/>
                  <a:pt x="75579" y="12765"/>
                  <a:pt x="90376" y="9691"/>
                </a:cubicBezTo>
                <a:cubicBezTo>
                  <a:pt x="105173" y="6617"/>
                  <a:pt x="132389" y="755"/>
                  <a:pt x="156778" y="99"/>
                </a:cubicBezTo>
                <a:cubicBezTo>
                  <a:pt x="181167" y="-557"/>
                  <a:pt x="212196" y="2147"/>
                  <a:pt x="236708" y="5754"/>
                </a:cubicBezTo>
                <a:cubicBezTo>
                  <a:pt x="261220" y="9361"/>
                  <a:pt x="283067" y="14158"/>
                  <a:pt x="303849" y="21741"/>
                </a:cubicBezTo>
                <a:cubicBezTo>
                  <a:pt x="324631" y="29324"/>
                  <a:pt x="344224" y="39286"/>
                  <a:pt x="361399" y="51255"/>
                </a:cubicBezTo>
                <a:cubicBezTo>
                  <a:pt x="378574" y="63224"/>
                  <a:pt x="389726" y="76998"/>
                  <a:pt x="406898" y="93557"/>
                </a:cubicBezTo>
                <a:cubicBezTo>
                  <a:pt x="424070" y="110116"/>
                  <a:pt x="430671" y="143149"/>
                  <a:pt x="434934" y="150609"/>
                </a:cubicBezTo>
                <a:lnTo>
                  <a:pt x="434934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Freeform 24"/>
          <p:cNvSpPr/>
          <p:nvPr/>
        </p:nvSpPr>
        <p:spPr>
          <a:xfrm>
            <a:off x="7452453" y="3636236"/>
            <a:ext cx="163057" cy="12444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Freeform 25"/>
          <p:cNvSpPr/>
          <p:nvPr/>
        </p:nvSpPr>
        <p:spPr>
          <a:xfrm>
            <a:off x="7601141" y="4752143"/>
            <a:ext cx="398850" cy="178033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  <a:gd name="connsiteX0" fmla="*/ 0 w 415850"/>
              <a:gd name="connsiteY0" fmla="*/ 96802 h 147129"/>
              <a:gd name="connsiteX1" fmla="*/ 30096 w 415850"/>
              <a:gd name="connsiteY1" fmla="*/ 121495 h 147129"/>
              <a:gd name="connsiteX2" fmla="*/ 71660 w 415850"/>
              <a:gd name="connsiteY2" fmla="*/ 137480 h 147129"/>
              <a:gd name="connsiteX3" fmla="*/ 129209 w 415850"/>
              <a:gd name="connsiteY3" fmla="*/ 147071 h 147129"/>
              <a:gd name="connsiteX4" fmla="*/ 186759 w 415850"/>
              <a:gd name="connsiteY4" fmla="*/ 140677 h 147129"/>
              <a:gd name="connsiteX5" fmla="*/ 247506 w 415850"/>
              <a:gd name="connsiteY5" fmla="*/ 124691 h 147129"/>
              <a:gd name="connsiteX6" fmla="*/ 274959 w 415850"/>
              <a:gd name="connsiteY6" fmla="*/ 112789 h 147129"/>
              <a:gd name="connsiteX7" fmla="*/ 308253 w 415850"/>
              <a:gd name="connsiteY7" fmla="*/ 95917 h 147129"/>
              <a:gd name="connsiteX8" fmla="*/ 351692 w 415850"/>
              <a:gd name="connsiteY8" fmla="*/ 64830 h 147129"/>
              <a:gd name="connsiteX9" fmla="*/ 410563 w 415850"/>
              <a:gd name="connsiteY9" fmla="*/ 9593 h 147129"/>
              <a:gd name="connsiteX10" fmla="*/ 413761 w 415850"/>
              <a:gd name="connsiteY10" fmla="*/ 0 h 147129"/>
              <a:gd name="connsiteX11" fmla="*/ 413761 w 415850"/>
              <a:gd name="connsiteY11" fmla="*/ 0 h 147129"/>
              <a:gd name="connsiteX0" fmla="*/ 0 w 433160"/>
              <a:gd name="connsiteY0" fmla="*/ 96802 h 147129"/>
              <a:gd name="connsiteX1" fmla="*/ 47406 w 433160"/>
              <a:gd name="connsiteY1" fmla="*/ 121495 h 147129"/>
              <a:gd name="connsiteX2" fmla="*/ 88970 w 433160"/>
              <a:gd name="connsiteY2" fmla="*/ 137480 h 147129"/>
              <a:gd name="connsiteX3" fmla="*/ 146519 w 433160"/>
              <a:gd name="connsiteY3" fmla="*/ 147071 h 147129"/>
              <a:gd name="connsiteX4" fmla="*/ 204069 w 433160"/>
              <a:gd name="connsiteY4" fmla="*/ 140677 h 147129"/>
              <a:gd name="connsiteX5" fmla="*/ 264816 w 433160"/>
              <a:gd name="connsiteY5" fmla="*/ 124691 h 147129"/>
              <a:gd name="connsiteX6" fmla="*/ 292269 w 433160"/>
              <a:gd name="connsiteY6" fmla="*/ 112789 h 147129"/>
              <a:gd name="connsiteX7" fmla="*/ 325563 w 433160"/>
              <a:gd name="connsiteY7" fmla="*/ 95917 h 147129"/>
              <a:gd name="connsiteX8" fmla="*/ 369002 w 433160"/>
              <a:gd name="connsiteY8" fmla="*/ 64830 h 147129"/>
              <a:gd name="connsiteX9" fmla="*/ 427873 w 433160"/>
              <a:gd name="connsiteY9" fmla="*/ 9593 h 147129"/>
              <a:gd name="connsiteX10" fmla="*/ 431071 w 433160"/>
              <a:gd name="connsiteY10" fmla="*/ 0 h 147129"/>
              <a:gd name="connsiteX11" fmla="*/ 431071 w 433160"/>
              <a:gd name="connsiteY11" fmla="*/ 0 h 147129"/>
              <a:gd name="connsiteX0" fmla="*/ 0 w 433160"/>
              <a:gd name="connsiteY0" fmla="*/ 96802 h 147129"/>
              <a:gd name="connsiteX1" fmla="*/ 47406 w 433160"/>
              <a:gd name="connsiteY1" fmla="*/ 121495 h 147129"/>
              <a:gd name="connsiteX2" fmla="*/ 77429 w 433160"/>
              <a:gd name="connsiteY2" fmla="*/ 137480 h 147129"/>
              <a:gd name="connsiteX3" fmla="*/ 146519 w 433160"/>
              <a:gd name="connsiteY3" fmla="*/ 147071 h 147129"/>
              <a:gd name="connsiteX4" fmla="*/ 204069 w 433160"/>
              <a:gd name="connsiteY4" fmla="*/ 140677 h 147129"/>
              <a:gd name="connsiteX5" fmla="*/ 264816 w 433160"/>
              <a:gd name="connsiteY5" fmla="*/ 124691 h 147129"/>
              <a:gd name="connsiteX6" fmla="*/ 292269 w 433160"/>
              <a:gd name="connsiteY6" fmla="*/ 112789 h 147129"/>
              <a:gd name="connsiteX7" fmla="*/ 325563 w 433160"/>
              <a:gd name="connsiteY7" fmla="*/ 95917 h 147129"/>
              <a:gd name="connsiteX8" fmla="*/ 369002 w 433160"/>
              <a:gd name="connsiteY8" fmla="*/ 64830 h 147129"/>
              <a:gd name="connsiteX9" fmla="*/ 427873 w 433160"/>
              <a:gd name="connsiteY9" fmla="*/ 9593 h 147129"/>
              <a:gd name="connsiteX10" fmla="*/ 431071 w 433160"/>
              <a:gd name="connsiteY10" fmla="*/ 0 h 147129"/>
              <a:gd name="connsiteX11" fmla="*/ 431071 w 433160"/>
              <a:gd name="connsiteY11" fmla="*/ 0 h 147129"/>
              <a:gd name="connsiteX0" fmla="*/ 0 w 433160"/>
              <a:gd name="connsiteY0" fmla="*/ 96802 h 147129"/>
              <a:gd name="connsiteX1" fmla="*/ 35866 w 433160"/>
              <a:gd name="connsiteY1" fmla="*/ 121495 h 147129"/>
              <a:gd name="connsiteX2" fmla="*/ 77429 w 433160"/>
              <a:gd name="connsiteY2" fmla="*/ 137480 h 147129"/>
              <a:gd name="connsiteX3" fmla="*/ 146519 w 433160"/>
              <a:gd name="connsiteY3" fmla="*/ 147071 h 147129"/>
              <a:gd name="connsiteX4" fmla="*/ 204069 w 433160"/>
              <a:gd name="connsiteY4" fmla="*/ 140677 h 147129"/>
              <a:gd name="connsiteX5" fmla="*/ 264816 w 433160"/>
              <a:gd name="connsiteY5" fmla="*/ 124691 h 147129"/>
              <a:gd name="connsiteX6" fmla="*/ 292269 w 433160"/>
              <a:gd name="connsiteY6" fmla="*/ 112789 h 147129"/>
              <a:gd name="connsiteX7" fmla="*/ 325563 w 433160"/>
              <a:gd name="connsiteY7" fmla="*/ 95917 h 147129"/>
              <a:gd name="connsiteX8" fmla="*/ 369002 w 433160"/>
              <a:gd name="connsiteY8" fmla="*/ 64830 h 147129"/>
              <a:gd name="connsiteX9" fmla="*/ 427873 w 433160"/>
              <a:gd name="connsiteY9" fmla="*/ 9593 h 147129"/>
              <a:gd name="connsiteX10" fmla="*/ 431071 w 433160"/>
              <a:gd name="connsiteY10" fmla="*/ 0 h 147129"/>
              <a:gd name="connsiteX11" fmla="*/ 431071 w 433160"/>
              <a:gd name="connsiteY11" fmla="*/ 0 h 147129"/>
              <a:gd name="connsiteX0" fmla="*/ 0 w 433160"/>
              <a:gd name="connsiteY0" fmla="*/ 96802 h 147129"/>
              <a:gd name="connsiteX1" fmla="*/ 35866 w 433160"/>
              <a:gd name="connsiteY1" fmla="*/ 121495 h 147129"/>
              <a:gd name="connsiteX2" fmla="*/ 77429 w 433160"/>
              <a:gd name="connsiteY2" fmla="*/ 137480 h 147129"/>
              <a:gd name="connsiteX3" fmla="*/ 146519 w 433160"/>
              <a:gd name="connsiteY3" fmla="*/ 147071 h 147129"/>
              <a:gd name="connsiteX4" fmla="*/ 204069 w 433160"/>
              <a:gd name="connsiteY4" fmla="*/ 140677 h 147129"/>
              <a:gd name="connsiteX5" fmla="*/ 264816 w 433160"/>
              <a:gd name="connsiteY5" fmla="*/ 124691 h 147129"/>
              <a:gd name="connsiteX6" fmla="*/ 292269 w 433160"/>
              <a:gd name="connsiteY6" fmla="*/ 112789 h 147129"/>
              <a:gd name="connsiteX7" fmla="*/ 325563 w 433160"/>
              <a:gd name="connsiteY7" fmla="*/ 95917 h 147129"/>
              <a:gd name="connsiteX8" fmla="*/ 369002 w 433160"/>
              <a:gd name="connsiteY8" fmla="*/ 64830 h 147129"/>
              <a:gd name="connsiteX9" fmla="*/ 427873 w 433160"/>
              <a:gd name="connsiteY9" fmla="*/ 9593 h 147129"/>
              <a:gd name="connsiteX10" fmla="*/ 431071 w 433160"/>
              <a:gd name="connsiteY10" fmla="*/ 0 h 147129"/>
              <a:gd name="connsiteX0" fmla="*/ 0 w 427873"/>
              <a:gd name="connsiteY0" fmla="*/ 87209 h 137536"/>
              <a:gd name="connsiteX1" fmla="*/ 35866 w 427873"/>
              <a:gd name="connsiteY1" fmla="*/ 111902 h 137536"/>
              <a:gd name="connsiteX2" fmla="*/ 77429 w 427873"/>
              <a:gd name="connsiteY2" fmla="*/ 127887 h 137536"/>
              <a:gd name="connsiteX3" fmla="*/ 146519 w 427873"/>
              <a:gd name="connsiteY3" fmla="*/ 137478 h 137536"/>
              <a:gd name="connsiteX4" fmla="*/ 204069 w 427873"/>
              <a:gd name="connsiteY4" fmla="*/ 131084 h 137536"/>
              <a:gd name="connsiteX5" fmla="*/ 264816 w 427873"/>
              <a:gd name="connsiteY5" fmla="*/ 115098 h 137536"/>
              <a:gd name="connsiteX6" fmla="*/ 292269 w 427873"/>
              <a:gd name="connsiteY6" fmla="*/ 103196 h 137536"/>
              <a:gd name="connsiteX7" fmla="*/ 325563 w 427873"/>
              <a:gd name="connsiteY7" fmla="*/ 86324 h 137536"/>
              <a:gd name="connsiteX8" fmla="*/ 369002 w 427873"/>
              <a:gd name="connsiteY8" fmla="*/ 55237 h 137536"/>
              <a:gd name="connsiteX9" fmla="*/ 427873 w 427873"/>
              <a:gd name="connsiteY9" fmla="*/ 0 h 1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7873" h="137536">
                <a:moveTo>
                  <a:pt x="0" y="87209"/>
                </a:moveTo>
                <a:cubicBezTo>
                  <a:pt x="12256" y="98399"/>
                  <a:pt x="22961" y="105122"/>
                  <a:pt x="35866" y="111902"/>
                </a:cubicBezTo>
                <a:cubicBezTo>
                  <a:pt x="48771" y="118682"/>
                  <a:pt x="58987" y="123624"/>
                  <a:pt x="77429" y="127887"/>
                </a:cubicBezTo>
                <a:cubicBezTo>
                  <a:pt x="95871" y="132150"/>
                  <a:pt x="125412" y="136945"/>
                  <a:pt x="146519" y="137478"/>
                </a:cubicBezTo>
                <a:cubicBezTo>
                  <a:pt x="167626" y="138011"/>
                  <a:pt x="184353" y="134814"/>
                  <a:pt x="204069" y="131084"/>
                </a:cubicBezTo>
                <a:cubicBezTo>
                  <a:pt x="223785" y="127354"/>
                  <a:pt x="250116" y="119746"/>
                  <a:pt x="264816" y="115098"/>
                </a:cubicBezTo>
                <a:cubicBezTo>
                  <a:pt x="279516" y="110450"/>
                  <a:pt x="282677" y="107992"/>
                  <a:pt x="292269" y="103196"/>
                </a:cubicBezTo>
                <a:cubicBezTo>
                  <a:pt x="301861" y="98400"/>
                  <a:pt x="312774" y="94317"/>
                  <a:pt x="325563" y="86324"/>
                </a:cubicBezTo>
                <a:cubicBezTo>
                  <a:pt x="338352" y="78331"/>
                  <a:pt x="354615" y="66427"/>
                  <a:pt x="369002" y="55237"/>
                </a:cubicBezTo>
                <a:cubicBezTo>
                  <a:pt x="383389" y="44047"/>
                  <a:pt x="417528" y="10805"/>
                  <a:pt x="427873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Freeform 26"/>
          <p:cNvSpPr/>
          <p:nvPr/>
        </p:nvSpPr>
        <p:spPr>
          <a:xfrm>
            <a:off x="7979654" y="4170061"/>
            <a:ext cx="326115" cy="599199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51133 w 326115"/>
              <a:gd name="connsiteY2" fmla="*/ 359986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89371 w 326115"/>
              <a:gd name="connsiteY1" fmla="*/ 479580 h 601074"/>
              <a:gd name="connsiteX2" fmla="*/ 151133 w 326115"/>
              <a:gd name="connsiteY2" fmla="*/ 359986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89371 w 326115"/>
              <a:gd name="connsiteY1" fmla="*/ 479580 h 601074"/>
              <a:gd name="connsiteX2" fmla="*/ 151133 w 326115"/>
              <a:gd name="connsiteY2" fmla="*/ 359986 h 601074"/>
              <a:gd name="connsiteX3" fmla="*/ 199092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89371 w 326115"/>
              <a:gd name="connsiteY1" fmla="*/ 479580 h 601074"/>
              <a:gd name="connsiteX2" fmla="*/ 151133 w 326115"/>
              <a:gd name="connsiteY2" fmla="*/ 359986 h 601074"/>
              <a:gd name="connsiteX3" fmla="*/ 199092 w 326115"/>
              <a:gd name="connsiteY3" fmla="*/ 281354 h 601074"/>
              <a:gd name="connsiteX4" fmla="*/ 262021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89371 w 326115"/>
              <a:gd name="connsiteY1" fmla="*/ 479580 h 601074"/>
              <a:gd name="connsiteX2" fmla="*/ 151133 w 326115"/>
              <a:gd name="connsiteY2" fmla="*/ 359986 h 601074"/>
              <a:gd name="connsiteX3" fmla="*/ 199092 w 326115"/>
              <a:gd name="connsiteY3" fmla="*/ 281354 h 601074"/>
              <a:gd name="connsiteX4" fmla="*/ 262021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89371 w 326115"/>
              <a:gd name="connsiteY1" fmla="*/ 479580 h 601074"/>
              <a:gd name="connsiteX2" fmla="*/ 156512 w 326115"/>
              <a:gd name="connsiteY2" fmla="*/ 359986 h 601074"/>
              <a:gd name="connsiteX3" fmla="*/ 199092 w 326115"/>
              <a:gd name="connsiteY3" fmla="*/ 281354 h 601074"/>
              <a:gd name="connsiteX4" fmla="*/ 262021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6518 h 606518"/>
              <a:gd name="connsiteX1" fmla="*/ 89371 w 326115"/>
              <a:gd name="connsiteY1" fmla="*/ 479580 h 606518"/>
              <a:gd name="connsiteX2" fmla="*/ 156512 w 326115"/>
              <a:gd name="connsiteY2" fmla="*/ 359986 h 606518"/>
              <a:gd name="connsiteX3" fmla="*/ 199092 w 326115"/>
              <a:gd name="connsiteY3" fmla="*/ 281354 h 606518"/>
              <a:gd name="connsiteX4" fmla="*/ 262021 w 326115"/>
              <a:gd name="connsiteY4" fmla="*/ 143874 h 606518"/>
              <a:gd name="connsiteX5" fmla="*/ 326115 w 326115"/>
              <a:gd name="connsiteY5" fmla="*/ 0 h 606518"/>
              <a:gd name="connsiteX6" fmla="*/ 326115 w 326115"/>
              <a:gd name="connsiteY6" fmla="*/ 0 h 6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115" h="606518">
                <a:moveTo>
                  <a:pt x="0" y="606518"/>
                </a:moveTo>
                <a:cubicBezTo>
                  <a:pt x="39166" y="565220"/>
                  <a:pt x="63286" y="520669"/>
                  <a:pt x="89371" y="479580"/>
                </a:cubicBezTo>
                <a:cubicBezTo>
                  <a:pt x="115456" y="438491"/>
                  <a:pt x="138225" y="393024"/>
                  <a:pt x="156512" y="359986"/>
                </a:cubicBezTo>
                <a:cubicBezTo>
                  <a:pt x="174799" y="326948"/>
                  <a:pt x="181507" y="317373"/>
                  <a:pt x="199092" y="281354"/>
                </a:cubicBezTo>
                <a:cubicBezTo>
                  <a:pt x="216677" y="245335"/>
                  <a:pt x="240851" y="190766"/>
                  <a:pt x="262021" y="143874"/>
                </a:cubicBezTo>
                <a:cubicBezTo>
                  <a:pt x="283191" y="96982"/>
                  <a:pt x="315433" y="2397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Freeform 27"/>
          <p:cNvSpPr/>
          <p:nvPr/>
        </p:nvSpPr>
        <p:spPr>
          <a:xfrm>
            <a:off x="5808128" y="3546229"/>
            <a:ext cx="391376" cy="727615"/>
          </a:xfrm>
          <a:custGeom>
            <a:avLst/>
            <a:gdLst>
              <a:gd name="connsiteX0" fmla="*/ 0 w 907284"/>
              <a:gd name="connsiteY0" fmla="*/ 1376937 h 1376937"/>
              <a:gd name="connsiteX1" fmla="*/ 88950 w 907284"/>
              <a:gd name="connsiteY1" fmla="*/ 1355589 h 1376937"/>
              <a:gd name="connsiteX2" fmla="*/ 163667 w 907284"/>
              <a:gd name="connsiteY2" fmla="*/ 1312893 h 1376937"/>
              <a:gd name="connsiteX3" fmla="*/ 252617 w 907284"/>
              <a:gd name="connsiteY3" fmla="*/ 1241734 h 1376937"/>
              <a:gd name="connsiteX4" fmla="*/ 348682 w 907284"/>
              <a:gd name="connsiteY4" fmla="*/ 1110089 h 1376937"/>
              <a:gd name="connsiteX5" fmla="*/ 441190 w 907284"/>
              <a:gd name="connsiteY5" fmla="*/ 935748 h 1376937"/>
              <a:gd name="connsiteX6" fmla="*/ 537255 w 907284"/>
              <a:gd name="connsiteY6" fmla="*/ 718711 h 1376937"/>
              <a:gd name="connsiteX7" fmla="*/ 622646 w 907284"/>
              <a:gd name="connsiteY7" fmla="*/ 469653 h 1376937"/>
              <a:gd name="connsiteX8" fmla="*/ 704480 w 907284"/>
              <a:gd name="connsiteY8" fmla="*/ 281080 h 1376937"/>
              <a:gd name="connsiteX9" fmla="*/ 761407 w 907284"/>
              <a:gd name="connsiteY9" fmla="*/ 160109 h 1376937"/>
              <a:gd name="connsiteX10" fmla="*/ 821893 w 907284"/>
              <a:gd name="connsiteY10" fmla="*/ 71159 h 1376937"/>
              <a:gd name="connsiteX11" fmla="*/ 907284 w 907284"/>
              <a:gd name="connsiteY11" fmla="*/ 0 h 1376937"/>
              <a:gd name="connsiteX12" fmla="*/ 907284 w 907284"/>
              <a:gd name="connsiteY12" fmla="*/ 0 h 1376937"/>
              <a:gd name="connsiteX0" fmla="*/ 0 w 914399"/>
              <a:gd name="connsiteY0" fmla="*/ 1373379 h 1373379"/>
              <a:gd name="connsiteX1" fmla="*/ 96065 w 914399"/>
              <a:gd name="connsiteY1" fmla="*/ 1355589 h 1373379"/>
              <a:gd name="connsiteX2" fmla="*/ 170782 w 914399"/>
              <a:gd name="connsiteY2" fmla="*/ 1312893 h 1373379"/>
              <a:gd name="connsiteX3" fmla="*/ 259732 w 914399"/>
              <a:gd name="connsiteY3" fmla="*/ 1241734 h 1373379"/>
              <a:gd name="connsiteX4" fmla="*/ 355797 w 914399"/>
              <a:gd name="connsiteY4" fmla="*/ 1110089 h 1373379"/>
              <a:gd name="connsiteX5" fmla="*/ 448305 w 914399"/>
              <a:gd name="connsiteY5" fmla="*/ 935748 h 1373379"/>
              <a:gd name="connsiteX6" fmla="*/ 544370 w 914399"/>
              <a:gd name="connsiteY6" fmla="*/ 718711 h 1373379"/>
              <a:gd name="connsiteX7" fmla="*/ 629761 w 914399"/>
              <a:gd name="connsiteY7" fmla="*/ 469653 h 1373379"/>
              <a:gd name="connsiteX8" fmla="*/ 711595 w 914399"/>
              <a:gd name="connsiteY8" fmla="*/ 281080 h 1373379"/>
              <a:gd name="connsiteX9" fmla="*/ 768522 w 914399"/>
              <a:gd name="connsiteY9" fmla="*/ 160109 h 1373379"/>
              <a:gd name="connsiteX10" fmla="*/ 829008 w 914399"/>
              <a:gd name="connsiteY10" fmla="*/ 71159 h 1373379"/>
              <a:gd name="connsiteX11" fmla="*/ 914399 w 914399"/>
              <a:gd name="connsiteY11" fmla="*/ 0 h 1373379"/>
              <a:gd name="connsiteX12" fmla="*/ 914399 w 914399"/>
              <a:gd name="connsiteY12" fmla="*/ 0 h 1373379"/>
              <a:gd name="connsiteX0" fmla="*/ 0 w 914399"/>
              <a:gd name="connsiteY0" fmla="*/ 1380495 h 1380495"/>
              <a:gd name="connsiteX1" fmla="*/ 96065 w 914399"/>
              <a:gd name="connsiteY1" fmla="*/ 1355589 h 1380495"/>
              <a:gd name="connsiteX2" fmla="*/ 170782 w 914399"/>
              <a:gd name="connsiteY2" fmla="*/ 1312893 h 1380495"/>
              <a:gd name="connsiteX3" fmla="*/ 259732 w 914399"/>
              <a:gd name="connsiteY3" fmla="*/ 1241734 h 1380495"/>
              <a:gd name="connsiteX4" fmla="*/ 355797 w 914399"/>
              <a:gd name="connsiteY4" fmla="*/ 1110089 h 1380495"/>
              <a:gd name="connsiteX5" fmla="*/ 448305 w 914399"/>
              <a:gd name="connsiteY5" fmla="*/ 935748 h 1380495"/>
              <a:gd name="connsiteX6" fmla="*/ 544370 w 914399"/>
              <a:gd name="connsiteY6" fmla="*/ 718711 h 1380495"/>
              <a:gd name="connsiteX7" fmla="*/ 629761 w 914399"/>
              <a:gd name="connsiteY7" fmla="*/ 469653 h 1380495"/>
              <a:gd name="connsiteX8" fmla="*/ 711595 w 914399"/>
              <a:gd name="connsiteY8" fmla="*/ 281080 h 1380495"/>
              <a:gd name="connsiteX9" fmla="*/ 768522 w 914399"/>
              <a:gd name="connsiteY9" fmla="*/ 160109 h 1380495"/>
              <a:gd name="connsiteX10" fmla="*/ 829008 w 914399"/>
              <a:gd name="connsiteY10" fmla="*/ 71159 h 1380495"/>
              <a:gd name="connsiteX11" fmla="*/ 914399 w 914399"/>
              <a:gd name="connsiteY11" fmla="*/ 0 h 1380495"/>
              <a:gd name="connsiteX12" fmla="*/ 914399 w 914399"/>
              <a:gd name="connsiteY12" fmla="*/ 0 h 1380495"/>
              <a:gd name="connsiteX0" fmla="*/ 0 w 925073"/>
              <a:gd name="connsiteY0" fmla="*/ 1380495 h 1380495"/>
              <a:gd name="connsiteX1" fmla="*/ 106739 w 925073"/>
              <a:gd name="connsiteY1" fmla="*/ 1355589 h 1380495"/>
              <a:gd name="connsiteX2" fmla="*/ 181456 w 925073"/>
              <a:gd name="connsiteY2" fmla="*/ 1312893 h 1380495"/>
              <a:gd name="connsiteX3" fmla="*/ 270406 w 925073"/>
              <a:gd name="connsiteY3" fmla="*/ 1241734 h 1380495"/>
              <a:gd name="connsiteX4" fmla="*/ 366471 w 925073"/>
              <a:gd name="connsiteY4" fmla="*/ 1110089 h 1380495"/>
              <a:gd name="connsiteX5" fmla="*/ 458979 w 925073"/>
              <a:gd name="connsiteY5" fmla="*/ 935748 h 1380495"/>
              <a:gd name="connsiteX6" fmla="*/ 555044 w 925073"/>
              <a:gd name="connsiteY6" fmla="*/ 718711 h 1380495"/>
              <a:gd name="connsiteX7" fmla="*/ 640435 w 925073"/>
              <a:gd name="connsiteY7" fmla="*/ 469653 h 1380495"/>
              <a:gd name="connsiteX8" fmla="*/ 722269 w 925073"/>
              <a:gd name="connsiteY8" fmla="*/ 281080 h 1380495"/>
              <a:gd name="connsiteX9" fmla="*/ 779196 w 925073"/>
              <a:gd name="connsiteY9" fmla="*/ 160109 h 1380495"/>
              <a:gd name="connsiteX10" fmla="*/ 839682 w 925073"/>
              <a:gd name="connsiteY10" fmla="*/ 71159 h 1380495"/>
              <a:gd name="connsiteX11" fmla="*/ 925073 w 925073"/>
              <a:gd name="connsiteY11" fmla="*/ 0 h 1380495"/>
              <a:gd name="connsiteX12" fmla="*/ 925073 w 925073"/>
              <a:gd name="connsiteY12" fmla="*/ 0 h 1380495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6451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37162"/>
              <a:gd name="connsiteY0" fmla="*/ 1384509 h 1384509"/>
              <a:gd name="connsiteX1" fmla="*/ 110297 w 937162"/>
              <a:gd name="connsiteY1" fmla="*/ 1363161 h 1384509"/>
              <a:gd name="connsiteX2" fmla="*/ 185014 w 937162"/>
              <a:gd name="connsiteY2" fmla="*/ 1324023 h 1384509"/>
              <a:gd name="connsiteX3" fmla="*/ 273964 w 937162"/>
              <a:gd name="connsiteY3" fmla="*/ 1249306 h 1384509"/>
              <a:gd name="connsiteX4" fmla="*/ 370029 w 937162"/>
              <a:gd name="connsiteY4" fmla="*/ 1117661 h 1384509"/>
              <a:gd name="connsiteX5" fmla="*/ 462537 w 937162"/>
              <a:gd name="connsiteY5" fmla="*/ 943320 h 1384509"/>
              <a:gd name="connsiteX6" fmla="*/ 558602 w 937162"/>
              <a:gd name="connsiteY6" fmla="*/ 726283 h 1384509"/>
              <a:gd name="connsiteX7" fmla="*/ 643993 w 937162"/>
              <a:gd name="connsiteY7" fmla="*/ 477225 h 1384509"/>
              <a:gd name="connsiteX8" fmla="*/ 725827 w 937162"/>
              <a:gd name="connsiteY8" fmla="*/ 288652 h 1384509"/>
              <a:gd name="connsiteX9" fmla="*/ 782754 w 937162"/>
              <a:gd name="connsiteY9" fmla="*/ 167681 h 1384509"/>
              <a:gd name="connsiteX10" fmla="*/ 843240 w 937162"/>
              <a:gd name="connsiteY10" fmla="*/ 78731 h 1384509"/>
              <a:gd name="connsiteX11" fmla="*/ 928631 w 937162"/>
              <a:gd name="connsiteY11" fmla="*/ 7572 h 1384509"/>
              <a:gd name="connsiteX12" fmla="*/ 935746 w 937162"/>
              <a:gd name="connsiteY12" fmla="*/ 456 h 1384509"/>
              <a:gd name="connsiteX0" fmla="*/ 0 w 939304"/>
              <a:gd name="connsiteY0" fmla="*/ 1387611 h 1387611"/>
              <a:gd name="connsiteX1" fmla="*/ 110297 w 939304"/>
              <a:gd name="connsiteY1" fmla="*/ 1366263 h 1387611"/>
              <a:gd name="connsiteX2" fmla="*/ 185014 w 939304"/>
              <a:gd name="connsiteY2" fmla="*/ 1327125 h 1387611"/>
              <a:gd name="connsiteX3" fmla="*/ 273964 w 939304"/>
              <a:gd name="connsiteY3" fmla="*/ 1252408 h 1387611"/>
              <a:gd name="connsiteX4" fmla="*/ 370029 w 939304"/>
              <a:gd name="connsiteY4" fmla="*/ 1120763 h 1387611"/>
              <a:gd name="connsiteX5" fmla="*/ 462537 w 939304"/>
              <a:gd name="connsiteY5" fmla="*/ 946422 h 1387611"/>
              <a:gd name="connsiteX6" fmla="*/ 558602 w 939304"/>
              <a:gd name="connsiteY6" fmla="*/ 729385 h 1387611"/>
              <a:gd name="connsiteX7" fmla="*/ 643993 w 939304"/>
              <a:gd name="connsiteY7" fmla="*/ 480327 h 1387611"/>
              <a:gd name="connsiteX8" fmla="*/ 725827 w 939304"/>
              <a:gd name="connsiteY8" fmla="*/ 291754 h 1387611"/>
              <a:gd name="connsiteX9" fmla="*/ 782754 w 939304"/>
              <a:gd name="connsiteY9" fmla="*/ 170783 h 1387611"/>
              <a:gd name="connsiteX10" fmla="*/ 843240 w 939304"/>
              <a:gd name="connsiteY10" fmla="*/ 81833 h 1387611"/>
              <a:gd name="connsiteX11" fmla="*/ 928631 w 939304"/>
              <a:gd name="connsiteY11" fmla="*/ 10674 h 1387611"/>
              <a:gd name="connsiteX12" fmla="*/ 939304 w 939304"/>
              <a:gd name="connsiteY12" fmla="*/ 0 h 1387611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28631 w 949978"/>
              <a:gd name="connsiteY11" fmla="*/ 17790 h 1394727"/>
              <a:gd name="connsiteX12" fmla="*/ 949978 w 949978"/>
              <a:gd name="connsiteY12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839681"/>
              <a:gd name="connsiteY0" fmla="*/ 1373379 h 1373379"/>
              <a:gd name="connsiteX1" fmla="*/ 74717 w 839681"/>
              <a:gd name="connsiteY1" fmla="*/ 1334241 h 1373379"/>
              <a:gd name="connsiteX2" fmla="*/ 163667 w 839681"/>
              <a:gd name="connsiteY2" fmla="*/ 1259524 h 1373379"/>
              <a:gd name="connsiteX3" fmla="*/ 259732 w 839681"/>
              <a:gd name="connsiteY3" fmla="*/ 1127879 h 1373379"/>
              <a:gd name="connsiteX4" fmla="*/ 352240 w 839681"/>
              <a:gd name="connsiteY4" fmla="*/ 953538 h 1373379"/>
              <a:gd name="connsiteX5" fmla="*/ 448305 w 839681"/>
              <a:gd name="connsiteY5" fmla="*/ 736501 h 1373379"/>
              <a:gd name="connsiteX6" fmla="*/ 533696 w 839681"/>
              <a:gd name="connsiteY6" fmla="*/ 487443 h 1373379"/>
              <a:gd name="connsiteX7" fmla="*/ 615530 w 839681"/>
              <a:gd name="connsiteY7" fmla="*/ 298870 h 1373379"/>
              <a:gd name="connsiteX8" fmla="*/ 672457 w 839681"/>
              <a:gd name="connsiteY8" fmla="*/ 177899 h 1373379"/>
              <a:gd name="connsiteX9" fmla="*/ 732943 w 839681"/>
              <a:gd name="connsiteY9" fmla="*/ 88949 h 1373379"/>
              <a:gd name="connsiteX10" fmla="*/ 789871 w 839681"/>
              <a:gd name="connsiteY10" fmla="*/ 32022 h 1373379"/>
              <a:gd name="connsiteX11" fmla="*/ 818334 w 839681"/>
              <a:gd name="connsiteY11" fmla="*/ 17790 h 1373379"/>
              <a:gd name="connsiteX12" fmla="*/ 839681 w 839681"/>
              <a:gd name="connsiteY12" fmla="*/ 0 h 1373379"/>
              <a:gd name="connsiteX0" fmla="*/ 0 w 764964"/>
              <a:gd name="connsiteY0" fmla="*/ 1334241 h 1334241"/>
              <a:gd name="connsiteX1" fmla="*/ 88950 w 764964"/>
              <a:gd name="connsiteY1" fmla="*/ 1259524 h 1334241"/>
              <a:gd name="connsiteX2" fmla="*/ 185015 w 764964"/>
              <a:gd name="connsiteY2" fmla="*/ 1127879 h 1334241"/>
              <a:gd name="connsiteX3" fmla="*/ 277523 w 764964"/>
              <a:gd name="connsiteY3" fmla="*/ 953538 h 1334241"/>
              <a:gd name="connsiteX4" fmla="*/ 373588 w 764964"/>
              <a:gd name="connsiteY4" fmla="*/ 736501 h 1334241"/>
              <a:gd name="connsiteX5" fmla="*/ 458979 w 764964"/>
              <a:gd name="connsiteY5" fmla="*/ 487443 h 1334241"/>
              <a:gd name="connsiteX6" fmla="*/ 540813 w 764964"/>
              <a:gd name="connsiteY6" fmla="*/ 298870 h 1334241"/>
              <a:gd name="connsiteX7" fmla="*/ 597740 w 764964"/>
              <a:gd name="connsiteY7" fmla="*/ 177899 h 1334241"/>
              <a:gd name="connsiteX8" fmla="*/ 658226 w 764964"/>
              <a:gd name="connsiteY8" fmla="*/ 88949 h 1334241"/>
              <a:gd name="connsiteX9" fmla="*/ 715154 w 764964"/>
              <a:gd name="connsiteY9" fmla="*/ 32022 h 1334241"/>
              <a:gd name="connsiteX10" fmla="*/ 743617 w 764964"/>
              <a:gd name="connsiteY10" fmla="*/ 17790 h 1334241"/>
              <a:gd name="connsiteX11" fmla="*/ 764964 w 764964"/>
              <a:gd name="connsiteY11" fmla="*/ 0 h 1334241"/>
              <a:gd name="connsiteX0" fmla="*/ 0 w 676014"/>
              <a:gd name="connsiteY0" fmla="*/ 1259524 h 1259524"/>
              <a:gd name="connsiteX1" fmla="*/ 96065 w 676014"/>
              <a:gd name="connsiteY1" fmla="*/ 1127879 h 1259524"/>
              <a:gd name="connsiteX2" fmla="*/ 188573 w 676014"/>
              <a:gd name="connsiteY2" fmla="*/ 953538 h 1259524"/>
              <a:gd name="connsiteX3" fmla="*/ 284638 w 676014"/>
              <a:gd name="connsiteY3" fmla="*/ 736501 h 1259524"/>
              <a:gd name="connsiteX4" fmla="*/ 370029 w 676014"/>
              <a:gd name="connsiteY4" fmla="*/ 487443 h 1259524"/>
              <a:gd name="connsiteX5" fmla="*/ 451863 w 676014"/>
              <a:gd name="connsiteY5" fmla="*/ 298870 h 1259524"/>
              <a:gd name="connsiteX6" fmla="*/ 508790 w 676014"/>
              <a:gd name="connsiteY6" fmla="*/ 177899 h 1259524"/>
              <a:gd name="connsiteX7" fmla="*/ 569276 w 676014"/>
              <a:gd name="connsiteY7" fmla="*/ 88949 h 1259524"/>
              <a:gd name="connsiteX8" fmla="*/ 626204 w 676014"/>
              <a:gd name="connsiteY8" fmla="*/ 32022 h 1259524"/>
              <a:gd name="connsiteX9" fmla="*/ 654667 w 676014"/>
              <a:gd name="connsiteY9" fmla="*/ 17790 h 1259524"/>
              <a:gd name="connsiteX10" fmla="*/ 676014 w 676014"/>
              <a:gd name="connsiteY10" fmla="*/ 0 h 1259524"/>
              <a:gd name="connsiteX0" fmla="*/ 0 w 579949"/>
              <a:gd name="connsiteY0" fmla="*/ 1127879 h 1127879"/>
              <a:gd name="connsiteX1" fmla="*/ 92508 w 579949"/>
              <a:gd name="connsiteY1" fmla="*/ 953538 h 1127879"/>
              <a:gd name="connsiteX2" fmla="*/ 188573 w 579949"/>
              <a:gd name="connsiteY2" fmla="*/ 736501 h 1127879"/>
              <a:gd name="connsiteX3" fmla="*/ 273964 w 579949"/>
              <a:gd name="connsiteY3" fmla="*/ 487443 h 1127879"/>
              <a:gd name="connsiteX4" fmla="*/ 355798 w 579949"/>
              <a:gd name="connsiteY4" fmla="*/ 298870 h 1127879"/>
              <a:gd name="connsiteX5" fmla="*/ 412725 w 579949"/>
              <a:gd name="connsiteY5" fmla="*/ 177899 h 1127879"/>
              <a:gd name="connsiteX6" fmla="*/ 473211 w 579949"/>
              <a:gd name="connsiteY6" fmla="*/ 88949 h 1127879"/>
              <a:gd name="connsiteX7" fmla="*/ 530139 w 579949"/>
              <a:gd name="connsiteY7" fmla="*/ 32022 h 1127879"/>
              <a:gd name="connsiteX8" fmla="*/ 558602 w 579949"/>
              <a:gd name="connsiteY8" fmla="*/ 17790 h 1127879"/>
              <a:gd name="connsiteX9" fmla="*/ 579949 w 579949"/>
              <a:gd name="connsiteY9" fmla="*/ 0 h 1127879"/>
              <a:gd name="connsiteX0" fmla="*/ 0 w 487441"/>
              <a:gd name="connsiteY0" fmla="*/ 953538 h 953538"/>
              <a:gd name="connsiteX1" fmla="*/ 96065 w 487441"/>
              <a:gd name="connsiteY1" fmla="*/ 736501 h 953538"/>
              <a:gd name="connsiteX2" fmla="*/ 181456 w 487441"/>
              <a:gd name="connsiteY2" fmla="*/ 487443 h 953538"/>
              <a:gd name="connsiteX3" fmla="*/ 263290 w 487441"/>
              <a:gd name="connsiteY3" fmla="*/ 298870 h 953538"/>
              <a:gd name="connsiteX4" fmla="*/ 320217 w 487441"/>
              <a:gd name="connsiteY4" fmla="*/ 177899 h 953538"/>
              <a:gd name="connsiteX5" fmla="*/ 380703 w 487441"/>
              <a:gd name="connsiteY5" fmla="*/ 88949 h 953538"/>
              <a:gd name="connsiteX6" fmla="*/ 437631 w 487441"/>
              <a:gd name="connsiteY6" fmla="*/ 32022 h 953538"/>
              <a:gd name="connsiteX7" fmla="*/ 466094 w 487441"/>
              <a:gd name="connsiteY7" fmla="*/ 17790 h 953538"/>
              <a:gd name="connsiteX8" fmla="*/ 487441 w 487441"/>
              <a:gd name="connsiteY8" fmla="*/ 0 h 953538"/>
              <a:gd name="connsiteX0" fmla="*/ 0 w 391376"/>
              <a:gd name="connsiteY0" fmla="*/ 736501 h 736501"/>
              <a:gd name="connsiteX1" fmla="*/ 85391 w 391376"/>
              <a:gd name="connsiteY1" fmla="*/ 487443 h 736501"/>
              <a:gd name="connsiteX2" fmla="*/ 167225 w 391376"/>
              <a:gd name="connsiteY2" fmla="*/ 298870 h 736501"/>
              <a:gd name="connsiteX3" fmla="*/ 224152 w 391376"/>
              <a:gd name="connsiteY3" fmla="*/ 177899 h 736501"/>
              <a:gd name="connsiteX4" fmla="*/ 284638 w 391376"/>
              <a:gd name="connsiteY4" fmla="*/ 88949 h 736501"/>
              <a:gd name="connsiteX5" fmla="*/ 341566 w 391376"/>
              <a:gd name="connsiteY5" fmla="*/ 32022 h 736501"/>
              <a:gd name="connsiteX6" fmla="*/ 370029 w 391376"/>
              <a:gd name="connsiteY6" fmla="*/ 17790 h 736501"/>
              <a:gd name="connsiteX7" fmla="*/ 391376 w 391376"/>
              <a:gd name="connsiteY7" fmla="*/ 0 h 73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376" h="736501">
                <a:moveTo>
                  <a:pt x="0" y="736501"/>
                </a:moveTo>
                <a:cubicBezTo>
                  <a:pt x="30243" y="658819"/>
                  <a:pt x="57520" y="560381"/>
                  <a:pt x="85391" y="487443"/>
                </a:cubicBezTo>
                <a:cubicBezTo>
                  <a:pt x="113262" y="414504"/>
                  <a:pt x="144098" y="350461"/>
                  <a:pt x="167225" y="298870"/>
                </a:cubicBezTo>
                <a:cubicBezTo>
                  <a:pt x="190352" y="247279"/>
                  <a:pt x="204583" y="212886"/>
                  <a:pt x="224152" y="177899"/>
                </a:cubicBezTo>
                <a:cubicBezTo>
                  <a:pt x="243721" y="142912"/>
                  <a:pt x="265069" y="113262"/>
                  <a:pt x="284638" y="88949"/>
                </a:cubicBezTo>
                <a:cubicBezTo>
                  <a:pt x="304207" y="64636"/>
                  <a:pt x="327334" y="43882"/>
                  <a:pt x="341566" y="32022"/>
                </a:cubicBezTo>
                <a:cubicBezTo>
                  <a:pt x="355798" y="20162"/>
                  <a:pt x="361727" y="23127"/>
                  <a:pt x="370029" y="17790"/>
                </a:cubicBezTo>
                <a:cubicBezTo>
                  <a:pt x="378331" y="12453"/>
                  <a:pt x="389004" y="2372"/>
                  <a:pt x="39137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5859629" y="314736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eform 30"/>
          <p:cNvSpPr/>
          <p:nvPr/>
        </p:nvSpPr>
        <p:spPr>
          <a:xfrm>
            <a:off x="8300042" y="1645004"/>
            <a:ext cx="951491" cy="2547334"/>
          </a:xfrm>
          <a:custGeom>
            <a:avLst/>
            <a:gdLst>
              <a:gd name="connsiteX0" fmla="*/ 0 w 1515973"/>
              <a:gd name="connsiteY0" fmla="*/ 3282341 h 3282341"/>
              <a:gd name="connsiteX1" fmla="*/ 99893 w 1515973"/>
              <a:gd name="connsiteY1" fmla="*/ 3266973 h 3282341"/>
              <a:gd name="connsiteX2" fmla="*/ 176733 w 1515973"/>
              <a:gd name="connsiteY2" fmla="*/ 3213185 h 3282341"/>
              <a:gd name="connsiteX3" fmla="*/ 291994 w 1515973"/>
              <a:gd name="connsiteY3" fmla="*/ 3044136 h 3282341"/>
              <a:gd name="connsiteX4" fmla="*/ 745352 w 1515973"/>
              <a:gd name="connsiteY4" fmla="*/ 2160472 h 3282341"/>
              <a:gd name="connsiteX5" fmla="*/ 1121869 w 1515973"/>
              <a:gd name="connsiteY5" fmla="*/ 1345965 h 3282341"/>
              <a:gd name="connsiteX6" fmla="*/ 1321654 w 1515973"/>
              <a:gd name="connsiteY6" fmla="*/ 877238 h 3282341"/>
              <a:gd name="connsiteX7" fmla="*/ 1429231 w 1515973"/>
              <a:gd name="connsiteY7" fmla="*/ 554509 h 3282341"/>
              <a:gd name="connsiteX8" fmla="*/ 1490703 w 1515973"/>
              <a:gd name="connsiteY8" fmla="*/ 270200 h 3282341"/>
              <a:gd name="connsiteX9" fmla="*/ 1513755 w 1515973"/>
              <a:gd name="connsiteY9" fmla="*/ 31995 h 3282341"/>
              <a:gd name="connsiteX10" fmla="*/ 1513755 w 1515973"/>
              <a:gd name="connsiteY10" fmla="*/ 8943 h 3282341"/>
              <a:gd name="connsiteX0" fmla="*/ 0 w 1515973"/>
              <a:gd name="connsiteY0" fmla="*/ 3282341 h 3282341"/>
              <a:gd name="connsiteX1" fmla="*/ 99893 w 1515973"/>
              <a:gd name="connsiteY1" fmla="*/ 3266973 h 3282341"/>
              <a:gd name="connsiteX2" fmla="*/ 169049 w 1515973"/>
              <a:gd name="connsiteY2" fmla="*/ 3213185 h 3282341"/>
              <a:gd name="connsiteX3" fmla="*/ 291994 w 1515973"/>
              <a:gd name="connsiteY3" fmla="*/ 3044136 h 3282341"/>
              <a:gd name="connsiteX4" fmla="*/ 745352 w 1515973"/>
              <a:gd name="connsiteY4" fmla="*/ 2160472 h 3282341"/>
              <a:gd name="connsiteX5" fmla="*/ 1121869 w 1515973"/>
              <a:gd name="connsiteY5" fmla="*/ 1345965 h 3282341"/>
              <a:gd name="connsiteX6" fmla="*/ 1321654 w 1515973"/>
              <a:gd name="connsiteY6" fmla="*/ 877238 h 3282341"/>
              <a:gd name="connsiteX7" fmla="*/ 1429231 w 1515973"/>
              <a:gd name="connsiteY7" fmla="*/ 554509 h 3282341"/>
              <a:gd name="connsiteX8" fmla="*/ 1490703 w 1515973"/>
              <a:gd name="connsiteY8" fmla="*/ 270200 h 3282341"/>
              <a:gd name="connsiteX9" fmla="*/ 1513755 w 1515973"/>
              <a:gd name="connsiteY9" fmla="*/ 31995 h 3282341"/>
              <a:gd name="connsiteX10" fmla="*/ 1513755 w 1515973"/>
              <a:gd name="connsiteY10" fmla="*/ 8943 h 3282341"/>
              <a:gd name="connsiteX0" fmla="*/ 0 w 1515973"/>
              <a:gd name="connsiteY0" fmla="*/ 3282341 h 3282341"/>
              <a:gd name="connsiteX1" fmla="*/ 99893 w 1515973"/>
              <a:gd name="connsiteY1" fmla="*/ 3259289 h 3282341"/>
              <a:gd name="connsiteX2" fmla="*/ 169049 w 1515973"/>
              <a:gd name="connsiteY2" fmla="*/ 3213185 h 3282341"/>
              <a:gd name="connsiteX3" fmla="*/ 291994 w 1515973"/>
              <a:gd name="connsiteY3" fmla="*/ 3044136 h 3282341"/>
              <a:gd name="connsiteX4" fmla="*/ 745352 w 1515973"/>
              <a:gd name="connsiteY4" fmla="*/ 2160472 h 3282341"/>
              <a:gd name="connsiteX5" fmla="*/ 1121869 w 1515973"/>
              <a:gd name="connsiteY5" fmla="*/ 1345965 h 3282341"/>
              <a:gd name="connsiteX6" fmla="*/ 1321654 w 1515973"/>
              <a:gd name="connsiteY6" fmla="*/ 877238 h 3282341"/>
              <a:gd name="connsiteX7" fmla="*/ 1429231 w 1515973"/>
              <a:gd name="connsiteY7" fmla="*/ 554509 h 3282341"/>
              <a:gd name="connsiteX8" fmla="*/ 1490703 w 1515973"/>
              <a:gd name="connsiteY8" fmla="*/ 270200 h 3282341"/>
              <a:gd name="connsiteX9" fmla="*/ 1513755 w 1515973"/>
              <a:gd name="connsiteY9" fmla="*/ 31995 h 3282341"/>
              <a:gd name="connsiteX10" fmla="*/ 1513755 w 1515973"/>
              <a:gd name="connsiteY10" fmla="*/ 8943 h 3282341"/>
              <a:gd name="connsiteX0" fmla="*/ 0 w 1523657"/>
              <a:gd name="connsiteY0" fmla="*/ 3274657 h 3274657"/>
              <a:gd name="connsiteX1" fmla="*/ 107577 w 1523657"/>
              <a:gd name="connsiteY1" fmla="*/ 3259289 h 3274657"/>
              <a:gd name="connsiteX2" fmla="*/ 176733 w 1523657"/>
              <a:gd name="connsiteY2" fmla="*/ 3213185 h 3274657"/>
              <a:gd name="connsiteX3" fmla="*/ 299678 w 1523657"/>
              <a:gd name="connsiteY3" fmla="*/ 3044136 h 3274657"/>
              <a:gd name="connsiteX4" fmla="*/ 753036 w 1523657"/>
              <a:gd name="connsiteY4" fmla="*/ 2160472 h 3274657"/>
              <a:gd name="connsiteX5" fmla="*/ 1129553 w 1523657"/>
              <a:gd name="connsiteY5" fmla="*/ 1345965 h 3274657"/>
              <a:gd name="connsiteX6" fmla="*/ 1329338 w 1523657"/>
              <a:gd name="connsiteY6" fmla="*/ 877238 h 3274657"/>
              <a:gd name="connsiteX7" fmla="*/ 1436915 w 1523657"/>
              <a:gd name="connsiteY7" fmla="*/ 554509 h 3274657"/>
              <a:gd name="connsiteX8" fmla="*/ 1498387 w 1523657"/>
              <a:gd name="connsiteY8" fmla="*/ 270200 h 3274657"/>
              <a:gd name="connsiteX9" fmla="*/ 1521439 w 1523657"/>
              <a:gd name="connsiteY9" fmla="*/ 31995 h 3274657"/>
              <a:gd name="connsiteX10" fmla="*/ 1521439 w 1523657"/>
              <a:gd name="connsiteY10" fmla="*/ 8943 h 3274657"/>
              <a:gd name="connsiteX0" fmla="*/ 0 w 1523657"/>
              <a:gd name="connsiteY0" fmla="*/ 3282341 h 3282341"/>
              <a:gd name="connsiteX1" fmla="*/ 107577 w 1523657"/>
              <a:gd name="connsiteY1" fmla="*/ 3259289 h 3282341"/>
              <a:gd name="connsiteX2" fmla="*/ 176733 w 1523657"/>
              <a:gd name="connsiteY2" fmla="*/ 3213185 h 3282341"/>
              <a:gd name="connsiteX3" fmla="*/ 299678 w 1523657"/>
              <a:gd name="connsiteY3" fmla="*/ 3044136 h 3282341"/>
              <a:gd name="connsiteX4" fmla="*/ 753036 w 1523657"/>
              <a:gd name="connsiteY4" fmla="*/ 2160472 h 3282341"/>
              <a:gd name="connsiteX5" fmla="*/ 1129553 w 1523657"/>
              <a:gd name="connsiteY5" fmla="*/ 1345965 h 3282341"/>
              <a:gd name="connsiteX6" fmla="*/ 1329338 w 1523657"/>
              <a:gd name="connsiteY6" fmla="*/ 877238 h 3282341"/>
              <a:gd name="connsiteX7" fmla="*/ 1436915 w 1523657"/>
              <a:gd name="connsiteY7" fmla="*/ 554509 h 3282341"/>
              <a:gd name="connsiteX8" fmla="*/ 1498387 w 1523657"/>
              <a:gd name="connsiteY8" fmla="*/ 270200 h 3282341"/>
              <a:gd name="connsiteX9" fmla="*/ 1521439 w 1523657"/>
              <a:gd name="connsiteY9" fmla="*/ 31995 h 3282341"/>
              <a:gd name="connsiteX10" fmla="*/ 1521439 w 1523657"/>
              <a:gd name="connsiteY10" fmla="*/ 8943 h 3282341"/>
              <a:gd name="connsiteX0" fmla="*/ 0 w 1523657"/>
              <a:gd name="connsiteY0" fmla="*/ 3282341 h 3282341"/>
              <a:gd name="connsiteX1" fmla="*/ 107577 w 1523657"/>
              <a:gd name="connsiteY1" fmla="*/ 3259289 h 3282341"/>
              <a:gd name="connsiteX2" fmla="*/ 176733 w 1523657"/>
              <a:gd name="connsiteY2" fmla="*/ 3213185 h 3282341"/>
              <a:gd name="connsiteX3" fmla="*/ 299678 w 1523657"/>
              <a:gd name="connsiteY3" fmla="*/ 3044136 h 3282341"/>
              <a:gd name="connsiteX4" fmla="*/ 753036 w 1523657"/>
              <a:gd name="connsiteY4" fmla="*/ 2160472 h 3282341"/>
              <a:gd name="connsiteX5" fmla="*/ 1129553 w 1523657"/>
              <a:gd name="connsiteY5" fmla="*/ 1345965 h 3282341"/>
              <a:gd name="connsiteX6" fmla="*/ 1329338 w 1523657"/>
              <a:gd name="connsiteY6" fmla="*/ 877238 h 3282341"/>
              <a:gd name="connsiteX7" fmla="*/ 1436915 w 1523657"/>
              <a:gd name="connsiteY7" fmla="*/ 554509 h 3282341"/>
              <a:gd name="connsiteX8" fmla="*/ 1498387 w 1523657"/>
              <a:gd name="connsiteY8" fmla="*/ 270200 h 3282341"/>
              <a:gd name="connsiteX9" fmla="*/ 1521439 w 1523657"/>
              <a:gd name="connsiteY9" fmla="*/ 31995 h 3282341"/>
              <a:gd name="connsiteX10" fmla="*/ 1521439 w 1523657"/>
              <a:gd name="connsiteY10" fmla="*/ 8943 h 3282341"/>
              <a:gd name="connsiteX0" fmla="*/ 0 w 1523657"/>
              <a:gd name="connsiteY0" fmla="*/ 3282341 h 3282341"/>
              <a:gd name="connsiteX1" fmla="*/ 107577 w 1523657"/>
              <a:gd name="connsiteY1" fmla="*/ 3259289 h 3282341"/>
              <a:gd name="connsiteX2" fmla="*/ 176733 w 1523657"/>
              <a:gd name="connsiteY2" fmla="*/ 3213185 h 3282341"/>
              <a:gd name="connsiteX3" fmla="*/ 299678 w 1523657"/>
              <a:gd name="connsiteY3" fmla="*/ 3044136 h 3282341"/>
              <a:gd name="connsiteX4" fmla="*/ 753036 w 1523657"/>
              <a:gd name="connsiteY4" fmla="*/ 2160472 h 3282341"/>
              <a:gd name="connsiteX5" fmla="*/ 1129553 w 1523657"/>
              <a:gd name="connsiteY5" fmla="*/ 1345965 h 3282341"/>
              <a:gd name="connsiteX6" fmla="*/ 1329338 w 1523657"/>
              <a:gd name="connsiteY6" fmla="*/ 877238 h 3282341"/>
              <a:gd name="connsiteX7" fmla="*/ 1436915 w 1523657"/>
              <a:gd name="connsiteY7" fmla="*/ 554509 h 3282341"/>
              <a:gd name="connsiteX8" fmla="*/ 1498387 w 1523657"/>
              <a:gd name="connsiteY8" fmla="*/ 270200 h 3282341"/>
              <a:gd name="connsiteX9" fmla="*/ 1521439 w 1523657"/>
              <a:gd name="connsiteY9" fmla="*/ 31995 h 3282341"/>
              <a:gd name="connsiteX10" fmla="*/ 1521439 w 1523657"/>
              <a:gd name="connsiteY10" fmla="*/ 8943 h 3282341"/>
              <a:gd name="connsiteX0" fmla="*/ 0 w 1416080"/>
              <a:gd name="connsiteY0" fmla="*/ 3259289 h 3259289"/>
              <a:gd name="connsiteX1" fmla="*/ 69156 w 1416080"/>
              <a:gd name="connsiteY1" fmla="*/ 3213185 h 3259289"/>
              <a:gd name="connsiteX2" fmla="*/ 192101 w 1416080"/>
              <a:gd name="connsiteY2" fmla="*/ 3044136 h 3259289"/>
              <a:gd name="connsiteX3" fmla="*/ 645459 w 1416080"/>
              <a:gd name="connsiteY3" fmla="*/ 2160472 h 3259289"/>
              <a:gd name="connsiteX4" fmla="*/ 1021976 w 1416080"/>
              <a:gd name="connsiteY4" fmla="*/ 1345965 h 3259289"/>
              <a:gd name="connsiteX5" fmla="*/ 1221761 w 1416080"/>
              <a:gd name="connsiteY5" fmla="*/ 877238 h 3259289"/>
              <a:gd name="connsiteX6" fmla="*/ 1329338 w 1416080"/>
              <a:gd name="connsiteY6" fmla="*/ 554509 h 3259289"/>
              <a:gd name="connsiteX7" fmla="*/ 1390810 w 1416080"/>
              <a:gd name="connsiteY7" fmla="*/ 270200 h 3259289"/>
              <a:gd name="connsiteX8" fmla="*/ 1413862 w 1416080"/>
              <a:gd name="connsiteY8" fmla="*/ 31995 h 3259289"/>
              <a:gd name="connsiteX9" fmla="*/ 1413862 w 1416080"/>
              <a:gd name="connsiteY9" fmla="*/ 8943 h 3259289"/>
              <a:gd name="connsiteX0" fmla="*/ 0 w 1346924"/>
              <a:gd name="connsiteY0" fmla="*/ 3213185 h 3213185"/>
              <a:gd name="connsiteX1" fmla="*/ 122945 w 1346924"/>
              <a:gd name="connsiteY1" fmla="*/ 3044136 h 3213185"/>
              <a:gd name="connsiteX2" fmla="*/ 576303 w 1346924"/>
              <a:gd name="connsiteY2" fmla="*/ 2160472 h 3213185"/>
              <a:gd name="connsiteX3" fmla="*/ 952820 w 1346924"/>
              <a:gd name="connsiteY3" fmla="*/ 1345965 h 3213185"/>
              <a:gd name="connsiteX4" fmla="*/ 1152605 w 1346924"/>
              <a:gd name="connsiteY4" fmla="*/ 877238 h 3213185"/>
              <a:gd name="connsiteX5" fmla="*/ 1260182 w 1346924"/>
              <a:gd name="connsiteY5" fmla="*/ 554509 h 3213185"/>
              <a:gd name="connsiteX6" fmla="*/ 1321654 w 1346924"/>
              <a:gd name="connsiteY6" fmla="*/ 270200 h 3213185"/>
              <a:gd name="connsiteX7" fmla="*/ 1344706 w 1346924"/>
              <a:gd name="connsiteY7" fmla="*/ 31995 h 3213185"/>
              <a:gd name="connsiteX8" fmla="*/ 1344706 w 1346924"/>
              <a:gd name="connsiteY8" fmla="*/ 8943 h 3213185"/>
              <a:gd name="connsiteX0" fmla="*/ 0 w 1223979"/>
              <a:gd name="connsiteY0" fmla="*/ 3044136 h 3044136"/>
              <a:gd name="connsiteX1" fmla="*/ 453358 w 1223979"/>
              <a:gd name="connsiteY1" fmla="*/ 2160472 h 3044136"/>
              <a:gd name="connsiteX2" fmla="*/ 829875 w 1223979"/>
              <a:gd name="connsiteY2" fmla="*/ 1345965 h 3044136"/>
              <a:gd name="connsiteX3" fmla="*/ 1029660 w 1223979"/>
              <a:gd name="connsiteY3" fmla="*/ 877238 h 3044136"/>
              <a:gd name="connsiteX4" fmla="*/ 1137237 w 1223979"/>
              <a:gd name="connsiteY4" fmla="*/ 554509 h 3044136"/>
              <a:gd name="connsiteX5" fmla="*/ 1198709 w 1223979"/>
              <a:gd name="connsiteY5" fmla="*/ 270200 h 3044136"/>
              <a:gd name="connsiteX6" fmla="*/ 1221761 w 1223979"/>
              <a:gd name="connsiteY6" fmla="*/ 31995 h 3044136"/>
              <a:gd name="connsiteX7" fmla="*/ 1221761 w 1223979"/>
              <a:gd name="connsiteY7" fmla="*/ 8943 h 3044136"/>
              <a:gd name="connsiteX0" fmla="*/ 0 w 770621"/>
              <a:gd name="connsiteY0" fmla="*/ 2160472 h 2160472"/>
              <a:gd name="connsiteX1" fmla="*/ 376517 w 770621"/>
              <a:gd name="connsiteY1" fmla="*/ 1345965 h 2160472"/>
              <a:gd name="connsiteX2" fmla="*/ 576302 w 770621"/>
              <a:gd name="connsiteY2" fmla="*/ 877238 h 2160472"/>
              <a:gd name="connsiteX3" fmla="*/ 683879 w 770621"/>
              <a:gd name="connsiteY3" fmla="*/ 554509 h 2160472"/>
              <a:gd name="connsiteX4" fmla="*/ 745351 w 770621"/>
              <a:gd name="connsiteY4" fmla="*/ 270200 h 2160472"/>
              <a:gd name="connsiteX5" fmla="*/ 768403 w 770621"/>
              <a:gd name="connsiteY5" fmla="*/ 31995 h 2160472"/>
              <a:gd name="connsiteX6" fmla="*/ 768403 w 770621"/>
              <a:gd name="connsiteY6" fmla="*/ 8943 h 2160472"/>
              <a:gd name="connsiteX0" fmla="*/ 0 w 946467"/>
              <a:gd name="connsiteY0" fmla="*/ 2532261 h 2532261"/>
              <a:gd name="connsiteX1" fmla="*/ 552363 w 946467"/>
              <a:gd name="connsiteY1" fmla="*/ 1345965 h 2532261"/>
              <a:gd name="connsiteX2" fmla="*/ 752148 w 946467"/>
              <a:gd name="connsiteY2" fmla="*/ 877238 h 2532261"/>
              <a:gd name="connsiteX3" fmla="*/ 859725 w 946467"/>
              <a:gd name="connsiteY3" fmla="*/ 554509 h 2532261"/>
              <a:gd name="connsiteX4" fmla="*/ 921197 w 946467"/>
              <a:gd name="connsiteY4" fmla="*/ 270200 h 2532261"/>
              <a:gd name="connsiteX5" fmla="*/ 944249 w 946467"/>
              <a:gd name="connsiteY5" fmla="*/ 31995 h 2532261"/>
              <a:gd name="connsiteX6" fmla="*/ 944249 w 946467"/>
              <a:gd name="connsiteY6" fmla="*/ 8943 h 2532261"/>
              <a:gd name="connsiteX0" fmla="*/ 0 w 946467"/>
              <a:gd name="connsiteY0" fmla="*/ 2547334 h 2547334"/>
              <a:gd name="connsiteX1" fmla="*/ 552363 w 946467"/>
              <a:gd name="connsiteY1" fmla="*/ 1345965 h 2547334"/>
              <a:gd name="connsiteX2" fmla="*/ 752148 w 946467"/>
              <a:gd name="connsiteY2" fmla="*/ 877238 h 2547334"/>
              <a:gd name="connsiteX3" fmla="*/ 859725 w 946467"/>
              <a:gd name="connsiteY3" fmla="*/ 554509 h 2547334"/>
              <a:gd name="connsiteX4" fmla="*/ 921197 w 946467"/>
              <a:gd name="connsiteY4" fmla="*/ 270200 h 2547334"/>
              <a:gd name="connsiteX5" fmla="*/ 944249 w 946467"/>
              <a:gd name="connsiteY5" fmla="*/ 31995 h 2547334"/>
              <a:gd name="connsiteX6" fmla="*/ 944249 w 946467"/>
              <a:gd name="connsiteY6" fmla="*/ 8943 h 2547334"/>
              <a:gd name="connsiteX0" fmla="*/ 0 w 956515"/>
              <a:gd name="connsiteY0" fmla="*/ 2537285 h 2537285"/>
              <a:gd name="connsiteX1" fmla="*/ 562411 w 956515"/>
              <a:gd name="connsiteY1" fmla="*/ 1345965 h 2537285"/>
              <a:gd name="connsiteX2" fmla="*/ 762196 w 956515"/>
              <a:gd name="connsiteY2" fmla="*/ 877238 h 2537285"/>
              <a:gd name="connsiteX3" fmla="*/ 869773 w 956515"/>
              <a:gd name="connsiteY3" fmla="*/ 554509 h 2537285"/>
              <a:gd name="connsiteX4" fmla="*/ 931245 w 956515"/>
              <a:gd name="connsiteY4" fmla="*/ 270200 h 2537285"/>
              <a:gd name="connsiteX5" fmla="*/ 954297 w 956515"/>
              <a:gd name="connsiteY5" fmla="*/ 31995 h 2537285"/>
              <a:gd name="connsiteX6" fmla="*/ 954297 w 956515"/>
              <a:gd name="connsiteY6" fmla="*/ 8943 h 2537285"/>
              <a:gd name="connsiteX0" fmla="*/ 0 w 951491"/>
              <a:gd name="connsiteY0" fmla="*/ 2552358 h 2552358"/>
              <a:gd name="connsiteX1" fmla="*/ 557387 w 951491"/>
              <a:gd name="connsiteY1" fmla="*/ 1345965 h 2552358"/>
              <a:gd name="connsiteX2" fmla="*/ 757172 w 951491"/>
              <a:gd name="connsiteY2" fmla="*/ 877238 h 2552358"/>
              <a:gd name="connsiteX3" fmla="*/ 864749 w 951491"/>
              <a:gd name="connsiteY3" fmla="*/ 554509 h 2552358"/>
              <a:gd name="connsiteX4" fmla="*/ 926221 w 951491"/>
              <a:gd name="connsiteY4" fmla="*/ 270200 h 2552358"/>
              <a:gd name="connsiteX5" fmla="*/ 949273 w 951491"/>
              <a:gd name="connsiteY5" fmla="*/ 31995 h 2552358"/>
              <a:gd name="connsiteX6" fmla="*/ 949273 w 951491"/>
              <a:gd name="connsiteY6" fmla="*/ 8943 h 2552358"/>
              <a:gd name="connsiteX0" fmla="*/ 0 w 951491"/>
              <a:gd name="connsiteY0" fmla="*/ 2547334 h 2547334"/>
              <a:gd name="connsiteX1" fmla="*/ 557387 w 951491"/>
              <a:gd name="connsiteY1" fmla="*/ 1345965 h 2547334"/>
              <a:gd name="connsiteX2" fmla="*/ 757172 w 951491"/>
              <a:gd name="connsiteY2" fmla="*/ 877238 h 2547334"/>
              <a:gd name="connsiteX3" fmla="*/ 864749 w 951491"/>
              <a:gd name="connsiteY3" fmla="*/ 554509 h 2547334"/>
              <a:gd name="connsiteX4" fmla="*/ 926221 w 951491"/>
              <a:gd name="connsiteY4" fmla="*/ 270200 h 2547334"/>
              <a:gd name="connsiteX5" fmla="*/ 949273 w 951491"/>
              <a:gd name="connsiteY5" fmla="*/ 31995 h 2547334"/>
              <a:gd name="connsiteX6" fmla="*/ 949273 w 951491"/>
              <a:gd name="connsiteY6" fmla="*/ 8943 h 254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491" h="2547334">
                <a:moveTo>
                  <a:pt x="0" y="2547334"/>
                </a:moveTo>
                <a:cubicBezTo>
                  <a:pt x="138313" y="2264306"/>
                  <a:pt x="431192" y="1624314"/>
                  <a:pt x="557387" y="1345965"/>
                </a:cubicBezTo>
                <a:cubicBezTo>
                  <a:pt x="683582" y="1067616"/>
                  <a:pt x="705945" y="1009147"/>
                  <a:pt x="757172" y="877238"/>
                </a:cubicBezTo>
                <a:cubicBezTo>
                  <a:pt x="808399" y="745329"/>
                  <a:pt x="836574" y="655682"/>
                  <a:pt x="864749" y="554509"/>
                </a:cubicBezTo>
                <a:cubicBezTo>
                  <a:pt x="892924" y="453336"/>
                  <a:pt x="912134" y="357286"/>
                  <a:pt x="926221" y="270200"/>
                </a:cubicBezTo>
                <a:cubicBezTo>
                  <a:pt x="940308" y="183114"/>
                  <a:pt x="949273" y="31995"/>
                  <a:pt x="949273" y="31995"/>
                </a:cubicBezTo>
                <a:cubicBezTo>
                  <a:pt x="953115" y="-11548"/>
                  <a:pt x="951194" y="-1303"/>
                  <a:pt x="949273" y="894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9011109" y="1321825"/>
            <a:ext cx="239058" cy="316753"/>
          </a:xfrm>
          <a:custGeom>
            <a:avLst/>
            <a:gdLst>
              <a:gd name="connsiteX0" fmla="*/ 238205 w 239058"/>
              <a:gd name="connsiteY0" fmla="*/ 316753 h 316753"/>
              <a:gd name="connsiteX1" fmla="*/ 230521 w 239058"/>
              <a:gd name="connsiteY1" fmla="*/ 193808 h 316753"/>
              <a:gd name="connsiteX2" fmla="*/ 176733 w 239058"/>
              <a:gd name="connsiteY2" fmla="*/ 86232 h 316753"/>
              <a:gd name="connsiteX3" fmla="*/ 107576 w 239058"/>
              <a:gd name="connsiteY3" fmla="*/ 24759 h 316753"/>
              <a:gd name="connsiteX4" fmla="*/ 46104 w 239058"/>
              <a:gd name="connsiteY4" fmla="*/ 1707 h 316753"/>
              <a:gd name="connsiteX5" fmla="*/ 0 w 239058"/>
              <a:gd name="connsiteY5" fmla="*/ 1707 h 316753"/>
              <a:gd name="connsiteX6" fmla="*/ 0 w 239058"/>
              <a:gd name="connsiteY6" fmla="*/ 1707 h 3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8" h="316753">
                <a:moveTo>
                  <a:pt x="238205" y="316753"/>
                </a:moveTo>
                <a:cubicBezTo>
                  <a:pt x="239485" y="274490"/>
                  <a:pt x="240766" y="232228"/>
                  <a:pt x="230521" y="193808"/>
                </a:cubicBezTo>
                <a:cubicBezTo>
                  <a:pt x="220276" y="155388"/>
                  <a:pt x="197224" y="114407"/>
                  <a:pt x="176733" y="86232"/>
                </a:cubicBezTo>
                <a:cubicBezTo>
                  <a:pt x="156242" y="58057"/>
                  <a:pt x="129347" y="38846"/>
                  <a:pt x="107576" y="24759"/>
                </a:cubicBezTo>
                <a:cubicBezTo>
                  <a:pt x="85804" y="10671"/>
                  <a:pt x="64033" y="5549"/>
                  <a:pt x="46104" y="1707"/>
                </a:cubicBezTo>
                <a:cubicBezTo>
                  <a:pt x="28175" y="-2135"/>
                  <a:pt x="0" y="1707"/>
                  <a:pt x="0" y="1707"/>
                </a:cubicBezTo>
                <a:lnTo>
                  <a:pt x="0" y="170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 32"/>
          <p:cNvSpPr/>
          <p:nvPr/>
        </p:nvSpPr>
        <p:spPr>
          <a:xfrm>
            <a:off x="8580803" y="1323532"/>
            <a:ext cx="445674" cy="683879"/>
          </a:xfrm>
          <a:custGeom>
            <a:avLst/>
            <a:gdLst>
              <a:gd name="connsiteX0" fmla="*/ 445674 w 445674"/>
              <a:gd name="connsiteY0" fmla="*/ 0 h 683879"/>
              <a:gd name="connsiteX1" fmla="*/ 315045 w 445674"/>
              <a:gd name="connsiteY1" fmla="*/ 30736 h 683879"/>
              <a:gd name="connsiteX2" fmla="*/ 238205 w 445674"/>
              <a:gd name="connsiteY2" fmla="*/ 84525 h 683879"/>
              <a:gd name="connsiteX3" fmla="*/ 176733 w 445674"/>
              <a:gd name="connsiteY3" fmla="*/ 169049 h 683879"/>
              <a:gd name="connsiteX4" fmla="*/ 122945 w 445674"/>
              <a:gd name="connsiteY4" fmla="*/ 268941 h 683879"/>
              <a:gd name="connsiteX5" fmla="*/ 76840 w 445674"/>
              <a:gd name="connsiteY5" fmla="*/ 407254 h 683879"/>
              <a:gd name="connsiteX6" fmla="*/ 23052 w 445674"/>
              <a:gd name="connsiteY6" fmla="*/ 568619 h 683879"/>
              <a:gd name="connsiteX7" fmla="*/ 0 w 445674"/>
              <a:gd name="connsiteY7" fmla="*/ 683879 h 683879"/>
              <a:gd name="connsiteX0" fmla="*/ 445674 w 445674"/>
              <a:gd name="connsiteY0" fmla="*/ 0 h 683879"/>
              <a:gd name="connsiteX1" fmla="*/ 315045 w 445674"/>
              <a:gd name="connsiteY1" fmla="*/ 30736 h 683879"/>
              <a:gd name="connsiteX2" fmla="*/ 238205 w 445674"/>
              <a:gd name="connsiteY2" fmla="*/ 84525 h 683879"/>
              <a:gd name="connsiteX3" fmla="*/ 176733 w 445674"/>
              <a:gd name="connsiteY3" fmla="*/ 169049 h 683879"/>
              <a:gd name="connsiteX4" fmla="*/ 122945 w 445674"/>
              <a:gd name="connsiteY4" fmla="*/ 268941 h 683879"/>
              <a:gd name="connsiteX5" fmla="*/ 69156 w 445674"/>
              <a:gd name="connsiteY5" fmla="*/ 407254 h 683879"/>
              <a:gd name="connsiteX6" fmla="*/ 23052 w 445674"/>
              <a:gd name="connsiteY6" fmla="*/ 568619 h 683879"/>
              <a:gd name="connsiteX7" fmla="*/ 0 w 445674"/>
              <a:gd name="connsiteY7" fmla="*/ 683879 h 683879"/>
              <a:gd name="connsiteX0" fmla="*/ 445674 w 445674"/>
              <a:gd name="connsiteY0" fmla="*/ 0 h 683879"/>
              <a:gd name="connsiteX1" fmla="*/ 368834 w 445674"/>
              <a:gd name="connsiteY1" fmla="*/ 7684 h 683879"/>
              <a:gd name="connsiteX2" fmla="*/ 315045 w 445674"/>
              <a:gd name="connsiteY2" fmla="*/ 30736 h 683879"/>
              <a:gd name="connsiteX3" fmla="*/ 238205 w 445674"/>
              <a:gd name="connsiteY3" fmla="*/ 84525 h 683879"/>
              <a:gd name="connsiteX4" fmla="*/ 176733 w 445674"/>
              <a:gd name="connsiteY4" fmla="*/ 169049 h 683879"/>
              <a:gd name="connsiteX5" fmla="*/ 122945 w 445674"/>
              <a:gd name="connsiteY5" fmla="*/ 268941 h 683879"/>
              <a:gd name="connsiteX6" fmla="*/ 69156 w 445674"/>
              <a:gd name="connsiteY6" fmla="*/ 407254 h 683879"/>
              <a:gd name="connsiteX7" fmla="*/ 23052 w 445674"/>
              <a:gd name="connsiteY7" fmla="*/ 568619 h 683879"/>
              <a:gd name="connsiteX8" fmla="*/ 0 w 445674"/>
              <a:gd name="connsiteY8" fmla="*/ 683879 h 6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674" h="683879">
                <a:moveTo>
                  <a:pt x="445674" y="0"/>
                </a:moveTo>
                <a:cubicBezTo>
                  <a:pt x="432867" y="2561"/>
                  <a:pt x="390605" y="2561"/>
                  <a:pt x="368834" y="7684"/>
                </a:cubicBezTo>
                <a:cubicBezTo>
                  <a:pt x="347063" y="12807"/>
                  <a:pt x="336816" y="17929"/>
                  <a:pt x="315045" y="30736"/>
                </a:cubicBezTo>
                <a:cubicBezTo>
                  <a:pt x="293274" y="43543"/>
                  <a:pt x="261257" y="61473"/>
                  <a:pt x="238205" y="84525"/>
                </a:cubicBezTo>
                <a:cubicBezTo>
                  <a:pt x="215153" y="107577"/>
                  <a:pt x="195943" y="138313"/>
                  <a:pt x="176733" y="169049"/>
                </a:cubicBezTo>
                <a:cubicBezTo>
                  <a:pt x="157523" y="199785"/>
                  <a:pt x="140875" y="229240"/>
                  <a:pt x="122945" y="268941"/>
                </a:cubicBezTo>
                <a:cubicBezTo>
                  <a:pt x="105016" y="308642"/>
                  <a:pt x="69156" y="407254"/>
                  <a:pt x="69156" y="407254"/>
                </a:cubicBezTo>
                <a:cubicBezTo>
                  <a:pt x="52507" y="457200"/>
                  <a:pt x="34578" y="522515"/>
                  <a:pt x="23052" y="568619"/>
                </a:cubicBezTo>
                <a:cubicBezTo>
                  <a:pt x="11526" y="614723"/>
                  <a:pt x="5122" y="649301"/>
                  <a:pt x="0" y="683879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Freeform 33"/>
          <p:cNvSpPr/>
          <p:nvPr/>
        </p:nvSpPr>
        <p:spPr>
          <a:xfrm>
            <a:off x="8548589" y="1992043"/>
            <a:ext cx="39898" cy="2996773"/>
          </a:xfrm>
          <a:custGeom>
            <a:avLst/>
            <a:gdLst>
              <a:gd name="connsiteX0" fmla="*/ 39898 w 39898"/>
              <a:gd name="connsiteY0" fmla="*/ 0 h 2996773"/>
              <a:gd name="connsiteX1" fmla="*/ 16846 w 39898"/>
              <a:gd name="connsiteY1" fmla="*/ 138313 h 2996773"/>
              <a:gd name="connsiteX2" fmla="*/ 1478 w 39898"/>
              <a:gd name="connsiteY2" fmla="*/ 645459 h 2996773"/>
              <a:gd name="connsiteX3" fmla="*/ 1478 w 39898"/>
              <a:gd name="connsiteY3" fmla="*/ 2996773 h 299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8" h="2996773">
                <a:moveTo>
                  <a:pt x="39898" y="0"/>
                </a:moveTo>
                <a:cubicBezTo>
                  <a:pt x="31573" y="15368"/>
                  <a:pt x="23249" y="30737"/>
                  <a:pt x="16846" y="138313"/>
                </a:cubicBezTo>
                <a:cubicBezTo>
                  <a:pt x="10443" y="245889"/>
                  <a:pt x="4039" y="169049"/>
                  <a:pt x="1478" y="645459"/>
                </a:cubicBezTo>
                <a:cubicBezTo>
                  <a:pt x="-1083" y="1121869"/>
                  <a:pt x="197" y="2059321"/>
                  <a:pt x="1478" y="299677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Freeform 34"/>
          <p:cNvSpPr/>
          <p:nvPr/>
        </p:nvSpPr>
        <p:spPr>
          <a:xfrm>
            <a:off x="8547016" y="3577967"/>
            <a:ext cx="583561" cy="923590"/>
          </a:xfrm>
          <a:custGeom>
            <a:avLst/>
            <a:gdLst>
              <a:gd name="connsiteX0" fmla="*/ 0 w 567208"/>
              <a:gd name="connsiteY0" fmla="*/ 833688 h 833688"/>
              <a:gd name="connsiteX1" fmla="*/ 124065 w 567208"/>
              <a:gd name="connsiteY1" fmla="*/ 525825 h 833688"/>
              <a:gd name="connsiteX2" fmla="*/ 266509 w 567208"/>
              <a:gd name="connsiteY2" fmla="*/ 263911 h 833688"/>
              <a:gd name="connsiteX3" fmla="*/ 422738 w 567208"/>
              <a:gd name="connsiteY3" fmla="*/ 89302 h 833688"/>
              <a:gd name="connsiteX4" fmla="*/ 551397 w 567208"/>
              <a:gd name="connsiteY4" fmla="*/ 6593 h 833688"/>
              <a:gd name="connsiteX5" fmla="*/ 560587 w 567208"/>
              <a:gd name="connsiteY5" fmla="*/ 11188 h 833688"/>
              <a:gd name="connsiteX0" fmla="*/ 0 w 622347"/>
              <a:gd name="connsiteY0" fmla="*/ 916398 h 916398"/>
              <a:gd name="connsiteX1" fmla="*/ 179204 w 622347"/>
              <a:gd name="connsiteY1" fmla="*/ 525825 h 916398"/>
              <a:gd name="connsiteX2" fmla="*/ 321648 w 622347"/>
              <a:gd name="connsiteY2" fmla="*/ 263911 h 916398"/>
              <a:gd name="connsiteX3" fmla="*/ 477877 w 622347"/>
              <a:gd name="connsiteY3" fmla="*/ 89302 h 916398"/>
              <a:gd name="connsiteX4" fmla="*/ 606536 w 622347"/>
              <a:gd name="connsiteY4" fmla="*/ 6593 h 916398"/>
              <a:gd name="connsiteX5" fmla="*/ 615726 w 622347"/>
              <a:gd name="connsiteY5" fmla="*/ 11188 h 916398"/>
              <a:gd name="connsiteX0" fmla="*/ 0 w 599372"/>
              <a:gd name="connsiteY0" fmla="*/ 930183 h 930183"/>
              <a:gd name="connsiteX1" fmla="*/ 156229 w 599372"/>
              <a:gd name="connsiteY1" fmla="*/ 525825 h 930183"/>
              <a:gd name="connsiteX2" fmla="*/ 298673 w 599372"/>
              <a:gd name="connsiteY2" fmla="*/ 263911 h 930183"/>
              <a:gd name="connsiteX3" fmla="*/ 454902 w 599372"/>
              <a:gd name="connsiteY3" fmla="*/ 89302 h 930183"/>
              <a:gd name="connsiteX4" fmla="*/ 583561 w 599372"/>
              <a:gd name="connsiteY4" fmla="*/ 6593 h 930183"/>
              <a:gd name="connsiteX5" fmla="*/ 592751 w 599372"/>
              <a:gd name="connsiteY5" fmla="*/ 11188 h 930183"/>
              <a:gd name="connsiteX0" fmla="*/ 0 w 599372"/>
              <a:gd name="connsiteY0" fmla="*/ 928674 h 928674"/>
              <a:gd name="connsiteX1" fmla="*/ 156229 w 599372"/>
              <a:gd name="connsiteY1" fmla="*/ 524316 h 928674"/>
              <a:gd name="connsiteX2" fmla="*/ 298673 w 599372"/>
              <a:gd name="connsiteY2" fmla="*/ 262402 h 928674"/>
              <a:gd name="connsiteX3" fmla="*/ 454902 w 599372"/>
              <a:gd name="connsiteY3" fmla="*/ 87793 h 928674"/>
              <a:gd name="connsiteX4" fmla="*/ 583561 w 599372"/>
              <a:gd name="connsiteY4" fmla="*/ 5084 h 928674"/>
              <a:gd name="connsiteX5" fmla="*/ 592751 w 599372"/>
              <a:gd name="connsiteY5" fmla="*/ 14274 h 928674"/>
              <a:gd name="connsiteX0" fmla="*/ 0 w 583561"/>
              <a:gd name="connsiteY0" fmla="*/ 923590 h 923590"/>
              <a:gd name="connsiteX1" fmla="*/ 156229 w 583561"/>
              <a:gd name="connsiteY1" fmla="*/ 519232 h 923590"/>
              <a:gd name="connsiteX2" fmla="*/ 298673 w 583561"/>
              <a:gd name="connsiteY2" fmla="*/ 257318 h 923590"/>
              <a:gd name="connsiteX3" fmla="*/ 454902 w 583561"/>
              <a:gd name="connsiteY3" fmla="*/ 82709 h 923590"/>
              <a:gd name="connsiteX4" fmla="*/ 583561 w 583561"/>
              <a:gd name="connsiteY4" fmla="*/ 0 h 92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61" h="923590">
                <a:moveTo>
                  <a:pt x="0" y="923590"/>
                </a:moveTo>
                <a:cubicBezTo>
                  <a:pt x="39823" y="817140"/>
                  <a:pt x="106450" y="630277"/>
                  <a:pt x="156229" y="519232"/>
                </a:cubicBezTo>
                <a:cubicBezTo>
                  <a:pt x="206008" y="408187"/>
                  <a:pt x="248894" y="330072"/>
                  <a:pt x="298673" y="257318"/>
                </a:cubicBezTo>
                <a:cubicBezTo>
                  <a:pt x="348452" y="184564"/>
                  <a:pt x="407421" y="125595"/>
                  <a:pt x="454902" y="82709"/>
                </a:cubicBezTo>
                <a:cubicBezTo>
                  <a:pt x="502383" y="39823"/>
                  <a:pt x="560586" y="12253"/>
                  <a:pt x="583561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 35"/>
          <p:cNvSpPr/>
          <p:nvPr/>
        </p:nvSpPr>
        <p:spPr>
          <a:xfrm>
            <a:off x="9116793" y="3543781"/>
            <a:ext cx="358409" cy="47970"/>
          </a:xfrm>
          <a:custGeom>
            <a:avLst/>
            <a:gdLst>
              <a:gd name="connsiteX0" fmla="*/ 0 w 363003"/>
              <a:gd name="connsiteY0" fmla="*/ 41355 h 59735"/>
              <a:gd name="connsiteX1" fmla="*/ 78115 w 363003"/>
              <a:gd name="connsiteY1" fmla="*/ 13785 h 59735"/>
              <a:gd name="connsiteX2" fmla="*/ 160825 w 363003"/>
              <a:gd name="connsiteY2" fmla="*/ 0 h 59735"/>
              <a:gd name="connsiteX3" fmla="*/ 238939 w 363003"/>
              <a:gd name="connsiteY3" fmla="*/ 13785 h 59735"/>
              <a:gd name="connsiteX4" fmla="*/ 303269 w 363003"/>
              <a:gd name="connsiteY4" fmla="*/ 27570 h 59735"/>
              <a:gd name="connsiteX5" fmla="*/ 363003 w 363003"/>
              <a:gd name="connsiteY5" fmla="*/ 59735 h 59735"/>
              <a:gd name="connsiteX6" fmla="*/ 363003 w 363003"/>
              <a:gd name="connsiteY6" fmla="*/ 59735 h 59735"/>
              <a:gd name="connsiteX0" fmla="*/ 0 w 363003"/>
              <a:gd name="connsiteY0" fmla="*/ 41929 h 60309"/>
              <a:gd name="connsiteX1" fmla="*/ 78115 w 363003"/>
              <a:gd name="connsiteY1" fmla="*/ 14359 h 60309"/>
              <a:gd name="connsiteX2" fmla="*/ 160825 w 363003"/>
              <a:gd name="connsiteY2" fmla="*/ 574 h 60309"/>
              <a:gd name="connsiteX3" fmla="*/ 238939 w 363003"/>
              <a:gd name="connsiteY3" fmla="*/ 5169 h 60309"/>
              <a:gd name="connsiteX4" fmla="*/ 303269 w 363003"/>
              <a:gd name="connsiteY4" fmla="*/ 28144 h 60309"/>
              <a:gd name="connsiteX5" fmla="*/ 363003 w 363003"/>
              <a:gd name="connsiteY5" fmla="*/ 60309 h 60309"/>
              <a:gd name="connsiteX6" fmla="*/ 363003 w 363003"/>
              <a:gd name="connsiteY6" fmla="*/ 60309 h 60309"/>
              <a:gd name="connsiteX0" fmla="*/ 0 w 363003"/>
              <a:gd name="connsiteY0" fmla="*/ 41763 h 60143"/>
              <a:gd name="connsiteX1" fmla="*/ 78115 w 363003"/>
              <a:gd name="connsiteY1" fmla="*/ 14193 h 60143"/>
              <a:gd name="connsiteX2" fmla="*/ 160825 w 363003"/>
              <a:gd name="connsiteY2" fmla="*/ 408 h 60143"/>
              <a:gd name="connsiteX3" fmla="*/ 238939 w 363003"/>
              <a:gd name="connsiteY3" fmla="*/ 5003 h 60143"/>
              <a:gd name="connsiteX4" fmla="*/ 303269 w 363003"/>
              <a:gd name="connsiteY4" fmla="*/ 18788 h 60143"/>
              <a:gd name="connsiteX5" fmla="*/ 363003 w 363003"/>
              <a:gd name="connsiteY5" fmla="*/ 60143 h 60143"/>
              <a:gd name="connsiteX6" fmla="*/ 363003 w 363003"/>
              <a:gd name="connsiteY6" fmla="*/ 60143 h 60143"/>
              <a:gd name="connsiteX0" fmla="*/ 0 w 363003"/>
              <a:gd name="connsiteY0" fmla="*/ 41763 h 60143"/>
              <a:gd name="connsiteX1" fmla="*/ 78115 w 363003"/>
              <a:gd name="connsiteY1" fmla="*/ 14193 h 60143"/>
              <a:gd name="connsiteX2" fmla="*/ 160825 w 363003"/>
              <a:gd name="connsiteY2" fmla="*/ 408 h 60143"/>
              <a:gd name="connsiteX3" fmla="*/ 238939 w 363003"/>
              <a:gd name="connsiteY3" fmla="*/ 5003 h 60143"/>
              <a:gd name="connsiteX4" fmla="*/ 303269 w 363003"/>
              <a:gd name="connsiteY4" fmla="*/ 18788 h 60143"/>
              <a:gd name="connsiteX5" fmla="*/ 363003 w 363003"/>
              <a:gd name="connsiteY5" fmla="*/ 60143 h 60143"/>
              <a:gd name="connsiteX6" fmla="*/ 363003 w 363003"/>
              <a:gd name="connsiteY6" fmla="*/ 60143 h 60143"/>
              <a:gd name="connsiteX0" fmla="*/ 0 w 363003"/>
              <a:gd name="connsiteY0" fmla="*/ 46960 h 65340"/>
              <a:gd name="connsiteX1" fmla="*/ 78115 w 363003"/>
              <a:gd name="connsiteY1" fmla="*/ 19390 h 65340"/>
              <a:gd name="connsiteX2" fmla="*/ 160825 w 363003"/>
              <a:gd name="connsiteY2" fmla="*/ 5605 h 65340"/>
              <a:gd name="connsiteX3" fmla="*/ 238939 w 363003"/>
              <a:gd name="connsiteY3" fmla="*/ 1010 h 65340"/>
              <a:gd name="connsiteX4" fmla="*/ 303269 w 363003"/>
              <a:gd name="connsiteY4" fmla="*/ 23985 h 65340"/>
              <a:gd name="connsiteX5" fmla="*/ 363003 w 363003"/>
              <a:gd name="connsiteY5" fmla="*/ 65340 h 65340"/>
              <a:gd name="connsiteX6" fmla="*/ 363003 w 363003"/>
              <a:gd name="connsiteY6" fmla="*/ 65340 h 65340"/>
              <a:gd name="connsiteX0" fmla="*/ 0 w 363003"/>
              <a:gd name="connsiteY0" fmla="*/ 46960 h 65340"/>
              <a:gd name="connsiteX1" fmla="*/ 78115 w 363003"/>
              <a:gd name="connsiteY1" fmla="*/ 19390 h 65340"/>
              <a:gd name="connsiteX2" fmla="*/ 160825 w 363003"/>
              <a:gd name="connsiteY2" fmla="*/ 5605 h 65340"/>
              <a:gd name="connsiteX3" fmla="*/ 238939 w 363003"/>
              <a:gd name="connsiteY3" fmla="*/ 1010 h 65340"/>
              <a:gd name="connsiteX4" fmla="*/ 303269 w 363003"/>
              <a:gd name="connsiteY4" fmla="*/ 23985 h 65340"/>
              <a:gd name="connsiteX5" fmla="*/ 363003 w 363003"/>
              <a:gd name="connsiteY5" fmla="*/ 65340 h 65340"/>
              <a:gd name="connsiteX6" fmla="*/ 363003 w 363003"/>
              <a:gd name="connsiteY6" fmla="*/ 65340 h 65340"/>
              <a:gd name="connsiteX0" fmla="*/ 0 w 363003"/>
              <a:gd name="connsiteY0" fmla="*/ 41763 h 60143"/>
              <a:gd name="connsiteX1" fmla="*/ 78115 w 363003"/>
              <a:gd name="connsiteY1" fmla="*/ 14193 h 60143"/>
              <a:gd name="connsiteX2" fmla="*/ 160825 w 363003"/>
              <a:gd name="connsiteY2" fmla="*/ 408 h 60143"/>
              <a:gd name="connsiteX3" fmla="*/ 238939 w 363003"/>
              <a:gd name="connsiteY3" fmla="*/ 5003 h 60143"/>
              <a:gd name="connsiteX4" fmla="*/ 303269 w 363003"/>
              <a:gd name="connsiteY4" fmla="*/ 18788 h 60143"/>
              <a:gd name="connsiteX5" fmla="*/ 363003 w 363003"/>
              <a:gd name="connsiteY5" fmla="*/ 60143 h 60143"/>
              <a:gd name="connsiteX6" fmla="*/ 363003 w 363003"/>
              <a:gd name="connsiteY6" fmla="*/ 60143 h 60143"/>
              <a:gd name="connsiteX0" fmla="*/ 0 w 363003"/>
              <a:gd name="connsiteY0" fmla="*/ 43375 h 61755"/>
              <a:gd name="connsiteX1" fmla="*/ 78115 w 363003"/>
              <a:gd name="connsiteY1" fmla="*/ 15805 h 61755"/>
              <a:gd name="connsiteX2" fmla="*/ 160825 w 363003"/>
              <a:gd name="connsiteY2" fmla="*/ 2020 h 61755"/>
              <a:gd name="connsiteX3" fmla="*/ 238939 w 363003"/>
              <a:gd name="connsiteY3" fmla="*/ 2020 h 61755"/>
              <a:gd name="connsiteX4" fmla="*/ 303269 w 363003"/>
              <a:gd name="connsiteY4" fmla="*/ 20400 h 61755"/>
              <a:gd name="connsiteX5" fmla="*/ 363003 w 363003"/>
              <a:gd name="connsiteY5" fmla="*/ 61755 h 61755"/>
              <a:gd name="connsiteX6" fmla="*/ 363003 w 363003"/>
              <a:gd name="connsiteY6" fmla="*/ 61755 h 61755"/>
              <a:gd name="connsiteX0" fmla="*/ 0 w 367427"/>
              <a:gd name="connsiteY0" fmla="*/ 43375 h 63160"/>
              <a:gd name="connsiteX1" fmla="*/ 78115 w 367427"/>
              <a:gd name="connsiteY1" fmla="*/ 15805 h 63160"/>
              <a:gd name="connsiteX2" fmla="*/ 160825 w 367427"/>
              <a:gd name="connsiteY2" fmla="*/ 2020 h 63160"/>
              <a:gd name="connsiteX3" fmla="*/ 238939 w 367427"/>
              <a:gd name="connsiteY3" fmla="*/ 2020 h 63160"/>
              <a:gd name="connsiteX4" fmla="*/ 303269 w 367427"/>
              <a:gd name="connsiteY4" fmla="*/ 20400 h 63160"/>
              <a:gd name="connsiteX5" fmla="*/ 363003 w 367427"/>
              <a:gd name="connsiteY5" fmla="*/ 61755 h 63160"/>
              <a:gd name="connsiteX6" fmla="*/ 363003 w 367427"/>
              <a:gd name="connsiteY6" fmla="*/ 52565 h 63160"/>
              <a:gd name="connsiteX0" fmla="*/ 0 w 367427"/>
              <a:gd name="connsiteY0" fmla="*/ 43375 h 62259"/>
              <a:gd name="connsiteX1" fmla="*/ 78115 w 367427"/>
              <a:gd name="connsiteY1" fmla="*/ 15805 h 62259"/>
              <a:gd name="connsiteX2" fmla="*/ 160825 w 367427"/>
              <a:gd name="connsiteY2" fmla="*/ 2020 h 62259"/>
              <a:gd name="connsiteX3" fmla="*/ 238939 w 367427"/>
              <a:gd name="connsiteY3" fmla="*/ 2020 h 62259"/>
              <a:gd name="connsiteX4" fmla="*/ 303269 w 367427"/>
              <a:gd name="connsiteY4" fmla="*/ 20400 h 62259"/>
              <a:gd name="connsiteX5" fmla="*/ 363003 w 367427"/>
              <a:gd name="connsiteY5" fmla="*/ 61755 h 62259"/>
              <a:gd name="connsiteX6" fmla="*/ 363003 w 367427"/>
              <a:gd name="connsiteY6" fmla="*/ 43375 h 62259"/>
              <a:gd name="connsiteX0" fmla="*/ 0 w 363003"/>
              <a:gd name="connsiteY0" fmla="*/ 43375 h 61755"/>
              <a:gd name="connsiteX1" fmla="*/ 78115 w 363003"/>
              <a:gd name="connsiteY1" fmla="*/ 15805 h 61755"/>
              <a:gd name="connsiteX2" fmla="*/ 160825 w 363003"/>
              <a:gd name="connsiteY2" fmla="*/ 2020 h 61755"/>
              <a:gd name="connsiteX3" fmla="*/ 238939 w 363003"/>
              <a:gd name="connsiteY3" fmla="*/ 2020 h 61755"/>
              <a:gd name="connsiteX4" fmla="*/ 303269 w 363003"/>
              <a:gd name="connsiteY4" fmla="*/ 20400 h 61755"/>
              <a:gd name="connsiteX5" fmla="*/ 363003 w 363003"/>
              <a:gd name="connsiteY5" fmla="*/ 61755 h 61755"/>
              <a:gd name="connsiteX0" fmla="*/ 0 w 358409"/>
              <a:gd name="connsiteY0" fmla="*/ 43375 h 47970"/>
              <a:gd name="connsiteX1" fmla="*/ 78115 w 358409"/>
              <a:gd name="connsiteY1" fmla="*/ 15805 h 47970"/>
              <a:gd name="connsiteX2" fmla="*/ 160825 w 358409"/>
              <a:gd name="connsiteY2" fmla="*/ 2020 h 47970"/>
              <a:gd name="connsiteX3" fmla="*/ 238939 w 358409"/>
              <a:gd name="connsiteY3" fmla="*/ 2020 h 47970"/>
              <a:gd name="connsiteX4" fmla="*/ 303269 w 358409"/>
              <a:gd name="connsiteY4" fmla="*/ 20400 h 47970"/>
              <a:gd name="connsiteX5" fmla="*/ 358409 w 358409"/>
              <a:gd name="connsiteY5" fmla="*/ 47970 h 4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9" h="47970">
                <a:moveTo>
                  <a:pt x="0" y="43375"/>
                </a:moveTo>
                <a:cubicBezTo>
                  <a:pt x="25655" y="33036"/>
                  <a:pt x="51311" y="22697"/>
                  <a:pt x="78115" y="15805"/>
                </a:cubicBezTo>
                <a:cubicBezTo>
                  <a:pt x="104919" y="8913"/>
                  <a:pt x="134021" y="4317"/>
                  <a:pt x="160825" y="2020"/>
                </a:cubicBezTo>
                <a:cubicBezTo>
                  <a:pt x="187629" y="-277"/>
                  <a:pt x="215198" y="-1043"/>
                  <a:pt x="238939" y="2020"/>
                </a:cubicBezTo>
                <a:cubicBezTo>
                  <a:pt x="262680" y="5083"/>
                  <a:pt x="283357" y="12742"/>
                  <a:pt x="303269" y="20400"/>
                </a:cubicBezTo>
                <a:cubicBezTo>
                  <a:pt x="323181" y="28058"/>
                  <a:pt x="348453" y="44141"/>
                  <a:pt x="358409" y="4797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Freeform 36"/>
          <p:cNvSpPr/>
          <p:nvPr/>
        </p:nvSpPr>
        <p:spPr>
          <a:xfrm>
            <a:off x="9433848" y="3564180"/>
            <a:ext cx="408951" cy="1368176"/>
          </a:xfrm>
          <a:custGeom>
            <a:avLst/>
            <a:gdLst>
              <a:gd name="connsiteX0" fmla="*/ 0 w 376787"/>
              <a:gd name="connsiteY0" fmla="*/ 0 h 1355343"/>
              <a:gd name="connsiteX1" fmla="*/ 59734 w 376787"/>
              <a:gd name="connsiteY1" fmla="*/ 64330 h 1355343"/>
              <a:gd name="connsiteX2" fmla="*/ 101089 w 376787"/>
              <a:gd name="connsiteY2" fmla="*/ 160824 h 1355343"/>
              <a:gd name="connsiteX3" fmla="*/ 119469 w 376787"/>
              <a:gd name="connsiteY3" fmla="*/ 261913 h 1355343"/>
              <a:gd name="connsiteX4" fmla="*/ 124064 w 376787"/>
              <a:gd name="connsiteY4" fmla="*/ 321648 h 1355343"/>
              <a:gd name="connsiteX5" fmla="*/ 128659 w 376787"/>
              <a:gd name="connsiteY5" fmla="*/ 413548 h 1355343"/>
              <a:gd name="connsiteX6" fmla="*/ 128659 w 376787"/>
              <a:gd name="connsiteY6" fmla="*/ 964945 h 1355343"/>
              <a:gd name="connsiteX7" fmla="*/ 133254 w 376787"/>
              <a:gd name="connsiteY7" fmla="*/ 1121174 h 1355343"/>
              <a:gd name="connsiteX8" fmla="*/ 156229 w 376787"/>
              <a:gd name="connsiteY8" fmla="*/ 1231453 h 1355343"/>
              <a:gd name="connsiteX9" fmla="*/ 215963 w 376787"/>
              <a:gd name="connsiteY9" fmla="*/ 1304973 h 1355343"/>
              <a:gd name="connsiteX10" fmla="*/ 317053 w 376787"/>
              <a:gd name="connsiteY10" fmla="*/ 1350922 h 1355343"/>
              <a:gd name="connsiteX11" fmla="*/ 376787 w 376787"/>
              <a:gd name="connsiteY11" fmla="*/ 1350922 h 1355343"/>
              <a:gd name="connsiteX0" fmla="*/ 0 w 399761"/>
              <a:gd name="connsiteY0" fmla="*/ 0 h 1364533"/>
              <a:gd name="connsiteX1" fmla="*/ 82708 w 399761"/>
              <a:gd name="connsiteY1" fmla="*/ 73520 h 1364533"/>
              <a:gd name="connsiteX2" fmla="*/ 124063 w 399761"/>
              <a:gd name="connsiteY2" fmla="*/ 170014 h 1364533"/>
              <a:gd name="connsiteX3" fmla="*/ 142443 w 399761"/>
              <a:gd name="connsiteY3" fmla="*/ 271103 h 1364533"/>
              <a:gd name="connsiteX4" fmla="*/ 147038 w 399761"/>
              <a:gd name="connsiteY4" fmla="*/ 330838 h 1364533"/>
              <a:gd name="connsiteX5" fmla="*/ 151633 w 399761"/>
              <a:gd name="connsiteY5" fmla="*/ 422738 h 1364533"/>
              <a:gd name="connsiteX6" fmla="*/ 151633 w 399761"/>
              <a:gd name="connsiteY6" fmla="*/ 974135 h 1364533"/>
              <a:gd name="connsiteX7" fmla="*/ 156228 w 399761"/>
              <a:gd name="connsiteY7" fmla="*/ 1130364 h 1364533"/>
              <a:gd name="connsiteX8" fmla="*/ 179203 w 399761"/>
              <a:gd name="connsiteY8" fmla="*/ 1240643 h 1364533"/>
              <a:gd name="connsiteX9" fmla="*/ 238937 w 399761"/>
              <a:gd name="connsiteY9" fmla="*/ 1314163 h 1364533"/>
              <a:gd name="connsiteX10" fmla="*/ 340027 w 399761"/>
              <a:gd name="connsiteY10" fmla="*/ 1360112 h 1364533"/>
              <a:gd name="connsiteX11" fmla="*/ 399761 w 399761"/>
              <a:gd name="connsiteY11" fmla="*/ 1360112 h 1364533"/>
              <a:gd name="connsiteX0" fmla="*/ 0 w 408951"/>
              <a:gd name="connsiteY0" fmla="*/ 0 h 1364533"/>
              <a:gd name="connsiteX1" fmla="*/ 91898 w 408951"/>
              <a:gd name="connsiteY1" fmla="*/ 73520 h 1364533"/>
              <a:gd name="connsiteX2" fmla="*/ 133253 w 408951"/>
              <a:gd name="connsiteY2" fmla="*/ 170014 h 1364533"/>
              <a:gd name="connsiteX3" fmla="*/ 151633 w 408951"/>
              <a:gd name="connsiteY3" fmla="*/ 271103 h 1364533"/>
              <a:gd name="connsiteX4" fmla="*/ 156228 w 408951"/>
              <a:gd name="connsiteY4" fmla="*/ 330838 h 1364533"/>
              <a:gd name="connsiteX5" fmla="*/ 160823 w 408951"/>
              <a:gd name="connsiteY5" fmla="*/ 422738 h 1364533"/>
              <a:gd name="connsiteX6" fmla="*/ 160823 w 408951"/>
              <a:gd name="connsiteY6" fmla="*/ 974135 h 1364533"/>
              <a:gd name="connsiteX7" fmla="*/ 165418 w 408951"/>
              <a:gd name="connsiteY7" fmla="*/ 1130364 h 1364533"/>
              <a:gd name="connsiteX8" fmla="*/ 188393 w 408951"/>
              <a:gd name="connsiteY8" fmla="*/ 1240643 h 1364533"/>
              <a:gd name="connsiteX9" fmla="*/ 248127 w 408951"/>
              <a:gd name="connsiteY9" fmla="*/ 1314163 h 1364533"/>
              <a:gd name="connsiteX10" fmla="*/ 349217 w 408951"/>
              <a:gd name="connsiteY10" fmla="*/ 1360112 h 1364533"/>
              <a:gd name="connsiteX11" fmla="*/ 408951 w 408951"/>
              <a:gd name="connsiteY11" fmla="*/ 1360112 h 1364533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6541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6541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5622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6541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7678"/>
              <a:gd name="connsiteX1" fmla="*/ 91898 w 408951"/>
              <a:gd name="connsiteY1" fmla="*/ 87305 h 1377678"/>
              <a:gd name="connsiteX2" fmla="*/ 133253 w 408951"/>
              <a:gd name="connsiteY2" fmla="*/ 183799 h 1377678"/>
              <a:gd name="connsiteX3" fmla="*/ 151633 w 408951"/>
              <a:gd name="connsiteY3" fmla="*/ 284888 h 1377678"/>
              <a:gd name="connsiteX4" fmla="*/ 156228 w 408951"/>
              <a:gd name="connsiteY4" fmla="*/ 344623 h 1377678"/>
              <a:gd name="connsiteX5" fmla="*/ 160823 w 408951"/>
              <a:gd name="connsiteY5" fmla="*/ 436523 h 1377678"/>
              <a:gd name="connsiteX6" fmla="*/ 160823 w 408951"/>
              <a:gd name="connsiteY6" fmla="*/ 987920 h 1377678"/>
              <a:gd name="connsiteX7" fmla="*/ 165418 w 408951"/>
              <a:gd name="connsiteY7" fmla="*/ 1144149 h 1377678"/>
              <a:gd name="connsiteX8" fmla="*/ 188393 w 408951"/>
              <a:gd name="connsiteY8" fmla="*/ 1254428 h 1377678"/>
              <a:gd name="connsiteX9" fmla="*/ 248127 w 408951"/>
              <a:gd name="connsiteY9" fmla="*/ 1337138 h 1377678"/>
              <a:gd name="connsiteX10" fmla="*/ 349217 w 408951"/>
              <a:gd name="connsiteY10" fmla="*/ 1373897 h 1377678"/>
              <a:gd name="connsiteX11" fmla="*/ 408951 w 408951"/>
              <a:gd name="connsiteY11" fmla="*/ 1373897 h 1377678"/>
              <a:gd name="connsiteX0" fmla="*/ 0 w 408951"/>
              <a:gd name="connsiteY0" fmla="*/ 0 h 1377996"/>
              <a:gd name="connsiteX1" fmla="*/ 91898 w 408951"/>
              <a:gd name="connsiteY1" fmla="*/ 87305 h 1377996"/>
              <a:gd name="connsiteX2" fmla="*/ 133253 w 408951"/>
              <a:gd name="connsiteY2" fmla="*/ 183799 h 1377996"/>
              <a:gd name="connsiteX3" fmla="*/ 151633 w 408951"/>
              <a:gd name="connsiteY3" fmla="*/ 284888 h 1377996"/>
              <a:gd name="connsiteX4" fmla="*/ 156228 w 408951"/>
              <a:gd name="connsiteY4" fmla="*/ 344623 h 1377996"/>
              <a:gd name="connsiteX5" fmla="*/ 160823 w 408951"/>
              <a:gd name="connsiteY5" fmla="*/ 436523 h 1377996"/>
              <a:gd name="connsiteX6" fmla="*/ 160823 w 408951"/>
              <a:gd name="connsiteY6" fmla="*/ 987920 h 1377996"/>
              <a:gd name="connsiteX7" fmla="*/ 165418 w 408951"/>
              <a:gd name="connsiteY7" fmla="*/ 1144149 h 1377996"/>
              <a:gd name="connsiteX8" fmla="*/ 188393 w 408951"/>
              <a:gd name="connsiteY8" fmla="*/ 1254428 h 1377996"/>
              <a:gd name="connsiteX9" fmla="*/ 248127 w 408951"/>
              <a:gd name="connsiteY9" fmla="*/ 1332543 h 1377996"/>
              <a:gd name="connsiteX10" fmla="*/ 349217 w 408951"/>
              <a:gd name="connsiteY10" fmla="*/ 1373897 h 1377996"/>
              <a:gd name="connsiteX11" fmla="*/ 408951 w 408951"/>
              <a:gd name="connsiteY11" fmla="*/ 1373897 h 1377996"/>
              <a:gd name="connsiteX0" fmla="*/ 0 w 408951"/>
              <a:gd name="connsiteY0" fmla="*/ 0 h 1377996"/>
              <a:gd name="connsiteX1" fmla="*/ 91898 w 408951"/>
              <a:gd name="connsiteY1" fmla="*/ 87305 h 1377996"/>
              <a:gd name="connsiteX2" fmla="*/ 133253 w 408951"/>
              <a:gd name="connsiteY2" fmla="*/ 183799 h 1377996"/>
              <a:gd name="connsiteX3" fmla="*/ 151633 w 408951"/>
              <a:gd name="connsiteY3" fmla="*/ 284888 h 1377996"/>
              <a:gd name="connsiteX4" fmla="*/ 156228 w 408951"/>
              <a:gd name="connsiteY4" fmla="*/ 344623 h 1377996"/>
              <a:gd name="connsiteX5" fmla="*/ 160823 w 408951"/>
              <a:gd name="connsiteY5" fmla="*/ 436523 h 1377996"/>
              <a:gd name="connsiteX6" fmla="*/ 160823 w 408951"/>
              <a:gd name="connsiteY6" fmla="*/ 987920 h 1377996"/>
              <a:gd name="connsiteX7" fmla="*/ 165418 w 408951"/>
              <a:gd name="connsiteY7" fmla="*/ 1144149 h 1377996"/>
              <a:gd name="connsiteX8" fmla="*/ 188393 w 408951"/>
              <a:gd name="connsiteY8" fmla="*/ 1254428 h 1377996"/>
              <a:gd name="connsiteX9" fmla="*/ 252722 w 408951"/>
              <a:gd name="connsiteY9" fmla="*/ 1332543 h 1377996"/>
              <a:gd name="connsiteX10" fmla="*/ 349217 w 408951"/>
              <a:gd name="connsiteY10" fmla="*/ 1373897 h 1377996"/>
              <a:gd name="connsiteX11" fmla="*/ 408951 w 408951"/>
              <a:gd name="connsiteY11" fmla="*/ 1373897 h 1377996"/>
              <a:gd name="connsiteX0" fmla="*/ 0 w 408951"/>
              <a:gd name="connsiteY0" fmla="*/ 0 h 1375077"/>
              <a:gd name="connsiteX1" fmla="*/ 91898 w 408951"/>
              <a:gd name="connsiteY1" fmla="*/ 87305 h 1375077"/>
              <a:gd name="connsiteX2" fmla="*/ 133253 w 408951"/>
              <a:gd name="connsiteY2" fmla="*/ 183799 h 1375077"/>
              <a:gd name="connsiteX3" fmla="*/ 151633 w 408951"/>
              <a:gd name="connsiteY3" fmla="*/ 284888 h 1375077"/>
              <a:gd name="connsiteX4" fmla="*/ 156228 w 408951"/>
              <a:gd name="connsiteY4" fmla="*/ 344623 h 1375077"/>
              <a:gd name="connsiteX5" fmla="*/ 160823 w 408951"/>
              <a:gd name="connsiteY5" fmla="*/ 436523 h 1375077"/>
              <a:gd name="connsiteX6" fmla="*/ 160823 w 408951"/>
              <a:gd name="connsiteY6" fmla="*/ 987920 h 1375077"/>
              <a:gd name="connsiteX7" fmla="*/ 165418 w 408951"/>
              <a:gd name="connsiteY7" fmla="*/ 1144149 h 1375077"/>
              <a:gd name="connsiteX8" fmla="*/ 188393 w 408951"/>
              <a:gd name="connsiteY8" fmla="*/ 1254428 h 1375077"/>
              <a:gd name="connsiteX9" fmla="*/ 252722 w 408951"/>
              <a:gd name="connsiteY9" fmla="*/ 1332543 h 1375077"/>
              <a:gd name="connsiteX10" fmla="*/ 349217 w 408951"/>
              <a:gd name="connsiteY10" fmla="*/ 1364707 h 1375077"/>
              <a:gd name="connsiteX11" fmla="*/ 408951 w 408951"/>
              <a:gd name="connsiteY11" fmla="*/ 1373897 h 1375077"/>
              <a:gd name="connsiteX0" fmla="*/ 0 w 408951"/>
              <a:gd name="connsiteY0" fmla="*/ 0 h 1368176"/>
              <a:gd name="connsiteX1" fmla="*/ 91898 w 408951"/>
              <a:gd name="connsiteY1" fmla="*/ 87305 h 1368176"/>
              <a:gd name="connsiteX2" fmla="*/ 133253 w 408951"/>
              <a:gd name="connsiteY2" fmla="*/ 183799 h 1368176"/>
              <a:gd name="connsiteX3" fmla="*/ 151633 w 408951"/>
              <a:gd name="connsiteY3" fmla="*/ 284888 h 1368176"/>
              <a:gd name="connsiteX4" fmla="*/ 156228 w 408951"/>
              <a:gd name="connsiteY4" fmla="*/ 344623 h 1368176"/>
              <a:gd name="connsiteX5" fmla="*/ 160823 w 408951"/>
              <a:gd name="connsiteY5" fmla="*/ 436523 h 1368176"/>
              <a:gd name="connsiteX6" fmla="*/ 160823 w 408951"/>
              <a:gd name="connsiteY6" fmla="*/ 987920 h 1368176"/>
              <a:gd name="connsiteX7" fmla="*/ 165418 w 408951"/>
              <a:gd name="connsiteY7" fmla="*/ 1144149 h 1368176"/>
              <a:gd name="connsiteX8" fmla="*/ 188393 w 408951"/>
              <a:gd name="connsiteY8" fmla="*/ 1254428 h 1368176"/>
              <a:gd name="connsiteX9" fmla="*/ 252722 w 408951"/>
              <a:gd name="connsiteY9" fmla="*/ 1332543 h 1368176"/>
              <a:gd name="connsiteX10" fmla="*/ 349217 w 408951"/>
              <a:gd name="connsiteY10" fmla="*/ 1364707 h 1368176"/>
              <a:gd name="connsiteX11" fmla="*/ 408951 w 408951"/>
              <a:gd name="connsiteY11" fmla="*/ 1364707 h 136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951" h="1368176">
                <a:moveTo>
                  <a:pt x="0" y="0"/>
                </a:moveTo>
                <a:cubicBezTo>
                  <a:pt x="21443" y="18763"/>
                  <a:pt x="69689" y="56672"/>
                  <a:pt x="91898" y="87305"/>
                </a:cubicBezTo>
                <a:cubicBezTo>
                  <a:pt x="114107" y="117938"/>
                  <a:pt x="123297" y="150869"/>
                  <a:pt x="133253" y="183799"/>
                </a:cubicBezTo>
                <a:cubicBezTo>
                  <a:pt x="143209" y="216730"/>
                  <a:pt x="147804" y="258084"/>
                  <a:pt x="151633" y="284888"/>
                </a:cubicBezTo>
                <a:cubicBezTo>
                  <a:pt x="155462" y="311692"/>
                  <a:pt x="154696" y="319351"/>
                  <a:pt x="156228" y="344623"/>
                </a:cubicBezTo>
                <a:cubicBezTo>
                  <a:pt x="157760" y="369896"/>
                  <a:pt x="160057" y="329307"/>
                  <a:pt x="160823" y="436523"/>
                </a:cubicBezTo>
                <a:cubicBezTo>
                  <a:pt x="161589" y="543739"/>
                  <a:pt x="160057" y="869982"/>
                  <a:pt x="160823" y="987920"/>
                </a:cubicBezTo>
                <a:cubicBezTo>
                  <a:pt x="161589" y="1105858"/>
                  <a:pt x="160823" y="1099731"/>
                  <a:pt x="165418" y="1144149"/>
                </a:cubicBezTo>
                <a:cubicBezTo>
                  <a:pt x="170013" y="1188567"/>
                  <a:pt x="173842" y="1223029"/>
                  <a:pt x="188393" y="1254428"/>
                </a:cubicBezTo>
                <a:cubicBezTo>
                  <a:pt x="202944" y="1285827"/>
                  <a:pt x="225918" y="1314163"/>
                  <a:pt x="252722" y="1332543"/>
                </a:cubicBezTo>
                <a:cubicBezTo>
                  <a:pt x="279526" y="1350923"/>
                  <a:pt x="323179" y="1359346"/>
                  <a:pt x="349217" y="1364707"/>
                </a:cubicBezTo>
                <a:cubicBezTo>
                  <a:pt x="375255" y="1370068"/>
                  <a:pt x="392486" y="1368536"/>
                  <a:pt x="408951" y="1364707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Freeform 37"/>
          <p:cNvSpPr/>
          <p:nvPr/>
        </p:nvSpPr>
        <p:spPr>
          <a:xfrm>
            <a:off x="9833610" y="4248831"/>
            <a:ext cx="500852" cy="684652"/>
          </a:xfrm>
          <a:custGeom>
            <a:avLst/>
            <a:gdLst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7787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8706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8706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8706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321649 w 496258"/>
              <a:gd name="connsiteY3" fmla="*/ 372193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317054 w 496258"/>
              <a:gd name="connsiteY3" fmla="*/ 367598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307864 w 496258"/>
              <a:gd name="connsiteY3" fmla="*/ 363003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42445 w 496258"/>
              <a:gd name="connsiteY2" fmla="*/ 597347 h 689246"/>
              <a:gd name="connsiteX3" fmla="*/ 307864 w 496258"/>
              <a:gd name="connsiteY3" fmla="*/ 363003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47040 w 496258"/>
              <a:gd name="connsiteY2" fmla="*/ 601942 h 689246"/>
              <a:gd name="connsiteX3" fmla="*/ 307864 w 496258"/>
              <a:gd name="connsiteY3" fmla="*/ 363003 h 689246"/>
              <a:gd name="connsiteX4" fmla="*/ 496258 w 496258"/>
              <a:gd name="connsiteY4" fmla="*/ 0 h 689246"/>
              <a:gd name="connsiteX0" fmla="*/ 0 w 500852"/>
              <a:gd name="connsiteY0" fmla="*/ 680057 h 680057"/>
              <a:gd name="connsiteX1" fmla="*/ 73519 w 500852"/>
              <a:gd name="connsiteY1" fmla="*/ 666272 h 680057"/>
              <a:gd name="connsiteX2" fmla="*/ 151634 w 500852"/>
              <a:gd name="connsiteY2" fmla="*/ 601942 h 680057"/>
              <a:gd name="connsiteX3" fmla="*/ 312458 w 500852"/>
              <a:gd name="connsiteY3" fmla="*/ 363003 h 680057"/>
              <a:gd name="connsiteX4" fmla="*/ 500852 w 500852"/>
              <a:gd name="connsiteY4" fmla="*/ 0 h 680057"/>
              <a:gd name="connsiteX0" fmla="*/ 0 w 500852"/>
              <a:gd name="connsiteY0" fmla="*/ 693841 h 693841"/>
              <a:gd name="connsiteX1" fmla="*/ 73519 w 500852"/>
              <a:gd name="connsiteY1" fmla="*/ 666272 h 693841"/>
              <a:gd name="connsiteX2" fmla="*/ 151634 w 500852"/>
              <a:gd name="connsiteY2" fmla="*/ 601942 h 693841"/>
              <a:gd name="connsiteX3" fmla="*/ 312458 w 500852"/>
              <a:gd name="connsiteY3" fmla="*/ 363003 h 693841"/>
              <a:gd name="connsiteX4" fmla="*/ 500852 w 500852"/>
              <a:gd name="connsiteY4" fmla="*/ 0 h 693841"/>
              <a:gd name="connsiteX0" fmla="*/ 0 w 500852"/>
              <a:gd name="connsiteY0" fmla="*/ 684652 h 684652"/>
              <a:gd name="connsiteX1" fmla="*/ 73519 w 500852"/>
              <a:gd name="connsiteY1" fmla="*/ 666272 h 684652"/>
              <a:gd name="connsiteX2" fmla="*/ 151634 w 500852"/>
              <a:gd name="connsiteY2" fmla="*/ 601942 h 684652"/>
              <a:gd name="connsiteX3" fmla="*/ 312458 w 500852"/>
              <a:gd name="connsiteY3" fmla="*/ 363003 h 684652"/>
              <a:gd name="connsiteX4" fmla="*/ 500852 w 500852"/>
              <a:gd name="connsiteY4" fmla="*/ 0 h 6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852" h="684652">
                <a:moveTo>
                  <a:pt x="0" y="684652"/>
                </a:moveTo>
                <a:cubicBezTo>
                  <a:pt x="21826" y="680440"/>
                  <a:pt x="48247" y="680057"/>
                  <a:pt x="73519" y="666272"/>
                </a:cubicBezTo>
                <a:cubicBezTo>
                  <a:pt x="98791" y="652487"/>
                  <a:pt x="111811" y="652487"/>
                  <a:pt x="151634" y="601942"/>
                </a:cubicBezTo>
                <a:cubicBezTo>
                  <a:pt x="191457" y="551397"/>
                  <a:pt x="254255" y="463327"/>
                  <a:pt x="312458" y="363003"/>
                </a:cubicBezTo>
                <a:cubicBezTo>
                  <a:pt x="370661" y="262679"/>
                  <a:pt x="434225" y="146273"/>
                  <a:pt x="50085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8349133" y="3113647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93 L -0.01198 -0.01597 L -0.02253 -0.02176 L -0.03542 -0.0206 L -0.04948 -0.01273 L -0.06003 0.00278 L -0.0681 0.025 L -0.07474 0.0581 L -0.0763 0.08866 L -0.07474 0.11505 L -0.06901 0.14051 L -0.05977 0.16065 L -0.04818 0.17083 L -0.03724 0.17824 L -0.02604 0.18287 L -0.01419 0.17824 L -0.00013 0.1669 L 0.01107 0.14121 L 0.01849 0.10764 L 0.01914 0.07847 L 0.01627 0.04259 L 0.01172 0.02222 L 0.00625 0.00787 L 0.00312 0.00509 L -0.00235 0.01991 L -0.00104 0.03056 L 0.00469 0.0375 L 0.01523 0.03982 L 0.02838 0.04213 L 0.06172 0.00787 L 0.11458 -0.0081 L 0.1069 -0.01667 L 0.09284 -0.01782 L 0.07773 -0.01204 L 0.06367 0.00741 L 0.05312 0.03634 L 0.04661 0.075 L 0.04726 0.12292 L 0.05534 0.14514 L 0.0694 0.16621 L 0.08281 0.17593 L 0.0944 0.18056 L 0.10664 0.17871 L 0.12161 0.15833 L 0.1306 0.13264 L 0.13737 0.09051 L 0.13607 0.06597 L 0.13281 0.04329 L 0.12617 0.01296 L 0.11588 -0.00648 L 0.13737 -0.02847 L 0.13568 0.14908 L 0.13802 0.16621 L 0.1431 0.17431 L 0.15052 0.17871 L 0.15911 0.1794 L 0.16966 0.17014 L 0.18086 0.15208 L 0.18854 0.12871 L 0.20052 0.08033 L 0.20052 0.08056 " pathEditMode="relative" rAng="0" ptsTypes="AAAAAA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76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animMotion origin="layout" path="M -0.00078 -0.00116 L 0.01094 -0.05671 L 0.01953 -0.08866 L 0.03203 -0.09838 L 0.04532 -0.09838 L 0.05078 -0.07755 L 0.05235 -0.03449 L 0.05235 0.11273 L 0.05391 0.03217 L 0.0711 -0.03866 L 0.08203 -0.06505 L 0.0961 -0.08727 L 0.10703 -0.09699 L 0.11953 -0.09977 L 0.13125 -0.09283 L 0.13985 -0.06783 L 0.13985 -0.02755 L 0.13985 0.02662 L 0.13907 0.06273 L 0.14219 0.0919 L 0.14922 0.10301 L 0.1586 0.10579 L 0.17578 0.10023 L 0.1875 0.06829 L 0.20469 0.0044 " pathEditMode="relative" rAng="0" ptsTypes="AAAAAAAAAAAAAAAAAAAAAAAAA">
                                      <p:cBhvr>
                                        <p:cTn id="58" dur="9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76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6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9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9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23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24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24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fill="hold" nodeType="withEffect">
                                  <p:stCondLst>
                                    <p:cond delay="24400"/>
                                  </p:stCondLst>
                                  <p:childTnLst>
                                    <p:animMotion origin="layout" path="M -0.00078 -0.00116 L 0.06081 -0.24144 L 0.07188 -0.3088 L 0.07708 -0.37199 L 0.07487 -0.39977 L 0.06224 -0.42084 L 0.04896 -0.41829 L 0.03776 -0.39723 L 0.03112 -0.37084 L 0.02435 -0.33912 L 0.02214 -0.30486 L 0.0207 -0.25324 L 0.01927 0.11759 L 0.0207 0.02916 L 0.03555 -0.03149 L 0.05039 -0.07246 L 0.0668 -0.09491 L 0.08451 -0.09491 L 0.09714 -0.08704 L 0.10456 -0.06042 L 0.10612 0.08217 L 0.11276 0.10578 L 0.12539 0.10972 L 0.13802 0.09398 L 0.15065 0.05833 L 0.16484 0.00949 L 0.16484 0.00972 " pathEditMode="relative" rAng="0" ptsTypes="AAAAAAAAAAAAAAAAAAAAAAAAAAA">
                                      <p:cBhvr>
                                        <p:cTn id="88" dur="1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1504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8" presetClass="entr" presetSubtype="3" fill="hold" grpId="0" nodeType="withEffect">
                                  <p:stCondLst>
                                    <p:cond delay="24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3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9" fill="hold" grpId="0" nodeType="withEffect">
                                  <p:stCondLst>
                                    <p:cond delay="27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9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grpId="0" nodeType="withEffect">
                                  <p:stCondLst>
                                    <p:cond delay="28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29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4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3" fill="hold" grpId="0" nodeType="withEffect">
                                  <p:stCondLst>
                                    <p:cond delay="34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35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35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3" fill="hold" grpId="0" nodeType="withEffect">
                                  <p:stCondLst>
                                    <p:cond delay="37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nodeType="withEffect">
                                  <p:stCondLst>
                                    <p:cond delay="3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67" t="15830" r="17939" b="14908"/>
          <a:stretch/>
        </p:blipFill>
        <p:spPr>
          <a:xfrm>
            <a:off x="1735650" y="1120231"/>
            <a:ext cx="8682968" cy="4724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9051" y="1671628"/>
            <a:ext cx="1023079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Ξε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831868" y="3532382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 6"/>
          <p:cNvSpPr/>
          <p:nvPr/>
        </p:nvSpPr>
        <p:spPr>
          <a:xfrm>
            <a:off x="2460565" y="3577296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2466108" y="4342065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3075707" y="4274326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 9"/>
          <p:cNvSpPr/>
          <p:nvPr/>
        </p:nvSpPr>
        <p:spPr>
          <a:xfrm>
            <a:off x="3319546" y="3627170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3370457" y="3704756"/>
            <a:ext cx="71012" cy="221673"/>
          </a:xfrm>
          <a:custGeom>
            <a:avLst/>
            <a:gdLst>
              <a:gd name="connsiteX0" fmla="*/ 43993 w 71703"/>
              <a:gd name="connsiteY0" fmla="*/ 0 h 221673"/>
              <a:gd name="connsiteX1" fmla="*/ 5201 w 71703"/>
              <a:gd name="connsiteY1" fmla="*/ 99753 h 221673"/>
              <a:gd name="connsiteX2" fmla="*/ 5201 w 71703"/>
              <a:gd name="connsiteY2" fmla="*/ 166255 h 221673"/>
              <a:gd name="connsiteX3" fmla="*/ 49535 w 71703"/>
              <a:gd name="connsiteY3" fmla="*/ 210590 h 221673"/>
              <a:gd name="connsiteX4" fmla="*/ 71703 w 71703"/>
              <a:gd name="connsiteY4" fmla="*/ 221673 h 221673"/>
              <a:gd name="connsiteX5" fmla="*/ 71703 w 71703"/>
              <a:gd name="connsiteY5" fmla="*/ 221673 h 221673"/>
              <a:gd name="connsiteX0" fmla="*/ 43302 w 71012"/>
              <a:gd name="connsiteY0" fmla="*/ 0 h 221673"/>
              <a:gd name="connsiteX1" fmla="*/ 4510 w 71012"/>
              <a:gd name="connsiteY1" fmla="*/ 99753 h 221673"/>
              <a:gd name="connsiteX2" fmla="*/ 4510 w 71012"/>
              <a:gd name="connsiteY2" fmla="*/ 166255 h 221673"/>
              <a:gd name="connsiteX3" fmla="*/ 37761 w 71012"/>
              <a:gd name="connsiteY3" fmla="*/ 210590 h 221673"/>
              <a:gd name="connsiteX4" fmla="*/ 71012 w 71012"/>
              <a:gd name="connsiteY4" fmla="*/ 221673 h 221673"/>
              <a:gd name="connsiteX5" fmla="*/ 71012 w 71012"/>
              <a:gd name="connsiteY5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12" h="221673">
                <a:moveTo>
                  <a:pt x="43302" y="0"/>
                </a:moveTo>
                <a:cubicBezTo>
                  <a:pt x="27138" y="36022"/>
                  <a:pt x="10975" y="72044"/>
                  <a:pt x="4510" y="99753"/>
                </a:cubicBezTo>
                <a:cubicBezTo>
                  <a:pt x="-1955" y="127462"/>
                  <a:pt x="-1032" y="147782"/>
                  <a:pt x="4510" y="166255"/>
                </a:cubicBezTo>
                <a:cubicBezTo>
                  <a:pt x="10052" y="184728"/>
                  <a:pt x="37761" y="210590"/>
                  <a:pt x="37761" y="210590"/>
                </a:cubicBezTo>
                <a:cubicBezTo>
                  <a:pt x="48845" y="219826"/>
                  <a:pt x="65470" y="219826"/>
                  <a:pt x="71012" y="221673"/>
                </a:cubicBezTo>
                <a:lnTo>
                  <a:pt x="71012" y="2216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3429098" y="3730764"/>
            <a:ext cx="702733" cy="238948"/>
          </a:xfrm>
          <a:custGeom>
            <a:avLst/>
            <a:gdLst>
              <a:gd name="connsiteX0" fmla="*/ 0 w 702733"/>
              <a:gd name="connsiteY0" fmla="*/ 194734 h 238948"/>
              <a:gd name="connsiteX1" fmla="*/ 55033 w 702733"/>
              <a:gd name="connsiteY1" fmla="*/ 215900 h 238948"/>
              <a:gd name="connsiteX2" fmla="*/ 186266 w 702733"/>
              <a:gd name="connsiteY2" fmla="*/ 237067 h 238948"/>
              <a:gd name="connsiteX3" fmla="*/ 186266 w 702733"/>
              <a:gd name="connsiteY3" fmla="*/ 237067 h 238948"/>
              <a:gd name="connsiteX4" fmla="*/ 254000 w 702733"/>
              <a:gd name="connsiteY4" fmla="*/ 237067 h 238948"/>
              <a:gd name="connsiteX5" fmla="*/ 325966 w 702733"/>
              <a:gd name="connsiteY5" fmla="*/ 211667 h 238948"/>
              <a:gd name="connsiteX6" fmla="*/ 406400 w 702733"/>
              <a:gd name="connsiteY6" fmla="*/ 182034 h 238948"/>
              <a:gd name="connsiteX7" fmla="*/ 491066 w 702733"/>
              <a:gd name="connsiteY7" fmla="*/ 135467 h 238948"/>
              <a:gd name="connsiteX8" fmla="*/ 563033 w 702733"/>
              <a:gd name="connsiteY8" fmla="*/ 88900 h 238948"/>
              <a:gd name="connsiteX9" fmla="*/ 660400 w 702733"/>
              <a:gd name="connsiteY9" fmla="*/ 21167 h 238948"/>
              <a:gd name="connsiteX10" fmla="*/ 702733 w 702733"/>
              <a:gd name="connsiteY10" fmla="*/ 0 h 238948"/>
              <a:gd name="connsiteX11" fmla="*/ 702733 w 702733"/>
              <a:gd name="connsiteY11" fmla="*/ 0 h 23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733" h="238948">
                <a:moveTo>
                  <a:pt x="0" y="194734"/>
                </a:moveTo>
                <a:cubicBezTo>
                  <a:pt x="11994" y="201789"/>
                  <a:pt x="23989" y="208845"/>
                  <a:pt x="55033" y="215900"/>
                </a:cubicBezTo>
                <a:cubicBezTo>
                  <a:pt x="86077" y="222955"/>
                  <a:pt x="186266" y="237067"/>
                  <a:pt x="186266" y="237067"/>
                </a:cubicBezTo>
                <a:lnTo>
                  <a:pt x="186266" y="237067"/>
                </a:lnTo>
                <a:cubicBezTo>
                  <a:pt x="197555" y="237067"/>
                  <a:pt x="230717" y="241300"/>
                  <a:pt x="254000" y="237067"/>
                </a:cubicBezTo>
                <a:cubicBezTo>
                  <a:pt x="277283" y="232834"/>
                  <a:pt x="325966" y="211667"/>
                  <a:pt x="325966" y="211667"/>
                </a:cubicBezTo>
                <a:cubicBezTo>
                  <a:pt x="351366" y="202495"/>
                  <a:pt x="378883" y="194734"/>
                  <a:pt x="406400" y="182034"/>
                </a:cubicBezTo>
                <a:cubicBezTo>
                  <a:pt x="433917" y="169334"/>
                  <a:pt x="464961" y="150989"/>
                  <a:pt x="491066" y="135467"/>
                </a:cubicBezTo>
                <a:cubicBezTo>
                  <a:pt x="517171" y="119945"/>
                  <a:pt x="534811" y="107950"/>
                  <a:pt x="563033" y="88900"/>
                </a:cubicBezTo>
                <a:cubicBezTo>
                  <a:pt x="591255" y="69850"/>
                  <a:pt x="637117" y="35984"/>
                  <a:pt x="660400" y="21167"/>
                </a:cubicBezTo>
                <a:cubicBezTo>
                  <a:pt x="683683" y="6350"/>
                  <a:pt x="702733" y="0"/>
                  <a:pt x="702733" y="0"/>
                </a:cubicBezTo>
                <a:lnTo>
                  <a:pt x="70273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4153874" y="3542138"/>
            <a:ext cx="633247" cy="184081"/>
          </a:xfrm>
          <a:custGeom>
            <a:avLst/>
            <a:gdLst>
              <a:gd name="connsiteX0" fmla="*/ 626853 w 626853"/>
              <a:gd name="connsiteY0" fmla="*/ 70530 h 185548"/>
              <a:gd name="connsiteX1" fmla="*/ 506083 w 626853"/>
              <a:gd name="connsiteY1" fmla="*/ 13020 h 185548"/>
              <a:gd name="connsiteX2" fmla="*/ 437071 w 626853"/>
              <a:gd name="connsiteY2" fmla="*/ 7269 h 185548"/>
              <a:gd name="connsiteX3" fmla="*/ 368060 w 626853"/>
              <a:gd name="connsiteY3" fmla="*/ 1518 h 185548"/>
              <a:gd name="connsiteX4" fmla="*/ 310551 w 626853"/>
              <a:gd name="connsiteY4" fmla="*/ 1518 h 185548"/>
              <a:gd name="connsiteX5" fmla="*/ 241539 w 626853"/>
              <a:gd name="connsiteY5" fmla="*/ 18771 h 185548"/>
              <a:gd name="connsiteX6" fmla="*/ 189781 w 626853"/>
              <a:gd name="connsiteY6" fmla="*/ 41775 h 185548"/>
              <a:gd name="connsiteX7" fmla="*/ 132271 w 626853"/>
              <a:gd name="connsiteY7" fmla="*/ 70530 h 185548"/>
              <a:gd name="connsiteX8" fmla="*/ 80513 w 626853"/>
              <a:gd name="connsiteY8" fmla="*/ 105035 h 185548"/>
              <a:gd name="connsiteX9" fmla="*/ 34505 w 626853"/>
              <a:gd name="connsiteY9" fmla="*/ 145292 h 185548"/>
              <a:gd name="connsiteX10" fmla="*/ 0 w 626853"/>
              <a:gd name="connsiteY10" fmla="*/ 185548 h 185548"/>
              <a:gd name="connsiteX11" fmla="*/ 0 w 626853"/>
              <a:gd name="connsiteY11" fmla="*/ 185548 h 185548"/>
              <a:gd name="connsiteX0" fmla="*/ 626853 w 626853"/>
              <a:gd name="connsiteY0" fmla="*/ 74948 h 189966"/>
              <a:gd name="connsiteX1" fmla="*/ 506083 w 626853"/>
              <a:gd name="connsiteY1" fmla="*/ 17438 h 189966"/>
              <a:gd name="connsiteX2" fmla="*/ 437071 w 626853"/>
              <a:gd name="connsiteY2" fmla="*/ 11687 h 189966"/>
              <a:gd name="connsiteX3" fmla="*/ 368060 w 626853"/>
              <a:gd name="connsiteY3" fmla="*/ 185 h 189966"/>
              <a:gd name="connsiteX4" fmla="*/ 310551 w 626853"/>
              <a:gd name="connsiteY4" fmla="*/ 5936 h 189966"/>
              <a:gd name="connsiteX5" fmla="*/ 241539 w 626853"/>
              <a:gd name="connsiteY5" fmla="*/ 23189 h 189966"/>
              <a:gd name="connsiteX6" fmla="*/ 189781 w 626853"/>
              <a:gd name="connsiteY6" fmla="*/ 46193 h 189966"/>
              <a:gd name="connsiteX7" fmla="*/ 132271 w 626853"/>
              <a:gd name="connsiteY7" fmla="*/ 74948 h 189966"/>
              <a:gd name="connsiteX8" fmla="*/ 80513 w 626853"/>
              <a:gd name="connsiteY8" fmla="*/ 109453 h 189966"/>
              <a:gd name="connsiteX9" fmla="*/ 34505 w 626853"/>
              <a:gd name="connsiteY9" fmla="*/ 149710 h 189966"/>
              <a:gd name="connsiteX10" fmla="*/ 0 w 626853"/>
              <a:gd name="connsiteY10" fmla="*/ 189966 h 189966"/>
              <a:gd name="connsiteX11" fmla="*/ 0 w 626853"/>
              <a:gd name="connsiteY11" fmla="*/ 189966 h 189966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5751 h 189781"/>
              <a:gd name="connsiteX3" fmla="*/ 368060 w 626853"/>
              <a:gd name="connsiteY3" fmla="*/ 0 h 189781"/>
              <a:gd name="connsiteX4" fmla="*/ 310551 w 626853"/>
              <a:gd name="connsiteY4" fmla="*/ 5751 h 189781"/>
              <a:gd name="connsiteX5" fmla="*/ 241539 w 626853"/>
              <a:gd name="connsiteY5" fmla="*/ 23004 h 189781"/>
              <a:gd name="connsiteX6" fmla="*/ 189781 w 626853"/>
              <a:gd name="connsiteY6" fmla="*/ 46008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913 h 189931"/>
              <a:gd name="connsiteX1" fmla="*/ 506083 w 626853"/>
              <a:gd name="connsiteY1" fmla="*/ 17403 h 189931"/>
              <a:gd name="connsiteX2" fmla="*/ 437071 w 626853"/>
              <a:gd name="connsiteY2" fmla="*/ 5901 h 189931"/>
              <a:gd name="connsiteX3" fmla="*/ 368060 w 626853"/>
              <a:gd name="connsiteY3" fmla="*/ 150 h 189931"/>
              <a:gd name="connsiteX4" fmla="*/ 310551 w 626853"/>
              <a:gd name="connsiteY4" fmla="*/ 11652 h 189931"/>
              <a:gd name="connsiteX5" fmla="*/ 241539 w 626853"/>
              <a:gd name="connsiteY5" fmla="*/ 23154 h 189931"/>
              <a:gd name="connsiteX6" fmla="*/ 189781 w 626853"/>
              <a:gd name="connsiteY6" fmla="*/ 46158 h 189931"/>
              <a:gd name="connsiteX7" fmla="*/ 132271 w 626853"/>
              <a:gd name="connsiteY7" fmla="*/ 74913 h 189931"/>
              <a:gd name="connsiteX8" fmla="*/ 80513 w 626853"/>
              <a:gd name="connsiteY8" fmla="*/ 109418 h 189931"/>
              <a:gd name="connsiteX9" fmla="*/ 34505 w 626853"/>
              <a:gd name="connsiteY9" fmla="*/ 149675 h 189931"/>
              <a:gd name="connsiteX10" fmla="*/ 0 w 626853"/>
              <a:gd name="connsiteY10" fmla="*/ 189931 h 189931"/>
              <a:gd name="connsiteX11" fmla="*/ 0 w 626853"/>
              <a:gd name="connsiteY11" fmla="*/ 189931 h 189931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89781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41364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80587 h 195605"/>
              <a:gd name="connsiteX1" fmla="*/ 506083 w 626853"/>
              <a:gd name="connsiteY1" fmla="*/ 23077 h 195605"/>
              <a:gd name="connsiteX2" fmla="*/ 437071 w 626853"/>
              <a:gd name="connsiteY2" fmla="*/ 11575 h 195605"/>
              <a:gd name="connsiteX3" fmla="*/ 368060 w 626853"/>
              <a:gd name="connsiteY3" fmla="*/ 73 h 195605"/>
              <a:gd name="connsiteX4" fmla="*/ 310551 w 626853"/>
              <a:gd name="connsiteY4" fmla="*/ 17326 h 195605"/>
              <a:gd name="connsiteX5" fmla="*/ 241539 w 626853"/>
              <a:gd name="connsiteY5" fmla="*/ 28828 h 195605"/>
              <a:gd name="connsiteX6" fmla="*/ 195532 w 626853"/>
              <a:gd name="connsiteY6" fmla="*/ 46081 h 195605"/>
              <a:gd name="connsiteX7" fmla="*/ 132271 w 626853"/>
              <a:gd name="connsiteY7" fmla="*/ 80587 h 195605"/>
              <a:gd name="connsiteX8" fmla="*/ 80513 w 626853"/>
              <a:gd name="connsiteY8" fmla="*/ 115092 h 195605"/>
              <a:gd name="connsiteX9" fmla="*/ 34505 w 626853"/>
              <a:gd name="connsiteY9" fmla="*/ 155349 h 195605"/>
              <a:gd name="connsiteX10" fmla="*/ 0 w 626853"/>
              <a:gd name="connsiteY10" fmla="*/ 195605 h 195605"/>
              <a:gd name="connsiteX11" fmla="*/ 0 w 626853"/>
              <a:gd name="connsiteY11" fmla="*/ 195605 h 195605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290 h 185308"/>
              <a:gd name="connsiteX1" fmla="*/ 506083 w 626853"/>
              <a:gd name="connsiteY1" fmla="*/ 12780 h 185308"/>
              <a:gd name="connsiteX2" fmla="*/ 437071 w 626853"/>
              <a:gd name="connsiteY2" fmla="*/ 1278 h 185308"/>
              <a:gd name="connsiteX3" fmla="*/ 368060 w 626853"/>
              <a:gd name="connsiteY3" fmla="*/ 1278 h 185308"/>
              <a:gd name="connsiteX4" fmla="*/ 310551 w 626853"/>
              <a:gd name="connsiteY4" fmla="*/ 1278 h 185308"/>
              <a:gd name="connsiteX5" fmla="*/ 241539 w 626853"/>
              <a:gd name="connsiteY5" fmla="*/ 18531 h 185308"/>
              <a:gd name="connsiteX6" fmla="*/ 195532 w 626853"/>
              <a:gd name="connsiteY6" fmla="*/ 35784 h 185308"/>
              <a:gd name="connsiteX7" fmla="*/ 132271 w 626853"/>
              <a:gd name="connsiteY7" fmla="*/ 70290 h 185308"/>
              <a:gd name="connsiteX8" fmla="*/ 80513 w 626853"/>
              <a:gd name="connsiteY8" fmla="*/ 104795 h 185308"/>
              <a:gd name="connsiteX9" fmla="*/ 34505 w 626853"/>
              <a:gd name="connsiteY9" fmla="*/ 145052 h 185308"/>
              <a:gd name="connsiteX10" fmla="*/ 0 w 626853"/>
              <a:gd name="connsiteY10" fmla="*/ 185308 h 185308"/>
              <a:gd name="connsiteX11" fmla="*/ 0 w 626853"/>
              <a:gd name="connsiteY11" fmla="*/ 185308 h 185308"/>
              <a:gd name="connsiteX0" fmla="*/ 626853 w 626853"/>
              <a:gd name="connsiteY0" fmla="*/ 70449 h 185467"/>
              <a:gd name="connsiteX1" fmla="*/ 506083 w 626853"/>
              <a:gd name="connsiteY1" fmla="*/ 12939 h 185467"/>
              <a:gd name="connsiteX2" fmla="*/ 437071 w 626853"/>
              <a:gd name="connsiteY2" fmla="*/ 1437 h 185467"/>
              <a:gd name="connsiteX3" fmla="*/ 368060 w 626853"/>
              <a:gd name="connsiteY3" fmla="*/ 1437 h 185467"/>
              <a:gd name="connsiteX4" fmla="*/ 310551 w 626853"/>
              <a:gd name="connsiteY4" fmla="*/ 12939 h 185467"/>
              <a:gd name="connsiteX5" fmla="*/ 241539 w 626853"/>
              <a:gd name="connsiteY5" fmla="*/ 18690 h 185467"/>
              <a:gd name="connsiteX6" fmla="*/ 195532 w 626853"/>
              <a:gd name="connsiteY6" fmla="*/ 35943 h 185467"/>
              <a:gd name="connsiteX7" fmla="*/ 132271 w 626853"/>
              <a:gd name="connsiteY7" fmla="*/ 70449 h 185467"/>
              <a:gd name="connsiteX8" fmla="*/ 80513 w 626853"/>
              <a:gd name="connsiteY8" fmla="*/ 104954 h 185467"/>
              <a:gd name="connsiteX9" fmla="*/ 34505 w 626853"/>
              <a:gd name="connsiteY9" fmla="*/ 145211 h 185467"/>
              <a:gd name="connsiteX10" fmla="*/ 0 w 626853"/>
              <a:gd name="connsiteY10" fmla="*/ 185467 h 185467"/>
              <a:gd name="connsiteX11" fmla="*/ 0 w 626853"/>
              <a:gd name="connsiteY11" fmla="*/ 185467 h 185467"/>
              <a:gd name="connsiteX0" fmla="*/ 626853 w 626853"/>
              <a:gd name="connsiteY0" fmla="*/ 70119 h 185137"/>
              <a:gd name="connsiteX1" fmla="*/ 506083 w 626853"/>
              <a:gd name="connsiteY1" fmla="*/ 12609 h 185137"/>
              <a:gd name="connsiteX2" fmla="*/ 437071 w 626853"/>
              <a:gd name="connsiteY2" fmla="*/ 1107 h 185137"/>
              <a:gd name="connsiteX3" fmla="*/ 368060 w 626853"/>
              <a:gd name="connsiteY3" fmla="*/ 1107 h 185137"/>
              <a:gd name="connsiteX4" fmla="*/ 310551 w 626853"/>
              <a:gd name="connsiteY4" fmla="*/ 6858 h 185137"/>
              <a:gd name="connsiteX5" fmla="*/ 241539 w 626853"/>
              <a:gd name="connsiteY5" fmla="*/ 18360 h 185137"/>
              <a:gd name="connsiteX6" fmla="*/ 195532 w 626853"/>
              <a:gd name="connsiteY6" fmla="*/ 35613 h 185137"/>
              <a:gd name="connsiteX7" fmla="*/ 132271 w 626853"/>
              <a:gd name="connsiteY7" fmla="*/ 70119 h 185137"/>
              <a:gd name="connsiteX8" fmla="*/ 80513 w 626853"/>
              <a:gd name="connsiteY8" fmla="*/ 104624 h 185137"/>
              <a:gd name="connsiteX9" fmla="*/ 34505 w 626853"/>
              <a:gd name="connsiteY9" fmla="*/ 144881 h 185137"/>
              <a:gd name="connsiteX10" fmla="*/ 0 w 626853"/>
              <a:gd name="connsiteY10" fmla="*/ 185137 h 185137"/>
              <a:gd name="connsiteX11" fmla="*/ 0 w 626853"/>
              <a:gd name="connsiteY11" fmla="*/ 185137 h 185137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75404 h 190422"/>
              <a:gd name="connsiteX1" fmla="*/ 506083 w 626853"/>
              <a:gd name="connsiteY1" fmla="*/ 17894 h 190422"/>
              <a:gd name="connsiteX2" fmla="*/ 437071 w 626853"/>
              <a:gd name="connsiteY2" fmla="*/ 6392 h 190422"/>
              <a:gd name="connsiteX3" fmla="*/ 368060 w 626853"/>
              <a:gd name="connsiteY3" fmla="*/ 6392 h 190422"/>
              <a:gd name="connsiteX4" fmla="*/ 310551 w 626853"/>
              <a:gd name="connsiteY4" fmla="*/ 641 h 190422"/>
              <a:gd name="connsiteX5" fmla="*/ 241539 w 626853"/>
              <a:gd name="connsiteY5" fmla="*/ 23645 h 190422"/>
              <a:gd name="connsiteX6" fmla="*/ 195532 w 626853"/>
              <a:gd name="connsiteY6" fmla="*/ 40898 h 190422"/>
              <a:gd name="connsiteX7" fmla="*/ 132271 w 626853"/>
              <a:gd name="connsiteY7" fmla="*/ 75404 h 190422"/>
              <a:gd name="connsiteX8" fmla="*/ 80513 w 626853"/>
              <a:gd name="connsiteY8" fmla="*/ 109909 h 190422"/>
              <a:gd name="connsiteX9" fmla="*/ 34505 w 626853"/>
              <a:gd name="connsiteY9" fmla="*/ 150166 h 190422"/>
              <a:gd name="connsiteX10" fmla="*/ 0 w 626853"/>
              <a:gd name="connsiteY10" fmla="*/ 190422 h 190422"/>
              <a:gd name="connsiteX11" fmla="*/ 0 w 626853"/>
              <a:gd name="connsiteY11" fmla="*/ 190422 h 190422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80753 h 195771"/>
              <a:gd name="connsiteX1" fmla="*/ 506083 w 626853"/>
              <a:gd name="connsiteY1" fmla="*/ 23243 h 195771"/>
              <a:gd name="connsiteX2" fmla="*/ 437071 w 626853"/>
              <a:gd name="connsiteY2" fmla="*/ 11741 h 195771"/>
              <a:gd name="connsiteX3" fmla="*/ 379562 w 626853"/>
              <a:gd name="connsiteY3" fmla="*/ 239 h 195771"/>
              <a:gd name="connsiteX4" fmla="*/ 310551 w 626853"/>
              <a:gd name="connsiteY4" fmla="*/ 5990 h 195771"/>
              <a:gd name="connsiteX5" fmla="*/ 241539 w 626853"/>
              <a:gd name="connsiteY5" fmla="*/ 28994 h 195771"/>
              <a:gd name="connsiteX6" fmla="*/ 195532 w 626853"/>
              <a:gd name="connsiteY6" fmla="*/ 46247 h 195771"/>
              <a:gd name="connsiteX7" fmla="*/ 132271 w 626853"/>
              <a:gd name="connsiteY7" fmla="*/ 80753 h 195771"/>
              <a:gd name="connsiteX8" fmla="*/ 80513 w 626853"/>
              <a:gd name="connsiteY8" fmla="*/ 115258 h 195771"/>
              <a:gd name="connsiteX9" fmla="*/ 34505 w 626853"/>
              <a:gd name="connsiteY9" fmla="*/ 155515 h 195771"/>
              <a:gd name="connsiteX10" fmla="*/ 0 w 626853"/>
              <a:gd name="connsiteY10" fmla="*/ 195771 h 195771"/>
              <a:gd name="connsiteX11" fmla="*/ 0 w 626853"/>
              <a:gd name="connsiteY11" fmla="*/ 195771 h 195771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75405 h 190423"/>
              <a:gd name="connsiteX1" fmla="*/ 506083 w 626853"/>
              <a:gd name="connsiteY1" fmla="*/ 17895 h 190423"/>
              <a:gd name="connsiteX2" fmla="*/ 437071 w 626853"/>
              <a:gd name="connsiteY2" fmla="*/ 6393 h 190423"/>
              <a:gd name="connsiteX3" fmla="*/ 379562 w 626853"/>
              <a:gd name="connsiteY3" fmla="*/ 6393 h 190423"/>
              <a:gd name="connsiteX4" fmla="*/ 310551 w 626853"/>
              <a:gd name="connsiteY4" fmla="*/ 642 h 190423"/>
              <a:gd name="connsiteX5" fmla="*/ 241539 w 626853"/>
              <a:gd name="connsiteY5" fmla="*/ 23646 h 190423"/>
              <a:gd name="connsiteX6" fmla="*/ 195532 w 626853"/>
              <a:gd name="connsiteY6" fmla="*/ 40899 h 190423"/>
              <a:gd name="connsiteX7" fmla="*/ 132271 w 626853"/>
              <a:gd name="connsiteY7" fmla="*/ 75405 h 190423"/>
              <a:gd name="connsiteX8" fmla="*/ 80513 w 626853"/>
              <a:gd name="connsiteY8" fmla="*/ 109910 h 190423"/>
              <a:gd name="connsiteX9" fmla="*/ 34505 w 626853"/>
              <a:gd name="connsiteY9" fmla="*/ 150167 h 190423"/>
              <a:gd name="connsiteX10" fmla="*/ 0 w 626853"/>
              <a:gd name="connsiteY10" fmla="*/ 190423 h 190423"/>
              <a:gd name="connsiteX11" fmla="*/ 0 w 626853"/>
              <a:gd name="connsiteY11" fmla="*/ 190423 h 190423"/>
              <a:gd name="connsiteX0" fmla="*/ 626853 w 626853"/>
              <a:gd name="connsiteY0" fmla="*/ 86356 h 201374"/>
              <a:gd name="connsiteX1" fmla="*/ 506083 w 626853"/>
              <a:gd name="connsiteY1" fmla="*/ 28846 h 201374"/>
              <a:gd name="connsiteX2" fmla="*/ 437071 w 626853"/>
              <a:gd name="connsiteY2" fmla="*/ 17344 h 201374"/>
              <a:gd name="connsiteX3" fmla="*/ 379562 w 626853"/>
              <a:gd name="connsiteY3" fmla="*/ 91 h 201374"/>
              <a:gd name="connsiteX4" fmla="*/ 310551 w 626853"/>
              <a:gd name="connsiteY4" fmla="*/ 11593 h 201374"/>
              <a:gd name="connsiteX5" fmla="*/ 241539 w 626853"/>
              <a:gd name="connsiteY5" fmla="*/ 34597 h 201374"/>
              <a:gd name="connsiteX6" fmla="*/ 195532 w 626853"/>
              <a:gd name="connsiteY6" fmla="*/ 51850 h 201374"/>
              <a:gd name="connsiteX7" fmla="*/ 132271 w 626853"/>
              <a:gd name="connsiteY7" fmla="*/ 86356 h 201374"/>
              <a:gd name="connsiteX8" fmla="*/ 80513 w 626853"/>
              <a:gd name="connsiteY8" fmla="*/ 120861 h 201374"/>
              <a:gd name="connsiteX9" fmla="*/ 34505 w 626853"/>
              <a:gd name="connsiteY9" fmla="*/ 161118 h 201374"/>
              <a:gd name="connsiteX10" fmla="*/ 0 w 626853"/>
              <a:gd name="connsiteY10" fmla="*/ 201374 h 201374"/>
              <a:gd name="connsiteX11" fmla="*/ 0 w 626853"/>
              <a:gd name="connsiteY11" fmla="*/ 201374 h 201374"/>
              <a:gd name="connsiteX0" fmla="*/ 626853 w 626853"/>
              <a:gd name="connsiteY0" fmla="*/ 80754 h 195772"/>
              <a:gd name="connsiteX1" fmla="*/ 506083 w 626853"/>
              <a:gd name="connsiteY1" fmla="*/ 23244 h 195772"/>
              <a:gd name="connsiteX2" fmla="*/ 437071 w 626853"/>
              <a:gd name="connsiteY2" fmla="*/ 11742 h 195772"/>
              <a:gd name="connsiteX3" fmla="*/ 379562 w 626853"/>
              <a:gd name="connsiteY3" fmla="*/ 240 h 195772"/>
              <a:gd name="connsiteX4" fmla="*/ 310551 w 626853"/>
              <a:gd name="connsiteY4" fmla="*/ 5991 h 195772"/>
              <a:gd name="connsiteX5" fmla="*/ 241539 w 626853"/>
              <a:gd name="connsiteY5" fmla="*/ 28995 h 195772"/>
              <a:gd name="connsiteX6" fmla="*/ 195532 w 626853"/>
              <a:gd name="connsiteY6" fmla="*/ 46248 h 195772"/>
              <a:gd name="connsiteX7" fmla="*/ 132271 w 626853"/>
              <a:gd name="connsiteY7" fmla="*/ 80754 h 195772"/>
              <a:gd name="connsiteX8" fmla="*/ 80513 w 626853"/>
              <a:gd name="connsiteY8" fmla="*/ 115259 h 195772"/>
              <a:gd name="connsiteX9" fmla="*/ 34505 w 626853"/>
              <a:gd name="connsiteY9" fmla="*/ 155516 h 195772"/>
              <a:gd name="connsiteX10" fmla="*/ 0 w 626853"/>
              <a:gd name="connsiteY10" fmla="*/ 195772 h 195772"/>
              <a:gd name="connsiteX11" fmla="*/ 0 w 626853"/>
              <a:gd name="connsiteY11" fmla="*/ 195772 h 195772"/>
              <a:gd name="connsiteX0" fmla="*/ 626853 w 626853"/>
              <a:gd name="connsiteY0" fmla="*/ 80514 h 195532"/>
              <a:gd name="connsiteX1" fmla="*/ 506083 w 626853"/>
              <a:gd name="connsiteY1" fmla="*/ 23004 h 195532"/>
              <a:gd name="connsiteX2" fmla="*/ 437071 w 626853"/>
              <a:gd name="connsiteY2" fmla="*/ 5751 h 195532"/>
              <a:gd name="connsiteX3" fmla="*/ 379562 w 626853"/>
              <a:gd name="connsiteY3" fmla="*/ 0 h 195532"/>
              <a:gd name="connsiteX4" fmla="*/ 310551 w 626853"/>
              <a:gd name="connsiteY4" fmla="*/ 5751 h 195532"/>
              <a:gd name="connsiteX5" fmla="*/ 241539 w 626853"/>
              <a:gd name="connsiteY5" fmla="*/ 28755 h 195532"/>
              <a:gd name="connsiteX6" fmla="*/ 195532 w 626853"/>
              <a:gd name="connsiteY6" fmla="*/ 46008 h 195532"/>
              <a:gd name="connsiteX7" fmla="*/ 132271 w 626853"/>
              <a:gd name="connsiteY7" fmla="*/ 80514 h 195532"/>
              <a:gd name="connsiteX8" fmla="*/ 80513 w 626853"/>
              <a:gd name="connsiteY8" fmla="*/ 115019 h 195532"/>
              <a:gd name="connsiteX9" fmla="*/ 34505 w 626853"/>
              <a:gd name="connsiteY9" fmla="*/ 155276 h 195532"/>
              <a:gd name="connsiteX10" fmla="*/ 0 w 626853"/>
              <a:gd name="connsiteY10" fmla="*/ 195532 h 195532"/>
              <a:gd name="connsiteX11" fmla="*/ 0 w 626853"/>
              <a:gd name="connsiteY11" fmla="*/ 195532 h 195532"/>
              <a:gd name="connsiteX0" fmla="*/ 626853 w 626853"/>
              <a:gd name="connsiteY0" fmla="*/ 81023 h 196041"/>
              <a:gd name="connsiteX1" fmla="*/ 506083 w 626853"/>
              <a:gd name="connsiteY1" fmla="*/ 23513 h 196041"/>
              <a:gd name="connsiteX2" fmla="*/ 437071 w 626853"/>
              <a:gd name="connsiteY2" fmla="*/ 6260 h 196041"/>
              <a:gd name="connsiteX3" fmla="*/ 379562 w 626853"/>
              <a:gd name="connsiteY3" fmla="*/ 509 h 196041"/>
              <a:gd name="connsiteX4" fmla="*/ 310551 w 626853"/>
              <a:gd name="connsiteY4" fmla="*/ 17762 h 196041"/>
              <a:gd name="connsiteX5" fmla="*/ 241539 w 626853"/>
              <a:gd name="connsiteY5" fmla="*/ 29264 h 196041"/>
              <a:gd name="connsiteX6" fmla="*/ 195532 w 626853"/>
              <a:gd name="connsiteY6" fmla="*/ 46517 h 196041"/>
              <a:gd name="connsiteX7" fmla="*/ 132271 w 626853"/>
              <a:gd name="connsiteY7" fmla="*/ 81023 h 196041"/>
              <a:gd name="connsiteX8" fmla="*/ 80513 w 626853"/>
              <a:gd name="connsiteY8" fmla="*/ 115528 h 196041"/>
              <a:gd name="connsiteX9" fmla="*/ 34505 w 626853"/>
              <a:gd name="connsiteY9" fmla="*/ 155785 h 196041"/>
              <a:gd name="connsiteX10" fmla="*/ 0 w 626853"/>
              <a:gd name="connsiteY10" fmla="*/ 196041 h 196041"/>
              <a:gd name="connsiteX11" fmla="*/ 0 w 626853"/>
              <a:gd name="connsiteY11" fmla="*/ 196041 h 196041"/>
              <a:gd name="connsiteX0" fmla="*/ 626853 w 626853"/>
              <a:gd name="connsiteY0" fmla="*/ 74825 h 189843"/>
              <a:gd name="connsiteX1" fmla="*/ 506083 w 626853"/>
              <a:gd name="connsiteY1" fmla="*/ 17315 h 189843"/>
              <a:gd name="connsiteX2" fmla="*/ 437071 w 626853"/>
              <a:gd name="connsiteY2" fmla="*/ 62 h 189843"/>
              <a:gd name="connsiteX3" fmla="*/ 379562 w 626853"/>
              <a:gd name="connsiteY3" fmla="*/ 11564 h 189843"/>
              <a:gd name="connsiteX4" fmla="*/ 310551 w 626853"/>
              <a:gd name="connsiteY4" fmla="*/ 11564 h 189843"/>
              <a:gd name="connsiteX5" fmla="*/ 241539 w 626853"/>
              <a:gd name="connsiteY5" fmla="*/ 23066 h 189843"/>
              <a:gd name="connsiteX6" fmla="*/ 195532 w 626853"/>
              <a:gd name="connsiteY6" fmla="*/ 40319 h 189843"/>
              <a:gd name="connsiteX7" fmla="*/ 132271 w 626853"/>
              <a:gd name="connsiteY7" fmla="*/ 74825 h 189843"/>
              <a:gd name="connsiteX8" fmla="*/ 80513 w 626853"/>
              <a:gd name="connsiteY8" fmla="*/ 109330 h 189843"/>
              <a:gd name="connsiteX9" fmla="*/ 34505 w 626853"/>
              <a:gd name="connsiteY9" fmla="*/ 149587 h 189843"/>
              <a:gd name="connsiteX10" fmla="*/ 0 w 626853"/>
              <a:gd name="connsiteY10" fmla="*/ 189843 h 189843"/>
              <a:gd name="connsiteX11" fmla="*/ 0 w 626853"/>
              <a:gd name="connsiteY11" fmla="*/ 189843 h 189843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17253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74763 h 189781"/>
              <a:gd name="connsiteX1" fmla="*/ 506083 w 626853"/>
              <a:gd name="connsiteY1" fmla="*/ 17253 h 189781"/>
              <a:gd name="connsiteX2" fmla="*/ 437071 w 626853"/>
              <a:gd name="connsiteY2" fmla="*/ 0 h 189781"/>
              <a:gd name="connsiteX3" fmla="*/ 379562 w 626853"/>
              <a:gd name="connsiteY3" fmla="*/ 5751 h 189781"/>
              <a:gd name="connsiteX4" fmla="*/ 310551 w 626853"/>
              <a:gd name="connsiteY4" fmla="*/ 11502 h 189781"/>
              <a:gd name="connsiteX5" fmla="*/ 241539 w 626853"/>
              <a:gd name="connsiteY5" fmla="*/ 23004 h 189781"/>
              <a:gd name="connsiteX6" fmla="*/ 195532 w 626853"/>
              <a:gd name="connsiteY6" fmla="*/ 40257 h 189781"/>
              <a:gd name="connsiteX7" fmla="*/ 132271 w 626853"/>
              <a:gd name="connsiteY7" fmla="*/ 74763 h 189781"/>
              <a:gd name="connsiteX8" fmla="*/ 80513 w 626853"/>
              <a:gd name="connsiteY8" fmla="*/ 109268 h 189781"/>
              <a:gd name="connsiteX9" fmla="*/ 34505 w 626853"/>
              <a:gd name="connsiteY9" fmla="*/ 149525 h 189781"/>
              <a:gd name="connsiteX10" fmla="*/ 0 w 626853"/>
              <a:gd name="connsiteY10" fmla="*/ 189781 h 189781"/>
              <a:gd name="connsiteX11" fmla="*/ 0 w 626853"/>
              <a:gd name="connsiteY11" fmla="*/ 189781 h 189781"/>
              <a:gd name="connsiteX0" fmla="*/ 626853 w 626853"/>
              <a:gd name="connsiteY0" fmla="*/ 69037 h 184055"/>
              <a:gd name="connsiteX1" fmla="*/ 506083 w 626853"/>
              <a:gd name="connsiteY1" fmla="*/ 11527 h 184055"/>
              <a:gd name="connsiteX2" fmla="*/ 437071 w 626853"/>
              <a:gd name="connsiteY2" fmla="*/ 3865 h 184055"/>
              <a:gd name="connsiteX3" fmla="*/ 379562 w 626853"/>
              <a:gd name="connsiteY3" fmla="*/ 25 h 184055"/>
              <a:gd name="connsiteX4" fmla="*/ 310551 w 626853"/>
              <a:gd name="connsiteY4" fmla="*/ 5776 h 184055"/>
              <a:gd name="connsiteX5" fmla="*/ 241539 w 626853"/>
              <a:gd name="connsiteY5" fmla="*/ 17278 h 184055"/>
              <a:gd name="connsiteX6" fmla="*/ 195532 w 626853"/>
              <a:gd name="connsiteY6" fmla="*/ 34531 h 184055"/>
              <a:gd name="connsiteX7" fmla="*/ 132271 w 626853"/>
              <a:gd name="connsiteY7" fmla="*/ 69037 h 184055"/>
              <a:gd name="connsiteX8" fmla="*/ 80513 w 626853"/>
              <a:gd name="connsiteY8" fmla="*/ 103542 h 184055"/>
              <a:gd name="connsiteX9" fmla="*/ 34505 w 626853"/>
              <a:gd name="connsiteY9" fmla="*/ 143799 h 184055"/>
              <a:gd name="connsiteX10" fmla="*/ 0 w 626853"/>
              <a:gd name="connsiteY10" fmla="*/ 184055 h 184055"/>
              <a:gd name="connsiteX11" fmla="*/ 0 w 626853"/>
              <a:gd name="connsiteY11" fmla="*/ 184055 h 184055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17324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5532 w 626853"/>
              <a:gd name="connsiteY6" fmla="*/ 34577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40971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1379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83 h 184101"/>
              <a:gd name="connsiteX1" fmla="*/ 506083 w 626853"/>
              <a:gd name="connsiteY1" fmla="*/ 21165 h 184101"/>
              <a:gd name="connsiteX2" fmla="*/ 437071 w 626853"/>
              <a:gd name="connsiteY2" fmla="*/ 3911 h 184101"/>
              <a:gd name="connsiteX3" fmla="*/ 379562 w 626853"/>
              <a:gd name="connsiteY3" fmla="*/ 71 h 184101"/>
              <a:gd name="connsiteX4" fmla="*/ 310551 w 626853"/>
              <a:gd name="connsiteY4" fmla="*/ 5822 h 184101"/>
              <a:gd name="connsiteX5" fmla="*/ 241539 w 626853"/>
              <a:gd name="connsiteY5" fmla="*/ 23718 h 184101"/>
              <a:gd name="connsiteX6" fmla="*/ 198729 w 626853"/>
              <a:gd name="connsiteY6" fmla="*/ 37773 h 184101"/>
              <a:gd name="connsiteX7" fmla="*/ 132271 w 626853"/>
              <a:gd name="connsiteY7" fmla="*/ 69083 h 184101"/>
              <a:gd name="connsiteX8" fmla="*/ 80513 w 626853"/>
              <a:gd name="connsiteY8" fmla="*/ 103588 h 184101"/>
              <a:gd name="connsiteX9" fmla="*/ 34505 w 626853"/>
              <a:gd name="connsiteY9" fmla="*/ 143845 h 184101"/>
              <a:gd name="connsiteX10" fmla="*/ 0 w 626853"/>
              <a:gd name="connsiteY10" fmla="*/ 184101 h 184101"/>
              <a:gd name="connsiteX11" fmla="*/ 0 w 626853"/>
              <a:gd name="connsiteY11" fmla="*/ 184101 h 18410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11" fmla="*/ 0 w 626853"/>
              <a:gd name="connsiteY11" fmla="*/ 184081 h 184081"/>
              <a:gd name="connsiteX0" fmla="*/ 630050 w 630050"/>
              <a:gd name="connsiteY0" fmla="*/ 69063 h 184081"/>
              <a:gd name="connsiteX1" fmla="*/ 509280 w 630050"/>
              <a:gd name="connsiteY1" fmla="*/ 17948 h 184081"/>
              <a:gd name="connsiteX2" fmla="*/ 440268 w 630050"/>
              <a:gd name="connsiteY2" fmla="*/ 3891 h 184081"/>
              <a:gd name="connsiteX3" fmla="*/ 382759 w 630050"/>
              <a:gd name="connsiteY3" fmla="*/ 51 h 184081"/>
              <a:gd name="connsiteX4" fmla="*/ 313748 w 630050"/>
              <a:gd name="connsiteY4" fmla="*/ 5802 h 184081"/>
              <a:gd name="connsiteX5" fmla="*/ 244736 w 630050"/>
              <a:gd name="connsiteY5" fmla="*/ 23698 h 184081"/>
              <a:gd name="connsiteX6" fmla="*/ 201926 w 630050"/>
              <a:gd name="connsiteY6" fmla="*/ 37753 h 184081"/>
              <a:gd name="connsiteX7" fmla="*/ 135468 w 630050"/>
              <a:gd name="connsiteY7" fmla="*/ 69063 h 184081"/>
              <a:gd name="connsiteX8" fmla="*/ 83710 w 630050"/>
              <a:gd name="connsiteY8" fmla="*/ 103568 h 184081"/>
              <a:gd name="connsiteX9" fmla="*/ 37702 w 630050"/>
              <a:gd name="connsiteY9" fmla="*/ 143825 h 184081"/>
              <a:gd name="connsiteX10" fmla="*/ 3197 w 630050"/>
              <a:gd name="connsiteY10" fmla="*/ 184081 h 184081"/>
              <a:gd name="connsiteX11" fmla="*/ 0 w 630050"/>
              <a:gd name="connsiteY11" fmla="*/ 180884 h 184081"/>
              <a:gd name="connsiteX0" fmla="*/ 639642 w 639642"/>
              <a:gd name="connsiteY0" fmla="*/ 69063 h 184081"/>
              <a:gd name="connsiteX1" fmla="*/ 518872 w 639642"/>
              <a:gd name="connsiteY1" fmla="*/ 17948 h 184081"/>
              <a:gd name="connsiteX2" fmla="*/ 449860 w 639642"/>
              <a:gd name="connsiteY2" fmla="*/ 3891 h 184081"/>
              <a:gd name="connsiteX3" fmla="*/ 392351 w 639642"/>
              <a:gd name="connsiteY3" fmla="*/ 51 h 184081"/>
              <a:gd name="connsiteX4" fmla="*/ 323340 w 639642"/>
              <a:gd name="connsiteY4" fmla="*/ 5802 h 184081"/>
              <a:gd name="connsiteX5" fmla="*/ 254328 w 639642"/>
              <a:gd name="connsiteY5" fmla="*/ 23698 h 184081"/>
              <a:gd name="connsiteX6" fmla="*/ 211518 w 639642"/>
              <a:gd name="connsiteY6" fmla="*/ 37753 h 184081"/>
              <a:gd name="connsiteX7" fmla="*/ 145060 w 639642"/>
              <a:gd name="connsiteY7" fmla="*/ 69063 h 184081"/>
              <a:gd name="connsiteX8" fmla="*/ 93302 w 639642"/>
              <a:gd name="connsiteY8" fmla="*/ 103568 h 184081"/>
              <a:gd name="connsiteX9" fmla="*/ 47294 w 639642"/>
              <a:gd name="connsiteY9" fmla="*/ 143825 h 184081"/>
              <a:gd name="connsiteX10" fmla="*/ 12789 w 639642"/>
              <a:gd name="connsiteY10" fmla="*/ 184081 h 184081"/>
              <a:gd name="connsiteX11" fmla="*/ 0 w 639642"/>
              <a:gd name="connsiteY11" fmla="*/ 168095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80513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26853 w 626853"/>
              <a:gd name="connsiteY0" fmla="*/ 69063 h 184081"/>
              <a:gd name="connsiteX1" fmla="*/ 506083 w 626853"/>
              <a:gd name="connsiteY1" fmla="*/ 17948 h 184081"/>
              <a:gd name="connsiteX2" fmla="*/ 437071 w 626853"/>
              <a:gd name="connsiteY2" fmla="*/ 3891 h 184081"/>
              <a:gd name="connsiteX3" fmla="*/ 379562 w 626853"/>
              <a:gd name="connsiteY3" fmla="*/ 51 h 184081"/>
              <a:gd name="connsiteX4" fmla="*/ 310551 w 626853"/>
              <a:gd name="connsiteY4" fmla="*/ 5802 h 184081"/>
              <a:gd name="connsiteX5" fmla="*/ 241539 w 626853"/>
              <a:gd name="connsiteY5" fmla="*/ 23698 h 184081"/>
              <a:gd name="connsiteX6" fmla="*/ 198729 w 626853"/>
              <a:gd name="connsiteY6" fmla="*/ 37753 h 184081"/>
              <a:gd name="connsiteX7" fmla="*/ 132271 w 626853"/>
              <a:gd name="connsiteY7" fmla="*/ 69063 h 184081"/>
              <a:gd name="connsiteX8" fmla="*/ 77315 w 626853"/>
              <a:gd name="connsiteY8" fmla="*/ 103568 h 184081"/>
              <a:gd name="connsiteX9" fmla="*/ 34505 w 626853"/>
              <a:gd name="connsiteY9" fmla="*/ 143825 h 184081"/>
              <a:gd name="connsiteX10" fmla="*/ 0 w 626853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40899 w 633247"/>
              <a:gd name="connsiteY9" fmla="*/ 143825 h 184081"/>
              <a:gd name="connsiteX10" fmla="*/ 0 w 633247"/>
              <a:gd name="connsiteY10" fmla="*/ 184081 h 184081"/>
              <a:gd name="connsiteX0" fmla="*/ 633247 w 633247"/>
              <a:gd name="connsiteY0" fmla="*/ 69063 h 184081"/>
              <a:gd name="connsiteX1" fmla="*/ 512477 w 633247"/>
              <a:gd name="connsiteY1" fmla="*/ 17948 h 184081"/>
              <a:gd name="connsiteX2" fmla="*/ 443465 w 633247"/>
              <a:gd name="connsiteY2" fmla="*/ 3891 h 184081"/>
              <a:gd name="connsiteX3" fmla="*/ 385956 w 633247"/>
              <a:gd name="connsiteY3" fmla="*/ 51 h 184081"/>
              <a:gd name="connsiteX4" fmla="*/ 316945 w 633247"/>
              <a:gd name="connsiteY4" fmla="*/ 5802 h 184081"/>
              <a:gd name="connsiteX5" fmla="*/ 247933 w 633247"/>
              <a:gd name="connsiteY5" fmla="*/ 23698 h 184081"/>
              <a:gd name="connsiteX6" fmla="*/ 205123 w 633247"/>
              <a:gd name="connsiteY6" fmla="*/ 37753 h 184081"/>
              <a:gd name="connsiteX7" fmla="*/ 138665 w 633247"/>
              <a:gd name="connsiteY7" fmla="*/ 69063 h 184081"/>
              <a:gd name="connsiteX8" fmla="*/ 83709 w 633247"/>
              <a:gd name="connsiteY8" fmla="*/ 103568 h 184081"/>
              <a:gd name="connsiteX9" fmla="*/ 34504 w 633247"/>
              <a:gd name="connsiteY9" fmla="*/ 137431 h 184081"/>
              <a:gd name="connsiteX10" fmla="*/ 0 w 633247"/>
              <a:gd name="connsiteY10" fmla="*/ 184081 h 18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247" h="184081">
                <a:moveTo>
                  <a:pt x="633247" y="69063"/>
                </a:moveTo>
                <a:cubicBezTo>
                  <a:pt x="588677" y="45579"/>
                  <a:pt x="544107" y="28810"/>
                  <a:pt x="512477" y="17948"/>
                </a:cubicBezTo>
                <a:cubicBezTo>
                  <a:pt x="480847" y="7086"/>
                  <a:pt x="464552" y="6874"/>
                  <a:pt x="443465" y="3891"/>
                </a:cubicBezTo>
                <a:cubicBezTo>
                  <a:pt x="422378" y="908"/>
                  <a:pt x="407043" y="-267"/>
                  <a:pt x="385956" y="51"/>
                </a:cubicBezTo>
                <a:cubicBezTo>
                  <a:pt x="364869" y="370"/>
                  <a:pt x="339949" y="1861"/>
                  <a:pt x="316945" y="5802"/>
                </a:cubicBezTo>
                <a:cubicBezTo>
                  <a:pt x="293941" y="9743"/>
                  <a:pt x="266570" y="18373"/>
                  <a:pt x="247933" y="23698"/>
                </a:cubicBezTo>
                <a:cubicBezTo>
                  <a:pt x="229296" y="29023"/>
                  <a:pt x="223334" y="30192"/>
                  <a:pt x="205123" y="37753"/>
                </a:cubicBezTo>
                <a:cubicBezTo>
                  <a:pt x="186912" y="45314"/>
                  <a:pt x="158901" y="58094"/>
                  <a:pt x="138665" y="69063"/>
                </a:cubicBezTo>
                <a:cubicBezTo>
                  <a:pt x="118429" y="80032"/>
                  <a:pt x="101069" y="92173"/>
                  <a:pt x="83709" y="103568"/>
                </a:cubicBezTo>
                <a:cubicBezTo>
                  <a:pt x="66349" y="114963"/>
                  <a:pt x="48455" y="124012"/>
                  <a:pt x="34504" y="137431"/>
                </a:cubicBezTo>
                <a:cubicBezTo>
                  <a:pt x="20553" y="150850"/>
                  <a:pt x="0" y="184081"/>
                  <a:pt x="0" y="18408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956755" y="3654858"/>
            <a:ext cx="316923" cy="1202861"/>
          </a:xfrm>
          <a:custGeom>
            <a:avLst/>
            <a:gdLst>
              <a:gd name="connsiteX0" fmla="*/ 258237 w 318984"/>
              <a:gd name="connsiteY0" fmla="*/ 0 h 1195754"/>
              <a:gd name="connsiteX1" fmla="*/ 120757 w 318984"/>
              <a:gd name="connsiteY1" fmla="*/ 169452 h 1195754"/>
              <a:gd name="connsiteX2" fmla="*/ 63208 w 318984"/>
              <a:gd name="connsiteY2" fmla="*/ 281354 h 1195754"/>
              <a:gd name="connsiteX3" fmla="*/ 15250 w 318984"/>
              <a:gd name="connsiteY3" fmla="*/ 431623 h 1195754"/>
              <a:gd name="connsiteX4" fmla="*/ 2461 w 318984"/>
              <a:gd name="connsiteY4" fmla="*/ 562708 h 1195754"/>
              <a:gd name="connsiteX5" fmla="*/ 2461 w 318984"/>
              <a:gd name="connsiteY5" fmla="*/ 677807 h 1195754"/>
              <a:gd name="connsiteX6" fmla="*/ 28039 w 318984"/>
              <a:gd name="connsiteY6" fmla="*/ 792907 h 1195754"/>
              <a:gd name="connsiteX7" fmla="*/ 66405 w 318984"/>
              <a:gd name="connsiteY7" fmla="*/ 908006 h 1195754"/>
              <a:gd name="connsiteX8" fmla="*/ 120757 w 318984"/>
              <a:gd name="connsiteY8" fmla="*/ 1013514 h 1195754"/>
              <a:gd name="connsiteX9" fmla="*/ 181504 w 318984"/>
              <a:gd name="connsiteY9" fmla="*/ 1096641 h 1195754"/>
              <a:gd name="connsiteX10" fmla="*/ 226265 w 318984"/>
              <a:gd name="connsiteY10" fmla="*/ 1147796 h 1195754"/>
              <a:gd name="connsiteX11" fmla="*/ 277420 w 318984"/>
              <a:gd name="connsiteY11" fmla="*/ 1182965 h 1195754"/>
              <a:gd name="connsiteX12" fmla="*/ 318984 w 318984"/>
              <a:gd name="connsiteY12" fmla="*/ 1195754 h 1195754"/>
              <a:gd name="connsiteX13" fmla="*/ 318984 w 318984"/>
              <a:gd name="connsiteY13" fmla="*/ 1195754 h 1195754"/>
              <a:gd name="connsiteX0" fmla="*/ 258237 w 318984"/>
              <a:gd name="connsiteY0" fmla="*/ 0 h 1195754"/>
              <a:gd name="connsiteX1" fmla="*/ 219871 w 318984"/>
              <a:gd name="connsiteY1" fmla="*/ 44761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58237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67829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3208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5250 w 318984"/>
              <a:gd name="connsiteY4" fmla="*/ 431623 h 1195754"/>
              <a:gd name="connsiteX5" fmla="*/ 2461 w 318984"/>
              <a:gd name="connsiteY5" fmla="*/ 562708 h 1195754"/>
              <a:gd name="connsiteX6" fmla="*/ 2461 w 318984"/>
              <a:gd name="connsiteY6" fmla="*/ 677807 h 1195754"/>
              <a:gd name="connsiteX7" fmla="*/ 28039 w 318984"/>
              <a:gd name="connsiteY7" fmla="*/ 792907 h 1195754"/>
              <a:gd name="connsiteX8" fmla="*/ 66405 w 318984"/>
              <a:gd name="connsiteY8" fmla="*/ 908006 h 1195754"/>
              <a:gd name="connsiteX9" fmla="*/ 120757 w 318984"/>
              <a:gd name="connsiteY9" fmla="*/ 1013514 h 1195754"/>
              <a:gd name="connsiteX10" fmla="*/ 181504 w 318984"/>
              <a:gd name="connsiteY10" fmla="*/ 1096641 h 1195754"/>
              <a:gd name="connsiteX11" fmla="*/ 226265 w 318984"/>
              <a:gd name="connsiteY11" fmla="*/ 1147796 h 1195754"/>
              <a:gd name="connsiteX12" fmla="*/ 277420 w 318984"/>
              <a:gd name="connsiteY12" fmla="*/ 1182965 h 1195754"/>
              <a:gd name="connsiteX13" fmla="*/ 318984 w 318984"/>
              <a:gd name="connsiteY13" fmla="*/ 1195754 h 1195754"/>
              <a:gd name="connsiteX14" fmla="*/ 318984 w 318984"/>
              <a:gd name="connsiteY14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18447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7421 w 318984"/>
              <a:gd name="connsiteY0" fmla="*/ 0 h 1195754"/>
              <a:gd name="connsiteX1" fmla="*/ 223068 w 318984"/>
              <a:gd name="connsiteY1" fmla="*/ 47958 h 1195754"/>
              <a:gd name="connsiteX2" fmla="*/ 120757 w 318984"/>
              <a:gd name="connsiteY2" fmla="*/ 169452 h 1195754"/>
              <a:gd name="connsiteX3" fmla="*/ 60011 w 318984"/>
              <a:gd name="connsiteY3" fmla="*/ 281354 h 1195754"/>
              <a:gd name="connsiteX4" fmla="*/ 21644 w 318984"/>
              <a:gd name="connsiteY4" fmla="*/ 393256 h 1195754"/>
              <a:gd name="connsiteX5" fmla="*/ 15250 w 318984"/>
              <a:gd name="connsiteY5" fmla="*/ 431623 h 1195754"/>
              <a:gd name="connsiteX6" fmla="*/ 2461 w 318984"/>
              <a:gd name="connsiteY6" fmla="*/ 562708 h 1195754"/>
              <a:gd name="connsiteX7" fmla="*/ 2461 w 318984"/>
              <a:gd name="connsiteY7" fmla="*/ 677807 h 1195754"/>
              <a:gd name="connsiteX8" fmla="*/ 28039 w 318984"/>
              <a:gd name="connsiteY8" fmla="*/ 792907 h 1195754"/>
              <a:gd name="connsiteX9" fmla="*/ 66405 w 318984"/>
              <a:gd name="connsiteY9" fmla="*/ 908006 h 1195754"/>
              <a:gd name="connsiteX10" fmla="*/ 120757 w 318984"/>
              <a:gd name="connsiteY10" fmla="*/ 1013514 h 1195754"/>
              <a:gd name="connsiteX11" fmla="*/ 181504 w 318984"/>
              <a:gd name="connsiteY11" fmla="*/ 1096641 h 1195754"/>
              <a:gd name="connsiteX12" fmla="*/ 226265 w 318984"/>
              <a:gd name="connsiteY12" fmla="*/ 1147796 h 1195754"/>
              <a:gd name="connsiteX13" fmla="*/ 277420 w 318984"/>
              <a:gd name="connsiteY13" fmla="*/ 1182965 h 1195754"/>
              <a:gd name="connsiteX14" fmla="*/ 318984 w 318984"/>
              <a:gd name="connsiteY14" fmla="*/ 1195754 h 1195754"/>
              <a:gd name="connsiteX15" fmla="*/ 318984 w 318984"/>
              <a:gd name="connsiteY15" fmla="*/ 1195754 h 1195754"/>
              <a:gd name="connsiteX0" fmla="*/ 276979 w 318542"/>
              <a:gd name="connsiteY0" fmla="*/ 0 h 1195754"/>
              <a:gd name="connsiteX1" fmla="*/ 222626 w 318542"/>
              <a:gd name="connsiteY1" fmla="*/ 47958 h 1195754"/>
              <a:gd name="connsiteX2" fmla="*/ 120315 w 318542"/>
              <a:gd name="connsiteY2" fmla="*/ 169452 h 1195754"/>
              <a:gd name="connsiteX3" fmla="*/ 59569 w 318542"/>
              <a:gd name="connsiteY3" fmla="*/ 281354 h 1195754"/>
              <a:gd name="connsiteX4" fmla="*/ 21202 w 318542"/>
              <a:gd name="connsiteY4" fmla="*/ 393256 h 1195754"/>
              <a:gd name="connsiteX5" fmla="*/ 14808 w 318542"/>
              <a:gd name="connsiteY5" fmla="*/ 431623 h 1195754"/>
              <a:gd name="connsiteX6" fmla="*/ 5216 w 318542"/>
              <a:gd name="connsiteY6" fmla="*/ 482778 h 1195754"/>
              <a:gd name="connsiteX7" fmla="*/ 2019 w 318542"/>
              <a:gd name="connsiteY7" fmla="*/ 562708 h 1195754"/>
              <a:gd name="connsiteX8" fmla="*/ 2019 w 318542"/>
              <a:gd name="connsiteY8" fmla="*/ 677807 h 1195754"/>
              <a:gd name="connsiteX9" fmla="*/ 27597 w 318542"/>
              <a:gd name="connsiteY9" fmla="*/ 792907 h 1195754"/>
              <a:gd name="connsiteX10" fmla="*/ 65963 w 318542"/>
              <a:gd name="connsiteY10" fmla="*/ 908006 h 1195754"/>
              <a:gd name="connsiteX11" fmla="*/ 120315 w 318542"/>
              <a:gd name="connsiteY11" fmla="*/ 1013514 h 1195754"/>
              <a:gd name="connsiteX12" fmla="*/ 181062 w 318542"/>
              <a:gd name="connsiteY12" fmla="*/ 1096641 h 1195754"/>
              <a:gd name="connsiteX13" fmla="*/ 225823 w 318542"/>
              <a:gd name="connsiteY13" fmla="*/ 1147796 h 1195754"/>
              <a:gd name="connsiteX14" fmla="*/ 276978 w 318542"/>
              <a:gd name="connsiteY14" fmla="*/ 1182965 h 1195754"/>
              <a:gd name="connsiteX15" fmla="*/ 318542 w 318542"/>
              <a:gd name="connsiteY15" fmla="*/ 1195754 h 1195754"/>
              <a:gd name="connsiteX16" fmla="*/ 318542 w 318542"/>
              <a:gd name="connsiteY16" fmla="*/ 1195754 h 1195754"/>
              <a:gd name="connsiteX0" fmla="*/ 275079 w 316642"/>
              <a:gd name="connsiteY0" fmla="*/ 0 h 1195754"/>
              <a:gd name="connsiteX1" fmla="*/ 220726 w 316642"/>
              <a:gd name="connsiteY1" fmla="*/ 47958 h 1195754"/>
              <a:gd name="connsiteX2" fmla="*/ 118415 w 316642"/>
              <a:gd name="connsiteY2" fmla="*/ 169452 h 1195754"/>
              <a:gd name="connsiteX3" fmla="*/ 57669 w 316642"/>
              <a:gd name="connsiteY3" fmla="*/ 281354 h 1195754"/>
              <a:gd name="connsiteX4" fmla="*/ 19302 w 316642"/>
              <a:gd name="connsiteY4" fmla="*/ 393256 h 1195754"/>
              <a:gd name="connsiteX5" fmla="*/ 12908 w 316642"/>
              <a:gd name="connsiteY5" fmla="*/ 431623 h 1195754"/>
              <a:gd name="connsiteX6" fmla="*/ 3316 w 316642"/>
              <a:gd name="connsiteY6" fmla="*/ 482778 h 1195754"/>
              <a:gd name="connsiteX7" fmla="*/ 119 w 316642"/>
              <a:gd name="connsiteY7" fmla="*/ 562708 h 1195754"/>
              <a:gd name="connsiteX8" fmla="*/ 3316 w 316642"/>
              <a:gd name="connsiteY8" fmla="*/ 681004 h 1195754"/>
              <a:gd name="connsiteX9" fmla="*/ 25697 w 316642"/>
              <a:gd name="connsiteY9" fmla="*/ 792907 h 1195754"/>
              <a:gd name="connsiteX10" fmla="*/ 64063 w 316642"/>
              <a:gd name="connsiteY10" fmla="*/ 908006 h 1195754"/>
              <a:gd name="connsiteX11" fmla="*/ 118415 w 316642"/>
              <a:gd name="connsiteY11" fmla="*/ 1013514 h 1195754"/>
              <a:gd name="connsiteX12" fmla="*/ 179162 w 316642"/>
              <a:gd name="connsiteY12" fmla="*/ 1096641 h 1195754"/>
              <a:gd name="connsiteX13" fmla="*/ 223923 w 316642"/>
              <a:gd name="connsiteY13" fmla="*/ 1147796 h 1195754"/>
              <a:gd name="connsiteX14" fmla="*/ 275078 w 316642"/>
              <a:gd name="connsiteY14" fmla="*/ 1182965 h 1195754"/>
              <a:gd name="connsiteX15" fmla="*/ 316642 w 316642"/>
              <a:gd name="connsiteY15" fmla="*/ 1195754 h 1195754"/>
              <a:gd name="connsiteX16" fmla="*/ 316642 w 316642"/>
              <a:gd name="connsiteY16" fmla="*/ 1195754 h 1195754"/>
              <a:gd name="connsiteX0" fmla="*/ 274987 w 316550"/>
              <a:gd name="connsiteY0" fmla="*/ 0 h 1195754"/>
              <a:gd name="connsiteX1" fmla="*/ 220634 w 316550"/>
              <a:gd name="connsiteY1" fmla="*/ 47958 h 1195754"/>
              <a:gd name="connsiteX2" fmla="*/ 118323 w 316550"/>
              <a:gd name="connsiteY2" fmla="*/ 169452 h 1195754"/>
              <a:gd name="connsiteX3" fmla="*/ 57577 w 316550"/>
              <a:gd name="connsiteY3" fmla="*/ 281354 h 1195754"/>
              <a:gd name="connsiteX4" fmla="*/ 19210 w 316550"/>
              <a:gd name="connsiteY4" fmla="*/ 393256 h 1195754"/>
              <a:gd name="connsiteX5" fmla="*/ 12816 w 316550"/>
              <a:gd name="connsiteY5" fmla="*/ 431623 h 1195754"/>
              <a:gd name="connsiteX6" fmla="*/ 3224 w 316550"/>
              <a:gd name="connsiteY6" fmla="*/ 482778 h 1195754"/>
              <a:gd name="connsiteX7" fmla="*/ 27 w 316550"/>
              <a:gd name="connsiteY7" fmla="*/ 562708 h 1195754"/>
              <a:gd name="connsiteX8" fmla="*/ 3224 w 316550"/>
              <a:gd name="connsiteY8" fmla="*/ 681004 h 1195754"/>
              <a:gd name="connsiteX9" fmla="*/ 22408 w 316550"/>
              <a:gd name="connsiteY9" fmla="*/ 792907 h 1195754"/>
              <a:gd name="connsiteX10" fmla="*/ 63971 w 316550"/>
              <a:gd name="connsiteY10" fmla="*/ 908006 h 1195754"/>
              <a:gd name="connsiteX11" fmla="*/ 118323 w 316550"/>
              <a:gd name="connsiteY11" fmla="*/ 1013514 h 1195754"/>
              <a:gd name="connsiteX12" fmla="*/ 179070 w 316550"/>
              <a:gd name="connsiteY12" fmla="*/ 1096641 h 1195754"/>
              <a:gd name="connsiteX13" fmla="*/ 223831 w 316550"/>
              <a:gd name="connsiteY13" fmla="*/ 1147796 h 1195754"/>
              <a:gd name="connsiteX14" fmla="*/ 274986 w 316550"/>
              <a:gd name="connsiteY14" fmla="*/ 1182965 h 1195754"/>
              <a:gd name="connsiteX15" fmla="*/ 316550 w 316550"/>
              <a:gd name="connsiteY15" fmla="*/ 1195754 h 1195754"/>
              <a:gd name="connsiteX16" fmla="*/ 316550 w 316550"/>
              <a:gd name="connsiteY16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2 w 316523"/>
              <a:gd name="connsiteY9" fmla="*/ 71617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5 w 316523"/>
              <a:gd name="connsiteY9" fmla="*/ 725765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28962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2159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6396 w 316523"/>
              <a:gd name="connsiteY9" fmla="*/ 735356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15988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4960 w 316523"/>
              <a:gd name="connsiteY0" fmla="*/ 0 h 1195754"/>
              <a:gd name="connsiteX1" fmla="*/ 220607 w 316523"/>
              <a:gd name="connsiteY1" fmla="*/ 47958 h 1195754"/>
              <a:gd name="connsiteX2" fmla="*/ 118296 w 316523"/>
              <a:gd name="connsiteY2" fmla="*/ 169452 h 1195754"/>
              <a:gd name="connsiteX3" fmla="*/ 57550 w 316523"/>
              <a:gd name="connsiteY3" fmla="*/ 281354 h 1195754"/>
              <a:gd name="connsiteX4" fmla="*/ 19183 w 316523"/>
              <a:gd name="connsiteY4" fmla="*/ 393256 h 1195754"/>
              <a:gd name="connsiteX5" fmla="*/ 12789 w 316523"/>
              <a:gd name="connsiteY5" fmla="*/ 431623 h 1195754"/>
              <a:gd name="connsiteX6" fmla="*/ 3197 w 316523"/>
              <a:gd name="connsiteY6" fmla="*/ 482778 h 1195754"/>
              <a:gd name="connsiteX7" fmla="*/ 0 w 316523"/>
              <a:gd name="connsiteY7" fmla="*/ 562708 h 1195754"/>
              <a:gd name="connsiteX8" fmla="*/ 3197 w 316523"/>
              <a:gd name="connsiteY8" fmla="*/ 681004 h 1195754"/>
              <a:gd name="connsiteX9" fmla="*/ 9593 w 316523"/>
              <a:gd name="connsiteY9" fmla="*/ 738554 h 1195754"/>
              <a:gd name="connsiteX10" fmla="*/ 22381 w 316523"/>
              <a:gd name="connsiteY10" fmla="*/ 792907 h 1195754"/>
              <a:gd name="connsiteX11" fmla="*/ 63944 w 316523"/>
              <a:gd name="connsiteY11" fmla="*/ 908006 h 1195754"/>
              <a:gd name="connsiteX12" fmla="*/ 118296 w 316523"/>
              <a:gd name="connsiteY12" fmla="*/ 1013514 h 1195754"/>
              <a:gd name="connsiteX13" fmla="*/ 179043 w 316523"/>
              <a:gd name="connsiteY13" fmla="*/ 1096641 h 1195754"/>
              <a:gd name="connsiteX14" fmla="*/ 223804 w 316523"/>
              <a:gd name="connsiteY14" fmla="*/ 1147796 h 1195754"/>
              <a:gd name="connsiteX15" fmla="*/ 274959 w 316523"/>
              <a:gd name="connsiteY15" fmla="*/ 1182965 h 1195754"/>
              <a:gd name="connsiteX16" fmla="*/ 316523 w 316523"/>
              <a:gd name="connsiteY16" fmla="*/ 1195754 h 1195754"/>
              <a:gd name="connsiteX17" fmla="*/ 316523 w 316523"/>
              <a:gd name="connsiteY17" fmla="*/ 1195754 h 1195754"/>
              <a:gd name="connsiteX0" fmla="*/ 278226 w 319789"/>
              <a:gd name="connsiteY0" fmla="*/ 0 h 1195754"/>
              <a:gd name="connsiteX1" fmla="*/ 223873 w 319789"/>
              <a:gd name="connsiteY1" fmla="*/ 47958 h 1195754"/>
              <a:gd name="connsiteX2" fmla="*/ 121562 w 319789"/>
              <a:gd name="connsiteY2" fmla="*/ 169452 h 1195754"/>
              <a:gd name="connsiteX3" fmla="*/ 60816 w 319789"/>
              <a:gd name="connsiteY3" fmla="*/ 281354 h 1195754"/>
              <a:gd name="connsiteX4" fmla="*/ 22449 w 319789"/>
              <a:gd name="connsiteY4" fmla="*/ 393256 h 1195754"/>
              <a:gd name="connsiteX5" fmla="*/ 16055 w 319789"/>
              <a:gd name="connsiteY5" fmla="*/ 431623 h 1195754"/>
              <a:gd name="connsiteX6" fmla="*/ 6463 w 319789"/>
              <a:gd name="connsiteY6" fmla="*/ 482778 h 1195754"/>
              <a:gd name="connsiteX7" fmla="*/ 3266 w 319789"/>
              <a:gd name="connsiteY7" fmla="*/ 562708 h 1195754"/>
              <a:gd name="connsiteX8" fmla="*/ 69 w 319789"/>
              <a:gd name="connsiteY8" fmla="*/ 629849 h 1195754"/>
              <a:gd name="connsiteX9" fmla="*/ 6463 w 319789"/>
              <a:gd name="connsiteY9" fmla="*/ 681004 h 1195754"/>
              <a:gd name="connsiteX10" fmla="*/ 12859 w 319789"/>
              <a:gd name="connsiteY10" fmla="*/ 738554 h 1195754"/>
              <a:gd name="connsiteX11" fmla="*/ 25647 w 319789"/>
              <a:gd name="connsiteY11" fmla="*/ 792907 h 1195754"/>
              <a:gd name="connsiteX12" fmla="*/ 67210 w 319789"/>
              <a:gd name="connsiteY12" fmla="*/ 908006 h 1195754"/>
              <a:gd name="connsiteX13" fmla="*/ 121562 w 319789"/>
              <a:gd name="connsiteY13" fmla="*/ 1013514 h 1195754"/>
              <a:gd name="connsiteX14" fmla="*/ 182309 w 319789"/>
              <a:gd name="connsiteY14" fmla="*/ 1096641 h 1195754"/>
              <a:gd name="connsiteX15" fmla="*/ 227070 w 319789"/>
              <a:gd name="connsiteY15" fmla="*/ 1147796 h 1195754"/>
              <a:gd name="connsiteX16" fmla="*/ 278225 w 319789"/>
              <a:gd name="connsiteY16" fmla="*/ 1182965 h 1195754"/>
              <a:gd name="connsiteX17" fmla="*/ 319789 w 319789"/>
              <a:gd name="connsiteY17" fmla="*/ 1195754 h 1195754"/>
              <a:gd name="connsiteX18" fmla="*/ 319789 w 319789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7796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44599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4204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38205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2965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6162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1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75359 w 316923"/>
              <a:gd name="connsiteY16" fmla="*/ 1176570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195754"/>
              <a:gd name="connsiteX1" fmla="*/ 221007 w 316923"/>
              <a:gd name="connsiteY1" fmla="*/ 47958 h 1195754"/>
              <a:gd name="connsiteX2" fmla="*/ 118696 w 316923"/>
              <a:gd name="connsiteY2" fmla="*/ 169452 h 1195754"/>
              <a:gd name="connsiteX3" fmla="*/ 57950 w 316923"/>
              <a:gd name="connsiteY3" fmla="*/ 281354 h 1195754"/>
              <a:gd name="connsiteX4" fmla="*/ 19583 w 316923"/>
              <a:gd name="connsiteY4" fmla="*/ 393256 h 1195754"/>
              <a:gd name="connsiteX5" fmla="*/ 13189 w 316923"/>
              <a:gd name="connsiteY5" fmla="*/ 431623 h 1195754"/>
              <a:gd name="connsiteX6" fmla="*/ 3597 w 316923"/>
              <a:gd name="connsiteY6" fmla="*/ 482778 h 1195754"/>
              <a:gd name="connsiteX7" fmla="*/ 400 w 316923"/>
              <a:gd name="connsiteY7" fmla="*/ 562708 h 1195754"/>
              <a:gd name="connsiteX8" fmla="*/ 400 w 316923"/>
              <a:gd name="connsiteY8" fmla="*/ 629849 h 1195754"/>
              <a:gd name="connsiteX9" fmla="*/ 3597 w 316923"/>
              <a:gd name="connsiteY9" fmla="*/ 681004 h 1195754"/>
              <a:gd name="connsiteX10" fmla="*/ 9993 w 316923"/>
              <a:gd name="connsiteY10" fmla="*/ 738554 h 1195754"/>
              <a:gd name="connsiteX11" fmla="*/ 22781 w 316923"/>
              <a:gd name="connsiteY11" fmla="*/ 792907 h 1195754"/>
              <a:gd name="connsiteX12" fmla="*/ 64344 w 316923"/>
              <a:gd name="connsiteY12" fmla="*/ 908006 h 1195754"/>
              <a:gd name="connsiteX13" fmla="*/ 118696 w 316923"/>
              <a:gd name="connsiteY13" fmla="*/ 1013514 h 1195754"/>
              <a:gd name="connsiteX14" fmla="*/ 179443 w 316923"/>
              <a:gd name="connsiteY14" fmla="*/ 1096641 h 1195754"/>
              <a:gd name="connsiteX15" fmla="*/ 227401 w 316923"/>
              <a:gd name="connsiteY15" fmla="*/ 1144600 h 1195754"/>
              <a:gd name="connsiteX16" fmla="*/ 291345 w 316923"/>
              <a:gd name="connsiteY16" fmla="*/ 1189359 h 1195754"/>
              <a:gd name="connsiteX17" fmla="*/ 316923 w 316923"/>
              <a:gd name="connsiteY17" fmla="*/ 1195754 h 1195754"/>
              <a:gd name="connsiteX18" fmla="*/ 316923 w 316923"/>
              <a:gd name="connsiteY18" fmla="*/ 1195754 h 1195754"/>
              <a:gd name="connsiteX0" fmla="*/ 275360 w 316923"/>
              <a:gd name="connsiteY0" fmla="*/ 0 h 1204907"/>
              <a:gd name="connsiteX1" fmla="*/ 221007 w 316923"/>
              <a:gd name="connsiteY1" fmla="*/ 47958 h 1204907"/>
              <a:gd name="connsiteX2" fmla="*/ 118696 w 316923"/>
              <a:gd name="connsiteY2" fmla="*/ 169452 h 1204907"/>
              <a:gd name="connsiteX3" fmla="*/ 57950 w 316923"/>
              <a:gd name="connsiteY3" fmla="*/ 281354 h 1204907"/>
              <a:gd name="connsiteX4" fmla="*/ 19583 w 316923"/>
              <a:gd name="connsiteY4" fmla="*/ 393256 h 1204907"/>
              <a:gd name="connsiteX5" fmla="*/ 13189 w 316923"/>
              <a:gd name="connsiteY5" fmla="*/ 431623 h 1204907"/>
              <a:gd name="connsiteX6" fmla="*/ 3597 w 316923"/>
              <a:gd name="connsiteY6" fmla="*/ 482778 h 1204907"/>
              <a:gd name="connsiteX7" fmla="*/ 400 w 316923"/>
              <a:gd name="connsiteY7" fmla="*/ 562708 h 1204907"/>
              <a:gd name="connsiteX8" fmla="*/ 400 w 316923"/>
              <a:gd name="connsiteY8" fmla="*/ 629849 h 1204907"/>
              <a:gd name="connsiteX9" fmla="*/ 3597 w 316923"/>
              <a:gd name="connsiteY9" fmla="*/ 681004 h 1204907"/>
              <a:gd name="connsiteX10" fmla="*/ 9993 w 316923"/>
              <a:gd name="connsiteY10" fmla="*/ 738554 h 1204907"/>
              <a:gd name="connsiteX11" fmla="*/ 22781 w 316923"/>
              <a:gd name="connsiteY11" fmla="*/ 792907 h 1204907"/>
              <a:gd name="connsiteX12" fmla="*/ 64344 w 316923"/>
              <a:gd name="connsiteY12" fmla="*/ 908006 h 1204907"/>
              <a:gd name="connsiteX13" fmla="*/ 118696 w 316923"/>
              <a:gd name="connsiteY13" fmla="*/ 1013514 h 1204907"/>
              <a:gd name="connsiteX14" fmla="*/ 179443 w 316923"/>
              <a:gd name="connsiteY14" fmla="*/ 1096641 h 1204907"/>
              <a:gd name="connsiteX15" fmla="*/ 227401 w 316923"/>
              <a:gd name="connsiteY15" fmla="*/ 1144600 h 1204907"/>
              <a:gd name="connsiteX16" fmla="*/ 304134 w 316923"/>
              <a:gd name="connsiteY16" fmla="*/ 1202148 h 1204907"/>
              <a:gd name="connsiteX17" fmla="*/ 316923 w 316923"/>
              <a:gd name="connsiteY17" fmla="*/ 1195754 h 1204907"/>
              <a:gd name="connsiteX18" fmla="*/ 316923 w 316923"/>
              <a:gd name="connsiteY18" fmla="*/ 1195754 h 1204907"/>
              <a:gd name="connsiteX0" fmla="*/ 275360 w 316923"/>
              <a:gd name="connsiteY0" fmla="*/ 0 h 1202528"/>
              <a:gd name="connsiteX1" fmla="*/ 221007 w 316923"/>
              <a:gd name="connsiteY1" fmla="*/ 47958 h 1202528"/>
              <a:gd name="connsiteX2" fmla="*/ 118696 w 316923"/>
              <a:gd name="connsiteY2" fmla="*/ 169452 h 1202528"/>
              <a:gd name="connsiteX3" fmla="*/ 57950 w 316923"/>
              <a:gd name="connsiteY3" fmla="*/ 281354 h 1202528"/>
              <a:gd name="connsiteX4" fmla="*/ 19583 w 316923"/>
              <a:gd name="connsiteY4" fmla="*/ 393256 h 1202528"/>
              <a:gd name="connsiteX5" fmla="*/ 13189 w 316923"/>
              <a:gd name="connsiteY5" fmla="*/ 431623 h 1202528"/>
              <a:gd name="connsiteX6" fmla="*/ 3597 w 316923"/>
              <a:gd name="connsiteY6" fmla="*/ 482778 h 1202528"/>
              <a:gd name="connsiteX7" fmla="*/ 400 w 316923"/>
              <a:gd name="connsiteY7" fmla="*/ 562708 h 1202528"/>
              <a:gd name="connsiteX8" fmla="*/ 400 w 316923"/>
              <a:gd name="connsiteY8" fmla="*/ 629849 h 1202528"/>
              <a:gd name="connsiteX9" fmla="*/ 3597 w 316923"/>
              <a:gd name="connsiteY9" fmla="*/ 681004 h 1202528"/>
              <a:gd name="connsiteX10" fmla="*/ 9993 w 316923"/>
              <a:gd name="connsiteY10" fmla="*/ 738554 h 1202528"/>
              <a:gd name="connsiteX11" fmla="*/ 22781 w 316923"/>
              <a:gd name="connsiteY11" fmla="*/ 792907 h 1202528"/>
              <a:gd name="connsiteX12" fmla="*/ 64344 w 316923"/>
              <a:gd name="connsiteY12" fmla="*/ 908006 h 1202528"/>
              <a:gd name="connsiteX13" fmla="*/ 118696 w 316923"/>
              <a:gd name="connsiteY13" fmla="*/ 1013514 h 1202528"/>
              <a:gd name="connsiteX14" fmla="*/ 179443 w 316923"/>
              <a:gd name="connsiteY14" fmla="*/ 1096641 h 1202528"/>
              <a:gd name="connsiteX15" fmla="*/ 227401 w 316923"/>
              <a:gd name="connsiteY15" fmla="*/ 1144600 h 1202528"/>
              <a:gd name="connsiteX16" fmla="*/ 275359 w 316923"/>
              <a:gd name="connsiteY16" fmla="*/ 1182965 h 1202528"/>
              <a:gd name="connsiteX17" fmla="*/ 304134 w 316923"/>
              <a:gd name="connsiteY17" fmla="*/ 1202148 h 1202528"/>
              <a:gd name="connsiteX18" fmla="*/ 316923 w 316923"/>
              <a:gd name="connsiteY18" fmla="*/ 1195754 h 1202528"/>
              <a:gd name="connsiteX19" fmla="*/ 316923 w 316923"/>
              <a:gd name="connsiteY19" fmla="*/ 1195754 h 1202528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64344 w 316923"/>
              <a:gd name="connsiteY12" fmla="*/ 908006 h 1202861"/>
              <a:gd name="connsiteX13" fmla="*/ 118696 w 316923"/>
              <a:gd name="connsiteY13" fmla="*/ 1013514 h 1202861"/>
              <a:gd name="connsiteX14" fmla="*/ 179443 w 316923"/>
              <a:gd name="connsiteY14" fmla="*/ 1096641 h 1202861"/>
              <a:gd name="connsiteX15" fmla="*/ 227401 w 316923"/>
              <a:gd name="connsiteY15" fmla="*/ 1144600 h 1202861"/>
              <a:gd name="connsiteX16" fmla="*/ 265768 w 316923"/>
              <a:gd name="connsiteY16" fmla="*/ 1176571 h 1202861"/>
              <a:gd name="connsiteX17" fmla="*/ 304134 w 316923"/>
              <a:gd name="connsiteY17" fmla="*/ 1202148 h 1202861"/>
              <a:gd name="connsiteX18" fmla="*/ 316923 w 316923"/>
              <a:gd name="connsiteY18" fmla="*/ 1195754 h 1202861"/>
              <a:gd name="connsiteX19" fmla="*/ 316923 w 316923"/>
              <a:gd name="connsiteY19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2372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38766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22781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9993 w 316923"/>
              <a:gd name="connsiteY10" fmla="*/ 738554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1004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7 w 316923"/>
              <a:gd name="connsiteY9" fmla="*/ 684201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8313 w 319876"/>
              <a:gd name="connsiteY0" fmla="*/ 0 h 1202861"/>
              <a:gd name="connsiteX1" fmla="*/ 223960 w 319876"/>
              <a:gd name="connsiteY1" fmla="*/ 47958 h 1202861"/>
              <a:gd name="connsiteX2" fmla="*/ 121649 w 319876"/>
              <a:gd name="connsiteY2" fmla="*/ 169452 h 1202861"/>
              <a:gd name="connsiteX3" fmla="*/ 60903 w 319876"/>
              <a:gd name="connsiteY3" fmla="*/ 281354 h 1202861"/>
              <a:gd name="connsiteX4" fmla="*/ 22536 w 319876"/>
              <a:gd name="connsiteY4" fmla="*/ 393256 h 1202861"/>
              <a:gd name="connsiteX5" fmla="*/ 16142 w 319876"/>
              <a:gd name="connsiteY5" fmla="*/ 431623 h 1202861"/>
              <a:gd name="connsiteX6" fmla="*/ 6550 w 319876"/>
              <a:gd name="connsiteY6" fmla="*/ 482778 h 1202861"/>
              <a:gd name="connsiteX7" fmla="*/ 3353 w 319876"/>
              <a:gd name="connsiteY7" fmla="*/ 562708 h 1202861"/>
              <a:gd name="connsiteX8" fmla="*/ 3353 w 319876"/>
              <a:gd name="connsiteY8" fmla="*/ 629849 h 1202861"/>
              <a:gd name="connsiteX9" fmla="*/ 155 w 319876"/>
              <a:gd name="connsiteY9" fmla="*/ 684201 h 1202861"/>
              <a:gd name="connsiteX10" fmla="*/ 9749 w 319876"/>
              <a:gd name="connsiteY10" fmla="*/ 741751 h 1202861"/>
              <a:gd name="connsiteX11" fmla="*/ 22537 w 319876"/>
              <a:gd name="connsiteY11" fmla="*/ 792907 h 1202861"/>
              <a:gd name="connsiteX12" fmla="*/ 44917 w 319876"/>
              <a:gd name="connsiteY12" fmla="*/ 856851 h 1202861"/>
              <a:gd name="connsiteX13" fmla="*/ 67297 w 319876"/>
              <a:gd name="connsiteY13" fmla="*/ 908006 h 1202861"/>
              <a:gd name="connsiteX14" fmla="*/ 121649 w 319876"/>
              <a:gd name="connsiteY14" fmla="*/ 1013514 h 1202861"/>
              <a:gd name="connsiteX15" fmla="*/ 182396 w 319876"/>
              <a:gd name="connsiteY15" fmla="*/ 1096641 h 1202861"/>
              <a:gd name="connsiteX16" fmla="*/ 230354 w 319876"/>
              <a:gd name="connsiteY16" fmla="*/ 1144600 h 1202861"/>
              <a:gd name="connsiteX17" fmla="*/ 268721 w 319876"/>
              <a:gd name="connsiteY17" fmla="*/ 1176571 h 1202861"/>
              <a:gd name="connsiteX18" fmla="*/ 307087 w 319876"/>
              <a:gd name="connsiteY18" fmla="*/ 1202148 h 1202861"/>
              <a:gd name="connsiteX19" fmla="*/ 319876 w 319876"/>
              <a:gd name="connsiteY19" fmla="*/ 1195754 h 1202861"/>
              <a:gd name="connsiteX20" fmla="*/ 319876 w 319876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6794 w 316923"/>
              <a:gd name="connsiteY9" fmla="*/ 693792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6796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41964 w 316923"/>
              <a:gd name="connsiteY12" fmla="*/ 856851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08006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22597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13514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096641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79443 w 316923"/>
              <a:gd name="connsiteY15" fmla="*/ 1111232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21007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  <a:gd name="connsiteX0" fmla="*/ 275360 w 316923"/>
              <a:gd name="connsiteY0" fmla="*/ 0 h 1202861"/>
              <a:gd name="connsiteX1" fmla="*/ 214613 w 316923"/>
              <a:gd name="connsiteY1" fmla="*/ 47958 h 1202861"/>
              <a:gd name="connsiteX2" fmla="*/ 118696 w 316923"/>
              <a:gd name="connsiteY2" fmla="*/ 169452 h 1202861"/>
              <a:gd name="connsiteX3" fmla="*/ 57950 w 316923"/>
              <a:gd name="connsiteY3" fmla="*/ 281354 h 1202861"/>
              <a:gd name="connsiteX4" fmla="*/ 19583 w 316923"/>
              <a:gd name="connsiteY4" fmla="*/ 393256 h 1202861"/>
              <a:gd name="connsiteX5" fmla="*/ 13189 w 316923"/>
              <a:gd name="connsiteY5" fmla="*/ 431623 h 1202861"/>
              <a:gd name="connsiteX6" fmla="*/ 3597 w 316923"/>
              <a:gd name="connsiteY6" fmla="*/ 482778 h 1202861"/>
              <a:gd name="connsiteX7" fmla="*/ 400 w 316923"/>
              <a:gd name="connsiteY7" fmla="*/ 562708 h 1202861"/>
              <a:gd name="connsiteX8" fmla="*/ 400 w 316923"/>
              <a:gd name="connsiteY8" fmla="*/ 629849 h 1202861"/>
              <a:gd name="connsiteX9" fmla="*/ 3596 w 316923"/>
              <a:gd name="connsiteY9" fmla="*/ 700187 h 1202861"/>
              <a:gd name="connsiteX10" fmla="*/ 9993 w 316923"/>
              <a:gd name="connsiteY10" fmla="*/ 741751 h 1202861"/>
              <a:gd name="connsiteX11" fmla="*/ 19584 w 316923"/>
              <a:gd name="connsiteY11" fmla="*/ 792907 h 1202861"/>
              <a:gd name="connsiteX12" fmla="*/ 37100 w 316923"/>
              <a:gd name="connsiteY12" fmla="*/ 861715 h 1202861"/>
              <a:gd name="connsiteX13" fmla="*/ 64344 w 316923"/>
              <a:gd name="connsiteY13" fmla="*/ 937188 h 1202861"/>
              <a:gd name="connsiteX14" fmla="*/ 118696 w 316923"/>
              <a:gd name="connsiteY14" fmla="*/ 1032969 h 1202861"/>
              <a:gd name="connsiteX15" fmla="*/ 184307 w 316923"/>
              <a:gd name="connsiteY15" fmla="*/ 1106368 h 1202861"/>
              <a:gd name="connsiteX16" fmla="*/ 227401 w 316923"/>
              <a:gd name="connsiteY16" fmla="*/ 1144600 h 1202861"/>
              <a:gd name="connsiteX17" fmla="*/ 265768 w 316923"/>
              <a:gd name="connsiteY17" fmla="*/ 1176571 h 1202861"/>
              <a:gd name="connsiteX18" fmla="*/ 304134 w 316923"/>
              <a:gd name="connsiteY18" fmla="*/ 1202148 h 1202861"/>
              <a:gd name="connsiteX19" fmla="*/ 316923 w 316923"/>
              <a:gd name="connsiteY19" fmla="*/ 1195754 h 1202861"/>
              <a:gd name="connsiteX20" fmla="*/ 316923 w 316923"/>
              <a:gd name="connsiteY20" fmla="*/ 1195754 h 120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6923" h="1202861">
                <a:moveTo>
                  <a:pt x="275360" y="0"/>
                </a:moveTo>
                <a:cubicBezTo>
                  <a:pt x="268966" y="6927"/>
                  <a:pt x="237526" y="19716"/>
                  <a:pt x="214613" y="47958"/>
                </a:cubicBezTo>
                <a:cubicBezTo>
                  <a:pt x="191700" y="76200"/>
                  <a:pt x="144807" y="130553"/>
                  <a:pt x="118696" y="169452"/>
                </a:cubicBezTo>
                <a:cubicBezTo>
                  <a:pt x="92585" y="208351"/>
                  <a:pt x="74469" y="244053"/>
                  <a:pt x="57950" y="281354"/>
                </a:cubicBezTo>
                <a:cubicBezTo>
                  <a:pt x="41431" y="318655"/>
                  <a:pt x="27043" y="368211"/>
                  <a:pt x="19583" y="393256"/>
                </a:cubicBezTo>
                <a:cubicBezTo>
                  <a:pt x="12123" y="418301"/>
                  <a:pt x="15853" y="416703"/>
                  <a:pt x="13189" y="431623"/>
                </a:cubicBezTo>
                <a:cubicBezTo>
                  <a:pt x="10525" y="446543"/>
                  <a:pt x="5729" y="460931"/>
                  <a:pt x="3597" y="482778"/>
                </a:cubicBezTo>
                <a:cubicBezTo>
                  <a:pt x="1466" y="504626"/>
                  <a:pt x="933" y="538196"/>
                  <a:pt x="400" y="562708"/>
                </a:cubicBezTo>
                <a:cubicBezTo>
                  <a:pt x="-133" y="587220"/>
                  <a:pt x="-133" y="610133"/>
                  <a:pt x="400" y="629849"/>
                </a:cubicBezTo>
                <a:cubicBezTo>
                  <a:pt x="933" y="649565"/>
                  <a:pt x="1997" y="681537"/>
                  <a:pt x="3596" y="700187"/>
                </a:cubicBezTo>
                <a:cubicBezTo>
                  <a:pt x="5195" y="718837"/>
                  <a:pt x="6796" y="723101"/>
                  <a:pt x="9993" y="741751"/>
                </a:cubicBezTo>
                <a:cubicBezTo>
                  <a:pt x="16387" y="760402"/>
                  <a:pt x="15066" y="772913"/>
                  <a:pt x="19584" y="792907"/>
                </a:cubicBezTo>
                <a:cubicBezTo>
                  <a:pt x="24102" y="812901"/>
                  <a:pt x="30173" y="842532"/>
                  <a:pt x="37100" y="861715"/>
                </a:cubicBezTo>
                <a:cubicBezTo>
                  <a:pt x="44027" y="880898"/>
                  <a:pt x="50745" y="908646"/>
                  <a:pt x="64344" y="937188"/>
                </a:cubicBezTo>
                <a:cubicBezTo>
                  <a:pt x="77943" y="965730"/>
                  <a:pt x="98702" y="1004772"/>
                  <a:pt x="118696" y="1032969"/>
                </a:cubicBezTo>
                <a:cubicBezTo>
                  <a:pt x="138690" y="1061166"/>
                  <a:pt x="166190" y="1087763"/>
                  <a:pt x="184307" y="1106368"/>
                </a:cubicBezTo>
                <a:cubicBezTo>
                  <a:pt x="202424" y="1124973"/>
                  <a:pt x="213824" y="1132900"/>
                  <a:pt x="227401" y="1144600"/>
                </a:cubicBezTo>
                <a:cubicBezTo>
                  <a:pt x="240978" y="1156300"/>
                  <a:pt x="252979" y="1166980"/>
                  <a:pt x="265768" y="1176571"/>
                </a:cubicBezTo>
                <a:cubicBezTo>
                  <a:pt x="278557" y="1186162"/>
                  <a:pt x="295608" y="1198951"/>
                  <a:pt x="304134" y="1202148"/>
                </a:cubicBezTo>
                <a:cubicBezTo>
                  <a:pt x="312660" y="1205345"/>
                  <a:pt x="314792" y="1196820"/>
                  <a:pt x="316923" y="1195754"/>
                </a:cubicBezTo>
                <a:lnTo>
                  <a:pt x="316923" y="119575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Freeform 14"/>
          <p:cNvSpPr/>
          <p:nvPr/>
        </p:nvSpPr>
        <p:spPr>
          <a:xfrm>
            <a:off x="4216128" y="4684358"/>
            <a:ext cx="703385" cy="249427"/>
          </a:xfrm>
          <a:custGeom>
            <a:avLst/>
            <a:gdLst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4212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17410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40328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2241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6244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5088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39442 w 703385"/>
              <a:gd name="connsiteY9" fmla="*/ 8952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95961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8331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40632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69013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995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5351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66390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7545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7664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  <a:gd name="connsiteX0" fmla="*/ 0 w 703385"/>
              <a:gd name="connsiteY0" fmla="*/ 140677 h 249427"/>
              <a:gd name="connsiteX1" fmla="*/ 111902 w 703385"/>
              <a:gd name="connsiteY1" fmla="*/ 207818 h 249427"/>
              <a:gd name="connsiteX2" fmla="*/ 191833 w 703385"/>
              <a:gd name="connsiteY2" fmla="*/ 233396 h 249427"/>
              <a:gd name="connsiteX3" fmla="*/ 255777 w 703385"/>
              <a:gd name="connsiteY3" fmla="*/ 242987 h 249427"/>
              <a:gd name="connsiteX4" fmla="*/ 326115 w 703385"/>
              <a:gd name="connsiteY4" fmla="*/ 249382 h 249427"/>
              <a:gd name="connsiteX5" fmla="*/ 396453 w 703385"/>
              <a:gd name="connsiteY5" fmla="*/ 239790 h 249427"/>
              <a:gd name="connsiteX6" fmla="*/ 469989 w 703385"/>
              <a:gd name="connsiteY6" fmla="*/ 220607 h 249427"/>
              <a:gd name="connsiteX7" fmla="*/ 537131 w 703385"/>
              <a:gd name="connsiteY7" fmla="*/ 185438 h 249427"/>
              <a:gd name="connsiteX8" fmla="*/ 581892 w 703385"/>
              <a:gd name="connsiteY8" fmla="*/ 147071 h 249427"/>
              <a:gd name="connsiteX9" fmla="*/ 645882 w 703385"/>
              <a:gd name="connsiteY9" fmla="*/ 83083 h 249427"/>
              <a:gd name="connsiteX10" fmla="*/ 671413 w 703385"/>
              <a:gd name="connsiteY10" fmla="*/ 47958 h 249427"/>
              <a:gd name="connsiteX11" fmla="*/ 703385 w 703385"/>
              <a:gd name="connsiteY11" fmla="*/ 0 h 249427"/>
              <a:gd name="connsiteX12" fmla="*/ 703385 w 703385"/>
              <a:gd name="connsiteY12" fmla="*/ 0 h 24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3385" h="249427">
                <a:moveTo>
                  <a:pt x="0" y="140677"/>
                </a:moveTo>
                <a:cubicBezTo>
                  <a:pt x="39965" y="166521"/>
                  <a:pt x="79930" y="192365"/>
                  <a:pt x="111902" y="207818"/>
                </a:cubicBezTo>
                <a:cubicBezTo>
                  <a:pt x="143874" y="223271"/>
                  <a:pt x="167854" y="227535"/>
                  <a:pt x="191833" y="233396"/>
                </a:cubicBezTo>
                <a:cubicBezTo>
                  <a:pt x="215812" y="239257"/>
                  <a:pt x="233397" y="240323"/>
                  <a:pt x="255777" y="242987"/>
                </a:cubicBezTo>
                <a:cubicBezTo>
                  <a:pt x="278157" y="245651"/>
                  <a:pt x="302669" y="249915"/>
                  <a:pt x="326115" y="249382"/>
                </a:cubicBezTo>
                <a:cubicBezTo>
                  <a:pt x="349561" y="248849"/>
                  <a:pt x="372474" y="244586"/>
                  <a:pt x="396453" y="239790"/>
                </a:cubicBezTo>
                <a:cubicBezTo>
                  <a:pt x="420432" y="234994"/>
                  <a:pt x="446543" y="229666"/>
                  <a:pt x="469989" y="220607"/>
                </a:cubicBezTo>
                <a:cubicBezTo>
                  <a:pt x="493435" y="211548"/>
                  <a:pt x="518481" y="197694"/>
                  <a:pt x="537131" y="185438"/>
                </a:cubicBezTo>
                <a:cubicBezTo>
                  <a:pt x="555781" y="173182"/>
                  <a:pt x="563767" y="164130"/>
                  <a:pt x="581892" y="147071"/>
                </a:cubicBezTo>
                <a:cubicBezTo>
                  <a:pt x="600017" y="130012"/>
                  <a:pt x="630962" y="99602"/>
                  <a:pt x="645882" y="83083"/>
                </a:cubicBezTo>
                <a:cubicBezTo>
                  <a:pt x="660802" y="66564"/>
                  <a:pt x="661829" y="61805"/>
                  <a:pt x="671413" y="47958"/>
                </a:cubicBezTo>
                <a:cubicBezTo>
                  <a:pt x="680997" y="34111"/>
                  <a:pt x="703385" y="0"/>
                  <a:pt x="703385" y="0"/>
                </a:cubicBezTo>
                <a:lnTo>
                  <a:pt x="70338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Freeform 15"/>
          <p:cNvSpPr/>
          <p:nvPr/>
        </p:nvSpPr>
        <p:spPr>
          <a:xfrm>
            <a:off x="4762486" y="3600506"/>
            <a:ext cx="280037" cy="1144599"/>
          </a:xfrm>
          <a:custGeom>
            <a:avLst/>
            <a:gdLst>
              <a:gd name="connsiteX0" fmla="*/ 57550 w 217703"/>
              <a:gd name="connsiteY0" fmla="*/ 1106233 h 1106233"/>
              <a:gd name="connsiteX1" fmla="*/ 137480 w 217703"/>
              <a:gd name="connsiteY1" fmla="*/ 987936 h 1106233"/>
              <a:gd name="connsiteX2" fmla="*/ 169452 w 217703"/>
              <a:gd name="connsiteY2" fmla="*/ 904809 h 1106233"/>
              <a:gd name="connsiteX3" fmla="*/ 201424 w 217703"/>
              <a:gd name="connsiteY3" fmla="*/ 773724 h 1106233"/>
              <a:gd name="connsiteX4" fmla="*/ 211015 w 217703"/>
              <a:gd name="connsiteY4" fmla="*/ 652230 h 1106233"/>
              <a:gd name="connsiteX5" fmla="*/ 217410 w 217703"/>
              <a:gd name="connsiteY5" fmla="*/ 514750 h 1106233"/>
              <a:gd name="connsiteX6" fmla="*/ 201424 w 217703"/>
              <a:gd name="connsiteY6" fmla="*/ 393256 h 1106233"/>
              <a:gd name="connsiteX7" fmla="*/ 166254 w 217703"/>
              <a:gd name="connsiteY7" fmla="*/ 300538 h 1106233"/>
              <a:gd name="connsiteX8" fmla="*/ 134282 w 217703"/>
              <a:gd name="connsiteY8" fmla="*/ 201424 h 1106233"/>
              <a:gd name="connsiteX9" fmla="*/ 89522 w 217703"/>
              <a:gd name="connsiteY9" fmla="*/ 105508 h 1106233"/>
              <a:gd name="connsiteX10" fmla="*/ 0 w 217703"/>
              <a:gd name="connsiteY10" fmla="*/ 0 h 1106233"/>
              <a:gd name="connsiteX11" fmla="*/ 0 w 217703"/>
              <a:gd name="connsiteY11" fmla="*/ 0 h 1106233"/>
              <a:gd name="connsiteX0" fmla="*/ 85067 w 245220"/>
              <a:gd name="connsiteY0" fmla="*/ 1117025 h 1117025"/>
              <a:gd name="connsiteX1" fmla="*/ 164997 w 245220"/>
              <a:gd name="connsiteY1" fmla="*/ 998728 h 1117025"/>
              <a:gd name="connsiteX2" fmla="*/ 196969 w 245220"/>
              <a:gd name="connsiteY2" fmla="*/ 915601 h 1117025"/>
              <a:gd name="connsiteX3" fmla="*/ 228941 w 245220"/>
              <a:gd name="connsiteY3" fmla="*/ 784516 h 1117025"/>
              <a:gd name="connsiteX4" fmla="*/ 238532 w 245220"/>
              <a:gd name="connsiteY4" fmla="*/ 663022 h 1117025"/>
              <a:gd name="connsiteX5" fmla="*/ 244927 w 245220"/>
              <a:gd name="connsiteY5" fmla="*/ 525542 h 1117025"/>
              <a:gd name="connsiteX6" fmla="*/ 228941 w 245220"/>
              <a:gd name="connsiteY6" fmla="*/ 404048 h 1117025"/>
              <a:gd name="connsiteX7" fmla="*/ 193771 w 245220"/>
              <a:gd name="connsiteY7" fmla="*/ 311330 h 1117025"/>
              <a:gd name="connsiteX8" fmla="*/ 161799 w 245220"/>
              <a:gd name="connsiteY8" fmla="*/ 212216 h 1117025"/>
              <a:gd name="connsiteX9" fmla="*/ 117039 w 245220"/>
              <a:gd name="connsiteY9" fmla="*/ 116300 h 1117025"/>
              <a:gd name="connsiteX10" fmla="*/ 27517 w 245220"/>
              <a:gd name="connsiteY10" fmla="*/ 10792 h 1117025"/>
              <a:gd name="connsiteX11" fmla="*/ 0 w 245220"/>
              <a:gd name="connsiteY11" fmla="*/ 1338 h 1117025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75639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4962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18113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61799 w 245220"/>
              <a:gd name="connsiteY8" fmla="*/ 210878 h 1115687"/>
              <a:gd name="connsiteX9" fmla="*/ 117039 w 245220"/>
              <a:gd name="connsiteY9" fmla="*/ 124417 h 1115687"/>
              <a:gd name="connsiteX10" fmla="*/ 70668 w 245220"/>
              <a:gd name="connsiteY10" fmla="*/ 66184 h 1115687"/>
              <a:gd name="connsiteX11" fmla="*/ 27517 w 245220"/>
              <a:gd name="connsiteY11" fmla="*/ 9454 h 1115687"/>
              <a:gd name="connsiteX12" fmla="*/ 0 w 245220"/>
              <a:gd name="connsiteY12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0734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3771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5220"/>
              <a:gd name="connsiteY0" fmla="*/ 1115687 h 1115687"/>
              <a:gd name="connsiteX1" fmla="*/ 164997 w 245220"/>
              <a:gd name="connsiteY1" fmla="*/ 997390 h 1115687"/>
              <a:gd name="connsiteX2" fmla="*/ 196969 w 245220"/>
              <a:gd name="connsiteY2" fmla="*/ 914263 h 1115687"/>
              <a:gd name="connsiteX3" fmla="*/ 228941 w 245220"/>
              <a:gd name="connsiteY3" fmla="*/ 783178 h 1115687"/>
              <a:gd name="connsiteX4" fmla="*/ 238532 w 245220"/>
              <a:gd name="connsiteY4" fmla="*/ 661684 h 1115687"/>
              <a:gd name="connsiteX5" fmla="*/ 244927 w 245220"/>
              <a:gd name="connsiteY5" fmla="*/ 524204 h 1115687"/>
              <a:gd name="connsiteX6" fmla="*/ 228941 w 245220"/>
              <a:gd name="connsiteY6" fmla="*/ 402710 h 1115687"/>
              <a:gd name="connsiteX7" fmla="*/ 199886 w 245220"/>
              <a:gd name="connsiteY7" fmla="*/ 309992 h 1115687"/>
              <a:gd name="connsiteX8" fmla="*/ 186849 w 245220"/>
              <a:gd name="connsiteY8" fmla="*/ 271041 h 1115687"/>
              <a:gd name="connsiteX9" fmla="*/ 161799 w 245220"/>
              <a:gd name="connsiteY9" fmla="*/ 210878 h 1115687"/>
              <a:gd name="connsiteX10" fmla="*/ 117039 w 245220"/>
              <a:gd name="connsiteY10" fmla="*/ 124417 h 1115687"/>
              <a:gd name="connsiteX11" fmla="*/ 70668 w 245220"/>
              <a:gd name="connsiteY11" fmla="*/ 66184 h 1115687"/>
              <a:gd name="connsiteX12" fmla="*/ 27517 w 245220"/>
              <a:gd name="connsiteY12" fmla="*/ 9454 h 1115687"/>
              <a:gd name="connsiteX13" fmla="*/ 0 w 245220"/>
              <a:gd name="connsiteY13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532 w 246390"/>
              <a:gd name="connsiteY4" fmla="*/ 661684 h 1115687"/>
              <a:gd name="connsiteX5" fmla="*/ 244940 w 246390"/>
              <a:gd name="connsiteY5" fmla="*/ 617724 h 1115687"/>
              <a:gd name="connsiteX6" fmla="*/ 244927 w 246390"/>
              <a:gd name="connsiteY6" fmla="*/ 524204 h 1115687"/>
              <a:gd name="connsiteX7" fmla="*/ 228941 w 246390"/>
              <a:gd name="connsiteY7" fmla="*/ 402710 h 1115687"/>
              <a:gd name="connsiteX8" fmla="*/ 199886 w 246390"/>
              <a:gd name="connsiteY8" fmla="*/ 309992 h 1115687"/>
              <a:gd name="connsiteX9" fmla="*/ 186849 w 246390"/>
              <a:gd name="connsiteY9" fmla="*/ 271041 h 1115687"/>
              <a:gd name="connsiteX10" fmla="*/ 161799 w 246390"/>
              <a:gd name="connsiteY10" fmla="*/ 210878 h 1115687"/>
              <a:gd name="connsiteX11" fmla="*/ 117039 w 246390"/>
              <a:gd name="connsiteY11" fmla="*/ 124417 h 1115687"/>
              <a:gd name="connsiteX12" fmla="*/ 70668 w 246390"/>
              <a:gd name="connsiteY12" fmla="*/ 66184 h 1115687"/>
              <a:gd name="connsiteX13" fmla="*/ 27517 w 246390"/>
              <a:gd name="connsiteY13" fmla="*/ 9454 h 1115687"/>
              <a:gd name="connsiteX14" fmla="*/ 0 w 246390"/>
              <a:gd name="connsiteY14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38532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28941 w 246390"/>
              <a:gd name="connsiteY3" fmla="*/ 783178 h 1115687"/>
              <a:gd name="connsiteX4" fmla="*/ 238824 w 246390"/>
              <a:gd name="connsiteY4" fmla="*/ 687060 h 1115687"/>
              <a:gd name="connsiteX5" fmla="*/ 241589 w 246390"/>
              <a:gd name="connsiteY5" fmla="*/ 661684 h 1115687"/>
              <a:gd name="connsiteX6" fmla="*/ 244940 w 246390"/>
              <a:gd name="connsiteY6" fmla="*/ 617724 h 1115687"/>
              <a:gd name="connsiteX7" fmla="*/ 244927 w 246390"/>
              <a:gd name="connsiteY7" fmla="*/ 524204 h 1115687"/>
              <a:gd name="connsiteX8" fmla="*/ 228941 w 246390"/>
              <a:gd name="connsiteY8" fmla="*/ 402710 h 1115687"/>
              <a:gd name="connsiteX9" fmla="*/ 199886 w 246390"/>
              <a:gd name="connsiteY9" fmla="*/ 309992 h 1115687"/>
              <a:gd name="connsiteX10" fmla="*/ 186849 w 246390"/>
              <a:gd name="connsiteY10" fmla="*/ 271041 h 1115687"/>
              <a:gd name="connsiteX11" fmla="*/ 161799 w 246390"/>
              <a:gd name="connsiteY11" fmla="*/ 210878 h 1115687"/>
              <a:gd name="connsiteX12" fmla="*/ 117039 w 246390"/>
              <a:gd name="connsiteY12" fmla="*/ 124417 h 1115687"/>
              <a:gd name="connsiteX13" fmla="*/ 70668 w 246390"/>
              <a:gd name="connsiteY13" fmla="*/ 66184 h 1115687"/>
              <a:gd name="connsiteX14" fmla="*/ 27517 w 246390"/>
              <a:gd name="connsiteY14" fmla="*/ 9454 h 1115687"/>
              <a:gd name="connsiteX15" fmla="*/ 0 w 246390"/>
              <a:gd name="connsiteY15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05193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4263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6969 w 246390"/>
              <a:gd name="connsiteY2" fmla="*/ 917414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206141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64997 w 246390"/>
              <a:gd name="connsiteY1" fmla="*/ 997390 h 1115687"/>
              <a:gd name="connsiteX2" fmla="*/ 193912 w 246390"/>
              <a:gd name="connsiteY2" fmla="*/ 923717 h 1115687"/>
              <a:gd name="connsiteX3" fmla="*/ 211307 w 246390"/>
              <a:gd name="connsiteY3" fmla="*/ 866705 h 1115687"/>
              <a:gd name="connsiteX4" fmla="*/ 228941 w 246390"/>
              <a:gd name="connsiteY4" fmla="*/ 783178 h 1115687"/>
              <a:gd name="connsiteX5" fmla="*/ 238824 w 246390"/>
              <a:gd name="connsiteY5" fmla="*/ 687060 h 1115687"/>
              <a:gd name="connsiteX6" fmla="*/ 241589 w 246390"/>
              <a:gd name="connsiteY6" fmla="*/ 661684 h 1115687"/>
              <a:gd name="connsiteX7" fmla="*/ 244940 w 246390"/>
              <a:gd name="connsiteY7" fmla="*/ 617724 h 1115687"/>
              <a:gd name="connsiteX8" fmla="*/ 244927 w 246390"/>
              <a:gd name="connsiteY8" fmla="*/ 524204 h 1115687"/>
              <a:gd name="connsiteX9" fmla="*/ 228941 w 246390"/>
              <a:gd name="connsiteY9" fmla="*/ 402710 h 1115687"/>
              <a:gd name="connsiteX10" fmla="*/ 199886 w 246390"/>
              <a:gd name="connsiteY10" fmla="*/ 309992 h 1115687"/>
              <a:gd name="connsiteX11" fmla="*/ 186849 w 246390"/>
              <a:gd name="connsiteY11" fmla="*/ 271041 h 1115687"/>
              <a:gd name="connsiteX12" fmla="*/ 161799 w 246390"/>
              <a:gd name="connsiteY12" fmla="*/ 210878 h 1115687"/>
              <a:gd name="connsiteX13" fmla="*/ 117039 w 246390"/>
              <a:gd name="connsiteY13" fmla="*/ 124417 h 1115687"/>
              <a:gd name="connsiteX14" fmla="*/ 70668 w 246390"/>
              <a:gd name="connsiteY14" fmla="*/ 66184 h 1115687"/>
              <a:gd name="connsiteX15" fmla="*/ 27517 w 246390"/>
              <a:gd name="connsiteY15" fmla="*/ 9454 h 1115687"/>
              <a:gd name="connsiteX16" fmla="*/ 0 w 246390"/>
              <a:gd name="connsiteY16" fmla="*/ 0 h 1115687"/>
              <a:gd name="connsiteX0" fmla="*/ 85067 w 246390"/>
              <a:gd name="connsiteY0" fmla="*/ 1115687 h 1115687"/>
              <a:gd name="connsiteX1" fmla="*/ 119585 w 246390"/>
              <a:gd name="connsiteY1" fmla="*/ 1077866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9585 w 246390"/>
              <a:gd name="connsiteY1" fmla="*/ 1077867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85067 w 246390"/>
              <a:gd name="connsiteY0" fmla="*/ 1115687 h 1115687"/>
              <a:gd name="connsiteX1" fmla="*/ 116528 w 246390"/>
              <a:gd name="connsiteY1" fmla="*/ 1077868 h 1115687"/>
              <a:gd name="connsiteX2" fmla="*/ 164997 w 246390"/>
              <a:gd name="connsiteY2" fmla="*/ 997390 h 1115687"/>
              <a:gd name="connsiteX3" fmla="*/ 193912 w 246390"/>
              <a:gd name="connsiteY3" fmla="*/ 923717 h 1115687"/>
              <a:gd name="connsiteX4" fmla="*/ 211307 w 246390"/>
              <a:gd name="connsiteY4" fmla="*/ 866705 h 1115687"/>
              <a:gd name="connsiteX5" fmla="*/ 228941 w 246390"/>
              <a:gd name="connsiteY5" fmla="*/ 783178 h 1115687"/>
              <a:gd name="connsiteX6" fmla="*/ 238824 w 246390"/>
              <a:gd name="connsiteY6" fmla="*/ 687060 h 1115687"/>
              <a:gd name="connsiteX7" fmla="*/ 241589 w 246390"/>
              <a:gd name="connsiteY7" fmla="*/ 661684 h 1115687"/>
              <a:gd name="connsiteX8" fmla="*/ 244940 w 246390"/>
              <a:gd name="connsiteY8" fmla="*/ 617724 h 1115687"/>
              <a:gd name="connsiteX9" fmla="*/ 244927 w 246390"/>
              <a:gd name="connsiteY9" fmla="*/ 524204 h 1115687"/>
              <a:gd name="connsiteX10" fmla="*/ 228941 w 246390"/>
              <a:gd name="connsiteY10" fmla="*/ 402710 h 1115687"/>
              <a:gd name="connsiteX11" fmla="*/ 199886 w 246390"/>
              <a:gd name="connsiteY11" fmla="*/ 309992 h 1115687"/>
              <a:gd name="connsiteX12" fmla="*/ 186849 w 246390"/>
              <a:gd name="connsiteY12" fmla="*/ 271041 h 1115687"/>
              <a:gd name="connsiteX13" fmla="*/ 161799 w 246390"/>
              <a:gd name="connsiteY13" fmla="*/ 210878 h 1115687"/>
              <a:gd name="connsiteX14" fmla="*/ 117039 w 246390"/>
              <a:gd name="connsiteY14" fmla="*/ 124417 h 1115687"/>
              <a:gd name="connsiteX15" fmla="*/ 70668 w 246390"/>
              <a:gd name="connsiteY15" fmla="*/ 66184 h 1115687"/>
              <a:gd name="connsiteX16" fmla="*/ 27517 w 246390"/>
              <a:gd name="connsiteY16" fmla="*/ 9454 h 1115687"/>
              <a:gd name="connsiteX17" fmla="*/ 0 w 246390"/>
              <a:gd name="connsiteY17" fmla="*/ 0 h 1115687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8919 w 267792"/>
              <a:gd name="connsiteY16" fmla="*/ 22061 h 1128294"/>
              <a:gd name="connsiteX17" fmla="*/ 0 w 267792"/>
              <a:gd name="connsiteY17" fmla="*/ 0 h 1128294"/>
              <a:gd name="connsiteX0" fmla="*/ 106469 w 267792"/>
              <a:gd name="connsiteY0" fmla="*/ 1128294 h 1128294"/>
              <a:gd name="connsiteX1" fmla="*/ 137930 w 267792"/>
              <a:gd name="connsiteY1" fmla="*/ 1090475 h 1128294"/>
              <a:gd name="connsiteX2" fmla="*/ 186399 w 267792"/>
              <a:gd name="connsiteY2" fmla="*/ 1009997 h 1128294"/>
              <a:gd name="connsiteX3" fmla="*/ 215314 w 267792"/>
              <a:gd name="connsiteY3" fmla="*/ 936324 h 1128294"/>
              <a:gd name="connsiteX4" fmla="*/ 232709 w 267792"/>
              <a:gd name="connsiteY4" fmla="*/ 879312 h 1128294"/>
              <a:gd name="connsiteX5" fmla="*/ 250343 w 267792"/>
              <a:gd name="connsiteY5" fmla="*/ 795785 h 1128294"/>
              <a:gd name="connsiteX6" fmla="*/ 260226 w 267792"/>
              <a:gd name="connsiteY6" fmla="*/ 699667 h 1128294"/>
              <a:gd name="connsiteX7" fmla="*/ 262991 w 267792"/>
              <a:gd name="connsiteY7" fmla="*/ 674291 h 1128294"/>
              <a:gd name="connsiteX8" fmla="*/ 266342 w 267792"/>
              <a:gd name="connsiteY8" fmla="*/ 630331 h 1128294"/>
              <a:gd name="connsiteX9" fmla="*/ 266329 w 267792"/>
              <a:gd name="connsiteY9" fmla="*/ 536811 h 1128294"/>
              <a:gd name="connsiteX10" fmla="*/ 250343 w 267792"/>
              <a:gd name="connsiteY10" fmla="*/ 415317 h 1128294"/>
              <a:gd name="connsiteX11" fmla="*/ 221288 w 267792"/>
              <a:gd name="connsiteY11" fmla="*/ 322599 h 1128294"/>
              <a:gd name="connsiteX12" fmla="*/ 208251 w 267792"/>
              <a:gd name="connsiteY12" fmla="*/ 283648 h 1128294"/>
              <a:gd name="connsiteX13" fmla="*/ 183201 w 267792"/>
              <a:gd name="connsiteY13" fmla="*/ 223485 h 1128294"/>
              <a:gd name="connsiteX14" fmla="*/ 138441 w 267792"/>
              <a:gd name="connsiteY14" fmla="*/ 137024 h 1128294"/>
              <a:gd name="connsiteX15" fmla="*/ 92070 w 267792"/>
              <a:gd name="connsiteY15" fmla="*/ 78791 h 1128294"/>
              <a:gd name="connsiteX16" fmla="*/ 42805 w 267792"/>
              <a:gd name="connsiteY16" fmla="*/ 28364 h 1128294"/>
              <a:gd name="connsiteX17" fmla="*/ 0 w 267792"/>
              <a:gd name="connsiteY17" fmla="*/ 0 h 11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7792" h="1128294">
                <a:moveTo>
                  <a:pt x="106469" y="1128294"/>
                </a:moveTo>
                <a:cubicBezTo>
                  <a:pt x="111713" y="1120940"/>
                  <a:pt x="124608" y="1110191"/>
                  <a:pt x="137930" y="1090475"/>
                </a:cubicBezTo>
                <a:cubicBezTo>
                  <a:pt x="151252" y="1070759"/>
                  <a:pt x="173502" y="1035689"/>
                  <a:pt x="186399" y="1009997"/>
                </a:cubicBezTo>
                <a:cubicBezTo>
                  <a:pt x="199296" y="984305"/>
                  <a:pt x="207596" y="958105"/>
                  <a:pt x="215314" y="936324"/>
                </a:cubicBezTo>
                <a:cubicBezTo>
                  <a:pt x="223032" y="914543"/>
                  <a:pt x="227380" y="901159"/>
                  <a:pt x="232709" y="879312"/>
                </a:cubicBezTo>
                <a:cubicBezTo>
                  <a:pt x="238038" y="857465"/>
                  <a:pt x="245757" y="825726"/>
                  <a:pt x="250343" y="795785"/>
                </a:cubicBezTo>
                <a:cubicBezTo>
                  <a:pt x="254929" y="765844"/>
                  <a:pt x="258628" y="719916"/>
                  <a:pt x="260226" y="699667"/>
                </a:cubicBezTo>
                <a:cubicBezTo>
                  <a:pt x="261824" y="679418"/>
                  <a:pt x="261972" y="685847"/>
                  <a:pt x="262991" y="674291"/>
                </a:cubicBezTo>
                <a:cubicBezTo>
                  <a:pt x="264010" y="662735"/>
                  <a:pt x="265276" y="653244"/>
                  <a:pt x="266342" y="630331"/>
                </a:cubicBezTo>
                <a:cubicBezTo>
                  <a:pt x="267408" y="607418"/>
                  <a:pt x="268995" y="572647"/>
                  <a:pt x="266329" y="536811"/>
                </a:cubicBezTo>
                <a:cubicBezTo>
                  <a:pt x="263663" y="500975"/>
                  <a:pt x="257850" y="451019"/>
                  <a:pt x="250343" y="415317"/>
                </a:cubicBezTo>
                <a:cubicBezTo>
                  <a:pt x="242836" y="379615"/>
                  <a:pt x="228303" y="344544"/>
                  <a:pt x="221288" y="322599"/>
                </a:cubicBezTo>
                <a:cubicBezTo>
                  <a:pt x="214273" y="300654"/>
                  <a:pt x="213580" y="300167"/>
                  <a:pt x="208251" y="283648"/>
                </a:cubicBezTo>
                <a:cubicBezTo>
                  <a:pt x="202922" y="267129"/>
                  <a:pt x="194836" y="247922"/>
                  <a:pt x="183201" y="223485"/>
                </a:cubicBezTo>
                <a:cubicBezTo>
                  <a:pt x="171566" y="199048"/>
                  <a:pt x="153630" y="161140"/>
                  <a:pt x="138441" y="137024"/>
                </a:cubicBezTo>
                <a:cubicBezTo>
                  <a:pt x="123253" y="112908"/>
                  <a:pt x="108009" y="96901"/>
                  <a:pt x="92070" y="78791"/>
                </a:cubicBezTo>
                <a:cubicBezTo>
                  <a:pt x="76131" y="60681"/>
                  <a:pt x="54583" y="39395"/>
                  <a:pt x="42805" y="28364"/>
                </a:cubicBezTo>
                <a:cubicBezTo>
                  <a:pt x="31027" y="17333"/>
                  <a:pt x="9172" y="3151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7" name="Freeform 16"/>
          <p:cNvSpPr/>
          <p:nvPr/>
        </p:nvSpPr>
        <p:spPr>
          <a:xfrm>
            <a:off x="5046558" y="3475814"/>
            <a:ext cx="154309" cy="1445136"/>
          </a:xfrm>
          <a:custGeom>
            <a:avLst/>
            <a:gdLst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9836 w 67385"/>
              <a:gd name="connsiteY4" fmla="*/ 1272487 h 1387586"/>
              <a:gd name="connsiteX5" fmla="*/ 22624 w 67385"/>
              <a:gd name="connsiteY5" fmla="*/ 1310853 h 1387586"/>
              <a:gd name="connsiteX6" fmla="*/ 35413 w 67385"/>
              <a:gd name="connsiteY6" fmla="*/ 1339628 h 1387586"/>
              <a:gd name="connsiteX7" fmla="*/ 48202 w 67385"/>
              <a:gd name="connsiteY7" fmla="*/ 1358811 h 1387586"/>
              <a:gd name="connsiteX8" fmla="*/ 64188 w 67385"/>
              <a:gd name="connsiteY8" fmla="*/ 1381192 h 1387586"/>
              <a:gd name="connsiteX9" fmla="*/ 67385 w 67385"/>
              <a:gd name="connsiteY9" fmla="*/ 1387586 h 1387586"/>
              <a:gd name="connsiteX10" fmla="*/ 67385 w 67385"/>
              <a:gd name="connsiteY10" fmla="*/ 1387586 h 1387586"/>
              <a:gd name="connsiteX0" fmla="*/ 9836 w 67385"/>
              <a:gd name="connsiteY0" fmla="*/ 0 h 1387586"/>
              <a:gd name="connsiteX1" fmla="*/ 3441 w 67385"/>
              <a:gd name="connsiteY1" fmla="*/ 418834 h 1387586"/>
              <a:gd name="connsiteX2" fmla="*/ 244 w 67385"/>
              <a:gd name="connsiteY2" fmla="*/ 968753 h 1387586"/>
              <a:gd name="connsiteX3" fmla="*/ 9836 w 67385"/>
              <a:gd name="connsiteY3" fmla="*/ 1198951 h 1387586"/>
              <a:gd name="connsiteX4" fmla="*/ 244 w 67385"/>
              <a:gd name="connsiteY4" fmla="*/ 1224529 h 1387586"/>
              <a:gd name="connsiteX5" fmla="*/ 9836 w 67385"/>
              <a:gd name="connsiteY5" fmla="*/ 1272487 h 1387586"/>
              <a:gd name="connsiteX6" fmla="*/ 22624 w 67385"/>
              <a:gd name="connsiteY6" fmla="*/ 1310853 h 1387586"/>
              <a:gd name="connsiteX7" fmla="*/ 35413 w 67385"/>
              <a:gd name="connsiteY7" fmla="*/ 1339628 h 1387586"/>
              <a:gd name="connsiteX8" fmla="*/ 48202 w 67385"/>
              <a:gd name="connsiteY8" fmla="*/ 1358811 h 1387586"/>
              <a:gd name="connsiteX9" fmla="*/ 64188 w 67385"/>
              <a:gd name="connsiteY9" fmla="*/ 1381192 h 1387586"/>
              <a:gd name="connsiteX10" fmla="*/ 67385 w 67385"/>
              <a:gd name="connsiteY10" fmla="*/ 1387586 h 1387586"/>
              <a:gd name="connsiteX11" fmla="*/ 67385 w 67385"/>
              <a:gd name="connsiteY11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10436 w 67985"/>
              <a:gd name="connsiteY4" fmla="*/ 1198951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2148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4042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3224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4041 w 67985"/>
              <a:gd name="connsiteY6" fmla="*/ 1272487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58811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36013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0853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10436 w 67985"/>
              <a:gd name="connsiteY6" fmla="*/ 1282079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6421 w 67985"/>
              <a:gd name="connsiteY8" fmla="*/ 1333233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23224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39628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2825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20027 w 67985"/>
              <a:gd name="connsiteY7" fmla="*/ 1317247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5205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32815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6022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67985"/>
              <a:gd name="connsiteY0" fmla="*/ 0 h 1387586"/>
              <a:gd name="connsiteX1" fmla="*/ 4041 w 67985"/>
              <a:gd name="connsiteY1" fmla="*/ 418834 h 1387586"/>
              <a:gd name="connsiteX2" fmla="*/ 844 w 67985"/>
              <a:gd name="connsiteY2" fmla="*/ 968753 h 1387586"/>
              <a:gd name="connsiteX3" fmla="*/ 844 w 67985"/>
              <a:gd name="connsiteY3" fmla="*/ 1128613 h 1387586"/>
              <a:gd name="connsiteX4" fmla="*/ 845 w 67985"/>
              <a:gd name="connsiteY4" fmla="*/ 1205345 h 1387586"/>
              <a:gd name="connsiteX5" fmla="*/ 844 w 67985"/>
              <a:gd name="connsiteY5" fmla="*/ 1224529 h 1387586"/>
              <a:gd name="connsiteX6" fmla="*/ 7239 w 67985"/>
              <a:gd name="connsiteY6" fmla="*/ 1288474 h 1387586"/>
              <a:gd name="connsiteX7" fmla="*/ 16830 w 67985"/>
              <a:gd name="connsiteY7" fmla="*/ 1320444 h 1387586"/>
              <a:gd name="connsiteX8" fmla="*/ 29618 w 67985"/>
              <a:gd name="connsiteY8" fmla="*/ 1349219 h 1387586"/>
              <a:gd name="connsiteX9" fmla="*/ 48802 w 67985"/>
              <a:gd name="connsiteY9" fmla="*/ 1368402 h 1387586"/>
              <a:gd name="connsiteX10" fmla="*/ 64788 w 67985"/>
              <a:gd name="connsiteY10" fmla="*/ 1381192 h 1387586"/>
              <a:gd name="connsiteX11" fmla="*/ 67985 w 67985"/>
              <a:gd name="connsiteY11" fmla="*/ 1387586 h 1387586"/>
              <a:gd name="connsiteX12" fmla="*/ 67985 w 67985"/>
              <a:gd name="connsiteY12" fmla="*/ 1387586 h 1387586"/>
              <a:gd name="connsiteX0" fmla="*/ 10436 w 84379"/>
              <a:gd name="connsiteY0" fmla="*/ 0 h 1422976"/>
              <a:gd name="connsiteX1" fmla="*/ 4041 w 84379"/>
              <a:gd name="connsiteY1" fmla="*/ 418834 h 1422976"/>
              <a:gd name="connsiteX2" fmla="*/ 844 w 84379"/>
              <a:gd name="connsiteY2" fmla="*/ 968753 h 1422976"/>
              <a:gd name="connsiteX3" fmla="*/ 844 w 84379"/>
              <a:gd name="connsiteY3" fmla="*/ 1128613 h 1422976"/>
              <a:gd name="connsiteX4" fmla="*/ 845 w 84379"/>
              <a:gd name="connsiteY4" fmla="*/ 1205345 h 1422976"/>
              <a:gd name="connsiteX5" fmla="*/ 844 w 84379"/>
              <a:gd name="connsiteY5" fmla="*/ 1224529 h 1422976"/>
              <a:gd name="connsiteX6" fmla="*/ 7239 w 84379"/>
              <a:gd name="connsiteY6" fmla="*/ 1288474 h 1422976"/>
              <a:gd name="connsiteX7" fmla="*/ 16830 w 84379"/>
              <a:gd name="connsiteY7" fmla="*/ 1320444 h 1422976"/>
              <a:gd name="connsiteX8" fmla="*/ 29618 w 84379"/>
              <a:gd name="connsiteY8" fmla="*/ 1349219 h 1422976"/>
              <a:gd name="connsiteX9" fmla="*/ 48802 w 84379"/>
              <a:gd name="connsiteY9" fmla="*/ 1368402 h 1422976"/>
              <a:gd name="connsiteX10" fmla="*/ 83971 w 84379"/>
              <a:gd name="connsiteY10" fmla="*/ 1422756 h 1422976"/>
              <a:gd name="connsiteX11" fmla="*/ 67985 w 84379"/>
              <a:gd name="connsiteY11" fmla="*/ 1387586 h 1422976"/>
              <a:gd name="connsiteX12" fmla="*/ 67985 w 84379"/>
              <a:gd name="connsiteY12" fmla="*/ 1387586 h 1422976"/>
              <a:gd name="connsiteX0" fmla="*/ 10436 w 103374"/>
              <a:gd name="connsiteY0" fmla="*/ 0 h 1419797"/>
              <a:gd name="connsiteX1" fmla="*/ 4041 w 103374"/>
              <a:gd name="connsiteY1" fmla="*/ 418834 h 1419797"/>
              <a:gd name="connsiteX2" fmla="*/ 844 w 103374"/>
              <a:gd name="connsiteY2" fmla="*/ 968753 h 1419797"/>
              <a:gd name="connsiteX3" fmla="*/ 844 w 103374"/>
              <a:gd name="connsiteY3" fmla="*/ 1128613 h 1419797"/>
              <a:gd name="connsiteX4" fmla="*/ 845 w 103374"/>
              <a:gd name="connsiteY4" fmla="*/ 1205345 h 1419797"/>
              <a:gd name="connsiteX5" fmla="*/ 844 w 103374"/>
              <a:gd name="connsiteY5" fmla="*/ 1224529 h 1419797"/>
              <a:gd name="connsiteX6" fmla="*/ 7239 w 103374"/>
              <a:gd name="connsiteY6" fmla="*/ 1288474 h 1419797"/>
              <a:gd name="connsiteX7" fmla="*/ 16830 w 103374"/>
              <a:gd name="connsiteY7" fmla="*/ 1320444 h 1419797"/>
              <a:gd name="connsiteX8" fmla="*/ 29618 w 103374"/>
              <a:gd name="connsiteY8" fmla="*/ 1349219 h 1419797"/>
              <a:gd name="connsiteX9" fmla="*/ 48802 w 103374"/>
              <a:gd name="connsiteY9" fmla="*/ 1368402 h 1419797"/>
              <a:gd name="connsiteX10" fmla="*/ 103154 w 103374"/>
              <a:gd name="connsiteY10" fmla="*/ 1419559 h 1419797"/>
              <a:gd name="connsiteX11" fmla="*/ 67985 w 103374"/>
              <a:gd name="connsiteY11" fmla="*/ 1387586 h 1419797"/>
              <a:gd name="connsiteX12" fmla="*/ 67985 w 103374"/>
              <a:gd name="connsiteY12" fmla="*/ 1387586 h 1419797"/>
              <a:gd name="connsiteX0" fmla="*/ 10436 w 103374"/>
              <a:gd name="connsiteY0" fmla="*/ 0 h 1419779"/>
              <a:gd name="connsiteX1" fmla="*/ 4041 w 103374"/>
              <a:gd name="connsiteY1" fmla="*/ 418834 h 1419779"/>
              <a:gd name="connsiteX2" fmla="*/ 844 w 103374"/>
              <a:gd name="connsiteY2" fmla="*/ 968753 h 1419779"/>
              <a:gd name="connsiteX3" fmla="*/ 844 w 103374"/>
              <a:gd name="connsiteY3" fmla="*/ 1128613 h 1419779"/>
              <a:gd name="connsiteX4" fmla="*/ 845 w 103374"/>
              <a:gd name="connsiteY4" fmla="*/ 1205345 h 1419779"/>
              <a:gd name="connsiteX5" fmla="*/ 844 w 103374"/>
              <a:gd name="connsiteY5" fmla="*/ 1224529 h 1419779"/>
              <a:gd name="connsiteX6" fmla="*/ 7239 w 103374"/>
              <a:gd name="connsiteY6" fmla="*/ 1288474 h 1419779"/>
              <a:gd name="connsiteX7" fmla="*/ 16830 w 103374"/>
              <a:gd name="connsiteY7" fmla="*/ 1320444 h 1419779"/>
              <a:gd name="connsiteX8" fmla="*/ 29618 w 103374"/>
              <a:gd name="connsiteY8" fmla="*/ 1349219 h 1419779"/>
              <a:gd name="connsiteX9" fmla="*/ 48802 w 103374"/>
              <a:gd name="connsiteY9" fmla="*/ 1368402 h 1419779"/>
              <a:gd name="connsiteX10" fmla="*/ 103154 w 103374"/>
              <a:gd name="connsiteY10" fmla="*/ 1419559 h 1419779"/>
              <a:gd name="connsiteX11" fmla="*/ 67985 w 103374"/>
              <a:gd name="connsiteY11" fmla="*/ 1387586 h 1419779"/>
              <a:gd name="connsiteX12" fmla="*/ 67985 w 103374"/>
              <a:gd name="connsiteY12" fmla="*/ 1403572 h 1419779"/>
              <a:gd name="connsiteX0" fmla="*/ 10436 w 103374"/>
              <a:gd name="connsiteY0" fmla="*/ 0 h 1419770"/>
              <a:gd name="connsiteX1" fmla="*/ 4041 w 103374"/>
              <a:gd name="connsiteY1" fmla="*/ 418834 h 1419770"/>
              <a:gd name="connsiteX2" fmla="*/ 844 w 103374"/>
              <a:gd name="connsiteY2" fmla="*/ 968753 h 1419770"/>
              <a:gd name="connsiteX3" fmla="*/ 844 w 103374"/>
              <a:gd name="connsiteY3" fmla="*/ 1128613 h 1419770"/>
              <a:gd name="connsiteX4" fmla="*/ 845 w 103374"/>
              <a:gd name="connsiteY4" fmla="*/ 1205345 h 1419770"/>
              <a:gd name="connsiteX5" fmla="*/ 844 w 103374"/>
              <a:gd name="connsiteY5" fmla="*/ 1224529 h 1419770"/>
              <a:gd name="connsiteX6" fmla="*/ 7239 w 103374"/>
              <a:gd name="connsiteY6" fmla="*/ 1288474 h 1419770"/>
              <a:gd name="connsiteX7" fmla="*/ 16830 w 103374"/>
              <a:gd name="connsiteY7" fmla="*/ 1320444 h 1419770"/>
              <a:gd name="connsiteX8" fmla="*/ 29618 w 103374"/>
              <a:gd name="connsiteY8" fmla="*/ 1349219 h 1419770"/>
              <a:gd name="connsiteX9" fmla="*/ 48802 w 103374"/>
              <a:gd name="connsiteY9" fmla="*/ 1368402 h 1419770"/>
              <a:gd name="connsiteX10" fmla="*/ 103154 w 103374"/>
              <a:gd name="connsiteY10" fmla="*/ 1419559 h 1419770"/>
              <a:gd name="connsiteX11" fmla="*/ 67985 w 103374"/>
              <a:gd name="connsiteY11" fmla="*/ 1387586 h 1419770"/>
              <a:gd name="connsiteX12" fmla="*/ 67985 w 103374"/>
              <a:gd name="connsiteY12" fmla="*/ 1413164 h 1419770"/>
              <a:gd name="connsiteX0" fmla="*/ 10436 w 103374"/>
              <a:gd name="connsiteY0" fmla="*/ 0 h 1421338"/>
              <a:gd name="connsiteX1" fmla="*/ 4041 w 103374"/>
              <a:gd name="connsiteY1" fmla="*/ 418834 h 1421338"/>
              <a:gd name="connsiteX2" fmla="*/ 844 w 103374"/>
              <a:gd name="connsiteY2" fmla="*/ 968753 h 1421338"/>
              <a:gd name="connsiteX3" fmla="*/ 844 w 103374"/>
              <a:gd name="connsiteY3" fmla="*/ 1128613 h 1421338"/>
              <a:gd name="connsiteX4" fmla="*/ 845 w 103374"/>
              <a:gd name="connsiteY4" fmla="*/ 1205345 h 1421338"/>
              <a:gd name="connsiteX5" fmla="*/ 844 w 103374"/>
              <a:gd name="connsiteY5" fmla="*/ 1224529 h 1421338"/>
              <a:gd name="connsiteX6" fmla="*/ 7239 w 103374"/>
              <a:gd name="connsiteY6" fmla="*/ 1288474 h 1421338"/>
              <a:gd name="connsiteX7" fmla="*/ 16830 w 103374"/>
              <a:gd name="connsiteY7" fmla="*/ 1320444 h 1421338"/>
              <a:gd name="connsiteX8" fmla="*/ 29618 w 103374"/>
              <a:gd name="connsiteY8" fmla="*/ 1349219 h 1421338"/>
              <a:gd name="connsiteX9" fmla="*/ 48802 w 103374"/>
              <a:gd name="connsiteY9" fmla="*/ 1368402 h 1421338"/>
              <a:gd name="connsiteX10" fmla="*/ 103154 w 103374"/>
              <a:gd name="connsiteY10" fmla="*/ 1419559 h 1421338"/>
              <a:gd name="connsiteX11" fmla="*/ 67985 w 103374"/>
              <a:gd name="connsiteY11" fmla="*/ 1409966 h 1421338"/>
              <a:gd name="connsiteX12" fmla="*/ 67985 w 103374"/>
              <a:gd name="connsiteY12" fmla="*/ 1413164 h 1421338"/>
              <a:gd name="connsiteX0" fmla="*/ 10436 w 103771"/>
              <a:gd name="connsiteY0" fmla="*/ 0 h 1421338"/>
              <a:gd name="connsiteX1" fmla="*/ 4041 w 103771"/>
              <a:gd name="connsiteY1" fmla="*/ 418834 h 1421338"/>
              <a:gd name="connsiteX2" fmla="*/ 844 w 103771"/>
              <a:gd name="connsiteY2" fmla="*/ 968753 h 1421338"/>
              <a:gd name="connsiteX3" fmla="*/ 844 w 103771"/>
              <a:gd name="connsiteY3" fmla="*/ 1128613 h 1421338"/>
              <a:gd name="connsiteX4" fmla="*/ 845 w 103771"/>
              <a:gd name="connsiteY4" fmla="*/ 1205345 h 1421338"/>
              <a:gd name="connsiteX5" fmla="*/ 844 w 103771"/>
              <a:gd name="connsiteY5" fmla="*/ 1224529 h 1421338"/>
              <a:gd name="connsiteX6" fmla="*/ 7239 w 103771"/>
              <a:gd name="connsiteY6" fmla="*/ 1288474 h 1421338"/>
              <a:gd name="connsiteX7" fmla="*/ 16830 w 103771"/>
              <a:gd name="connsiteY7" fmla="*/ 1320444 h 1421338"/>
              <a:gd name="connsiteX8" fmla="*/ 29618 w 103771"/>
              <a:gd name="connsiteY8" fmla="*/ 1349219 h 1421338"/>
              <a:gd name="connsiteX9" fmla="*/ 48802 w 103771"/>
              <a:gd name="connsiteY9" fmla="*/ 1368402 h 1421338"/>
              <a:gd name="connsiteX10" fmla="*/ 103154 w 103771"/>
              <a:gd name="connsiteY10" fmla="*/ 1419559 h 1421338"/>
              <a:gd name="connsiteX11" fmla="*/ 77577 w 103771"/>
              <a:gd name="connsiteY11" fmla="*/ 1409966 h 1421338"/>
              <a:gd name="connsiteX12" fmla="*/ 67985 w 103771"/>
              <a:gd name="connsiteY12" fmla="*/ 1413164 h 1421338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68402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16830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6422 w 154309"/>
              <a:gd name="connsiteY7" fmla="*/ 1320444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  <a:gd name="connsiteX0" fmla="*/ 10436 w 154309"/>
              <a:gd name="connsiteY0" fmla="*/ 0 h 1445136"/>
              <a:gd name="connsiteX1" fmla="*/ 4041 w 154309"/>
              <a:gd name="connsiteY1" fmla="*/ 418834 h 1445136"/>
              <a:gd name="connsiteX2" fmla="*/ 844 w 154309"/>
              <a:gd name="connsiteY2" fmla="*/ 968753 h 1445136"/>
              <a:gd name="connsiteX3" fmla="*/ 844 w 154309"/>
              <a:gd name="connsiteY3" fmla="*/ 1128613 h 1445136"/>
              <a:gd name="connsiteX4" fmla="*/ 845 w 154309"/>
              <a:gd name="connsiteY4" fmla="*/ 1205345 h 1445136"/>
              <a:gd name="connsiteX5" fmla="*/ 844 w 154309"/>
              <a:gd name="connsiteY5" fmla="*/ 1224529 h 1445136"/>
              <a:gd name="connsiteX6" fmla="*/ 7239 w 154309"/>
              <a:gd name="connsiteY6" fmla="*/ 1288474 h 1445136"/>
              <a:gd name="connsiteX7" fmla="*/ 20027 w 154309"/>
              <a:gd name="connsiteY7" fmla="*/ 1326838 h 1445136"/>
              <a:gd name="connsiteX8" fmla="*/ 29618 w 154309"/>
              <a:gd name="connsiteY8" fmla="*/ 1349219 h 1445136"/>
              <a:gd name="connsiteX9" fmla="*/ 48802 w 154309"/>
              <a:gd name="connsiteY9" fmla="*/ 1381191 h 1445136"/>
              <a:gd name="connsiteX10" fmla="*/ 103154 w 154309"/>
              <a:gd name="connsiteY10" fmla="*/ 1419559 h 1445136"/>
              <a:gd name="connsiteX11" fmla="*/ 77577 w 154309"/>
              <a:gd name="connsiteY11" fmla="*/ 1409966 h 1445136"/>
              <a:gd name="connsiteX12" fmla="*/ 154309 w 154309"/>
              <a:gd name="connsiteY12" fmla="*/ 1445136 h 144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309" h="1445136">
                <a:moveTo>
                  <a:pt x="10436" y="0"/>
                </a:moveTo>
                <a:cubicBezTo>
                  <a:pt x="8038" y="128687"/>
                  <a:pt x="5640" y="257375"/>
                  <a:pt x="4041" y="418834"/>
                </a:cubicBezTo>
                <a:cubicBezTo>
                  <a:pt x="2442" y="580293"/>
                  <a:pt x="1377" y="850457"/>
                  <a:pt x="844" y="968753"/>
                </a:cubicBezTo>
                <a:cubicBezTo>
                  <a:pt x="311" y="1087049"/>
                  <a:pt x="-755" y="1090247"/>
                  <a:pt x="844" y="1128613"/>
                </a:cubicBezTo>
                <a:cubicBezTo>
                  <a:pt x="2443" y="1166979"/>
                  <a:pt x="845" y="1189359"/>
                  <a:pt x="845" y="1205345"/>
                </a:cubicBezTo>
                <a:cubicBezTo>
                  <a:pt x="845" y="1221331"/>
                  <a:pt x="844" y="1212273"/>
                  <a:pt x="844" y="1224529"/>
                </a:cubicBezTo>
                <a:cubicBezTo>
                  <a:pt x="844" y="1236785"/>
                  <a:pt x="4042" y="1271423"/>
                  <a:pt x="7239" y="1288474"/>
                </a:cubicBezTo>
                <a:cubicBezTo>
                  <a:pt x="10436" y="1305526"/>
                  <a:pt x="16297" y="1316714"/>
                  <a:pt x="20027" y="1326838"/>
                </a:cubicBezTo>
                <a:cubicBezTo>
                  <a:pt x="23757" y="1336962"/>
                  <a:pt x="24822" y="1340160"/>
                  <a:pt x="29618" y="1349219"/>
                </a:cubicBezTo>
                <a:cubicBezTo>
                  <a:pt x="34414" y="1358278"/>
                  <a:pt x="36546" y="1369468"/>
                  <a:pt x="48802" y="1381191"/>
                </a:cubicBezTo>
                <a:cubicBezTo>
                  <a:pt x="61058" y="1392914"/>
                  <a:pt x="98358" y="1414763"/>
                  <a:pt x="103154" y="1419559"/>
                </a:cubicBezTo>
                <a:cubicBezTo>
                  <a:pt x="107950" y="1424355"/>
                  <a:pt x="69051" y="1405703"/>
                  <a:pt x="77577" y="1409966"/>
                </a:cubicBezTo>
                <a:cubicBezTo>
                  <a:pt x="86103" y="1414229"/>
                  <a:pt x="154309" y="1439807"/>
                  <a:pt x="154309" y="1445136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8" name="Freeform 17"/>
          <p:cNvSpPr/>
          <p:nvPr/>
        </p:nvSpPr>
        <p:spPr>
          <a:xfrm>
            <a:off x="5063386" y="4745104"/>
            <a:ext cx="511553" cy="182240"/>
          </a:xfrm>
          <a:custGeom>
            <a:avLst/>
            <a:gdLst>
              <a:gd name="connsiteX0" fmla="*/ 0 w 508356"/>
              <a:gd name="connsiteY0" fmla="*/ 73535 h 183014"/>
              <a:gd name="connsiteX1" fmla="*/ 63944 w 508356"/>
              <a:gd name="connsiteY1" fmla="*/ 143874 h 183014"/>
              <a:gd name="connsiteX2" fmla="*/ 111902 w 508356"/>
              <a:gd name="connsiteY2" fmla="*/ 166254 h 183014"/>
              <a:gd name="connsiteX3" fmla="*/ 166255 w 508356"/>
              <a:gd name="connsiteY3" fmla="*/ 179043 h 183014"/>
              <a:gd name="connsiteX4" fmla="*/ 223804 w 508356"/>
              <a:gd name="connsiteY4" fmla="*/ 182240 h 183014"/>
              <a:gd name="connsiteX5" fmla="*/ 290946 w 508356"/>
              <a:gd name="connsiteY5" fmla="*/ 166254 h 183014"/>
              <a:gd name="connsiteX6" fmla="*/ 335707 w 508356"/>
              <a:gd name="connsiteY6" fmla="*/ 150268 h 183014"/>
              <a:gd name="connsiteX7" fmla="*/ 402848 w 508356"/>
              <a:gd name="connsiteY7" fmla="*/ 102310 h 183014"/>
              <a:gd name="connsiteX8" fmla="*/ 447609 w 508356"/>
              <a:gd name="connsiteY8" fmla="*/ 67141 h 183014"/>
              <a:gd name="connsiteX9" fmla="*/ 508356 w 508356"/>
              <a:gd name="connsiteY9" fmla="*/ 0 h 183014"/>
              <a:gd name="connsiteX10" fmla="*/ 508356 w 508356"/>
              <a:gd name="connsiteY10" fmla="*/ 0 h 183014"/>
              <a:gd name="connsiteX0" fmla="*/ 0 w 508356"/>
              <a:gd name="connsiteY0" fmla="*/ 73535 h 183014"/>
              <a:gd name="connsiteX1" fmla="*/ 19183 w 508356"/>
              <a:gd name="connsiteY1" fmla="*/ 92718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73535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89521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08356"/>
              <a:gd name="connsiteY0" fmla="*/ 73535 h 183014"/>
              <a:gd name="connsiteX1" fmla="*/ 19183 w 508356"/>
              <a:gd name="connsiteY1" fmla="*/ 95916 h 183014"/>
              <a:gd name="connsiteX2" fmla="*/ 63944 w 508356"/>
              <a:gd name="connsiteY2" fmla="*/ 143874 h 183014"/>
              <a:gd name="connsiteX3" fmla="*/ 111902 w 508356"/>
              <a:gd name="connsiteY3" fmla="*/ 166254 h 183014"/>
              <a:gd name="connsiteX4" fmla="*/ 166255 w 508356"/>
              <a:gd name="connsiteY4" fmla="*/ 179043 h 183014"/>
              <a:gd name="connsiteX5" fmla="*/ 223804 w 508356"/>
              <a:gd name="connsiteY5" fmla="*/ 182240 h 183014"/>
              <a:gd name="connsiteX6" fmla="*/ 290946 w 508356"/>
              <a:gd name="connsiteY6" fmla="*/ 166254 h 183014"/>
              <a:gd name="connsiteX7" fmla="*/ 335707 w 508356"/>
              <a:gd name="connsiteY7" fmla="*/ 150268 h 183014"/>
              <a:gd name="connsiteX8" fmla="*/ 402848 w 508356"/>
              <a:gd name="connsiteY8" fmla="*/ 102310 h 183014"/>
              <a:gd name="connsiteX9" fmla="*/ 447609 w 508356"/>
              <a:gd name="connsiteY9" fmla="*/ 67141 h 183014"/>
              <a:gd name="connsiteX10" fmla="*/ 508356 w 508356"/>
              <a:gd name="connsiteY10" fmla="*/ 0 h 183014"/>
              <a:gd name="connsiteX11" fmla="*/ 508356 w 508356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3014"/>
              <a:gd name="connsiteX1" fmla="*/ 22380 w 511553"/>
              <a:gd name="connsiteY1" fmla="*/ 95916 h 183014"/>
              <a:gd name="connsiteX2" fmla="*/ 67141 w 511553"/>
              <a:gd name="connsiteY2" fmla="*/ 143874 h 183014"/>
              <a:gd name="connsiteX3" fmla="*/ 115099 w 511553"/>
              <a:gd name="connsiteY3" fmla="*/ 166254 h 183014"/>
              <a:gd name="connsiteX4" fmla="*/ 169452 w 511553"/>
              <a:gd name="connsiteY4" fmla="*/ 179043 h 183014"/>
              <a:gd name="connsiteX5" fmla="*/ 227001 w 511553"/>
              <a:gd name="connsiteY5" fmla="*/ 182240 h 183014"/>
              <a:gd name="connsiteX6" fmla="*/ 294143 w 511553"/>
              <a:gd name="connsiteY6" fmla="*/ 166254 h 183014"/>
              <a:gd name="connsiteX7" fmla="*/ 338904 w 511553"/>
              <a:gd name="connsiteY7" fmla="*/ 150268 h 183014"/>
              <a:gd name="connsiteX8" fmla="*/ 406045 w 511553"/>
              <a:gd name="connsiteY8" fmla="*/ 102310 h 183014"/>
              <a:gd name="connsiteX9" fmla="*/ 450806 w 511553"/>
              <a:gd name="connsiteY9" fmla="*/ 67141 h 183014"/>
              <a:gd name="connsiteX10" fmla="*/ 511553 w 511553"/>
              <a:gd name="connsiteY10" fmla="*/ 0 h 183014"/>
              <a:gd name="connsiteX11" fmla="*/ 511553 w 511553"/>
              <a:gd name="connsiteY11" fmla="*/ 0 h 183014"/>
              <a:gd name="connsiteX0" fmla="*/ 0 w 511553"/>
              <a:gd name="connsiteY0" fmla="*/ 47958 h 182373"/>
              <a:gd name="connsiteX1" fmla="*/ 22380 w 511553"/>
              <a:gd name="connsiteY1" fmla="*/ 95916 h 182373"/>
              <a:gd name="connsiteX2" fmla="*/ 67141 w 511553"/>
              <a:gd name="connsiteY2" fmla="*/ 143874 h 182373"/>
              <a:gd name="connsiteX3" fmla="*/ 115099 w 511553"/>
              <a:gd name="connsiteY3" fmla="*/ 166254 h 182373"/>
              <a:gd name="connsiteX4" fmla="*/ 169452 w 511553"/>
              <a:gd name="connsiteY4" fmla="*/ 179043 h 182373"/>
              <a:gd name="connsiteX5" fmla="*/ 227001 w 511553"/>
              <a:gd name="connsiteY5" fmla="*/ 182240 h 182373"/>
              <a:gd name="connsiteX6" fmla="*/ 258975 w 511553"/>
              <a:gd name="connsiteY6" fmla="*/ 175846 h 182373"/>
              <a:gd name="connsiteX7" fmla="*/ 294143 w 511553"/>
              <a:gd name="connsiteY7" fmla="*/ 166254 h 182373"/>
              <a:gd name="connsiteX8" fmla="*/ 338904 w 511553"/>
              <a:gd name="connsiteY8" fmla="*/ 150268 h 182373"/>
              <a:gd name="connsiteX9" fmla="*/ 406045 w 511553"/>
              <a:gd name="connsiteY9" fmla="*/ 102310 h 182373"/>
              <a:gd name="connsiteX10" fmla="*/ 450806 w 511553"/>
              <a:gd name="connsiteY10" fmla="*/ 67141 h 182373"/>
              <a:gd name="connsiteX11" fmla="*/ 511553 w 511553"/>
              <a:gd name="connsiteY11" fmla="*/ 0 h 182373"/>
              <a:gd name="connsiteX12" fmla="*/ 511553 w 511553"/>
              <a:gd name="connsiteY12" fmla="*/ 0 h 182373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3551"/>
              <a:gd name="connsiteX1" fmla="*/ 22380 w 511553"/>
              <a:gd name="connsiteY1" fmla="*/ 95916 h 183551"/>
              <a:gd name="connsiteX2" fmla="*/ 67141 w 511553"/>
              <a:gd name="connsiteY2" fmla="*/ 143874 h 183551"/>
              <a:gd name="connsiteX3" fmla="*/ 115099 w 511553"/>
              <a:gd name="connsiteY3" fmla="*/ 166254 h 183551"/>
              <a:gd name="connsiteX4" fmla="*/ 169452 w 511553"/>
              <a:gd name="connsiteY4" fmla="*/ 179043 h 183551"/>
              <a:gd name="connsiteX5" fmla="*/ 227001 w 511553"/>
              <a:gd name="connsiteY5" fmla="*/ 182240 h 183551"/>
              <a:gd name="connsiteX6" fmla="*/ 258975 w 511553"/>
              <a:gd name="connsiteY6" fmla="*/ 182240 h 183551"/>
              <a:gd name="connsiteX7" fmla="*/ 294143 w 511553"/>
              <a:gd name="connsiteY7" fmla="*/ 166254 h 183551"/>
              <a:gd name="connsiteX8" fmla="*/ 338904 w 511553"/>
              <a:gd name="connsiteY8" fmla="*/ 150268 h 183551"/>
              <a:gd name="connsiteX9" fmla="*/ 406045 w 511553"/>
              <a:gd name="connsiteY9" fmla="*/ 102310 h 183551"/>
              <a:gd name="connsiteX10" fmla="*/ 450806 w 511553"/>
              <a:gd name="connsiteY10" fmla="*/ 67141 h 183551"/>
              <a:gd name="connsiteX11" fmla="*/ 511553 w 511553"/>
              <a:gd name="connsiteY11" fmla="*/ 0 h 183551"/>
              <a:gd name="connsiteX12" fmla="*/ 511553 w 511553"/>
              <a:gd name="connsiteY12" fmla="*/ 0 h 183551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6254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406045 w 511553"/>
              <a:gd name="connsiteY9" fmla="*/ 102310 h 182240"/>
              <a:gd name="connsiteX10" fmla="*/ 450806 w 511553"/>
              <a:gd name="connsiteY10" fmla="*/ 67141 h 182240"/>
              <a:gd name="connsiteX11" fmla="*/ 511553 w 511553"/>
              <a:gd name="connsiteY11" fmla="*/ 0 h 182240"/>
              <a:gd name="connsiteX12" fmla="*/ 511553 w 511553"/>
              <a:gd name="connsiteY12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06045 w 511553"/>
              <a:gd name="connsiteY10" fmla="*/ 102310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108705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18297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6862 w 511553"/>
              <a:gd name="connsiteY9" fmla="*/ 127889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99113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  <a:gd name="connsiteX0" fmla="*/ 0 w 511553"/>
              <a:gd name="connsiteY0" fmla="*/ 47958 h 182240"/>
              <a:gd name="connsiteX1" fmla="*/ 22380 w 511553"/>
              <a:gd name="connsiteY1" fmla="*/ 95916 h 182240"/>
              <a:gd name="connsiteX2" fmla="*/ 67141 w 511553"/>
              <a:gd name="connsiteY2" fmla="*/ 143874 h 182240"/>
              <a:gd name="connsiteX3" fmla="*/ 115099 w 511553"/>
              <a:gd name="connsiteY3" fmla="*/ 166254 h 182240"/>
              <a:gd name="connsiteX4" fmla="*/ 169452 w 511553"/>
              <a:gd name="connsiteY4" fmla="*/ 179043 h 182240"/>
              <a:gd name="connsiteX5" fmla="*/ 227001 w 511553"/>
              <a:gd name="connsiteY5" fmla="*/ 182240 h 182240"/>
              <a:gd name="connsiteX6" fmla="*/ 255778 w 511553"/>
              <a:gd name="connsiteY6" fmla="*/ 179043 h 182240"/>
              <a:gd name="connsiteX7" fmla="*/ 294143 w 511553"/>
              <a:gd name="connsiteY7" fmla="*/ 169452 h 182240"/>
              <a:gd name="connsiteX8" fmla="*/ 338904 w 511553"/>
              <a:gd name="connsiteY8" fmla="*/ 150268 h 182240"/>
              <a:gd name="connsiteX9" fmla="*/ 383665 w 511553"/>
              <a:gd name="connsiteY9" fmla="*/ 124692 h 182240"/>
              <a:gd name="connsiteX10" fmla="*/ 412440 w 511553"/>
              <a:gd name="connsiteY10" fmla="*/ 102311 h 182240"/>
              <a:gd name="connsiteX11" fmla="*/ 450806 w 511553"/>
              <a:gd name="connsiteY11" fmla="*/ 67141 h 182240"/>
              <a:gd name="connsiteX12" fmla="*/ 511553 w 511553"/>
              <a:gd name="connsiteY12" fmla="*/ 0 h 182240"/>
              <a:gd name="connsiteX13" fmla="*/ 511553 w 511553"/>
              <a:gd name="connsiteY13" fmla="*/ 0 h 1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553" h="182240">
                <a:moveTo>
                  <a:pt x="0" y="47958"/>
                </a:moveTo>
                <a:cubicBezTo>
                  <a:pt x="3197" y="53820"/>
                  <a:pt x="11723" y="84193"/>
                  <a:pt x="22380" y="95916"/>
                </a:cubicBezTo>
                <a:cubicBezTo>
                  <a:pt x="33037" y="107639"/>
                  <a:pt x="51688" y="132151"/>
                  <a:pt x="67141" y="143874"/>
                </a:cubicBezTo>
                <a:cubicBezTo>
                  <a:pt x="82594" y="155597"/>
                  <a:pt x="98047" y="160393"/>
                  <a:pt x="115099" y="166254"/>
                </a:cubicBezTo>
                <a:cubicBezTo>
                  <a:pt x="132151" y="172115"/>
                  <a:pt x="150802" y="176379"/>
                  <a:pt x="169452" y="179043"/>
                </a:cubicBezTo>
                <a:cubicBezTo>
                  <a:pt x="188102" y="181707"/>
                  <a:pt x="212613" y="182240"/>
                  <a:pt x="227001" y="182240"/>
                </a:cubicBezTo>
                <a:cubicBezTo>
                  <a:pt x="241389" y="182240"/>
                  <a:pt x="244588" y="181707"/>
                  <a:pt x="255778" y="179043"/>
                </a:cubicBezTo>
                <a:cubicBezTo>
                  <a:pt x="266968" y="176379"/>
                  <a:pt x="280289" y="174248"/>
                  <a:pt x="294143" y="169452"/>
                </a:cubicBezTo>
                <a:cubicBezTo>
                  <a:pt x="307997" y="164656"/>
                  <a:pt x="323984" y="157728"/>
                  <a:pt x="338904" y="150268"/>
                </a:cubicBezTo>
                <a:cubicBezTo>
                  <a:pt x="353824" y="142808"/>
                  <a:pt x="372475" y="132685"/>
                  <a:pt x="383665" y="124692"/>
                </a:cubicBezTo>
                <a:cubicBezTo>
                  <a:pt x="394855" y="116699"/>
                  <a:pt x="401250" y="111903"/>
                  <a:pt x="412440" y="102311"/>
                </a:cubicBezTo>
                <a:cubicBezTo>
                  <a:pt x="423630" y="92719"/>
                  <a:pt x="434287" y="84193"/>
                  <a:pt x="450806" y="67141"/>
                </a:cubicBezTo>
                <a:cubicBezTo>
                  <a:pt x="467325" y="50089"/>
                  <a:pt x="491304" y="22380"/>
                  <a:pt x="511553" y="0"/>
                </a:cubicBezTo>
                <a:lnTo>
                  <a:pt x="511553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9" name="Freeform 18"/>
          <p:cNvSpPr/>
          <p:nvPr/>
        </p:nvSpPr>
        <p:spPr>
          <a:xfrm>
            <a:off x="5542965" y="4230356"/>
            <a:ext cx="290946" cy="553116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0" fmla="*/ 0 w 652230"/>
              <a:gd name="connsiteY0" fmla="*/ 1224529 h 1224529"/>
              <a:gd name="connsiteX1" fmla="*/ 105508 w 652230"/>
              <a:gd name="connsiteY1" fmla="*/ 1083852 h 1224529"/>
              <a:gd name="connsiteX2" fmla="*/ 166256 w 652230"/>
              <a:gd name="connsiteY2" fmla="*/ 968753 h 1224529"/>
              <a:gd name="connsiteX3" fmla="*/ 223805 w 652230"/>
              <a:gd name="connsiteY3" fmla="*/ 834470 h 1224529"/>
              <a:gd name="connsiteX4" fmla="*/ 290946 w 652230"/>
              <a:gd name="connsiteY4" fmla="*/ 671413 h 1224529"/>
              <a:gd name="connsiteX5" fmla="*/ 354890 w 652230"/>
              <a:gd name="connsiteY5" fmla="*/ 508356 h 1224529"/>
              <a:gd name="connsiteX6" fmla="*/ 393257 w 652230"/>
              <a:gd name="connsiteY6" fmla="*/ 406046 h 1224529"/>
              <a:gd name="connsiteX7" fmla="*/ 409243 w 652230"/>
              <a:gd name="connsiteY7" fmla="*/ 370876 h 1224529"/>
              <a:gd name="connsiteX8" fmla="*/ 438017 w 652230"/>
              <a:gd name="connsiteY8" fmla="*/ 297340 h 1224529"/>
              <a:gd name="connsiteX9" fmla="*/ 469989 w 652230"/>
              <a:gd name="connsiteY9" fmla="*/ 230199 h 1224529"/>
              <a:gd name="connsiteX10" fmla="*/ 524342 w 652230"/>
              <a:gd name="connsiteY10" fmla="*/ 137481 h 1224529"/>
              <a:gd name="connsiteX11" fmla="*/ 543525 w 652230"/>
              <a:gd name="connsiteY11" fmla="*/ 108705 h 1224529"/>
              <a:gd name="connsiteX12" fmla="*/ 601075 w 652230"/>
              <a:gd name="connsiteY12" fmla="*/ 44762 h 1224529"/>
              <a:gd name="connsiteX13" fmla="*/ 652230 w 652230"/>
              <a:gd name="connsiteY13" fmla="*/ 0 h 1224529"/>
              <a:gd name="connsiteX0" fmla="*/ 0 w 601075"/>
              <a:gd name="connsiteY0" fmla="*/ 1179767 h 1179767"/>
              <a:gd name="connsiteX1" fmla="*/ 105508 w 601075"/>
              <a:gd name="connsiteY1" fmla="*/ 1039090 h 1179767"/>
              <a:gd name="connsiteX2" fmla="*/ 166256 w 601075"/>
              <a:gd name="connsiteY2" fmla="*/ 923991 h 1179767"/>
              <a:gd name="connsiteX3" fmla="*/ 223805 w 601075"/>
              <a:gd name="connsiteY3" fmla="*/ 789708 h 1179767"/>
              <a:gd name="connsiteX4" fmla="*/ 290946 w 601075"/>
              <a:gd name="connsiteY4" fmla="*/ 626651 h 1179767"/>
              <a:gd name="connsiteX5" fmla="*/ 354890 w 601075"/>
              <a:gd name="connsiteY5" fmla="*/ 463594 h 1179767"/>
              <a:gd name="connsiteX6" fmla="*/ 393257 w 601075"/>
              <a:gd name="connsiteY6" fmla="*/ 361284 h 1179767"/>
              <a:gd name="connsiteX7" fmla="*/ 409243 w 601075"/>
              <a:gd name="connsiteY7" fmla="*/ 326114 h 1179767"/>
              <a:gd name="connsiteX8" fmla="*/ 438017 w 601075"/>
              <a:gd name="connsiteY8" fmla="*/ 252578 h 1179767"/>
              <a:gd name="connsiteX9" fmla="*/ 469989 w 601075"/>
              <a:gd name="connsiteY9" fmla="*/ 185437 h 1179767"/>
              <a:gd name="connsiteX10" fmla="*/ 524342 w 601075"/>
              <a:gd name="connsiteY10" fmla="*/ 92719 h 1179767"/>
              <a:gd name="connsiteX11" fmla="*/ 543525 w 601075"/>
              <a:gd name="connsiteY11" fmla="*/ 63943 h 1179767"/>
              <a:gd name="connsiteX12" fmla="*/ 601075 w 601075"/>
              <a:gd name="connsiteY12" fmla="*/ 0 h 1179767"/>
              <a:gd name="connsiteX0" fmla="*/ 0 w 543525"/>
              <a:gd name="connsiteY0" fmla="*/ 1115824 h 1115824"/>
              <a:gd name="connsiteX1" fmla="*/ 105508 w 543525"/>
              <a:gd name="connsiteY1" fmla="*/ 975147 h 1115824"/>
              <a:gd name="connsiteX2" fmla="*/ 166256 w 543525"/>
              <a:gd name="connsiteY2" fmla="*/ 860048 h 1115824"/>
              <a:gd name="connsiteX3" fmla="*/ 223805 w 543525"/>
              <a:gd name="connsiteY3" fmla="*/ 725765 h 1115824"/>
              <a:gd name="connsiteX4" fmla="*/ 290946 w 543525"/>
              <a:gd name="connsiteY4" fmla="*/ 562708 h 1115824"/>
              <a:gd name="connsiteX5" fmla="*/ 354890 w 543525"/>
              <a:gd name="connsiteY5" fmla="*/ 399651 h 1115824"/>
              <a:gd name="connsiteX6" fmla="*/ 393257 w 543525"/>
              <a:gd name="connsiteY6" fmla="*/ 297341 h 1115824"/>
              <a:gd name="connsiteX7" fmla="*/ 409243 w 543525"/>
              <a:gd name="connsiteY7" fmla="*/ 262171 h 1115824"/>
              <a:gd name="connsiteX8" fmla="*/ 438017 w 543525"/>
              <a:gd name="connsiteY8" fmla="*/ 188635 h 1115824"/>
              <a:gd name="connsiteX9" fmla="*/ 469989 w 543525"/>
              <a:gd name="connsiteY9" fmla="*/ 121494 h 1115824"/>
              <a:gd name="connsiteX10" fmla="*/ 524342 w 543525"/>
              <a:gd name="connsiteY10" fmla="*/ 28776 h 1115824"/>
              <a:gd name="connsiteX11" fmla="*/ 543525 w 543525"/>
              <a:gd name="connsiteY11" fmla="*/ 0 h 1115824"/>
              <a:gd name="connsiteX0" fmla="*/ 0 w 524342"/>
              <a:gd name="connsiteY0" fmla="*/ 1087048 h 1087048"/>
              <a:gd name="connsiteX1" fmla="*/ 105508 w 524342"/>
              <a:gd name="connsiteY1" fmla="*/ 946371 h 1087048"/>
              <a:gd name="connsiteX2" fmla="*/ 166256 w 524342"/>
              <a:gd name="connsiteY2" fmla="*/ 831272 h 1087048"/>
              <a:gd name="connsiteX3" fmla="*/ 223805 w 524342"/>
              <a:gd name="connsiteY3" fmla="*/ 696989 h 1087048"/>
              <a:gd name="connsiteX4" fmla="*/ 290946 w 524342"/>
              <a:gd name="connsiteY4" fmla="*/ 533932 h 1087048"/>
              <a:gd name="connsiteX5" fmla="*/ 354890 w 524342"/>
              <a:gd name="connsiteY5" fmla="*/ 370875 h 1087048"/>
              <a:gd name="connsiteX6" fmla="*/ 393257 w 524342"/>
              <a:gd name="connsiteY6" fmla="*/ 268565 h 1087048"/>
              <a:gd name="connsiteX7" fmla="*/ 409243 w 524342"/>
              <a:gd name="connsiteY7" fmla="*/ 233395 h 1087048"/>
              <a:gd name="connsiteX8" fmla="*/ 438017 w 524342"/>
              <a:gd name="connsiteY8" fmla="*/ 159859 h 1087048"/>
              <a:gd name="connsiteX9" fmla="*/ 469989 w 524342"/>
              <a:gd name="connsiteY9" fmla="*/ 92718 h 1087048"/>
              <a:gd name="connsiteX10" fmla="*/ 524342 w 524342"/>
              <a:gd name="connsiteY10" fmla="*/ 0 h 1087048"/>
              <a:gd name="connsiteX0" fmla="*/ 0 w 469989"/>
              <a:gd name="connsiteY0" fmla="*/ 994330 h 994330"/>
              <a:gd name="connsiteX1" fmla="*/ 105508 w 469989"/>
              <a:gd name="connsiteY1" fmla="*/ 853653 h 994330"/>
              <a:gd name="connsiteX2" fmla="*/ 166256 w 469989"/>
              <a:gd name="connsiteY2" fmla="*/ 738554 h 994330"/>
              <a:gd name="connsiteX3" fmla="*/ 223805 w 469989"/>
              <a:gd name="connsiteY3" fmla="*/ 604271 h 994330"/>
              <a:gd name="connsiteX4" fmla="*/ 290946 w 469989"/>
              <a:gd name="connsiteY4" fmla="*/ 441214 h 994330"/>
              <a:gd name="connsiteX5" fmla="*/ 354890 w 469989"/>
              <a:gd name="connsiteY5" fmla="*/ 278157 h 994330"/>
              <a:gd name="connsiteX6" fmla="*/ 393257 w 469989"/>
              <a:gd name="connsiteY6" fmla="*/ 175847 h 994330"/>
              <a:gd name="connsiteX7" fmla="*/ 409243 w 469989"/>
              <a:gd name="connsiteY7" fmla="*/ 140677 h 994330"/>
              <a:gd name="connsiteX8" fmla="*/ 438017 w 469989"/>
              <a:gd name="connsiteY8" fmla="*/ 67141 h 994330"/>
              <a:gd name="connsiteX9" fmla="*/ 469989 w 469989"/>
              <a:gd name="connsiteY9" fmla="*/ 0 h 994330"/>
              <a:gd name="connsiteX0" fmla="*/ 0 w 438017"/>
              <a:gd name="connsiteY0" fmla="*/ 927189 h 927189"/>
              <a:gd name="connsiteX1" fmla="*/ 105508 w 438017"/>
              <a:gd name="connsiteY1" fmla="*/ 786512 h 927189"/>
              <a:gd name="connsiteX2" fmla="*/ 166256 w 438017"/>
              <a:gd name="connsiteY2" fmla="*/ 671413 h 927189"/>
              <a:gd name="connsiteX3" fmla="*/ 223805 w 438017"/>
              <a:gd name="connsiteY3" fmla="*/ 537130 h 927189"/>
              <a:gd name="connsiteX4" fmla="*/ 290946 w 438017"/>
              <a:gd name="connsiteY4" fmla="*/ 374073 h 927189"/>
              <a:gd name="connsiteX5" fmla="*/ 354890 w 438017"/>
              <a:gd name="connsiteY5" fmla="*/ 211016 h 927189"/>
              <a:gd name="connsiteX6" fmla="*/ 393257 w 438017"/>
              <a:gd name="connsiteY6" fmla="*/ 108706 h 927189"/>
              <a:gd name="connsiteX7" fmla="*/ 409243 w 438017"/>
              <a:gd name="connsiteY7" fmla="*/ 73536 h 927189"/>
              <a:gd name="connsiteX8" fmla="*/ 438017 w 438017"/>
              <a:gd name="connsiteY8" fmla="*/ 0 h 927189"/>
              <a:gd name="connsiteX0" fmla="*/ 0 w 409243"/>
              <a:gd name="connsiteY0" fmla="*/ 853653 h 853653"/>
              <a:gd name="connsiteX1" fmla="*/ 105508 w 409243"/>
              <a:gd name="connsiteY1" fmla="*/ 712976 h 853653"/>
              <a:gd name="connsiteX2" fmla="*/ 166256 w 409243"/>
              <a:gd name="connsiteY2" fmla="*/ 597877 h 853653"/>
              <a:gd name="connsiteX3" fmla="*/ 223805 w 409243"/>
              <a:gd name="connsiteY3" fmla="*/ 463594 h 853653"/>
              <a:gd name="connsiteX4" fmla="*/ 290946 w 409243"/>
              <a:gd name="connsiteY4" fmla="*/ 300537 h 853653"/>
              <a:gd name="connsiteX5" fmla="*/ 354890 w 409243"/>
              <a:gd name="connsiteY5" fmla="*/ 137480 h 853653"/>
              <a:gd name="connsiteX6" fmla="*/ 393257 w 409243"/>
              <a:gd name="connsiteY6" fmla="*/ 35170 h 853653"/>
              <a:gd name="connsiteX7" fmla="*/ 409243 w 409243"/>
              <a:gd name="connsiteY7" fmla="*/ 0 h 853653"/>
              <a:gd name="connsiteX0" fmla="*/ 0 w 393257"/>
              <a:gd name="connsiteY0" fmla="*/ 818483 h 818483"/>
              <a:gd name="connsiteX1" fmla="*/ 105508 w 393257"/>
              <a:gd name="connsiteY1" fmla="*/ 677806 h 818483"/>
              <a:gd name="connsiteX2" fmla="*/ 166256 w 393257"/>
              <a:gd name="connsiteY2" fmla="*/ 562707 h 818483"/>
              <a:gd name="connsiteX3" fmla="*/ 223805 w 393257"/>
              <a:gd name="connsiteY3" fmla="*/ 428424 h 818483"/>
              <a:gd name="connsiteX4" fmla="*/ 290946 w 393257"/>
              <a:gd name="connsiteY4" fmla="*/ 265367 h 818483"/>
              <a:gd name="connsiteX5" fmla="*/ 354890 w 393257"/>
              <a:gd name="connsiteY5" fmla="*/ 102310 h 818483"/>
              <a:gd name="connsiteX6" fmla="*/ 393257 w 393257"/>
              <a:gd name="connsiteY6" fmla="*/ 0 h 818483"/>
              <a:gd name="connsiteX0" fmla="*/ 0 w 354890"/>
              <a:gd name="connsiteY0" fmla="*/ 716173 h 716173"/>
              <a:gd name="connsiteX1" fmla="*/ 105508 w 354890"/>
              <a:gd name="connsiteY1" fmla="*/ 575496 h 716173"/>
              <a:gd name="connsiteX2" fmla="*/ 166256 w 354890"/>
              <a:gd name="connsiteY2" fmla="*/ 460397 h 716173"/>
              <a:gd name="connsiteX3" fmla="*/ 223805 w 354890"/>
              <a:gd name="connsiteY3" fmla="*/ 326114 h 716173"/>
              <a:gd name="connsiteX4" fmla="*/ 290946 w 354890"/>
              <a:gd name="connsiteY4" fmla="*/ 163057 h 716173"/>
              <a:gd name="connsiteX5" fmla="*/ 354890 w 354890"/>
              <a:gd name="connsiteY5" fmla="*/ 0 h 716173"/>
              <a:gd name="connsiteX0" fmla="*/ 0 w 290946"/>
              <a:gd name="connsiteY0" fmla="*/ 553116 h 553116"/>
              <a:gd name="connsiteX1" fmla="*/ 10550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46" h="553116">
                <a:moveTo>
                  <a:pt x="0" y="553116"/>
                </a:moveTo>
                <a:cubicBezTo>
                  <a:pt x="39166" y="504092"/>
                  <a:pt x="77799" y="455068"/>
                  <a:pt x="105508" y="412439"/>
                </a:cubicBezTo>
                <a:cubicBezTo>
                  <a:pt x="133217" y="369810"/>
                  <a:pt x="146540" y="338904"/>
                  <a:pt x="166256" y="297340"/>
                </a:cubicBezTo>
                <a:cubicBezTo>
                  <a:pt x="185972" y="255776"/>
                  <a:pt x="203023" y="212614"/>
                  <a:pt x="223805" y="163057"/>
                </a:cubicBezTo>
                <a:cubicBezTo>
                  <a:pt x="244587" y="113500"/>
                  <a:pt x="269099" y="54352"/>
                  <a:pt x="29094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20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3457148" y="2580350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 29"/>
          <p:cNvSpPr/>
          <p:nvPr/>
        </p:nvSpPr>
        <p:spPr>
          <a:xfrm>
            <a:off x="7101899" y="1645004"/>
            <a:ext cx="963874" cy="2535060"/>
          </a:xfrm>
          <a:custGeom>
            <a:avLst/>
            <a:gdLst>
              <a:gd name="connsiteX0" fmla="*/ 0 w 1515973"/>
              <a:gd name="connsiteY0" fmla="*/ 3282341 h 3282341"/>
              <a:gd name="connsiteX1" fmla="*/ 99893 w 1515973"/>
              <a:gd name="connsiteY1" fmla="*/ 3266973 h 3282341"/>
              <a:gd name="connsiteX2" fmla="*/ 176733 w 1515973"/>
              <a:gd name="connsiteY2" fmla="*/ 3213185 h 3282341"/>
              <a:gd name="connsiteX3" fmla="*/ 291994 w 1515973"/>
              <a:gd name="connsiteY3" fmla="*/ 3044136 h 3282341"/>
              <a:gd name="connsiteX4" fmla="*/ 745352 w 1515973"/>
              <a:gd name="connsiteY4" fmla="*/ 2160472 h 3282341"/>
              <a:gd name="connsiteX5" fmla="*/ 1121869 w 1515973"/>
              <a:gd name="connsiteY5" fmla="*/ 1345965 h 3282341"/>
              <a:gd name="connsiteX6" fmla="*/ 1321654 w 1515973"/>
              <a:gd name="connsiteY6" fmla="*/ 877238 h 3282341"/>
              <a:gd name="connsiteX7" fmla="*/ 1429231 w 1515973"/>
              <a:gd name="connsiteY7" fmla="*/ 554509 h 3282341"/>
              <a:gd name="connsiteX8" fmla="*/ 1490703 w 1515973"/>
              <a:gd name="connsiteY8" fmla="*/ 270200 h 3282341"/>
              <a:gd name="connsiteX9" fmla="*/ 1513755 w 1515973"/>
              <a:gd name="connsiteY9" fmla="*/ 31995 h 3282341"/>
              <a:gd name="connsiteX10" fmla="*/ 1513755 w 1515973"/>
              <a:gd name="connsiteY10" fmla="*/ 8943 h 3282341"/>
              <a:gd name="connsiteX0" fmla="*/ 0 w 1515973"/>
              <a:gd name="connsiteY0" fmla="*/ 3282341 h 3282341"/>
              <a:gd name="connsiteX1" fmla="*/ 99893 w 1515973"/>
              <a:gd name="connsiteY1" fmla="*/ 3266973 h 3282341"/>
              <a:gd name="connsiteX2" fmla="*/ 169049 w 1515973"/>
              <a:gd name="connsiteY2" fmla="*/ 3213185 h 3282341"/>
              <a:gd name="connsiteX3" fmla="*/ 291994 w 1515973"/>
              <a:gd name="connsiteY3" fmla="*/ 3044136 h 3282341"/>
              <a:gd name="connsiteX4" fmla="*/ 745352 w 1515973"/>
              <a:gd name="connsiteY4" fmla="*/ 2160472 h 3282341"/>
              <a:gd name="connsiteX5" fmla="*/ 1121869 w 1515973"/>
              <a:gd name="connsiteY5" fmla="*/ 1345965 h 3282341"/>
              <a:gd name="connsiteX6" fmla="*/ 1321654 w 1515973"/>
              <a:gd name="connsiteY6" fmla="*/ 877238 h 3282341"/>
              <a:gd name="connsiteX7" fmla="*/ 1429231 w 1515973"/>
              <a:gd name="connsiteY7" fmla="*/ 554509 h 3282341"/>
              <a:gd name="connsiteX8" fmla="*/ 1490703 w 1515973"/>
              <a:gd name="connsiteY8" fmla="*/ 270200 h 3282341"/>
              <a:gd name="connsiteX9" fmla="*/ 1513755 w 1515973"/>
              <a:gd name="connsiteY9" fmla="*/ 31995 h 3282341"/>
              <a:gd name="connsiteX10" fmla="*/ 1513755 w 1515973"/>
              <a:gd name="connsiteY10" fmla="*/ 8943 h 3282341"/>
              <a:gd name="connsiteX0" fmla="*/ 0 w 1515973"/>
              <a:gd name="connsiteY0" fmla="*/ 3282341 h 3282341"/>
              <a:gd name="connsiteX1" fmla="*/ 99893 w 1515973"/>
              <a:gd name="connsiteY1" fmla="*/ 3259289 h 3282341"/>
              <a:gd name="connsiteX2" fmla="*/ 169049 w 1515973"/>
              <a:gd name="connsiteY2" fmla="*/ 3213185 h 3282341"/>
              <a:gd name="connsiteX3" fmla="*/ 291994 w 1515973"/>
              <a:gd name="connsiteY3" fmla="*/ 3044136 h 3282341"/>
              <a:gd name="connsiteX4" fmla="*/ 745352 w 1515973"/>
              <a:gd name="connsiteY4" fmla="*/ 2160472 h 3282341"/>
              <a:gd name="connsiteX5" fmla="*/ 1121869 w 1515973"/>
              <a:gd name="connsiteY5" fmla="*/ 1345965 h 3282341"/>
              <a:gd name="connsiteX6" fmla="*/ 1321654 w 1515973"/>
              <a:gd name="connsiteY6" fmla="*/ 877238 h 3282341"/>
              <a:gd name="connsiteX7" fmla="*/ 1429231 w 1515973"/>
              <a:gd name="connsiteY7" fmla="*/ 554509 h 3282341"/>
              <a:gd name="connsiteX8" fmla="*/ 1490703 w 1515973"/>
              <a:gd name="connsiteY8" fmla="*/ 270200 h 3282341"/>
              <a:gd name="connsiteX9" fmla="*/ 1513755 w 1515973"/>
              <a:gd name="connsiteY9" fmla="*/ 31995 h 3282341"/>
              <a:gd name="connsiteX10" fmla="*/ 1513755 w 1515973"/>
              <a:gd name="connsiteY10" fmla="*/ 8943 h 3282341"/>
              <a:gd name="connsiteX0" fmla="*/ 0 w 1523657"/>
              <a:gd name="connsiteY0" fmla="*/ 3274657 h 3274657"/>
              <a:gd name="connsiteX1" fmla="*/ 107577 w 1523657"/>
              <a:gd name="connsiteY1" fmla="*/ 3259289 h 3274657"/>
              <a:gd name="connsiteX2" fmla="*/ 176733 w 1523657"/>
              <a:gd name="connsiteY2" fmla="*/ 3213185 h 3274657"/>
              <a:gd name="connsiteX3" fmla="*/ 299678 w 1523657"/>
              <a:gd name="connsiteY3" fmla="*/ 3044136 h 3274657"/>
              <a:gd name="connsiteX4" fmla="*/ 753036 w 1523657"/>
              <a:gd name="connsiteY4" fmla="*/ 2160472 h 3274657"/>
              <a:gd name="connsiteX5" fmla="*/ 1129553 w 1523657"/>
              <a:gd name="connsiteY5" fmla="*/ 1345965 h 3274657"/>
              <a:gd name="connsiteX6" fmla="*/ 1329338 w 1523657"/>
              <a:gd name="connsiteY6" fmla="*/ 877238 h 3274657"/>
              <a:gd name="connsiteX7" fmla="*/ 1436915 w 1523657"/>
              <a:gd name="connsiteY7" fmla="*/ 554509 h 3274657"/>
              <a:gd name="connsiteX8" fmla="*/ 1498387 w 1523657"/>
              <a:gd name="connsiteY8" fmla="*/ 270200 h 3274657"/>
              <a:gd name="connsiteX9" fmla="*/ 1521439 w 1523657"/>
              <a:gd name="connsiteY9" fmla="*/ 31995 h 3274657"/>
              <a:gd name="connsiteX10" fmla="*/ 1521439 w 1523657"/>
              <a:gd name="connsiteY10" fmla="*/ 8943 h 3274657"/>
              <a:gd name="connsiteX0" fmla="*/ 0 w 1523657"/>
              <a:gd name="connsiteY0" fmla="*/ 3282341 h 3282341"/>
              <a:gd name="connsiteX1" fmla="*/ 107577 w 1523657"/>
              <a:gd name="connsiteY1" fmla="*/ 3259289 h 3282341"/>
              <a:gd name="connsiteX2" fmla="*/ 176733 w 1523657"/>
              <a:gd name="connsiteY2" fmla="*/ 3213185 h 3282341"/>
              <a:gd name="connsiteX3" fmla="*/ 299678 w 1523657"/>
              <a:gd name="connsiteY3" fmla="*/ 3044136 h 3282341"/>
              <a:gd name="connsiteX4" fmla="*/ 753036 w 1523657"/>
              <a:gd name="connsiteY4" fmla="*/ 2160472 h 3282341"/>
              <a:gd name="connsiteX5" fmla="*/ 1129553 w 1523657"/>
              <a:gd name="connsiteY5" fmla="*/ 1345965 h 3282341"/>
              <a:gd name="connsiteX6" fmla="*/ 1329338 w 1523657"/>
              <a:gd name="connsiteY6" fmla="*/ 877238 h 3282341"/>
              <a:gd name="connsiteX7" fmla="*/ 1436915 w 1523657"/>
              <a:gd name="connsiteY7" fmla="*/ 554509 h 3282341"/>
              <a:gd name="connsiteX8" fmla="*/ 1498387 w 1523657"/>
              <a:gd name="connsiteY8" fmla="*/ 270200 h 3282341"/>
              <a:gd name="connsiteX9" fmla="*/ 1521439 w 1523657"/>
              <a:gd name="connsiteY9" fmla="*/ 31995 h 3282341"/>
              <a:gd name="connsiteX10" fmla="*/ 1521439 w 1523657"/>
              <a:gd name="connsiteY10" fmla="*/ 8943 h 3282341"/>
              <a:gd name="connsiteX0" fmla="*/ 0 w 1523657"/>
              <a:gd name="connsiteY0" fmla="*/ 3282341 h 3282341"/>
              <a:gd name="connsiteX1" fmla="*/ 107577 w 1523657"/>
              <a:gd name="connsiteY1" fmla="*/ 3259289 h 3282341"/>
              <a:gd name="connsiteX2" fmla="*/ 176733 w 1523657"/>
              <a:gd name="connsiteY2" fmla="*/ 3213185 h 3282341"/>
              <a:gd name="connsiteX3" fmla="*/ 299678 w 1523657"/>
              <a:gd name="connsiteY3" fmla="*/ 3044136 h 3282341"/>
              <a:gd name="connsiteX4" fmla="*/ 753036 w 1523657"/>
              <a:gd name="connsiteY4" fmla="*/ 2160472 h 3282341"/>
              <a:gd name="connsiteX5" fmla="*/ 1129553 w 1523657"/>
              <a:gd name="connsiteY5" fmla="*/ 1345965 h 3282341"/>
              <a:gd name="connsiteX6" fmla="*/ 1329338 w 1523657"/>
              <a:gd name="connsiteY6" fmla="*/ 877238 h 3282341"/>
              <a:gd name="connsiteX7" fmla="*/ 1436915 w 1523657"/>
              <a:gd name="connsiteY7" fmla="*/ 554509 h 3282341"/>
              <a:gd name="connsiteX8" fmla="*/ 1498387 w 1523657"/>
              <a:gd name="connsiteY8" fmla="*/ 270200 h 3282341"/>
              <a:gd name="connsiteX9" fmla="*/ 1521439 w 1523657"/>
              <a:gd name="connsiteY9" fmla="*/ 31995 h 3282341"/>
              <a:gd name="connsiteX10" fmla="*/ 1521439 w 1523657"/>
              <a:gd name="connsiteY10" fmla="*/ 8943 h 3282341"/>
              <a:gd name="connsiteX0" fmla="*/ 0 w 1523657"/>
              <a:gd name="connsiteY0" fmla="*/ 3282341 h 3282341"/>
              <a:gd name="connsiteX1" fmla="*/ 107577 w 1523657"/>
              <a:gd name="connsiteY1" fmla="*/ 3259289 h 3282341"/>
              <a:gd name="connsiteX2" fmla="*/ 176733 w 1523657"/>
              <a:gd name="connsiteY2" fmla="*/ 3213185 h 3282341"/>
              <a:gd name="connsiteX3" fmla="*/ 299678 w 1523657"/>
              <a:gd name="connsiteY3" fmla="*/ 3044136 h 3282341"/>
              <a:gd name="connsiteX4" fmla="*/ 753036 w 1523657"/>
              <a:gd name="connsiteY4" fmla="*/ 2160472 h 3282341"/>
              <a:gd name="connsiteX5" fmla="*/ 1129553 w 1523657"/>
              <a:gd name="connsiteY5" fmla="*/ 1345965 h 3282341"/>
              <a:gd name="connsiteX6" fmla="*/ 1329338 w 1523657"/>
              <a:gd name="connsiteY6" fmla="*/ 877238 h 3282341"/>
              <a:gd name="connsiteX7" fmla="*/ 1436915 w 1523657"/>
              <a:gd name="connsiteY7" fmla="*/ 554509 h 3282341"/>
              <a:gd name="connsiteX8" fmla="*/ 1498387 w 1523657"/>
              <a:gd name="connsiteY8" fmla="*/ 270200 h 3282341"/>
              <a:gd name="connsiteX9" fmla="*/ 1521439 w 1523657"/>
              <a:gd name="connsiteY9" fmla="*/ 31995 h 3282341"/>
              <a:gd name="connsiteX10" fmla="*/ 1521439 w 1523657"/>
              <a:gd name="connsiteY10" fmla="*/ 8943 h 3282341"/>
              <a:gd name="connsiteX0" fmla="*/ 0 w 1416080"/>
              <a:gd name="connsiteY0" fmla="*/ 3259289 h 3259289"/>
              <a:gd name="connsiteX1" fmla="*/ 69156 w 1416080"/>
              <a:gd name="connsiteY1" fmla="*/ 3213185 h 3259289"/>
              <a:gd name="connsiteX2" fmla="*/ 192101 w 1416080"/>
              <a:gd name="connsiteY2" fmla="*/ 3044136 h 3259289"/>
              <a:gd name="connsiteX3" fmla="*/ 645459 w 1416080"/>
              <a:gd name="connsiteY3" fmla="*/ 2160472 h 3259289"/>
              <a:gd name="connsiteX4" fmla="*/ 1021976 w 1416080"/>
              <a:gd name="connsiteY4" fmla="*/ 1345965 h 3259289"/>
              <a:gd name="connsiteX5" fmla="*/ 1221761 w 1416080"/>
              <a:gd name="connsiteY5" fmla="*/ 877238 h 3259289"/>
              <a:gd name="connsiteX6" fmla="*/ 1329338 w 1416080"/>
              <a:gd name="connsiteY6" fmla="*/ 554509 h 3259289"/>
              <a:gd name="connsiteX7" fmla="*/ 1390810 w 1416080"/>
              <a:gd name="connsiteY7" fmla="*/ 270200 h 3259289"/>
              <a:gd name="connsiteX8" fmla="*/ 1413862 w 1416080"/>
              <a:gd name="connsiteY8" fmla="*/ 31995 h 3259289"/>
              <a:gd name="connsiteX9" fmla="*/ 1413862 w 1416080"/>
              <a:gd name="connsiteY9" fmla="*/ 8943 h 3259289"/>
              <a:gd name="connsiteX0" fmla="*/ 0 w 1346924"/>
              <a:gd name="connsiteY0" fmla="*/ 3213185 h 3213185"/>
              <a:gd name="connsiteX1" fmla="*/ 122945 w 1346924"/>
              <a:gd name="connsiteY1" fmla="*/ 3044136 h 3213185"/>
              <a:gd name="connsiteX2" fmla="*/ 576303 w 1346924"/>
              <a:gd name="connsiteY2" fmla="*/ 2160472 h 3213185"/>
              <a:gd name="connsiteX3" fmla="*/ 952820 w 1346924"/>
              <a:gd name="connsiteY3" fmla="*/ 1345965 h 3213185"/>
              <a:gd name="connsiteX4" fmla="*/ 1152605 w 1346924"/>
              <a:gd name="connsiteY4" fmla="*/ 877238 h 3213185"/>
              <a:gd name="connsiteX5" fmla="*/ 1260182 w 1346924"/>
              <a:gd name="connsiteY5" fmla="*/ 554509 h 3213185"/>
              <a:gd name="connsiteX6" fmla="*/ 1321654 w 1346924"/>
              <a:gd name="connsiteY6" fmla="*/ 270200 h 3213185"/>
              <a:gd name="connsiteX7" fmla="*/ 1344706 w 1346924"/>
              <a:gd name="connsiteY7" fmla="*/ 31995 h 3213185"/>
              <a:gd name="connsiteX8" fmla="*/ 1344706 w 1346924"/>
              <a:gd name="connsiteY8" fmla="*/ 8943 h 3213185"/>
              <a:gd name="connsiteX0" fmla="*/ 0 w 1223979"/>
              <a:gd name="connsiteY0" fmla="*/ 3044136 h 3044136"/>
              <a:gd name="connsiteX1" fmla="*/ 453358 w 1223979"/>
              <a:gd name="connsiteY1" fmla="*/ 2160472 h 3044136"/>
              <a:gd name="connsiteX2" fmla="*/ 829875 w 1223979"/>
              <a:gd name="connsiteY2" fmla="*/ 1345965 h 3044136"/>
              <a:gd name="connsiteX3" fmla="*/ 1029660 w 1223979"/>
              <a:gd name="connsiteY3" fmla="*/ 877238 h 3044136"/>
              <a:gd name="connsiteX4" fmla="*/ 1137237 w 1223979"/>
              <a:gd name="connsiteY4" fmla="*/ 554509 h 3044136"/>
              <a:gd name="connsiteX5" fmla="*/ 1198709 w 1223979"/>
              <a:gd name="connsiteY5" fmla="*/ 270200 h 3044136"/>
              <a:gd name="connsiteX6" fmla="*/ 1221761 w 1223979"/>
              <a:gd name="connsiteY6" fmla="*/ 31995 h 3044136"/>
              <a:gd name="connsiteX7" fmla="*/ 1221761 w 1223979"/>
              <a:gd name="connsiteY7" fmla="*/ 8943 h 3044136"/>
              <a:gd name="connsiteX0" fmla="*/ 0 w 770621"/>
              <a:gd name="connsiteY0" fmla="*/ 2160472 h 2160472"/>
              <a:gd name="connsiteX1" fmla="*/ 376517 w 770621"/>
              <a:gd name="connsiteY1" fmla="*/ 1345965 h 2160472"/>
              <a:gd name="connsiteX2" fmla="*/ 576302 w 770621"/>
              <a:gd name="connsiteY2" fmla="*/ 877238 h 2160472"/>
              <a:gd name="connsiteX3" fmla="*/ 683879 w 770621"/>
              <a:gd name="connsiteY3" fmla="*/ 554509 h 2160472"/>
              <a:gd name="connsiteX4" fmla="*/ 745351 w 770621"/>
              <a:gd name="connsiteY4" fmla="*/ 270200 h 2160472"/>
              <a:gd name="connsiteX5" fmla="*/ 768403 w 770621"/>
              <a:gd name="connsiteY5" fmla="*/ 31995 h 2160472"/>
              <a:gd name="connsiteX6" fmla="*/ 768403 w 770621"/>
              <a:gd name="connsiteY6" fmla="*/ 8943 h 2160472"/>
              <a:gd name="connsiteX0" fmla="*/ 0 w 946467"/>
              <a:gd name="connsiteY0" fmla="*/ 2532261 h 2532261"/>
              <a:gd name="connsiteX1" fmla="*/ 552363 w 946467"/>
              <a:gd name="connsiteY1" fmla="*/ 1345965 h 2532261"/>
              <a:gd name="connsiteX2" fmla="*/ 752148 w 946467"/>
              <a:gd name="connsiteY2" fmla="*/ 877238 h 2532261"/>
              <a:gd name="connsiteX3" fmla="*/ 859725 w 946467"/>
              <a:gd name="connsiteY3" fmla="*/ 554509 h 2532261"/>
              <a:gd name="connsiteX4" fmla="*/ 921197 w 946467"/>
              <a:gd name="connsiteY4" fmla="*/ 270200 h 2532261"/>
              <a:gd name="connsiteX5" fmla="*/ 944249 w 946467"/>
              <a:gd name="connsiteY5" fmla="*/ 31995 h 2532261"/>
              <a:gd name="connsiteX6" fmla="*/ 944249 w 946467"/>
              <a:gd name="connsiteY6" fmla="*/ 8943 h 2532261"/>
              <a:gd name="connsiteX0" fmla="*/ 0 w 946467"/>
              <a:gd name="connsiteY0" fmla="*/ 2547334 h 2547334"/>
              <a:gd name="connsiteX1" fmla="*/ 552363 w 946467"/>
              <a:gd name="connsiteY1" fmla="*/ 1345965 h 2547334"/>
              <a:gd name="connsiteX2" fmla="*/ 752148 w 946467"/>
              <a:gd name="connsiteY2" fmla="*/ 877238 h 2547334"/>
              <a:gd name="connsiteX3" fmla="*/ 859725 w 946467"/>
              <a:gd name="connsiteY3" fmla="*/ 554509 h 2547334"/>
              <a:gd name="connsiteX4" fmla="*/ 921197 w 946467"/>
              <a:gd name="connsiteY4" fmla="*/ 270200 h 2547334"/>
              <a:gd name="connsiteX5" fmla="*/ 944249 w 946467"/>
              <a:gd name="connsiteY5" fmla="*/ 31995 h 2547334"/>
              <a:gd name="connsiteX6" fmla="*/ 944249 w 946467"/>
              <a:gd name="connsiteY6" fmla="*/ 8943 h 2547334"/>
              <a:gd name="connsiteX0" fmla="*/ 0 w 956515"/>
              <a:gd name="connsiteY0" fmla="*/ 2537285 h 2537285"/>
              <a:gd name="connsiteX1" fmla="*/ 562411 w 956515"/>
              <a:gd name="connsiteY1" fmla="*/ 1345965 h 2537285"/>
              <a:gd name="connsiteX2" fmla="*/ 762196 w 956515"/>
              <a:gd name="connsiteY2" fmla="*/ 877238 h 2537285"/>
              <a:gd name="connsiteX3" fmla="*/ 869773 w 956515"/>
              <a:gd name="connsiteY3" fmla="*/ 554509 h 2537285"/>
              <a:gd name="connsiteX4" fmla="*/ 931245 w 956515"/>
              <a:gd name="connsiteY4" fmla="*/ 270200 h 2537285"/>
              <a:gd name="connsiteX5" fmla="*/ 954297 w 956515"/>
              <a:gd name="connsiteY5" fmla="*/ 31995 h 2537285"/>
              <a:gd name="connsiteX6" fmla="*/ 954297 w 956515"/>
              <a:gd name="connsiteY6" fmla="*/ 8943 h 2537285"/>
              <a:gd name="connsiteX0" fmla="*/ 0 w 951491"/>
              <a:gd name="connsiteY0" fmla="*/ 2552358 h 2552358"/>
              <a:gd name="connsiteX1" fmla="*/ 557387 w 951491"/>
              <a:gd name="connsiteY1" fmla="*/ 1345965 h 2552358"/>
              <a:gd name="connsiteX2" fmla="*/ 757172 w 951491"/>
              <a:gd name="connsiteY2" fmla="*/ 877238 h 2552358"/>
              <a:gd name="connsiteX3" fmla="*/ 864749 w 951491"/>
              <a:gd name="connsiteY3" fmla="*/ 554509 h 2552358"/>
              <a:gd name="connsiteX4" fmla="*/ 926221 w 951491"/>
              <a:gd name="connsiteY4" fmla="*/ 270200 h 2552358"/>
              <a:gd name="connsiteX5" fmla="*/ 949273 w 951491"/>
              <a:gd name="connsiteY5" fmla="*/ 31995 h 2552358"/>
              <a:gd name="connsiteX6" fmla="*/ 949273 w 951491"/>
              <a:gd name="connsiteY6" fmla="*/ 8943 h 2552358"/>
              <a:gd name="connsiteX0" fmla="*/ 0 w 951491"/>
              <a:gd name="connsiteY0" fmla="*/ 2547334 h 2547334"/>
              <a:gd name="connsiteX1" fmla="*/ 557387 w 951491"/>
              <a:gd name="connsiteY1" fmla="*/ 1345965 h 2547334"/>
              <a:gd name="connsiteX2" fmla="*/ 757172 w 951491"/>
              <a:gd name="connsiteY2" fmla="*/ 877238 h 2547334"/>
              <a:gd name="connsiteX3" fmla="*/ 864749 w 951491"/>
              <a:gd name="connsiteY3" fmla="*/ 554509 h 2547334"/>
              <a:gd name="connsiteX4" fmla="*/ 926221 w 951491"/>
              <a:gd name="connsiteY4" fmla="*/ 270200 h 2547334"/>
              <a:gd name="connsiteX5" fmla="*/ 949273 w 951491"/>
              <a:gd name="connsiteY5" fmla="*/ 31995 h 2547334"/>
              <a:gd name="connsiteX6" fmla="*/ 949273 w 951491"/>
              <a:gd name="connsiteY6" fmla="*/ 8943 h 254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1491" h="2547334">
                <a:moveTo>
                  <a:pt x="0" y="2547334"/>
                </a:moveTo>
                <a:cubicBezTo>
                  <a:pt x="138313" y="2264306"/>
                  <a:pt x="431192" y="1624314"/>
                  <a:pt x="557387" y="1345965"/>
                </a:cubicBezTo>
                <a:cubicBezTo>
                  <a:pt x="683582" y="1067616"/>
                  <a:pt x="705945" y="1009147"/>
                  <a:pt x="757172" y="877238"/>
                </a:cubicBezTo>
                <a:cubicBezTo>
                  <a:pt x="808399" y="745329"/>
                  <a:pt x="836574" y="655682"/>
                  <a:pt x="864749" y="554509"/>
                </a:cubicBezTo>
                <a:cubicBezTo>
                  <a:pt x="892924" y="453336"/>
                  <a:pt x="912134" y="357286"/>
                  <a:pt x="926221" y="270200"/>
                </a:cubicBezTo>
                <a:cubicBezTo>
                  <a:pt x="940308" y="183114"/>
                  <a:pt x="949273" y="31995"/>
                  <a:pt x="949273" y="31995"/>
                </a:cubicBezTo>
                <a:cubicBezTo>
                  <a:pt x="953115" y="-11548"/>
                  <a:pt x="951194" y="-1303"/>
                  <a:pt x="949273" y="894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7825348" y="1321825"/>
            <a:ext cx="239058" cy="316753"/>
          </a:xfrm>
          <a:custGeom>
            <a:avLst/>
            <a:gdLst>
              <a:gd name="connsiteX0" fmla="*/ 238205 w 239058"/>
              <a:gd name="connsiteY0" fmla="*/ 316753 h 316753"/>
              <a:gd name="connsiteX1" fmla="*/ 230521 w 239058"/>
              <a:gd name="connsiteY1" fmla="*/ 193808 h 316753"/>
              <a:gd name="connsiteX2" fmla="*/ 176733 w 239058"/>
              <a:gd name="connsiteY2" fmla="*/ 86232 h 316753"/>
              <a:gd name="connsiteX3" fmla="*/ 107576 w 239058"/>
              <a:gd name="connsiteY3" fmla="*/ 24759 h 316753"/>
              <a:gd name="connsiteX4" fmla="*/ 46104 w 239058"/>
              <a:gd name="connsiteY4" fmla="*/ 1707 h 316753"/>
              <a:gd name="connsiteX5" fmla="*/ 0 w 239058"/>
              <a:gd name="connsiteY5" fmla="*/ 1707 h 316753"/>
              <a:gd name="connsiteX6" fmla="*/ 0 w 239058"/>
              <a:gd name="connsiteY6" fmla="*/ 1707 h 3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58" h="316753">
                <a:moveTo>
                  <a:pt x="238205" y="316753"/>
                </a:moveTo>
                <a:cubicBezTo>
                  <a:pt x="239485" y="274490"/>
                  <a:pt x="240766" y="232228"/>
                  <a:pt x="230521" y="193808"/>
                </a:cubicBezTo>
                <a:cubicBezTo>
                  <a:pt x="220276" y="155388"/>
                  <a:pt x="197224" y="114407"/>
                  <a:pt x="176733" y="86232"/>
                </a:cubicBezTo>
                <a:cubicBezTo>
                  <a:pt x="156242" y="58057"/>
                  <a:pt x="129347" y="38846"/>
                  <a:pt x="107576" y="24759"/>
                </a:cubicBezTo>
                <a:cubicBezTo>
                  <a:pt x="85804" y="10671"/>
                  <a:pt x="64033" y="5549"/>
                  <a:pt x="46104" y="1707"/>
                </a:cubicBezTo>
                <a:cubicBezTo>
                  <a:pt x="28175" y="-2135"/>
                  <a:pt x="0" y="1707"/>
                  <a:pt x="0" y="1707"/>
                </a:cubicBezTo>
                <a:lnTo>
                  <a:pt x="0" y="1707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7390178" y="1323532"/>
            <a:ext cx="445674" cy="683879"/>
          </a:xfrm>
          <a:custGeom>
            <a:avLst/>
            <a:gdLst>
              <a:gd name="connsiteX0" fmla="*/ 445674 w 445674"/>
              <a:gd name="connsiteY0" fmla="*/ 0 h 683879"/>
              <a:gd name="connsiteX1" fmla="*/ 315045 w 445674"/>
              <a:gd name="connsiteY1" fmla="*/ 30736 h 683879"/>
              <a:gd name="connsiteX2" fmla="*/ 238205 w 445674"/>
              <a:gd name="connsiteY2" fmla="*/ 84525 h 683879"/>
              <a:gd name="connsiteX3" fmla="*/ 176733 w 445674"/>
              <a:gd name="connsiteY3" fmla="*/ 169049 h 683879"/>
              <a:gd name="connsiteX4" fmla="*/ 122945 w 445674"/>
              <a:gd name="connsiteY4" fmla="*/ 268941 h 683879"/>
              <a:gd name="connsiteX5" fmla="*/ 76840 w 445674"/>
              <a:gd name="connsiteY5" fmla="*/ 407254 h 683879"/>
              <a:gd name="connsiteX6" fmla="*/ 23052 w 445674"/>
              <a:gd name="connsiteY6" fmla="*/ 568619 h 683879"/>
              <a:gd name="connsiteX7" fmla="*/ 0 w 445674"/>
              <a:gd name="connsiteY7" fmla="*/ 683879 h 683879"/>
              <a:gd name="connsiteX0" fmla="*/ 445674 w 445674"/>
              <a:gd name="connsiteY0" fmla="*/ 0 h 683879"/>
              <a:gd name="connsiteX1" fmla="*/ 315045 w 445674"/>
              <a:gd name="connsiteY1" fmla="*/ 30736 h 683879"/>
              <a:gd name="connsiteX2" fmla="*/ 238205 w 445674"/>
              <a:gd name="connsiteY2" fmla="*/ 84525 h 683879"/>
              <a:gd name="connsiteX3" fmla="*/ 176733 w 445674"/>
              <a:gd name="connsiteY3" fmla="*/ 169049 h 683879"/>
              <a:gd name="connsiteX4" fmla="*/ 122945 w 445674"/>
              <a:gd name="connsiteY4" fmla="*/ 268941 h 683879"/>
              <a:gd name="connsiteX5" fmla="*/ 69156 w 445674"/>
              <a:gd name="connsiteY5" fmla="*/ 407254 h 683879"/>
              <a:gd name="connsiteX6" fmla="*/ 23052 w 445674"/>
              <a:gd name="connsiteY6" fmla="*/ 568619 h 683879"/>
              <a:gd name="connsiteX7" fmla="*/ 0 w 445674"/>
              <a:gd name="connsiteY7" fmla="*/ 683879 h 683879"/>
              <a:gd name="connsiteX0" fmla="*/ 445674 w 445674"/>
              <a:gd name="connsiteY0" fmla="*/ 0 h 683879"/>
              <a:gd name="connsiteX1" fmla="*/ 368834 w 445674"/>
              <a:gd name="connsiteY1" fmla="*/ 7684 h 683879"/>
              <a:gd name="connsiteX2" fmla="*/ 315045 w 445674"/>
              <a:gd name="connsiteY2" fmla="*/ 30736 h 683879"/>
              <a:gd name="connsiteX3" fmla="*/ 238205 w 445674"/>
              <a:gd name="connsiteY3" fmla="*/ 84525 h 683879"/>
              <a:gd name="connsiteX4" fmla="*/ 176733 w 445674"/>
              <a:gd name="connsiteY4" fmla="*/ 169049 h 683879"/>
              <a:gd name="connsiteX5" fmla="*/ 122945 w 445674"/>
              <a:gd name="connsiteY5" fmla="*/ 268941 h 683879"/>
              <a:gd name="connsiteX6" fmla="*/ 69156 w 445674"/>
              <a:gd name="connsiteY6" fmla="*/ 407254 h 683879"/>
              <a:gd name="connsiteX7" fmla="*/ 23052 w 445674"/>
              <a:gd name="connsiteY7" fmla="*/ 568619 h 683879"/>
              <a:gd name="connsiteX8" fmla="*/ 0 w 445674"/>
              <a:gd name="connsiteY8" fmla="*/ 683879 h 6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674" h="683879">
                <a:moveTo>
                  <a:pt x="445674" y="0"/>
                </a:moveTo>
                <a:cubicBezTo>
                  <a:pt x="432867" y="2561"/>
                  <a:pt x="390605" y="2561"/>
                  <a:pt x="368834" y="7684"/>
                </a:cubicBezTo>
                <a:cubicBezTo>
                  <a:pt x="347063" y="12807"/>
                  <a:pt x="336816" y="17929"/>
                  <a:pt x="315045" y="30736"/>
                </a:cubicBezTo>
                <a:cubicBezTo>
                  <a:pt x="293274" y="43543"/>
                  <a:pt x="261257" y="61473"/>
                  <a:pt x="238205" y="84525"/>
                </a:cubicBezTo>
                <a:cubicBezTo>
                  <a:pt x="215153" y="107577"/>
                  <a:pt x="195943" y="138313"/>
                  <a:pt x="176733" y="169049"/>
                </a:cubicBezTo>
                <a:cubicBezTo>
                  <a:pt x="157523" y="199785"/>
                  <a:pt x="140875" y="229240"/>
                  <a:pt x="122945" y="268941"/>
                </a:cubicBezTo>
                <a:cubicBezTo>
                  <a:pt x="105016" y="308642"/>
                  <a:pt x="69156" y="407254"/>
                  <a:pt x="69156" y="407254"/>
                </a:cubicBezTo>
                <a:cubicBezTo>
                  <a:pt x="52507" y="457200"/>
                  <a:pt x="34578" y="522515"/>
                  <a:pt x="23052" y="568619"/>
                </a:cubicBezTo>
                <a:cubicBezTo>
                  <a:pt x="11526" y="614723"/>
                  <a:pt x="5122" y="649301"/>
                  <a:pt x="0" y="683879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 32"/>
          <p:cNvSpPr/>
          <p:nvPr/>
        </p:nvSpPr>
        <p:spPr>
          <a:xfrm>
            <a:off x="7357964" y="1992043"/>
            <a:ext cx="39898" cy="2996773"/>
          </a:xfrm>
          <a:custGeom>
            <a:avLst/>
            <a:gdLst>
              <a:gd name="connsiteX0" fmla="*/ 39898 w 39898"/>
              <a:gd name="connsiteY0" fmla="*/ 0 h 2996773"/>
              <a:gd name="connsiteX1" fmla="*/ 16846 w 39898"/>
              <a:gd name="connsiteY1" fmla="*/ 138313 h 2996773"/>
              <a:gd name="connsiteX2" fmla="*/ 1478 w 39898"/>
              <a:gd name="connsiteY2" fmla="*/ 645459 h 2996773"/>
              <a:gd name="connsiteX3" fmla="*/ 1478 w 39898"/>
              <a:gd name="connsiteY3" fmla="*/ 2996773 h 299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98" h="2996773">
                <a:moveTo>
                  <a:pt x="39898" y="0"/>
                </a:moveTo>
                <a:cubicBezTo>
                  <a:pt x="31573" y="15368"/>
                  <a:pt x="23249" y="30737"/>
                  <a:pt x="16846" y="138313"/>
                </a:cubicBezTo>
                <a:cubicBezTo>
                  <a:pt x="10443" y="245889"/>
                  <a:pt x="4039" y="169049"/>
                  <a:pt x="1478" y="645459"/>
                </a:cubicBezTo>
                <a:cubicBezTo>
                  <a:pt x="-1083" y="1121869"/>
                  <a:pt x="197" y="2059321"/>
                  <a:pt x="1478" y="299677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Freeform 33"/>
          <p:cNvSpPr/>
          <p:nvPr/>
        </p:nvSpPr>
        <p:spPr>
          <a:xfrm>
            <a:off x="7356391" y="3577967"/>
            <a:ext cx="583561" cy="923590"/>
          </a:xfrm>
          <a:custGeom>
            <a:avLst/>
            <a:gdLst>
              <a:gd name="connsiteX0" fmla="*/ 0 w 567208"/>
              <a:gd name="connsiteY0" fmla="*/ 833688 h 833688"/>
              <a:gd name="connsiteX1" fmla="*/ 124065 w 567208"/>
              <a:gd name="connsiteY1" fmla="*/ 525825 h 833688"/>
              <a:gd name="connsiteX2" fmla="*/ 266509 w 567208"/>
              <a:gd name="connsiteY2" fmla="*/ 263911 h 833688"/>
              <a:gd name="connsiteX3" fmla="*/ 422738 w 567208"/>
              <a:gd name="connsiteY3" fmla="*/ 89302 h 833688"/>
              <a:gd name="connsiteX4" fmla="*/ 551397 w 567208"/>
              <a:gd name="connsiteY4" fmla="*/ 6593 h 833688"/>
              <a:gd name="connsiteX5" fmla="*/ 560587 w 567208"/>
              <a:gd name="connsiteY5" fmla="*/ 11188 h 833688"/>
              <a:gd name="connsiteX0" fmla="*/ 0 w 622347"/>
              <a:gd name="connsiteY0" fmla="*/ 916398 h 916398"/>
              <a:gd name="connsiteX1" fmla="*/ 179204 w 622347"/>
              <a:gd name="connsiteY1" fmla="*/ 525825 h 916398"/>
              <a:gd name="connsiteX2" fmla="*/ 321648 w 622347"/>
              <a:gd name="connsiteY2" fmla="*/ 263911 h 916398"/>
              <a:gd name="connsiteX3" fmla="*/ 477877 w 622347"/>
              <a:gd name="connsiteY3" fmla="*/ 89302 h 916398"/>
              <a:gd name="connsiteX4" fmla="*/ 606536 w 622347"/>
              <a:gd name="connsiteY4" fmla="*/ 6593 h 916398"/>
              <a:gd name="connsiteX5" fmla="*/ 615726 w 622347"/>
              <a:gd name="connsiteY5" fmla="*/ 11188 h 916398"/>
              <a:gd name="connsiteX0" fmla="*/ 0 w 599372"/>
              <a:gd name="connsiteY0" fmla="*/ 930183 h 930183"/>
              <a:gd name="connsiteX1" fmla="*/ 156229 w 599372"/>
              <a:gd name="connsiteY1" fmla="*/ 525825 h 930183"/>
              <a:gd name="connsiteX2" fmla="*/ 298673 w 599372"/>
              <a:gd name="connsiteY2" fmla="*/ 263911 h 930183"/>
              <a:gd name="connsiteX3" fmla="*/ 454902 w 599372"/>
              <a:gd name="connsiteY3" fmla="*/ 89302 h 930183"/>
              <a:gd name="connsiteX4" fmla="*/ 583561 w 599372"/>
              <a:gd name="connsiteY4" fmla="*/ 6593 h 930183"/>
              <a:gd name="connsiteX5" fmla="*/ 592751 w 599372"/>
              <a:gd name="connsiteY5" fmla="*/ 11188 h 930183"/>
              <a:gd name="connsiteX0" fmla="*/ 0 w 599372"/>
              <a:gd name="connsiteY0" fmla="*/ 928674 h 928674"/>
              <a:gd name="connsiteX1" fmla="*/ 156229 w 599372"/>
              <a:gd name="connsiteY1" fmla="*/ 524316 h 928674"/>
              <a:gd name="connsiteX2" fmla="*/ 298673 w 599372"/>
              <a:gd name="connsiteY2" fmla="*/ 262402 h 928674"/>
              <a:gd name="connsiteX3" fmla="*/ 454902 w 599372"/>
              <a:gd name="connsiteY3" fmla="*/ 87793 h 928674"/>
              <a:gd name="connsiteX4" fmla="*/ 583561 w 599372"/>
              <a:gd name="connsiteY4" fmla="*/ 5084 h 928674"/>
              <a:gd name="connsiteX5" fmla="*/ 592751 w 599372"/>
              <a:gd name="connsiteY5" fmla="*/ 14274 h 928674"/>
              <a:gd name="connsiteX0" fmla="*/ 0 w 583561"/>
              <a:gd name="connsiteY0" fmla="*/ 923590 h 923590"/>
              <a:gd name="connsiteX1" fmla="*/ 156229 w 583561"/>
              <a:gd name="connsiteY1" fmla="*/ 519232 h 923590"/>
              <a:gd name="connsiteX2" fmla="*/ 298673 w 583561"/>
              <a:gd name="connsiteY2" fmla="*/ 257318 h 923590"/>
              <a:gd name="connsiteX3" fmla="*/ 454902 w 583561"/>
              <a:gd name="connsiteY3" fmla="*/ 82709 h 923590"/>
              <a:gd name="connsiteX4" fmla="*/ 583561 w 583561"/>
              <a:gd name="connsiteY4" fmla="*/ 0 h 92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61" h="923590">
                <a:moveTo>
                  <a:pt x="0" y="923590"/>
                </a:moveTo>
                <a:cubicBezTo>
                  <a:pt x="39823" y="817140"/>
                  <a:pt x="106450" y="630277"/>
                  <a:pt x="156229" y="519232"/>
                </a:cubicBezTo>
                <a:cubicBezTo>
                  <a:pt x="206008" y="408187"/>
                  <a:pt x="248894" y="330072"/>
                  <a:pt x="298673" y="257318"/>
                </a:cubicBezTo>
                <a:cubicBezTo>
                  <a:pt x="348452" y="184564"/>
                  <a:pt x="407421" y="125595"/>
                  <a:pt x="454902" y="82709"/>
                </a:cubicBezTo>
                <a:cubicBezTo>
                  <a:pt x="502383" y="39823"/>
                  <a:pt x="560586" y="12253"/>
                  <a:pt x="583561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Freeform 34"/>
          <p:cNvSpPr/>
          <p:nvPr/>
        </p:nvSpPr>
        <p:spPr>
          <a:xfrm>
            <a:off x="7926168" y="3543781"/>
            <a:ext cx="358409" cy="47970"/>
          </a:xfrm>
          <a:custGeom>
            <a:avLst/>
            <a:gdLst>
              <a:gd name="connsiteX0" fmla="*/ 0 w 363003"/>
              <a:gd name="connsiteY0" fmla="*/ 41355 h 59735"/>
              <a:gd name="connsiteX1" fmla="*/ 78115 w 363003"/>
              <a:gd name="connsiteY1" fmla="*/ 13785 h 59735"/>
              <a:gd name="connsiteX2" fmla="*/ 160825 w 363003"/>
              <a:gd name="connsiteY2" fmla="*/ 0 h 59735"/>
              <a:gd name="connsiteX3" fmla="*/ 238939 w 363003"/>
              <a:gd name="connsiteY3" fmla="*/ 13785 h 59735"/>
              <a:gd name="connsiteX4" fmla="*/ 303269 w 363003"/>
              <a:gd name="connsiteY4" fmla="*/ 27570 h 59735"/>
              <a:gd name="connsiteX5" fmla="*/ 363003 w 363003"/>
              <a:gd name="connsiteY5" fmla="*/ 59735 h 59735"/>
              <a:gd name="connsiteX6" fmla="*/ 363003 w 363003"/>
              <a:gd name="connsiteY6" fmla="*/ 59735 h 59735"/>
              <a:gd name="connsiteX0" fmla="*/ 0 w 363003"/>
              <a:gd name="connsiteY0" fmla="*/ 41929 h 60309"/>
              <a:gd name="connsiteX1" fmla="*/ 78115 w 363003"/>
              <a:gd name="connsiteY1" fmla="*/ 14359 h 60309"/>
              <a:gd name="connsiteX2" fmla="*/ 160825 w 363003"/>
              <a:gd name="connsiteY2" fmla="*/ 574 h 60309"/>
              <a:gd name="connsiteX3" fmla="*/ 238939 w 363003"/>
              <a:gd name="connsiteY3" fmla="*/ 5169 h 60309"/>
              <a:gd name="connsiteX4" fmla="*/ 303269 w 363003"/>
              <a:gd name="connsiteY4" fmla="*/ 28144 h 60309"/>
              <a:gd name="connsiteX5" fmla="*/ 363003 w 363003"/>
              <a:gd name="connsiteY5" fmla="*/ 60309 h 60309"/>
              <a:gd name="connsiteX6" fmla="*/ 363003 w 363003"/>
              <a:gd name="connsiteY6" fmla="*/ 60309 h 60309"/>
              <a:gd name="connsiteX0" fmla="*/ 0 w 363003"/>
              <a:gd name="connsiteY0" fmla="*/ 41763 h 60143"/>
              <a:gd name="connsiteX1" fmla="*/ 78115 w 363003"/>
              <a:gd name="connsiteY1" fmla="*/ 14193 h 60143"/>
              <a:gd name="connsiteX2" fmla="*/ 160825 w 363003"/>
              <a:gd name="connsiteY2" fmla="*/ 408 h 60143"/>
              <a:gd name="connsiteX3" fmla="*/ 238939 w 363003"/>
              <a:gd name="connsiteY3" fmla="*/ 5003 h 60143"/>
              <a:gd name="connsiteX4" fmla="*/ 303269 w 363003"/>
              <a:gd name="connsiteY4" fmla="*/ 18788 h 60143"/>
              <a:gd name="connsiteX5" fmla="*/ 363003 w 363003"/>
              <a:gd name="connsiteY5" fmla="*/ 60143 h 60143"/>
              <a:gd name="connsiteX6" fmla="*/ 363003 w 363003"/>
              <a:gd name="connsiteY6" fmla="*/ 60143 h 60143"/>
              <a:gd name="connsiteX0" fmla="*/ 0 w 363003"/>
              <a:gd name="connsiteY0" fmla="*/ 41763 h 60143"/>
              <a:gd name="connsiteX1" fmla="*/ 78115 w 363003"/>
              <a:gd name="connsiteY1" fmla="*/ 14193 h 60143"/>
              <a:gd name="connsiteX2" fmla="*/ 160825 w 363003"/>
              <a:gd name="connsiteY2" fmla="*/ 408 h 60143"/>
              <a:gd name="connsiteX3" fmla="*/ 238939 w 363003"/>
              <a:gd name="connsiteY3" fmla="*/ 5003 h 60143"/>
              <a:gd name="connsiteX4" fmla="*/ 303269 w 363003"/>
              <a:gd name="connsiteY4" fmla="*/ 18788 h 60143"/>
              <a:gd name="connsiteX5" fmla="*/ 363003 w 363003"/>
              <a:gd name="connsiteY5" fmla="*/ 60143 h 60143"/>
              <a:gd name="connsiteX6" fmla="*/ 363003 w 363003"/>
              <a:gd name="connsiteY6" fmla="*/ 60143 h 60143"/>
              <a:gd name="connsiteX0" fmla="*/ 0 w 363003"/>
              <a:gd name="connsiteY0" fmla="*/ 46960 h 65340"/>
              <a:gd name="connsiteX1" fmla="*/ 78115 w 363003"/>
              <a:gd name="connsiteY1" fmla="*/ 19390 h 65340"/>
              <a:gd name="connsiteX2" fmla="*/ 160825 w 363003"/>
              <a:gd name="connsiteY2" fmla="*/ 5605 h 65340"/>
              <a:gd name="connsiteX3" fmla="*/ 238939 w 363003"/>
              <a:gd name="connsiteY3" fmla="*/ 1010 h 65340"/>
              <a:gd name="connsiteX4" fmla="*/ 303269 w 363003"/>
              <a:gd name="connsiteY4" fmla="*/ 23985 h 65340"/>
              <a:gd name="connsiteX5" fmla="*/ 363003 w 363003"/>
              <a:gd name="connsiteY5" fmla="*/ 65340 h 65340"/>
              <a:gd name="connsiteX6" fmla="*/ 363003 w 363003"/>
              <a:gd name="connsiteY6" fmla="*/ 65340 h 65340"/>
              <a:gd name="connsiteX0" fmla="*/ 0 w 363003"/>
              <a:gd name="connsiteY0" fmla="*/ 46960 h 65340"/>
              <a:gd name="connsiteX1" fmla="*/ 78115 w 363003"/>
              <a:gd name="connsiteY1" fmla="*/ 19390 h 65340"/>
              <a:gd name="connsiteX2" fmla="*/ 160825 w 363003"/>
              <a:gd name="connsiteY2" fmla="*/ 5605 h 65340"/>
              <a:gd name="connsiteX3" fmla="*/ 238939 w 363003"/>
              <a:gd name="connsiteY3" fmla="*/ 1010 h 65340"/>
              <a:gd name="connsiteX4" fmla="*/ 303269 w 363003"/>
              <a:gd name="connsiteY4" fmla="*/ 23985 h 65340"/>
              <a:gd name="connsiteX5" fmla="*/ 363003 w 363003"/>
              <a:gd name="connsiteY5" fmla="*/ 65340 h 65340"/>
              <a:gd name="connsiteX6" fmla="*/ 363003 w 363003"/>
              <a:gd name="connsiteY6" fmla="*/ 65340 h 65340"/>
              <a:gd name="connsiteX0" fmla="*/ 0 w 363003"/>
              <a:gd name="connsiteY0" fmla="*/ 41763 h 60143"/>
              <a:gd name="connsiteX1" fmla="*/ 78115 w 363003"/>
              <a:gd name="connsiteY1" fmla="*/ 14193 h 60143"/>
              <a:gd name="connsiteX2" fmla="*/ 160825 w 363003"/>
              <a:gd name="connsiteY2" fmla="*/ 408 h 60143"/>
              <a:gd name="connsiteX3" fmla="*/ 238939 w 363003"/>
              <a:gd name="connsiteY3" fmla="*/ 5003 h 60143"/>
              <a:gd name="connsiteX4" fmla="*/ 303269 w 363003"/>
              <a:gd name="connsiteY4" fmla="*/ 18788 h 60143"/>
              <a:gd name="connsiteX5" fmla="*/ 363003 w 363003"/>
              <a:gd name="connsiteY5" fmla="*/ 60143 h 60143"/>
              <a:gd name="connsiteX6" fmla="*/ 363003 w 363003"/>
              <a:gd name="connsiteY6" fmla="*/ 60143 h 60143"/>
              <a:gd name="connsiteX0" fmla="*/ 0 w 363003"/>
              <a:gd name="connsiteY0" fmla="*/ 43375 h 61755"/>
              <a:gd name="connsiteX1" fmla="*/ 78115 w 363003"/>
              <a:gd name="connsiteY1" fmla="*/ 15805 h 61755"/>
              <a:gd name="connsiteX2" fmla="*/ 160825 w 363003"/>
              <a:gd name="connsiteY2" fmla="*/ 2020 h 61755"/>
              <a:gd name="connsiteX3" fmla="*/ 238939 w 363003"/>
              <a:gd name="connsiteY3" fmla="*/ 2020 h 61755"/>
              <a:gd name="connsiteX4" fmla="*/ 303269 w 363003"/>
              <a:gd name="connsiteY4" fmla="*/ 20400 h 61755"/>
              <a:gd name="connsiteX5" fmla="*/ 363003 w 363003"/>
              <a:gd name="connsiteY5" fmla="*/ 61755 h 61755"/>
              <a:gd name="connsiteX6" fmla="*/ 363003 w 363003"/>
              <a:gd name="connsiteY6" fmla="*/ 61755 h 61755"/>
              <a:gd name="connsiteX0" fmla="*/ 0 w 367427"/>
              <a:gd name="connsiteY0" fmla="*/ 43375 h 63160"/>
              <a:gd name="connsiteX1" fmla="*/ 78115 w 367427"/>
              <a:gd name="connsiteY1" fmla="*/ 15805 h 63160"/>
              <a:gd name="connsiteX2" fmla="*/ 160825 w 367427"/>
              <a:gd name="connsiteY2" fmla="*/ 2020 h 63160"/>
              <a:gd name="connsiteX3" fmla="*/ 238939 w 367427"/>
              <a:gd name="connsiteY3" fmla="*/ 2020 h 63160"/>
              <a:gd name="connsiteX4" fmla="*/ 303269 w 367427"/>
              <a:gd name="connsiteY4" fmla="*/ 20400 h 63160"/>
              <a:gd name="connsiteX5" fmla="*/ 363003 w 367427"/>
              <a:gd name="connsiteY5" fmla="*/ 61755 h 63160"/>
              <a:gd name="connsiteX6" fmla="*/ 363003 w 367427"/>
              <a:gd name="connsiteY6" fmla="*/ 52565 h 63160"/>
              <a:gd name="connsiteX0" fmla="*/ 0 w 367427"/>
              <a:gd name="connsiteY0" fmla="*/ 43375 h 62259"/>
              <a:gd name="connsiteX1" fmla="*/ 78115 w 367427"/>
              <a:gd name="connsiteY1" fmla="*/ 15805 h 62259"/>
              <a:gd name="connsiteX2" fmla="*/ 160825 w 367427"/>
              <a:gd name="connsiteY2" fmla="*/ 2020 h 62259"/>
              <a:gd name="connsiteX3" fmla="*/ 238939 w 367427"/>
              <a:gd name="connsiteY3" fmla="*/ 2020 h 62259"/>
              <a:gd name="connsiteX4" fmla="*/ 303269 w 367427"/>
              <a:gd name="connsiteY4" fmla="*/ 20400 h 62259"/>
              <a:gd name="connsiteX5" fmla="*/ 363003 w 367427"/>
              <a:gd name="connsiteY5" fmla="*/ 61755 h 62259"/>
              <a:gd name="connsiteX6" fmla="*/ 363003 w 367427"/>
              <a:gd name="connsiteY6" fmla="*/ 43375 h 62259"/>
              <a:gd name="connsiteX0" fmla="*/ 0 w 363003"/>
              <a:gd name="connsiteY0" fmla="*/ 43375 h 61755"/>
              <a:gd name="connsiteX1" fmla="*/ 78115 w 363003"/>
              <a:gd name="connsiteY1" fmla="*/ 15805 h 61755"/>
              <a:gd name="connsiteX2" fmla="*/ 160825 w 363003"/>
              <a:gd name="connsiteY2" fmla="*/ 2020 h 61755"/>
              <a:gd name="connsiteX3" fmla="*/ 238939 w 363003"/>
              <a:gd name="connsiteY3" fmla="*/ 2020 h 61755"/>
              <a:gd name="connsiteX4" fmla="*/ 303269 w 363003"/>
              <a:gd name="connsiteY4" fmla="*/ 20400 h 61755"/>
              <a:gd name="connsiteX5" fmla="*/ 363003 w 363003"/>
              <a:gd name="connsiteY5" fmla="*/ 61755 h 61755"/>
              <a:gd name="connsiteX0" fmla="*/ 0 w 358409"/>
              <a:gd name="connsiteY0" fmla="*/ 43375 h 47970"/>
              <a:gd name="connsiteX1" fmla="*/ 78115 w 358409"/>
              <a:gd name="connsiteY1" fmla="*/ 15805 h 47970"/>
              <a:gd name="connsiteX2" fmla="*/ 160825 w 358409"/>
              <a:gd name="connsiteY2" fmla="*/ 2020 h 47970"/>
              <a:gd name="connsiteX3" fmla="*/ 238939 w 358409"/>
              <a:gd name="connsiteY3" fmla="*/ 2020 h 47970"/>
              <a:gd name="connsiteX4" fmla="*/ 303269 w 358409"/>
              <a:gd name="connsiteY4" fmla="*/ 20400 h 47970"/>
              <a:gd name="connsiteX5" fmla="*/ 358409 w 358409"/>
              <a:gd name="connsiteY5" fmla="*/ 47970 h 4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409" h="47970">
                <a:moveTo>
                  <a:pt x="0" y="43375"/>
                </a:moveTo>
                <a:cubicBezTo>
                  <a:pt x="25655" y="33036"/>
                  <a:pt x="51311" y="22697"/>
                  <a:pt x="78115" y="15805"/>
                </a:cubicBezTo>
                <a:cubicBezTo>
                  <a:pt x="104919" y="8913"/>
                  <a:pt x="134021" y="4317"/>
                  <a:pt x="160825" y="2020"/>
                </a:cubicBezTo>
                <a:cubicBezTo>
                  <a:pt x="187629" y="-277"/>
                  <a:pt x="215198" y="-1043"/>
                  <a:pt x="238939" y="2020"/>
                </a:cubicBezTo>
                <a:cubicBezTo>
                  <a:pt x="262680" y="5083"/>
                  <a:pt x="283357" y="12742"/>
                  <a:pt x="303269" y="20400"/>
                </a:cubicBezTo>
                <a:cubicBezTo>
                  <a:pt x="323181" y="28058"/>
                  <a:pt x="348453" y="44141"/>
                  <a:pt x="358409" y="4797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 35"/>
          <p:cNvSpPr/>
          <p:nvPr/>
        </p:nvSpPr>
        <p:spPr>
          <a:xfrm>
            <a:off x="8243223" y="3564180"/>
            <a:ext cx="408951" cy="1368176"/>
          </a:xfrm>
          <a:custGeom>
            <a:avLst/>
            <a:gdLst>
              <a:gd name="connsiteX0" fmla="*/ 0 w 376787"/>
              <a:gd name="connsiteY0" fmla="*/ 0 h 1355343"/>
              <a:gd name="connsiteX1" fmla="*/ 59734 w 376787"/>
              <a:gd name="connsiteY1" fmla="*/ 64330 h 1355343"/>
              <a:gd name="connsiteX2" fmla="*/ 101089 w 376787"/>
              <a:gd name="connsiteY2" fmla="*/ 160824 h 1355343"/>
              <a:gd name="connsiteX3" fmla="*/ 119469 w 376787"/>
              <a:gd name="connsiteY3" fmla="*/ 261913 h 1355343"/>
              <a:gd name="connsiteX4" fmla="*/ 124064 w 376787"/>
              <a:gd name="connsiteY4" fmla="*/ 321648 h 1355343"/>
              <a:gd name="connsiteX5" fmla="*/ 128659 w 376787"/>
              <a:gd name="connsiteY5" fmla="*/ 413548 h 1355343"/>
              <a:gd name="connsiteX6" fmla="*/ 128659 w 376787"/>
              <a:gd name="connsiteY6" fmla="*/ 964945 h 1355343"/>
              <a:gd name="connsiteX7" fmla="*/ 133254 w 376787"/>
              <a:gd name="connsiteY7" fmla="*/ 1121174 h 1355343"/>
              <a:gd name="connsiteX8" fmla="*/ 156229 w 376787"/>
              <a:gd name="connsiteY8" fmla="*/ 1231453 h 1355343"/>
              <a:gd name="connsiteX9" fmla="*/ 215963 w 376787"/>
              <a:gd name="connsiteY9" fmla="*/ 1304973 h 1355343"/>
              <a:gd name="connsiteX10" fmla="*/ 317053 w 376787"/>
              <a:gd name="connsiteY10" fmla="*/ 1350922 h 1355343"/>
              <a:gd name="connsiteX11" fmla="*/ 376787 w 376787"/>
              <a:gd name="connsiteY11" fmla="*/ 1350922 h 1355343"/>
              <a:gd name="connsiteX0" fmla="*/ 0 w 399761"/>
              <a:gd name="connsiteY0" fmla="*/ 0 h 1364533"/>
              <a:gd name="connsiteX1" fmla="*/ 82708 w 399761"/>
              <a:gd name="connsiteY1" fmla="*/ 73520 h 1364533"/>
              <a:gd name="connsiteX2" fmla="*/ 124063 w 399761"/>
              <a:gd name="connsiteY2" fmla="*/ 170014 h 1364533"/>
              <a:gd name="connsiteX3" fmla="*/ 142443 w 399761"/>
              <a:gd name="connsiteY3" fmla="*/ 271103 h 1364533"/>
              <a:gd name="connsiteX4" fmla="*/ 147038 w 399761"/>
              <a:gd name="connsiteY4" fmla="*/ 330838 h 1364533"/>
              <a:gd name="connsiteX5" fmla="*/ 151633 w 399761"/>
              <a:gd name="connsiteY5" fmla="*/ 422738 h 1364533"/>
              <a:gd name="connsiteX6" fmla="*/ 151633 w 399761"/>
              <a:gd name="connsiteY6" fmla="*/ 974135 h 1364533"/>
              <a:gd name="connsiteX7" fmla="*/ 156228 w 399761"/>
              <a:gd name="connsiteY7" fmla="*/ 1130364 h 1364533"/>
              <a:gd name="connsiteX8" fmla="*/ 179203 w 399761"/>
              <a:gd name="connsiteY8" fmla="*/ 1240643 h 1364533"/>
              <a:gd name="connsiteX9" fmla="*/ 238937 w 399761"/>
              <a:gd name="connsiteY9" fmla="*/ 1314163 h 1364533"/>
              <a:gd name="connsiteX10" fmla="*/ 340027 w 399761"/>
              <a:gd name="connsiteY10" fmla="*/ 1360112 h 1364533"/>
              <a:gd name="connsiteX11" fmla="*/ 399761 w 399761"/>
              <a:gd name="connsiteY11" fmla="*/ 1360112 h 1364533"/>
              <a:gd name="connsiteX0" fmla="*/ 0 w 408951"/>
              <a:gd name="connsiteY0" fmla="*/ 0 h 1364533"/>
              <a:gd name="connsiteX1" fmla="*/ 91898 w 408951"/>
              <a:gd name="connsiteY1" fmla="*/ 73520 h 1364533"/>
              <a:gd name="connsiteX2" fmla="*/ 133253 w 408951"/>
              <a:gd name="connsiteY2" fmla="*/ 170014 h 1364533"/>
              <a:gd name="connsiteX3" fmla="*/ 151633 w 408951"/>
              <a:gd name="connsiteY3" fmla="*/ 271103 h 1364533"/>
              <a:gd name="connsiteX4" fmla="*/ 156228 w 408951"/>
              <a:gd name="connsiteY4" fmla="*/ 330838 h 1364533"/>
              <a:gd name="connsiteX5" fmla="*/ 160823 w 408951"/>
              <a:gd name="connsiteY5" fmla="*/ 422738 h 1364533"/>
              <a:gd name="connsiteX6" fmla="*/ 160823 w 408951"/>
              <a:gd name="connsiteY6" fmla="*/ 974135 h 1364533"/>
              <a:gd name="connsiteX7" fmla="*/ 165418 w 408951"/>
              <a:gd name="connsiteY7" fmla="*/ 1130364 h 1364533"/>
              <a:gd name="connsiteX8" fmla="*/ 188393 w 408951"/>
              <a:gd name="connsiteY8" fmla="*/ 1240643 h 1364533"/>
              <a:gd name="connsiteX9" fmla="*/ 248127 w 408951"/>
              <a:gd name="connsiteY9" fmla="*/ 1314163 h 1364533"/>
              <a:gd name="connsiteX10" fmla="*/ 349217 w 408951"/>
              <a:gd name="connsiteY10" fmla="*/ 1360112 h 1364533"/>
              <a:gd name="connsiteX11" fmla="*/ 408951 w 408951"/>
              <a:gd name="connsiteY11" fmla="*/ 1360112 h 1364533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6541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6541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5622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8318"/>
              <a:gd name="connsiteX1" fmla="*/ 91898 w 408951"/>
              <a:gd name="connsiteY1" fmla="*/ 87305 h 1378318"/>
              <a:gd name="connsiteX2" fmla="*/ 133253 w 408951"/>
              <a:gd name="connsiteY2" fmla="*/ 183799 h 1378318"/>
              <a:gd name="connsiteX3" fmla="*/ 151633 w 408951"/>
              <a:gd name="connsiteY3" fmla="*/ 284888 h 1378318"/>
              <a:gd name="connsiteX4" fmla="*/ 156228 w 408951"/>
              <a:gd name="connsiteY4" fmla="*/ 344623 h 1378318"/>
              <a:gd name="connsiteX5" fmla="*/ 160823 w 408951"/>
              <a:gd name="connsiteY5" fmla="*/ 436523 h 1378318"/>
              <a:gd name="connsiteX6" fmla="*/ 160823 w 408951"/>
              <a:gd name="connsiteY6" fmla="*/ 987920 h 1378318"/>
              <a:gd name="connsiteX7" fmla="*/ 165418 w 408951"/>
              <a:gd name="connsiteY7" fmla="*/ 1144149 h 1378318"/>
              <a:gd name="connsiteX8" fmla="*/ 188393 w 408951"/>
              <a:gd name="connsiteY8" fmla="*/ 1254428 h 1378318"/>
              <a:gd name="connsiteX9" fmla="*/ 248127 w 408951"/>
              <a:gd name="connsiteY9" fmla="*/ 1327948 h 1378318"/>
              <a:gd name="connsiteX10" fmla="*/ 349217 w 408951"/>
              <a:gd name="connsiteY10" fmla="*/ 1373897 h 1378318"/>
              <a:gd name="connsiteX11" fmla="*/ 408951 w 408951"/>
              <a:gd name="connsiteY11" fmla="*/ 1373897 h 1378318"/>
              <a:gd name="connsiteX0" fmla="*/ 0 w 408951"/>
              <a:gd name="connsiteY0" fmla="*/ 0 h 1377678"/>
              <a:gd name="connsiteX1" fmla="*/ 91898 w 408951"/>
              <a:gd name="connsiteY1" fmla="*/ 87305 h 1377678"/>
              <a:gd name="connsiteX2" fmla="*/ 133253 w 408951"/>
              <a:gd name="connsiteY2" fmla="*/ 183799 h 1377678"/>
              <a:gd name="connsiteX3" fmla="*/ 151633 w 408951"/>
              <a:gd name="connsiteY3" fmla="*/ 284888 h 1377678"/>
              <a:gd name="connsiteX4" fmla="*/ 156228 w 408951"/>
              <a:gd name="connsiteY4" fmla="*/ 344623 h 1377678"/>
              <a:gd name="connsiteX5" fmla="*/ 160823 w 408951"/>
              <a:gd name="connsiteY5" fmla="*/ 436523 h 1377678"/>
              <a:gd name="connsiteX6" fmla="*/ 160823 w 408951"/>
              <a:gd name="connsiteY6" fmla="*/ 987920 h 1377678"/>
              <a:gd name="connsiteX7" fmla="*/ 165418 w 408951"/>
              <a:gd name="connsiteY7" fmla="*/ 1144149 h 1377678"/>
              <a:gd name="connsiteX8" fmla="*/ 188393 w 408951"/>
              <a:gd name="connsiteY8" fmla="*/ 1254428 h 1377678"/>
              <a:gd name="connsiteX9" fmla="*/ 248127 w 408951"/>
              <a:gd name="connsiteY9" fmla="*/ 1337138 h 1377678"/>
              <a:gd name="connsiteX10" fmla="*/ 349217 w 408951"/>
              <a:gd name="connsiteY10" fmla="*/ 1373897 h 1377678"/>
              <a:gd name="connsiteX11" fmla="*/ 408951 w 408951"/>
              <a:gd name="connsiteY11" fmla="*/ 1373897 h 1377678"/>
              <a:gd name="connsiteX0" fmla="*/ 0 w 408951"/>
              <a:gd name="connsiteY0" fmla="*/ 0 h 1377996"/>
              <a:gd name="connsiteX1" fmla="*/ 91898 w 408951"/>
              <a:gd name="connsiteY1" fmla="*/ 87305 h 1377996"/>
              <a:gd name="connsiteX2" fmla="*/ 133253 w 408951"/>
              <a:gd name="connsiteY2" fmla="*/ 183799 h 1377996"/>
              <a:gd name="connsiteX3" fmla="*/ 151633 w 408951"/>
              <a:gd name="connsiteY3" fmla="*/ 284888 h 1377996"/>
              <a:gd name="connsiteX4" fmla="*/ 156228 w 408951"/>
              <a:gd name="connsiteY4" fmla="*/ 344623 h 1377996"/>
              <a:gd name="connsiteX5" fmla="*/ 160823 w 408951"/>
              <a:gd name="connsiteY5" fmla="*/ 436523 h 1377996"/>
              <a:gd name="connsiteX6" fmla="*/ 160823 w 408951"/>
              <a:gd name="connsiteY6" fmla="*/ 987920 h 1377996"/>
              <a:gd name="connsiteX7" fmla="*/ 165418 w 408951"/>
              <a:gd name="connsiteY7" fmla="*/ 1144149 h 1377996"/>
              <a:gd name="connsiteX8" fmla="*/ 188393 w 408951"/>
              <a:gd name="connsiteY8" fmla="*/ 1254428 h 1377996"/>
              <a:gd name="connsiteX9" fmla="*/ 248127 w 408951"/>
              <a:gd name="connsiteY9" fmla="*/ 1332543 h 1377996"/>
              <a:gd name="connsiteX10" fmla="*/ 349217 w 408951"/>
              <a:gd name="connsiteY10" fmla="*/ 1373897 h 1377996"/>
              <a:gd name="connsiteX11" fmla="*/ 408951 w 408951"/>
              <a:gd name="connsiteY11" fmla="*/ 1373897 h 1377996"/>
              <a:gd name="connsiteX0" fmla="*/ 0 w 408951"/>
              <a:gd name="connsiteY0" fmla="*/ 0 h 1377996"/>
              <a:gd name="connsiteX1" fmla="*/ 91898 w 408951"/>
              <a:gd name="connsiteY1" fmla="*/ 87305 h 1377996"/>
              <a:gd name="connsiteX2" fmla="*/ 133253 w 408951"/>
              <a:gd name="connsiteY2" fmla="*/ 183799 h 1377996"/>
              <a:gd name="connsiteX3" fmla="*/ 151633 w 408951"/>
              <a:gd name="connsiteY3" fmla="*/ 284888 h 1377996"/>
              <a:gd name="connsiteX4" fmla="*/ 156228 w 408951"/>
              <a:gd name="connsiteY4" fmla="*/ 344623 h 1377996"/>
              <a:gd name="connsiteX5" fmla="*/ 160823 w 408951"/>
              <a:gd name="connsiteY5" fmla="*/ 436523 h 1377996"/>
              <a:gd name="connsiteX6" fmla="*/ 160823 w 408951"/>
              <a:gd name="connsiteY6" fmla="*/ 987920 h 1377996"/>
              <a:gd name="connsiteX7" fmla="*/ 165418 w 408951"/>
              <a:gd name="connsiteY7" fmla="*/ 1144149 h 1377996"/>
              <a:gd name="connsiteX8" fmla="*/ 188393 w 408951"/>
              <a:gd name="connsiteY8" fmla="*/ 1254428 h 1377996"/>
              <a:gd name="connsiteX9" fmla="*/ 252722 w 408951"/>
              <a:gd name="connsiteY9" fmla="*/ 1332543 h 1377996"/>
              <a:gd name="connsiteX10" fmla="*/ 349217 w 408951"/>
              <a:gd name="connsiteY10" fmla="*/ 1373897 h 1377996"/>
              <a:gd name="connsiteX11" fmla="*/ 408951 w 408951"/>
              <a:gd name="connsiteY11" fmla="*/ 1373897 h 1377996"/>
              <a:gd name="connsiteX0" fmla="*/ 0 w 408951"/>
              <a:gd name="connsiteY0" fmla="*/ 0 h 1375077"/>
              <a:gd name="connsiteX1" fmla="*/ 91898 w 408951"/>
              <a:gd name="connsiteY1" fmla="*/ 87305 h 1375077"/>
              <a:gd name="connsiteX2" fmla="*/ 133253 w 408951"/>
              <a:gd name="connsiteY2" fmla="*/ 183799 h 1375077"/>
              <a:gd name="connsiteX3" fmla="*/ 151633 w 408951"/>
              <a:gd name="connsiteY3" fmla="*/ 284888 h 1375077"/>
              <a:gd name="connsiteX4" fmla="*/ 156228 w 408951"/>
              <a:gd name="connsiteY4" fmla="*/ 344623 h 1375077"/>
              <a:gd name="connsiteX5" fmla="*/ 160823 w 408951"/>
              <a:gd name="connsiteY5" fmla="*/ 436523 h 1375077"/>
              <a:gd name="connsiteX6" fmla="*/ 160823 w 408951"/>
              <a:gd name="connsiteY6" fmla="*/ 987920 h 1375077"/>
              <a:gd name="connsiteX7" fmla="*/ 165418 w 408951"/>
              <a:gd name="connsiteY7" fmla="*/ 1144149 h 1375077"/>
              <a:gd name="connsiteX8" fmla="*/ 188393 w 408951"/>
              <a:gd name="connsiteY8" fmla="*/ 1254428 h 1375077"/>
              <a:gd name="connsiteX9" fmla="*/ 252722 w 408951"/>
              <a:gd name="connsiteY9" fmla="*/ 1332543 h 1375077"/>
              <a:gd name="connsiteX10" fmla="*/ 349217 w 408951"/>
              <a:gd name="connsiteY10" fmla="*/ 1364707 h 1375077"/>
              <a:gd name="connsiteX11" fmla="*/ 408951 w 408951"/>
              <a:gd name="connsiteY11" fmla="*/ 1373897 h 1375077"/>
              <a:gd name="connsiteX0" fmla="*/ 0 w 408951"/>
              <a:gd name="connsiteY0" fmla="*/ 0 h 1368176"/>
              <a:gd name="connsiteX1" fmla="*/ 91898 w 408951"/>
              <a:gd name="connsiteY1" fmla="*/ 87305 h 1368176"/>
              <a:gd name="connsiteX2" fmla="*/ 133253 w 408951"/>
              <a:gd name="connsiteY2" fmla="*/ 183799 h 1368176"/>
              <a:gd name="connsiteX3" fmla="*/ 151633 w 408951"/>
              <a:gd name="connsiteY3" fmla="*/ 284888 h 1368176"/>
              <a:gd name="connsiteX4" fmla="*/ 156228 w 408951"/>
              <a:gd name="connsiteY4" fmla="*/ 344623 h 1368176"/>
              <a:gd name="connsiteX5" fmla="*/ 160823 w 408951"/>
              <a:gd name="connsiteY5" fmla="*/ 436523 h 1368176"/>
              <a:gd name="connsiteX6" fmla="*/ 160823 w 408951"/>
              <a:gd name="connsiteY6" fmla="*/ 987920 h 1368176"/>
              <a:gd name="connsiteX7" fmla="*/ 165418 w 408951"/>
              <a:gd name="connsiteY7" fmla="*/ 1144149 h 1368176"/>
              <a:gd name="connsiteX8" fmla="*/ 188393 w 408951"/>
              <a:gd name="connsiteY8" fmla="*/ 1254428 h 1368176"/>
              <a:gd name="connsiteX9" fmla="*/ 252722 w 408951"/>
              <a:gd name="connsiteY9" fmla="*/ 1332543 h 1368176"/>
              <a:gd name="connsiteX10" fmla="*/ 349217 w 408951"/>
              <a:gd name="connsiteY10" fmla="*/ 1364707 h 1368176"/>
              <a:gd name="connsiteX11" fmla="*/ 408951 w 408951"/>
              <a:gd name="connsiteY11" fmla="*/ 1364707 h 136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951" h="1368176">
                <a:moveTo>
                  <a:pt x="0" y="0"/>
                </a:moveTo>
                <a:cubicBezTo>
                  <a:pt x="21443" y="18763"/>
                  <a:pt x="69689" y="56672"/>
                  <a:pt x="91898" y="87305"/>
                </a:cubicBezTo>
                <a:cubicBezTo>
                  <a:pt x="114107" y="117938"/>
                  <a:pt x="123297" y="150869"/>
                  <a:pt x="133253" y="183799"/>
                </a:cubicBezTo>
                <a:cubicBezTo>
                  <a:pt x="143209" y="216730"/>
                  <a:pt x="147804" y="258084"/>
                  <a:pt x="151633" y="284888"/>
                </a:cubicBezTo>
                <a:cubicBezTo>
                  <a:pt x="155462" y="311692"/>
                  <a:pt x="154696" y="319351"/>
                  <a:pt x="156228" y="344623"/>
                </a:cubicBezTo>
                <a:cubicBezTo>
                  <a:pt x="157760" y="369896"/>
                  <a:pt x="160057" y="329307"/>
                  <a:pt x="160823" y="436523"/>
                </a:cubicBezTo>
                <a:cubicBezTo>
                  <a:pt x="161589" y="543739"/>
                  <a:pt x="160057" y="869982"/>
                  <a:pt x="160823" y="987920"/>
                </a:cubicBezTo>
                <a:cubicBezTo>
                  <a:pt x="161589" y="1105858"/>
                  <a:pt x="160823" y="1099731"/>
                  <a:pt x="165418" y="1144149"/>
                </a:cubicBezTo>
                <a:cubicBezTo>
                  <a:pt x="170013" y="1188567"/>
                  <a:pt x="173842" y="1223029"/>
                  <a:pt x="188393" y="1254428"/>
                </a:cubicBezTo>
                <a:cubicBezTo>
                  <a:pt x="202944" y="1285827"/>
                  <a:pt x="225918" y="1314163"/>
                  <a:pt x="252722" y="1332543"/>
                </a:cubicBezTo>
                <a:cubicBezTo>
                  <a:pt x="279526" y="1350923"/>
                  <a:pt x="323179" y="1359346"/>
                  <a:pt x="349217" y="1364707"/>
                </a:cubicBezTo>
                <a:cubicBezTo>
                  <a:pt x="375255" y="1370068"/>
                  <a:pt x="392486" y="1368536"/>
                  <a:pt x="408951" y="1364707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Freeform 36"/>
          <p:cNvSpPr/>
          <p:nvPr/>
        </p:nvSpPr>
        <p:spPr>
          <a:xfrm>
            <a:off x="8642985" y="4248831"/>
            <a:ext cx="500852" cy="684652"/>
          </a:xfrm>
          <a:custGeom>
            <a:avLst/>
            <a:gdLst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7787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8706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8706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248129 w 496258"/>
              <a:gd name="connsiteY3" fmla="*/ 487068 h 689246"/>
              <a:gd name="connsiteX4" fmla="*/ 321649 w 496258"/>
              <a:gd name="connsiteY4" fmla="*/ 372193 h 689246"/>
              <a:gd name="connsiteX5" fmla="*/ 496258 w 496258"/>
              <a:gd name="connsiteY5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321649 w 496258"/>
              <a:gd name="connsiteY3" fmla="*/ 372193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317054 w 496258"/>
              <a:gd name="connsiteY3" fmla="*/ 367598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51635 w 496258"/>
              <a:gd name="connsiteY2" fmla="*/ 601942 h 689246"/>
              <a:gd name="connsiteX3" fmla="*/ 307864 w 496258"/>
              <a:gd name="connsiteY3" fmla="*/ 363003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42445 w 496258"/>
              <a:gd name="connsiteY2" fmla="*/ 597347 h 689246"/>
              <a:gd name="connsiteX3" fmla="*/ 307864 w 496258"/>
              <a:gd name="connsiteY3" fmla="*/ 363003 h 689246"/>
              <a:gd name="connsiteX4" fmla="*/ 496258 w 496258"/>
              <a:gd name="connsiteY4" fmla="*/ 0 h 689246"/>
              <a:gd name="connsiteX0" fmla="*/ 0 w 496258"/>
              <a:gd name="connsiteY0" fmla="*/ 689246 h 689246"/>
              <a:gd name="connsiteX1" fmla="*/ 68925 w 496258"/>
              <a:gd name="connsiteY1" fmla="*/ 666272 h 689246"/>
              <a:gd name="connsiteX2" fmla="*/ 147040 w 496258"/>
              <a:gd name="connsiteY2" fmla="*/ 601942 h 689246"/>
              <a:gd name="connsiteX3" fmla="*/ 307864 w 496258"/>
              <a:gd name="connsiteY3" fmla="*/ 363003 h 689246"/>
              <a:gd name="connsiteX4" fmla="*/ 496258 w 496258"/>
              <a:gd name="connsiteY4" fmla="*/ 0 h 689246"/>
              <a:gd name="connsiteX0" fmla="*/ 0 w 500852"/>
              <a:gd name="connsiteY0" fmla="*/ 680057 h 680057"/>
              <a:gd name="connsiteX1" fmla="*/ 73519 w 500852"/>
              <a:gd name="connsiteY1" fmla="*/ 666272 h 680057"/>
              <a:gd name="connsiteX2" fmla="*/ 151634 w 500852"/>
              <a:gd name="connsiteY2" fmla="*/ 601942 h 680057"/>
              <a:gd name="connsiteX3" fmla="*/ 312458 w 500852"/>
              <a:gd name="connsiteY3" fmla="*/ 363003 h 680057"/>
              <a:gd name="connsiteX4" fmla="*/ 500852 w 500852"/>
              <a:gd name="connsiteY4" fmla="*/ 0 h 680057"/>
              <a:gd name="connsiteX0" fmla="*/ 0 w 500852"/>
              <a:gd name="connsiteY0" fmla="*/ 693841 h 693841"/>
              <a:gd name="connsiteX1" fmla="*/ 73519 w 500852"/>
              <a:gd name="connsiteY1" fmla="*/ 666272 h 693841"/>
              <a:gd name="connsiteX2" fmla="*/ 151634 w 500852"/>
              <a:gd name="connsiteY2" fmla="*/ 601942 h 693841"/>
              <a:gd name="connsiteX3" fmla="*/ 312458 w 500852"/>
              <a:gd name="connsiteY3" fmla="*/ 363003 h 693841"/>
              <a:gd name="connsiteX4" fmla="*/ 500852 w 500852"/>
              <a:gd name="connsiteY4" fmla="*/ 0 h 693841"/>
              <a:gd name="connsiteX0" fmla="*/ 0 w 500852"/>
              <a:gd name="connsiteY0" fmla="*/ 684652 h 684652"/>
              <a:gd name="connsiteX1" fmla="*/ 73519 w 500852"/>
              <a:gd name="connsiteY1" fmla="*/ 666272 h 684652"/>
              <a:gd name="connsiteX2" fmla="*/ 151634 w 500852"/>
              <a:gd name="connsiteY2" fmla="*/ 601942 h 684652"/>
              <a:gd name="connsiteX3" fmla="*/ 312458 w 500852"/>
              <a:gd name="connsiteY3" fmla="*/ 363003 h 684652"/>
              <a:gd name="connsiteX4" fmla="*/ 500852 w 500852"/>
              <a:gd name="connsiteY4" fmla="*/ 0 h 68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852" h="684652">
                <a:moveTo>
                  <a:pt x="0" y="684652"/>
                </a:moveTo>
                <a:cubicBezTo>
                  <a:pt x="21826" y="680440"/>
                  <a:pt x="48247" y="680057"/>
                  <a:pt x="73519" y="666272"/>
                </a:cubicBezTo>
                <a:cubicBezTo>
                  <a:pt x="98791" y="652487"/>
                  <a:pt x="111811" y="652487"/>
                  <a:pt x="151634" y="601942"/>
                </a:cubicBezTo>
                <a:cubicBezTo>
                  <a:pt x="191457" y="551397"/>
                  <a:pt x="254255" y="463327"/>
                  <a:pt x="312458" y="363003"/>
                </a:cubicBezTo>
                <a:cubicBezTo>
                  <a:pt x="370661" y="262679"/>
                  <a:pt x="434225" y="146273"/>
                  <a:pt x="50085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8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7158508" y="3113647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 38"/>
          <p:cNvSpPr/>
          <p:nvPr/>
        </p:nvSpPr>
        <p:spPr>
          <a:xfrm>
            <a:off x="6314229" y="3529161"/>
            <a:ext cx="394447" cy="181065"/>
          </a:xfrm>
          <a:custGeom>
            <a:avLst/>
            <a:gdLst>
              <a:gd name="connsiteX0" fmla="*/ 394447 w 394447"/>
              <a:gd name="connsiteY0" fmla="*/ 181951 h 181951"/>
              <a:gd name="connsiteX1" fmla="*/ 292847 w 394447"/>
              <a:gd name="connsiteY1" fmla="*/ 98280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1951 h 181951"/>
              <a:gd name="connsiteX1" fmla="*/ 292847 w 394447"/>
              <a:gd name="connsiteY1" fmla="*/ 80350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1951 h 181951"/>
              <a:gd name="connsiteX1" fmla="*/ 292847 w 394447"/>
              <a:gd name="connsiteY1" fmla="*/ 86327 h 181951"/>
              <a:gd name="connsiteX2" fmla="*/ 191247 w 394447"/>
              <a:gd name="connsiteY2" fmla="*/ 38515 h 181951"/>
              <a:gd name="connsiteX3" fmla="*/ 89647 w 394447"/>
              <a:gd name="connsiteY3" fmla="*/ 2656 h 181951"/>
              <a:gd name="connsiteX4" fmla="*/ 0 w 394447"/>
              <a:gd name="connsiteY4" fmla="*/ 2656 h 181951"/>
              <a:gd name="connsiteX5" fmla="*/ 0 w 394447"/>
              <a:gd name="connsiteY5" fmla="*/ 2656 h 181951"/>
              <a:gd name="connsiteX0" fmla="*/ 394447 w 394447"/>
              <a:gd name="connsiteY0" fmla="*/ 180623 h 180623"/>
              <a:gd name="connsiteX1" fmla="*/ 292847 w 394447"/>
              <a:gd name="connsiteY1" fmla="*/ 84999 h 180623"/>
              <a:gd name="connsiteX2" fmla="*/ 191247 w 394447"/>
              <a:gd name="connsiteY2" fmla="*/ 19257 h 180623"/>
              <a:gd name="connsiteX3" fmla="*/ 89647 w 394447"/>
              <a:gd name="connsiteY3" fmla="*/ 1328 h 180623"/>
              <a:gd name="connsiteX4" fmla="*/ 0 w 394447"/>
              <a:gd name="connsiteY4" fmla="*/ 1328 h 180623"/>
              <a:gd name="connsiteX5" fmla="*/ 0 w 394447"/>
              <a:gd name="connsiteY5" fmla="*/ 1328 h 180623"/>
              <a:gd name="connsiteX0" fmla="*/ 394447 w 394447"/>
              <a:gd name="connsiteY0" fmla="*/ 181065 h 181065"/>
              <a:gd name="connsiteX1" fmla="*/ 292847 w 394447"/>
              <a:gd name="connsiteY1" fmla="*/ 85441 h 181065"/>
              <a:gd name="connsiteX2" fmla="*/ 191247 w 394447"/>
              <a:gd name="connsiteY2" fmla="*/ 25676 h 181065"/>
              <a:gd name="connsiteX3" fmla="*/ 89647 w 394447"/>
              <a:gd name="connsiteY3" fmla="*/ 1770 h 181065"/>
              <a:gd name="connsiteX4" fmla="*/ 0 w 394447"/>
              <a:gd name="connsiteY4" fmla="*/ 1770 h 181065"/>
              <a:gd name="connsiteX5" fmla="*/ 0 w 394447"/>
              <a:gd name="connsiteY5" fmla="*/ 1770 h 1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447" h="181065">
                <a:moveTo>
                  <a:pt x="394447" y="181065"/>
                </a:moveTo>
                <a:cubicBezTo>
                  <a:pt x="360580" y="151182"/>
                  <a:pt x="326714" y="111339"/>
                  <a:pt x="292847" y="85441"/>
                </a:cubicBezTo>
                <a:cubicBezTo>
                  <a:pt x="258980" y="59543"/>
                  <a:pt x="225114" y="39621"/>
                  <a:pt x="191247" y="25676"/>
                </a:cubicBezTo>
                <a:cubicBezTo>
                  <a:pt x="157380" y="11731"/>
                  <a:pt x="121522" y="5754"/>
                  <a:pt x="89647" y="1770"/>
                </a:cubicBezTo>
                <a:cubicBezTo>
                  <a:pt x="57773" y="-2214"/>
                  <a:pt x="0" y="1770"/>
                  <a:pt x="0" y="1770"/>
                </a:cubicBezTo>
                <a:lnTo>
                  <a:pt x="0" y="177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Freeform 39"/>
          <p:cNvSpPr/>
          <p:nvPr/>
        </p:nvSpPr>
        <p:spPr>
          <a:xfrm>
            <a:off x="5823914" y="3528383"/>
            <a:ext cx="496504" cy="1010023"/>
          </a:xfrm>
          <a:custGeom>
            <a:avLst/>
            <a:gdLst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27719 w 480331"/>
              <a:gd name="connsiteY4" fmla="*/ 256988 h 1004047"/>
              <a:gd name="connsiteX5" fmla="*/ 44048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09790 w 480331"/>
              <a:gd name="connsiteY4" fmla="*/ 256988 h 1004047"/>
              <a:gd name="connsiteX5" fmla="*/ 44048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331 w 480331"/>
              <a:gd name="connsiteY0" fmla="*/ 0 h 1004047"/>
              <a:gd name="connsiteX1" fmla="*/ 408613 w 480331"/>
              <a:gd name="connsiteY1" fmla="*/ 17929 h 1004047"/>
              <a:gd name="connsiteX2" fmla="*/ 307013 w 480331"/>
              <a:gd name="connsiteY2" fmla="*/ 59765 h 1004047"/>
              <a:gd name="connsiteX3" fmla="*/ 199437 w 480331"/>
              <a:gd name="connsiteY3" fmla="*/ 155388 h 1004047"/>
              <a:gd name="connsiteX4" fmla="*/ 109790 w 480331"/>
              <a:gd name="connsiteY4" fmla="*/ 256988 h 1004047"/>
              <a:gd name="connsiteX5" fmla="*/ 38072 w 480331"/>
              <a:gd name="connsiteY5" fmla="*/ 430306 h 1004047"/>
              <a:gd name="connsiteX6" fmla="*/ 14166 w 480331"/>
              <a:gd name="connsiteY6" fmla="*/ 555812 h 1004047"/>
              <a:gd name="connsiteX7" fmla="*/ 2213 w 480331"/>
              <a:gd name="connsiteY7" fmla="*/ 663388 h 1004047"/>
              <a:gd name="connsiteX8" fmla="*/ 2213 w 480331"/>
              <a:gd name="connsiteY8" fmla="*/ 753035 h 1004047"/>
              <a:gd name="connsiteX9" fmla="*/ 2213 w 480331"/>
              <a:gd name="connsiteY9" fmla="*/ 860612 h 1004047"/>
              <a:gd name="connsiteX10" fmla="*/ 32095 w 480331"/>
              <a:gd name="connsiteY10" fmla="*/ 962212 h 1004047"/>
              <a:gd name="connsiteX11" fmla="*/ 44048 w 480331"/>
              <a:gd name="connsiteY11" fmla="*/ 1004047 h 1004047"/>
              <a:gd name="connsiteX12" fmla="*/ 44048 w 480331"/>
              <a:gd name="connsiteY12" fmla="*/ 1004047 h 1004047"/>
              <a:gd name="connsiteX0" fmla="*/ 480773 w 480773"/>
              <a:gd name="connsiteY0" fmla="*/ 0 h 1004047"/>
              <a:gd name="connsiteX1" fmla="*/ 409055 w 480773"/>
              <a:gd name="connsiteY1" fmla="*/ 17929 h 1004047"/>
              <a:gd name="connsiteX2" fmla="*/ 307455 w 480773"/>
              <a:gd name="connsiteY2" fmla="*/ 59765 h 1004047"/>
              <a:gd name="connsiteX3" fmla="*/ 199879 w 480773"/>
              <a:gd name="connsiteY3" fmla="*/ 155388 h 1004047"/>
              <a:gd name="connsiteX4" fmla="*/ 110232 w 480773"/>
              <a:gd name="connsiteY4" fmla="*/ 256988 h 1004047"/>
              <a:gd name="connsiteX5" fmla="*/ 38514 w 480773"/>
              <a:gd name="connsiteY5" fmla="*/ 430306 h 1004047"/>
              <a:gd name="connsiteX6" fmla="*/ 2656 w 480773"/>
              <a:gd name="connsiteY6" fmla="*/ 555812 h 1004047"/>
              <a:gd name="connsiteX7" fmla="*/ 2655 w 480773"/>
              <a:gd name="connsiteY7" fmla="*/ 663388 h 1004047"/>
              <a:gd name="connsiteX8" fmla="*/ 2655 w 480773"/>
              <a:gd name="connsiteY8" fmla="*/ 753035 h 1004047"/>
              <a:gd name="connsiteX9" fmla="*/ 2655 w 480773"/>
              <a:gd name="connsiteY9" fmla="*/ 860612 h 1004047"/>
              <a:gd name="connsiteX10" fmla="*/ 32537 w 480773"/>
              <a:gd name="connsiteY10" fmla="*/ 962212 h 1004047"/>
              <a:gd name="connsiteX11" fmla="*/ 44490 w 480773"/>
              <a:gd name="connsiteY11" fmla="*/ 1004047 h 1004047"/>
              <a:gd name="connsiteX12" fmla="*/ 44490 w 480773"/>
              <a:gd name="connsiteY12" fmla="*/ 1004047 h 1004047"/>
              <a:gd name="connsiteX0" fmla="*/ 484143 w 484143"/>
              <a:gd name="connsiteY0" fmla="*/ 0 h 1004047"/>
              <a:gd name="connsiteX1" fmla="*/ 412425 w 484143"/>
              <a:gd name="connsiteY1" fmla="*/ 17929 h 1004047"/>
              <a:gd name="connsiteX2" fmla="*/ 310825 w 484143"/>
              <a:gd name="connsiteY2" fmla="*/ 59765 h 1004047"/>
              <a:gd name="connsiteX3" fmla="*/ 203249 w 484143"/>
              <a:gd name="connsiteY3" fmla="*/ 155388 h 1004047"/>
              <a:gd name="connsiteX4" fmla="*/ 113602 w 484143"/>
              <a:gd name="connsiteY4" fmla="*/ 256988 h 1004047"/>
              <a:gd name="connsiteX5" fmla="*/ 41884 w 484143"/>
              <a:gd name="connsiteY5" fmla="*/ 430306 h 1004047"/>
              <a:gd name="connsiteX6" fmla="*/ 6026 w 484143"/>
              <a:gd name="connsiteY6" fmla="*/ 555812 h 1004047"/>
              <a:gd name="connsiteX7" fmla="*/ 49 w 484143"/>
              <a:gd name="connsiteY7" fmla="*/ 681318 h 1004047"/>
              <a:gd name="connsiteX8" fmla="*/ 6025 w 484143"/>
              <a:gd name="connsiteY8" fmla="*/ 753035 h 1004047"/>
              <a:gd name="connsiteX9" fmla="*/ 6025 w 484143"/>
              <a:gd name="connsiteY9" fmla="*/ 860612 h 1004047"/>
              <a:gd name="connsiteX10" fmla="*/ 35907 w 484143"/>
              <a:gd name="connsiteY10" fmla="*/ 962212 h 1004047"/>
              <a:gd name="connsiteX11" fmla="*/ 47860 w 484143"/>
              <a:gd name="connsiteY11" fmla="*/ 1004047 h 1004047"/>
              <a:gd name="connsiteX12" fmla="*/ 47860 w 484143"/>
              <a:gd name="connsiteY12" fmla="*/ 1004047 h 1004047"/>
              <a:gd name="connsiteX0" fmla="*/ 484143 w 484143"/>
              <a:gd name="connsiteY0" fmla="*/ 0 h 1004047"/>
              <a:gd name="connsiteX1" fmla="*/ 412425 w 484143"/>
              <a:gd name="connsiteY1" fmla="*/ 17929 h 1004047"/>
              <a:gd name="connsiteX2" fmla="*/ 310825 w 484143"/>
              <a:gd name="connsiteY2" fmla="*/ 59765 h 1004047"/>
              <a:gd name="connsiteX3" fmla="*/ 203249 w 484143"/>
              <a:gd name="connsiteY3" fmla="*/ 155388 h 1004047"/>
              <a:gd name="connsiteX4" fmla="*/ 113602 w 484143"/>
              <a:gd name="connsiteY4" fmla="*/ 256988 h 1004047"/>
              <a:gd name="connsiteX5" fmla="*/ 41884 w 484143"/>
              <a:gd name="connsiteY5" fmla="*/ 430306 h 1004047"/>
              <a:gd name="connsiteX6" fmla="*/ 6026 w 484143"/>
              <a:gd name="connsiteY6" fmla="*/ 555812 h 1004047"/>
              <a:gd name="connsiteX7" fmla="*/ 49 w 484143"/>
              <a:gd name="connsiteY7" fmla="*/ 681318 h 1004047"/>
              <a:gd name="connsiteX8" fmla="*/ 6025 w 484143"/>
              <a:gd name="connsiteY8" fmla="*/ 753035 h 1004047"/>
              <a:gd name="connsiteX9" fmla="*/ 6025 w 484143"/>
              <a:gd name="connsiteY9" fmla="*/ 860612 h 1004047"/>
              <a:gd name="connsiteX10" fmla="*/ 35907 w 484143"/>
              <a:gd name="connsiteY10" fmla="*/ 962212 h 1004047"/>
              <a:gd name="connsiteX11" fmla="*/ 47860 w 484143"/>
              <a:gd name="connsiteY11" fmla="*/ 1004047 h 1004047"/>
              <a:gd name="connsiteX12" fmla="*/ 47860 w 484143"/>
              <a:gd name="connsiteY12" fmla="*/ 1004047 h 1004047"/>
              <a:gd name="connsiteX0" fmla="*/ 502070 w 502070"/>
              <a:gd name="connsiteY0" fmla="*/ 0 h 1004047"/>
              <a:gd name="connsiteX1" fmla="*/ 430352 w 502070"/>
              <a:gd name="connsiteY1" fmla="*/ 17929 h 1004047"/>
              <a:gd name="connsiteX2" fmla="*/ 328752 w 502070"/>
              <a:gd name="connsiteY2" fmla="*/ 59765 h 1004047"/>
              <a:gd name="connsiteX3" fmla="*/ 221176 w 502070"/>
              <a:gd name="connsiteY3" fmla="*/ 155388 h 1004047"/>
              <a:gd name="connsiteX4" fmla="*/ 131529 w 502070"/>
              <a:gd name="connsiteY4" fmla="*/ 256988 h 1004047"/>
              <a:gd name="connsiteX5" fmla="*/ 59811 w 502070"/>
              <a:gd name="connsiteY5" fmla="*/ 430306 h 1004047"/>
              <a:gd name="connsiteX6" fmla="*/ 23953 w 502070"/>
              <a:gd name="connsiteY6" fmla="*/ 555812 h 1004047"/>
              <a:gd name="connsiteX7" fmla="*/ 17976 w 502070"/>
              <a:gd name="connsiteY7" fmla="*/ 681318 h 1004047"/>
              <a:gd name="connsiteX8" fmla="*/ 47 w 502070"/>
              <a:gd name="connsiteY8" fmla="*/ 753035 h 1004047"/>
              <a:gd name="connsiteX9" fmla="*/ 23952 w 502070"/>
              <a:gd name="connsiteY9" fmla="*/ 860612 h 1004047"/>
              <a:gd name="connsiteX10" fmla="*/ 53834 w 502070"/>
              <a:gd name="connsiteY10" fmla="*/ 962212 h 1004047"/>
              <a:gd name="connsiteX11" fmla="*/ 65787 w 502070"/>
              <a:gd name="connsiteY11" fmla="*/ 1004047 h 1004047"/>
              <a:gd name="connsiteX12" fmla="*/ 65787 w 502070"/>
              <a:gd name="connsiteY12" fmla="*/ 1004047 h 1004047"/>
              <a:gd name="connsiteX0" fmla="*/ 484841 w 484841"/>
              <a:gd name="connsiteY0" fmla="*/ 0 h 1004047"/>
              <a:gd name="connsiteX1" fmla="*/ 413123 w 484841"/>
              <a:gd name="connsiteY1" fmla="*/ 17929 h 1004047"/>
              <a:gd name="connsiteX2" fmla="*/ 311523 w 484841"/>
              <a:gd name="connsiteY2" fmla="*/ 59765 h 1004047"/>
              <a:gd name="connsiteX3" fmla="*/ 203947 w 484841"/>
              <a:gd name="connsiteY3" fmla="*/ 155388 h 1004047"/>
              <a:gd name="connsiteX4" fmla="*/ 114300 w 484841"/>
              <a:gd name="connsiteY4" fmla="*/ 256988 h 1004047"/>
              <a:gd name="connsiteX5" fmla="*/ 42582 w 484841"/>
              <a:gd name="connsiteY5" fmla="*/ 430306 h 1004047"/>
              <a:gd name="connsiteX6" fmla="*/ 6724 w 484841"/>
              <a:gd name="connsiteY6" fmla="*/ 555812 h 1004047"/>
              <a:gd name="connsiteX7" fmla="*/ 747 w 484841"/>
              <a:gd name="connsiteY7" fmla="*/ 681318 h 1004047"/>
              <a:gd name="connsiteX8" fmla="*/ 747 w 484841"/>
              <a:gd name="connsiteY8" fmla="*/ 753035 h 1004047"/>
              <a:gd name="connsiteX9" fmla="*/ 6723 w 484841"/>
              <a:gd name="connsiteY9" fmla="*/ 860612 h 1004047"/>
              <a:gd name="connsiteX10" fmla="*/ 36605 w 484841"/>
              <a:gd name="connsiteY10" fmla="*/ 962212 h 1004047"/>
              <a:gd name="connsiteX11" fmla="*/ 48558 w 484841"/>
              <a:gd name="connsiteY11" fmla="*/ 1004047 h 1004047"/>
              <a:gd name="connsiteX12" fmla="*/ 48558 w 484841"/>
              <a:gd name="connsiteY12" fmla="*/ 1004047 h 1004047"/>
              <a:gd name="connsiteX0" fmla="*/ 496116 w 496116"/>
              <a:gd name="connsiteY0" fmla="*/ 0 h 1004047"/>
              <a:gd name="connsiteX1" fmla="*/ 424398 w 496116"/>
              <a:gd name="connsiteY1" fmla="*/ 17929 h 1004047"/>
              <a:gd name="connsiteX2" fmla="*/ 322798 w 496116"/>
              <a:gd name="connsiteY2" fmla="*/ 59765 h 1004047"/>
              <a:gd name="connsiteX3" fmla="*/ 215222 w 496116"/>
              <a:gd name="connsiteY3" fmla="*/ 155388 h 1004047"/>
              <a:gd name="connsiteX4" fmla="*/ 125575 w 496116"/>
              <a:gd name="connsiteY4" fmla="*/ 256988 h 1004047"/>
              <a:gd name="connsiteX5" fmla="*/ 53857 w 496116"/>
              <a:gd name="connsiteY5" fmla="*/ 430306 h 1004047"/>
              <a:gd name="connsiteX6" fmla="*/ 17999 w 496116"/>
              <a:gd name="connsiteY6" fmla="*/ 555812 h 1004047"/>
              <a:gd name="connsiteX7" fmla="*/ 69 w 496116"/>
              <a:gd name="connsiteY7" fmla="*/ 681318 h 1004047"/>
              <a:gd name="connsiteX8" fmla="*/ 12022 w 496116"/>
              <a:gd name="connsiteY8" fmla="*/ 753035 h 1004047"/>
              <a:gd name="connsiteX9" fmla="*/ 17998 w 496116"/>
              <a:gd name="connsiteY9" fmla="*/ 860612 h 1004047"/>
              <a:gd name="connsiteX10" fmla="*/ 47880 w 496116"/>
              <a:gd name="connsiteY10" fmla="*/ 962212 h 1004047"/>
              <a:gd name="connsiteX11" fmla="*/ 59833 w 496116"/>
              <a:gd name="connsiteY11" fmla="*/ 1004047 h 1004047"/>
              <a:gd name="connsiteX12" fmla="*/ 59833 w 496116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15610 w 496504"/>
              <a:gd name="connsiteY3" fmla="*/ 155388 h 1004047"/>
              <a:gd name="connsiteX4" fmla="*/ 125963 w 496504"/>
              <a:gd name="connsiteY4" fmla="*/ 256988 h 1004047"/>
              <a:gd name="connsiteX5" fmla="*/ 54245 w 496504"/>
              <a:gd name="connsiteY5" fmla="*/ 430306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54245 w 496504"/>
              <a:gd name="connsiteY5" fmla="*/ 430306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36315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2292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8268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2292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04047"/>
              <a:gd name="connsiteX1" fmla="*/ 424786 w 496504"/>
              <a:gd name="connsiteY1" fmla="*/ 17929 h 1004047"/>
              <a:gd name="connsiteX2" fmla="*/ 323186 w 496504"/>
              <a:gd name="connsiteY2" fmla="*/ 59765 h 1004047"/>
              <a:gd name="connsiteX3" fmla="*/ 203657 w 496504"/>
              <a:gd name="connsiteY3" fmla="*/ 155388 h 1004047"/>
              <a:gd name="connsiteX4" fmla="*/ 125963 w 496504"/>
              <a:gd name="connsiteY4" fmla="*/ 256988 h 1004047"/>
              <a:gd name="connsiteX5" fmla="*/ 48268 w 496504"/>
              <a:gd name="connsiteY5" fmla="*/ 424330 h 1004047"/>
              <a:gd name="connsiteX6" fmla="*/ 18387 w 496504"/>
              <a:gd name="connsiteY6" fmla="*/ 555812 h 1004047"/>
              <a:gd name="connsiteX7" fmla="*/ 457 w 496504"/>
              <a:gd name="connsiteY7" fmla="*/ 681318 h 1004047"/>
              <a:gd name="connsiteX8" fmla="*/ 6433 w 496504"/>
              <a:gd name="connsiteY8" fmla="*/ 753035 h 1004047"/>
              <a:gd name="connsiteX9" fmla="*/ 18386 w 496504"/>
              <a:gd name="connsiteY9" fmla="*/ 860612 h 1004047"/>
              <a:gd name="connsiteX10" fmla="*/ 42292 w 496504"/>
              <a:gd name="connsiteY10" fmla="*/ 962212 h 1004047"/>
              <a:gd name="connsiteX11" fmla="*/ 60221 w 496504"/>
              <a:gd name="connsiteY11" fmla="*/ 1004047 h 1004047"/>
              <a:gd name="connsiteX12" fmla="*/ 60221 w 496504"/>
              <a:gd name="connsiteY12" fmla="*/ 1004047 h 1004047"/>
              <a:gd name="connsiteX0" fmla="*/ 496504 w 496504"/>
              <a:gd name="connsiteY0" fmla="*/ 0 h 1010023"/>
              <a:gd name="connsiteX1" fmla="*/ 424786 w 496504"/>
              <a:gd name="connsiteY1" fmla="*/ 17929 h 1010023"/>
              <a:gd name="connsiteX2" fmla="*/ 323186 w 496504"/>
              <a:gd name="connsiteY2" fmla="*/ 59765 h 1010023"/>
              <a:gd name="connsiteX3" fmla="*/ 203657 w 496504"/>
              <a:gd name="connsiteY3" fmla="*/ 155388 h 1010023"/>
              <a:gd name="connsiteX4" fmla="*/ 125963 w 496504"/>
              <a:gd name="connsiteY4" fmla="*/ 256988 h 1010023"/>
              <a:gd name="connsiteX5" fmla="*/ 48268 w 496504"/>
              <a:gd name="connsiteY5" fmla="*/ 424330 h 1010023"/>
              <a:gd name="connsiteX6" fmla="*/ 18387 w 496504"/>
              <a:gd name="connsiteY6" fmla="*/ 555812 h 1010023"/>
              <a:gd name="connsiteX7" fmla="*/ 457 w 496504"/>
              <a:gd name="connsiteY7" fmla="*/ 681318 h 1010023"/>
              <a:gd name="connsiteX8" fmla="*/ 6433 w 496504"/>
              <a:gd name="connsiteY8" fmla="*/ 753035 h 1010023"/>
              <a:gd name="connsiteX9" fmla="*/ 18386 w 496504"/>
              <a:gd name="connsiteY9" fmla="*/ 860612 h 1010023"/>
              <a:gd name="connsiteX10" fmla="*/ 42292 w 496504"/>
              <a:gd name="connsiteY10" fmla="*/ 962212 h 1010023"/>
              <a:gd name="connsiteX11" fmla="*/ 60221 w 496504"/>
              <a:gd name="connsiteY11" fmla="*/ 1004047 h 1010023"/>
              <a:gd name="connsiteX12" fmla="*/ 60221 w 496504"/>
              <a:gd name="connsiteY12" fmla="*/ 1010023 h 10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504" h="1010023">
                <a:moveTo>
                  <a:pt x="496504" y="0"/>
                </a:moveTo>
                <a:cubicBezTo>
                  <a:pt x="475088" y="3984"/>
                  <a:pt x="453672" y="7968"/>
                  <a:pt x="424786" y="17929"/>
                </a:cubicBezTo>
                <a:cubicBezTo>
                  <a:pt x="395900" y="27890"/>
                  <a:pt x="360041" y="36855"/>
                  <a:pt x="323186" y="59765"/>
                </a:cubicBezTo>
                <a:cubicBezTo>
                  <a:pt x="286331" y="82675"/>
                  <a:pt x="236527" y="122518"/>
                  <a:pt x="203657" y="155388"/>
                </a:cubicBezTo>
                <a:cubicBezTo>
                  <a:pt x="170787" y="188258"/>
                  <a:pt x="151861" y="212164"/>
                  <a:pt x="125963" y="256988"/>
                </a:cubicBezTo>
                <a:cubicBezTo>
                  <a:pt x="100065" y="301812"/>
                  <a:pt x="66197" y="374526"/>
                  <a:pt x="48268" y="424330"/>
                </a:cubicBezTo>
                <a:cubicBezTo>
                  <a:pt x="30339" y="474134"/>
                  <a:pt x="26356" y="512981"/>
                  <a:pt x="18387" y="555812"/>
                </a:cubicBezTo>
                <a:cubicBezTo>
                  <a:pt x="10419" y="598643"/>
                  <a:pt x="2449" y="648448"/>
                  <a:pt x="457" y="681318"/>
                </a:cubicBezTo>
                <a:cubicBezTo>
                  <a:pt x="-1535" y="714188"/>
                  <a:pt x="3445" y="723153"/>
                  <a:pt x="6433" y="753035"/>
                </a:cubicBezTo>
                <a:cubicBezTo>
                  <a:pt x="9421" y="782917"/>
                  <a:pt x="12410" y="825749"/>
                  <a:pt x="18386" y="860612"/>
                </a:cubicBezTo>
                <a:cubicBezTo>
                  <a:pt x="24362" y="895475"/>
                  <a:pt x="35320" y="938306"/>
                  <a:pt x="42292" y="962212"/>
                </a:cubicBezTo>
                <a:cubicBezTo>
                  <a:pt x="49264" y="986118"/>
                  <a:pt x="57233" y="996078"/>
                  <a:pt x="60221" y="1004047"/>
                </a:cubicBezTo>
                <a:cubicBezTo>
                  <a:pt x="63209" y="1012016"/>
                  <a:pt x="60221" y="1008031"/>
                  <a:pt x="60221" y="101002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 40"/>
          <p:cNvSpPr/>
          <p:nvPr/>
        </p:nvSpPr>
        <p:spPr>
          <a:xfrm>
            <a:off x="5884135" y="4526451"/>
            <a:ext cx="513977" cy="412378"/>
          </a:xfrm>
          <a:custGeom>
            <a:avLst/>
            <a:gdLst>
              <a:gd name="connsiteX0" fmla="*/ 0 w 513977"/>
              <a:gd name="connsiteY0" fmla="*/ 0 h 400424"/>
              <a:gd name="connsiteX1" fmla="*/ 59765 w 513977"/>
              <a:gd name="connsiteY1" fmla="*/ 137459 h 400424"/>
              <a:gd name="connsiteX2" fmla="*/ 149412 w 513977"/>
              <a:gd name="connsiteY2" fmla="*/ 251012 h 400424"/>
              <a:gd name="connsiteX3" fmla="*/ 298824 w 513977"/>
              <a:gd name="connsiteY3" fmla="*/ 352612 h 400424"/>
              <a:gd name="connsiteX4" fmla="*/ 513977 w 513977"/>
              <a:gd name="connsiteY4" fmla="*/ 400424 h 400424"/>
              <a:gd name="connsiteX5" fmla="*/ 513977 w 513977"/>
              <a:gd name="connsiteY5" fmla="*/ 400424 h 400424"/>
              <a:gd name="connsiteX0" fmla="*/ 0 w 513977"/>
              <a:gd name="connsiteY0" fmla="*/ 0 h 412377"/>
              <a:gd name="connsiteX1" fmla="*/ 59765 w 513977"/>
              <a:gd name="connsiteY1" fmla="*/ 149412 h 412377"/>
              <a:gd name="connsiteX2" fmla="*/ 149412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12377"/>
              <a:gd name="connsiteX1" fmla="*/ 59765 w 513977"/>
              <a:gd name="connsiteY1" fmla="*/ 149412 h 412377"/>
              <a:gd name="connsiteX2" fmla="*/ 161365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12377"/>
              <a:gd name="connsiteX1" fmla="*/ 71718 w 513977"/>
              <a:gd name="connsiteY1" fmla="*/ 149412 h 412377"/>
              <a:gd name="connsiteX2" fmla="*/ 161365 w 513977"/>
              <a:gd name="connsiteY2" fmla="*/ 262965 h 412377"/>
              <a:gd name="connsiteX3" fmla="*/ 298824 w 513977"/>
              <a:gd name="connsiteY3" fmla="*/ 364565 h 412377"/>
              <a:gd name="connsiteX4" fmla="*/ 513977 w 513977"/>
              <a:gd name="connsiteY4" fmla="*/ 412377 h 412377"/>
              <a:gd name="connsiteX5" fmla="*/ 513977 w 513977"/>
              <a:gd name="connsiteY5" fmla="*/ 412377 h 412377"/>
              <a:gd name="connsiteX0" fmla="*/ 0 w 513977"/>
              <a:gd name="connsiteY0" fmla="*/ 0 h 400425"/>
              <a:gd name="connsiteX1" fmla="*/ 71718 w 513977"/>
              <a:gd name="connsiteY1" fmla="*/ 137460 h 400425"/>
              <a:gd name="connsiteX2" fmla="*/ 161365 w 513977"/>
              <a:gd name="connsiteY2" fmla="*/ 251013 h 400425"/>
              <a:gd name="connsiteX3" fmla="*/ 298824 w 513977"/>
              <a:gd name="connsiteY3" fmla="*/ 352613 h 400425"/>
              <a:gd name="connsiteX4" fmla="*/ 513977 w 513977"/>
              <a:gd name="connsiteY4" fmla="*/ 400425 h 400425"/>
              <a:gd name="connsiteX5" fmla="*/ 513977 w 513977"/>
              <a:gd name="connsiteY5" fmla="*/ 400425 h 400425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513977 w 513977"/>
              <a:gd name="connsiteY4" fmla="*/ 412378 h 412378"/>
              <a:gd name="connsiteX5" fmla="*/ 513977 w 513977"/>
              <a:gd name="connsiteY5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400426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388473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388473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  <a:gd name="connsiteX0" fmla="*/ 0 w 513977"/>
              <a:gd name="connsiteY0" fmla="*/ 0 h 412378"/>
              <a:gd name="connsiteX1" fmla="*/ 71718 w 513977"/>
              <a:gd name="connsiteY1" fmla="*/ 149413 h 412378"/>
              <a:gd name="connsiteX2" fmla="*/ 161365 w 513977"/>
              <a:gd name="connsiteY2" fmla="*/ 262966 h 412378"/>
              <a:gd name="connsiteX3" fmla="*/ 298824 w 513977"/>
              <a:gd name="connsiteY3" fmla="*/ 364566 h 412378"/>
              <a:gd name="connsiteX4" fmla="*/ 400424 w 513977"/>
              <a:gd name="connsiteY4" fmla="*/ 400426 h 412378"/>
              <a:gd name="connsiteX5" fmla="*/ 513977 w 513977"/>
              <a:gd name="connsiteY5" fmla="*/ 412378 h 412378"/>
              <a:gd name="connsiteX6" fmla="*/ 513977 w 513977"/>
              <a:gd name="connsiteY6" fmla="*/ 412378 h 41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977" h="412378">
                <a:moveTo>
                  <a:pt x="0" y="0"/>
                </a:moveTo>
                <a:cubicBezTo>
                  <a:pt x="5478" y="41835"/>
                  <a:pt x="44824" y="105585"/>
                  <a:pt x="71718" y="149413"/>
                </a:cubicBezTo>
                <a:cubicBezTo>
                  <a:pt x="98612" y="193241"/>
                  <a:pt x="123514" y="227107"/>
                  <a:pt x="161365" y="262966"/>
                </a:cubicBezTo>
                <a:cubicBezTo>
                  <a:pt x="199216" y="298825"/>
                  <a:pt x="258981" y="341656"/>
                  <a:pt x="298824" y="364566"/>
                </a:cubicBezTo>
                <a:cubicBezTo>
                  <a:pt x="338667" y="387476"/>
                  <a:pt x="364565" y="392457"/>
                  <a:pt x="400424" y="400426"/>
                </a:cubicBezTo>
                <a:cubicBezTo>
                  <a:pt x="436283" y="408395"/>
                  <a:pt x="495052" y="410386"/>
                  <a:pt x="513977" y="412378"/>
                </a:cubicBezTo>
                <a:lnTo>
                  <a:pt x="513977" y="41237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Freeform 41"/>
          <p:cNvSpPr/>
          <p:nvPr/>
        </p:nvSpPr>
        <p:spPr>
          <a:xfrm>
            <a:off x="6377938" y="4180064"/>
            <a:ext cx="723031" cy="752307"/>
          </a:xfrm>
          <a:custGeom>
            <a:avLst/>
            <a:gdLst>
              <a:gd name="connsiteX0" fmla="*/ 0 w 549835"/>
              <a:gd name="connsiteY0" fmla="*/ 460188 h 460188"/>
              <a:gd name="connsiteX1" fmla="*/ 131482 w 549835"/>
              <a:gd name="connsiteY1" fmla="*/ 430306 h 460188"/>
              <a:gd name="connsiteX2" fmla="*/ 268941 w 549835"/>
              <a:gd name="connsiteY2" fmla="*/ 364564 h 460188"/>
              <a:gd name="connsiteX3" fmla="*/ 412376 w 549835"/>
              <a:gd name="connsiteY3" fmla="*/ 215153 h 460188"/>
              <a:gd name="connsiteX4" fmla="*/ 549835 w 549835"/>
              <a:gd name="connsiteY4" fmla="*/ 0 h 460188"/>
              <a:gd name="connsiteX5" fmla="*/ 549835 w 549835"/>
              <a:gd name="connsiteY5" fmla="*/ 0 h 460188"/>
              <a:gd name="connsiteX0" fmla="*/ 0 w 555811"/>
              <a:gd name="connsiteY0" fmla="*/ 460188 h 460188"/>
              <a:gd name="connsiteX1" fmla="*/ 137458 w 555811"/>
              <a:gd name="connsiteY1" fmla="*/ 430306 h 460188"/>
              <a:gd name="connsiteX2" fmla="*/ 274917 w 555811"/>
              <a:gd name="connsiteY2" fmla="*/ 364564 h 460188"/>
              <a:gd name="connsiteX3" fmla="*/ 418352 w 555811"/>
              <a:gd name="connsiteY3" fmla="*/ 215153 h 460188"/>
              <a:gd name="connsiteX4" fmla="*/ 555811 w 555811"/>
              <a:gd name="connsiteY4" fmla="*/ 0 h 460188"/>
              <a:gd name="connsiteX5" fmla="*/ 555811 w 555811"/>
              <a:gd name="connsiteY5" fmla="*/ 0 h 460188"/>
              <a:gd name="connsiteX0" fmla="*/ 0 w 573741"/>
              <a:gd name="connsiteY0" fmla="*/ 460188 h 460188"/>
              <a:gd name="connsiteX1" fmla="*/ 155388 w 573741"/>
              <a:gd name="connsiteY1" fmla="*/ 430306 h 460188"/>
              <a:gd name="connsiteX2" fmla="*/ 292847 w 573741"/>
              <a:gd name="connsiteY2" fmla="*/ 364564 h 460188"/>
              <a:gd name="connsiteX3" fmla="*/ 436282 w 573741"/>
              <a:gd name="connsiteY3" fmla="*/ 215153 h 460188"/>
              <a:gd name="connsiteX4" fmla="*/ 573741 w 573741"/>
              <a:gd name="connsiteY4" fmla="*/ 0 h 460188"/>
              <a:gd name="connsiteX5" fmla="*/ 573741 w 573741"/>
              <a:gd name="connsiteY5" fmla="*/ 0 h 460188"/>
              <a:gd name="connsiteX0" fmla="*/ 0 w 573741"/>
              <a:gd name="connsiteY0" fmla="*/ 460188 h 460999"/>
              <a:gd name="connsiteX1" fmla="*/ 155388 w 573741"/>
              <a:gd name="connsiteY1" fmla="*/ 430306 h 460999"/>
              <a:gd name="connsiteX2" fmla="*/ 292847 w 573741"/>
              <a:gd name="connsiteY2" fmla="*/ 364564 h 460999"/>
              <a:gd name="connsiteX3" fmla="*/ 436282 w 573741"/>
              <a:gd name="connsiteY3" fmla="*/ 215153 h 460999"/>
              <a:gd name="connsiteX4" fmla="*/ 573741 w 573741"/>
              <a:gd name="connsiteY4" fmla="*/ 0 h 460999"/>
              <a:gd name="connsiteX5" fmla="*/ 573741 w 573741"/>
              <a:gd name="connsiteY5" fmla="*/ 0 h 460999"/>
              <a:gd name="connsiteX0" fmla="*/ 0 w 573741"/>
              <a:gd name="connsiteY0" fmla="*/ 460188 h 460999"/>
              <a:gd name="connsiteX1" fmla="*/ 155388 w 573741"/>
              <a:gd name="connsiteY1" fmla="*/ 430306 h 460999"/>
              <a:gd name="connsiteX2" fmla="*/ 292847 w 573741"/>
              <a:gd name="connsiteY2" fmla="*/ 364564 h 460999"/>
              <a:gd name="connsiteX3" fmla="*/ 436282 w 573741"/>
              <a:gd name="connsiteY3" fmla="*/ 215153 h 460999"/>
              <a:gd name="connsiteX4" fmla="*/ 573741 w 573741"/>
              <a:gd name="connsiteY4" fmla="*/ 0 h 460999"/>
              <a:gd name="connsiteX5" fmla="*/ 573741 w 573741"/>
              <a:gd name="connsiteY5" fmla="*/ 0 h 46099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73741 w 573741"/>
              <a:gd name="connsiteY4" fmla="*/ 0 h 461269"/>
              <a:gd name="connsiteX5" fmla="*/ 573741 w 573741"/>
              <a:gd name="connsiteY5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37882 w 573741"/>
              <a:gd name="connsiteY4" fmla="*/ 77694 h 461269"/>
              <a:gd name="connsiteX5" fmla="*/ 573741 w 573741"/>
              <a:gd name="connsiteY5" fmla="*/ 0 h 461269"/>
              <a:gd name="connsiteX6" fmla="*/ 573741 w 573741"/>
              <a:gd name="connsiteY6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436282 w 573741"/>
              <a:gd name="connsiteY3" fmla="*/ 215153 h 461269"/>
              <a:gd name="connsiteX4" fmla="*/ 525929 w 573741"/>
              <a:gd name="connsiteY4" fmla="*/ 77694 h 461269"/>
              <a:gd name="connsiteX5" fmla="*/ 573741 w 573741"/>
              <a:gd name="connsiteY5" fmla="*/ 0 h 461269"/>
              <a:gd name="connsiteX6" fmla="*/ 573741 w 573741"/>
              <a:gd name="connsiteY6" fmla="*/ 0 h 461269"/>
              <a:gd name="connsiteX0" fmla="*/ 0 w 573741"/>
              <a:gd name="connsiteY0" fmla="*/ 460188 h 461269"/>
              <a:gd name="connsiteX1" fmla="*/ 155388 w 573741"/>
              <a:gd name="connsiteY1" fmla="*/ 436283 h 461269"/>
              <a:gd name="connsiteX2" fmla="*/ 292847 w 573741"/>
              <a:gd name="connsiteY2" fmla="*/ 364564 h 461269"/>
              <a:gd name="connsiteX3" fmla="*/ 364565 w 573741"/>
              <a:gd name="connsiteY3" fmla="*/ 298823 h 461269"/>
              <a:gd name="connsiteX4" fmla="*/ 436282 w 573741"/>
              <a:gd name="connsiteY4" fmla="*/ 215153 h 461269"/>
              <a:gd name="connsiteX5" fmla="*/ 525929 w 573741"/>
              <a:gd name="connsiteY5" fmla="*/ 77694 h 461269"/>
              <a:gd name="connsiteX6" fmla="*/ 573741 w 573741"/>
              <a:gd name="connsiteY6" fmla="*/ 0 h 461269"/>
              <a:gd name="connsiteX7" fmla="*/ 573741 w 573741"/>
              <a:gd name="connsiteY7" fmla="*/ 0 h 461269"/>
              <a:gd name="connsiteX0" fmla="*/ 0 w 573741"/>
              <a:gd name="connsiteY0" fmla="*/ 460188 h 461327"/>
              <a:gd name="connsiteX1" fmla="*/ 155388 w 573741"/>
              <a:gd name="connsiteY1" fmla="*/ 436283 h 461327"/>
              <a:gd name="connsiteX2" fmla="*/ 292847 w 573741"/>
              <a:gd name="connsiteY2" fmla="*/ 358588 h 461327"/>
              <a:gd name="connsiteX3" fmla="*/ 364565 w 573741"/>
              <a:gd name="connsiteY3" fmla="*/ 298823 h 461327"/>
              <a:gd name="connsiteX4" fmla="*/ 436282 w 573741"/>
              <a:gd name="connsiteY4" fmla="*/ 215153 h 461327"/>
              <a:gd name="connsiteX5" fmla="*/ 525929 w 573741"/>
              <a:gd name="connsiteY5" fmla="*/ 77694 h 461327"/>
              <a:gd name="connsiteX6" fmla="*/ 573741 w 573741"/>
              <a:gd name="connsiteY6" fmla="*/ 0 h 461327"/>
              <a:gd name="connsiteX7" fmla="*/ 573741 w 573741"/>
              <a:gd name="connsiteY7" fmla="*/ 0 h 461327"/>
              <a:gd name="connsiteX0" fmla="*/ 0 w 573741"/>
              <a:gd name="connsiteY0" fmla="*/ 460188 h 461408"/>
              <a:gd name="connsiteX1" fmla="*/ 155388 w 573741"/>
              <a:gd name="connsiteY1" fmla="*/ 436283 h 461408"/>
              <a:gd name="connsiteX2" fmla="*/ 292847 w 573741"/>
              <a:gd name="connsiteY2" fmla="*/ 351123 h 461408"/>
              <a:gd name="connsiteX3" fmla="*/ 364565 w 573741"/>
              <a:gd name="connsiteY3" fmla="*/ 298823 h 461408"/>
              <a:gd name="connsiteX4" fmla="*/ 436282 w 573741"/>
              <a:gd name="connsiteY4" fmla="*/ 215153 h 461408"/>
              <a:gd name="connsiteX5" fmla="*/ 525929 w 573741"/>
              <a:gd name="connsiteY5" fmla="*/ 77694 h 461408"/>
              <a:gd name="connsiteX6" fmla="*/ 573741 w 573741"/>
              <a:gd name="connsiteY6" fmla="*/ 0 h 461408"/>
              <a:gd name="connsiteX7" fmla="*/ 573741 w 573741"/>
              <a:gd name="connsiteY7" fmla="*/ 0 h 461408"/>
              <a:gd name="connsiteX0" fmla="*/ 0 w 573741"/>
              <a:gd name="connsiteY0" fmla="*/ 460188 h 460906"/>
              <a:gd name="connsiteX1" fmla="*/ 147923 w 573741"/>
              <a:gd name="connsiteY1" fmla="*/ 425086 h 460906"/>
              <a:gd name="connsiteX2" fmla="*/ 292847 w 573741"/>
              <a:gd name="connsiteY2" fmla="*/ 351123 h 460906"/>
              <a:gd name="connsiteX3" fmla="*/ 364565 w 573741"/>
              <a:gd name="connsiteY3" fmla="*/ 298823 h 460906"/>
              <a:gd name="connsiteX4" fmla="*/ 436282 w 573741"/>
              <a:gd name="connsiteY4" fmla="*/ 215153 h 460906"/>
              <a:gd name="connsiteX5" fmla="*/ 525929 w 573741"/>
              <a:gd name="connsiteY5" fmla="*/ 77694 h 460906"/>
              <a:gd name="connsiteX6" fmla="*/ 573741 w 573741"/>
              <a:gd name="connsiteY6" fmla="*/ 0 h 460906"/>
              <a:gd name="connsiteX7" fmla="*/ 573741 w 573741"/>
              <a:gd name="connsiteY7" fmla="*/ 0 h 460906"/>
              <a:gd name="connsiteX0" fmla="*/ 0 w 573741"/>
              <a:gd name="connsiteY0" fmla="*/ 460188 h 461361"/>
              <a:gd name="connsiteX1" fmla="*/ 147923 w 573741"/>
              <a:gd name="connsiteY1" fmla="*/ 425086 h 461361"/>
              <a:gd name="connsiteX2" fmla="*/ 292847 w 573741"/>
              <a:gd name="connsiteY2" fmla="*/ 351123 h 461361"/>
              <a:gd name="connsiteX3" fmla="*/ 364565 w 573741"/>
              <a:gd name="connsiteY3" fmla="*/ 298823 h 461361"/>
              <a:gd name="connsiteX4" fmla="*/ 436282 w 573741"/>
              <a:gd name="connsiteY4" fmla="*/ 215153 h 461361"/>
              <a:gd name="connsiteX5" fmla="*/ 525929 w 573741"/>
              <a:gd name="connsiteY5" fmla="*/ 77694 h 461361"/>
              <a:gd name="connsiteX6" fmla="*/ 573741 w 573741"/>
              <a:gd name="connsiteY6" fmla="*/ 0 h 461361"/>
              <a:gd name="connsiteX7" fmla="*/ 573741 w 573741"/>
              <a:gd name="connsiteY7" fmla="*/ 0 h 461361"/>
              <a:gd name="connsiteX0" fmla="*/ 0 w 573741"/>
              <a:gd name="connsiteY0" fmla="*/ 460188 h 461017"/>
              <a:gd name="connsiteX1" fmla="*/ 147923 w 573741"/>
              <a:gd name="connsiteY1" fmla="*/ 425086 h 461017"/>
              <a:gd name="connsiteX2" fmla="*/ 292847 w 573741"/>
              <a:gd name="connsiteY2" fmla="*/ 351123 h 461017"/>
              <a:gd name="connsiteX3" fmla="*/ 364565 w 573741"/>
              <a:gd name="connsiteY3" fmla="*/ 298823 h 461017"/>
              <a:gd name="connsiteX4" fmla="*/ 436282 w 573741"/>
              <a:gd name="connsiteY4" fmla="*/ 215153 h 461017"/>
              <a:gd name="connsiteX5" fmla="*/ 525929 w 573741"/>
              <a:gd name="connsiteY5" fmla="*/ 77694 h 461017"/>
              <a:gd name="connsiteX6" fmla="*/ 573741 w 573741"/>
              <a:gd name="connsiteY6" fmla="*/ 0 h 461017"/>
              <a:gd name="connsiteX7" fmla="*/ 573741 w 573741"/>
              <a:gd name="connsiteY7" fmla="*/ 0 h 461017"/>
              <a:gd name="connsiteX0" fmla="*/ 0 w 573741"/>
              <a:gd name="connsiteY0" fmla="*/ 460188 h 461172"/>
              <a:gd name="connsiteX1" fmla="*/ 147923 w 573741"/>
              <a:gd name="connsiteY1" fmla="*/ 428818 h 461172"/>
              <a:gd name="connsiteX2" fmla="*/ 292847 w 573741"/>
              <a:gd name="connsiteY2" fmla="*/ 351123 h 461172"/>
              <a:gd name="connsiteX3" fmla="*/ 364565 w 573741"/>
              <a:gd name="connsiteY3" fmla="*/ 298823 h 461172"/>
              <a:gd name="connsiteX4" fmla="*/ 436282 w 573741"/>
              <a:gd name="connsiteY4" fmla="*/ 215153 h 461172"/>
              <a:gd name="connsiteX5" fmla="*/ 525929 w 573741"/>
              <a:gd name="connsiteY5" fmla="*/ 77694 h 461172"/>
              <a:gd name="connsiteX6" fmla="*/ 573741 w 573741"/>
              <a:gd name="connsiteY6" fmla="*/ 0 h 461172"/>
              <a:gd name="connsiteX7" fmla="*/ 573741 w 573741"/>
              <a:gd name="connsiteY7" fmla="*/ 0 h 461172"/>
              <a:gd name="connsiteX0" fmla="*/ 0 w 573741"/>
              <a:gd name="connsiteY0" fmla="*/ 460188 h 461717"/>
              <a:gd name="connsiteX1" fmla="*/ 147923 w 573741"/>
              <a:gd name="connsiteY1" fmla="*/ 436282 h 461717"/>
              <a:gd name="connsiteX2" fmla="*/ 292847 w 573741"/>
              <a:gd name="connsiteY2" fmla="*/ 351123 h 461717"/>
              <a:gd name="connsiteX3" fmla="*/ 364565 w 573741"/>
              <a:gd name="connsiteY3" fmla="*/ 298823 h 461717"/>
              <a:gd name="connsiteX4" fmla="*/ 436282 w 573741"/>
              <a:gd name="connsiteY4" fmla="*/ 215153 h 461717"/>
              <a:gd name="connsiteX5" fmla="*/ 525929 w 573741"/>
              <a:gd name="connsiteY5" fmla="*/ 77694 h 461717"/>
              <a:gd name="connsiteX6" fmla="*/ 573741 w 573741"/>
              <a:gd name="connsiteY6" fmla="*/ 0 h 461717"/>
              <a:gd name="connsiteX7" fmla="*/ 573741 w 573741"/>
              <a:gd name="connsiteY7" fmla="*/ 0 h 461717"/>
              <a:gd name="connsiteX0" fmla="*/ 0 w 573741"/>
              <a:gd name="connsiteY0" fmla="*/ 460188 h 461190"/>
              <a:gd name="connsiteX1" fmla="*/ 147923 w 573741"/>
              <a:gd name="connsiteY1" fmla="*/ 436282 h 461190"/>
              <a:gd name="connsiteX2" fmla="*/ 292847 w 573741"/>
              <a:gd name="connsiteY2" fmla="*/ 351123 h 461190"/>
              <a:gd name="connsiteX3" fmla="*/ 364565 w 573741"/>
              <a:gd name="connsiteY3" fmla="*/ 298823 h 461190"/>
              <a:gd name="connsiteX4" fmla="*/ 436282 w 573741"/>
              <a:gd name="connsiteY4" fmla="*/ 215153 h 461190"/>
              <a:gd name="connsiteX5" fmla="*/ 525929 w 573741"/>
              <a:gd name="connsiteY5" fmla="*/ 77694 h 461190"/>
              <a:gd name="connsiteX6" fmla="*/ 573741 w 573741"/>
              <a:gd name="connsiteY6" fmla="*/ 0 h 461190"/>
              <a:gd name="connsiteX7" fmla="*/ 573741 w 573741"/>
              <a:gd name="connsiteY7" fmla="*/ 0 h 461190"/>
              <a:gd name="connsiteX0" fmla="*/ 0 w 573741"/>
              <a:gd name="connsiteY0" fmla="*/ 460188 h 461134"/>
              <a:gd name="connsiteX1" fmla="*/ 147923 w 573741"/>
              <a:gd name="connsiteY1" fmla="*/ 436282 h 461134"/>
              <a:gd name="connsiteX2" fmla="*/ 257993 w 573741"/>
              <a:gd name="connsiteY2" fmla="*/ 380739 h 461134"/>
              <a:gd name="connsiteX3" fmla="*/ 292847 w 573741"/>
              <a:gd name="connsiteY3" fmla="*/ 351123 h 461134"/>
              <a:gd name="connsiteX4" fmla="*/ 364565 w 573741"/>
              <a:gd name="connsiteY4" fmla="*/ 298823 h 461134"/>
              <a:gd name="connsiteX5" fmla="*/ 436282 w 573741"/>
              <a:gd name="connsiteY5" fmla="*/ 215153 h 461134"/>
              <a:gd name="connsiteX6" fmla="*/ 525929 w 573741"/>
              <a:gd name="connsiteY6" fmla="*/ 77694 h 461134"/>
              <a:gd name="connsiteX7" fmla="*/ 573741 w 573741"/>
              <a:gd name="connsiteY7" fmla="*/ 0 h 461134"/>
              <a:gd name="connsiteX8" fmla="*/ 573741 w 573741"/>
              <a:gd name="connsiteY8" fmla="*/ 0 h 461134"/>
              <a:gd name="connsiteX0" fmla="*/ 0 w 573741"/>
              <a:gd name="connsiteY0" fmla="*/ 460188 h 461192"/>
              <a:gd name="connsiteX1" fmla="*/ 147923 w 573741"/>
              <a:gd name="connsiteY1" fmla="*/ 436282 h 461192"/>
              <a:gd name="connsiteX2" fmla="*/ 257993 w 573741"/>
              <a:gd name="connsiteY2" fmla="*/ 373275 h 461192"/>
              <a:gd name="connsiteX3" fmla="*/ 292847 w 573741"/>
              <a:gd name="connsiteY3" fmla="*/ 351123 h 461192"/>
              <a:gd name="connsiteX4" fmla="*/ 364565 w 573741"/>
              <a:gd name="connsiteY4" fmla="*/ 298823 h 461192"/>
              <a:gd name="connsiteX5" fmla="*/ 436282 w 573741"/>
              <a:gd name="connsiteY5" fmla="*/ 215153 h 461192"/>
              <a:gd name="connsiteX6" fmla="*/ 525929 w 573741"/>
              <a:gd name="connsiteY6" fmla="*/ 77694 h 461192"/>
              <a:gd name="connsiteX7" fmla="*/ 573741 w 573741"/>
              <a:gd name="connsiteY7" fmla="*/ 0 h 461192"/>
              <a:gd name="connsiteX8" fmla="*/ 573741 w 573741"/>
              <a:gd name="connsiteY8" fmla="*/ 0 h 461192"/>
              <a:gd name="connsiteX0" fmla="*/ 0 w 573741"/>
              <a:gd name="connsiteY0" fmla="*/ 460188 h 461192"/>
              <a:gd name="connsiteX1" fmla="*/ 147923 w 573741"/>
              <a:gd name="connsiteY1" fmla="*/ 436282 h 461192"/>
              <a:gd name="connsiteX2" fmla="*/ 257993 w 573741"/>
              <a:gd name="connsiteY2" fmla="*/ 373275 h 461192"/>
              <a:gd name="connsiteX3" fmla="*/ 292847 w 573741"/>
              <a:gd name="connsiteY3" fmla="*/ 351123 h 461192"/>
              <a:gd name="connsiteX4" fmla="*/ 360832 w 573741"/>
              <a:gd name="connsiteY4" fmla="*/ 283894 h 461192"/>
              <a:gd name="connsiteX5" fmla="*/ 436282 w 573741"/>
              <a:gd name="connsiteY5" fmla="*/ 215153 h 461192"/>
              <a:gd name="connsiteX6" fmla="*/ 525929 w 573741"/>
              <a:gd name="connsiteY6" fmla="*/ 77694 h 461192"/>
              <a:gd name="connsiteX7" fmla="*/ 573741 w 573741"/>
              <a:gd name="connsiteY7" fmla="*/ 0 h 461192"/>
              <a:gd name="connsiteX8" fmla="*/ 573741 w 573741"/>
              <a:gd name="connsiteY8" fmla="*/ 0 h 461192"/>
              <a:gd name="connsiteX0" fmla="*/ 0 w 573741"/>
              <a:gd name="connsiteY0" fmla="*/ 460188 h 461192"/>
              <a:gd name="connsiteX1" fmla="*/ 147923 w 573741"/>
              <a:gd name="connsiteY1" fmla="*/ 436282 h 461192"/>
              <a:gd name="connsiteX2" fmla="*/ 257993 w 573741"/>
              <a:gd name="connsiteY2" fmla="*/ 373275 h 461192"/>
              <a:gd name="connsiteX3" fmla="*/ 292847 w 573741"/>
              <a:gd name="connsiteY3" fmla="*/ 351123 h 461192"/>
              <a:gd name="connsiteX4" fmla="*/ 360832 w 573741"/>
              <a:gd name="connsiteY4" fmla="*/ 283894 h 461192"/>
              <a:gd name="connsiteX5" fmla="*/ 428818 w 573741"/>
              <a:gd name="connsiteY5" fmla="*/ 211421 h 461192"/>
              <a:gd name="connsiteX6" fmla="*/ 525929 w 573741"/>
              <a:gd name="connsiteY6" fmla="*/ 77694 h 461192"/>
              <a:gd name="connsiteX7" fmla="*/ 573741 w 573741"/>
              <a:gd name="connsiteY7" fmla="*/ 0 h 461192"/>
              <a:gd name="connsiteX8" fmla="*/ 573741 w 573741"/>
              <a:gd name="connsiteY8" fmla="*/ 0 h 461192"/>
              <a:gd name="connsiteX0" fmla="*/ 0 w 573741"/>
              <a:gd name="connsiteY0" fmla="*/ 460188 h 461192"/>
              <a:gd name="connsiteX1" fmla="*/ 147923 w 573741"/>
              <a:gd name="connsiteY1" fmla="*/ 436282 h 461192"/>
              <a:gd name="connsiteX2" fmla="*/ 257993 w 573741"/>
              <a:gd name="connsiteY2" fmla="*/ 373275 h 461192"/>
              <a:gd name="connsiteX3" fmla="*/ 285383 w 573741"/>
              <a:gd name="connsiteY3" fmla="*/ 351123 h 461192"/>
              <a:gd name="connsiteX4" fmla="*/ 360832 w 573741"/>
              <a:gd name="connsiteY4" fmla="*/ 283894 h 461192"/>
              <a:gd name="connsiteX5" fmla="*/ 428818 w 573741"/>
              <a:gd name="connsiteY5" fmla="*/ 211421 h 461192"/>
              <a:gd name="connsiteX6" fmla="*/ 525929 w 573741"/>
              <a:gd name="connsiteY6" fmla="*/ 77694 h 461192"/>
              <a:gd name="connsiteX7" fmla="*/ 573741 w 573741"/>
              <a:gd name="connsiteY7" fmla="*/ 0 h 461192"/>
              <a:gd name="connsiteX8" fmla="*/ 573741 w 573741"/>
              <a:gd name="connsiteY8" fmla="*/ 0 h 461192"/>
              <a:gd name="connsiteX0" fmla="*/ 0 w 723031"/>
              <a:gd name="connsiteY0" fmla="*/ 751303 h 752307"/>
              <a:gd name="connsiteX1" fmla="*/ 147923 w 723031"/>
              <a:gd name="connsiteY1" fmla="*/ 727397 h 752307"/>
              <a:gd name="connsiteX2" fmla="*/ 257993 w 723031"/>
              <a:gd name="connsiteY2" fmla="*/ 664390 h 752307"/>
              <a:gd name="connsiteX3" fmla="*/ 285383 w 723031"/>
              <a:gd name="connsiteY3" fmla="*/ 642238 h 752307"/>
              <a:gd name="connsiteX4" fmla="*/ 360832 w 723031"/>
              <a:gd name="connsiteY4" fmla="*/ 575009 h 752307"/>
              <a:gd name="connsiteX5" fmla="*/ 428818 w 723031"/>
              <a:gd name="connsiteY5" fmla="*/ 502536 h 752307"/>
              <a:gd name="connsiteX6" fmla="*/ 525929 w 723031"/>
              <a:gd name="connsiteY6" fmla="*/ 368809 h 752307"/>
              <a:gd name="connsiteX7" fmla="*/ 573741 w 723031"/>
              <a:gd name="connsiteY7" fmla="*/ 291115 h 752307"/>
              <a:gd name="connsiteX8" fmla="*/ 723031 w 723031"/>
              <a:gd name="connsiteY8" fmla="*/ 0 h 752307"/>
              <a:gd name="connsiteX0" fmla="*/ 0 w 723031"/>
              <a:gd name="connsiteY0" fmla="*/ 751303 h 752307"/>
              <a:gd name="connsiteX1" fmla="*/ 147923 w 723031"/>
              <a:gd name="connsiteY1" fmla="*/ 727397 h 752307"/>
              <a:gd name="connsiteX2" fmla="*/ 257993 w 723031"/>
              <a:gd name="connsiteY2" fmla="*/ 664390 h 752307"/>
              <a:gd name="connsiteX3" fmla="*/ 285383 w 723031"/>
              <a:gd name="connsiteY3" fmla="*/ 642238 h 752307"/>
              <a:gd name="connsiteX4" fmla="*/ 360832 w 723031"/>
              <a:gd name="connsiteY4" fmla="*/ 575009 h 752307"/>
              <a:gd name="connsiteX5" fmla="*/ 428818 w 723031"/>
              <a:gd name="connsiteY5" fmla="*/ 502536 h 752307"/>
              <a:gd name="connsiteX6" fmla="*/ 522196 w 723031"/>
              <a:gd name="connsiteY6" fmla="*/ 368809 h 752307"/>
              <a:gd name="connsiteX7" fmla="*/ 573741 w 723031"/>
              <a:gd name="connsiteY7" fmla="*/ 291115 h 752307"/>
              <a:gd name="connsiteX8" fmla="*/ 723031 w 723031"/>
              <a:gd name="connsiteY8" fmla="*/ 0 h 752307"/>
              <a:gd name="connsiteX0" fmla="*/ 0 w 723031"/>
              <a:gd name="connsiteY0" fmla="*/ 751303 h 752307"/>
              <a:gd name="connsiteX1" fmla="*/ 147923 w 723031"/>
              <a:gd name="connsiteY1" fmla="*/ 727397 h 752307"/>
              <a:gd name="connsiteX2" fmla="*/ 257993 w 723031"/>
              <a:gd name="connsiteY2" fmla="*/ 664390 h 752307"/>
              <a:gd name="connsiteX3" fmla="*/ 285383 w 723031"/>
              <a:gd name="connsiteY3" fmla="*/ 642238 h 752307"/>
              <a:gd name="connsiteX4" fmla="*/ 360832 w 723031"/>
              <a:gd name="connsiteY4" fmla="*/ 575009 h 752307"/>
              <a:gd name="connsiteX5" fmla="*/ 425085 w 723031"/>
              <a:gd name="connsiteY5" fmla="*/ 495071 h 752307"/>
              <a:gd name="connsiteX6" fmla="*/ 522196 w 723031"/>
              <a:gd name="connsiteY6" fmla="*/ 368809 h 752307"/>
              <a:gd name="connsiteX7" fmla="*/ 573741 w 723031"/>
              <a:gd name="connsiteY7" fmla="*/ 291115 h 752307"/>
              <a:gd name="connsiteX8" fmla="*/ 723031 w 723031"/>
              <a:gd name="connsiteY8" fmla="*/ 0 h 752307"/>
              <a:gd name="connsiteX0" fmla="*/ 0 w 723031"/>
              <a:gd name="connsiteY0" fmla="*/ 751303 h 752307"/>
              <a:gd name="connsiteX1" fmla="*/ 147923 w 723031"/>
              <a:gd name="connsiteY1" fmla="*/ 727397 h 752307"/>
              <a:gd name="connsiteX2" fmla="*/ 257993 w 723031"/>
              <a:gd name="connsiteY2" fmla="*/ 664390 h 752307"/>
              <a:gd name="connsiteX3" fmla="*/ 285383 w 723031"/>
              <a:gd name="connsiteY3" fmla="*/ 642238 h 752307"/>
              <a:gd name="connsiteX4" fmla="*/ 360832 w 723031"/>
              <a:gd name="connsiteY4" fmla="*/ 575009 h 752307"/>
              <a:gd name="connsiteX5" fmla="*/ 425085 w 723031"/>
              <a:gd name="connsiteY5" fmla="*/ 495071 h 752307"/>
              <a:gd name="connsiteX6" fmla="*/ 514731 w 723031"/>
              <a:gd name="connsiteY6" fmla="*/ 365077 h 752307"/>
              <a:gd name="connsiteX7" fmla="*/ 573741 w 723031"/>
              <a:gd name="connsiteY7" fmla="*/ 291115 h 752307"/>
              <a:gd name="connsiteX8" fmla="*/ 723031 w 723031"/>
              <a:gd name="connsiteY8" fmla="*/ 0 h 752307"/>
              <a:gd name="connsiteX0" fmla="*/ 0 w 723031"/>
              <a:gd name="connsiteY0" fmla="*/ 751303 h 752307"/>
              <a:gd name="connsiteX1" fmla="*/ 147923 w 723031"/>
              <a:gd name="connsiteY1" fmla="*/ 727397 h 752307"/>
              <a:gd name="connsiteX2" fmla="*/ 257993 w 723031"/>
              <a:gd name="connsiteY2" fmla="*/ 664390 h 752307"/>
              <a:gd name="connsiteX3" fmla="*/ 285383 w 723031"/>
              <a:gd name="connsiteY3" fmla="*/ 642238 h 752307"/>
              <a:gd name="connsiteX4" fmla="*/ 360832 w 723031"/>
              <a:gd name="connsiteY4" fmla="*/ 575009 h 752307"/>
              <a:gd name="connsiteX5" fmla="*/ 425085 w 723031"/>
              <a:gd name="connsiteY5" fmla="*/ 495071 h 752307"/>
              <a:gd name="connsiteX6" fmla="*/ 514731 w 723031"/>
              <a:gd name="connsiteY6" fmla="*/ 365077 h 752307"/>
              <a:gd name="connsiteX7" fmla="*/ 570008 w 723031"/>
              <a:gd name="connsiteY7" fmla="*/ 287383 h 752307"/>
              <a:gd name="connsiteX8" fmla="*/ 723031 w 723031"/>
              <a:gd name="connsiteY8" fmla="*/ 0 h 752307"/>
              <a:gd name="connsiteX0" fmla="*/ 0 w 723031"/>
              <a:gd name="connsiteY0" fmla="*/ 751303 h 752307"/>
              <a:gd name="connsiteX1" fmla="*/ 147923 w 723031"/>
              <a:gd name="connsiteY1" fmla="*/ 727397 h 752307"/>
              <a:gd name="connsiteX2" fmla="*/ 257993 w 723031"/>
              <a:gd name="connsiteY2" fmla="*/ 664390 h 752307"/>
              <a:gd name="connsiteX3" fmla="*/ 285383 w 723031"/>
              <a:gd name="connsiteY3" fmla="*/ 642238 h 752307"/>
              <a:gd name="connsiteX4" fmla="*/ 360832 w 723031"/>
              <a:gd name="connsiteY4" fmla="*/ 575009 h 752307"/>
              <a:gd name="connsiteX5" fmla="*/ 425085 w 723031"/>
              <a:gd name="connsiteY5" fmla="*/ 495071 h 752307"/>
              <a:gd name="connsiteX6" fmla="*/ 514731 w 723031"/>
              <a:gd name="connsiteY6" fmla="*/ 365077 h 752307"/>
              <a:gd name="connsiteX7" fmla="*/ 562544 w 723031"/>
              <a:gd name="connsiteY7" fmla="*/ 287383 h 752307"/>
              <a:gd name="connsiteX8" fmla="*/ 723031 w 723031"/>
              <a:gd name="connsiteY8" fmla="*/ 0 h 75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031" h="752307">
                <a:moveTo>
                  <a:pt x="0" y="751303"/>
                </a:moveTo>
                <a:cubicBezTo>
                  <a:pt x="43329" y="756282"/>
                  <a:pt x="104924" y="741882"/>
                  <a:pt x="147923" y="727397"/>
                </a:cubicBezTo>
                <a:cubicBezTo>
                  <a:pt x="190922" y="712912"/>
                  <a:pt x="233839" y="678583"/>
                  <a:pt x="257993" y="664390"/>
                </a:cubicBezTo>
                <a:cubicBezTo>
                  <a:pt x="282147" y="650197"/>
                  <a:pt x="268243" y="657135"/>
                  <a:pt x="285383" y="642238"/>
                </a:cubicBezTo>
                <a:cubicBezTo>
                  <a:pt x="302523" y="627341"/>
                  <a:pt x="337548" y="599537"/>
                  <a:pt x="360832" y="575009"/>
                </a:cubicBezTo>
                <a:cubicBezTo>
                  <a:pt x="384116" y="550481"/>
                  <a:pt x="399435" y="530060"/>
                  <a:pt x="425085" y="495071"/>
                </a:cubicBezTo>
                <a:cubicBezTo>
                  <a:pt x="450735" y="460082"/>
                  <a:pt x="491821" y="399692"/>
                  <a:pt x="514731" y="365077"/>
                </a:cubicBezTo>
                <a:cubicBezTo>
                  <a:pt x="537641" y="330462"/>
                  <a:pt x="554575" y="300332"/>
                  <a:pt x="562544" y="287383"/>
                </a:cubicBezTo>
                <a:lnTo>
                  <a:pt x="72303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3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5883474" y="3136262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93 L -0.01198 -0.01597 L -0.02253 -0.02176 L -0.03542 -0.0206 L -0.04948 -0.01273 L -0.06003 0.00278 L -0.0681 0.025 L -0.07474 0.0581 L -0.0763 0.08866 L -0.07474 0.11505 L -0.06901 0.14051 L -0.05977 0.16065 L -0.04818 0.17083 L -0.03724 0.17824 L -0.02604 0.18287 L -0.01419 0.17824 L -0.00013 0.1669 L 0.01107 0.14121 L 0.01849 0.10764 L 0.01914 0.07847 L 0.01627 0.04259 L 0.01172 0.02222 L 0.00625 0.00787 L 0.00312 0.00509 L -0.00235 0.01991 L -0.00104 0.03056 L 0.00469 0.0375 L 0.01523 0.03982 L 0.02838 0.04213 L 0.06172 0.00787 L 0.11458 -0.0081 L 0.1069 -0.01667 L 0.09284 -0.01782 L 0.07773 -0.01204 L 0.06367 0.00741 L 0.05312 0.03634 L 0.04661 0.075 L 0.04726 0.12292 L 0.05534 0.14514 L 0.0694 0.16621 L 0.08281 0.17593 L 0.0944 0.18056 L 0.10664 0.17871 L 0.12161 0.15833 L 0.1306 0.13264 L 0.13737 0.09051 L 0.13607 0.06597 L 0.13281 0.04329 L 0.12617 0.01296 L 0.11588 -0.00648 L 0.13737 -0.02847 L 0.13568 0.14908 L 0.13802 0.16621 L 0.1431 0.17431 L 0.15052 0.17871 L 0.15911 0.1794 L 0.16966 0.17014 L 0.18086 0.15208 L 0.18854 0.12871 L 0.20052 0.08033 L 0.20052 0.08056 " pathEditMode="relative" rAng="0" ptsTypes="AAAAAA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76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15400"/>
                                  </p:stCondLst>
                                  <p:childTnLst>
                                    <p:animMotion origin="layout" path="M 0.00078 -0.00139 L 0.0737 -0.08241 L 0.0595 -0.10231 L 0.04232 -0.10579 L 0.022 -0.09144 L 0.00885 -0.06458 L 0.00169 -0.0213 L 0.00377 0.02199 L 0.01185 0.06157 L 0.022 0.08681 L 0.04023 0.09769 L 0.0595 0.09769 L 0.08073 0.07245 L 0.09401 0.03264 L 0.09401 0.03102 " pathEditMode="relative" rAng="0" ptsTypes="AAAAAAAAAAAAAAA">
                                      <p:cBhvr>
                                        <p:cTn id="5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-2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19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20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20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20400"/>
                                  </p:stCondLst>
                                  <p:childTnLst>
                                    <p:animMotion origin="layout" path="M -0.00078 -0.00116 L 0.06081 -0.24144 L 0.07188 -0.3088 L 0.07708 -0.37199 L 0.07487 -0.39977 L 0.06224 -0.42084 L 0.04896 -0.41829 L 0.03776 -0.39723 L 0.03112 -0.37084 L 0.02435 -0.33912 L 0.02214 -0.30486 L 0.0207 -0.25324 L 0.01927 0.11759 L 0.0207 0.02916 L 0.03555 -0.03149 L 0.05039 -0.07246 L 0.0668 -0.09491 L 0.08451 -0.09491 L 0.09714 -0.08704 L 0.10456 -0.06042 L 0.10612 0.08217 L 0.11276 0.10578 L 0.12539 0.10972 L 0.13802 0.09398 L 0.15065 0.05833 L 0.16484 0.00949 L 0.16484 0.00972 " pathEditMode="relative" rAng="0" ptsTypes="AAAAAAAAAAAAAAAAAAAAAAAAAAA">
                                      <p:cBhvr>
                                        <p:cTn id="76" dur="1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1504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8" presetClass="entr" presetSubtype="3" fill="hold" grpId="0" nodeType="withEffect">
                                  <p:stCondLst>
                                    <p:cond delay="20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3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9" fill="hold" grpId="0" nodeType="withEffect">
                                  <p:stCondLst>
                                    <p:cond delay="23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2" dur="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grpId="0" nodeType="withEffect">
                                  <p:stCondLst>
                                    <p:cond delay="24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25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4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3" fill="hold" grpId="0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1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31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31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3" fill="hold" grpId="0" nodeType="withEffect">
                                  <p:stCondLst>
                                    <p:cond delay="33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7" presetClass="exit" presetSubtype="0" fill="hold" nodeType="withEffect">
                                  <p:stCondLst>
                                    <p:cond delay="3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466662" y="498386"/>
            <a:ext cx="8030697" cy="2274447"/>
            <a:chOff x="759441" y="1821142"/>
            <a:chExt cx="5668976" cy="14364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5556840" y="1829540"/>
              <a:ext cx="865817" cy="21720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4753906" y="1837706"/>
              <a:ext cx="865817" cy="21720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47520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55626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2693547" y="703747"/>
            <a:ext cx="8419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dΞ</a:t>
            </a:r>
            <a:r>
              <a:rPr lang="el-GR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ζ</a:t>
            </a:r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Ǉrại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67024" y="3268644"/>
            <a:ext cx="9046532" cy="2274447"/>
            <a:chOff x="1900966" y="3268644"/>
            <a:chExt cx="9046532" cy="2274447"/>
          </a:xfrm>
        </p:grpSpPr>
        <p:grpSp>
          <p:nvGrpSpPr>
            <p:cNvPr id="4" name="Group 3"/>
            <p:cNvGrpSpPr/>
            <p:nvPr/>
          </p:nvGrpSpPr>
          <p:grpSpPr>
            <a:xfrm>
              <a:off x="4181301" y="3268644"/>
              <a:ext cx="5665707" cy="2274447"/>
              <a:chOff x="759441" y="1821142"/>
              <a:chExt cx="4068776" cy="14364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1900966" y="3268644"/>
              <a:ext cx="6793518" cy="2274447"/>
              <a:chOff x="1549714" y="1821142"/>
              <a:chExt cx="4878703" cy="1436408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4" name="Group 1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/>
              <p:cNvGrpSpPr/>
              <p:nvPr/>
            </p:nvGrpSpPr>
            <p:grpSpPr>
              <a:xfrm>
                <a:off x="2362199" y="2029093"/>
                <a:ext cx="865817" cy="1228457"/>
                <a:chOff x="9069271" y="1187554"/>
                <a:chExt cx="3076973" cy="5342634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1" y="4259555"/>
                  <a:ext cx="3076973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135" name="TextBox 134"/>
            <p:cNvSpPr txBox="1"/>
            <p:nvPr/>
          </p:nvSpPr>
          <p:spPr>
            <a:xfrm>
              <a:off x="2723520" y="3412061"/>
              <a:ext cx="82239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κ</a:t>
              </a:r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u hĲch</a:t>
              </a:r>
              <a:endParaRPr lang="vi-VN" sz="115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22" t="19981" r="52768" b="16950"/>
          <a:stretch/>
        </p:blipFill>
        <p:spPr>
          <a:xfrm>
            <a:off x="2147455" y="0"/>
            <a:ext cx="8326581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5017" y="5171019"/>
            <a:ext cx="6264062" cy="1670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Lúa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bát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ngát</a:t>
            </a:r>
            <a:endParaRPr lang="en-US" sz="2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ngọt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ngào</a:t>
            </a:r>
            <a:endParaRPr lang="en-US" sz="2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Đàn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lao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xao</a:t>
            </a:r>
            <a:endParaRPr lang="en-US" sz="2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Rủ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sà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xuống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107382" y="0"/>
            <a:ext cx="5084617" cy="6858000"/>
            <a:chOff x="4973052" y="0"/>
            <a:chExt cx="7218948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50493" t="19134" r="36314" b="29602"/>
            <a:stretch/>
          </p:blipFill>
          <p:spPr>
            <a:xfrm>
              <a:off x="5149515" y="0"/>
              <a:ext cx="7042485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2762" t="66801" r="45496" b="30497"/>
            <a:stretch/>
          </p:blipFill>
          <p:spPr>
            <a:xfrm>
              <a:off x="5045241" y="6427536"/>
              <a:ext cx="1211180" cy="4304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2762" t="66801" r="45496" b="30497"/>
            <a:stretch/>
          </p:blipFill>
          <p:spPr>
            <a:xfrm>
              <a:off x="4973052" y="5537198"/>
              <a:ext cx="1315453" cy="5267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52762" t="66801" r="45496" b="30497"/>
            <a:stretch/>
          </p:blipFill>
          <p:spPr>
            <a:xfrm>
              <a:off x="5045241" y="1700463"/>
              <a:ext cx="1660359" cy="5694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1604577" y="-64168"/>
            <a:ext cx="584297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endParaRPr lang="en-US" sz="24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5017" y="283617"/>
            <a:ext cx="6264062" cy="1670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oanh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lảnh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lót</a:t>
            </a:r>
            <a:endParaRPr lang="en-US" sz="2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bay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xa</a:t>
            </a:r>
            <a:endParaRPr lang="en-US" sz="2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Chèo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bẻo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endParaRPr lang="en-US" sz="2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Cãi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choanh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choách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5017" y="1915657"/>
            <a:ext cx="6264062" cy="1670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Vẹt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oách</a:t>
            </a:r>
            <a:endParaRPr lang="en-US" sz="2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Diện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áo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bảnh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endParaRPr lang="en-US" sz="2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mào</a:t>
            </a:r>
            <a:endParaRPr lang="en-US" sz="2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Nép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lá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biếc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5017" y="3558543"/>
            <a:ext cx="6264062" cy="16709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Sáo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nâu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</a:br>
            <a:r>
              <a:rPr lang="en-US" sz="2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íu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rít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ghé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qua</a:t>
            </a: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sâu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thà</a:t>
            </a:r>
            <a:endParaRPr lang="en-US" sz="22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hát</a:t>
            </a:r>
            <a:r>
              <a:rPr lang="en-US" sz="22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80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28364" y="0"/>
            <a:ext cx="3588330" cy="6858000"/>
            <a:chOff x="4973052" y="0"/>
            <a:chExt cx="7218948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0493" t="19134" r="36314" b="29602"/>
            <a:stretch/>
          </p:blipFill>
          <p:spPr>
            <a:xfrm>
              <a:off x="5149515" y="0"/>
              <a:ext cx="7042485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52762" t="66801" r="45496" b="30497"/>
            <a:stretch/>
          </p:blipFill>
          <p:spPr>
            <a:xfrm>
              <a:off x="5045241" y="6427536"/>
              <a:ext cx="1211180" cy="4304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52762" t="66801" r="45496" b="30497"/>
            <a:stretch/>
          </p:blipFill>
          <p:spPr>
            <a:xfrm>
              <a:off x="4973052" y="5537198"/>
              <a:ext cx="1315453" cy="5267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2762" t="66801" r="45496" b="30497"/>
            <a:stretch/>
          </p:blipFill>
          <p:spPr>
            <a:xfrm>
              <a:off x="5045241" y="1700463"/>
              <a:ext cx="1660359" cy="5694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5350529" y="3334299"/>
            <a:ext cx="4438270" cy="2677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ngát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ngào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xao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sà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Quỳnh</a:t>
            </a:r>
            <a:r>
              <a:rPr lang="en-US" sz="24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Nga</a:t>
            </a:r>
            <a:endParaRPr lang="en-US" sz="24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2103" y="8713"/>
            <a:ext cx="376302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endParaRPr lang="en-US" sz="3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738" y="866614"/>
            <a:ext cx="5518482" cy="21605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oanh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lảnh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lót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hót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xa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Chèo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bẻo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Cãi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choanh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choách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738" y="3310351"/>
            <a:ext cx="4034219" cy="21014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oách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bảnh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bao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mào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Nép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biếc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47136" y="894324"/>
            <a:ext cx="4034219" cy="21014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íu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rít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ghé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qua</a:t>
            </a:r>
          </a:p>
          <a:p>
            <a:pPr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thà</a:t>
            </a:r>
            <a:endParaRPr lang="en-US" sz="28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im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0949" y="866614"/>
            <a:ext cx="1691335" cy="5502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oanh</a:t>
            </a:r>
            <a:endParaRPr lang="en-US" sz="2800" dirty="0" smtClean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9209" y="2407715"/>
            <a:ext cx="1691335" cy="5502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oanh</a:t>
            </a:r>
            <a:endParaRPr lang="en-US" sz="2800" dirty="0" smtClean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3023" y="2407714"/>
            <a:ext cx="1691335" cy="5502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oach</a:t>
            </a:r>
            <a:endParaRPr lang="en-US" sz="2800" dirty="0" smtClean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16180" y="1338516"/>
            <a:ext cx="8489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08907" y="2888655"/>
            <a:ext cx="12884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63634" y="2888655"/>
            <a:ext cx="12884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5738" y="5948347"/>
            <a:ext cx="11713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2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57713" y="2402114"/>
            <a:ext cx="8420427" cy="4744454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418964" y="1618336"/>
            <a:ext cx="13097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9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562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106: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8133" y="2500260"/>
            <a:ext cx="67524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oanh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oach</a:t>
            </a:r>
            <a:endParaRPr lang="vi-VN" sz="8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1647" y="3007591"/>
            <a:ext cx="4410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oanh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trại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803" y="3810151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oanh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4020" y="4635786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oanh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3767" y="4673400"/>
            <a:ext cx="252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oach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93190" y="4669105"/>
            <a:ext cx="2118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oach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93190" y="4664810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01114" y="4671280"/>
            <a:ext cx="44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518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-36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1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-213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2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-60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8223438" y="3034100"/>
            <a:ext cx="425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hu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oạch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98804" y="3864926"/>
            <a:ext cx="312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oạch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8373" y="4635460"/>
            <a:ext cx="193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oanh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9070" y="4625656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4020" y="4630721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4664" y="4634308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39231" y="4673400"/>
            <a:ext cx="121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6104" y="5777007"/>
            <a:ext cx="5481859" cy="697884"/>
            <a:chOff x="560915" y="5777007"/>
            <a:chExt cx="5481859" cy="697884"/>
          </a:xfrm>
        </p:grpSpPr>
        <p:grpSp>
          <p:nvGrpSpPr>
            <p:cNvPr id="28" name="Group 27"/>
            <p:cNvGrpSpPr/>
            <p:nvPr/>
          </p:nvGrpSpPr>
          <p:grpSpPr>
            <a:xfrm>
              <a:off x="560915" y="5795220"/>
              <a:ext cx="5481859" cy="645737"/>
              <a:chOff x="1115207" y="5617433"/>
              <a:chExt cx="5481859" cy="80972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115207" y="5620873"/>
                <a:ext cx="3577853" cy="806288"/>
                <a:chOff x="892196" y="5390724"/>
                <a:chExt cx="3460903" cy="806288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892196" y="5390724"/>
                  <a:ext cx="660108" cy="806288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latin typeface="UTM Avo" panose="02040603050506020204" pitchFamily="18" charset="0"/>
                      <a:cs typeface="Times New Roman" panose="02020603050405020304" pitchFamily="18" charset="0"/>
                    </a:rPr>
                    <a:t>o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3"/>
                </p:cNvCxnSpPr>
                <p:nvPr/>
              </p:nvCxnSpPr>
              <p:spPr>
                <a:xfrm flipV="1">
                  <a:off x="1552304" y="5792580"/>
                  <a:ext cx="421265" cy="12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ctangle 32"/>
                <p:cNvSpPr/>
                <p:nvPr/>
              </p:nvSpPr>
              <p:spPr>
                <a:xfrm>
                  <a:off x="1951098" y="5391073"/>
                  <a:ext cx="643556" cy="803864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latin typeface="UTM Avo" panose="02040603050506020204" pitchFamily="18" charset="0"/>
                      <a:cs typeface="Times New Roman" panose="02020603050405020304" pitchFamily="18" charset="0"/>
                    </a:rPr>
                    <a:t>a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3831135" y="5803046"/>
                  <a:ext cx="52196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Rectangle 29"/>
              <p:cNvSpPr/>
              <p:nvPr/>
            </p:nvSpPr>
            <p:spPr>
              <a:xfrm>
                <a:off x="4676356" y="5617433"/>
                <a:ext cx="1920710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oanh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 flipV="1">
              <a:off x="2316529" y="6127464"/>
              <a:ext cx="435500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2738553" y="5777007"/>
              <a:ext cx="1013175" cy="69788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763930" y="5795220"/>
            <a:ext cx="5155288" cy="697884"/>
            <a:chOff x="560915" y="5777007"/>
            <a:chExt cx="5481859" cy="697884"/>
          </a:xfrm>
        </p:grpSpPr>
        <p:grpSp>
          <p:nvGrpSpPr>
            <p:cNvPr id="44" name="Group 43"/>
            <p:cNvGrpSpPr/>
            <p:nvPr/>
          </p:nvGrpSpPr>
          <p:grpSpPr>
            <a:xfrm>
              <a:off x="560915" y="5795220"/>
              <a:ext cx="5481859" cy="645737"/>
              <a:chOff x="1115207" y="5617433"/>
              <a:chExt cx="5481859" cy="80972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115207" y="5620873"/>
                <a:ext cx="3577853" cy="806288"/>
                <a:chOff x="892196" y="5390724"/>
                <a:chExt cx="3460903" cy="806288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892196" y="5390724"/>
                  <a:ext cx="660108" cy="806288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latin typeface="UTM Avo" panose="02040603050506020204" pitchFamily="18" charset="0"/>
                      <a:cs typeface="Times New Roman" panose="02020603050405020304" pitchFamily="18" charset="0"/>
                    </a:rPr>
                    <a:t>o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0" name="Straight Connector 49"/>
                <p:cNvCxnSpPr>
                  <a:stCxn id="49" idx="3"/>
                </p:cNvCxnSpPr>
                <p:nvPr/>
              </p:nvCxnSpPr>
              <p:spPr>
                <a:xfrm flipV="1">
                  <a:off x="1552304" y="5792580"/>
                  <a:ext cx="421265" cy="12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Rectangle 50"/>
                <p:cNvSpPr/>
                <p:nvPr/>
              </p:nvSpPr>
              <p:spPr>
                <a:xfrm>
                  <a:off x="1951098" y="5391073"/>
                  <a:ext cx="643556" cy="803864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800" dirty="0" smtClean="0">
                      <a:latin typeface="UTM Avo" panose="02040603050506020204" pitchFamily="18" charset="0"/>
                      <a:cs typeface="Times New Roman" panose="02020603050405020304" pitchFamily="18" charset="0"/>
                    </a:rPr>
                    <a:t>a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3831135" y="5803046"/>
                  <a:ext cx="52196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Rectangle 47"/>
              <p:cNvSpPr/>
              <p:nvPr/>
            </p:nvSpPr>
            <p:spPr>
              <a:xfrm>
                <a:off x="4676356" y="5617433"/>
                <a:ext cx="1920710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oach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 flipV="1">
              <a:off x="2316529" y="6127464"/>
              <a:ext cx="435500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2738553" y="5777007"/>
              <a:ext cx="1013175" cy="69788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990" t="19018" r="34003" b="50446"/>
          <a:stretch/>
        </p:blipFill>
        <p:spPr>
          <a:xfrm>
            <a:off x="238700" y="122192"/>
            <a:ext cx="4000791" cy="286232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618" t="18899" r="40295" b="51280"/>
          <a:stretch/>
        </p:blipFill>
        <p:spPr>
          <a:xfrm>
            <a:off x="7765402" y="111655"/>
            <a:ext cx="4176788" cy="287286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Doanh trại quân đội - Thị trấn Phù Mỹ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3"/>
          <a:stretch/>
        </p:blipFill>
        <p:spPr bwMode="auto">
          <a:xfrm>
            <a:off x="2444" y="-17126"/>
            <a:ext cx="12189556" cy="68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9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-0.11643 L -1.04167E-6 3.7037E-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1125 L -3.95833E-6 -4.07407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2487 -0.55463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1199 L 1.25E-6 -4.07407E-6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11806 L -1.25E-6 1.85185E-6 " pathEditMode="relative" rAng="0" ptsTypes="AA">
                                      <p:cBhvr>
                                        <p:cTn id="8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439 L -0.30937 -0.55973 " pathEditMode="relative" rAng="0" ptsTypes="AA">
                                      <p:cBhvr>
                                        <p:cTn id="1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7" grpId="0"/>
      <p:bldP spid="37" grpId="1"/>
      <p:bldP spid="38" grpId="0"/>
      <p:bldP spid="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2754822"/>
            <a:ext cx="4597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loanh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quanh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3752" y="2754821"/>
            <a:ext cx="3383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ới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toanh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9458" y="5965365"/>
            <a:ext cx="4169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ế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hoạch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7151" t="22549" r="35305" b="34564"/>
          <a:stretch/>
        </p:blipFill>
        <p:spPr>
          <a:xfrm>
            <a:off x="307975" y="167668"/>
            <a:ext cx="4471843" cy="257143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5319" t="20284" r="32856" b="31913"/>
          <a:stretch/>
        </p:blipFill>
        <p:spPr>
          <a:xfrm>
            <a:off x="7578436" y="167668"/>
            <a:ext cx="4281055" cy="253494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9981" t="23579" r="29236" b="33428"/>
          <a:stretch/>
        </p:blipFill>
        <p:spPr>
          <a:xfrm>
            <a:off x="3948545" y="3563475"/>
            <a:ext cx="4724400" cy="236267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5677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07975" y="2754822"/>
            <a:ext cx="4597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loanh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quanh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3752" y="2754821"/>
            <a:ext cx="3383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ới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toanh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79458" y="5965365"/>
            <a:ext cx="4169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ế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hoạch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37151" t="22549" r="35305" b="34564"/>
          <a:stretch/>
        </p:blipFill>
        <p:spPr>
          <a:xfrm>
            <a:off x="307975" y="167668"/>
            <a:ext cx="4471843" cy="257143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35319" t="20284" r="32856" b="31913"/>
          <a:stretch/>
        </p:blipFill>
        <p:spPr>
          <a:xfrm>
            <a:off x="7578436" y="167668"/>
            <a:ext cx="4281055" cy="253494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/>
          <a:srcRect l="29981" t="23579" r="29236" b="33428"/>
          <a:stretch/>
        </p:blipFill>
        <p:spPr>
          <a:xfrm>
            <a:off x="3948545" y="3563475"/>
            <a:ext cx="4724400" cy="236267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269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75" y="2754822"/>
            <a:ext cx="4597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loanh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quanh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3752" y="2754821"/>
            <a:ext cx="3383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ới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toanh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9458" y="5965365"/>
            <a:ext cx="4169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ế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hoạch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151" t="22549" r="35305" b="34564"/>
          <a:stretch/>
        </p:blipFill>
        <p:spPr>
          <a:xfrm>
            <a:off x="307975" y="167668"/>
            <a:ext cx="4471843" cy="257143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319" t="20284" r="32856" b="31913"/>
          <a:stretch/>
        </p:blipFill>
        <p:spPr>
          <a:xfrm>
            <a:off x="7578436" y="167668"/>
            <a:ext cx="4281055" cy="253494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9981" t="23579" r="29236" b="33428"/>
          <a:stretch/>
        </p:blipFill>
        <p:spPr>
          <a:xfrm>
            <a:off x="3948545" y="3563475"/>
            <a:ext cx="4724400" cy="236267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8" name="TextBox 17"/>
          <p:cNvSpPr txBox="1"/>
          <p:nvPr/>
        </p:nvSpPr>
        <p:spPr>
          <a:xfrm>
            <a:off x="1188777" y="2749395"/>
            <a:ext cx="1669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oanh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12342" y="2750736"/>
            <a:ext cx="1669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oanh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6479" y="5965363"/>
            <a:ext cx="1680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oach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74922" y="3408218"/>
            <a:ext cx="15496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570777" y="3408218"/>
            <a:ext cx="15496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62014" y="6594763"/>
            <a:ext cx="181765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39091" y="1868322"/>
            <a:ext cx="9892152" cy="830997"/>
            <a:chOff x="2433226" y="1871495"/>
            <a:chExt cx="9914223" cy="830997"/>
          </a:xfrm>
        </p:grpSpPr>
        <p:sp>
          <p:nvSpPr>
            <p:cNvPr id="7" name="Rectangle 6"/>
            <p:cNvSpPr/>
            <p:nvPr/>
          </p:nvSpPr>
          <p:spPr>
            <a:xfrm rot="10800000" flipV="1">
              <a:off x="2433226" y="1871495"/>
              <a:ext cx="27548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khoanh</a:t>
              </a:r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8092" y="1908173"/>
              <a:ext cx="1543579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44908" y="1908173"/>
              <a:ext cx="1842096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oanh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>
              <a:stCxn id="8" idx="3"/>
              <a:endCxn id="9" idx="1"/>
            </p:cNvCxnSpPr>
            <p:nvPr/>
          </p:nvCxnSpPr>
          <p:spPr>
            <a:xfrm>
              <a:off x="6731671" y="2288084"/>
              <a:ext cx="5132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9637009" y="1906788"/>
              <a:ext cx="2710440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khoanh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079828" y="2301938"/>
              <a:ext cx="571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39090" y="3059337"/>
            <a:ext cx="375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khoanh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tay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247</Words>
  <Application>Microsoft Office PowerPoint</Application>
  <PresentationFormat>Widescreen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Windsor</vt:lpstr>
      <vt:lpstr>Office Theme</vt:lpstr>
      <vt:lpstr>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creator>MyPC</dc:creator>
  <cp:lastModifiedBy>HOAI THU</cp:lastModifiedBy>
  <cp:revision>57</cp:revision>
  <dcterms:created xsi:type="dcterms:W3CDTF">2021-01-31T02:40:46Z</dcterms:created>
  <dcterms:modified xsi:type="dcterms:W3CDTF">2021-09-01T15:07:21Z</dcterms:modified>
</cp:coreProperties>
</file>