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76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9" d="100"/>
          <a:sy n="59" d="100"/>
        </p:scale>
        <p:origin x="61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054CD-8551-4743-AFEC-69401EFA7D91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CF8B-E28D-42DB-8D8B-2ADB1EDAF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0941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054CD-8551-4743-AFEC-69401EFA7D91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CF8B-E28D-42DB-8D8B-2ADB1EDAF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0594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054CD-8551-4743-AFEC-69401EFA7D91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CF8B-E28D-42DB-8D8B-2ADB1EDAF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082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054CD-8551-4743-AFEC-69401EFA7D91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CF8B-E28D-42DB-8D8B-2ADB1EDAF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3167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054CD-8551-4743-AFEC-69401EFA7D91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CF8B-E28D-42DB-8D8B-2ADB1EDAF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7447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054CD-8551-4743-AFEC-69401EFA7D91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CF8B-E28D-42DB-8D8B-2ADB1EDAF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07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054CD-8551-4743-AFEC-69401EFA7D91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CF8B-E28D-42DB-8D8B-2ADB1EDAF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2578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054CD-8551-4743-AFEC-69401EFA7D91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CF8B-E28D-42DB-8D8B-2ADB1EDAF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5658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054CD-8551-4743-AFEC-69401EFA7D91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CF8B-E28D-42DB-8D8B-2ADB1EDAF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789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054CD-8551-4743-AFEC-69401EFA7D91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CF8B-E28D-42DB-8D8B-2ADB1EDAF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6666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054CD-8551-4743-AFEC-69401EFA7D91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CF8B-E28D-42DB-8D8B-2ADB1EDAF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775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054CD-8551-4743-AFEC-69401EFA7D91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BCF8B-E28D-42DB-8D8B-2ADB1EDAF4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192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 mẫu câu chào hỏi tiếng anh cho trẻ em thông dụng dễ nh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65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31058" y="0"/>
            <a:ext cx="8160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Quạ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công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5" t="30476" r="7023" b="11429"/>
          <a:stretch/>
        </p:blipFill>
        <p:spPr>
          <a:xfrm>
            <a:off x="1208314" y="808497"/>
            <a:ext cx="4815692" cy="278378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0" t="25432" r="9021" b="11710"/>
          <a:stretch/>
        </p:blipFill>
        <p:spPr>
          <a:xfrm>
            <a:off x="6791449" y="808497"/>
            <a:ext cx="4965123" cy="278378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t="20864" r="10483" b="10088"/>
          <a:stretch/>
        </p:blipFill>
        <p:spPr>
          <a:xfrm>
            <a:off x="1208314" y="3858104"/>
            <a:ext cx="4815692" cy="277129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2486" r="8017" b="11561"/>
          <a:stretch/>
        </p:blipFill>
        <p:spPr>
          <a:xfrm>
            <a:off x="6791449" y="3858104"/>
            <a:ext cx="4857186" cy="281836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932405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5" t="30476" r="7023" b="11429"/>
          <a:stretch/>
        </p:blipFill>
        <p:spPr>
          <a:xfrm>
            <a:off x="1420586" y="628883"/>
            <a:ext cx="9601200" cy="555013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752300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0" t="25432" r="9021" b="11710"/>
          <a:stretch/>
        </p:blipFill>
        <p:spPr>
          <a:xfrm>
            <a:off x="1582635" y="612554"/>
            <a:ext cx="9741359" cy="546167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615953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t="20864" r="10483" b="10088"/>
          <a:stretch/>
        </p:blipFill>
        <p:spPr>
          <a:xfrm>
            <a:off x="1045027" y="559731"/>
            <a:ext cx="10123715" cy="582591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312813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2486" r="8017" b="11561"/>
          <a:stretch/>
        </p:blipFill>
        <p:spPr>
          <a:xfrm>
            <a:off x="1354035" y="543404"/>
            <a:ext cx="9308522" cy="540124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87364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5458" y="6014397"/>
            <a:ext cx="10221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quạ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lông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5" t="30476" r="7023" b="11429"/>
          <a:stretch/>
        </p:blipFill>
        <p:spPr>
          <a:xfrm>
            <a:off x="1355272" y="302312"/>
            <a:ext cx="9601200" cy="555013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92349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8467" y="5943800"/>
            <a:ext cx="11609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quạ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lông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0" t="25432" r="9021" b="11710"/>
          <a:stretch/>
        </p:blipFill>
        <p:spPr>
          <a:xfrm>
            <a:off x="1549978" y="269654"/>
            <a:ext cx="9741359" cy="546167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56213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9585" y="5943741"/>
            <a:ext cx="1118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mực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đen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quạ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t="20864" r="10483" b="10088"/>
          <a:stretch/>
        </p:blipFill>
        <p:spPr>
          <a:xfrm>
            <a:off x="1208313" y="237909"/>
            <a:ext cx="9829802" cy="565677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319831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" y="5986717"/>
            <a:ext cx="1270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quạ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2486" r="8017" b="11561"/>
          <a:stretch/>
        </p:blipFill>
        <p:spPr>
          <a:xfrm>
            <a:off x="1615293" y="396447"/>
            <a:ext cx="9308522" cy="540124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658778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5" t="30476" r="7023" b="11429"/>
          <a:stretch/>
        </p:blipFill>
        <p:spPr>
          <a:xfrm>
            <a:off x="1208314" y="808497"/>
            <a:ext cx="4815692" cy="278378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0" t="25432" r="9021" b="11710"/>
          <a:stretch/>
        </p:blipFill>
        <p:spPr>
          <a:xfrm>
            <a:off x="6791449" y="808497"/>
            <a:ext cx="4965123" cy="278378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t="20864" r="10483" b="10088"/>
          <a:stretch/>
        </p:blipFill>
        <p:spPr>
          <a:xfrm>
            <a:off x="1208314" y="3858104"/>
            <a:ext cx="4815692" cy="277129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2486" r="8017" b="11561"/>
          <a:stretch/>
        </p:blipFill>
        <p:spPr>
          <a:xfrm>
            <a:off x="6791449" y="3858104"/>
            <a:ext cx="4857186" cy="281836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2" name="TextBox 31"/>
          <p:cNvSpPr txBox="1"/>
          <p:nvPr/>
        </p:nvSpPr>
        <p:spPr>
          <a:xfrm>
            <a:off x="4525169" y="0"/>
            <a:ext cx="3651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Quạ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công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11512" y="1753423"/>
            <a:ext cx="5208531" cy="3202496"/>
            <a:chOff x="2853600" y="1136978"/>
            <a:chExt cx="5677002" cy="3356759"/>
          </a:xfrm>
        </p:grpSpPr>
        <p:sp>
          <p:nvSpPr>
            <p:cNvPr id="10" name="Cloud 9"/>
            <p:cNvSpPr/>
            <p:nvPr/>
          </p:nvSpPr>
          <p:spPr>
            <a:xfrm>
              <a:off x="2853600" y="1136978"/>
              <a:ext cx="5677002" cy="3356759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28559" y="2265692"/>
              <a:ext cx="5402042" cy="151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Quạ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khen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?</a:t>
              </a:r>
              <a:endPara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33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Premium Vector | Frame with happy boy and girl in gard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531" r="1270" b="20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84403" y="580320"/>
            <a:ext cx="60724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7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105:</a:t>
            </a:r>
            <a:r>
              <a:rPr lang="en-US" sz="9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endParaRPr lang="vi-VN" sz="10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7754" y="2488054"/>
            <a:ext cx="5865708" cy="2015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5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</a:t>
            </a:r>
            <a:r>
              <a:rPr lang="en-US" sz="125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5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endParaRPr lang="vi-VN" sz="1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32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708643">
            <a:off x="5704794" y="387037"/>
            <a:ext cx="6658787" cy="4525235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836382"/>
                <a:gd name="adj2" fmla="val 37967"/>
              </a:avLst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GIỎI!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GIF umbrella minion minions - animated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87">
            <a:off x="5867057" y="1878487"/>
            <a:ext cx="4683711" cy="2478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39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777331" y="4730513"/>
          <a:ext cx="3571632" cy="18193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90544">
                  <a:extLst>
                    <a:ext uri="{9D8B030D-6E8A-4147-A177-3AD203B41FA5}">
                      <a16:colId xmlns:a16="http://schemas.microsoft.com/office/drawing/2014/main" val="1662700247"/>
                    </a:ext>
                  </a:extLst>
                </a:gridCol>
                <a:gridCol w="1190544">
                  <a:extLst>
                    <a:ext uri="{9D8B030D-6E8A-4147-A177-3AD203B41FA5}">
                      <a16:colId xmlns:a16="http://schemas.microsoft.com/office/drawing/2014/main" val="275431152"/>
                    </a:ext>
                  </a:extLst>
                </a:gridCol>
                <a:gridCol w="1190544">
                  <a:extLst>
                    <a:ext uri="{9D8B030D-6E8A-4147-A177-3AD203B41FA5}">
                      <a16:colId xmlns:a16="http://schemas.microsoft.com/office/drawing/2014/main" val="1157947554"/>
                    </a:ext>
                  </a:extLst>
                </a:gridCol>
              </a:tblGrid>
              <a:tr h="9096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926674"/>
                  </a:ext>
                </a:extLst>
              </a:tr>
              <a:tr h="909670">
                <a:tc gridSpan="3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17221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16212" y="2960188"/>
            <a:ext cx="3892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khuyên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tai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2053361" y="2982529"/>
            <a:ext cx="75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2532" y="2953177"/>
            <a:ext cx="1906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8577" y="2937847"/>
            <a:ext cx="1029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ướng dẫn thay hình nền PowerPoint đẹp đúng 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01" b="7531"/>
          <a:stretch/>
        </p:blipFill>
        <p:spPr bwMode="auto">
          <a:xfrm>
            <a:off x="9679577" y="6992"/>
            <a:ext cx="2512423" cy="431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Quả táo đỏ thật to | Mamibab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99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354" y="-201697"/>
            <a:ext cx="1388646" cy="15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Quả táo đỏ thật to | Mamibab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99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18" b="11804"/>
          <a:stretch/>
        </p:blipFill>
        <p:spPr bwMode="auto">
          <a:xfrm>
            <a:off x="-117566" y="4730513"/>
            <a:ext cx="1384663" cy="212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336415" y="2968964"/>
            <a:ext cx="631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2534" y="5596768"/>
            <a:ext cx="1906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vi-VN" sz="5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7152361" y="4742233"/>
          <a:ext cx="3571632" cy="18193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90544">
                  <a:extLst>
                    <a:ext uri="{9D8B030D-6E8A-4147-A177-3AD203B41FA5}">
                      <a16:colId xmlns:a16="http://schemas.microsoft.com/office/drawing/2014/main" val="1662700247"/>
                    </a:ext>
                  </a:extLst>
                </a:gridCol>
                <a:gridCol w="1190544">
                  <a:extLst>
                    <a:ext uri="{9D8B030D-6E8A-4147-A177-3AD203B41FA5}">
                      <a16:colId xmlns:a16="http://schemas.microsoft.com/office/drawing/2014/main" val="275431152"/>
                    </a:ext>
                  </a:extLst>
                </a:gridCol>
                <a:gridCol w="1190544">
                  <a:extLst>
                    <a:ext uri="{9D8B030D-6E8A-4147-A177-3AD203B41FA5}">
                      <a16:colId xmlns:a16="http://schemas.microsoft.com/office/drawing/2014/main" val="1157947554"/>
                    </a:ext>
                  </a:extLst>
                </a:gridCol>
              </a:tblGrid>
              <a:tr h="9096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926674"/>
                  </a:ext>
                </a:extLst>
              </a:tr>
              <a:tr h="909670">
                <a:tc gridSpan="3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172212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468513" y="2977740"/>
            <a:ext cx="4376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hùa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flipH="1">
            <a:off x="9104008" y="2968964"/>
            <a:ext cx="75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01649" y="2977740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uyêt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539039" y="2969506"/>
            <a:ext cx="1029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369325" y="2969645"/>
            <a:ext cx="426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77564" y="5608488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uyêt</a:t>
            </a:r>
            <a:endParaRPr lang="vi-VN" sz="5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2681" t="16544" r="55719" b="35662"/>
          <a:stretch/>
        </p:blipFill>
        <p:spPr>
          <a:xfrm>
            <a:off x="1216212" y="146955"/>
            <a:ext cx="3770561" cy="273571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54168" t="19608" r="22475" b="54289"/>
          <a:stretch/>
        </p:blipFill>
        <p:spPr>
          <a:xfrm>
            <a:off x="6468513" y="173081"/>
            <a:ext cx="3688564" cy="270958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218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1029 0.2412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1.85185E-6 L 0.04323 0.24722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1.48148E-6 L 0.09375 0.24259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13411 0.25463 " pathEditMode="relative" rAng="0" ptsTypes="AA">
                                      <p:cBhvr>
                                        <p:cTn id="6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1.48148E-6 L -0.08763 0.25324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1.48148E-6 L -0.03268 0.25232 " pathEditMode="relative" rAng="0" ptsTypes="AA">
                                      <p:cBhvr>
                                        <p:cTn id="7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8" grpId="0"/>
      <p:bldP spid="10" grpId="0"/>
      <p:bldP spid="10" grpId="1"/>
      <p:bldP spid="25" grpId="0"/>
      <p:bldP spid="25" grpId="1"/>
      <p:bldP spid="9" grpId="0"/>
      <p:bldP spid="27" grpId="0"/>
      <p:bldP spid="28" grpId="0"/>
      <p:bldP spid="28" grpId="1"/>
      <p:bldP spid="29" grpId="0"/>
      <p:bldP spid="30" grpId="0"/>
      <p:bldP spid="30" grpId="1"/>
      <p:bldP spid="31" grpId="0"/>
      <p:bldP spid="31" grpId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4713628" y="133758"/>
            <a:ext cx="35766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uyêt</a:t>
            </a:r>
            <a:endParaRPr lang="vi-VN" sz="1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Quả táo đỏ thật to | Mamibabi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9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857" y="-298258"/>
            <a:ext cx="1330337" cy="153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Quả táo đỏ thật to | Mamibab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9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18" b="11804"/>
          <a:stretch/>
        </p:blipFill>
        <p:spPr bwMode="auto">
          <a:xfrm>
            <a:off x="-28670" y="4796589"/>
            <a:ext cx="1279782" cy="204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87706" y="133758"/>
            <a:ext cx="40094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vi-VN" sz="1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6881" y="1663588"/>
            <a:ext cx="37818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oam</a:t>
            </a:r>
            <a:endParaRPr lang="vi-VN" sz="1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30035" y="1678572"/>
            <a:ext cx="37818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</a:t>
            </a:r>
            <a:r>
              <a:rPr lang="en-US" sz="1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ăm</a:t>
            </a:r>
            <a:endParaRPr lang="vi-VN" sz="1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05041" y="3223386"/>
            <a:ext cx="32944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oac</a:t>
            </a:r>
            <a:endParaRPr lang="vi-VN" sz="1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18991" y="3267614"/>
            <a:ext cx="43300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oang</a:t>
            </a:r>
            <a:endParaRPr lang="vi-VN" sz="1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60986" y="4919678"/>
            <a:ext cx="43300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oăng</a:t>
            </a:r>
            <a:endParaRPr lang="vi-VN" sz="1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01133" y="4904858"/>
            <a:ext cx="32944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oăc</a:t>
            </a:r>
            <a:endParaRPr lang="vi-VN" sz="1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15151" y="1663588"/>
            <a:ext cx="33634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oap</a:t>
            </a:r>
            <a:endParaRPr lang="vi-VN" sz="1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22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306342"/>
              </p:ext>
            </p:extLst>
          </p:nvPr>
        </p:nvGraphicFramePr>
        <p:xfrm>
          <a:off x="1527565" y="151287"/>
          <a:ext cx="9719556" cy="654995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429889">
                  <a:extLst>
                    <a:ext uri="{9D8B030D-6E8A-4147-A177-3AD203B41FA5}">
                      <a16:colId xmlns:a16="http://schemas.microsoft.com/office/drawing/2014/main" val="4191133793"/>
                    </a:ext>
                  </a:extLst>
                </a:gridCol>
                <a:gridCol w="2429889">
                  <a:extLst>
                    <a:ext uri="{9D8B030D-6E8A-4147-A177-3AD203B41FA5}">
                      <a16:colId xmlns:a16="http://schemas.microsoft.com/office/drawing/2014/main" val="13600927"/>
                    </a:ext>
                  </a:extLst>
                </a:gridCol>
                <a:gridCol w="2429889">
                  <a:extLst>
                    <a:ext uri="{9D8B030D-6E8A-4147-A177-3AD203B41FA5}">
                      <a16:colId xmlns:a16="http://schemas.microsoft.com/office/drawing/2014/main" val="50212494"/>
                    </a:ext>
                  </a:extLst>
                </a:gridCol>
                <a:gridCol w="2429889">
                  <a:extLst>
                    <a:ext uri="{9D8B030D-6E8A-4147-A177-3AD203B41FA5}">
                      <a16:colId xmlns:a16="http://schemas.microsoft.com/office/drawing/2014/main" val="2603445054"/>
                    </a:ext>
                  </a:extLst>
                </a:gridCol>
              </a:tblGrid>
              <a:tr h="715541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kh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uyên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600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797870"/>
                  </a:ext>
                </a:extLst>
              </a:tr>
              <a:tr h="729302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t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uyêt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726043"/>
                  </a:ext>
                </a:extLst>
              </a:tr>
              <a:tr h="729302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ng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oam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976929"/>
                  </a:ext>
                </a:extLst>
              </a:tr>
              <a:tr h="729302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h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oăm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735524"/>
                  </a:ext>
                </a:extLst>
              </a:tr>
              <a:tr h="729302">
                <a:tc>
                  <a:txBody>
                    <a:bodyPr/>
                    <a:lstStyle/>
                    <a:p>
                      <a:pPr algn="ctr"/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oap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100536"/>
                  </a:ext>
                </a:extLst>
              </a:tr>
              <a:tr h="729302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ch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oang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901230"/>
                  </a:ext>
                </a:extLst>
              </a:tr>
              <a:tr h="729302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t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oac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27163"/>
                  </a:ext>
                </a:extLst>
              </a:tr>
              <a:tr h="729302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h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oăng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33573"/>
                  </a:ext>
                </a:extLst>
              </a:tr>
              <a:tr h="729302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h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oăc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937704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7370015" y="381871"/>
            <a:ext cx="405534" cy="4212026"/>
            <a:chOff x="5333055" y="6130113"/>
            <a:chExt cx="405534" cy="4212026"/>
          </a:xfrm>
        </p:grpSpPr>
        <p:sp>
          <p:nvSpPr>
            <p:cNvPr id="6" name="TextBox 5"/>
            <p:cNvSpPr txBox="1"/>
            <p:nvPr/>
          </p:nvSpPr>
          <p:spPr>
            <a:xfrm>
              <a:off x="5333055" y="9695808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 smtClean="0"/>
                <a:t>`</a:t>
              </a:r>
              <a:endParaRPr lang="vi-VN" sz="36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53858" y="6484056"/>
              <a:ext cx="1847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 smtClean="0"/>
                <a:t>̣</a:t>
              </a:r>
              <a:endParaRPr lang="vi-VN" sz="3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92136" y="6130113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 smtClean="0"/>
                <a:t>̉</a:t>
              </a:r>
              <a:endParaRPr lang="vi-VN" sz="40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39594" y="8274704"/>
              <a:ext cx="147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 smtClean="0"/>
                <a:t>ˊ</a:t>
              </a:r>
              <a:endParaRPr lang="vi-VN" sz="3600" b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844379" y="225380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...</a:t>
            </a:r>
            <a:endParaRPr lang="vi-VN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887549" y="5300667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...</a:t>
            </a:r>
            <a:endParaRPr lang="vi-VN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861964" y="1763451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...</a:t>
            </a:r>
            <a:endParaRPr lang="vi-VN" sz="3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844379" y="977221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...</a:t>
            </a:r>
            <a:endParaRPr lang="vi-VN" sz="3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822838" y="3121392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...</a:t>
            </a:r>
            <a:endParaRPr lang="vi-VN" sz="3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887549" y="2414026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...</a:t>
            </a:r>
            <a:endParaRPr lang="vi-VN" sz="3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835308" y="3851368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...</a:t>
            </a:r>
            <a:endParaRPr lang="vi-VN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9822345" y="4566346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...</a:t>
            </a:r>
            <a:endParaRPr lang="vi-VN" sz="3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9044581" y="153829"/>
            <a:ext cx="2125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huyển</a:t>
            </a:r>
            <a:endParaRPr lang="vi-VN" sz="40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57631" y="918009"/>
            <a:ext cx="1527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uyệt</a:t>
            </a:r>
            <a:endParaRPr lang="vi-VN" sz="40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13412" y="1571357"/>
            <a:ext cx="2260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ngoạm</a:t>
            </a:r>
            <a:endParaRPr lang="vi-VN" sz="40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57631" y="2333690"/>
            <a:ext cx="1733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oắm</a:t>
            </a:r>
            <a:endParaRPr lang="vi-VN" sz="40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492470" y="3018616"/>
            <a:ext cx="1263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oạp</a:t>
            </a:r>
            <a:endParaRPr lang="vi-VN" sz="40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83360" y="3775179"/>
            <a:ext cx="2263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choàng</a:t>
            </a:r>
            <a:endParaRPr lang="vi-VN" sz="40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93541" y="4484867"/>
            <a:ext cx="1426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toác</a:t>
            </a:r>
            <a:endParaRPr lang="vi-VN" sz="40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97827" y="5262431"/>
            <a:ext cx="1922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oẵng</a:t>
            </a:r>
            <a:endParaRPr lang="vi-VN" sz="40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26" y="5266268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590818" y="292196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̣</a:t>
            </a:r>
            <a:endParaRPr lang="vi-VN" sz="3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616204" y="576417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̣</a:t>
            </a:r>
            <a:endParaRPr lang="vi-VN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381379" y="4691547"/>
            <a:ext cx="147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/>
              <a:t>ˊ</a:t>
            </a:r>
            <a:endParaRPr lang="vi-VN" sz="36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7359575" y="5303322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/>
              <a:t>~</a:t>
            </a:r>
            <a:endParaRPr lang="vi-VN" sz="28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7584788" y="139269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̣</a:t>
            </a:r>
            <a:endParaRPr lang="vi-VN" sz="36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9872838" y="5993635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...</a:t>
            </a:r>
            <a:endParaRPr lang="vi-VN" sz="36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9419534" y="5903135"/>
            <a:ext cx="1571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oặc</a:t>
            </a:r>
            <a:endParaRPr lang="vi-VN" sz="40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5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4" grpId="0"/>
      <p:bldP spid="38" grpId="0"/>
      <p:bldP spid="39" grpId="0"/>
      <p:bldP spid="40" grpId="0"/>
      <p:bldP spid="40" grpId="1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97" b="58464" l="24744" r="27233"/>
                    </a14:imgEffect>
                  </a14:imgLayer>
                </a14:imgProps>
              </a:ext>
            </a:extLst>
          </a:blip>
          <a:srcRect l="25340" t="55263" r="73027" b="41713"/>
          <a:stretch/>
        </p:blipFill>
        <p:spPr>
          <a:xfrm>
            <a:off x="99224" y="12220"/>
            <a:ext cx="520445" cy="43153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04093" y="723164"/>
            <a:ext cx="2489575" cy="537673"/>
            <a:chOff x="2985246" y="53972"/>
            <a:chExt cx="1495570" cy="537673"/>
          </a:xfrm>
        </p:grpSpPr>
        <p:sp>
          <p:nvSpPr>
            <p:cNvPr id="8" name="Rounded Rectangle 7"/>
            <p:cNvSpPr/>
            <p:nvPr/>
          </p:nvSpPr>
          <p:spPr>
            <a:xfrm>
              <a:off x="2985246" y="64456"/>
              <a:ext cx="1479281" cy="5271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72751" y="53972"/>
              <a:ext cx="14080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òng</a:t>
              </a:r>
              <a:r>
                <a:rPr lang="en-US" sz="28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xuyến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34936" y="1791403"/>
            <a:ext cx="2645999" cy="530851"/>
            <a:chOff x="2985246" y="60794"/>
            <a:chExt cx="1441489" cy="530851"/>
          </a:xfrm>
        </p:grpSpPr>
        <p:sp>
          <p:nvSpPr>
            <p:cNvPr id="11" name="Rounded Rectangle 10"/>
            <p:cNvSpPr/>
            <p:nvPr/>
          </p:nvSpPr>
          <p:spPr>
            <a:xfrm>
              <a:off x="2985246" y="64456"/>
              <a:ext cx="1317813" cy="5271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54965" y="60794"/>
              <a:ext cx="1371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8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choàng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27121" y="2815759"/>
            <a:ext cx="2431616" cy="534820"/>
            <a:chOff x="3056846" y="41769"/>
            <a:chExt cx="1334577" cy="534820"/>
          </a:xfrm>
        </p:grpSpPr>
        <p:sp>
          <p:nvSpPr>
            <p:cNvPr id="14" name="Rounded Rectangle 13"/>
            <p:cNvSpPr/>
            <p:nvPr/>
          </p:nvSpPr>
          <p:spPr>
            <a:xfrm>
              <a:off x="3056846" y="49400"/>
              <a:ext cx="1317813" cy="5271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57794" y="41769"/>
              <a:ext cx="13336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8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nguyệt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86237" y="4839983"/>
            <a:ext cx="3202431" cy="554971"/>
            <a:chOff x="2985246" y="36674"/>
            <a:chExt cx="1321415" cy="554971"/>
          </a:xfrm>
        </p:grpSpPr>
        <p:sp>
          <p:nvSpPr>
            <p:cNvPr id="20" name="Rounded Rectangle 19"/>
            <p:cNvSpPr/>
            <p:nvPr/>
          </p:nvSpPr>
          <p:spPr>
            <a:xfrm>
              <a:off x="2985246" y="64456"/>
              <a:ext cx="1317813" cy="5271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85246" y="36674"/>
              <a:ext cx="1321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him</a:t>
              </a:r>
              <a:r>
                <a:rPr lang="en-US" sz="28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28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anh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34935" y="3863717"/>
            <a:ext cx="2358804" cy="551002"/>
            <a:chOff x="2989472" y="40643"/>
            <a:chExt cx="1275697" cy="551002"/>
          </a:xfrm>
        </p:grpSpPr>
        <p:sp>
          <p:nvSpPr>
            <p:cNvPr id="23" name="Rounded Rectangle 22"/>
            <p:cNvSpPr/>
            <p:nvPr/>
          </p:nvSpPr>
          <p:spPr>
            <a:xfrm>
              <a:off x="2989472" y="64456"/>
              <a:ext cx="1275697" cy="5271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08039" y="40643"/>
              <a:ext cx="10699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im</a:t>
              </a:r>
              <a:r>
                <a:rPr lang="en-US" sz="28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tuyến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5" name="Straight Arrow Connector 24"/>
          <p:cNvCxnSpPr>
            <a:endCxn id="18" idx="3"/>
          </p:cNvCxnSpPr>
          <p:nvPr/>
        </p:nvCxnSpPr>
        <p:spPr>
          <a:xfrm flipH="1">
            <a:off x="3582954" y="979431"/>
            <a:ext cx="1306031" cy="22659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34" idx="1"/>
          </p:cNvCxnSpPr>
          <p:nvPr/>
        </p:nvCxnSpPr>
        <p:spPr>
          <a:xfrm flipV="1">
            <a:off x="7351220" y="998036"/>
            <a:ext cx="1509251" cy="20751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35" idx="1"/>
          </p:cNvCxnSpPr>
          <p:nvPr/>
        </p:nvCxnSpPr>
        <p:spPr>
          <a:xfrm>
            <a:off x="7366553" y="2083397"/>
            <a:ext cx="1530776" cy="11620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1" idx="1"/>
            <a:endCxn id="33" idx="3"/>
          </p:cNvCxnSpPr>
          <p:nvPr/>
        </p:nvCxnSpPr>
        <p:spPr>
          <a:xfrm flipH="1">
            <a:off x="3607365" y="5101593"/>
            <a:ext cx="978872" cy="4753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7" idx="3"/>
          </p:cNvCxnSpPr>
          <p:nvPr/>
        </p:nvCxnSpPr>
        <p:spPr>
          <a:xfrm flipH="1" flipV="1">
            <a:off x="3582954" y="998035"/>
            <a:ext cx="1351981" cy="31411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4968783" y="5788688"/>
            <a:ext cx="2358804" cy="551002"/>
            <a:chOff x="2989472" y="40643"/>
            <a:chExt cx="1275697" cy="551002"/>
          </a:xfrm>
        </p:grpSpPr>
        <p:sp>
          <p:nvSpPr>
            <p:cNvPr id="31" name="Rounded Rectangle 30"/>
            <p:cNvSpPr/>
            <p:nvPr/>
          </p:nvSpPr>
          <p:spPr>
            <a:xfrm>
              <a:off x="2989472" y="64456"/>
              <a:ext cx="1275697" cy="5271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78947" y="40643"/>
              <a:ext cx="10977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hoác</a:t>
              </a:r>
              <a:r>
                <a:rPr lang="en-US" sz="28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vai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9879" t="20982" r="32221" b="23661"/>
          <a:stretch/>
        </p:blipFill>
        <p:spPr>
          <a:xfrm>
            <a:off x="947471" y="81850"/>
            <a:ext cx="2635483" cy="183237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5068" t="17113" r="25110" b="20833"/>
          <a:stretch/>
        </p:blipFill>
        <p:spPr>
          <a:xfrm>
            <a:off x="941072" y="2322254"/>
            <a:ext cx="2641882" cy="184633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/>
          <a:srcRect l="29796" t="20610" r="29292" b="21354"/>
          <a:stretch/>
        </p:blipFill>
        <p:spPr>
          <a:xfrm>
            <a:off x="872062" y="4588301"/>
            <a:ext cx="2735303" cy="197724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l="38664" t="17411" r="35986" b="24107"/>
          <a:stretch/>
        </p:blipFill>
        <p:spPr>
          <a:xfrm>
            <a:off x="8860471" y="81851"/>
            <a:ext cx="2636764" cy="183237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/>
          <a:srcRect l="34731" t="17559" r="35275" b="21949"/>
          <a:stretch/>
        </p:blipFill>
        <p:spPr>
          <a:xfrm>
            <a:off x="8897329" y="2322255"/>
            <a:ext cx="2599905" cy="184633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/>
          <a:srcRect l="34689" t="17708" r="33184" b="22470"/>
          <a:stretch/>
        </p:blipFill>
        <p:spPr>
          <a:xfrm>
            <a:off x="8897329" y="4588300"/>
            <a:ext cx="2599905" cy="197725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44" name="Straight Arrow Connector 43"/>
          <p:cNvCxnSpPr>
            <a:endCxn id="36" idx="1"/>
          </p:cNvCxnSpPr>
          <p:nvPr/>
        </p:nvCxnSpPr>
        <p:spPr>
          <a:xfrm flipV="1">
            <a:off x="7327587" y="5576925"/>
            <a:ext cx="1569742" cy="4973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t="19524" r="5270" b="7619"/>
          <a:stretch/>
        </p:blipFill>
        <p:spPr>
          <a:xfrm>
            <a:off x="6270170" y="498020"/>
            <a:ext cx="5780315" cy="5870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t="27783" r="15502" b="7873"/>
          <a:stretch/>
        </p:blipFill>
        <p:spPr>
          <a:xfrm>
            <a:off x="0" y="498019"/>
            <a:ext cx="6123214" cy="5870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903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2813" y="-70227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/>
          </a:blip>
          <a:srcRect l="9600" t="51076" r="87981" b="44621"/>
          <a:stretch/>
        </p:blipFill>
        <p:spPr>
          <a:xfrm>
            <a:off x="-13757" y="-38826"/>
            <a:ext cx="854440" cy="766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18776" y="225821"/>
            <a:ext cx="2970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Cò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cáo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463" y="1139989"/>
            <a:ext cx="1158131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Cáo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khoác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lác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keo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kiệt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hôm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cáo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cò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dự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bữa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tối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Cáo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nấu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cháo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loãng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đổ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đĩa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cò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Cò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chẳng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Cáo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húp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xoàm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xoạp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huyên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thuyên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đủ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Cò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giận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Cò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quyết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dạy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cáo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Hôm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cò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tối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Cò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lọ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lọ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hẹp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Cáo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Cáo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xấu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hổ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cúp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đuôi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chuồn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en-US" sz="3200" i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Ngụ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Ê-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dốp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69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/>
          </a:blip>
          <a:srcRect l="52277" t="54596" r="45487" b="41664"/>
          <a:stretch/>
        </p:blipFill>
        <p:spPr>
          <a:xfrm>
            <a:off x="10284" y="-67237"/>
            <a:ext cx="885269" cy="832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5553" y="-67237"/>
            <a:ext cx="2778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ình ảnh có liên quan | Dễ thương, Hình ảnh, Ảnh vu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288" y="4687388"/>
            <a:ext cx="2242457" cy="224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ạo ảnh gif từ sticker Facebook - Trang Chủ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624" y="2019862"/>
            <a:ext cx="4543671" cy="45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24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268</Words>
  <Application>Microsoft Office PowerPoint</Application>
  <PresentationFormat>Widescreen</PresentationFormat>
  <Paragraphs>86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26</cp:revision>
  <dcterms:created xsi:type="dcterms:W3CDTF">2021-01-24T15:06:59Z</dcterms:created>
  <dcterms:modified xsi:type="dcterms:W3CDTF">2021-01-24T15:58:09Z</dcterms:modified>
</cp:coreProperties>
</file>