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84" r:id="rId4"/>
    <p:sldId id="285" r:id="rId5"/>
    <p:sldId id="286" r:id="rId6"/>
    <p:sldId id="260" r:id="rId7"/>
    <p:sldId id="261" r:id="rId8"/>
    <p:sldId id="262" r:id="rId9"/>
    <p:sldId id="263" r:id="rId10"/>
    <p:sldId id="277" r:id="rId11"/>
    <p:sldId id="265" r:id="rId12"/>
    <p:sldId id="266" r:id="rId13"/>
    <p:sldId id="267" r:id="rId14"/>
    <p:sldId id="268" r:id="rId15"/>
    <p:sldId id="269" r:id="rId16"/>
    <p:sldId id="278" r:id="rId17"/>
    <p:sldId id="279" r:id="rId18"/>
    <p:sldId id="272" r:id="rId19"/>
    <p:sldId id="273" r:id="rId20"/>
    <p:sldId id="280" r:id="rId21"/>
    <p:sldId id="274" r:id="rId22"/>
    <p:sldId id="281" r:id="rId23"/>
    <p:sldId id="275" r:id="rId24"/>
    <p:sldId id="27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5" d="100"/>
          <a:sy n="55" d="100"/>
        </p:scale>
        <p:origin x="78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79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21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26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93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740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65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39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77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0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45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01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A3E43-F88B-464A-A5A5-5A48245B3D84}" type="datetimeFigureOut">
              <a:rPr lang="vi-VN" smtClean="0"/>
              <a:t>24/01/2021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B1A3-4CAC-4287-9313-D5FE5B077C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6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jpe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9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229" y="2670505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óng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loáng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khoác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9748" y="5930813"/>
            <a:ext cx="3321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8322688" y="5916299"/>
            <a:ext cx="2606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nứt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1928" t="21180" r="32152" b="36359"/>
          <a:stretch/>
        </p:blipFill>
        <p:spPr>
          <a:xfrm>
            <a:off x="1178036" y="234182"/>
            <a:ext cx="4225168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5553" t="20486" r="37117" b="35466"/>
          <a:stretch/>
        </p:blipFill>
        <p:spPr>
          <a:xfrm>
            <a:off x="7649028" y="234182"/>
            <a:ext cx="3730172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8805" t="19792" r="28694" b="36955"/>
          <a:stretch/>
        </p:blipFill>
        <p:spPr>
          <a:xfrm>
            <a:off x="1178035" y="3628571"/>
            <a:ext cx="422516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9083" t="17510" r="28080" b="37054"/>
          <a:stretch/>
        </p:blipFill>
        <p:spPr>
          <a:xfrm>
            <a:off x="7474857" y="3614057"/>
            <a:ext cx="423349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HOÀNG HÔN - Hướng Đi Ministr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6"/>
            <a:ext cx="12192000" cy="68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ận cảnh đồng ruộng nứt toác, trắng xóa như sa mạc, dân &quot;khát&quot; nước sinh  hoạ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5"/>
            <a:ext cx="12192000" cy="68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3229" y="2670505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óng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loáng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khoác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9748" y="5930813"/>
            <a:ext cx="3321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8322688" y="5916299"/>
            <a:ext cx="2606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nứt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1928" t="21180" r="32152" b="36359"/>
          <a:stretch/>
        </p:blipFill>
        <p:spPr>
          <a:xfrm>
            <a:off x="1178036" y="234182"/>
            <a:ext cx="4225168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5553" t="20486" r="37117" b="35466"/>
          <a:stretch/>
        </p:blipFill>
        <p:spPr>
          <a:xfrm>
            <a:off x="7649028" y="234182"/>
            <a:ext cx="3730172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8805" t="19792" r="28694" b="36955"/>
          <a:stretch/>
        </p:blipFill>
        <p:spPr>
          <a:xfrm>
            <a:off x="1178035" y="3628571"/>
            <a:ext cx="422516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9083" t="17510" r="28080" b="37054"/>
          <a:stretch/>
        </p:blipFill>
        <p:spPr>
          <a:xfrm>
            <a:off x="7474857" y="3614057"/>
            <a:ext cx="423349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" descr="HOÀNG HÔN - Hướng Đi Ministr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6"/>
            <a:ext cx="12192000" cy="68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ận cảnh đồng ruộng nứt toác, trắng xóa như sa mạc, dân &quot;khát&quot; nước sinh  hoạ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5"/>
            <a:ext cx="12192000" cy="68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603229" y="2670505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óng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loáng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6043" y="2670505"/>
            <a:ext cx="33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khoác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748" y="5930813"/>
            <a:ext cx="3321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Tìm hiểu về chó Becgie - Giống chó thông minh và trung thành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5" name="TextBox 24"/>
          <p:cNvSpPr txBox="1"/>
          <p:nvPr/>
        </p:nvSpPr>
        <p:spPr>
          <a:xfrm>
            <a:off x="8322688" y="5916299"/>
            <a:ext cx="2606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nứt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1928" t="21180" r="32152" b="36359"/>
          <a:stretch/>
        </p:blipFill>
        <p:spPr>
          <a:xfrm>
            <a:off x="1178036" y="234182"/>
            <a:ext cx="4225168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35553" t="20486" r="37117" b="35466"/>
          <a:stretch/>
        </p:blipFill>
        <p:spPr>
          <a:xfrm>
            <a:off x="7649028" y="234182"/>
            <a:ext cx="3730172" cy="23817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8805" t="19792" r="28694" b="36955"/>
          <a:stretch/>
        </p:blipFill>
        <p:spPr>
          <a:xfrm>
            <a:off x="1178035" y="3628571"/>
            <a:ext cx="422516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29083" t="17510" r="28080" b="37054"/>
          <a:stretch/>
        </p:blipFill>
        <p:spPr>
          <a:xfrm>
            <a:off x="7474857" y="3614057"/>
            <a:ext cx="4233498" cy="2302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4" name="TextBox 33"/>
          <p:cNvSpPr txBox="1"/>
          <p:nvPr/>
        </p:nvSpPr>
        <p:spPr>
          <a:xfrm>
            <a:off x="1983437" y="5930812"/>
            <a:ext cx="170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38580" y="2673269"/>
            <a:ext cx="170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55288" y="2674997"/>
            <a:ext cx="1324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591606" y="5916298"/>
            <a:ext cx="1324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65804" y="3309319"/>
            <a:ext cx="16314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243679" y="3309319"/>
            <a:ext cx="168581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805109" y="6553262"/>
            <a:ext cx="168581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533550" y="6560457"/>
            <a:ext cx="1337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6622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93202" y="1868322"/>
            <a:ext cx="8861998" cy="830997"/>
            <a:chOff x="2888350" y="1871495"/>
            <a:chExt cx="8881770" cy="830997"/>
          </a:xfrm>
        </p:grpSpPr>
        <p:sp>
          <p:nvSpPr>
            <p:cNvPr id="7" name="Rectangle 6"/>
            <p:cNvSpPr/>
            <p:nvPr/>
          </p:nvSpPr>
          <p:spPr>
            <a:xfrm rot="10800000" flipV="1">
              <a:off x="2888350" y="1871495"/>
              <a:ext cx="22997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loang</a:t>
              </a:r>
              <a:endPara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88092" y="1908173"/>
              <a:ext cx="1543579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44908" y="1908173"/>
              <a:ext cx="1842096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oang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>
              <a:stCxn id="8" idx="3"/>
              <a:endCxn id="9" idx="1"/>
            </p:cNvCxnSpPr>
            <p:nvPr/>
          </p:nvCxnSpPr>
          <p:spPr>
            <a:xfrm>
              <a:off x="6731671" y="2288084"/>
              <a:ext cx="5132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9470377" y="1892933"/>
              <a:ext cx="2299743" cy="759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loang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8899310" y="2288083"/>
              <a:ext cx="5710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9755" y="3087046"/>
            <a:ext cx="2797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loang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lỗ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106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0800000" flipV="1">
            <a:off x="2264229" y="1300631"/>
            <a:ext cx="2243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42" y="456247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91326" y="3181362"/>
            <a:ext cx="1987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924928" y="1300631"/>
          <a:ext cx="4684295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859">
                  <a:extLst>
                    <a:ext uri="{9D8B030D-6E8A-4147-A177-3AD203B41FA5}">
                      <a16:colId xmlns:a16="http://schemas.microsoft.com/office/drawing/2014/main" val="2665871083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364308589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254427494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794430112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2932342392"/>
                    </a:ext>
                  </a:extLst>
                </a:gridCol>
              </a:tblGrid>
              <a:tr h="850919">
                <a:tc>
                  <a:txBody>
                    <a:bodyPr/>
                    <a:lstStyle/>
                    <a:p>
                      <a:pPr algn="ctr"/>
                      <a:endParaRPr lang="vi-VN" sz="5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39486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146252" y="358789"/>
            <a:ext cx="4332217" cy="2344616"/>
            <a:chOff x="5146252" y="743420"/>
            <a:chExt cx="4332217" cy="2344616"/>
          </a:xfrm>
        </p:grpSpPr>
        <p:sp>
          <p:nvSpPr>
            <p:cNvPr id="12" name="Rectangle 11"/>
            <p:cNvSpPr/>
            <p:nvPr/>
          </p:nvSpPr>
          <p:spPr>
            <a:xfrm>
              <a:off x="5146252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/>
                <a:t>̀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72589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/>
                <a:t>́</a:t>
              </a:r>
              <a:endParaRPr lang="vi-VN" sz="6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54527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̉</a:t>
              </a:r>
              <a:endParaRPr lang="vi-VN" sz="6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75792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̃</a:t>
              </a:r>
              <a:endParaRPr lang="vi-VN" sz="6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74301" y="743420"/>
              <a:ext cx="704168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1500" dirty="0" smtClean="0">
                  <a:latin typeface="+mj-lt"/>
                  <a:ea typeface="Windsor" panose="00000400000000000000" pitchFamily="2" charset="-93"/>
                  <a:cs typeface="Windsor" panose="00000400000000000000" pitchFamily="2" charset="-93"/>
                </a:rPr>
                <a:t>.</a:t>
              </a:r>
              <a:endParaRPr lang="vi-VN" sz="11500" dirty="0">
                <a:latin typeface="+mj-lt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924928" y="3171108"/>
          <a:ext cx="4684295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859">
                  <a:extLst>
                    <a:ext uri="{9D8B030D-6E8A-4147-A177-3AD203B41FA5}">
                      <a16:colId xmlns:a16="http://schemas.microsoft.com/office/drawing/2014/main" val="2665871083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364308589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254427494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3794430112"/>
                    </a:ext>
                  </a:extLst>
                </a:gridCol>
                <a:gridCol w="936859">
                  <a:extLst>
                    <a:ext uri="{9D8B030D-6E8A-4147-A177-3AD203B41FA5}">
                      <a16:colId xmlns:a16="http://schemas.microsoft.com/office/drawing/2014/main" val="2932342392"/>
                    </a:ext>
                  </a:extLst>
                </a:gridCol>
              </a:tblGrid>
              <a:tr h="850919">
                <a:tc>
                  <a:txBody>
                    <a:bodyPr/>
                    <a:lstStyle/>
                    <a:p>
                      <a:pPr algn="ctr"/>
                      <a:endParaRPr lang="vi-VN" sz="5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39486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146252" y="2214752"/>
            <a:ext cx="4332217" cy="2344616"/>
            <a:chOff x="5146252" y="743420"/>
            <a:chExt cx="4332217" cy="2344616"/>
          </a:xfrm>
        </p:grpSpPr>
        <p:sp>
          <p:nvSpPr>
            <p:cNvPr id="19" name="Rectangle 18"/>
            <p:cNvSpPr/>
            <p:nvPr/>
          </p:nvSpPr>
          <p:spPr>
            <a:xfrm>
              <a:off x="5146252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/>
                <a:t>̀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72589" y="189983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/>
                <a:t>́</a:t>
              </a:r>
              <a:endParaRPr lang="vi-VN" sz="6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54527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̉</a:t>
              </a:r>
              <a:endParaRPr lang="vi-VN" sz="6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75792" y="1980040"/>
              <a:ext cx="7041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6600" dirty="0" smtClean="0">
                  <a:latin typeface="Windsor" panose="00000400000000000000" pitchFamily="2" charset="-93"/>
                  <a:ea typeface="Windsor" panose="00000400000000000000" pitchFamily="2" charset="-93"/>
                  <a:cs typeface="Windsor" panose="00000400000000000000" pitchFamily="2" charset="-93"/>
                </a:rPr>
                <a:t>̃</a:t>
              </a:r>
              <a:endParaRPr lang="vi-VN" sz="6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74301" y="743420"/>
              <a:ext cx="704168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11500" dirty="0" smtClean="0">
                  <a:latin typeface="+mj-lt"/>
                  <a:ea typeface="Windsor" panose="00000400000000000000" pitchFamily="2" charset="-93"/>
                  <a:cs typeface="Windsor" panose="00000400000000000000" pitchFamily="2" charset="-93"/>
                </a:rPr>
                <a:t>.</a:t>
              </a:r>
              <a:endParaRPr lang="vi-VN" sz="115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2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82201" y="823398"/>
            <a:ext cx="9050119" cy="5342634"/>
            <a:chOff x="224676" y="630817"/>
            <a:chExt cx="8673123" cy="5342634"/>
          </a:xfrm>
        </p:grpSpPr>
        <p:grpSp>
          <p:nvGrpSpPr>
            <p:cNvPr id="5" name="Group 4"/>
            <p:cNvGrpSpPr/>
            <p:nvPr/>
          </p:nvGrpSpPr>
          <p:grpSpPr>
            <a:xfrm>
              <a:off x="3069043" y="630817"/>
              <a:ext cx="5828756" cy="5342634"/>
              <a:chOff x="3775165" y="598807"/>
              <a:chExt cx="5994171" cy="534263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4562405" y="598807"/>
                <a:ext cx="5206931" cy="5342634"/>
                <a:chOff x="6899258" y="1187554"/>
                <a:chExt cx="5206931" cy="534263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39194" b="25263"/>
                <a:stretch/>
              </p:blipFill>
              <p:spPr>
                <a:xfrm>
                  <a:off x="6902854" y="1187554"/>
                  <a:ext cx="5203335" cy="313128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39267" b="34105"/>
                <a:stretch/>
              </p:blipFill>
              <p:spPr>
                <a:xfrm>
                  <a:off x="6899258" y="4259555"/>
                  <a:ext cx="5192157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2" name="TextBox 21"/>
          <p:cNvSpPr txBox="1"/>
          <p:nvPr/>
        </p:nvSpPr>
        <p:spPr>
          <a:xfrm>
            <a:off x="2597277" y="595863"/>
            <a:ext cx="102307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Ξ</a:t>
            </a:r>
            <a:r>
              <a:rPr lang="en-US" sz="29400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nƑ</a:t>
            </a:r>
            <a:r>
              <a:rPr lang="en-US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 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047021" y="2457389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2675718" y="2502303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2681261" y="3267072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3290860" y="3199333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3534699" y="2552177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3585610" y="2629763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3644251" y="2655771"/>
            <a:ext cx="702733" cy="238948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2733" h="238948">
                <a:moveTo>
                  <a:pt x="0" y="194734"/>
                </a:moveTo>
                <a:cubicBezTo>
                  <a:pt x="11994" y="201789"/>
                  <a:pt x="23989" y="208845"/>
                  <a:pt x="55033" y="215900"/>
                </a:cubicBezTo>
                <a:cubicBezTo>
                  <a:pt x="86077" y="222955"/>
                  <a:pt x="186266" y="237067"/>
                  <a:pt x="186266" y="237067"/>
                </a:cubicBezTo>
                <a:lnTo>
                  <a:pt x="186266" y="237067"/>
                </a:lnTo>
                <a:cubicBezTo>
                  <a:pt x="197555" y="237067"/>
                  <a:pt x="230717" y="241300"/>
                  <a:pt x="254000" y="237067"/>
                </a:cubicBezTo>
                <a:cubicBezTo>
                  <a:pt x="277283" y="232834"/>
                  <a:pt x="325966" y="211667"/>
                  <a:pt x="325966" y="211667"/>
                </a:cubicBezTo>
                <a:cubicBezTo>
                  <a:pt x="351366" y="202495"/>
                  <a:pt x="378883" y="194734"/>
                  <a:pt x="406400" y="182034"/>
                </a:cubicBezTo>
                <a:cubicBezTo>
                  <a:pt x="433917" y="169334"/>
                  <a:pt x="464961" y="150989"/>
                  <a:pt x="491066" y="135467"/>
                </a:cubicBezTo>
                <a:cubicBezTo>
                  <a:pt x="517171" y="119945"/>
                  <a:pt x="534811" y="107950"/>
                  <a:pt x="563033" y="88900"/>
                </a:cubicBezTo>
                <a:cubicBezTo>
                  <a:pt x="591255" y="69850"/>
                  <a:pt x="637117" y="35984"/>
                  <a:pt x="660400" y="21167"/>
                </a:cubicBezTo>
                <a:cubicBezTo>
                  <a:pt x="683683" y="6350"/>
                  <a:pt x="702733" y="0"/>
                  <a:pt x="702733" y="0"/>
                </a:cubicBezTo>
                <a:lnTo>
                  <a:pt x="70273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4369027" y="2467145"/>
            <a:ext cx="633247" cy="184081"/>
          </a:xfrm>
          <a:custGeom>
            <a:avLst/>
            <a:gdLst>
              <a:gd name="connsiteX0" fmla="*/ 626853 w 626853"/>
              <a:gd name="connsiteY0" fmla="*/ 70530 h 185548"/>
              <a:gd name="connsiteX1" fmla="*/ 506083 w 626853"/>
              <a:gd name="connsiteY1" fmla="*/ 13020 h 185548"/>
              <a:gd name="connsiteX2" fmla="*/ 437071 w 626853"/>
              <a:gd name="connsiteY2" fmla="*/ 7269 h 185548"/>
              <a:gd name="connsiteX3" fmla="*/ 368060 w 626853"/>
              <a:gd name="connsiteY3" fmla="*/ 1518 h 185548"/>
              <a:gd name="connsiteX4" fmla="*/ 310551 w 626853"/>
              <a:gd name="connsiteY4" fmla="*/ 1518 h 185548"/>
              <a:gd name="connsiteX5" fmla="*/ 241539 w 626853"/>
              <a:gd name="connsiteY5" fmla="*/ 18771 h 185548"/>
              <a:gd name="connsiteX6" fmla="*/ 189781 w 626853"/>
              <a:gd name="connsiteY6" fmla="*/ 41775 h 185548"/>
              <a:gd name="connsiteX7" fmla="*/ 132271 w 626853"/>
              <a:gd name="connsiteY7" fmla="*/ 70530 h 185548"/>
              <a:gd name="connsiteX8" fmla="*/ 80513 w 626853"/>
              <a:gd name="connsiteY8" fmla="*/ 105035 h 185548"/>
              <a:gd name="connsiteX9" fmla="*/ 34505 w 626853"/>
              <a:gd name="connsiteY9" fmla="*/ 145292 h 185548"/>
              <a:gd name="connsiteX10" fmla="*/ 0 w 626853"/>
              <a:gd name="connsiteY10" fmla="*/ 185548 h 185548"/>
              <a:gd name="connsiteX11" fmla="*/ 0 w 626853"/>
              <a:gd name="connsiteY11" fmla="*/ 185548 h 185548"/>
              <a:gd name="connsiteX0" fmla="*/ 626853 w 626853"/>
              <a:gd name="connsiteY0" fmla="*/ 74948 h 189966"/>
              <a:gd name="connsiteX1" fmla="*/ 506083 w 626853"/>
              <a:gd name="connsiteY1" fmla="*/ 17438 h 189966"/>
              <a:gd name="connsiteX2" fmla="*/ 437071 w 626853"/>
              <a:gd name="connsiteY2" fmla="*/ 11687 h 189966"/>
              <a:gd name="connsiteX3" fmla="*/ 368060 w 626853"/>
              <a:gd name="connsiteY3" fmla="*/ 185 h 189966"/>
              <a:gd name="connsiteX4" fmla="*/ 310551 w 626853"/>
              <a:gd name="connsiteY4" fmla="*/ 5936 h 189966"/>
              <a:gd name="connsiteX5" fmla="*/ 241539 w 626853"/>
              <a:gd name="connsiteY5" fmla="*/ 23189 h 189966"/>
              <a:gd name="connsiteX6" fmla="*/ 189781 w 626853"/>
              <a:gd name="connsiteY6" fmla="*/ 46193 h 189966"/>
              <a:gd name="connsiteX7" fmla="*/ 132271 w 626853"/>
              <a:gd name="connsiteY7" fmla="*/ 74948 h 189966"/>
              <a:gd name="connsiteX8" fmla="*/ 80513 w 626853"/>
              <a:gd name="connsiteY8" fmla="*/ 109453 h 189966"/>
              <a:gd name="connsiteX9" fmla="*/ 34505 w 626853"/>
              <a:gd name="connsiteY9" fmla="*/ 149710 h 189966"/>
              <a:gd name="connsiteX10" fmla="*/ 0 w 626853"/>
              <a:gd name="connsiteY10" fmla="*/ 189966 h 189966"/>
              <a:gd name="connsiteX11" fmla="*/ 0 w 626853"/>
              <a:gd name="connsiteY11" fmla="*/ 189966 h 189966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5751 h 189781"/>
              <a:gd name="connsiteX3" fmla="*/ 368060 w 626853"/>
              <a:gd name="connsiteY3" fmla="*/ 0 h 189781"/>
              <a:gd name="connsiteX4" fmla="*/ 310551 w 626853"/>
              <a:gd name="connsiteY4" fmla="*/ 5751 h 189781"/>
              <a:gd name="connsiteX5" fmla="*/ 241539 w 626853"/>
              <a:gd name="connsiteY5" fmla="*/ 23004 h 189781"/>
              <a:gd name="connsiteX6" fmla="*/ 189781 w 626853"/>
              <a:gd name="connsiteY6" fmla="*/ 46008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913 h 189931"/>
              <a:gd name="connsiteX1" fmla="*/ 506083 w 626853"/>
              <a:gd name="connsiteY1" fmla="*/ 17403 h 189931"/>
              <a:gd name="connsiteX2" fmla="*/ 437071 w 626853"/>
              <a:gd name="connsiteY2" fmla="*/ 5901 h 189931"/>
              <a:gd name="connsiteX3" fmla="*/ 368060 w 626853"/>
              <a:gd name="connsiteY3" fmla="*/ 150 h 189931"/>
              <a:gd name="connsiteX4" fmla="*/ 310551 w 626853"/>
              <a:gd name="connsiteY4" fmla="*/ 11652 h 189931"/>
              <a:gd name="connsiteX5" fmla="*/ 241539 w 626853"/>
              <a:gd name="connsiteY5" fmla="*/ 23154 h 189931"/>
              <a:gd name="connsiteX6" fmla="*/ 189781 w 626853"/>
              <a:gd name="connsiteY6" fmla="*/ 46158 h 189931"/>
              <a:gd name="connsiteX7" fmla="*/ 132271 w 626853"/>
              <a:gd name="connsiteY7" fmla="*/ 74913 h 189931"/>
              <a:gd name="connsiteX8" fmla="*/ 80513 w 626853"/>
              <a:gd name="connsiteY8" fmla="*/ 109418 h 189931"/>
              <a:gd name="connsiteX9" fmla="*/ 34505 w 626853"/>
              <a:gd name="connsiteY9" fmla="*/ 149675 h 189931"/>
              <a:gd name="connsiteX10" fmla="*/ 0 w 626853"/>
              <a:gd name="connsiteY10" fmla="*/ 189931 h 189931"/>
              <a:gd name="connsiteX11" fmla="*/ 0 w 626853"/>
              <a:gd name="connsiteY11" fmla="*/ 189931 h 189931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80587 h 195605"/>
              <a:gd name="connsiteX1" fmla="*/ 506083 w 626853"/>
              <a:gd name="connsiteY1" fmla="*/ 23077 h 195605"/>
              <a:gd name="connsiteX2" fmla="*/ 437071 w 626853"/>
              <a:gd name="connsiteY2" fmla="*/ 11575 h 195605"/>
              <a:gd name="connsiteX3" fmla="*/ 368060 w 626853"/>
              <a:gd name="connsiteY3" fmla="*/ 73 h 195605"/>
              <a:gd name="connsiteX4" fmla="*/ 310551 w 626853"/>
              <a:gd name="connsiteY4" fmla="*/ 17326 h 195605"/>
              <a:gd name="connsiteX5" fmla="*/ 241539 w 626853"/>
              <a:gd name="connsiteY5" fmla="*/ 28828 h 195605"/>
              <a:gd name="connsiteX6" fmla="*/ 195532 w 626853"/>
              <a:gd name="connsiteY6" fmla="*/ 46081 h 195605"/>
              <a:gd name="connsiteX7" fmla="*/ 132271 w 626853"/>
              <a:gd name="connsiteY7" fmla="*/ 80587 h 195605"/>
              <a:gd name="connsiteX8" fmla="*/ 80513 w 626853"/>
              <a:gd name="connsiteY8" fmla="*/ 115092 h 195605"/>
              <a:gd name="connsiteX9" fmla="*/ 34505 w 626853"/>
              <a:gd name="connsiteY9" fmla="*/ 155349 h 195605"/>
              <a:gd name="connsiteX10" fmla="*/ 0 w 626853"/>
              <a:gd name="connsiteY10" fmla="*/ 195605 h 195605"/>
              <a:gd name="connsiteX11" fmla="*/ 0 w 626853"/>
              <a:gd name="connsiteY11" fmla="*/ 195605 h 195605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449 h 185467"/>
              <a:gd name="connsiteX1" fmla="*/ 506083 w 626853"/>
              <a:gd name="connsiteY1" fmla="*/ 12939 h 185467"/>
              <a:gd name="connsiteX2" fmla="*/ 437071 w 626853"/>
              <a:gd name="connsiteY2" fmla="*/ 1437 h 185467"/>
              <a:gd name="connsiteX3" fmla="*/ 368060 w 626853"/>
              <a:gd name="connsiteY3" fmla="*/ 1437 h 185467"/>
              <a:gd name="connsiteX4" fmla="*/ 310551 w 626853"/>
              <a:gd name="connsiteY4" fmla="*/ 12939 h 185467"/>
              <a:gd name="connsiteX5" fmla="*/ 241539 w 626853"/>
              <a:gd name="connsiteY5" fmla="*/ 18690 h 185467"/>
              <a:gd name="connsiteX6" fmla="*/ 195532 w 626853"/>
              <a:gd name="connsiteY6" fmla="*/ 35943 h 185467"/>
              <a:gd name="connsiteX7" fmla="*/ 132271 w 626853"/>
              <a:gd name="connsiteY7" fmla="*/ 70449 h 185467"/>
              <a:gd name="connsiteX8" fmla="*/ 80513 w 626853"/>
              <a:gd name="connsiteY8" fmla="*/ 104954 h 185467"/>
              <a:gd name="connsiteX9" fmla="*/ 34505 w 626853"/>
              <a:gd name="connsiteY9" fmla="*/ 145211 h 185467"/>
              <a:gd name="connsiteX10" fmla="*/ 0 w 626853"/>
              <a:gd name="connsiteY10" fmla="*/ 185467 h 185467"/>
              <a:gd name="connsiteX11" fmla="*/ 0 w 626853"/>
              <a:gd name="connsiteY11" fmla="*/ 185467 h 18546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86356 h 201374"/>
              <a:gd name="connsiteX1" fmla="*/ 506083 w 626853"/>
              <a:gd name="connsiteY1" fmla="*/ 28846 h 201374"/>
              <a:gd name="connsiteX2" fmla="*/ 437071 w 626853"/>
              <a:gd name="connsiteY2" fmla="*/ 17344 h 201374"/>
              <a:gd name="connsiteX3" fmla="*/ 379562 w 626853"/>
              <a:gd name="connsiteY3" fmla="*/ 91 h 201374"/>
              <a:gd name="connsiteX4" fmla="*/ 310551 w 626853"/>
              <a:gd name="connsiteY4" fmla="*/ 11593 h 201374"/>
              <a:gd name="connsiteX5" fmla="*/ 241539 w 626853"/>
              <a:gd name="connsiteY5" fmla="*/ 34597 h 201374"/>
              <a:gd name="connsiteX6" fmla="*/ 195532 w 626853"/>
              <a:gd name="connsiteY6" fmla="*/ 51850 h 201374"/>
              <a:gd name="connsiteX7" fmla="*/ 132271 w 626853"/>
              <a:gd name="connsiteY7" fmla="*/ 86356 h 201374"/>
              <a:gd name="connsiteX8" fmla="*/ 80513 w 626853"/>
              <a:gd name="connsiteY8" fmla="*/ 120861 h 201374"/>
              <a:gd name="connsiteX9" fmla="*/ 34505 w 626853"/>
              <a:gd name="connsiteY9" fmla="*/ 161118 h 201374"/>
              <a:gd name="connsiteX10" fmla="*/ 0 w 626853"/>
              <a:gd name="connsiteY10" fmla="*/ 201374 h 201374"/>
              <a:gd name="connsiteX11" fmla="*/ 0 w 626853"/>
              <a:gd name="connsiteY11" fmla="*/ 201374 h 201374"/>
              <a:gd name="connsiteX0" fmla="*/ 626853 w 626853"/>
              <a:gd name="connsiteY0" fmla="*/ 80754 h 195772"/>
              <a:gd name="connsiteX1" fmla="*/ 506083 w 626853"/>
              <a:gd name="connsiteY1" fmla="*/ 23244 h 195772"/>
              <a:gd name="connsiteX2" fmla="*/ 437071 w 626853"/>
              <a:gd name="connsiteY2" fmla="*/ 11742 h 195772"/>
              <a:gd name="connsiteX3" fmla="*/ 379562 w 626853"/>
              <a:gd name="connsiteY3" fmla="*/ 240 h 195772"/>
              <a:gd name="connsiteX4" fmla="*/ 310551 w 626853"/>
              <a:gd name="connsiteY4" fmla="*/ 5991 h 195772"/>
              <a:gd name="connsiteX5" fmla="*/ 241539 w 626853"/>
              <a:gd name="connsiteY5" fmla="*/ 28995 h 195772"/>
              <a:gd name="connsiteX6" fmla="*/ 195532 w 626853"/>
              <a:gd name="connsiteY6" fmla="*/ 46248 h 195772"/>
              <a:gd name="connsiteX7" fmla="*/ 132271 w 626853"/>
              <a:gd name="connsiteY7" fmla="*/ 80754 h 195772"/>
              <a:gd name="connsiteX8" fmla="*/ 80513 w 626853"/>
              <a:gd name="connsiteY8" fmla="*/ 115259 h 195772"/>
              <a:gd name="connsiteX9" fmla="*/ 34505 w 626853"/>
              <a:gd name="connsiteY9" fmla="*/ 155516 h 195772"/>
              <a:gd name="connsiteX10" fmla="*/ 0 w 626853"/>
              <a:gd name="connsiteY10" fmla="*/ 195772 h 195772"/>
              <a:gd name="connsiteX11" fmla="*/ 0 w 626853"/>
              <a:gd name="connsiteY11" fmla="*/ 195772 h 195772"/>
              <a:gd name="connsiteX0" fmla="*/ 626853 w 626853"/>
              <a:gd name="connsiteY0" fmla="*/ 80514 h 195532"/>
              <a:gd name="connsiteX1" fmla="*/ 506083 w 626853"/>
              <a:gd name="connsiteY1" fmla="*/ 23004 h 195532"/>
              <a:gd name="connsiteX2" fmla="*/ 437071 w 626853"/>
              <a:gd name="connsiteY2" fmla="*/ 5751 h 195532"/>
              <a:gd name="connsiteX3" fmla="*/ 379562 w 626853"/>
              <a:gd name="connsiteY3" fmla="*/ 0 h 195532"/>
              <a:gd name="connsiteX4" fmla="*/ 310551 w 626853"/>
              <a:gd name="connsiteY4" fmla="*/ 5751 h 195532"/>
              <a:gd name="connsiteX5" fmla="*/ 241539 w 626853"/>
              <a:gd name="connsiteY5" fmla="*/ 28755 h 195532"/>
              <a:gd name="connsiteX6" fmla="*/ 195532 w 626853"/>
              <a:gd name="connsiteY6" fmla="*/ 46008 h 195532"/>
              <a:gd name="connsiteX7" fmla="*/ 132271 w 626853"/>
              <a:gd name="connsiteY7" fmla="*/ 80514 h 195532"/>
              <a:gd name="connsiteX8" fmla="*/ 80513 w 626853"/>
              <a:gd name="connsiteY8" fmla="*/ 115019 h 195532"/>
              <a:gd name="connsiteX9" fmla="*/ 34505 w 626853"/>
              <a:gd name="connsiteY9" fmla="*/ 155276 h 195532"/>
              <a:gd name="connsiteX10" fmla="*/ 0 w 626853"/>
              <a:gd name="connsiteY10" fmla="*/ 195532 h 195532"/>
              <a:gd name="connsiteX11" fmla="*/ 0 w 626853"/>
              <a:gd name="connsiteY11" fmla="*/ 195532 h 195532"/>
              <a:gd name="connsiteX0" fmla="*/ 626853 w 626853"/>
              <a:gd name="connsiteY0" fmla="*/ 81023 h 196041"/>
              <a:gd name="connsiteX1" fmla="*/ 506083 w 626853"/>
              <a:gd name="connsiteY1" fmla="*/ 23513 h 196041"/>
              <a:gd name="connsiteX2" fmla="*/ 437071 w 626853"/>
              <a:gd name="connsiteY2" fmla="*/ 6260 h 196041"/>
              <a:gd name="connsiteX3" fmla="*/ 379562 w 626853"/>
              <a:gd name="connsiteY3" fmla="*/ 509 h 196041"/>
              <a:gd name="connsiteX4" fmla="*/ 310551 w 626853"/>
              <a:gd name="connsiteY4" fmla="*/ 17762 h 196041"/>
              <a:gd name="connsiteX5" fmla="*/ 241539 w 626853"/>
              <a:gd name="connsiteY5" fmla="*/ 29264 h 196041"/>
              <a:gd name="connsiteX6" fmla="*/ 195532 w 626853"/>
              <a:gd name="connsiteY6" fmla="*/ 46517 h 196041"/>
              <a:gd name="connsiteX7" fmla="*/ 132271 w 626853"/>
              <a:gd name="connsiteY7" fmla="*/ 81023 h 196041"/>
              <a:gd name="connsiteX8" fmla="*/ 80513 w 626853"/>
              <a:gd name="connsiteY8" fmla="*/ 115528 h 196041"/>
              <a:gd name="connsiteX9" fmla="*/ 34505 w 626853"/>
              <a:gd name="connsiteY9" fmla="*/ 155785 h 196041"/>
              <a:gd name="connsiteX10" fmla="*/ 0 w 626853"/>
              <a:gd name="connsiteY10" fmla="*/ 196041 h 196041"/>
              <a:gd name="connsiteX11" fmla="*/ 0 w 626853"/>
              <a:gd name="connsiteY11" fmla="*/ 196041 h 196041"/>
              <a:gd name="connsiteX0" fmla="*/ 626853 w 626853"/>
              <a:gd name="connsiteY0" fmla="*/ 74825 h 189843"/>
              <a:gd name="connsiteX1" fmla="*/ 506083 w 626853"/>
              <a:gd name="connsiteY1" fmla="*/ 17315 h 189843"/>
              <a:gd name="connsiteX2" fmla="*/ 437071 w 626853"/>
              <a:gd name="connsiteY2" fmla="*/ 62 h 189843"/>
              <a:gd name="connsiteX3" fmla="*/ 379562 w 626853"/>
              <a:gd name="connsiteY3" fmla="*/ 11564 h 189843"/>
              <a:gd name="connsiteX4" fmla="*/ 310551 w 626853"/>
              <a:gd name="connsiteY4" fmla="*/ 11564 h 189843"/>
              <a:gd name="connsiteX5" fmla="*/ 241539 w 626853"/>
              <a:gd name="connsiteY5" fmla="*/ 23066 h 189843"/>
              <a:gd name="connsiteX6" fmla="*/ 195532 w 626853"/>
              <a:gd name="connsiteY6" fmla="*/ 40319 h 189843"/>
              <a:gd name="connsiteX7" fmla="*/ 132271 w 626853"/>
              <a:gd name="connsiteY7" fmla="*/ 74825 h 189843"/>
              <a:gd name="connsiteX8" fmla="*/ 80513 w 626853"/>
              <a:gd name="connsiteY8" fmla="*/ 109330 h 189843"/>
              <a:gd name="connsiteX9" fmla="*/ 34505 w 626853"/>
              <a:gd name="connsiteY9" fmla="*/ 149587 h 189843"/>
              <a:gd name="connsiteX10" fmla="*/ 0 w 626853"/>
              <a:gd name="connsiteY10" fmla="*/ 189843 h 189843"/>
              <a:gd name="connsiteX11" fmla="*/ 0 w 626853"/>
              <a:gd name="connsiteY11" fmla="*/ 189843 h 189843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17253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69037 h 184055"/>
              <a:gd name="connsiteX1" fmla="*/ 506083 w 626853"/>
              <a:gd name="connsiteY1" fmla="*/ 11527 h 184055"/>
              <a:gd name="connsiteX2" fmla="*/ 437071 w 626853"/>
              <a:gd name="connsiteY2" fmla="*/ 3865 h 184055"/>
              <a:gd name="connsiteX3" fmla="*/ 379562 w 626853"/>
              <a:gd name="connsiteY3" fmla="*/ 25 h 184055"/>
              <a:gd name="connsiteX4" fmla="*/ 310551 w 626853"/>
              <a:gd name="connsiteY4" fmla="*/ 5776 h 184055"/>
              <a:gd name="connsiteX5" fmla="*/ 241539 w 626853"/>
              <a:gd name="connsiteY5" fmla="*/ 17278 h 184055"/>
              <a:gd name="connsiteX6" fmla="*/ 195532 w 626853"/>
              <a:gd name="connsiteY6" fmla="*/ 34531 h 184055"/>
              <a:gd name="connsiteX7" fmla="*/ 132271 w 626853"/>
              <a:gd name="connsiteY7" fmla="*/ 69037 h 184055"/>
              <a:gd name="connsiteX8" fmla="*/ 80513 w 626853"/>
              <a:gd name="connsiteY8" fmla="*/ 103542 h 184055"/>
              <a:gd name="connsiteX9" fmla="*/ 34505 w 626853"/>
              <a:gd name="connsiteY9" fmla="*/ 143799 h 184055"/>
              <a:gd name="connsiteX10" fmla="*/ 0 w 626853"/>
              <a:gd name="connsiteY10" fmla="*/ 184055 h 184055"/>
              <a:gd name="connsiteX11" fmla="*/ 0 w 626853"/>
              <a:gd name="connsiteY11" fmla="*/ 184055 h 184055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17324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7773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30050 w 630050"/>
              <a:gd name="connsiteY0" fmla="*/ 69063 h 184081"/>
              <a:gd name="connsiteX1" fmla="*/ 509280 w 630050"/>
              <a:gd name="connsiteY1" fmla="*/ 17948 h 184081"/>
              <a:gd name="connsiteX2" fmla="*/ 440268 w 630050"/>
              <a:gd name="connsiteY2" fmla="*/ 3891 h 184081"/>
              <a:gd name="connsiteX3" fmla="*/ 382759 w 630050"/>
              <a:gd name="connsiteY3" fmla="*/ 51 h 184081"/>
              <a:gd name="connsiteX4" fmla="*/ 313748 w 630050"/>
              <a:gd name="connsiteY4" fmla="*/ 5802 h 184081"/>
              <a:gd name="connsiteX5" fmla="*/ 244736 w 630050"/>
              <a:gd name="connsiteY5" fmla="*/ 23698 h 184081"/>
              <a:gd name="connsiteX6" fmla="*/ 201926 w 630050"/>
              <a:gd name="connsiteY6" fmla="*/ 37753 h 184081"/>
              <a:gd name="connsiteX7" fmla="*/ 135468 w 630050"/>
              <a:gd name="connsiteY7" fmla="*/ 69063 h 184081"/>
              <a:gd name="connsiteX8" fmla="*/ 83710 w 630050"/>
              <a:gd name="connsiteY8" fmla="*/ 103568 h 184081"/>
              <a:gd name="connsiteX9" fmla="*/ 37702 w 630050"/>
              <a:gd name="connsiteY9" fmla="*/ 143825 h 184081"/>
              <a:gd name="connsiteX10" fmla="*/ 3197 w 630050"/>
              <a:gd name="connsiteY10" fmla="*/ 184081 h 184081"/>
              <a:gd name="connsiteX11" fmla="*/ 0 w 630050"/>
              <a:gd name="connsiteY11" fmla="*/ 180884 h 184081"/>
              <a:gd name="connsiteX0" fmla="*/ 639642 w 639642"/>
              <a:gd name="connsiteY0" fmla="*/ 69063 h 184081"/>
              <a:gd name="connsiteX1" fmla="*/ 518872 w 639642"/>
              <a:gd name="connsiteY1" fmla="*/ 17948 h 184081"/>
              <a:gd name="connsiteX2" fmla="*/ 449860 w 639642"/>
              <a:gd name="connsiteY2" fmla="*/ 3891 h 184081"/>
              <a:gd name="connsiteX3" fmla="*/ 392351 w 639642"/>
              <a:gd name="connsiteY3" fmla="*/ 51 h 184081"/>
              <a:gd name="connsiteX4" fmla="*/ 323340 w 639642"/>
              <a:gd name="connsiteY4" fmla="*/ 5802 h 184081"/>
              <a:gd name="connsiteX5" fmla="*/ 254328 w 639642"/>
              <a:gd name="connsiteY5" fmla="*/ 23698 h 184081"/>
              <a:gd name="connsiteX6" fmla="*/ 211518 w 639642"/>
              <a:gd name="connsiteY6" fmla="*/ 37753 h 184081"/>
              <a:gd name="connsiteX7" fmla="*/ 145060 w 639642"/>
              <a:gd name="connsiteY7" fmla="*/ 69063 h 184081"/>
              <a:gd name="connsiteX8" fmla="*/ 93302 w 639642"/>
              <a:gd name="connsiteY8" fmla="*/ 103568 h 184081"/>
              <a:gd name="connsiteX9" fmla="*/ 47294 w 639642"/>
              <a:gd name="connsiteY9" fmla="*/ 143825 h 184081"/>
              <a:gd name="connsiteX10" fmla="*/ 12789 w 639642"/>
              <a:gd name="connsiteY10" fmla="*/ 184081 h 184081"/>
              <a:gd name="connsiteX11" fmla="*/ 0 w 639642"/>
              <a:gd name="connsiteY11" fmla="*/ 168095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77315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40899 w 633247"/>
              <a:gd name="connsiteY9" fmla="*/ 143825 h 184081"/>
              <a:gd name="connsiteX10" fmla="*/ 0 w 633247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34504 w 633247"/>
              <a:gd name="connsiteY9" fmla="*/ 137431 h 184081"/>
              <a:gd name="connsiteX10" fmla="*/ 0 w 633247"/>
              <a:gd name="connsiteY10" fmla="*/ 184081 h 1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247" h="184081">
                <a:moveTo>
                  <a:pt x="633247" y="69063"/>
                </a:moveTo>
                <a:cubicBezTo>
                  <a:pt x="588677" y="45579"/>
                  <a:pt x="544107" y="28810"/>
                  <a:pt x="512477" y="17948"/>
                </a:cubicBezTo>
                <a:cubicBezTo>
                  <a:pt x="480847" y="7086"/>
                  <a:pt x="464552" y="6874"/>
                  <a:pt x="443465" y="3891"/>
                </a:cubicBezTo>
                <a:cubicBezTo>
                  <a:pt x="422378" y="908"/>
                  <a:pt x="407043" y="-267"/>
                  <a:pt x="385956" y="51"/>
                </a:cubicBezTo>
                <a:cubicBezTo>
                  <a:pt x="364869" y="370"/>
                  <a:pt x="339949" y="1861"/>
                  <a:pt x="316945" y="5802"/>
                </a:cubicBezTo>
                <a:cubicBezTo>
                  <a:pt x="293941" y="9743"/>
                  <a:pt x="266570" y="18373"/>
                  <a:pt x="247933" y="23698"/>
                </a:cubicBezTo>
                <a:cubicBezTo>
                  <a:pt x="229296" y="29023"/>
                  <a:pt x="223334" y="30192"/>
                  <a:pt x="205123" y="37753"/>
                </a:cubicBezTo>
                <a:cubicBezTo>
                  <a:pt x="186912" y="45314"/>
                  <a:pt x="158901" y="58094"/>
                  <a:pt x="138665" y="69063"/>
                </a:cubicBezTo>
                <a:cubicBezTo>
                  <a:pt x="118429" y="80032"/>
                  <a:pt x="101069" y="92173"/>
                  <a:pt x="83709" y="103568"/>
                </a:cubicBezTo>
                <a:cubicBezTo>
                  <a:pt x="66349" y="114963"/>
                  <a:pt x="48455" y="124012"/>
                  <a:pt x="34504" y="137431"/>
                </a:cubicBezTo>
                <a:cubicBezTo>
                  <a:pt x="20553" y="150850"/>
                  <a:pt x="0" y="184081"/>
                  <a:pt x="0" y="18408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171908" y="2579865"/>
            <a:ext cx="316923" cy="1202861"/>
          </a:xfrm>
          <a:custGeom>
            <a:avLst/>
            <a:gdLst>
              <a:gd name="connsiteX0" fmla="*/ 258237 w 318984"/>
              <a:gd name="connsiteY0" fmla="*/ 0 h 1195754"/>
              <a:gd name="connsiteX1" fmla="*/ 120757 w 318984"/>
              <a:gd name="connsiteY1" fmla="*/ 169452 h 1195754"/>
              <a:gd name="connsiteX2" fmla="*/ 63208 w 318984"/>
              <a:gd name="connsiteY2" fmla="*/ 281354 h 1195754"/>
              <a:gd name="connsiteX3" fmla="*/ 15250 w 318984"/>
              <a:gd name="connsiteY3" fmla="*/ 431623 h 1195754"/>
              <a:gd name="connsiteX4" fmla="*/ 2461 w 318984"/>
              <a:gd name="connsiteY4" fmla="*/ 562708 h 1195754"/>
              <a:gd name="connsiteX5" fmla="*/ 2461 w 318984"/>
              <a:gd name="connsiteY5" fmla="*/ 677807 h 1195754"/>
              <a:gd name="connsiteX6" fmla="*/ 28039 w 318984"/>
              <a:gd name="connsiteY6" fmla="*/ 792907 h 1195754"/>
              <a:gd name="connsiteX7" fmla="*/ 66405 w 318984"/>
              <a:gd name="connsiteY7" fmla="*/ 908006 h 1195754"/>
              <a:gd name="connsiteX8" fmla="*/ 120757 w 318984"/>
              <a:gd name="connsiteY8" fmla="*/ 1013514 h 1195754"/>
              <a:gd name="connsiteX9" fmla="*/ 181504 w 318984"/>
              <a:gd name="connsiteY9" fmla="*/ 1096641 h 1195754"/>
              <a:gd name="connsiteX10" fmla="*/ 226265 w 318984"/>
              <a:gd name="connsiteY10" fmla="*/ 1147796 h 1195754"/>
              <a:gd name="connsiteX11" fmla="*/ 277420 w 318984"/>
              <a:gd name="connsiteY11" fmla="*/ 1182965 h 1195754"/>
              <a:gd name="connsiteX12" fmla="*/ 318984 w 318984"/>
              <a:gd name="connsiteY12" fmla="*/ 1195754 h 1195754"/>
              <a:gd name="connsiteX13" fmla="*/ 318984 w 318984"/>
              <a:gd name="connsiteY13" fmla="*/ 1195754 h 1195754"/>
              <a:gd name="connsiteX0" fmla="*/ 258237 w 318984"/>
              <a:gd name="connsiteY0" fmla="*/ 0 h 1195754"/>
              <a:gd name="connsiteX1" fmla="*/ 219871 w 318984"/>
              <a:gd name="connsiteY1" fmla="*/ 44761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58237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67829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8447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21644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6979 w 318542"/>
              <a:gd name="connsiteY0" fmla="*/ 0 h 1195754"/>
              <a:gd name="connsiteX1" fmla="*/ 222626 w 318542"/>
              <a:gd name="connsiteY1" fmla="*/ 47958 h 1195754"/>
              <a:gd name="connsiteX2" fmla="*/ 120315 w 318542"/>
              <a:gd name="connsiteY2" fmla="*/ 169452 h 1195754"/>
              <a:gd name="connsiteX3" fmla="*/ 59569 w 318542"/>
              <a:gd name="connsiteY3" fmla="*/ 281354 h 1195754"/>
              <a:gd name="connsiteX4" fmla="*/ 21202 w 318542"/>
              <a:gd name="connsiteY4" fmla="*/ 393256 h 1195754"/>
              <a:gd name="connsiteX5" fmla="*/ 14808 w 318542"/>
              <a:gd name="connsiteY5" fmla="*/ 431623 h 1195754"/>
              <a:gd name="connsiteX6" fmla="*/ 5216 w 318542"/>
              <a:gd name="connsiteY6" fmla="*/ 482778 h 1195754"/>
              <a:gd name="connsiteX7" fmla="*/ 2019 w 318542"/>
              <a:gd name="connsiteY7" fmla="*/ 562708 h 1195754"/>
              <a:gd name="connsiteX8" fmla="*/ 2019 w 318542"/>
              <a:gd name="connsiteY8" fmla="*/ 677807 h 1195754"/>
              <a:gd name="connsiteX9" fmla="*/ 27597 w 318542"/>
              <a:gd name="connsiteY9" fmla="*/ 792907 h 1195754"/>
              <a:gd name="connsiteX10" fmla="*/ 65963 w 318542"/>
              <a:gd name="connsiteY10" fmla="*/ 908006 h 1195754"/>
              <a:gd name="connsiteX11" fmla="*/ 120315 w 318542"/>
              <a:gd name="connsiteY11" fmla="*/ 1013514 h 1195754"/>
              <a:gd name="connsiteX12" fmla="*/ 181062 w 318542"/>
              <a:gd name="connsiteY12" fmla="*/ 1096641 h 1195754"/>
              <a:gd name="connsiteX13" fmla="*/ 225823 w 318542"/>
              <a:gd name="connsiteY13" fmla="*/ 1147796 h 1195754"/>
              <a:gd name="connsiteX14" fmla="*/ 276978 w 318542"/>
              <a:gd name="connsiteY14" fmla="*/ 1182965 h 1195754"/>
              <a:gd name="connsiteX15" fmla="*/ 318542 w 318542"/>
              <a:gd name="connsiteY15" fmla="*/ 1195754 h 1195754"/>
              <a:gd name="connsiteX16" fmla="*/ 318542 w 318542"/>
              <a:gd name="connsiteY16" fmla="*/ 1195754 h 1195754"/>
              <a:gd name="connsiteX0" fmla="*/ 275079 w 316642"/>
              <a:gd name="connsiteY0" fmla="*/ 0 h 1195754"/>
              <a:gd name="connsiteX1" fmla="*/ 220726 w 316642"/>
              <a:gd name="connsiteY1" fmla="*/ 47958 h 1195754"/>
              <a:gd name="connsiteX2" fmla="*/ 118415 w 316642"/>
              <a:gd name="connsiteY2" fmla="*/ 169452 h 1195754"/>
              <a:gd name="connsiteX3" fmla="*/ 57669 w 316642"/>
              <a:gd name="connsiteY3" fmla="*/ 281354 h 1195754"/>
              <a:gd name="connsiteX4" fmla="*/ 19302 w 316642"/>
              <a:gd name="connsiteY4" fmla="*/ 393256 h 1195754"/>
              <a:gd name="connsiteX5" fmla="*/ 12908 w 316642"/>
              <a:gd name="connsiteY5" fmla="*/ 431623 h 1195754"/>
              <a:gd name="connsiteX6" fmla="*/ 3316 w 316642"/>
              <a:gd name="connsiteY6" fmla="*/ 482778 h 1195754"/>
              <a:gd name="connsiteX7" fmla="*/ 119 w 316642"/>
              <a:gd name="connsiteY7" fmla="*/ 562708 h 1195754"/>
              <a:gd name="connsiteX8" fmla="*/ 3316 w 316642"/>
              <a:gd name="connsiteY8" fmla="*/ 681004 h 1195754"/>
              <a:gd name="connsiteX9" fmla="*/ 25697 w 316642"/>
              <a:gd name="connsiteY9" fmla="*/ 792907 h 1195754"/>
              <a:gd name="connsiteX10" fmla="*/ 64063 w 316642"/>
              <a:gd name="connsiteY10" fmla="*/ 908006 h 1195754"/>
              <a:gd name="connsiteX11" fmla="*/ 118415 w 316642"/>
              <a:gd name="connsiteY11" fmla="*/ 1013514 h 1195754"/>
              <a:gd name="connsiteX12" fmla="*/ 179162 w 316642"/>
              <a:gd name="connsiteY12" fmla="*/ 1096641 h 1195754"/>
              <a:gd name="connsiteX13" fmla="*/ 223923 w 316642"/>
              <a:gd name="connsiteY13" fmla="*/ 1147796 h 1195754"/>
              <a:gd name="connsiteX14" fmla="*/ 275078 w 316642"/>
              <a:gd name="connsiteY14" fmla="*/ 1182965 h 1195754"/>
              <a:gd name="connsiteX15" fmla="*/ 316642 w 316642"/>
              <a:gd name="connsiteY15" fmla="*/ 1195754 h 1195754"/>
              <a:gd name="connsiteX16" fmla="*/ 316642 w 316642"/>
              <a:gd name="connsiteY16" fmla="*/ 1195754 h 1195754"/>
              <a:gd name="connsiteX0" fmla="*/ 274987 w 316550"/>
              <a:gd name="connsiteY0" fmla="*/ 0 h 1195754"/>
              <a:gd name="connsiteX1" fmla="*/ 220634 w 316550"/>
              <a:gd name="connsiteY1" fmla="*/ 47958 h 1195754"/>
              <a:gd name="connsiteX2" fmla="*/ 118323 w 316550"/>
              <a:gd name="connsiteY2" fmla="*/ 169452 h 1195754"/>
              <a:gd name="connsiteX3" fmla="*/ 57577 w 316550"/>
              <a:gd name="connsiteY3" fmla="*/ 281354 h 1195754"/>
              <a:gd name="connsiteX4" fmla="*/ 19210 w 316550"/>
              <a:gd name="connsiteY4" fmla="*/ 393256 h 1195754"/>
              <a:gd name="connsiteX5" fmla="*/ 12816 w 316550"/>
              <a:gd name="connsiteY5" fmla="*/ 431623 h 1195754"/>
              <a:gd name="connsiteX6" fmla="*/ 3224 w 316550"/>
              <a:gd name="connsiteY6" fmla="*/ 482778 h 1195754"/>
              <a:gd name="connsiteX7" fmla="*/ 27 w 316550"/>
              <a:gd name="connsiteY7" fmla="*/ 562708 h 1195754"/>
              <a:gd name="connsiteX8" fmla="*/ 3224 w 316550"/>
              <a:gd name="connsiteY8" fmla="*/ 681004 h 1195754"/>
              <a:gd name="connsiteX9" fmla="*/ 22408 w 316550"/>
              <a:gd name="connsiteY9" fmla="*/ 792907 h 1195754"/>
              <a:gd name="connsiteX10" fmla="*/ 63971 w 316550"/>
              <a:gd name="connsiteY10" fmla="*/ 908006 h 1195754"/>
              <a:gd name="connsiteX11" fmla="*/ 118323 w 316550"/>
              <a:gd name="connsiteY11" fmla="*/ 1013514 h 1195754"/>
              <a:gd name="connsiteX12" fmla="*/ 179070 w 316550"/>
              <a:gd name="connsiteY12" fmla="*/ 1096641 h 1195754"/>
              <a:gd name="connsiteX13" fmla="*/ 223831 w 316550"/>
              <a:gd name="connsiteY13" fmla="*/ 1147796 h 1195754"/>
              <a:gd name="connsiteX14" fmla="*/ 274986 w 316550"/>
              <a:gd name="connsiteY14" fmla="*/ 1182965 h 1195754"/>
              <a:gd name="connsiteX15" fmla="*/ 316550 w 316550"/>
              <a:gd name="connsiteY15" fmla="*/ 1195754 h 1195754"/>
              <a:gd name="connsiteX16" fmla="*/ 316550 w 316550"/>
              <a:gd name="connsiteY16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2 w 316523"/>
              <a:gd name="connsiteY9" fmla="*/ 71617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2159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15988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8226 w 319789"/>
              <a:gd name="connsiteY0" fmla="*/ 0 h 1195754"/>
              <a:gd name="connsiteX1" fmla="*/ 223873 w 319789"/>
              <a:gd name="connsiteY1" fmla="*/ 47958 h 1195754"/>
              <a:gd name="connsiteX2" fmla="*/ 121562 w 319789"/>
              <a:gd name="connsiteY2" fmla="*/ 169452 h 1195754"/>
              <a:gd name="connsiteX3" fmla="*/ 60816 w 319789"/>
              <a:gd name="connsiteY3" fmla="*/ 281354 h 1195754"/>
              <a:gd name="connsiteX4" fmla="*/ 22449 w 319789"/>
              <a:gd name="connsiteY4" fmla="*/ 393256 h 1195754"/>
              <a:gd name="connsiteX5" fmla="*/ 16055 w 319789"/>
              <a:gd name="connsiteY5" fmla="*/ 431623 h 1195754"/>
              <a:gd name="connsiteX6" fmla="*/ 6463 w 319789"/>
              <a:gd name="connsiteY6" fmla="*/ 482778 h 1195754"/>
              <a:gd name="connsiteX7" fmla="*/ 3266 w 319789"/>
              <a:gd name="connsiteY7" fmla="*/ 562708 h 1195754"/>
              <a:gd name="connsiteX8" fmla="*/ 69 w 319789"/>
              <a:gd name="connsiteY8" fmla="*/ 629849 h 1195754"/>
              <a:gd name="connsiteX9" fmla="*/ 6463 w 319789"/>
              <a:gd name="connsiteY9" fmla="*/ 681004 h 1195754"/>
              <a:gd name="connsiteX10" fmla="*/ 12859 w 319789"/>
              <a:gd name="connsiteY10" fmla="*/ 738554 h 1195754"/>
              <a:gd name="connsiteX11" fmla="*/ 25647 w 319789"/>
              <a:gd name="connsiteY11" fmla="*/ 792907 h 1195754"/>
              <a:gd name="connsiteX12" fmla="*/ 67210 w 319789"/>
              <a:gd name="connsiteY12" fmla="*/ 908006 h 1195754"/>
              <a:gd name="connsiteX13" fmla="*/ 121562 w 319789"/>
              <a:gd name="connsiteY13" fmla="*/ 1013514 h 1195754"/>
              <a:gd name="connsiteX14" fmla="*/ 182309 w 319789"/>
              <a:gd name="connsiteY14" fmla="*/ 1096641 h 1195754"/>
              <a:gd name="connsiteX15" fmla="*/ 227070 w 319789"/>
              <a:gd name="connsiteY15" fmla="*/ 1147796 h 1195754"/>
              <a:gd name="connsiteX16" fmla="*/ 278225 w 319789"/>
              <a:gd name="connsiteY16" fmla="*/ 1182965 h 1195754"/>
              <a:gd name="connsiteX17" fmla="*/ 319789 w 319789"/>
              <a:gd name="connsiteY17" fmla="*/ 1195754 h 1195754"/>
              <a:gd name="connsiteX18" fmla="*/ 319789 w 319789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7796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4599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0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91345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204907"/>
              <a:gd name="connsiteX1" fmla="*/ 221007 w 316923"/>
              <a:gd name="connsiteY1" fmla="*/ 47958 h 1204907"/>
              <a:gd name="connsiteX2" fmla="*/ 118696 w 316923"/>
              <a:gd name="connsiteY2" fmla="*/ 169452 h 1204907"/>
              <a:gd name="connsiteX3" fmla="*/ 57950 w 316923"/>
              <a:gd name="connsiteY3" fmla="*/ 281354 h 1204907"/>
              <a:gd name="connsiteX4" fmla="*/ 19583 w 316923"/>
              <a:gd name="connsiteY4" fmla="*/ 393256 h 1204907"/>
              <a:gd name="connsiteX5" fmla="*/ 13189 w 316923"/>
              <a:gd name="connsiteY5" fmla="*/ 431623 h 1204907"/>
              <a:gd name="connsiteX6" fmla="*/ 3597 w 316923"/>
              <a:gd name="connsiteY6" fmla="*/ 482778 h 1204907"/>
              <a:gd name="connsiteX7" fmla="*/ 400 w 316923"/>
              <a:gd name="connsiteY7" fmla="*/ 562708 h 1204907"/>
              <a:gd name="connsiteX8" fmla="*/ 400 w 316923"/>
              <a:gd name="connsiteY8" fmla="*/ 629849 h 1204907"/>
              <a:gd name="connsiteX9" fmla="*/ 3597 w 316923"/>
              <a:gd name="connsiteY9" fmla="*/ 681004 h 1204907"/>
              <a:gd name="connsiteX10" fmla="*/ 9993 w 316923"/>
              <a:gd name="connsiteY10" fmla="*/ 738554 h 1204907"/>
              <a:gd name="connsiteX11" fmla="*/ 22781 w 316923"/>
              <a:gd name="connsiteY11" fmla="*/ 792907 h 1204907"/>
              <a:gd name="connsiteX12" fmla="*/ 64344 w 316923"/>
              <a:gd name="connsiteY12" fmla="*/ 908006 h 1204907"/>
              <a:gd name="connsiteX13" fmla="*/ 118696 w 316923"/>
              <a:gd name="connsiteY13" fmla="*/ 1013514 h 1204907"/>
              <a:gd name="connsiteX14" fmla="*/ 179443 w 316923"/>
              <a:gd name="connsiteY14" fmla="*/ 1096641 h 1204907"/>
              <a:gd name="connsiteX15" fmla="*/ 227401 w 316923"/>
              <a:gd name="connsiteY15" fmla="*/ 1144600 h 1204907"/>
              <a:gd name="connsiteX16" fmla="*/ 304134 w 316923"/>
              <a:gd name="connsiteY16" fmla="*/ 1202148 h 1204907"/>
              <a:gd name="connsiteX17" fmla="*/ 316923 w 316923"/>
              <a:gd name="connsiteY17" fmla="*/ 1195754 h 1204907"/>
              <a:gd name="connsiteX18" fmla="*/ 316923 w 316923"/>
              <a:gd name="connsiteY18" fmla="*/ 1195754 h 1204907"/>
              <a:gd name="connsiteX0" fmla="*/ 275360 w 316923"/>
              <a:gd name="connsiteY0" fmla="*/ 0 h 1202528"/>
              <a:gd name="connsiteX1" fmla="*/ 221007 w 316923"/>
              <a:gd name="connsiteY1" fmla="*/ 47958 h 1202528"/>
              <a:gd name="connsiteX2" fmla="*/ 118696 w 316923"/>
              <a:gd name="connsiteY2" fmla="*/ 169452 h 1202528"/>
              <a:gd name="connsiteX3" fmla="*/ 57950 w 316923"/>
              <a:gd name="connsiteY3" fmla="*/ 281354 h 1202528"/>
              <a:gd name="connsiteX4" fmla="*/ 19583 w 316923"/>
              <a:gd name="connsiteY4" fmla="*/ 393256 h 1202528"/>
              <a:gd name="connsiteX5" fmla="*/ 13189 w 316923"/>
              <a:gd name="connsiteY5" fmla="*/ 431623 h 1202528"/>
              <a:gd name="connsiteX6" fmla="*/ 3597 w 316923"/>
              <a:gd name="connsiteY6" fmla="*/ 482778 h 1202528"/>
              <a:gd name="connsiteX7" fmla="*/ 400 w 316923"/>
              <a:gd name="connsiteY7" fmla="*/ 562708 h 1202528"/>
              <a:gd name="connsiteX8" fmla="*/ 400 w 316923"/>
              <a:gd name="connsiteY8" fmla="*/ 629849 h 1202528"/>
              <a:gd name="connsiteX9" fmla="*/ 3597 w 316923"/>
              <a:gd name="connsiteY9" fmla="*/ 681004 h 1202528"/>
              <a:gd name="connsiteX10" fmla="*/ 9993 w 316923"/>
              <a:gd name="connsiteY10" fmla="*/ 738554 h 1202528"/>
              <a:gd name="connsiteX11" fmla="*/ 22781 w 316923"/>
              <a:gd name="connsiteY11" fmla="*/ 792907 h 1202528"/>
              <a:gd name="connsiteX12" fmla="*/ 64344 w 316923"/>
              <a:gd name="connsiteY12" fmla="*/ 908006 h 1202528"/>
              <a:gd name="connsiteX13" fmla="*/ 118696 w 316923"/>
              <a:gd name="connsiteY13" fmla="*/ 1013514 h 1202528"/>
              <a:gd name="connsiteX14" fmla="*/ 179443 w 316923"/>
              <a:gd name="connsiteY14" fmla="*/ 1096641 h 1202528"/>
              <a:gd name="connsiteX15" fmla="*/ 227401 w 316923"/>
              <a:gd name="connsiteY15" fmla="*/ 1144600 h 1202528"/>
              <a:gd name="connsiteX16" fmla="*/ 275359 w 316923"/>
              <a:gd name="connsiteY16" fmla="*/ 1182965 h 1202528"/>
              <a:gd name="connsiteX17" fmla="*/ 304134 w 316923"/>
              <a:gd name="connsiteY17" fmla="*/ 1202148 h 1202528"/>
              <a:gd name="connsiteX18" fmla="*/ 316923 w 316923"/>
              <a:gd name="connsiteY18" fmla="*/ 1195754 h 1202528"/>
              <a:gd name="connsiteX19" fmla="*/ 316923 w 316923"/>
              <a:gd name="connsiteY19" fmla="*/ 1195754 h 1202528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64344 w 316923"/>
              <a:gd name="connsiteY12" fmla="*/ 908006 h 1202861"/>
              <a:gd name="connsiteX13" fmla="*/ 118696 w 316923"/>
              <a:gd name="connsiteY13" fmla="*/ 1013514 h 1202861"/>
              <a:gd name="connsiteX14" fmla="*/ 179443 w 316923"/>
              <a:gd name="connsiteY14" fmla="*/ 1096641 h 1202861"/>
              <a:gd name="connsiteX15" fmla="*/ 227401 w 316923"/>
              <a:gd name="connsiteY15" fmla="*/ 1144600 h 1202861"/>
              <a:gd name="connsiteX16" fmla="*/ 265768 w 316923"/>
              <a:gd name="connsiteY16" fmla="*/ 1176571 h 1202861"/>
              <a:gd name="connsiteX17" fmla="*/ 304134 w 316923"/>
              <a:gd name="connsiteY17" fmla="*/ 1202148 h 1202861"/>
              <a:gd name="connsiteX18" fmla="*/ 316923 w 316923"/>
              <a:gd name="connsiteY18" fmla="*/ 1195754 h 1202861"/>
              <a:gd name="connsiteX19" fmla="*/ 316923 w 316923"/>
              <a:gd name="connsiteY19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2372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8766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4201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8313 w 319876"/>
              <a:gd name="connsiteY0" fmla="*/ 0 h 1202861"/>
              <a:gd name="connsiteX1" fmla="*/ 223960 w 319876"/>
              <a:gd name="connsiteY1" fmla="*/ 47958 h 1202861"/>
              <a:gd name="connsiteX2" fmla="*/ 121649 w 319876"/>
              <a:gd name="connsiteY2" fmla="*/ 169452 h 1202861"/>
              <a:gd name="connsiteX3" fmla="*/ 60903 w 319876"/>
              <a:gd name="connsiteY3" fmla="*/ 281354 h 1202861"/>
              <a:gd name="connsiteX4" fmla="*/ 22536 w 319876"/>
              <a:gd name="connsiteY4" fmla="*/ 393256 h 1202861"/>
              <a:gd name="connsiteX5" fmla="*/ 16142 w 319876"/>
              <a:gd name="connsiteY5" fmla="*/ 431623 h 1202861"/>
              <a:gd name="connsiteX6" fmla="*/ 6550 w 319876"/>
              <a:gd name="connsiteY6" fmla="*/ 482778 h 1202861"/>
              <a:gd name="connsiteX7" fmla="*/ 3353 w 319876"/>
              <a:gd name="connsiteY7" fmla="*/ 562708 h 1202861"/>
              <a:gd name="connsiteX8" fmla="*/ 3353 w 319876"/>
              <a:gd name="connsiteY8" fmla="*/ 629849 h 1202861"/>
              <a:gd name="connsiteX9" fmla="*/ 155 w 319876"/>
              <a:gd name="connsiteY9" fmla="*/ 684201 h 1202861"/>
              <a:gd name="connsiteX10" fmla="*/ 9749 w 319876"/>
              <a:gd name="connsiteY10" fmla="*/ 741751 h 1202861"/>
              <a:gd name="connsiteX11" fmla="*/ 22537 w 319876"/>
              <a:gd name="connsiteY11" fmla="*/ 792907 h 1202861"/>
              <a:gd name="connsiteX12" fmla="*/ 44917 w 319876"/>
              <a:gd name="connsiteY12" fmla="*/ 856851 h 1202861"/>
              <a:gd name="connsiteX13" fmla="*/ 67297 w 319876"/>
              <a:gd name="connsiteY13" fmla="*/ 908006 h 1202861"/>
              <a:gd name="connsiteX14" fmla="*/ 121649 w 319876"/>
              <a:gd name="connsiteY14" fmla="*/ 1013514 h 1202861"/>
              <a:gd name="connsiteX15" fmla="*/ 182396 w 319876"/>
              <a:gd name="connsiteY15" fmla="*/ 1096641 h 1202861"/>
              <a:gd name="connsiteX16" fmla="*/ 230354 w 319876"/>
              <a:gd name="connsiteY16" fmla="*/ 1144600 h 1202861"/>
              <a:gd name="connsiteX17" fmla="*/ 268721 w 319876"/>
              <a:gd name="connsiteY17" fmla="*/ 1176571 h 1202861"/>
              <a:gd name="connsiteX18" fmla="*/ 307087 w 319876"/>
              <a:gd name="connsiteY18" fmla="*/ 1202148 h 1202861"/>
              <a:gd name="connsiteX19" fmla="*/ 319876 w 319876"/>
              <a:gd name="connsiteY19" fmla="*/ 1195754 h 1202861"/>
              <a:gd name="connsiteX20" fmla="*/ 319876 w 319876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6794 w 316923"/>
              <a:gd name="connsiteY9" fmla="*/ 693792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22597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111232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14613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923" h="1202861">
                <a:moveTo>
                  <a:pt x="275360" y="0"/>
                </a:moveTo>
                <a:cubicBezTo>
                  <a:pt x="268966" y="6927"/>
                  <a:pt x="237526" y="19716"/>
                  <a:pt x="214613" y="47958"/>
                </a:cubicBezTo>
                <a:cubicBezTo>
                  <a:pt x="191700" y="76200"/>
                  <a:pt x="144807" y="130553"/>
                  <a:pt x="118696" y="169452"/>
                </a:cubicBezTo>
                <a:cubicBezTo>
                  <a:pt x="92585" y="208351"/>
                  <a:pt x="74469" y="244053"/>
                  <a:pt x="57950" y="281354"/>
                </a:cubicBezTo>
                <a:cubicBezTo>
                  <a:pt x="41431" y="318655"/>
                  <a:pt x="27043" y="368211"/>
                  <a:pt x="19583" y="393256"/>
                </a:cubicBezTo>
                <a:cubicBezTo>
                  <a:pt x="12123" y="418301"/>
                  <a:pt x="15853" y="416703"/>
                  <a:pt x="13189" y="431623"/>
                </a:cubicBezTo>
                <a:cubicBezTo>
                  <a:pt x="10525" y="446543"/>
                  <a:pt x="5729" y="460931"/>
                  <a:pt x="3597" y="482778"/>
                </a:cubicBezTo>
                <a:cubicBezTo>
                  <a:pt x="1466" y="504626"/>
                  <a:pt x="933" y="538196"/>
                  <a:pt x="400" y="562708"/>
                </a:cubicBezTo>
                <a:cubicBezTo>
                  <a:pt x="-133" y="587220"/>
                  <a:pt x="-133" y="610133"/>
                  <a:pt x="400" y="629849"/>
                </a:cubicBezTo>
                <a:cubicBezTo>
                  <a:pt x="933" y="649565"/>
                  <a:pt x="1997" y="681537"/>
                  <a:pt x="3596" y="700187"/>
                </a:cubicBezTo>
                <a:cubicBezTo>
                  <a:pt x="5195" y="718837"/>
                  <a:pt x="6796" y="723101"/>
                  <a:pt x="9993" y="741751"/>
                </a:cubicBezTo>
                <a:cubicBezTo>
                  <a:pt x="16387" y="760402"/>
                  <a:pt x="15066" y="772913"/>
                  <a:pt x="19584" y="792907"/>
                </a:cubicBezTo>
                <a:cubicBezTo>
                  <a:pt x="24102" y="812901"/>
                  <a:pt x="30173" y="842532"/>
                  <a:pt x="37100" y="861715"/>
                </a:cubicBezTo>
                <a:cubicBezTo>
                  <a:pt x="44027" y="880898"/>
                  <a:pt x="50745" y="908646"/>
                  <a:pt x="64344" y="937188"/>
                </a:cubicBezTo>
                <a:cubicBezTo>
                  <a:pt x="77943" y="965730"/>
                  <a:pt x="98702" y="1004772"/>
                  <a:pt x="118696" y="1032969"/>
                </a:cubicBezTo>
                <a:cubicBezTo>
                  <a:pt x="138690" y="1061166"/>
                  <a:pt x="166190" y="1087763"/>
                  <a:pt x="184307" y="1106368"/>
                </a:cubicBezTo>
                <a:cubicBezTo>
                  <a:pt x="202424" y="1124973"/>
                  <a:pt x="213824" y="1132900"/>
                  <a:pt x="227401" y="1144600"/>
                </a:cubicBezTo>
                <a:cubicBezTo>
                  <a:pt x="240978" y="1156300"/>
                  <a:pt x="252979" y="1166980"/>
                  <a:pt x="265768" y="1176571"/>
                </a:cubicBezTo>
                <a:cubicBezTo>
                  <a:pt x="278557" y="1186162"/>
                  <a:pt x="295608" y="1198951"/>
                  <a:pt x="304134" y="1202148"/>
                </a:cubicBezTo>
                <a:cubicBezTo>
                  <a:pt x="312660" y="1205345"/>
                  <a:pt x="314792" y="1196820"/>
                  <a:pt x="316923" y="1195754"/>
                </a:cubicBezTo>
                <a:lnTo>
                  <a:pt x="316923" y="119575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Freeform 31"/>
          <p:cNvSpPr/>
          <p:nvPr/>
        </p:nvSpPr>
        <p:spPr>
          <a:xfrm>
            <a:off x="4431281" y="3609365"/>
            <a:ext cx="703385" cy="249427"/>
          </a:xfrm>
          <a:custGeom>
            <a:avLst/>
            <a:gdLst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4212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7410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2241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9596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40632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66390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3385" h="249427">
                <a:moveTo>
                  <a:pt x="0" y="140677"/>
                </a:moveTo>
                <a:cubicBezTo>
                  <a:pt x="39965" y="166521"/>
                  <a:pt x="79930" y="192365"/>
                  <a:pt x="111902" y="207818"/>
                </a:cubicBezTo>
                <a:cubicBezTo>
                  <a:pt x="143874" y="223271"/>
                  <a:pt x="167854" y="227535"/>
                  <a:pt x="191833" y="233396"/>
                </a:cubicBezTo>
                <a:cubicBezTo>
                  <a:pt x="215812" y="239257"/>
                  <a:pt x="233397" y="240323"/>
                  <a:pt x="255777" y="242987"/>
                </a:cubicBezTo>
                <a:cubicBezTo>
                  <a:pt x="278157" y="245651"/>
                  <a:pt x="302669" y="249915"/>
                  <a:pt x="326115" y="249382"/>
                </a:cubicBezTo>
                <a:cubicBezTo>
                  <a:pt x="349561" y="248849"/>
                  <a:pt x="372474" y="244586"/>
                  <a:pt x="396453" y="239790"/>
                </a:cubicBezTo>
                <a:cubicBezTo>
                  <a:pt x="420432" y="234994"/>
                  <a:pt x="446543" y="229666"/>
                  <a:pt x="469989" y="220607"/>
                </a:cubicBezTo>
                <a:cubicBezTo>
                  <a:pt x="493435" y="211548"/>
                  <a:pt x="518481" y="197694"/>
                  <a:pt x="537131" y="185438"/>
                </a:cubicBezTo>
                <a:cubicBezTo>
                  <a:pt x="555781" y="173182"/>
                  <a:pt x="563767" y="164130"/>
                  <a:pt x="581892" y="147071"/>
                </a:cubicBezTo>
                <a:cubicBezTo>
                  <a:pt x="600017" y="130012"/>
                  <a:pt x="630962" y="99602"/>
                  <a:pt x="645882" y="83083"/>
                </a:cubicBezTo>
                <a:cubicBezTo>
                  <a:pt x="660802" y="66564"/>
                  <a:pt x="661829" y="61805"/>
                  <a:pt x="671413" y="47958"/>
                </a:cubicBezTo>
                <a:cubicBezTo>
                  <a:pt x="680997" y="34111"/>
                  <a:pt x="703385" y="0"/>
                  <a:pt x="703385" y="0"/>
                </a:cubicBezTo>
                <a:lnTo>
                  <a:pt x="7033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Freeform 32"/>
          <p:cNvSpPr/>
          <p:nvPr/>
        </p:nvSpPr>
        <p:spPr>
          <a:xfrm>
            <a:off x="4977639" y="2525513"/>
            <a:ext cx="280037" cy="1144599"/>
          </a:xfrm>
          <a:custGeom>
            <a:avLst/>
            <a:gdLst>
              <a:gd name="connsiteX0" fmla="*/ 57550 w 217703"/>
              <a:gd name="connsiteY0" fmla="*/ 1106233 h 1106233"/>
              <a:gd name="connsiteX1" fmla="*/ 137480 w 217703"/>
              <a:gd name="connsiteY1" fmla="*/ 987936 h 1106233"/>
              <a:gd name="connsiteX2" fmla="*/ 169452 w 217703"/>
              <a:gd name="connsiteY2" fmla="*/ 904809 h 1106233"/>
              <a:gd name="connsiteX3" fmla="*/ 201424 w 217703"/>
              <a:gd name="connsiteY3" fmla="*/ 773724 h 1106233"/>
              <a:gd name="connsiteX4" fmla="*/ 211015 w 217703"/>
              <a:gd name="connsiteY4" fmla="*/ 652230 h 1106233"/>
              <a:gd name="connsiteX5" fmla="*/ 217410 w 217703"/>
              <a:gd name="connsiteY5" fmla="*/ 514750 h 1106233"/>
              <a:gd name="connsiteX6" fmla="*/ 201424 w 217703"/>
              <a:gd name="connsiteY6" fmla="*/ 393256 h 1106233"/>
              <a:gd name="connsiteX7" fmla="*/ 166254 w 217703"/>
              <a:gd name="connsiteY7" fmla="*/ 300538 h 1106233"/>
              <a:gd name="connsiteX8" fmla="*/ 134282 w 217703"/>
              <a:gd name="connsiteY8" fmla="*/ 201424 h 1106233"/>
              <a:gd name="connsiteX9" fmla="*/ 89522 w 217703"/>
              <a:gd name="connsiteY9" fmla="*/ 105508 h 1106233"/>
              <a:gd name="connsiteX10" fmla="*/ 0 w 217703"/>
              <a:gd name="connsiteY10" fmla="*/ 0 h 1106233"/>
              <a:gd name="connsiteX11" fmla="*/ 0 w 217703"/>
              <a:gd name="connsiteY11" fmla="*/ 0 h 1106233"/>
              <a:gd name="connsiteX0" fmla="*/ 85067 w 245220"/>
              <a:gd name="connsiteY0" fmla="*/ 1117025 h 1117025"/>
              <a:gd name="connsiteX1" fmla="*/ 164997 w 245220"/>
              <a:gd name="connsiteY1" fmla="*/ 998728 h 1117025"/>
              <a:gd name="connsiteX2" fmla="*/ 196969 w 245220"/>
              <a:gd name="connsiteY2" fmla="*/ 915601 h 1117025"/>
              <a:gd name="connsiteX3" fmla="*/ 228941 w 245220"/>
              <a:gd name="connsiteY3" fmla="*/ 784516 h 1117025"/>
              <a:gd name="connsiteX4" fmla="*/ 238532 w 245220"/>
              <a:gd name="connsiteY4" fmla="*/ 663022 h 1117025"/>
              <a:gd name="connsiteX5" fmla="*/ 244927 w 245220"/>
              <a:gd name="connsiteY5" fmla="*/ 525542 h 1117025"/>
              <a:gd name="connsiteX6" fmla="*/ 228941 w 245220"/>
              <a:gd name="connsiteY6" fmla="*/ 404048 h 1117025"/>
              <a:gd name="connsiteX7" fmla="*/ 193771 w 245220"/>
              <a:gd name="connsiteY7" fmla="*/ 311330 h 1117025"/>
              <a:gd name="connsiteX8" fmla="*/ 161799 w 245220"/>
              <a:gd name="connsiteY8" fmla="*/ 212216 h 1117025"/>
              <a:gd name="connsiteX9" fmla="*/ 117039 w 245220"/>
              <a:gd name="connsiteY9" fmla="*/ 116300 h 1117025"/>
              <a:gd name="connsiteX10" fmla="*/ 27517 w 245220"/>
              <a:gd name="connsiteY10" fmla="*/ 10792 h 1117025"/>
              <a:gd name="connsiteX11" fmla="*/ 0 w 245220"/>
              <a:gd name="connsiteY11" fmla="*/ 1338 h 1117025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75639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8113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24417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0734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9886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532 w 246390"/>
              <a:gd name="connsiteY4" fmla="*/ 661684 h 1115687"/>
              <a:gd name="connsiteX5" fmla="*/ 244940 w 246390"/>
              <a:gd name="connsiteY5" fmla="*/ 617724 h 1115687"/>
              <a:gd name="connsiteX6" fmla="*/ 244927 w 246390"/>
              <a:gd name="connsiteY6" fmla="*/ 524204 h 1115687"/>
              <a:gd name="connsiteX7" fmla="*/ 228941 w 246390"/>
              <a:gd name="connsiteY7" fmla="*/ 402710 h 1115687"/>
              <a:gd name="connsiteX8" fmla="*/ 199886 w 246390"/>
              <a:gd name="connsiteY8" fmla="*/ 309992 h 1115687"/>
              <a:gd name="connsiteX9" fmla="*/ 186849 w 246390"/>
              <a:gd name="connsiteY9" fmla="*/ 271041 h 1115687"/>
              <a:gd name="connsiteX10" fmla="*/ 161799 w 246390"/>
              <a:gd name="connsiteY10" fmla="*/ 210878 h 1115687"/>
              <a:gd name="connsiteX11" fmla="*/ 117039 w 246390"/>
              <a:gd name="connsiteY11" fmla="*/ 124417 h 1115687"/>
              <a:gd name="connsiteX12" fmla="*/ 70668 w 246390"/>
              <a:gd name="connsiteY12" fmla="*/ 66184 h 1115687"/>
              <a:gd name="connsiteX13" fmla="*/ 27517 w 246390"/>
              <a:gd name="connsiteY13" fmla="*/ 9454 h 1115687"/>
              <a:gd name="connsiteX14" fmla="*/ 0 w 246390"/>
              <a:gd name="connsiteY14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38532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41589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05193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7414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3912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19585 w 246390"/>
              <a:gd name="connsiteY1" fmla="*/ 1077866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9585 w 246390"/>
              <a:gd name="connsiteY1" fmla="*/ 1077867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6528 w 246390"/>
              <a:gd name="connsiteY1" fmla="*/ 1077868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8919 w 267792"/>
              <a:gd name="connsiteY16" fmla="*/ 22061 h 1128294"/>
              <a:gd name="connsiteX17" fmla="*/ 0 w 267792"/>
              <a:gd name="connsiteY17" fmla="*/ 0 h 1128294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2805 w 267792"/>
              <a:gd name="connsiteY16" fmla="*/ 28364 h 1128294"/>
              <a:gd name="connsiteX17" fmla="*/ 0 w 267792"/>
              <a:gd name="connsiteY17" fmla="*/ 0 h 112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792" h="1128294">
                <a:moveTo>
                  <a:pt x="106469" y="1128294"/>
                </a:moveTo>
                <a:cubicBezTo>
                  <a:pt x="111713" y="1120940"/>
                  <a:pt x="124608" y="1110191"/>
                  <a:pt x="137930" y="1090475"/>
                </a:cubicBezTo>
                <a:cubicBezTo>
                  <a:pt x="151252" y="1070759"/>
                  <a:pt x="173502" y="1035689"/>
                  <a:pt x="186399" y="1009997"/>
                </a:cubicBezTo>
                <a:cubicBezTo>
                  <a:pt x="199296" y="984305"/>
                  <a:pt x="207596" y="958105"/>
                  <a:pt x="215314" y="936324"/>
                </a:cubicBezTo>
                <a:cubicBezTo>
                  <a:pt x="223032" y="914543"/>
                  <a:pt x="227380" y="901159"/>
                  <a:pt x="232709" y="879312"/>
                </a:cubicBezTo>
                <a:cubicBezTo>
                  <a:pt x="238038" y="857465"/>
                  <a:pt x="245757" y="825726"/>
                  <a:pt x="250343" y="795785"/>
                </a:cubicBezTo>
                <a:cubicBezTo>
                  <a:pt x="254929" y="765844"/>
                  <a:pt x="258628" y="719916"/>
                  <a:pt x="260226" y="699667"/>
                </a:cubicBezTo>
                <a:cubicBezTo>
                  <a:pt x="261824" y="679418"/>
                  <a:pt x="261972" y="685847"/>
                  <a:pt x="262991" y="674291"/>
                </a:cubicBezTo>
                <a:cubicBezTo>
                  <a:pt x="264010" y="662735"/>
                  <a:pt x="265276" y="653244"/>
                  <a:pt x="266342" y="630331"/>
                </a:cubicBezTo>
                <a:cubicBezTo>
                  <a:pt x="267408" y="607418"/>
                  <a:pt x="268995" y="572647"/>
                  <a:pt x="266329" y="536811"/>
                </a:cubicBezTo>
                <a:cubicBezTo>
                  <a:pt x="263663" y="500975"/>
                  <a:pt x="257850" y="451019"/>
                  <a:pt x="250343" y="415317"/>
                </a:cubicBezTo>
                <a:cubicBezTo>
                  <a:pt x="242836" y="379615"/>
                  <a:pt x="228303" y="344544"/>
                  <a:pt x="221288" y="322599"/>
                </a:cubicBezTo>
                <a:cubicBezTo>
                  <a:pt x="214273" y="300654"/>
                  <a:pt x="213580" y="300167"/>
                  <a:pt x="208251" y="283648"/>
                </a:cubicBezTo>
                <a:cubicBezTo>
                  <a:pt x="202922" y="267129"/>
                  <a:pt x="194836" y="247922"/>
                  <a:pt x="183201" y="223485"/>
                </a:cubicBezTo>
                <a:cubicBezTo>
                  <a:pt x="171566" y="199048"/>
                  <a:pt x="153630" y="161140"/>
                  <a:pt x="138441" y="137024"/>
                </a:cubicBezTo>
                <a:cubicBezTo>
                  <a:pt x="123253" y="112908"/>
                  <a:pt x="108009" y="96901"/>
                  <a:pt x="92070" y="78791"/>
                </a:cubicBezTo>
                <a:cubicBezTo>
                  <a:pt x="76131" y="60681"/>
                  <a:pt x="54583" y="39395"/>
                  <a:pt x="42805" y="28364"/>
                </a:cubicBezTo>
                <a:cubicBezTo>
                  <a:pt x="31027" y="17333"/>
                  <a:pt x="9172" y="3151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4" name="Freeform 33"/>
          <p:cNvSpPr/>
          <p:nvPr/>
        </p:nvSpPr>
        <p:spPr>
          <a:xfrm>
            <a:off x="5261711" y="2400821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5" name="Freeform 34"/>
          <p:cNvSpPr/>
          <p:nvPr/>
        </p:nvSpPr>
        <p:spPr>
          <a:xfrm>
            <a:off x="5278539" y="3670111"/>
            <a:ext cx="511553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Freeform 35"/>
          <p:cNvSpPr/>
          <p:nvPr/>
        </p:nvSpPr>
        <p:spPr>
          <a:xfrm>
            <a:off x="5758118" y="3155363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7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672301" y="1505357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 37"/>
          <p:cNvSpPr/>
          <p:nvPr/>
        </p:nvSpPr>
        <p:spPr>
          <a:xfrm>
            <a:off x="6386144" y="2458424"/>
            <a:ext cx="269304" cy="109171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9" name="Freeform 38"/>
          <p:cNvSpPr/>
          <p:nvPr/>
        </p:nvSpPr>
        <p:spPr>
          <a:xfrm>
            <a:off x="6630182" y="2526734"/>
            <a:ext cx="67377" cy="1374001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0" name="Freeform 39"/>
          <p:cNvSpPr/>
          <p:nvPr/>
        </p:nvSpPr>
        <p:spPr>
          <a:xfrm>
            <a:off x="6697323" y="2504353"/>
            <a:ext cx="575496" cy="963381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Freeform 40"/>
          <p:cNvSpPr/>
          <p:nvPr/>
        </p:nvSpPr>
        <p:spPr>
          <a:xfrm>
            <a:off x="7208875" y="2452860"/>
            <a:ext cx="505158" cy="148792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24628" y="79900"/>
                  <a:pt x="39918" y="69080"/>
                </a:cubicBezTo>
                <a:cubicBezTo>
                  <a:pt x="55208" y="58260"/>
                  <a:pt x="75356" y="42953"/>
                  <a:pt x="91739" y="34530"/>
                </a:cubicBezTo>
                <a:cubicBezTo>
                  <a:pt x="108123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2" name="Freeform 41"/>
          <p:cNvSpPr/>
          <p:nvPr/>
        </p:nvSpPr>
        <p:spPr>
          <a:xfrm>
            <a:off x="7683743" y="2555864"/>
            <a:ext cx="163057" cy="12444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3" name="Freeform 42"/>
          <p:cNvSpPr/>
          <p:nvPr/>
        </p:nvSpPr>
        <p:spPr>
          <a:xfrm>
            <a:off x="7808074" y="3715208"/>
            <a:ext cx="459289" cy="145354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289" h="147129">
                <a:moveTo>
                  <a:pt x="0" y="47958"/>
                </a:moveTo>
                <a:cubicBezTo>
                  <a:pt x="8306" y="55033"/>
                  <a:pt x="31183" y="85612"/>
                  <a:pt x="43439" y="96802"/>
                </a:cubicBezTo>
                <a:cubicBezTo>
                  <a:pt x="55695" y="107992"/>
                  <a:pt x="61592" y="114715"/>
                  <a:pt x="73535" y="121495"/>
                </a:cubicBezTo>
                <a:cubicBezTo>
                  <a:pt x="85478" y="128275"/>
                  <a:pt x="98580" y="133217"/>
                  <a:pt x="115099" y="137480"/>
                </a:cubicBezTo>
                <a:cubicBezTo>
                  <a:pt x="131618" y="141743"/>
                  <a:pt x="153465" y="146538"/>
                  <a:pt x="172648" y="147071"/>
                </a:cubicBezTo>
                <a:cubicBezTo>
                  <a:pt x="191831" y="147604"/>
                  <a:pt x="210482" y="144407"/>
                  <a:pt x="230198" y="140677"/>
                </a:cubicBezTo>
                <a:cubicBezTo>
                  <a:pt x="249914" y="136947"/>
                  <a:pt x="276245" y="129339"/>
                  <a:pt x="290945" y="124691"/>
                </a:cubicBezTo>
                <a:cubicBezTo>
                  <a:pt x="305645" y="120043"/>
                  <a:pt x="308806" y="117585"/>
                  <a:pt x="318398" y="112789"/>
                </a:cubicBezTo>
                <a:cubicBezTo>
                  <a:pt x="327990" y="107993"/>
                  <a:pt x="338903" y="103910"/>
                  <a:pt x="351692" y="95917"/>
                </a:cubicBezTo>
                <a:cubicBezTo>
                  <a:pt x="364481" y="87924"/>
                  <a:pt x="380744" y="76020"/>
                  <a:pt x="395131" y="64830"/>
                </a:cubicBezTo>
                <a:cubicBezTo>
                  <a:pt x="409518" y="53640"/>
                  <a:pt x="443657" y="20398"/>
                  <a:pt x="454002" y="9593"/>
                </a:cubicBezTo>
                <a:cubicBezTo>
                  <a:pt x="464347" y="-1212"/>
                  <a:pt x="456134" y="3198"/>
                  <a:pt x="457200" y="0"/>
                </a:cubicBezTo>
                <a:lnTo>
                  <a:pt x="4572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4" name="Freeform 43"/>
          <p:cNvSpPr/>
          <p:nvPr/>
        </p:nvSpPr>
        <p:spPr>
          <a:xfrm>
            <a:off x="8228783" y="3159780"/>
            <a:ext cx="326115" cy="593821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15" h="601074">
                <a:moveTo>
                  <a:pt x="0" y="601074"/>
                </a:moveTo>
                <a:cubicBezTo>
                  <a:pt x="39166" y="559776"/>
                  <a:pt x="76733" y="517946"/>
                  <a:pt x="105508" y="479580"/>
                </a:cubicBezTo>
                <a:cubicBezTo>
                  <a:pt x="134283" y="441214"/>
                  <a:pt x="153465" y="403913"/>
                  <a:pt x="172648" y="370875"/>
                </a:cubicBezTo>
                <a:cubicBezTo>
                  <a:pt x="191831" y="337837"/>
                  <a:pt x="203023" y="319187"/>
                  <a:pt x="220608" y="281354"/>
                </a:cubicBezTo>
                <a:cubicBezTo>
                  <a:pt x="238193" y="243521"/>
                  <a:pt x="265901" y="174248"/>
                  <a:pt x="278157" y="143874"/>
                </a:cubicBezTo>
                <a:cubicBezTo>
                  <a:pt x="290413" y="113501"/>
                  <a:pt x="286150" y="123092"/>
                  <a:pt x="294143" y="99113"/>
                </a:cubicBezTo>
                <a:cubicBezTo>
                  <a:pt x="302136" y="75134"/>
                  <a:pt x="320786" y="1651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5" name="Freeform 44"/>
          <p:cNvSpPr/>
          <p:nvPr/>
        </p:nvSpPr>
        <p:spPr>
          <a:xfrm>
            <a:off x="6023281" y="2471236"/>
            <a:ext cx="391376" cy="727615"/>
          </a:xfrm>
          <a:custGeom>
            <a:avLst/>
            <a:gdLst>
              <a:gd name="connsiteX0" fmla="*/ 0 w 907284"/>
              <a:gd name="connsiteY0" fmla="*/ 1376937 h 1376937"/>
              <a:gd name="connsiteX1" fmla="*/ 88950 w 907284"/>
              <a:gd name="connsiteY1" fmla="*/ 1355589 h 1376937"/>
              <a:gd name="connsiteX2" fmla="*/ 163667 w 907284"/>
              <a:gd name="connsiteY2" fmla="*/ 1312893 h 1376937"/>
              <a:gd name="connsiteX3" fmla="*/ 252617 w 907284"/>
              <a:gd name="connsiteY3" fmla="*/ 1241734 h 1376937"/>
              <a:gd name="connsiteX4" fmla="*/ 348682 w 907284"/>
              <a:gd name="connsiteY4" fmla="*/ 1110089 h 1376937"/>
              <a:gd name="connsiteX5" fmla="*/ 441190 w 907284"/>
              <a:gd name="connsiteY5" fmla="*/ 935748 h 1376937"/>
              <a:gd name="connsiteX6" fmla="*/ 537255 w 907284"/>
              <a:gd name="connsiteY6" fmla="*/ 718711 h 1376937"/>
              <a:gd name="connsiteX7" fmla="*/ 622646 w 907284"/>
              <a:gd name="connsiteY7" fmla="*/ 469653 h 1376937"/>
              <a:gd name="connsiteX8" fmla="*/ 704480 w 907284"/>
              <a:gd name="connsiteY8" fmla="*/ 281080 h 1376937"/>
              <a:gd name="connsiteX9" fmla="*/ 761407 w 907284"/>
              <a:gd name="connsiteY9" fmla="*/ 160109 h 1376937"/>
              <a:gd name="connsiteX10" fmla="*/ 821893 w 907284"/>
              <a:gd name="connsiteY10" fmla="*/ 71159 h 1376937"/>
              <a:gd name="connsiteX11" fmla="*/ 907284 w 907284"/>
              <a:gd name="connsiteY11" fmla="*/ 0 h 1376937"/>
              <a:gd name="connsiteX12" fmla="*/ 907284 w 907284"/>
              <a:gd name="connsiteY12" fmla="*/ 0 h 1376937"/>
              <a:gd name="connsiteX0" fmla="*/ 0 w 914399"/>
              <a:gd name="connsiteY0" fmla="*/ 1373379 h 1373379"/>
              <a:gd name="connsiteX1" fmla="*/ 96065 w 914399"/>
              <a:gd name="connsiteY1" fmla="*/ 1355589 h 1373379"/>
              <a:gd name="connsiteX2" fmla="*/ 170782 w 914399"/>
              <a:gd name="connsiteY2" fmla="*/ 1312893 h 1373379"/>
              <a:gd name="connsiteX3" fmla="*/ 259732 w 914399"/>
              <a:gd name="connsiteY3" fmla="*/ 1241734 h 1373379"/>
              <a:gd name="connsiteX4" fmla="*/ 355797 w 914399"/>
              <a:gd name="connsiteY4" fmla="*/ 1110089 h 1373379"/>
              <a:gd name="connsiteX5" fmla="*/ 448305 w 914399"/>
              <a:gd name="connsiteY5" fmla="*/ 935748 h 1373379"/>
              <a:gd name="connsiteX6" fmla="*/ 544370 w 914399"/>
              <a:gd name="connsiteY6" fmla="*/ 718711 h 1373379"/>
              <a:gd name="connsiteX7" fmla="*/ 629761 w 914399"/>
              <a:gd name="connsiteY7" fmla="*/ 469653 h 1373379"/>
              <a:gd name="connsiteX8" fmla="*/ 711595 w 914399"/>
              <a:gd name="connsiteY8" fmla="*/ 281080 h 1373379"/>
              <a:gd name="connsiteX9" fmla="*/ 768522 w 914399"/>
              <a:gd name="connsiteY9" fmla="*/ 160109 h 1373379"/>
              <a:gd name="connsiteX10" fmla="*/ 829008 w 914399"/>
              <a:gd name="connsiteY10" fmla="*/ 71159 h 1373379"/>
              <a:gd name="connsiteX11" fmla="*/ 914399 w 914399"/>
              <a:gd name="connsiteY11" fmla="*/ 0 h 1373379"/>
              <a:gd name="connsiteX12" fmla="*/ 914399 w 914399"/>
              <a:gd name="connsiteY12" fmla="*/ 0 h 1373379"/>
              <a:gd name="connsiteX0" fmla="*/ 0 w 914399"/>
              <a:gd name="connsiteY0" fmla="*/ 1380495 h 1380495"/>
              <a:gd name="connsiteX1" fmla="*/ 96065 w 914399"/>
              <a:gd name="connsiteY1" fmla="*/ 1355589 h 1380495"/>
              <a:gd name="connsiteX2" fmla="*/ 170782 w 914399"/>
              <a:gd name="connsiteY2" fmla="*/ 1312893 h 1380495"/>
              <a:gd name="connsiteX3" fmla="*/ 259732 w 914399"/>
              <a:gd name="connsiteY3" fmla="*/ 1241734 h 1380495"/>
              <a:gd name="connsiteX4" fmla="*/ 355797 w 914399"/>
              <a:gd name="connsiteY4" fmla="*/ 1110089 h 1380495"/>
              <a:gd name="connsiteX5" fmla="*/ 448305 w 914399"/>
              <a:gd name="connsiteY5" fmla="*/ 935748 h 1380495"/>
              <a:gd name="connsiteX6" fmla="*/ 544370 w 914399"/>
              <a:gd name="connsiteY6" fmla="*/ 718711 h 1380495"/>
              <a:gd name="connsiteX7" fmla="*/ 629761 w 914399"/>
              <a:gd name="connsiteY7" fmla="*/ 469653 h 1380495"/>
              <a:gd name="connsiteX8" fmla="*/ 711595 w 914399"/>
              <a:gd name="connsiteY8" fmla="*/ 281080 h 1380495"/>
              <a:gd name="connsiteX9" fmla="*/ 768522 w 914399"/>
              <a:gd name="connsiteY9" fmla="*/ 160109 h 1380495"/>
              <a:gd name="connsiteX10" fmla="*/ 829008 w 914399"/>
              <a:gd name="connsiteY10" fmla="*/ 71159 h 1380495"/>
              <a:gd name="connsiteX11" fmla="*/ 914399 w 914399"/>
              <a:gd name="connsiteY11" fmla="*/ 0 h 1380495"/>
              <a:gd name="connsiteX12" fmla="*/ 914399 w 914399"/>
              <a:gd name="connsiteY12" fmla="*/ 0 h 1380495"/>
              <a:gd name="connsiteX0" fmla="*/ 0 w 925073"/>
              <a:gd name="connsiteY0" fmla="*/ 1380495 h 1380495"/>
              <a:gd name="connsiteX1" fmla="*/ 106739 w 925073"/>
              <a:gd name="connsiteY1" fmla="*/ 1355589 h 1380495"/>
              <a:gd name="connsiteX2" fmla="*/ 181456 w 925073"/>
              <a:gd name="connsiteY2" fmla="*/ 1312893 h 1380495"/>
              <a:gd name="connsiteX3" fmla="*/ 270406 w 925073"/>
              <a:gd name="connsiteY3" fmla="*/ 1241734 h 1380495"/>
              <a:gd name="connsiteX4" fmla="*/ 366471 w 925073"/>
              <a:gd name="connsiteY4" fmla="*/ 1110089 h 1380495"/>
              <a:gd name="connsiteX5" fmla="*/ 458979 w 925073"/>
              <a:gd name="connsiteY5" fmla="*/ 935748 h 1380495"/>
              <a:gd name="connsiteX6" fmla="*/ 555044 w 925073"/>
              <a:gd name="connsiteY6" fmla="*/ 718711 h 1380495"/>
              <a:gd name="connsiteX7" fmla="*/ 640435 w 925073"/>
              <a:gd name="connsiteY7" fmla="*/ 469653 h 1380495"/>
              <a:gd name="connsiteX8" fmla="*/ 722269 w 925073"/>
              <a:gd name="connsiteY8" fmla="*/ 281080 h 1380495"/>
              <a:gd name="connsiteX9" fmla="*/ 779196 w 925073"/>
              <a:gd name="connsiteY9" fmla="*/ 160109 h 1380495"/>
              <a:gd name="connsiteX10" fmla="*/ 839682 w 925073"/>
              <a:gd name="connsiteY10" fmla="*/ 71159 h 1380495"/>
              <a:gd name="connsiteX11" fmla="*/ 925073 w 925073"/>
              <a:gd name="connsiteY11" fmla="*/ 0 h 1380495"/>
              <a:gd name="connsiteX12" fmla="*/ 925073 w 925073"/>
              <a:gd name="connsiteY12" fmla="*/ 0 h 1380495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2893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28631"/>
              <a:gd name="connsiteY0" fmla="*/ 1376937 h 1376937"/>
              <a:gd name="connsiteX1" fmla="*/ 110297 w 928631"/>
              <a:gd name="connsiteY1" fmla="*/ 1355589 h 1376937"/>
              <a:gd name="connsiteX2" fmla="*/ 185014 w 928631"/>
              <a:gd name="connsiteY2" fmla="*/ 1316451 h 1376937"/>
              <a:gd name="connsiteX3" fmla="*/ 273964 w 928631"/>
              <a:gd name="connsiteY3" fmla="*/ 1241734 h 1376937"/>
              <a:gd name="connsiteX4" fmla="*/ 370029 w 928631"/>
              <a:gd name="connsiteY4" fmla="*/ 1110089 h 1376937"/>
              <a:gd name="connsiteX5" fmla="*/ 462537 w 928631"/>
              <a:gd name="connsiteY5" fmla="*/ 935748 h 1376937"/>
              <a:gd name="connsiteX6" fmla="*/ 558602 w 928631"/>
              <a:gd name="connsiteY6" fmla="*/ 718711 h 1376937"/>
              <a:gd name="connsiteX7" fmla="*/ 643993 w 928631"/>
              <a:gd name="connsiteY7" fmla="*/ 469653 h 1376937"/>
              <a:gd name="connsiteX8" fmla="*/ 725827 w 928631"/>
              <a:gd name="connsiteY8" fmla="*/ 281080 h 1376937"/>
              <a:gd name="connsiteX9" fmla="*/ 782754 w 928631"/>
              <a:gd name="connsiteY9" fmla="*/ 160109 h 1376937"/>
              <a:gd name="connsiteX10" fmla="*/ 843240 w 928631"/>
              <a:gd name="connsiteY10" fmla="*/ 71159 h 1376937"/>
              <a:gd name="connsiteX11" fmla="*/ 928631 w 928631"/>
              <a:gd name="connsiteY11" fmla="*/ 0 h 1376937"/>
              <a:gd name="connsiteX12" fmla="*/ 928631 w 928631"/>
              <a:gd name="connsiteY12" fmla="*/ 0 h 1376937"/>
              <a:gd name="connsiteX0" fmla="*/ 0 w 937162"/>
              <a:gd name="connsiteY0" fmla="*/ 1384509 h 1384509"/>
              <a:gd name="connsiteX1" fmla="*/ 110297 w 937162"/>
              <a:gd name="connsiteY1" fmla="*/ 1363161 h 1384509"/>
              <a:gd name="connsiteX2" fmla="*/ 185014 w 937162"/>
              <a:gd name="connsiteY2" fmla="*/ 1324023 h 1384509"/>
              <a:gd name="connsiteX3" fmla="*/ 273964 w 937162"/>
              <a:gd name="connsiteY3" fmla="*/ 1249306 h 1384509"/>
              <a:gd name="connsiteX4" fmla="*/ 370029 w 937162"/>
              <a:gd name="connsiteY4" fmla="*/ 1117661 h 1384509"/>
              <a:gd name="connsiteX5" fmla="*/ 462537 w 937162"/>
              <a:gd name="connsiteY5" fmla="*/ 943320 h 1384509"/>
              <a:gd name="connsiteX6" fmla="*/ 558602 w 937162"/>
              <a:gd name="connsiteY6" fmla="*/ 726283 h 1384509"/>
              <a:gd name="connsiteX7" fmla="*/ 643993 w 937162"/>
              <a:gd name="connsiteY7" fmla="*/ 477225 h 1384509"/>
              <a:gd name="connsiteX8" fmla="*/ 725827 w 937162"/>
              <a:gd name="connsiteY8" fmla="*/ 288652 h 1384509"/>
              <a:gd name="connsiteX9" fmla="*/ 782754 w 937162"/>
              <a:gd name="connsiteY9" fmla="*/ 167681 h 1384509"/>
              <a:gd name="connsiteX10" fmla="*/ 843240 w 937162"/>
              <a:gd name="connsiteY10" fmla="*/ 78731 h 1384509"/>
              <a:gd name="connsiteX11" fmla="*/ 928631 w 937162"/>
              <a:gd name="connsiteY11" fmla="*/ 7572 h 1384509"/>
              <a:gd name="connsiteX12" fmla="*/ 935746 w 937162"/>
              <a:gd name="connsiteY12" fmla="*/ 456 h 1384509"/>
              <a:gd name="connsiteX0" fmla="*/ 0 w 939304"/>
              <a:gd name="connsiteY0" fmla="*/ 1387611 h 1387611"/>
              <a:gd name="connsiteX1" fmla="*/ 110297 w 939304"/>
              <a:gd name="connsiteY1" fmla="*/ 1366263 h 1387611"/>
              <a:gd name="connsiteX2" fmla="*/ 185014 w 939304"/>
              <a:gd name="connsiteY2" fmla="*/ 1327125 h 1387611"/>
              <a:gd name="connsiteX3" fmla="*/ 273964 w 939304"/>
              <a:gd name="connsiteY3" fmla="*/ 1252408 h 1387611"/>
              <a:gd name="connsiteX4" fmla="*/ 370029 w 939304"/>
              <a:gd name="connsiteY4" fmla="*/ 1120763 h 1387611"/>
              <a:gd name="connsiteX5" fmla="*/ 462537 w 939304"/>
              <a:gd name="connsiteY5" fmla="*/ 946422 h 1387611"/>
              <a:gd name="connsiteX6" fmla="*/ 558602 w 939304"/>
              <a:gd name="connsiteY6" fmla="*/ 729385 h 1387611"/>
              <a:gd name="connsiteX7" fmla="*/ 643993 w 939304"/>
              <a:gd name="connsiteY7" fmla="*/ 480327 h 1387611"/>
              <a:gd name="connsiteX8" fmla="*/ 725827 w 939304"/>
              <a:gd name="connsiteY8" fmla="*/ 291754 h 1387611"/>
              <a:gd name="connsiteX9" fmla="*/ 782754 w 939304"/>
              <a:gd name="connsiteY9" fmla="*/ 170783 h 1387611"/>
              <a:gd name="connsiteX10" fmla="*/ 843240 w 939304"/>
              <a:gd name="connsiteY10" fmla="*/ 81833 h 1387611"/>
              <a:gd name="connsiteX11" fmla="*/ 928631 w 939304"/>
              <a:gd name="connsiteY11" fmla="*/ 10674 h 1387611"/>
              <a:gd name="connsiteX12" fmla="*/ 939304 w 939304"/>
              <a:gd name="connsiteY12" fmla="*/ 0 h 1387611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39304"/>
              <a:gd name="connsiteY0" fmla="*/ 1391169 h 1391169"/>
              <a:gd name="connsiteX1" fmla="*/ 110297 w 939304"/>
              <a:gd name="connsiteY1" fmla="*/ 1369821 h 1391169"/>
              <a:gd name="connsiteX2" fmla="*/ 185014 w 939304"/>
              <a:gd name="connsiteY2" fmla="*/ 1330683 h 1391169"/>
              <a:gd name="connsiteX3" fmla="*/ 273964 w 939304"/>
              <a:gd name="connsiteY3" fmla="*/ 1255966 h 1391169"/>
              <a:gd name="connsiteX4" fmla="*/ 370029 w 939304"/>
              <a:gd name="connsiteY4" fmla="*/ 1124321 h 1391169"/>
              <a:gd name="connsiteX5" fmla="*/ 462537 w 939304"/>
              <a:gd name="connsiteY5" fmla="*/ 949980 h 1391169"/>
              <a:gd name="connsiteX6" fmla="*/ 558602 w 939304"/>
              <a:gd name="connsiteY6" fmla="*/ 732943 h 1391169"/>
              <a:gd name="connsiteX7" fmla="*/ 643993 w 939304"/>
              <a:gd name="connsiteY7" fmla="*/ 483885 h 1391169"/>
              <a:gd name="connsiteX8" fmla="*/ 725827 w 939304"/>
              <a:gd name="connsiteY8" fmla="*/ 295312 h 1391169"/>
              <a:gd name="connsiteX9" fmla="*/ 782754 w 939304"/>
              <a:gd name="connsiteY9" fmla="*/ 174341 h 1391169"/>
              <a:gd name="connsiteX10" fmla="*/ 843240 w 939304"/>
              <a:gd name="connsiteY10" fmla="*/ 85391 h 1391169"/>
              <a:gd name="connsiteX11" fmla="*/ 928631 w 939304"/>
              <a:gd name="connsiteY11" fmla="*/ 14232 h 1391169"/>
              <a:gd name="connsiteX12" fmla="*/ 939304 w 939304"/>
              <a:gd name="connsiteY12" fmla="*/ 0 h 1391169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28631 w 949978"/>
              <a:gd name="connsiteY11" fmla="*/ 17790 h 1394727"/>
              <a:gd name="connsiteX12" fmla="*/ 949978 w 949978"/>
              <a:gd name="connsiteY12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28464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949978"/>
              <a:gd name="connsiteY0" fmla="*/ 1394727 h 1394727"/>
              <a:gd name="connsiteX1" fmla="*/ 110297 w 949978"/>
              <a:gd name="connsiteY1" fmla="*/ 1373379 h 1394727"/>
              <a:gd name="connsiteX2" fmla="*/ 185014 w 949978"/>
              <a:gd name="connsiteY2" fmla="*/ 1334241 h 1394727"/>
              <a:gd name="connsiteX3" fmla="*/ 273964 w 949978"/>
              <a:gd name="connsiteY3" fmla="*/ 1259524 h 1394727"/>
              <a:gd name="connsiteX4" fmla="*/ 370029 w 949978"/>
              <a:gd name="connsiteY4" fmla="*/ 1127879 h 1394727"/>
              <a:gd name="connsiteX5" fmla="*/ 462537 w 949978"/>
              <a:gd name="connsiteY5" fmla="*/ 953538 h 1394727"/>
              <a:gd name="connsiteX6" fmla="*/ 558602 w 949978"/>
              <a:gd name="connsiteY6" fmla="*/ 736501 h 1394727"/>
              <a:gd name="connsiteX7" fmla="*/ 643993 w 949978"/>
              <a:gd name="connsiteY7" fmla="*/ 487443 h 1394727"/>
              <a:gd name="connsiteX8" fmla="*/ 725827 w 949978"/>
              <a:gd name="connsiteY8" fmla="*/ 298870 h 1394727"/>
              <a:gd name="connsiteX9" fmla="*/ 782754 w 949978"/>
              <a:gd name="connsiteY9" fmla="*/ 177899 h 1394727"/>
              <a:gd name="connsiteX10" fmla="*/ 843240 w 949978"/>
              <a:gd name="connsiteY10" fmla="*/ 88949 h 1394727"/>
              <a:gd name="connsiteX11" fmla="*/ 900168 w 949978"/>
              <a:gd name="connsiteY11" fmla="*/ 32022 h 1394727"/>
              <a:gd name="connsiteX12" fmla="*/ 928631 w 949978"/>
              <a:gd name="connsiteY12" fmla="*/ 17790 h 1394727"/>
              <a:gd name="connsiteX13" fmla="*/ 949978 w 949978"/>
              <a:gd name="connsiteY13" fmla="*/ 0 h 1394727"/>
              <a:gd name="connsiteX0" fmla="*/ 0 w 839681"/>
              <a:gd name="connsiteY0" fmla="*/ 1373379 h 1373379"/>
              <a:gd name="connsiteX1" fmla="*/ 74717 w 839681"/>
              <a:gd name="connsiteY1" fmla="*/ 1334241 h 1373379"/>
              <a:gd name="connsiteX2" fmla="*/ 163667 w 839681"/>
              <a:gd name="connsiteY2" fmla="*/ 1259524 h 1373379"/>
              <a:gd name="connsiteX3" fmla="*/ 259732 w 839681"/>
              <a:gd name="connsiteY3" fmla="*/ 1127879 h 1373379"/>
              <a:gd name="connsiteX4" fmla="*/ 352240 w 839681"/>
              <a:gd name="connsiteY4" fmla="*/ 953538 h 1373379"/>
              <a:gd name="connsiteX5" fmla="*/ 448305 w 839681"/>
              <a:gd name="connsiteY5" fmla="*/ 736501 h 1373379"/>
              <a:gd name="connsiteX6" fmla="*/ 533696 w 839681"/>
              <a:gd name="connsiteY6" fmla="*/ 487443 h 1373379"/>
              <a:gd name="connsiteX7" fmla="*/ 615530 w 839681"/>
              <a:gd name="connsiteY7" fmla="*/ 298870 h 1373379"/>
              <a:gd name="connsiteX8" fmla="*/ 672457 w 839681"/>
              <a:gd name="connsiteY8" fmla="*/ 177899 h 1373379"/>
              <a:gd name="connsiteX9" fmla="*/ 732943 w 839681"/>
              <a:gd name="connsiteY9" fmla="*/ 88949 h 1373379"/>
              <a:gd name="connsiteX10" fmla="*/ 789871 w 839681"/>
              <a:gd name="connsiteY10" fmla="*/ 32022 h 1373379"/>
              <a:gd name="connsiteX11" fmla="*/ 818334 w 839681"/>
              <a:gd name="connsiteY11" fmla="*/ 17790 h 1373379"/>
              <a:gd name="connsiteX12" fmla="*/ 839681 w 839681"/>
              <a:gd name="connsiteY12" fmla="*/ 0 h 1373379"/>
              <a:gd name="connsiteX0" fmla="*/ 0 w 764964"/>
              <a:gd name="connsiteY0" fmla="*/ 1334241 h 1334241"/>
              <a:gd name="connsiteX1" fmla="*/ 88950 w 764964"/>
              <a:gd name="connsiteY1" fmla="*/ 1259524 h 1334241"/>
              <a:gd name="connsiteX2" fmla="*/ 185015 w 764964"/>
              <a:gd name="connsiteY2" fmla="*/ 1127879 h 1334241"/>
              <a:gd name="connsiteX3" fmla="*/ 277523 w 764964"/>
              <a:gd name="connsiteY3" fmla="*/ 953538 h 1334241"/>
              <a:gd name="connsiteX4" fmla="*/ 373588 w 764964"/>
              <a:gd name="connsiteY4" fmla="*/ 736501 h 1334241"/>
              <a:gd name="connsiteX5" fmla="*/ 458979 w 764964"/>
              <a:gd name="connsiteY5" fmla="*/ 487443 h 1334241"/>
              <a:gd name="connsiteX6" fmla="*/ 540813 w 764964"/>
              <a:gd name="connsiteY6" fmla="*/ 298870 h 1334241"/>
              <a:gd name="connsiteX7" fmla="*/ 597740 w 764964"/>
              <a:gd name="connsiteY7" fmla="*/ 177899 h 1334241"/>
              <a:gd name="connsiteX8" fmla="*/ 658226 w 764964"/>
              <a:gd name="connsiteY8" fmla="*/ 88949 h 1334241"/>
              <a:gd name="connsiteX9" fmla="*/ 715154 w 764964"/>
              <a:gd name="connsiteY9" fmla="*/ 32022 h 1334241"/>
              <a:gd name="connsiteX10" fmla="*/ 743617 w 764964"/>
              <a:gd name="connsiteY10" fmla="*/ 17790 h 1334241"/>
              <a:gd name="connsiteX11" fmla="*/ 764964 w 764964"/>
              <a:gd name="connsiteY11" fmla="*/ 0 h 1334241"/>
              <a:gd name="connsiteX0" fmla="*/ 0 w 676014"/>
              <a:gd name="connsiteY0" fmla="*/ 1259524 h 1259524"/>
              <a:gd name="connsiteX1" fmla="*/ 96065 w 676014"/>
              <a:gd name="connsiteY1" fmla="*/ 1127879 h 1259524"/>
              <a:gd name="connsiteX2" fmla="*/ 188573 w 676014"/>
              <a:gd name="connsiteY2" fmla="*/ 953538 h 1259524"/>
              <a:gd name="connsiteX3" fmla="*/ 284638 w 676014"/>
              <a:gd name="connsiteY3" fmla="*/ 736501 h 1259524"/>
              <a:gd name="connsiteX4" fmla="*/ 370029 w 676014"/>
              <a:gd name="connsiteY4" fmla="*/ 487443 h 1259524"/>
              <a:gd name="connsiteX5" fmla="*/ 451863 w 676014"/>
              <a:gd name="connsiteY5" fmla="*/ 298870 h 1259524"/>
              <a:gd name="connsiteX6" fmla="*/ 508790 w 676014"/>
              <a:gd name="connsiteY6" fmla="*/ 177899 h 1259524"/>
              <a:gd name="connsiteX7" fmla="*/ 569276 w 676014"/>
              <a:gd name="connsiteY7" fmla="*/ 88949 h 1259524"/>
              <a:gd name="connsiteX8" fmla="*/ 626204 w 676014"/>
              <a:gd name="connsiteY8" fmla="*/ 32022 h 1259524"/>
              <a:gd name="connsiteX9" fmla="*/ 654667 w 676014"/>
              <a:gd name="connsiteY9" fmla="*/ 17790 h 1259524"/>
              <a:gd name="connsiteX10" fmla="*/ 676014 w 676014"/>
              <a:gd name="connsiteY10" fmla="*/ 0 h 1259524"/>
              <a:gd name="connsiteX0" fmla="*/ 0 w 579949"/>
              <a:gd name="connsiteY0" fmla="*/ 1127879 h 1127879"/>
              <a:gd name="connsiteX1" fmla="*/ 92508 w 579949"/>
              <a:gd name="connsiteY1" fmla="*/ 953538 h 1127879"/>
              <a:gd name="connsiteX2" fmla="*/ 188573 w 579949"/>
              <a:gd name="connsiteY2" fmla="*/ 736501 h 1127879"/>
              <a:gd name="connsiteX3" fmla="*/ 273964 w 579949"/>
              <a:gd name="connsiteY3" fmla="*/ 487443 h 1127879"/>
              <a:gd name="connsiteX4" fmla="*/ 355798 w 579949"/>
              <a:gd name="connsiteY4" fmla="*/ 298870 h 1127879"/>
              <a:gd name="connsiteX5" fmla="*/ 412725 w 579949"/>
              <a:gd name="connsiteY5" fmla="*/ 177899 h 1127879"/>
              <a:gd name="connsiteX6" fmla="*/ 473211 w 579949"/>
              <a:gd name="connsiteY6" fmla="*/ 88949 h 1127879"/>
              <a:gd name="connsiteX7" fmla="*/ 530139 w 579949"/>
              <a:gd name="connsiteY7" fmla="*/ 32022 h 1127879"/>
              <a:gd name="connsiteX8" fmla="*/ 558602 w 579949"/>
              <a:gd name="connsiteY8" fmla="*/ 17790 h 1127879"/>
              <a:gd name="connsiteX9" fmla="*/ 579949 w 579949"/>
              <a:gd name="connsiteY9" fmla="*/ 0 h 1127879"/>
              <a:gd name="connsiteX0" fmla="*/ 0 w 487441"/>
              <a:gd name="connsiteY0" fmla="*/ 953538 h 953538"/>
              <a:gd name="connsiteX1" fmla="*/ 96065 w 487441"/>
              <a:gd name="connsiteY1" fmla="*/ 736501 h 953538"/>
              <a:gd name="connsiteX2" fmla="*/ 181456 w 487441"/>
              <a:gd name="connsiteY2" fmla="*/ 487443 h 953538"/>
              <a:gd name="connsiteX3" fmla="*/ 263290 w 487441"/>
              <a:gd name="connsiteY3" fmla="*/ 298870 h 953538"/>
              <a:gd name="connsiteX4" fmla="*/ 320217 w 487441"/>
              <a:gd name="connsiteY4" fmla="*/ 177899 h 953538"/>
              <a:gd name="connsiteX5" fmla="*/ 380703 w 487441"/>
              <a:gd name="connsiteY5" fmla="*/ 88949 h 953538"/>
              <a:gd name="connsiteX6" fmla="*/ 437631 w 487441"/>
              <a:gd name="connsiteY6" fmla="*/ 32022 h 953538"/>
              <a:gd name="connsiteX7" fmla="*/ 466094 w 487441"/>
              <a:gd name="connsiteY7" fmla="*/ 17790 h 953538"/>
              <a:gd name="connsiteX8" fmla="*/ 487441 w 487441"/>
              <a:gd name="connsiteY8" fmla="*/ 0 h 953538"/>
              <a:gd name="connsiteX0" fmla="*/ 0 w 391376"/>
              <a:gd name="connsiteY0" fmla="*/ 736501 h 736501"/>
              <a:gd name="connsiteX1" fmla="*/ 85391 w 391376"/>
              <a:gd name="connsiteY1" fmla="*/ 487443 h 736501"/>
              <a:gd name="connsiteX2" fmla="*/ 167225 w 391376"/>
              <a:gd name="connsiteY2" fmla="*/ 298870 h 736501"/>
              <a:gd name="connsiteX3" fmla="*/ 224152 w 391376"/>
              <a:gd name="connsiteY3" fmla="*/ 177899 h 736501"/>
              <a:gd name="connsiteX4" fmla="*/ 284638 w 391376"/>
              <a:gd name="connsiteY4" fmla="*/ 88949 h 736501"/>
              <a:gd name="connsiteX5" fmla="*/ 341566 w 391376"/>
              <a:gd name="connsiteY5" fmla="*/ 32022 h 736501"/>
              <a:gd name="connsiteX6" fmla="*/ 370029 w 391376"/>
              <a:gd name="connsiteY6" fmla="*/ 17790 h 736501"/>
              <a:gd name="connsiteX7" fmla="*/ 391376 w 391376"/>
              <a:gd name="connsiteY7" fmla="*/ 0 h 73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376" h="736501">
                <a:moveTo>
                  <a:pt x="0" y="736501"/>
                </a:moveTo>
                <a:cubicBezTo>
                  <a:pt x="30243" y="658819"/>
                  <a:pt x="57520" y="560381"/>
                  <a:pt x="85391" y="487443"/>
                </a:cubicBezTo>
                <a:cubicBezTo>
                  <a:pt x="113262" y="414504"/>
                  <a:pt x="144098" y="350461"/>
                  <a:pt x="167225" y="298870"/>
                </a:cubicBezTo>
                <a:cubicBezTo>
                  <a:pt x="190352" y="247279"/>
                  <a:pt x="204583" y="212886"/>
                  <a:pt x="224152" y="177899"/>
                </a:cubicBezTo>
                <a:cubicBezTo>
                  <a:pt x="243721" y="142912"/>
                  <a:pt x="265069" y="113262"/>
                  <a:pt x="284638" y="88949"/>
                </a:cubicBezTo>
                <a:cubicBezTo>
                  <a:pt x="304207" y="64636"/>
                  <a:pt x="327334" y="43882"/>
                  <a:pt x="341566" y="32022"/>
                </a:cubicBezTo>
                <a:cubicBezTo>
                  <a:pt x="355798" y="20162"/>
                  <a:pt x="361727" y="23127"/>
                  <a:pt x="370029" y="17790"/>
                </a:cubicBezTo>
                <a:cubicBezTo>
                  <a:pt x="378331" y="12453"/>
                  <a:pt x="389004" y="2372"/>
                  <a:pt x="39137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6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6103160" y="2038655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reeform 46"/>
          <p:cNvSpPr/>
          <p:nvPr/>
        </p:nvSpPr>
        <p:spPr>
          <a:xfrm>
            <a:off x="8570046" y="3314149"/>
            <a:ext cx="524656" cy="544643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reeform 47"/>
          <p:cNvSpPr/>
          <p:nvPr/>
        </p:nvSpPr>
        <p:spPr>
          <a:xfrm>
            <a:off x="9051151" y="3142101"/>
            <a:ext cx="607310" cy="718173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reeform 48"/>
          <p:cNvSpPr/>
          <p:nvPr/>
        </p:nvSpPr>
        <p:spPr>
          <a:xfrm>
            <a:off x="9462467" y="2597826"/>
            <a:ext cx="194165" cy="556635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reeform 49"/>
          <p:cNvSpPr/>
          <p:nvPr/>
        </p:nvSpPr>
        <p:spPr>
          <a:xfrm>
            <a:off x="9656898" y="2394126"/>
            <a:ext cx="17382" cy="2718924"/>
          </a:xfrm>
          <a:custGeom>
            <a:avLst/>
            <a:gdLst>
              <a:gd name="connsiteX0" fmla="*/ 0 w 17382"/>
              <a:gd name="connsiteY0" fmla="*/ 0 h 2718924"/>
              <a:gd name="connsiteX1" fmla="*/ 16184 w 17382"/>
              <a:gd name="connsiteY1" fmla="*/ 1553671 h 2718924"/>
              <a:gd name="connsiteX2" fmla="*/ 16184 w 17382"/>
              <a:gd name="connsiteY2" fmla="*/ 2023009 h 2718924"/>
              <a:gd name="connsiteX3" fmla="*/ 16184 w 17382"/>
              <a:gd name="connsiteY3" fmla="*/ 2435703 h 2718924"/>
              <a:gd name="connsiteX4" fmla="*/ 8092 w 17382"/>
              <a:gd name="connsiteY4" fmla="*/ 2718924 h 2718924"/>
              <a:gd name="connsiteX5" fmla="*/ 8092 w 17382"/>
              <a:gd name="connsiteY5" fmla="*/ 2718924 h 271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2" h="2718924">
                <a:moveTo>
                  <a:pt x="0" y="0"/>
                </a:moveTo>
                <a:cubicBezTo>
                  <a:pt x="6743" y="608251"/>
                  <a:pt x="13487" y="1216503"/>
                  <a:pt x="16184" y="1553671"/>
                </a:cubicBezTo>
                <a:cubicBezTo>
                  <a:pt x="18881" y="1890839"/>
                  <a:pt x="16184" y="2023009"/>
                  <a:pt x="16184" y="2023009"/>
                </a:cubicBezTo>
                <a:cubicBezTo>
                  <a:pt x="16184" y="2170014"/>
                  <a:pt x="17533" y="2319717"/>
                  <a:pt x="16184" y="2435703"/>
                </a:cubicBezTo>
                <a:cubicBezTo>
                  <a:pt x="14835" y="2551689"/>
                  <a:pt x="8092" y="2718924"/>
                  <a:pt x="8092" y="2718924"/>
                </a:cubicBezTo>
                <a:lnTo>
                  <a:pt x="8092" y="271892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 50"/>
          <p:cNvSpPr/>
          <p:nvPr/>
        </p:nvSpPr>
        <p:spPr>
          <a:xfrm>
            <a:off x="9114732" y="5088774"/>
            <a:ext cx="550258" cy="1018098"/>
          </a:xfrm>
          <a:custGeom>
            <a:avLst/>
            <a:gdLst>
              <a:gd name="connsiteX0" fmla="*/ 550258 w 550258"/>
              <a:gd name="connsiteY0" fmla="*/ 0 h 1018098"/>
              <a:gd name="connsiteX1" fmla="*/ 525982 w 550258"/>
              <a:gd name="connsiteY1" fmla="*/ 218485 h 1018098"/>
              <a:gd name="connsiteX2" fmla="*/ 485522 w 550258"/>
              <a:gd name="connsiteY2" fmla="*/ 461246 h 1018098"/>
              <a:gd name="connsiteX3" fmla="*/ 404601 w 550258"/>
              <a:gd name="connsiteY3" fmla="*/ 720191 h 1018098"/>
              <a:gd name="connsiteX4" fmla="*/ 275129 w 550258"/>
              <a:gd name="connsiteY4" fmla="*/ 922492 h 1018098"/>
              <a:gd name="connsiteX5" fmla="*/ 113288 w 550258"/>
              <a:gd name="connsiteY5" fmla="*/ 1011505 h 1018098"/>
              <a:gd name="connsiteX6" fmla="*/ 0 w 550258"/>
              <a:gd name="connsiteY6" fmla="*/ 1011505 h 1018098"/>
              <a:gd name="connsiteX7" fmla="*/ 0 w 550258"/>
              <a:gd name="connsiteY7" fmla="*/ 1011505 h 10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258" h="1018098">
                <a:moveTo>
                  <a:pt x="550258" y="0"/>
                </a:moveTo>
                <a:cubicBezTo>
                  <a:pt x="543514" y="70805"/>
                  <a:pt x="536771" y="141611"/>
                  <a:pt x="525982" y="218485"/>
                </a:cubicBezTo>
                <a:cubicBezTo>
                  <a:pt x="515193" y="295359"/>
                  <a:pt x="505752" y="377628"/>
                  <a:pt x="485522" y="461246"/>
                </a:cubicBezTo>
                <a:cubicBezTo>
                  <a:pt x="465292" y="544864"/>
                  <a:pt x="439666" y="643317"/>
                  <a:pt x="404601" y="720191"/>
                </a:cubicBezTo>
                <a:cubicBezTo>
                  <a:pt x="369535" y="797065"/>
                  <a:pt x="323681" y="873940"/>
                  <a:pt x="275129" y="922492"/>
                </a:cubicBezTo>
                <a:cubicBezTo>
                  <a:pt x="226577" y="971044"/>
                  <a:pt x="159143" y="996670"/>
                  <a:pt x="113288" y="1011505"/>
                </a:cubicBezTo>
                <a:cubicBezTo>
                  <a:pt x="67433" y="1026340"/>
                  <a:pt x="0" y="1011505"/>
                  <a:pt x="0" y="1011505"/>
                </a:cubicBezTo>
                <a:lnTo>
                  <a:pt x="0" y="101150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Freeform 51"/>
          <p:cNvSpPr/>
          <p:nvPr/>
        </p:nvSpPr>
        <p:spPr>
          <a:xfrm>
            <a:off x="8944252" y="3138594"/>
            <a:ext cx="1109156" cy="2973274"/>
          </a:xfrm>
          <a:custGeom>
            <a:avLst/>
            <a:gdLst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5096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4177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37184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56085 w 1102853"/>
              <a:gd name="connsiteY5" fmla="*/ 1844984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60680 w 1102853"/>
              <a:gd name="connsiteY5" fmla="*/ 1849579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1892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3730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5108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2136 w 1109156"/>
              <a:gd name="connsiteY2" fmla="*/ 277865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8666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9156" h="2973274">
                <a:moveTo>
                  <a:pt x="195854" y="2973274"/>
                </a:moveTo>
                <a:cubicBezTo>
                  <a:pt x="130944" y="2954941"/>
                  <a:pt x="95903" y="2921292"/>
                  <a:pt x="65283" y="2888856"/>
                </a:cubicBezTo>
                <a:cubicBezTo>
                  <a:pt x="34663" y="2856420"/>
                  <a:pt x="22946" y="2819424"/>
                  <a:pt x="12136" y="2778659"/>
                </a:cubicBezTo>
                <a:cubicBezTo>
                  <a:pt x="1326" y="2737894"/>
                  <a:pt x="1774" y="2683376"/>
                  <a:pt x="425" y="2644265"/>
                </a:cubicBezTo>
                <a:cubicBezTo>
                  <a:pt x="-924" y="2605154"/>
                  <a:pt x="710" y="2550035"/>
                  <a:pt x="8639" y="2484255"/>
                </a:cubicBezTo>
                <a:cubicBezTo>
                  <a:pt x="16568" y="2418475"/>
                  <a:pt x="21610" y="2355365"/>
                  <a:pt x="48001" y="2249586"/>
                </a:cubicBezTo>
                <a:cubicBezTo>
                  <a:pt x="74392" y="2143807"/>
                  <a:pt x="117848" y="1979052"/>
                  <a:pt x="166983" y="1849579"/>
                </a:cubicBezTo>
                <a:cubicBezTo>
                  <a:pt x="216118" y="1720106"/>
                  <a:pt x="285584" y="1589502"/>
                  <a:pt x="342811" y="1472750"/>
                </a:cubicBezTo>
                <a:cubicBezTo>
                  <a:pt x="400038" y="1355998"/>
                  <a:pt x="450055" y="1259660"/>
                  <a:pt x="510345" y="1149069"/>
                </a:cubicBezTo>
                <a:cubicBezTo>
                  <a:pt x="570636" y="1038478"/>
                  <a:pt x="604752" y="1000714"/>
                  <a:pt x="704554" y="809203"/>
                </a:cubicBezTo>
                <a:cubicBezTo>
                  <a:pt x="804356" y="617691"/>
                  <a:pt x="1041722" y="134867"/>
                  <a:pt x="1109156" y="0"/>
                </a:cubicBezTo>
                <a:lnTo>
                  <a:pt x="110915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Freeform 52"/>
          <p:cNvSpPr/>
          <p:nvPr/>
        </p:nvSpPr>
        <p:spPr>
          <a:xfrm>
            <a:off x="8880083" y="2459730"/>
            <a:ext cx="582120" cy="128892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Freeform 53"/>
          <p:cNvSpPr/>
          <p:nvPr/>
        </p:nvSpPr>
        <p:spPr>
          <a:xfrm>
            <a:off x="8564611" y="2539904"/>
            <a:ext cx="325107" cy="769742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8623734" y="205289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L -0.01198 -0.01597 L -0.02253 -0.02176 L -0.03542 -0.0206 L -0.04948 -0.01273 L -0.06003 0.00278 L -0.0681 0.025 L -0.07474 0.0581 L -0.0763 0.08866 L -0.07474 0.11505 L -0.06901 0.14051 L -0.05977 0.16065 L -0.04818 0.17083 L -0.03724 0.17824 L -0.02604 0.18287 L -0.01419 0.17824 L -0.00013 0.1669 L 0.01107 0.14121 L 0.01849 0.10764 L 0.01914 0.07847 L 0.01627 0.04259 L 0.01172 0.02222 L 0.00625 0.00787 L 0.00312 0.00509 L -0.00235 0.01991 L -0.00104 0.03056 L 0.00469 0.0375 L 0.01523 0.03982 L 0.02838 0.04213 L 0.06172 0.00787 L 0.11458 -0.0081 L 0.1069 -0.01667 L 0.09284 -0.01782 L 0.07773 -0.01204 L 0.06367 0.00741 L 0.05312 0.03634 L 0.04661 0.075 L 0.04726 0.12292 L 0.05534 0.14514 L 0.0694 0.16621 L 0.08281 0.17593 L 0.0944 0.18056 L 0.10664 0.17871 L 0.12161 0.15833 L 0.1306 0.13264 L 0.13737 0.09051 L 0.13607 0.06597 L 0.13281 0.04329 L 0.12617 0.01296 L 0.11588 -0.00648 L 0.13737 -0.02847 L 0.13568 0.14908 L 0.13802 0.16621 L 0.1431 0.17431 L 0.15052 0.17871 L 0.15911 0.1794 L 0.16966 0.17014 L 0.18086 0.15208 L 0.18854 0.12871 L 0.20052 0.08033 L 0.20052 0.08056 " pathEditMode="relative" rAng="0" ptsTypes="AAAAAAAAAAAAAAAAAAAAAAAAAAAAAAAAAAAAAAAAAAAAAAAAAAAAAAAAAAAAA">
                                      <p:cBhvr>
                                        <p:cTn id="10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7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-0.00078 -0.00116 L 0.01093 -0.05671 L 0.01953 -0.08866 L 0.03203 -0.09838 L 0.04531 -0.09838 L 0.05078 -0.07755 L 0.05234 -0.03449 L 0.05234 0.11273 L 0.0539 0.03218 L 0.07109 -0.03866 L 0.08203 -0.06505 L 0.09609 -0.08727 L 0.10703 -0.09699 L 0.11953 -0.09977 L 0.13125 -0.09282 L 0.13984 -0.06782 L 0.13984 -0.02755 L 0.13984 0.02662 L 0.13906 0.06273 L 0.14218 0.0919 L 0.14922 0.10301 L 0.15859 0.10579 L 0.17578 0.10023 L 0.1875 0.06829 L 0.20468 0.0044 " pathEditMode="relative" rAng="0" ptsTypes="AAAAAAAAAAAAAAAAAAAAAAAAA">
                                      <p:cBhvr>
                                        <p:cTn id="58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76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9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9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23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animMotion origin="layout" path="M 3.75E-6 3.33333E-6 L 0.07265 -0.09306 L 0.05781 -0.10556 L 0.04062 -0.10556 L 0.02656 -0.09306 L 0.0125 -0.06667 L 0.0039 -0.0375 L 0.00078 0.01805 L 0.00859 0.05555 L 0.02187 0.08472 L 0.04062 0.09861 L 0.06172 0.09305 L 0.07656 0.06666 L 0.08906 0.025 L 0.09062 -0.02639 L 0.08203 -0.06945 L 0.07187 -0.09028 L 0.09062 -0.11667 L 0.08984 0.3 L 0.08125 0.37222 L 0.06953 0.40555 L 0.05625 0.42222 L 0.03906 0.41805 L 0.03125 0.39305 L 0.03125 0.34166 L 0.04375 0.27083 L 0.07187 0.16111 L 0.12265 -0.00695 L 0.12265 -0.00672 " pathEditMode="relative" rAng="0" ptsTypes="AAAAAAAAAAAAAAAAAAAAAAAAAAAAA">
                                      <p:cBhvr>
                                        <p:cTn id="88" dur="1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1527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1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grpId="0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grpId="0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1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28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1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30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33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1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3" fill="hold" grpId="0" nodeType="withEffect">
                                  <p:stCondLst>
                                    <p:cond delay="34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3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7" presetClass="exit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7121" y="614392"/>
            <a:ext cx="6822364" cy="5342634"/>
            <a:chOff x="224676" y="630817"/>
            <a:chExt cx="6538168" cy="5342634"/>
          </a:xfrm>
        </p:grpSpPr>
        <p:grpSp>
          <p:nvGrpSpPr>
            <p:cNvPr id="5" name="Group 4"/>
            <p:cNvGrpSpPr/>
            <p:nvPr/>
          </p:nvGrpSpPr>
          <p:grpSpPr>
            <a:xfrm>
              <a:off x="3069043" y="630817"/>
              <a:ext cx="3693801" cy="5342634"/>
              <a:chOff x="3775165" y="598807"/>
              <a:chExt cx="3798627" cy="534263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75165" y="598807"/>
                <a:ext cx="1593518" cy="5342634"/>
                <a:chOff x="9031566" y="1187554"/>
                <a:chExt cx="1593518" cy="534263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49" t="39665" r="48607" b="25263"/>
                <a:stretch/>
              </p:blipFill>
              <p:spPr>
                <a:xfrm>
                  <a:off x="9044630" y="1187554"/>
                  <a:ext cx="1580454" cy="313128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288" t="40463" r="48751" b="34105"/>
                <a:stretch/>
              </p:blipFill>
              <p:spPr>
                <a:xfrm>
                  <a:off x="9031566" y="4259555"/>
                  <a:ext cx="1567391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4562405" y="598807"/>
                <a:ext cx="3011387" cy="5342634"/>
                <a:chOff x="6899258" y="1187554"/>
                <a:chExt cx="3011387" cy="534263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39665" r="53148" b="25263"/>
                <a:stretch/>
              </p:blipFill>
              <p:spPr>
                <a:xfrm>
                  <a:off x="6902854" y="1187554"/>
                  <a:ext cx="3007791" cy="313128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7738" t="40463" r="53202" b="34105"/>
                <a:stretch/>
              </p:blipFill>
              <p:spPr>
                <a:xfrm>
                  <a:off x="6899258" y="4259555"/>
                  <a:ext cx="2999210" cy="22706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224676" y="630817"/>
              <a:ext cx="5761892" cy="5342634"/>
              <a:chOff x="3749058" y="1013985"/>
              <a:chExt cx="5925409" cy="53426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41349" t="39665" r="48992" b="25263"/>
              <a:stretch/>
            </p:blipFill>
            <p:spPr>
              <a:xfrm>
                <a:off x="8154632" y="1013985"/>
                <a:ext cx="1519834" cy="31312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1288" t="40463" r="48970" b="34105"/>
              <a:stretch/>
            </p:blipFill>
            <p:spPr>
              <a:xfrm>
                <a:off x="8141569" y="4085986"/>
                <a:ext cx="1532898" cy="2270633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3749058" y="1013985"/>
                <a:ext cx="4513066" cy="5342634"/>
                <a:chOff x="3775165" y="598807"/>
                <a:chExt cx="4513066" cy="534263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3775165" y="598807"/>
                  <a:ext cx="1593518" cy="5342634"/>
                  <a:chOff x="9031566" y="1187554"/>
                  <a:chExt cx="1593518" cy="5342634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349" t="39665" r="48607" b="25263"/>
                  <a:stretch/>
                </p:blipFill>
                <p:spPr>
                  <a:xfrm>
                    <a:off x="9044630" y="1187554"/>
                    <a:ext cx="1580454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1288" t="40463" r="48751" b="34105"/>
                  <a:stretch/>
                </p:blipFill>
                <p:spPr>
                  <a:xfrm>
                    <a:off x="9031566" y="4259555"/>
                    <a:ext cx="1567391" cy="22706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4562405" y="598807"/>
                  <a:ext cx="3725826" cy="5342634"/>
                  <a:chOff x="6899258" y="1187554"/>
                  <a:chExt cx="3725826" cy="5342634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39665" r="48607" b="25263"/>
                  <a:stretch/>
                </p:blipFill>
                <p:spPr>
                  <a:xfrm>
                    <a:off x="6902854" y="1187554"/>
                    <a:ext cx="3722230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7738" t="40463" r="48751" b="34105"/>
                  <a:stretch/>
                </p:blipFill>
                <p:spPr>
                  <a:xfrm>
                    <a:off x="6899258" y="4259555"/>
                    <a:ext cx="3699700" cy="227063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2" name="TextBox 21"/>
          <p:cNvSpPr txBox="1"/>
          <p:nvPr/>
        </p:nvSpPr>
        <p:spPr>
          <a:xfrm>
            <a:off x="3741917" y="379713"/>
            <a:ext cx="81951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Ξ‼</a:t>
            </a:r>
            <a:r>
              <a:rPr lang="en-US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 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191941" y="2248383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3820638" y="2293297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3826181" y="3058066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4435780" y="2990327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Freeform 26"/>
          <p:cNvSpPr/>
          <p:nvPr/>
        </p:nvSpPr>
        <p:spPr>
          <a:xfrm>
            <a:off x="4679619" y="2343171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4730530" y="2420757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4789171" y="2446765"/>
            <a:ext cx="702733" cy="238948"/>
          </a:xfrm>
          <a:custGeom>
            <a:avLst/>
            <a:gdLst>
              <a:gd name="connsiteX0" fmla="*/ 0 w 702733"/>
              <a:gd name="connsiteY0" fmla="*/ 194734 h 238948"/>
              <a:gd name="connsiteX1" fmla="*/ 55033 w 702733"/>
              <a:gd name="connsiteY1" fmla="*/ 215900 h 238948"/>
              <a:gd name="connsiteX2" fmla="*/ 186266 w 702733"/>
              <a:gd name="connsiteY2" fmla="*/ 237067 h 238948"/>
              <a:gd name="connsiteX3" fmla="*/ 186266 w 702733"/>
              <a:gd name="connsiteY3" fmla="*/ 237067 h 238948"/>
              <a:gd name="connsiteX4" fmla="*/ 254000 w 702733"/>
              <a:gd name="connsiteY4" fmla="*/ 237067 h 238948"/>
              <a:gd name="connsiteX5" fmla="*/ 325966 w 702733"/>
              <a:gd name="connsiteY5" fmla="*/ 211667 h 238948"/>
              <a:gd name="connsiteX6" fmla="*/ 406400 w 702733"/>
              <a:gd name="connsiteY6" fmla="*/ 182034 h 238948"/>
              <a:gd name="connsiteX7" fmla="*/ 491066 w 702733"/>
              <a:gd name="connsiteY7" fmla="*/ 135467 h 238948"/>
              <a:gd name="connsiteX8" fmla="*/ 563033 w 702733"/>
              <a:gd name="connsiteY8" fmla="*/ 88900 h 238948"/>
              <a:gd name="connsiteX9" fmla="*/ 660400 w 702733"/>
              <a:gd name="connsiteY9" fmla="*/ 21167 h 238948"/>
              <a:gd name="connsiteX10" fmla="*/ 702733 w 702733"/>
              <a:gd name="connsiteY10" fmla="*/ 0 h 238948"/>
              <a:gd name="connsiteX11" fmla="*/ 702733 w 702733"/>
              <a:gd name="connsiteY11" fmla="*/ 0 h 23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2733" h="238948">
                <a:moveTo>
                  <a:pt x="0" y="194734"/>
                </a:moveTo>
                <a:cubicBezTo>
                  <a:pt x="11994" y="201789"/>
                  <a:pt x="23989" y="208845"/>
                  <a:pt x="55033" y="215900"/>
                </a:cubicBezTo>
                <a:cubicBezTo>
                  <a:pt x="86077" y="222955"/>
                  <a:pt x="186266" y="237067"/>
                  <a:pt x="186266" y="237067"/>
                </a:cubicBezTo>
                <a:lnTo>
                  <a:pt x="186266" y="237067"/>
                </a:lnTo>
                <a:cubicBezTo>
                  <a:pt x="197555" y="237067"/>
                  <a:pt x="230717" y="241300"/>
                  <a:pt x="254000" y="237067"/>
                </a:cubicBezTo>
                <a:cubicBezTo>
                  <a:pt x="277283" y="232834"/>
                  <a:pt x="325966" y="211667"/>
                  <a:pt x="325966" y="211667"/>
                </a:cubicBezTo>
                <a:cubicBezTo>
                  <a:pt x="351366" y="202495"/>
                  <a:pt x="378883" y="194734"/>
                  <a:pt x="406400" y="182034"/>
                </a:cubicBezTo>
                <a:cubicBezTo>
                  <a:pt x="433917" y="169334"/>
                  <a:pt x="464961" y="150989"/>
                  <a:pt x="491066" y="135467"/>
                </a:cubicBezTo>
                <a:cubicBezTo>
                  <a:pt x="517171" y="119945"/>
                  <a:pt x="534811" y="107950"/>
                  <a:pt x="563033" y="88900"/>
                </a:cubicBezTo>
                <a:cubicBezTo>
                  <a:pt x="591255" y="69850"/>
                  <a:pt x="637117" y="35984"/>
                  <a:pt x="660400" y="21167"/>
                </a:cubicBezTo>
                <a:cubicBezTo>
                  <a:pt x="683683" y="6350"/>
                  <a:pt x="702733" y="0"/>
                  <a:pt x="702733" y="0"/>
                </a:cubicBezTo>
                <a:lnTo>
                  <a:pt x="70273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5513947" y="2258139"/>
            <a:ext cx="633247" cy="184081"/>
          </a:xfrm>
          <a:custGeom>
            <a:avLst/>
            <a:gdLst>
              <a:gd name="connsiteX0" fmla="*/ 626853 w 626853"/>
              <a:gd name="connsiteY0" fmla="*/ 70530 h 185548"/>
              <a:gd name="connsiteX1" fmla="*/ 506083 w 626853"/>
              <a:gd name="connsiteY1" fmla="*/ 13020 h 185548"/>
              <a:gd name="connsiteX2" fmla="*/ 437071 w 626853"/>
              <a:gd name="connsiteY2" fmla="*/ 7269 h 185548"/>
              <a:gd name="connsiteX3" fmla="*/ 368060 w 626853"/>
              <a:gd name="connsiteY3" fmla="*/ 1518 h 185548"/>
              <a:gd name="connsiteX4" fmla="*/ 310551 w 626853"/>
              <a:gd name="connsiteY4" fmla="*/ 1518 h 185548"/>
              <a:gd name="connsiteX5" fmla="*/ 241539 w 626853"/>
              <a:gd name="connsiteY5" fmla="*/ 18771 h 185548"/>
              <a:gd name="connsiteX6" fmla="*/ 189781 w 626853"/>
              <a:gd name="connsiteY6" fmla="*/ 41775 h 185548"/>
              <a:gd name="connsiteX7" fmla="*/ 132271 w 626853"/>
              <a:gd name="connsiteY7" fmla="*/ 70530 h 185548"/>
              <a:gd name="connsiteX8" fmla="*/ 80513 w 626853"/>
              <a:gd name="connsiteY8" fmla="*/ 105035 h 185548"/>
              <a:gd name="connsiteX9" fmla="*/ 34505 w 626853"/>
              <a:gd name="connsiteY9" fmla="*/ 145292 h 185548"/>
              <a:gd name="connsiteX10" fmla="*/ 0 w 626853"/>
              <a:gd name="connsiteY10" fmla="*/ 185548 h 185548"/>
              <a:gd name="connsiteX11" fmla="*/ 0 w 626853"/>
              <a:gd name="connsiteY11" fmla="*/ 185548 h 185548"/>
              <a:gd name="connsiteX0" fmla="*/ 626853 w 626853"/>
              <a:gd name="connsiteY0" fmla="*/ 74948 h 189966"/>
              <a:gd name="connsiteX1" fmla="*/ 506083 w 626853"/>
              <a:gd name="connsiteY1" fmla="*/ 17438 h 189966"/>
              <a:gd name="connsiteX2" fmla="*/ 437071 w 626853"/>
              <a:gd name="connsiteY2" fmla="*/ 11687 h 189966"/>
              <a:gd name="connsiteX3" fmla="*/ 368060 w 626853"/>
              <a:gd name="connsiteY3" fmla="*/ 185 h 189966"/>
              <a:gd name="connsiteX4" fmla="*/ 310551 w 626853"/>
              <a:gd name="connsiteY4" fmla="*/ 5936 h 189966"/>
              <a:gd name="connsiteX5" fmla="*/ 241539 w 626853"/>
              <a:gd name="connsiteY5" fmla="*/ 23189 h 189966"/>
              <a:gd name="connsiteX6" fmla="*/ 189781 w 626853"/>
              <a:gd name="connsiteY6" fmla="*/ 46193 h 189966"/>
              <a:gd name="connsiteX7" fmla="*/ 132271 w 626853"/>
              <a:gd name="connsiteY7" fmla="*/ 74948 h 189966"/>
              <a:gd name="connsiteX8" fmla="*/ 80513 w 626853"/>
              <a:gd name="connsiteY8" fmla="*/ 109453 h 189966"/>
              <a:gd name="connsiteX9" fmla="*/ 34505 w 626853"/>
              <a:gd name="connsiteY9" fmla="*/ 149710 h 189966"/>
              <a:gd name="connsiteX10" fmla="*/ 0 w 626853"/>
              <a:gd name="connsiteY10" fmla="*/ 189966 h 189966"/>
              <a:gd name="connsiteX11" fmla="*/ 0 w 626853"/>
              <a:gd name="connsiteY11" fmla="*/ 189966 h 189966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5751 h 189781"/>
              <a:gd name="connsiteX3" fmla="*/ 368060 w 626853"/>
              <a:gd name="connsiteY3" fmla="*/ 0 h 189781"/>
              <a:gd name="connsiteX4" fmla="*/ 310551 w 626853"/>
              <a:gd name="connsiteY4" fmla="*/ 5751 h 189781"/>
              <a:gd name="connsiteX5" fmla="*/ 241539 w 626853"/>
              <a:gd name="connsiteY5" fmla="*/ 23004 h 189781"/>
              <a:gd name="connsiteX6" fmla="*/ 189781 w 626853"/>
              <a:gd name="connsiteY6" fmla="*/ 46008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913 h 189931"/>
              <a:gd name="connsiteX1" fmla="*/ 506083 w 626853"/>
              <a:gd name="connsiteY1" fmla="*/ 17403 h 189931"/>
              <a:gd name="connsiteX2" fmla="*/ 437071 w 626853"/>
              <a:gd name="connsiteY2" fmla="*/ 5901 h 189931"/>
              <a:gd name="connsiteX3" fmla="*/ 368060 w 626853"/>
              <a:gd name="connsiteY3" fmla="*/ 150 h 189931"/>
              <a:gd name="connsiteX4" fmla="*/ 310551 w 626853"/>
              <a:gd name="connsiteY4" fmla="*/ 11652 h 189931"/>
              <a:gd name="connsiteX5" fmla="*/ 241539 w 626853"/>
              <a:gd name="connsiteY5" fmla="*/ 23154 h 189931"/>
              <a:gd name="connsiteX6" fmla="*/ 189781 w 626853"/>
              <a:gd name="connsiteY6" fmla="*/ 46158 h 189931"/>
              <a:gd name="connsiteX7" fmla="*/ 132271 w 626853"/>
              <a:gd name="connsiteY7" fmla="*/ 74913 h 189931"/>
              <a:gd name="connsiteX8" fmla="*/ 80513 w 626853"/>
              <a:gd name="connsiteY8" fmla="*/ 109418 h 189931"/>
              <a:gd name="connsiteX9" fmla="*/ 34505 w 626853"/>
              <a:gd name="connsiteY9" fmla="*/ 149675 h 189931"/>
              <a:gd name="connsiteX10" fmla="*/ 0 w 626853"/>
              <a:gd name="connsiteY10" fmla="*/ 189931 h 189931"/>
              <a:gd name="connsiteX11" fmla="*/ 0 w 626853"/>
              <a:gd name="connsiteY11" fmla="*/ 189931 h 189931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89781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41364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80587 h 195605"/>
              <a:gd name="connsiteX1" fmla="*/ 506083 w 626853"/>
              <a:gd name="connsiteY1" fmla="*/ 23077 h 195605"/>
              <a:gd name="connsiteX2" fmla="*/ 437071 w 626853"/>
              <a:gd name="connsiteY2" fmla="*/ 11575 h 195605"/>
              <a:gd name="connsiteX3" fmla="*/ 368060 w 626853"/>
              <a:gd name="connsiteY3" fmla="*/ 73 h 195605"/>
              <a:gd name="connsiteX4" fmla="*/ 310551 w 626853"/>
              <a:gd name="connsiteY4" fmla="*/ 17326 h 195605"/>
              <a:gd name="connsiteX5" fmla="*/ 241539 w 626853"/>
              <a:gd name="connsiteY5" fmla="*/ 28828 h 195605"/>
              <a:gd name="connsiteX6" fmla="*/ 195532 w 626853"/>
              <a:gd name="connsiteY6" fmla="*/ 46081 h 195605"/>
              <a:gd name="connsiteX7" fmla="*/ 132271 w 626853"/>
              <a:gd name="connsiteY7" fmla="*/ 80587 h 195605"/>
              <a:gd name="connsiteX8" fmla="*/ 80513 w 626853"/>
              <a:gd name="connsiteY8" fmla="*/ 115092 h 195605"/>
              <a:gd name="connsiteX9" fmla="*/ 34505 w 626853"/>
              <a:gd name="connsiteY9" fmla="*/ 155349 h 195605"/>
              <a:gd name="connsiteX10" fmla="*/ 0 w 626853"/>
              <a:gd name="connsiteY10" fmla="*/ 195605 h 195605"/>
              <a:gd name="connsiteX11" fmla="*/ 0 w 626853"/>
              <a:gd name="connsiteY11" fmla="*/ 195605 h 195605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290 h 185308"/>
              <a:gd name="connsiteX1" fmla="*/ 506083 w 626853"/>
              <a:gd name="connsiteY1" fmla="*/ 12780 h 185308"/>
              <a:gd name="connsiteX2" fmla="*/ 437071 w 626853"/>
              <a:gd name="connsiteY2" fmla="*/ 1278 h 185308"/>
              <a:gd name="connsiteX3" fmla="*/ 368060 w 626853"/>
              <a:gd name="connsiteY3" fmla="*/ 1278 h 185308"/>
              <a:gd name="connsiteX4" fmla="*/ 310551 w 626853"/>
              <a:gd name="connsiteY4" fmla="*/ 1278 h 185308"/>
              <a:gd name="connsiteX5" fmla="*/ 241539 w 626853"/>
              <a:gd name="connsiteY5" fmla="*/ 18531 h 185308"/>
              <a:gd name="connsiteX6" fmla="*/ 195532 w 626853"/>
              <a:gd name="connsiteY6" fmla="*/ 35784 h 185308"/>
              <a:gd name="connsiteX7" fmla="*/ 132271 w 626853"/>
              <a:gd name="connsiteY7" fmla="*/ 70290 h 185308"/>
              <a:gd name="connsiteX8" fmla="*/ 80513 w 626853"/>
              <a:gd name="connsiteY8" fmla="*/ 104795 h 185308"/>
              <a:gd name="connsiteX9" fmla="*/ 34505 w 626853"/>
              <a:gd name="connsiteY9" fmla="*/ 145052 h 185308"/>
              <a:gd name="connsiteX10" fmla="*/ 0 w 626853"/>
              <a:gd name="connsiteY10" fmla="*/ 185308 h 185308"/>
              <a:gd name="connsiteX11" fmla="*/ 0 w 626853"/>
              <a:gd name="connsiteY11" fmla="*/ 185308 h 185308"/>
              <a:gd name="connsiteX0" fmla="*/ 626853 w 626853"/>
              <a:gd name="connsiteY0" fmla="*/ 70449 h 185467"/>
              <a:gd name="connsiteX1" fmla="*/ 506083 w 626853"/>
              <a:gd name="connsiteY1" fmla="*/ 12939 h 185467"/>
              <a:gd name="connsiteX2" fmla="*/ 437071 w 626853"/>
              <a:gd name="connsiteY2" fmla="*/ 1437 h 185467"/>
              <a:gd name="connsiteX3" fmla="*/ 368060 w 626853"/>
              <a:gd name="connsiteY3" fmla="*/ 1437 h 185467"/>
              <a:gd name="connsiteX4" fmla="*/ 310551 w 626853"/>
              <a:gd name="connsiteY4" fmla="*/ 12939 h 185467"/>
              <a:gd name="connsiteX5" fmla="*/ 241539 w 626853"/>
              <a:gd name="connsiteY5" fmla="*/ 18690 h 185467"/>
              <a:gd name="connsiteX6" fmla="*/ 195532 w 626853"/>
              <a:gd name="connsiteY6" fmla="*/ 35943 h 185467"/>
              <a:gd name="connsiteX7" fmla="*/ 132271 w 626853"/>
              <a:gd name="connsiteY7" fmla="*/ 70449 h 185467"/>
              <a:gd name="connsiteX8" fmla="*/ 80513 w 626853"/>
              <a:gd name="connsiteY8" fmla="*/ 104954 h 185467"/>
              <a:gd name="connsiteX9" fmla="*/ 34505 w 626853"/>
              <a:gd name="connsiteY9" fmla="*/ 145211 h 185467"/>
              <a:gd name="connsiteX10" fmla="*/ 0 w 626853"/>
              <a:gd name="connsiteY10" fmla="*/ 185467 h 185467"/>
              <a:gd name="connsiteX11" fmla="*/ 0 w 626853"/>
              <a:gd name="connsiteY11" fmla="*/ 185467 h 185467"/>
              <a:gd name="connsiteX0" fmla="*/ 626853 w 626853"/>
              <a:gd name="connsiteY0" fmla="*/ 70119 h 185137"/>
              <a:gd name="connsiteX1" fmla="*/ 506083 w 626853"/>
              <a:gd name="connsiteY1" fmla="*/ 12609 h 185137"/>
              <a:gd name="connsiteX2" fmla="*/ 437071 w 626853"/>
              <a:gd name="connsiteY2" fmla="*/ 1107 h 185137"/>
              <a:gd name="connsiteX3" fmla="*/ 368060 w 626853"/>
              <a:gd name="connsiteY3" fmla="*/ 1107 h 185137"/>
              <a:gd name="connsiteX4" fmla="*/ 310551 w 626853"/>
              <a:gd name="connsiteY4" fmla="*/ 6858 h 185137"/>
              <a:gd name="connsiteX5" fmla="*/ 241539 w 626853"/>
              <a:gd name="connsiteY5" fmla="*/ 18360 h 185137"/>
              <a:gd name="connsiteX6" fmla="*/ 195532 w 626853"/>
              <a:gd name="connsiteY6" fmla="*/ 35613 h 185137"/>
              <a:gd name="connsiteX7" fmla="*/ 132271 w 626853"/>
              <a:gd name="connsiteY7" fmla="*/ 70119 h 185137"/>
              <a:gd name="connsiteX8" fmla="*/ 80513 w 626853"/>
              <a:gd name="connsiteY8" fmla="*/ 104624 h 185137"/>
              <a:gd name="connsiteX9" fmla="*/ 34505 w 626853"/>
              <a:gd name="connsiteY9" fmla="*/ 144881 h 185137"/>
              <a:gd name="connsiteX10" fmla="*/ 0 w 626853"/>
              <a:gd name="connsiteY10" fmla="*/ 185137 h 185137"/>
              <a:gd name="connsiteX11" fmla="*/ 0 w 626853"/>
              <a:gd name="connsiteY11" fmla="*/ 185137 h 185137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75404 h 190422"/>
              <a:gd name="connsiteX1" fmla="*/ 506083 w 626853"/>
              <a:gd name="connsiteY1" fmla="*/ 17894 h 190422"/>
              <a:gd name="connsiteX2" fmla="*/ 437071 w 626853"/>
              <a:gd name="connsiteY2" fmla="*/ 6392 h 190422"/>
              <a:gd name="connsiteX3" fmla="*/ 368060 w 626853"/>
              <a:gd name="connsiteY3" fmla="*/ 6392 h 190422"/>
              <a:gd name="connsiteX4" fmla="*/ 310551 w 626853"/>
              <a:gd name="connsiteY4" fmla="*/ 641 h 190422"/>
              <a:gd name="connsiteX5" fmla="*/ 241539 w 626853"/>
              <a:gd name="connsiteY5" fmla="*/ 23645 h 190422"/>
              <a:gd name="connsiteX6" fmla="*/ 195532 w 626853"/>
              <a:gd name="connsiteY6" fmla="*/ 40898 h 190422"/>
              <a:gd name="connsiteX7" fmla="*/ 132271 w 626853"/>
              <a:gd name="connsiteY7" fmla="*/ 75404 h 190422"/>
              <a:gd name="connsiteX8" fmla="*/ 80513 w 626853"/>
              <a:gd name="connsiteY8" fmla="*/ 109909 h 190422"/>
              <a:gd name="connsiteX9" fmla="*/ 34505 w 626853"/>
              <a:gd name="connsiteY9" fmla="*/ 150166 h 190422"/>
              <a:gd name="connsiteX10" fmla="*/ 0 w 626853"/>
              <a:gd name="connsiteY10" fmla="*/ 190422 h 190422"/>
              <a:gd name="connsiteX11" fmla="*/ 0 w 626853"/>
              <a:gd name="connsiteY11" fmla="*/ 190422 h 190422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80753 h 195771"/>
              <a:gd name="connsiteX1" fmla="*/ 506083 w 626853"/>
              <a:gd name="connsiteY1" fmla="*/ 23243 h 195771"/>
              <a:gd name="connsiteX2" fmla="*/ 437071 w 626853"/>
              <a:gd name="connsiteY2" fmla="*/ 11741 h 195771"/>
              <a:gd name="connsiteX3" fmla="*/ 379562 w 626853"/>
              <a:gd name="connsiteY3" fmla="*/ 239 h 195771"/>
              <a:gd name="connsiteX4" fmla="*/ 310551 w 626853"/>
              <a:gd name="connsiteY4" fmla="*/ 5990 h 195771"/>
              <a:gd name="connsiteX5" fmla="*/ 241539 w 626853"/>
              <a:gd name="connsiteY5" fmla="*/ 28994 h 195771"/>
              <a:gd name="connsiteX6" fmla="*/ 195532 w 626853"/>
              <a:gd name="connsiteY6" fmla="*/ 46247 h 195771"/>
              <a:gd name="connsiteX7" fmla="*/ 132271 w 626853"/>
              <a:gd name="connsiteY7" fmla="*/ 80753 h 195771"/>
              <a:gd name="connsiteX8" fmla="*/ 80513 w 626853"/>
              <a:gd name="connsiteY8" fmla="*/ 115258 h 195771"/>
              <a:gd name="connsiteX9" fmla="*/ 34505 w 626853"/>
              <a:gd name="connsiteY9" fmla="*/ 155515 h 195771"/>
              <a:gd name="connsiteX10" fmla="*/ 0 w 626853"/>
              <a:gd name="connsiteY10" fmla="*/ 195771 h 195771"/>
              <a:gd name="connsiteX11" fmla="*/ 0 w 626853"/>
              <a:gd name="connsiteY11" fmla="*/ 195771 h 195771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75405 h 190423"/>
              <a:gd name="connsiteX1" fmla="*/ 506083 w 626853"/>
              <a:gd name="connsiteY1" fmla="*/ 17895 h 190423"/>
              <a:gd name="connsiteX2" fmla="*/ 437071 w 626853"/>
              <a:gd name="connsiteY2" fmla="*/ 6393 h 190423"/>
              <a:gd name="connsiteX3" fmla="*/ 379562 w 626853"/>
              <a:gd name="connsiteY3" fmla="*/ 6393 h 190423"/>
              <a:gd name="connsiteX4" fmla="*/ 310551 w 626853"/>
              <a:gd name="connsiteY4" fmla="*/ 642 h 190423"/>
              <a:gd name="connsiteX5" fmla="*/ 241539 w 626853"/>
              <a:gd name="connsiteY5" fmla="*/ 23646 h 190423"/>
              <a:gd name="connsiteX6" fmla="*/ 195532 w 626853"/>
              <a:gd name="connsiteY6" fmla="*/ 40899 h 190423"/>
              <a:gd name="connsiteX7" fmla="*/ 132271 w 626853"/>
              <a:gd name="connsiteY7" fmla="*/ 75405 h 190423"/>
              <a:gd name="connsiteX8" fmla="*/ 80513 w 626853"/>
              <a:gd name="connsiteY8" fmla="*/ 109910 h 190423"/>
              <a:gd name="connsiteX9" fmla="*/ 34505 w 626853"/>
              <a:gd name="connsiteY9" fmla="*/ 150167 h 190423"/>
              <a:gd name="connsiteX10" fmla="*/ 0 w 626853"/>
              <a:gd name="connsiteY10" fmla="*/ 190423 h 190423"/>
              <a:gd name="connsiteX11" fmla="*/ 0 w 626853"/>
              <a:gd name="connsiteY11" fmla="*/ 190423 h 190423"/>
              <a:gd name="connsiteX0" fmla="*/ 626853 w 626853"/>
              <a:gd name="connsiteY0" fmla="*/ 86356 h 201374"/>
              <a:gd name="connsiteX1" fmla="*/ 506083 w 626853"/>
              <a:gd name="connsiteY1" fmla="*/ 28846 h 201374"/>
              <a:gd name="connsiteX2" fmla="*/ 437071 w 626853"/>
              <a:gd name="connsiteY2" fmla="*/ 17344 h 201374"/>
              <a:gd name="connsiteX3" fmla="*/ 379562 w 626853"/>
              <a:gd name="connsiteY3" fmla="*/ 91 h 201374"/>
              <a:gd name="connsiteX4" fmla="*/ 310551 w 626853"/>
              <a:gd name="connsiteY4" fmla="*/ 11593 h 201374"/>
              <a:gd name="connsiteX5" fmla="*/ 241539 w 626853"/>
              <a:gd name="connsiteY5" fmla="*/ 34597 h 201374"/>
              <a:gd name="connsiteX6" fmla="*/ 195532 w 626853"/>
              <a:gd name="connsiteY6" fmla="*/ 51850 h 201374"/>
              <a:gd name="connsiteX7" fmla="*/ 132271 w 626853"/>
              <a:gd name="connsiteY7" fmla="*/ 86356 h 201374"/>
              <a:gd name="connsiteX8" fmla="*/ 80513 w 626853"/>
              <a:gd name="connsiteY8" fmla="*/ 120861 h 201374"/>
              <a:gd name="connsiteX9" fmla="*/ 34505 w 626853"/>
              <a:gd name="connsiteY9" fmla="*/ 161118 h 201374"/>
              <a:gd name="connsiteX10" fmla="*/ 0 w 626853"/>
              <a:gd name="connsiteY10" fmla="*/ 201374 h 201374"/>
              <a:gd name="connsiteX11" fmla="*/ 0 w 626853"/>
              <a:gd name="connsiteY11" fmla="*/ 201374 h 201374"/>
              <a:gd name="connsiteX0" fmla="*/ 626853 w 626853"/>
              <a:gd name="connsiteY0" fmla="*/ 80754 h 195772"/>
              <a:gd name="connsiteX1" fmla="*/ 506083 w 626853"/>
              <a:gd name="connsiteY1" fmla="*/ 23244 h 195772"/>
              <a:gd name="connsiteX2" fmla="*/ 437071 w 626853"/>
              <a:gd name="connsiteY2" fmla="*/ 11742 h 195772"/>
              <a:gd name="connsiteX3" fmla="*/ 379562 w 626853"/>
              <a:gd name="connsiteY3" fmla="*/ 240 h 195772"/>
              <a:gd name="connsiteX4" fmla="*/ 310551 w 626853"/>
              <a:gd name="connsiteY4" fmla="*/ 5991 h 195772"/>
              <a:gd name="connsiteX5" fmla="*/ 241539 w 626853"/>
              <a:gd name="connsiteY5" fmla="*/ 28995 h 195772"/>
              <a:gd name="connsiteX6" fmla="*/ 195532 w 626853"/>
              <a:gd name="connsiteY6" fmla="*/ 46248 h 195772"/>
              <a:gd name="connsiteX7" fmla="*/ 132271 w 626853"/>
              <a:gd name="connsiteY7" fmla="*/ 80754 h 195772"/>
              <a:gd name="connsiteX8" fmla="*/ 80513 w 626853"/>
              <a:gd name="connsiteY8" fmla="*/ 115259 h 195772"/>
              <a:gd name="connsiteX9" fmla="*/ 34505 w 626853"/>
              <a:gd name="connsiteY9" fmla="*/ 155516 h 195772"/>
              <a:gd name="connsiteX10" fmla="*/ 0 w 626853"/>
              <a:gd name="connsiteY10" fmla="*/ 195772 h 195772"/>
              <a:gd name="connsiteX11" fmla="*/ 0 w 626853"/>
              <a:gd name="connsiteY11" fmla="*/ 195772 h 195772"/>
              <a:gd name="connsiteX0" fmla="*/ 626853 w 626853"/>
              <a:gd name="connsiteY0" fmla="*/ 80514 h 195532"/>
              <a:gd name="connsiteX1" fmla="*/ 506083 w 626853"/>
              <a:gd name="connsiteY1" fmla="*/ 23004 h 195532"/>
              <a:gd name="connsiteX2" fmla="*/ 437071 w 626853"/>
              <a:gd name="connsiteY2" fmla="*/ 5751 h 195532"/>
              <a:gd name="connsiteX3" fmla="*/ 379562 w 626853"/>
              <a:gd name="connsiteY3" fmla="*/ 0 h 195532"/>
              <a:gd name="connsiteX4" fmla="*/ 310551 w 626853"/>
              <a:gd name="connsiteY4" fmla="*/ 5751 h 195532"/>
              <a:gd name="connsiteX5" fmla="*/ 241539 w 626853"/>
              <a:gd name="connsiteY5" fmla="*/ 28755 h 195532"/>
              <a:gd name="connsiteX6" fmla="*/ 195532 w 626853"/>
              <a:gd name="connsiteY6" fmla="*/ 46008 h 195532"/>
              <a:gd name="connsiteX7" fmla="*/ 132271 w 626853"/>
              <a:gd name="connsiteY7" fmla="*/ 80514 h 195532"/>
              <a:gd name="connsiteX8" fmla="*/ 80513 w 626853"/>
              <a:gd name="connsiteY8" fmla="*/ 115019 h 195532"/>
              <a:gd name="connsiteX9" fmla="*/ 34505 w 626853"/>
              <a:gd name="connsiteY9" fmla="*/ 155276 h 195532"/>
              <a:gd name="connsiteX10" fmla="*/ 0 w 626853"/>
              <a:gd name="connsiteY10" fmla="*/ 195532 h 195532"/>
              <a:gd name="connsiteX11" fmla="*/ 0 w 626853"/>
              <a:gd name="connsiteY11" fmla="*/ 195532 h 195532"/>
              <a:gd name="connsiteX0" fmla="*/ 626853 w 626853"/>
              <a:gd name="connsiteY0" fmla="*/ 81023 h 196041"/>
              <a:gd name="connsiteX1" fmla="*/ 506083 w 626853"/>
              <a:gd name="connsiteY1" fmla="*/ 23513 h 196041"/>
              <a:gd name="connsiteX2" fmla="*/ 437071 w 626853"/>
              <a:gd name="connsiteY2" fmla="*/ 6260 h 196041"/>
              <a:gd name="connsiteX3" fmla="*/ 379562 w 626853"/>
              <a:gd name="connsiteY3" fmla="*/ 509 h 196041"/>
              <a:gd name="connsiteX4" fmla="*/ 310551 w 626853"/>
              <a:gd name="connsiteY4" fmla="*/ 17762 h 196041"/>
              <a:gd name="connsiteX5" fmla="*/ 241539 w 626853"/>
              <a:gd name="connsiteY5" fmla="*/ 29264 h 196041"/>
              <a:gd name="connsiteX6" fmla="*/ 195532 w 626853"/>
              <a:gd name="connsiteY6" fmla="*/ 46517 h 196041"/>
              <a:gd name="connsiteX7" fmla="*/ 132271 w 626853"/>
              <a:gd name="connsiteY7" fmla="*/ 81023 h 196041"/>
              <a:gd name="connsiteX8" fmla="*/ 80513 w 626853"/>
              <a:gd name="connsiteY8" fmla="*/ 115528 h 196041"/>
              <a:gd name="connsiteX9" fmla="*/ 34505 w 626853"/>
              <a:gd name="connsiteY9" fmla="*/ 155785 h 196041"/>
              <a:gd name="connsiteX10" fmla="*/ 0 w 626853"/>
              <a:gd name="connsiteY10" fmla="*/ 196041 h 196041"/>
              <a:gd name="connsiteX11" fmla="*/ 0 w 626853"/>
              <a:gd name="connsiteY11" fmla="*/ 196041 h 196041"/>
              <a:gd name="connsiteX0" fmla="*/ 626853 w 626853"/>
              <a:gd name="connsiteY0" fmla="*/ 74825 h 189843"/>
              <a:gd name="connsiteX1" fmla="*/ 506083 w 626853"/>
              <a:gd name="connsiteY1" fmla="*/ 17315 h 189843"/>
              <a:gd name="connsiteX2" fmla="*/ 437071 w 626853"/>
              <a:gd name="connsiteY2" fmla="*/ 62 h 189843"/>
              <a:gd name="connsiteX3" fmla="*/ 379562 w 626853"/>
              <a:gd name="connsiteY3" fmla="*/ 11564 h 189843"/>
              <a:gd name="connsiteX4" fmla="*/ 310551 w 626853"/>
              <a:gd name="connsiteY4" fmla="*/ 11564 h 189843"/>
              <a:gd name="connsiteX5" fmla="*/ 241539 w 626853"/>
              <a:gd name="connsiteY5" fmla="*/ 23066 h 189843"/>
              <a:gd name="connsiteX6" fmla="*/ 195532 w 626853"/>
              <a:gd name="connsiteY6" fmla="*/ 40319 h 189843"/>
              <a:gd name="connsiteX7" fmla="*/ 132271 w 626853"/>
              <a:gd name="connsiteY7" fmla="*/ 74825 h 189843"/>
              <a:gd name="connsiteX8" fmla="*/ 80513 w 626853"/>
              <a:gd name="connsiteY8" fmla="*/ 109330 h 189843"/>
              <a:gd name="connsiteX9" fmla="*/ 34505 w 626853"/>
              <a:gd name="connsiteY9" fmla="*/ 149587 h 189843"/>
              <a:gd name="connsiteX10" fmla="*/ 0 w 626853"/>
              <a:gd name="connsiteY10" fmla="*/ 189843 h 189843"/>
              <a:gd name="connsiteX11" fmla="*/ 0 w 626853"/>
              <a:gd name="connsiteY11" fmla="*/ 189843 h 189843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17253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74763 h 189781"/>
              <a:gd name="connsiteX1" fmla="*/ 506083 w 626853"/>
              <a:gd name="connsiteY1" fmla="*/ 17253 h 189781"/>
              <a:gd name="connsiteX2" fmla="*/ 437071 w 626853"/>
              <a:gd name="connsiteY2" fmla="*/ 0 h 189781"/>
              <a:gd name="connsiteX3" fmla="*/ 379562 w 626853"/>
              <a:gd name="connsiteY3" fmla="*/ 5751 h 189781"/>
              <a:gd name="connsiteX4" fmla="*/ 310551 w 626853"/>
              <a:gd name="connsiteY4" fmla="*/ 11502 h 189781"/>
              <a:gd name="connsiteX5" fmla="*/ 241539 w 626853"/>
              <a:gd name="connsiteY5" fmla="*/ 23004 h 189781"/>
              <a:gd name="connsiteX6" fmla="*/ 195532 w 626853"/>
              <a:gd name="connsiteY6" fmla="*/ 40257 h 189781"/>
              <a:gd name="connsiteX7" fmla="*/ 132271 w 626853"/>
              <a:gd name="connsiteY7" fmla="*/ 74763 h 189781"/>
              <a:gd name="connsiteX8" fmla="*/ 80513 w 626853"/>
              <a:gd name="connsiteY8" fmla="*/ 109268 h 189781"/>
              <a:gd name="connsiteX9" fmla="*/ 34505 w 626853"/>
              <a:gd name="connsiteY9" fmla="*/ 149525 h 189781"/>
              <a:gd name="connsiteX10" fmla="*/ 0 w 626853"/>
              <a:gd name="connsiteY10" fmla="*/ 189781 h 189781"/>
              <a:gd name="connsiteX11" fmla="*/ 0 w 626853"/>
              <a:gd name="connsiteY11" fmla="*/ 189781 h 189781"/>
              <a:gd name="connsiteX0" fmla="*/ 626853 w 626853"/>
              <a:gd name="connsiteY0" fmla="*/ 69037 h 184055"/>
              <a:gd name="connsiteX1" fmla="*/ 506083 w 626853"/>
              <a:gd name="connsiteY1" fmla="*/ 11527 h 184055"/>
              <a:gd name="connsiteX2" fmla="*/ 437071 w 626853"/>
              <a:gd name="connsiteY2" fmla="*/ 3865 h 184055"/>
              <a:gd name="connsiteX3" fmla="*/ 379562 w 626853"/>
              <a:gd name="connsiteY3" fmla="*/ 25 h 184055"/>
              <a:gd name="connsiteX4" fmla="*/ 310551 w 626853"/>
              <a:gd name="connsiteY4" fmla="*/ 5776 h 184055"/>
              <a:gd name="connsiteX5" fmla="*/ 241539 w 626853"/>
              <a:gd name="connsiteY5" fmla="*/ 17278 h 184055"/>
              <a:gd name="connsiteX6" fmla="*/ 195532 w 626853"/>
              <a:gd name="connsiteY6" fmla="*/ 34531 h 184055"/>
              <a:gd name="connsiteX7" fmla="*/ 132271 w 626853"/>
              <a:gd name="connsiteY7" fmla="*/ 69037 h 184055"/>
              <a:gd name="connsiteX8" fmla="*/ 80513 w 626853"/>
              <a:gd name="connsiteY8" fmla="*/ 103542 h 184055"/>
              <a:gd name="connsiteX9" fmla="*/ 34505 w 626853"/>
              <a:gd name="connsiteY9" fmla="*/ 143799 h 184055"/>
              <a:gd name="connsiteX10" fmla="*/ 0 w 626853"/>
              <a:gd name="connsiteY10" fmla="*/ 184055 h 184055"/>
              <a:gd name="connsiteX11" fmla="*/ 0 w 626853"/>
              <a:gd name="connsiteY11" fmla="*/ 184055 h 184055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17324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5532 w 626853"/>
              <a:gd name="connsiteY6" fmla="*/ 34577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40971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1379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83 h 184101"/>
              <a:gd name="connsiteX1" fmla="*/ 506083 w 626853"/>
              <a:gd name="connsiteY1" fmla="*/ 21165 h 184101"/>
              <a:gd name="connsiteX2" fmla="*/ 437071 w 626853"/>
              <a:gd name="connsiteY2" fmla="*/ 3911 h 184101"/>
              <a:gd name="connsiteX3" fmla="*/ 379562 w 626853"/>
              <a:gd name="connsiteY3" fmla="*/ 71 h 184101"/>
              <a:gd name="connsiteX4" fmla="*/ 310551 w 626853"/>
              <a:gd name="connsiteY4" fmla="*/ 5822 h 184101"/>
              <a:gd name="connsiteX5" fmla="*/ 241539 w 626853"/>
              <a:gd name="connsiteY5" fmla="*/ 23718 h 184101"/>
              <a:gd name="connsiteX6" fmla="*/ 198729 w 626853"/>
              <a:gd name="connsiteY6" fmla="*/ 37773 h 184101"/>
              <a:gd name="connsiteX7" fmla="*/ 132271 w 626853"/>
              <a:gd name="connsiteY7" fmla="*/ 69083 h 184101"/>
              <a:gd name="connsiteX8" fmla="*/ 80513 w 626853"/>
              <a:gd name="connsiteY8" fmla="*/ 103588 h 184101"/>
              <a:gd name="connsiteX9" fmla="*/ 34505 w 626853"/>
              <a:gd name="connsiteY9" fmla="*/ 143845 h 184101"/>
              <a:gd name="connsiteX10" fmla="*/ 0 w 626853"/>
              <a:gd name="connsiteY10" fmla="*/ 184101 h 184101"/>
              <a:gd name="connsiteX11" fmla="*/ 0 w 626853"/>
              <a:gd name="connsiteY11" fmla="*/ 184101 h 18410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11" fmla="*/ 0 w 626853"/>
              <a:gd name="connsiteY11" fmla="*/ 184081 h 184081"/>
              <a:gd name="connsiteX0" fmla="*/ 630050 w 630050"/>
              <a:gd name="connsiteY0" fmla="*/ 69063 h 184081"/>
              <a:gd name="connsiteX1" fmla="*/ 509280 w 630050"/>
              <a:gd name="connsiteY1" fmla="*/ 17948 h 184081"/>
              <a:gd name="connsiteX2" fmla="*/ 440268 w 630050"/>
              <a:gd name="connsiteY2" fmla="*/ 3891 h 184081"/>
              <a:gd name="connsiteX3" fmla="*/ 382759 w 630050"/>
              <a:gd name="connsiteY3" fmla="*/ 51 h 184081"/>
              <a:gd name="connsiteX4" fmla="*/ 313748 w 630050"/>
              <a:gd name="connsiteY4" fmla="*/ 5802 h 184081"/>
              <a:gd name="connsiteX5" fmla="*/ 244736 w 630050"/>
              <a:gd name="connsiteY5" fmla="*/ 23698 h 184081"/>
              <a:gd name="connsiteX6" fmla="*/ 201926 w 630050"/>
              <a:gd name="connsiteY6" fmla="*/ 37753 h 184081"/>
              <a:gd name="connsiteX7" fmla="*/ 135468 w 630050"/>
              <a:gd name="connsiteY7" fmla="*/ 69063 h 184081"/>
              <a:gd name="connsiteX8" fmla="*/ 83710 w 630050"/>
              <a:gd name="connsiteY8" fmla="*/ 103568 h 184081"/>
              <a:gd name="connsiteX9" fmla="*/ 37702 w 630050"/>
              <a:gd name="connsiteY9" fmla="*/ 143825 h 184081"/>
              <a:gd name="connsiteX10" fmla="*/ 3197 w 630050"/>
              <a:gd name="connsiteY10" fmla="*/ 184081 h 184081"/>
              <a:gd name="connsiteX11" fmla="*/ 0 w 630050"/>
              <a:gd name="connsiteY11" fmla="*/ 180884 h 184081"/>
              <a:gd name="connsiteX0" fmla="*/ 639642 w 639642"/>
              <a:gd name="connsiteY0" fmla="*/ 69063 h 184081"/>
              <a:gd name="connsiteX1" fmla="*/ 518872 w 639642"/>
              <a:gd name="connsiteY1" fmla="*/ 17948 h 184081"/>
              <a:gd name="connsiteX2" fmla="*/ 449860 w 639642"/>
              <a:gd name="connsiteY2" fmla="*/ 3891 h 184081"/>
              <a:gd name="connsiteX3" fmla="*/ 392351 w 639642"/>
              <a:gd name="connsiteY3" fmla="*/ 51 h 184081"/>
              <a:gd name="connsiteX4" fmla="*/ 323340 w 639642"/>
              <a:gd name="connsiteY4" fmla="*/ 5802 h 184081"/>
              <a:gd name="connsiteX5" fmla="*/ 254328 w 639642"/>
              <a:gd name="connsiteY5" fmla="*/ 23698 h 184081"/>
              <a:gd name="connsiteX6" fmla="*/ 211518 w 639642"/>
              <a:gd name="connsiteY6" fmla="*/ 37753 h 184081"/>
              <a:gd name="connsiteX7" fmla="*/ 145060 w 639642"/>
              <a:gd name="connsiteY7" fmla="*/ 69063 h 184081"/>
              <a:gd name="connsiteX8" fmla="*/ 93302 w 639642"/>
              <a:gd name="connsiteY8" fmla="*/ 103568 h 184081"/>
              <a:gd name="connsiteX9" fmla="*/ 47294 w 639642"/>
              <a:gd name="connsiteY9" fmla="*/ 143825 h 184081"/>
              <a:gd name="connsiteX10" fmla="*/ 12789 w 639642"/>
              <a:gd name="connsiteY10" fmla="*/ 184081 h 184081"/>
              <a:gd name="connsiteX11" fmla="*/ 0 w 639642"/>
              <a:gd name="connsiteY11" fmla="*/ 168095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80513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26853 w 626853"/>
              <a:gd name="connsiteY0" fmla="*/ 69063 h 184081"/>
              <a:gd name="connsiteX1" fmla="*/ 506083 w 626853"/>
              <a:gd name="connsiteY1" fmla="*/ 17948 h 184081"/>
              <a:gd name="connsiteX2" fmla="*/ 437071 w 626853"/>
              <a:gd name="connsiteY2" fmla="*/ 3891 h 184081"/>
              <a:gd name="connsiteX3" fmla="*/ 379562 w 626853"/>
              <a:gd name="connsiteY3" fmla="*/ 51 h 184081"/>
              <a:gd name="connsiteX4" fmla="*/ 310551 w 626853"/>
              <a:gd name="connsiteY4" fmla="*/ 5802 h 184081"/>
              <a:gd name="connsiteX5" fmla="*/ 241539 w 626853"/>
              <a:gd name="connsiteY5" fmla="*/ 23698 h 184081"/>
              <a:gd name="connsiteX6" fmla="*/ 198729 w 626853"/>
              <a:gd name="connsiteY6" fmla="*/ 37753 h 184081"/>
              <a:gd name="connsiteX7" fmla="*/ 132271 w 626853"/>
              <a:gd name="connsiteY7" fmla="*/ 69063 h 184081"/>
              <a:gd name="connsiteX8" fmla="*/ 77315 w 626853"/>
              <a:gd name="connsiteY8" fmla="*/ 103568 h 184081"/>
              <a:gd name="connsiteX9" fmla="*/ 34505 w 626853"/>
              <a:gd name="connsiteY9" fmla="*/ 143825 h 184081"/>
              <a:gd name="connsiteX10" fmla="*/ 0 w 626853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40899 w 633247"/>
              <a:gd name="connsiteY9" fmla="*/ 143825 h 184081"/>
              <a:gd name="connsiteX10" fmla="*/ 0 w 633247"/>
              <a:gd name="connsiteY10" fmla="*/ 184081 h 184081"/>
              <a:gd name="connsiteX0" fmla="*/ 633247 w 633247"/>
              <a:gd name="connsiteY0" fmla="*/ 69063 h 184081"/>
              <a:gd name="connsiteX1" fmla="*/ 512477 w 633247"/>
              <a:gd name="connsiteY1" fmla="*/ 17948 h 184081"/>
              <a:gd name="connsiteX2" fmla="*/ 443465 w 633247"/>
              <a:gd name="connsiteY2" fmla="*/ 3891 h 184081"/>
              <a:gd name="connsiteX3" fmla="*/ 385956 w 633247"/>
              <a:gd name="connsiteY3" fmla="*/ 51 h 184081"/>
              <a:gd name="connsiteX4" fmla="*/ 316945 w 633247"/>
              <a:gd name="connsiteY4" fmla="*/ 5802 h 184081"/>
              <a:gd name="connsiteX5" fmla="*/ 247933 w 633247"/>
              <a:gd name="connsiteY5" fmla="*/ 23698 h 184081"/>
              <a:gd name="connsiteX6" fmla="*/ 205123 w 633247"/>
              <a:gd name="connsiteY6" fmla="*/ 37753 h 184081"/>
              <a:gd name="connsiteX7" fmla="*/ 138665 w 633247"/>
              <a:gd name="connsiteY7" fmla="*/ 69063 h 184081"/>
              <a:gd name="connsiteX8" fmla="*/ 83709 w 633247"/>
              <a:gd name="connsiteY8" fmla="*/ 103568 h 184081"/>
              <a:gd name="connsiteX9" fmla="*/ 34504 w 633247"/>
              <a:gd name="connsiteY9" fmla="*/ 137431 h 184081"/>
              <a:gd name="connsiteX10" fmla="*/ 0 w 633247"/>
              <a:gd name="connsiteY10" fmla="*/ 184081 h 18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247" h="184081">
                <a:moveTo>
                  <a:pt x="633247" y="69063"/>
                </a:moveTo>
                <a:cubicBezTo>
                  <a:pt x="588677" y="45579"/>
                  <a:pt x="544107" y="28810"/>
                  <a:pt x="512477" y="17948"/>
                </a:cubicBezTo>
                <a:cubicBezTo>
                  <a:pt x="480847" y="7086"/>
                  <a:pt x="464552" y="6874"/>
                  <a:pt x="443465" y="3891"/>
                </a:cubicBezTo>
                <a:cubicBezTo>
                  <a:pt x="422378" y="908"/>
                  <a:pt x="407043" y="-267"/>
                  <a:pt x="385956" y="51"/>
                </a:cubicBezTo>
                <a:cubicBezTo>
                  <a:pt x="364869" y="370"/>
                  <a:pt x="339949" y="1861"/>
                  <a:pt x="316945" y="5802"/>
                </a:cubicBezTo>
                <a:cubicBezTo>
                  <a:pt x="293941" y="9743"/>
                  <a:pt x="266570" y="18373"/>
                  <a:pt x="247933" y="23698"/>
                </a:cubicBezTo>
                <a:cubicBezTo>
                  <a:pt x="229296" y="29023"/>
                  <a:pt x="223334" y="30192"/>
                  <a:pt x="205123" y="37753"/>
                </a:cubicBezTo>
                <a:cubicBezTo>
                  <a:pt x="186912" y="45314"/>
                  <a:pt x="158901" y="58094"/>
                  <a:pt x="138665" y="69063"/>
                </a:cubicBezTo>
                <a:cubicBezTo>
                  <a:pt x="118429" y="80032"/>
                  <a:pt x="101069" y="92173"/>
                  <a:pt x="83709" y="103568"/>
                </a:cubicBezTo>
                <a:cubicBezTo>
                  <a:pt x="66349" y="114963"/>
                  <a:pt x="48455" y="124012"/>
                  <a:pt x="34504" y="137431"/>
                </a:cubicBezTo>
                <a:cubicBezTo>
                  <a:pt x="20553" y="150850"/>
                  <a:pt x="0" y="184081"/>
                  <a:pt x="0" y="18408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316828" y="2370859"/>
            <a:ext cx="316923" cy="1202861"/>
          </a:xfrm>
          <a:custGeom>
            <a:avLst/>
            <a:gdLst>
              <a:gd name="connsiteX0" fmla="*/ 258237 w 318984"/>
              <a:gd name="connsiteY0" fmla="*/ 0 h 1195754"/>
              <a:gd name="connsiteX1" fmla="*/ 120757 w 318984"/>
              <a:gd name="connsiteY1" fmla="*/ 169452 h 1195754"/>
              <a:gd name="connsiteX2" fmla="*/ 63208 w 318984"/>
              <a:gd name="connsiteY2" fmla="*/ 281354 h 1195754"/>
              <a:gd name="connsiteX3" fmla="*/ 15250 w 318984"/>
              <a:gd name="connsiteY3" fmla="*/ 431623 h 1195754"/>
              <a:gd name="connsiteX4" fmla="*/ 2461 w 318984"/>
              <a:gd name="connsiteY4" fmla="*/ 562708 h 1195754"/>
              <a:gd name="connsiteX5" fmla="*/ 2461 w 318984"/>
              <a:gd name="connsiteY5" fmla="*/ 677807 h 1195754"/>
              <a:gd name="connsiteX6" fmla="*/ 28039 w 318984"/>
              <a:gd name="connsiteY6" fmla="*/ 792907 h 1195754"/>
              <a:gd name="connsiteX7" fmla="*/ 66405 w 318984"/>
              <a:gd name="connsiteY7" fmla="*/ 908006 h 1195754"/>
              <a:gd name="connsiteX8" fmla="*/ 120757 w 318984"/>
              <a:gd name="connsiteY8" fmla="*/ 1013514 h 1195754"/>
              <a:gd name="connsiteX9" fmla="*/ 181504 w 318984"/>
              <a:gd name="connsiteY9" fmla="*/ 1096641 h 1195754"/>
              <a:gd name="connsiteX10" fmla="*/ 226265 w 318984"/>
              <a:gd name="connsiteY10" fmla="*/ 1147796 h 1195754"/>
              <a:gd name="connsiteX11" fmla="*/ 277420 w 318984"/>
              <a:gd name="connsiteY11" fmla="*/ 1182965 h 1195754"/>
              <a:gd name="connsiteX12" fmla="*/ 318984 w 318984"/>
              <a:gd name="connsiteY12" fmla="*/ 1195754 h 1195754"/>
              <a:gd name="connsiteX13" fmla="*/ 318984 w 318984"/>
              <a:gd name="connsiteY13" fmla="*/ 1195754 h 1195754"/>
              <a:gd name="connsiteX0" fmla="*/ 258237 w 318984"/>
              <a:gd name="connsiteY0" fmla="*/ 0 h 1195754"/>
              <a:gd name="connsiteX1" fmla="*/ 219871 w 318984"/>
              <a:gd name="connsiteY1" fmla="*/ 44761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58237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67829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3208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5250 w 318984"/>
              <a:gd name="connsiteY4" fmla="*/ 431623 h 1195754"/>
              <a:gd name="connsiteX5" fmla="*/ 2461 w 318984"/>
              <a:gd name="connsiteY5" fmla="*/ 562708 h 1195754"/>
              <a:gd name="connsiteX6" fmla="*/ 2461 w 318984"/>
              <a:gd name="connsiteY6" fmla="*/ 677807 h 1195754"/>
              <a:gd name="connsiteX7" fmla="*/ 28039 w 318984"/>
              <a:gd name="connsiteY7" fmla="*/ 792907 h 1195754"/>
              <a:gd name="connsiteX8" fmla="*/ 66405 w 318984"/>
              <a:gd name="connsiteY8" fmla="*/ 908006 h 1195754"/>
              <a:gd name="connsiteX9" fmla="*/ 120757 w 318984"/>
              <a:gd name="connsiteY9" fmla="*/ 1013514 h 1195754"/>
              <a:gd name="connsiteX10" fmla="*/ 181504 w 318984"/>
              <a:gd name="connsiteY10" fmla="*/ 1096641 h 1195754"/>
              <a:gd name="connsiteX11" fmla="*/ 226265 w 318984"/>
              <a:gd name="connsiteY11" fmla="*/ 1147796 h 1195754"/>
              <a:gd name="connsiteX12" fmla="*/ 277420 w 318984"/>
              <a:gd name="connsiteY12" fmla="*/ 1182965 h 1195754"/>
              <a:gd name="connsiteX13" fmla="*/ 318984 w 318984"/>
              <a:gd name="connsiteY13" fmla="*/ 1195754 h 1195754"/>
              <a:gd name="connsiteX14" fmla="*/ 318984 w 318984"/>
              <a:gd name="connsiteY14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18447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7421 w 318984"/>
              <a:gd name="connsiteY0" fmla="*/ 0 h 1195754"/>
              <a:gd name="connsiteX1" fmla="*/ 223068 w 318984"/>
              <a:gd name="connsiteY1" fmla="*/ 47958 h 1195754"/>
              <a:gd name="connsiteX2" fmla="*/ 120757 w 318984"/>
              <a:gd name="connsiteY2" fmla="*/ 169452 h 1195754"/>
              <a:gd name="connsiteX3" fmla="*/ 60011 w 318984"/>
              <a:gd name="connsiteY3" fmla="*/ 281354 h 1195754"/>
              <a:gd name="connsiteX4" fmla="*/ 21644 w 318984"/>
              <a:gd name="connsiteY4" fmla="*/ 393256 h 1195754"/>
              <a:gd name="connsiteX5" fmla="*/ 15250 w 318984"/>
              <a:gd name="connsiteY5" fmla="*/ 431623 h 1195754"/>
              <a:gd name="connsiteX6" fmla="*/ 2461 w 318984"/>
              <a:gd name="connsiteY6" fmla="*/ 562708 h 1195754"/>
              <a:gd name="connsiteX7" fmla="*/ 2461 w 318984"/>
              <a:gd name="connsiteY7" fmla="*/ 677807 h 1195754"/>
              <a:gd name="connsiteX8" fmla="*/ 28039 w 318984"/>
              <a:gd name="connsiteY8" fmla="*/ 792907 h 1195754"/>
              <a:gd name="connsiteX9" fmla="*/ 66405 w 318984"/>
              <a:gd name="connsiteY9" fmla="*/ 908006 h 1195754"/>
              <a:gd name="connsiteX10" fmla="*/ 120757 w 318984"/>
              <a:gd name="connsiteY10" fmla="*/ 1013514 h 1195754"/>
              <a:gd name="connsiteX11" fmla="*/ 181504 w 318984"/>
              <a:gd name="connsiteY11" fmla="*/ 1096641 h 1195754"/>
              <a:gd name="connsiteX12" fmla="*/ 226265 w 318984"/>
              <a:gd name="connsiteY12" fmla="*/ 1147796 h 1195754"/>
              <a:gd name="connsiteX13" fmla="*/ 277420 w 318984"/>
              <a:gd name="connsiteY13" fmla="*/ 1182965 h 1195754"/>
              <a:gd name="connsiteX14" fmla="*/ 318984 w 318984"/>
              <a:gd name="connsiteY14" fmla="*/ 1195754 h 1195754"/>
              <a:gd name="connsiteX15" fmla="*/ 318984 w 318984"/>
              <a:gd name="connsiteY15" fmla="*/ 1195754 h 1195754"/>
              <a:gd name="connsiteX0" fmla="*/ 276979 w 318542"/>
              <a:gd name="connsiteY0" fmla="*/ 0 h 1195754"/>
              <a:gd name="connsiteX1" fmla="*/ 222626 w 318542"/>
              <a:gd name="connsiteY1" fmla="*/ 47958 h 1195754"/>
              <a:gd name="connsiteX2" fmla="*/ 120315 w 318542"/>
              <a:gd name="connsiteY2" fmla="*/ 169452 h 1195754"/>
              <a:gd name="connsiteX3" fmla="*/ 59569 w 318542"/>
              <a:gd name="connsiteY3" fmla="*/ 281354 h 1195754"/>
              <a:gd name="connsiteX4" fmla="*/ 21202 w 318542"/>
              <a:gd name="connsiteY4" fmla="*/ 393256 h 1195754"/>
              <a:gd name="connsiteX5" fmla="*/ 14808 w 318542"/>
              <a:gd name="connsiteY5" fmla="*/ 431623 h 1195754"/>
              <a:gd name="connsiteX6" fmla="*/ 5216 w 318542"/>
              <a:gd name="connsiteY6" fmla="*/ 482778 h 1195754"/>
              <a:gd name="connsiteX7" fmla="*/ 2019 w 318542"/>
              <a:gd name="connsiteY7" fmla="*/ 562708 h 1195754"/>
              <a:gd name="connsiteX8" fmla="*/ 2019 w 318542"/>
              <a:gd name="connsiteY8" fmla="*/ 677807 h 1195754"/>
              <a:gd name="connsiteX9" fmla="*/ 27597 w 318542"/>
              <a:gd name="connsiteY9" fmla="*/ 792907 h 1195754"/>
              <a:gd name="connsiteX10" fmla="*/ 65963 w 318542"/>
              <a:gd name="connsiteY10" fmla="*/ 908006 h 1195754"/>
              <a:gd name="connsiteX11" fmla="*/ 120315 w 318542"/>
              <a:gd name="connsiteY11" fmla="*/ 1013514 h 1195754"/>
              <a:gd name="connsiteX12" fmla="*/ 181062 w 318542"/>
              <a:gd name="connsiteY12" fmla="*/ 1096641 h 1195754"/>
              <a:gd name="connsiteX13" fmla="*/ 225823 w 318542"/>
              <a:gd name="connsiteY13" fmla="*/ 1147796 h 1195754"/>
              <a:gd name="connsiteX14" fmla="*/ 276978 w 318542"/>
              <a:gd name="connsiteY14" fmla="*/ 1182965 h 1195754"/>
              <a:gd name="connsiteX15" fmla="*/ 318542 w 318542"/>
              <a:gd name="connsiteY15" fmla="*/ 1195754 h 1195754"/>
              <a:gd name="connsiteX16" fmla="*/ 318542 w 318542"/>
              <a:gd name="connsiteY16" fmla="*/ 1195754 h 1195754"/>
              <a:gd name="connsiteX0" fmla="*/ 275079 w 316642"/>
              <a:gd name="connsiteY0" fmla="*/ 0 h 1195754"/>
              <a:gd name="connsiteX1" fmla="*/ 220726 w 316642"/>
              <a:gd name="connsiteY1" fmla="*/ 47958 h 1195754"/>
              <a:gd name="connsiteX2" fmla="*/ 118415 w 316642"/>
              <a:gd name="connsiteY2" fmla="*/ 169452 h 1195754"/>
              <a:gd name="connsiteX3" fmla="*/ 57669 w 316642"/>
              <a:gd name="connsiteY3" fmla="*/ 281354 h 1195754"/>
              <a:gd name="connsiteX4" fmla="*/ 19302 w 316642"/>
              <a:gd name="connsiteY4" fmla="*/ 393256 h 1195754"/>
              <a:gd name="connsiteX5" fmla="*/ 12908 w 316642"/>
              <a:gd name="connsiteY5" fmla="*/ 431623 h 1195754"/>
              <a:gd name="connsiteX6" fmla="*/ 3316 w 316642"/>
              <a:gd name="connsiteY6" fmla="*/ 482778 h 1195754"/>
              <a:gd name="connsiteX7" fmla="*/ 119 w 316642"/>
              <a:gd name="connsiteY7" fmla="*/ 562708 h 1195754"/>
              <a:gd name="connsiteX8" fmla="*/ 3316 w 316642"/>
              <a:gd name="connsiteY8" fmla="*/ 681004 h 1195754"/>
              <a:gd name="connsiteX9" fmla="*/ 25697 w 316642"/>
              <a:gd name="connsiteY9" fmla="*/ 792907 h 1195754"/>
              <a:gd name="connsiteX10" fmla="*/ 64063 w 316642"/>
              <a:gd name="connsiteY10" fmla="*/ 908006 h 1195754"/>
              <a:gd name="connsiteX11" fmla="*/ 118415 w 316642"/>
              <a:gd name="connsiteY11" fmla="*/ 1013514 h 1195754"/>
              <a:gd name="connsiteX12" fmla="*/ 179162 w 316642"/>
              <a:gd name="connsiteY12" fmla="*/ 1096641 h 1195754"/>
              <a:gd name="connsiteX13" fmla="*/ 223923 w 316642"/>
              <a:gd name="connsiteY13" fmla="*/ 1147796 h 1195754"/>
              <a:gd name="connsiteX14" fmla="*/ 275078 w 316642"/>
              <a:gd name="connsiteY14" fmla="*/ 1182965 h 1195754"/>
              <a:gd name="connsiteX15" fmla="*/ 316642 w 316642"/>
              <a:gd name="connsiteY15" fmla="*/ 1195754 h 1195754"/>
              <a:gd name="connsiteX16" fmla="*/ 316642 w 316642"/>
              <a:gd name="connsiteY16" fmla="*/ 1195754 h 1195754"/>
              <a:gd name="connsiteX0" fmla="*/ 274987 w 316550"/>
              <a:gd name="connsiteY0" fmla="*/ 0 h 1195754"/>
              <a:gd name="connsiteX1" fmla="*/ 220634 w 316550"/>
              <a:gd name="connsiteY1" fmla="*/ 47958 h 1195754"/>
              <a:gd name="connsiteX2" fmla="*/ 118323 w 316550"/>
              <a:gd name="connsiteY2" fmla="*/ 169452 h 1195754"/>
              <a:gd name="connsiteX3" fmla="*/ 57577 w 316550"/>
              <a:gd name="connsiteY3" fmla="*/ 281354 h 1195754"/>
              <a:gd name="connsiteX4" fmla="*/ 19210 w 316550"/>
              <a:gd name="connsiteY4" fmla="*/ 393256 h 1195754"/>
              <a:gd name="connsiteX5" fmla="*/ 12816 w 316550"/>
              <a:gd name="connsiteY5" fmla="*/ 431623 h 1195754"/>
              <a:gd name="connsiteX6" fmla="*/ 3224 w 316550"/>
              <a:gd name="connsiteY6" fmla="*/ 482778 h 1195754"/>
              <a:gd name="connsiteX7" fmla="*/ 27 w 316550"/>
              <a:gd name="connsiteY7" fmla="*/ 562708 h 1195754"/>
              <a:gd name="connsiteX8" fmla="*/ 3224 w 316550"/>
              <a:gd name="connsiteY8" fmla="*/ 681004 h 1195754"/>
              <a:gd name="connsiteX9" fmla="*/ 22408 w 316550"/>
              <a:gd name="connsiteY9" fmla="*/ 792907 h 1195754"/>
              <a:gd name="connsiteX10" fmla="*/ 63971 w 316550"/>
              <a:gd name="connsiteY10" fmla="*/ 908006 h 1195754"/>
              <a:gd name="connsiteX11" fmla="*/ 118323 w 316550"/>
              <a:gd name="connsiteY11" fmla="*/ 1013514 h 1195754"/>
              <a:gd name="connsiteX12" fmla="*/ 179070 w 316550"/>
              <a:gd name="connsiteY12" fmla="*/ 1096641 h 1195754"/>
              <a:gd name="connsiteX13" fmla="*/ 223831 w 316550"/>
              <a:gd name="connsiteY13" fmla="*/ 1147796 h 1195754"/>
              <a:gd name="connsiteX14" fmla="*/ 274986 w 316550"/>
              <a:gd name="connsiteY14" fmla="*/ 1182965 h 1195754"/>
              <a:gd name="connsiteX15" fmla="*/ 316550 w 316550"/>
              <a:gd name="connsiteY15" fmla="*/ 1195754 h 1195754"/>
              <a:gd name="connsiteX16" fmla="*/ 316550 w 316550"/>
              <a:gd name="connsiteY16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2 w 316523"/>
              <a:gd name="connsiteY9" fmla="*/ 71617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5 w 316523"/>
              <a:gd name="connsiteY9" fmla="*/ 725765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28962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2159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6396 w 316523"/>
              <a:gd name="connsiteY9" fmla="*/ 735356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15988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4960 w 316523"/>
              <a:gd name="connsiteY0" fmla="*/ 0 h 1195754"/>
              <a:gd name="connsiteX1" fmla="*/ 220607 w 316523"/>
              <a:gd name="connsiteY1" fmla="*/ 47958 h 1195754"/>
              <a:gd name="connsiteX2" fmla="*/ 118296 w 316523"/>
              <a:gd name="connsiteY2" fmla="*/ 169452 h 1195754"/>
              <a:gd name="connsiteX3" fmla="*/ 57550 w 316523"/>
              <a:gd name="connsiteY3" fmla="*/ 281354 h 1195754"/>
              <a:gd name="connsiteX4" fmla="*/ 19183 w 316523"/>
              <a:gd name="connsiteY4" fmla="*/ 393256 h 1195754"/>
              <a:gd name="connsiteX5" fmla="*/ 12789 w 316523"/>
              <a:gd name="connsiteY5" fmla="*/ 431623 h 1195754"/>
              <a:gd name="connsiteX6" fmla="*/ 3197 w 316523"/>
              <a:gd name="connsiteY6" fmla="*/ 482778 h 1195754"/>
              <a:gd name="connsiteX7" fmla="*/ 0 w 316523"/>
              <a:gd name="connsiteY7" fmla="*/ 562708 h 1195754"/>
              <a:gd name="connsiteX8" fmla="*/ 3197 w 316523"/>
              <a:gd name="connsiteY8" fmla="*/ 681004 h 1195754"/>
              <a:gd name="connsiteX9" fmla="*/ 9593 w 316523"/>
              <a:gd name="connsiteY9" fmla="*/ 738554 h 1195754"/>
              <a:gd name="connsiteX10" fmla="*/ 22381 w 316523"/>
              <a:gd name="connsiteY10" fmla="*/ 792907 h 1195754"/>
              <a:gd name="connsiteX11" fmla="*/ 63944 w 316523"/>
              <a:gd name="connsiteY11" fmla="*/ 908006 h 1195754"/>
              <a:gd name="connsiteX12" fmla="*/ 118296 w 316523"/>
              <a:gd name="connsiteY12" fmla="*/ 1013514 h 1195754"/>
              <a:gd name="connsiteX13" fmla="*/ 179043 w 316523"/>
              <a:gd name="connsiteY13" fmla="*/ 1096641 h 1195754"/>
              <a:gd name="connsiteX14" fmla="*/ 223804 w 316523"/>
              <a:gd name="connsiteY14" fmla="*/ 1147796 h 1195754"/>
              <a:gd name="connsiteX15" fmla="*/ 274959 w 316523"/>
              <a:gd name="connsiteY15" fmla="*/ 1182965 h 1195754"/>
              <a:gd name="connsiteX16" fmla="*/ 316523 w 316523"/>
              <a:gd name="connsiteY16" fmla="*/ 1195754 h 1195754"/>
              <a:gd name="connsiteX17" fmla="*/ 316523 w 316523"/>
              <a:gd name="connsiteY17" fmla="*/ 1195754 h 1195754"/>
              <a:gd name="connsiteX0" fmla="*/ 278226 w 319789"/>
              <a:gd name="connsiteY0" fmla="*/ 0 h 1195754"/>
              <a:gd name="connsiteX1" fmla="*/ 223873 w 319789"/>
              <a:gd name="connsiteY1" fmla="*/ 47958 h 1195754"/>
              <a:gd name="connsiteX2" fmla="*/ 121562 w 319789"/>
              <a:gd name="connsiteY2" fmla="*/ 169452 h 1195754"/>
              <a:gd name="connsiteX3" fmla="*/ 60816 w 319789"/>
              <a:gd name="connsiteY3" fmla="*/ 281354 h 1195754"/>
              <a:gd name="connsiteX4" fmla="*/ 22449 w 319789"/>
              <a:gd name="connsiteY4" fmla="*/ 393256 h 1195754"/>
              <a:gd name="connsiteX5" fmla="*/ 16055 w 319789"/>
              <a:gd name="connsiteY5" fmla="*/ 431623 h 1195754"/>
              <a:gd name="connsiteX6" fmla="*/ 6463 w 319789"/>
              <a:gd name="connsiteY6" fmla="*/ 482778 h 1195754"/>
              <a:gd name="connsiteX7" fmla="*/ 3266 w 319789"/>
              <a:gd name="connsiteY7" fmla="*/ 562708 h 1195754"/>
              <a:gd name="connsiteX8" fmla="*/ 69 w 319789"/>
              <a:gd name="connsiteY8" fmla="*/ 629849 h 1195754"/>
              <a:gd name="connsiteX9" fmla="*/ 6463 w 319789"/>
              <a:gd name="connsiteY9" fmla="*/ 681004 h 1195754"/>
              <a:gd name="connsiteX10" fmla="*/ 12859 w 319789"/>
              <a:gd name="connsiteY10" fmla="*/ 738554 h 1195754"/>
              <a:gd name="connsiteX11" fmla="*/ 25647 w 319789"/>
              <a:gd name="connsiteY11" fmla="*/ 792907 h 1195754"/>
              <a:gd name="connsiteX12" fmla="*/ 67210 w 319789"/>
              <a:gd name="connsiteY12" fmla="*/ 908006 h 1195754"/>
              <a:gd name="connsiteX13" fmla="*/ 121562 w 319789"/>
              <a:gd name="connsiteY13" fmla="*/ 1013514 h 1195754"/>
              <a:gd name="connsiteX14" fmla="*/ 182309 w 319789"/>
              <a:gd name="connsiteY14" fmla="*/ 1096641 h 1195754"/>
              <a:gd name="connsiteX15" fmla="*/ 227070 w 319789"/>
              <a:gd name="connsiteY15" fmla="*/ 1147796 h 1195754"/>
              <a:gd name="connsiteX16" fmla="*/ 278225 w 319789"/>
              <a:gd name="connsiteY16" fmla="*/ 1182965 h 1195754"/>
              <a:gd name="connsiteX17" fmla="*/ 319789 w 319789"/>
              <a:gd name="connsiteY17" fmla="*/ 1195754 h 1195754"/>
              <a:gd name="connsiteX18" fmla="*/ 319789 w 319789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7796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44599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4204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38205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2965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6162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1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75359 w 316923"/>
              <a:gd name="connsiteY16" fmla="*/ 1176570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195754"/>
              <a:gd name="connsiteX1" fmla="*/ 221007 w 316923"/>
              <a:gd name="connsiteY1" fmla="*/ 47958 h 1195754"/>
              <a:gd name="connsiteX2" fmla="*/ 118696 w 316923"/>
              <a:gd name="connsiteY2" fmla="*/ 169452 h 1195754"/>
              <a:gd name="connsiteX3" fmla="*/ 57950 w 316923"/>
              <a:gd name="connsiteY3" fmla="*/ 281354 h 1195754"/>
              <a:gd name="connsiteX4" fmla="*/ 19583 w 316923"/>
              <a:gd name="connsiteY4" fmla="*/ 393256 h 1195754"/>
              <a:gd name="connsiteX5" fmla="*/ 13189 w 316923"/>
              <a:gd name="connsiteY5" fmla="*/ 431623 h 1195754"/>
              <a:gd name="connsiteX6" fmla="*/ 3597 w 316923"/>
              <a:gd name="connsiteY6" fmla="*/ 482778 h 1195754"/>
              <a:gd name="connsiteX7" fmla="*/ 400 w 316923"/>
              <a:gd name="connsiteY7" fmla="*/ 562708 h 1195754"/>
              <a:gd name="connsiteX8" fmla="*/ 400 w 316923"/>
              <a:gd name="connsiteY8" fmla="*/ 629849 h 1195754"/>
              <a:gd name="connsiteX9" fmla="*/ 3597 w 316923"/>
              <a:gd name="connsiteY9" fmla="*/ 681004 h 1195754"/>
              <a:gd name="connsiteX10" fmla="*/ 9993 w 316923"/>
              <a:gd name="connsiteY10" fmla="*/ 738554 h 1195754"/>
              <a:gd name="connsiteX11" fmla="*/ 22781 w 316923"/>
              <a:gd name="connsiteY11" fmla="*/ 792907 h 1195754"/>
              <a:gd name="connsiteX12" fmla="*/ 64344 w 316923"/>
              <a:gd name="connsiteY12" fmla="*/ 908006 h 1195754"/>
              <a:gd name="connsiteX13" fmla="*/ 118696 w 316923"/>
              <a:gd name="connsiteY13" fmla="*/ 1013514 h 1195754"/>
              <a:gd name="connsiteX14" fmla="*/ 179443 w 316923"/>
              <a:gd name="connsiteY14" fmla="*/ 1096641 h 1195754"/>
              <a:gd name="connsiteX15" fmla="*/ 227401 w 316923"/>
              <a:gd name="connsiteY15" fmla="*/ 1144600 h 1195754"/>
              <a:gd name="connsiteX16" fmla="*/ 291345 w 316923"/>
              <a:gd name="connsiteY16" fmla="*/ 1189359 h 1195754"/>
              <a:gd name="connsiteX17" fmla="*/ 316923 w 316923"/>
              <a:gd name="connsiteY17" fmla="*/ 1195754 h 1195754"/>
              <a:gd name="connsiteX18" fmla="*/ 316923 w 316923"/>
              <a:gd name="connsiteY18" fmla="*/ 1195754 h 1195754"/>
              <a:gd name="connsiteX0" fmla="*/ 275360 w 316923"/>
              <a:gd name="connsiteY0" fmla="*/ 0 h 1204907"/>
              <a:gd name="connsiteX1" fmla="*/ 221007 w 316923"/>
              <a:gd name="connsiteY1" fmla="*/ 47958 h 1204907"/>
              <a:gd name="connsiteX2" fmla="*/ 118696 w 316923"/>
              <a:gd name="connsiteY2" fmla="*/ 169452 h 1204907"/>
              <a:gd name="connsiteX3" fmla="*/ 57950 w 316923"/>
              <a:gd name="connsiteY3" fmla="*/ 281354 h 1204907"/>
              <a:gd name="connsiteX4" fmla="*/ 19583 w 316923"/>
              <a:gd name="connsiteY4" fmla="*/ 393256 h 1204907"/>
              <a:gd name="connsiteX5" fmla="*/ 13189 w 316923"/>
              <a:gd name="connsiteY5" fmla="*/ 431623 h 1204907"/>
              <a:gd name="connsiteX6" fmla="*/ 3597 w 316923"/>
              <a:gd name="connsiteY6" fmla="*/ 482778 h 1204907"/>
              <a:gd name="connsiteX7" fmla="*/ 400 w 316923"/>
              <a:gd name="connsiteY7" fmla="*/ 562708 h 1204907"/>
              <a:gd name="connsiteX8" fmla="*/ 400 w 316923"/>
              <a:gd name="connsiteY8" fmla="*/ 629849 h 1204907"/>
              <a:gd name="connsiteX9" fmla="*/ 3597 w 316923"/>
              <a:gd name="connsiteY9" fmla="*/ 681004 h 1204907"/>
              <a:gd name="connsiteX10" fmla="*/ 9993 w 316923"/>
              <a:gd name="connsiteY10" fmla="*/ 738554 h 1204907"/>
              <a:gd name="connsiteX11" fmla="*/ 22781 w 316923"/>
              <a:gd name="connsiteY11" fmla="*/ 792907 h 1204907"/>
              <a:gd name="connsiteX12" fmla="*/ 64344 w 316923"/>
              <a:gd name="connsiteY12" fmla="*/ 908006 h 1204907"/>
              <a:gd name="connsiteX13" fmla="*/ 118696 w 316923"/>
              <a:gd name="connsiteY13" fmla="*/ 1013514 h 1204907"/>
              <a:gd name="connsiteX14" fmla="*/ 179443 w 316923"/>
              <a:gd name="connsiteY14" fmla="*/ 1096641 h 1204907"/>
              <a:gd name="connsiteX15" fmla="*/ 227401 w 316923"/>
              <a:gd name="connsiteY15" fmla="*/ 1144600 h 1204907"/>
              <a:gd name="connsiteX16" fmla="*/ 304134 w 316923"/>
              <a:gd name="connsiteY16" fmla="*/ 1202148 h 1204907"/>
              <a:gd name="connsiteX17" fmla="*/ 316923 w 316923"/>
              <a:gd name="connsiteY17" fmla="*/ 1195754 h 1204907"/>
              <a:gd name="connsiteX18" fmla="*/ 316923 w 316923"/>
              <a:gd name="connsiteY18" fmla="*/ 1195754 h 1204907"/>
              <a:gd name="connsiteX0" fmla="*/ 275360 w 316923"/>
              <a:gd name="connsiteY0" fmla="*/ 0 h 1202528"/>
              <a:gd name="connsiteX1" fmla="*/ 221007 w 316923"/>
              <a:gd name="connsiteY1" fmla="*/ 47958 h 1202528"/>
              <a:gd name="connsiteX2" fmla="*/ 118696 w 316923"/>
              <a:gd name="connsiteY2" fmla="*/ 169452 h 1202528"/>
              <a:gd name="connsiteX3" fmla="*/ 57950 w 316923"/>
              <a:gd name="connsiteY3" fmla="*/ 281354 h 1202528"/>
              <a:gd name="connsiteX4" fmla="*/ 19583 w 316923"/>
              <a:gd name="connsiteY4" fmla="*/ 393256 h 1202528"/>
              <a:gd name="connsiteX5" fmla="*/ 13189 w 316923"/>
              <a:gd name="connsiteY5" fmla="*/ 431623 h 1202528"/>
              <a:gd name="connsiteX6" fmla="*/ 3597 w 316923"/>
              <a:gd name="connsiteY6" fmla="*/ 482778 h 1202528"/>
              <a:gd name="connsiteX7" fmla="*/ 400 w 316923"/>
              <a:gd name="connsiteY7" fmla="*/ 562708 h 1202528"/>
              <a:gd name="connsiteX8" fmla="*/ 400 w 316923"/>
              <a:gd name="connsiteY8" fmla="*/ 629849 h 1202528"/>
              <a:gd name="connsiteX9" fmla="*/ 3597 w 316923"/>
              <a:gd name="connsiteY9" fmla="*/ 681004 h 1202528"/>
              <a:gd name="connsiteX10" fmla="*/ 9993 w 316923"/>
              <a:gd name="connsiteY10" fmla="*/ 738554 h 1202528"/>
              <a:gd name="connsiteX11" fmla="*/ 22781 w 316923"/>
              <a:gd name="connsiteY11" fmla="*/ 792907 h 1202528"/>
              <a:gd name="connsiteX12" fmla="*/ 64344 w 316923"/>
              <a:gd name="connsiteY12" fmla="*/ 908006 h 1202528"/>
              <a:gd name="connsiteX13" fmla="*/ 118696 w 316923"/>
              <a:gd name="connsiteY13" fmla="*/ 1013514 h 1202528"/>
              <a:gd name="connsiteX14" fmla="*/ 179443 w 316923"/>
              <a:gd name="connsiteY14" fmla="*/ 1096641 h 1202528"/>
              <a:gd name="connsiteX15" fmla="*/ 227401 w 316923"/>
              <a:gd name="connsiteY15" fmla="*/ 1144600 h 1202528"/>
              <a:gd name="connsiteX16" fmla="*/ 275359 w 316923"/>
              <a:gd name="connsiteY16" fmla="*/ 1182965 h 1202528"/>
              <a:gd name="connsiteX17" fmla="*/ 304134 w 316923"/>
              <a:gd name="connsiteY17" fmla="*/ 1202148 h 1202528"/>
              <a:gd name="connsiteX18" fmla="*/ 316923 w 316923"/>
              <a:gd name="connsiteY18" fmla="*/ 1195754 h 1202528"/>
              <a:gd name="connsiteX19" fmla="*/ 316923 w 316923"/>
              <a:gd name="connsiteY19" fmla="*/ 1195754 h 1202528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64344 w 316923"/>
              <a:gd name="connsiteY12" fmla="*/ 908006 h 1202861"/>
              <a:gd name="connsiteX13" fmla="*/ 118696 w 316923"/>
              <a:gd name="connsiteY13" fmla="*/ 1013514 h 1202861"/>
              <a:gd name="connsiteX14" fmla="*/ 179443 w 316923"/>
              <a:gd name="connsiteY14" fmla="*/ 1096641 h 1202861"/>
              <a:gd name="connsiteX15" fmla="*/ 227401 w 316923"/>
              <a:gd name="connsiteY15" fmla="*/ 1144600 h 1202861"/>
              <a:gd name="connsiteX16" fmla="*/ 265768 w 316923"/>
              <a:gd name="connsiteY16" fmla="*/ 1176571 h 1202861"/>
              <a:gd name="connsiteX17" fmla="*/ 304134 w 316923"/>
              <a:gd name="connsiteY17" fmla="*/ 1202148 h 1202861"/>
              <a:gd name="connsiteX18" fmla="*/ 316923 w 316923"/>
              <a:gd name="connsiteY18" fmla="*/ 1195754 h 1202861"/>
              <a:gd name="connsiteX19" fmla="*/ 316923 w 316923"/>
              <a:gd name="connsiteY19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2372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38766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22781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9993 w 316923"/>
              <a:gd name="connsiteY10" fmla="*/ 738554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1004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7 w 316923"/>
              <a:gd name="connsiteY9" fmla="*/ 684201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8313 w 319876"/>
              <a:gd name="connsiteY0" fmla="*/ 0 h 1202861"/>
              <a:gd name="connsiteX1" fmla="*/ 223960 w 319876"/>
              <a:gd name="connsiteY1" fmla="*/ 47958 h 1202861"/>
              <a:gd name="connsiteX2" fmla="*/ 121649 w 319876"/>
              <a:gd name="connsiteY2" fmla="*/ 169452 h 1202861"/>
              <a:gd name="connsiteX3" fmla="*/ 60903 w 319876"/>
              <a:gd name="connsiteY3" fmla="*/ 281354 h 1202861"/>
              <a:gd name="connsiteX4" fmla="*/ 22536 w 319876"/>
              <a:gd name="connsiteY4" fmla="*/ 393256 h 1202861"/>
              <a:gd name="connsiteX5" fmla="*/ 16142 w 319876"/>
              <a:gd name="connsiteY5" fmla="*/ 431623 h 1202861"/>
              <a:gd name="connsiteX6" fmla="*/ 6550 w 319876"/>
              <a:gd name="connsiteY6" fmla="*/ 482778 h 1202861"/>
              <a:gd name="connsiteX7" fmla="*/ 3353 w 319876"/>
              <a:gd name="connsiteY7" fmla="*/ 562708 h 1202861"/>
              <a:gd name="connsiteX8" fmla="*/ 3353 w 319876"/>
              <a:gd name="connsiteY8" fmla="*/ 629849 h 1202861"/>
              <a:gd name="connsiteX9" fmla="*/ 155 w 319876"/>
              <a:gd name="connsiteY9" fmla="*/ 684201 h 1202861"/>
              <a:gd name="connsiteX10" fmla="*/ 9749 w 319876"/>
              <a:gd name="connsiteY10" fmla="*/ 741751 h 1202861"/>
              <a:gd name="connsiteX11" fmla="*/ 22537 w 319876"/>
              <a:gd name="connsiteY11" fmla="*/ 792907 h 1202861"/>
              <a:gd name="connsiteX12" fmla="*/ 44917 w 319876"/>
              <a:gd name="connsiteY12" fmla="*/ 856851 h 1202861"/>
              <a:gd name="connsiteX13" fmla="*/ 67297 w 319876"/>
              <a:gd name="connsiteY13" fmla="*/ 908006 h 1202861"/>
              <a:gd name="connsiteX14" fmla="*/ 121649 w 319876"/>
              <a:gd name="connsiteY14" fmla="*/ 1013514 h 1202861"/>
              <a:gd name="connsiteX15" fmla="*/ 182396 w 319876"/>
              <a:gd name="connsiteY15" fmla="*/ 1096641 h 1202861"/>
              <a:gd name="connsiteX16" fmla="*/ 230354 w 319876"/>
              <a:gd name="connsiteY16" fmla="*/ 1144600 h 1202861"/>
              <a:gd name="connsiteX17" fmla="*/ 268721 w 319876"/>
              <a:gd name="connsiteY17" fmla="*/ 1176571 h 1202861"/>
              <a:gd name="connsiteX18" fmla="*/ 307087 w 319876"/>
              <a:gd name="connsiteY18" fmla="*/ 1202148 h 1202861"/>
              <a:gd name="connsiteX19" fmla="*/ 319876 w 319876"/>
              <a:gd name="connsiteY19" fmla="*/ 1195754 h 1202861"/>
              <a:gd name="connsiteX20" fmla="*/ 319876 w 319876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6794 w 316923"/>
              <a:gd name="connsiteY9" fmla="*/ 693792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6796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41964 w 316923"/>
              <a:gd name="connsiteY12" fmla="*/ 856851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08006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22597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13514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096641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79443 w 316923"/>
              <a:gd name="connsiteY15" fmla="*/ 1111232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21007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  <a:gd name="connsiteX0" fmla="*/ 275360 w 316923"/>
              <a:gd name="connsiteY0" fmla="*/ 0 h 1202861"/>
              <a:gd name="connsiteX1" fmla="*/ 214613 w 316923"/>
              <a:gd name="connsiteY1" fmla="*/ 47958 h 1202861"/>
              <a:gd name="connsiteX2" fmla="*/ 118696 w 316923"/>
              <a:gd name="connsiteY2" fmla="*/ 169452 h 1202861"/>
              <a:gd name="connsiteX3" fmla="*/ 57950 w 316923"/>
              <a:gd name="connsiteY3" fmla="*/ 281354 h 1202861"/>
              <a:gd name="connsiteX4" fmla="*/ 19583 w 316923"/>
              <a:gd name="connsiteY4" fmla="*/ 393256 h 1202861"/>
              <a:gd name="connsiteX5" fmla="*/ 13189 w 316923"/>
              <a:gd name="connsiteY5" fmla="*/ 431623 h 1202861"/>
              <a:gd name="connsiteX6" fmla="*/ 3597 w 316923"/>
              <a:gd name="connsiteY6" fmla="*/ 482778 h 1202861"/>
              <a:gd name="connsiteX7" fmla="*/ 400 w 316923"/>
              <a:gd name="connsiteY7" fmla="*/ 562708 h 1202861"/>
              <a:gd name="connsiteX8" fmla="*/ 400 w 316923"/>
              <a:gd name="connsiteY8" fmla="*/ 629849 h 1202861"/>
              <a:gd name="connsiteX9" fmla="*/ 3596 w 316923"/>
              <a:gd name="connsiteY9" fmla="*/ 700187 h 1202861"/>
              <a:gd name="connsiteX10" fmla="*/ 9993 w 316923"/>
              <a:gd name="connsiteY10" fmla="*/ 741751 h 1202861"/>
              <a:gd name="connsiteX11" fmla="*/ 19584 w 316923"/>
              <a:gd name="connsiteY11" fmla="*/ 792907 h 1202861"/>
              <a:gd name="connsiteX12" fmla="*/ 37100 w 316923"/>
              <a:gd name="connsiteY12" fmla="*/ 861715 h 1202861"/>
              <a:gd name="connsiteX13" fmla="*/ 64344 w 316923"/>
              <a:gd name="connsiteY13" fmla="*/ 937188 h 1202861"/>
              <a:gd name="connsiteX14" fmla="*/ 118696 w 316923"/>
              <a:gd name="connsiteY14" fmla="*/ 1032969 h 1202861"/>
              <a:gd name="connsiteX15" fmla="*/ 184307 w 316923"/>
              <a:gd name="connsiteY15" fmla="*/ 1106368 h 1202861"/>
              <a:gd name="connsiteX16" fmla="*/ 227401 w 316923"/>
              <a:gd name="connsiteY16" fmla="*/ 1144600 h 1202861"/>
              <a:gd name="connsiteX17" fmla="*/ 265768 w 316923"/>
              <a:gd name="connsiteY17" fmla="*/ 1176571 h 1202861"/>
              <a:gd name="connsiteX18" fmla="*/ 304134 w 316923"/>
              <a:gd name="connsiteY18" fmla="*/ 1202148 h 1202861"/>
              <a:gd name="connsiteX19" fmla="*/ 316923 w 316923"/>
              <a:gd name="connsiteY19" fmla="*/ 1195754 h 1202861"/>
              <a:gd name="connsiteX20" fmla="*/ 316923 w 316923"/>
              <a:gd name="connsiteY20" fmla="*/ 1195754 h 120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923" h="1202861">
                <a:moveTo>
                  <a:pt x="275360" y="0"/>
                </a:moveTo>
                <a:cubicBezTo>
                  <a:pt x="268966" y="6927"/>
                  <a:pt x="237526" y="19716"/>
                  <a:pt x="214613" y="47958"/>
                </a:cubicBezTo>
                <a:cubicBezTo>
                  <a:pt x="191700" y="76200"/>
                  <a:pt x="144807" y="130553"/>
                  <a:pt x="118696" y="169452"/>
                </a:cubicBezTo>
                <a:cubicBezTo>
                  <a:pt x="92585" y="208351"/>
                  <a:pt x="74469" y="244053"/>
                  <a:pt x="57950" y="281354"/>
                </a:cubicBezTo>
                <a:cubicBezTo>
                  <a:pt x="41431" y="318655"/>
                  <a:pt x="27043" y="368211"/>
                  <a:pt x="19583" y="393256"/>
                </a:cubicBezTo>
                <a:cubicBezTo>
                  <a:pt x="12123" y="418301"/>
                  <a:pt x="15853" y="416703"/>
                  <a:pt x="13189" y="431623"/>
                </a:cubicBezTo>
                <a:cubicBezTo>
                  <a:pt x="10525" y="446543"/>
                  <a:pt x="5729" y="460931"/>
                  <a:pt x="3597" y="482778"/>
                </a:cubicBezTo>
                <a:cubicBezTo>
                  <a:pt x="1466" y="504626"/>
                  <a:pt x="933" y="538196"/>
                  <a:pt x="400" y="562708"/>
                </a:cubicBezTo>
                <a:cubicBezTo>
                  <a:pt x="-133" y="587220"/>
                  <a:pt x="-133" y="610133"/>
                  <a:pt x="400" y="629849"/>
                </a:cubicBezTo>
                <a:cubicBezTo>
                  <a:pt x="933" y="649565"/>
                  <a:pt x="1997" y="681537"/>
                  <a:pt x="3596" y="700187"/>
                </a:cubicBezTo>
                <a:cubicBezTo>
                  <a:pt x="5195" y="718837"/>
                  <a:pt x="6796" y="723101"/>
                  <a:pt x="9993" y="741751"/>
                </a:cubicBezTo>
                <a:cubicBezTo>
                  <a:pt x="16387" y="760402"/>
                  <a:pt x="15066" y="772913"/>
                  <a:pt x="19584" y="792907"/>
                </a:cubicBezTo>
                <a:cubicBezTo>
                  <a:pt x="24102" y="812901"/>
                  <a:pt x="30173" y="842532"/>
                  <a:pt x="37100" y="861715"/>
                </a:cubicBezTo>
                <a:cubicBezTo>
                  <a:pt x="44027" y="880898"/>
                  <a:pt x="50745" y="908646"/>
                  <a:pt x="64344" y="937188"/>
                </a:cubicBezTo>
                <a:cubicBezTo>
                  <a:pt x="77943" y="965730"/>
                  <a:pt x="98702" y="1004772"/>
                  <a:pt x="118696" y="1032969"/>
                </a:cubicBezTo>
                <a:cubicBezTo>
                  <a:pt x="138690" y="1061166"/>
                  <a:pt x="166190" y="1087763"/>
                  <a:pt x="184307" y="1106368"/>
                </a:cubicBezTo>
                <a:cubicBezTo>
                  <a:pt x="202424" y="1124973"/>
                  <a:pt x="213824" y="1132900"/>
                  <a:pt x="227401" y="1144600"/>
                </a:cubicBezTo>
                <a:cubicBezTo>
                  <a:pt x="240978" y="1156300"/>
                  <a:pt x="252979" y="1166980"/>
                  <a:pt x="265768" y="1176571"/>
                </a:cubicBezTo>
                <a:cubicBezTo>
                  <a:pt x="278557" y="1186162"/>
                  <a:pt x="295608" y="1198951"/>
                  <a:pt x="304134" y="1202148"/>
                </a:cubicBezTo>
                <a:cubicBezTo>
                  <a:pt x="312660" y="1205345"/>
                  <a:pt x="314792" y="1196820"/>
                  <a:pt x="316923" y="1195754"/>
                </a:cubicBezTo>
                <a:lnTo>
                  <a:pt x="316923" y="119575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Freeform 31"/>
          <p:cNvSpPr/>
          <p:nvPr/>
        </p:nvSpPr>
        <p:spPr>
          <a:xfrm>
            <a:off x="5576201" y="3400359"/>
            <a:ext cx="703385" cy="249427"/>
          </a:xfrm>
          <a:custGeom>
            <a:avLst/>
            <a:gdLst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4212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17410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40328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2241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6244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5088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39442 w 703385"/>
              <a:gd name="connsiteY9" fmla="*/ 8952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95961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8331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40632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69013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995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5351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66390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7545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7664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  <a:gd name="connsiteX0" fmla="*/ 0 w 703385"/>
              <a:gd name="connsiteY0" fmla="*/ 140677 h 249427"/>
              <a:gd name="connsiteX1" fmla="*/ 111902 w 703385"/>
              <a:gd name="connsiteY1" fmla="*/ 207818 h 249427"/>
              <a:gd name="connsiteX2" fmla="*/ 191833 w 703385"/>
              <a:gd name="connsiteY2" fmla="*/ 233396 h 249427"/>
              <a:gd name="connsiteX3" fmla="*/ 255777 w 703385"/>
              <a:gd name="connsiteY3" fmla="*/ 242987 h 249427"/>
              <a:gd name="connsiteX4" fmla="*/ 326115 w 703385"/>
              <a:gd name="connsiteY4" fmla="*/ 249382 h 249427"/>
              <a:gd name="connsiteX5" fmla="*/ 396453 w 703385"/>
              <a:gd name="connsiteY5" fmla="*/ 239790 h 249427"/>
              <a:gd name="connsiteX6" fmla="*/ 469989 w 703385"/>
              <a:gd name="connsiteY6" fmla="*/ 220607 h 249427"/>
              <a:gd name="connsiteX7" fmla="*/ 537131 w 703385"/>
              <a:gd name="connsiteY7" fmla="*/ 185438 h 249427"/>
              <a:gd name="connsiteX8" fmla="*/ 581892 w 703385"/>
              <a:gd name="connsiteY8" fmla="*/ 147071 h 249427"/>
              <a:gd name="connsiteX9" fmla="*/ 645882 w 703385"/>
              <a:gd name="connsiteY9" fmla="*/ 83083 h 249427"/>
              <a:gd name="connsiteX10" fmla="*/ 671413 w 703385"/>
              <a:gd name="connsiteY10" fmla="*/ 47958 h 249427"/>
              <a:gd name="connsiteX11" fmla="*/ 703385 w 703385"/>
              <a:gd name="connsiteY11" fmla="*/ 0 h 249427"/>
              <a:gd name="connsiteX12" fmla="*/ 703385 w 703385"/>
              <a:gd name="connsiteY12" fmla="*/ 0 h 2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3385" h="249427">
                <a:moveTo>
                  <a:pt x="0" y="140677"/>
                </a:moveTo>
                <a:cubicBezTo>
                  <a:pt x="39965" y="166521"/>
                  <a:pt x="79930" y="192365"/>
                  <a:pt x="111902" y="207818"/>
                </a:cubicBezTo>
                <a:cubicBezTo>
                  <a:pt x="143874" y="223271"/>
                  <a:pt x="167854" y="227535"/>
                  <a:pt x="191833" y="233396"/>
                </a:cubicBezTo>
                <a:cubicBezTo>
                  <a:pt x="215812" y="239257"/>
                  <a:pt x="233397" y="240323"/>
                  <a:pt x="255777" y="242987"/>
                </a:cubicBezTo>
                <a:cubicBezTo>
                  <a:pt x="278157" y="245651"/>
                  <a:pt x="302669" y="249915"/>
                  <a:pt x="326115" y="249382"/>
                </a:cubicBezTo>
                <a:cubicBezTo>
                  <a:pt x="349561" y="248849"/>
                  <a:pt x="372474" y="244586"/>
                  <a:pt x="396453" y="239790"/>
                </a:cubicBezTo>
                <a:cubicBezTo>
                  <a:pt x="420432" y="234994"/>
                  <a:pt x="446543" y="229666"/>
                  <a:pt x="469989" y="220607"/>
                </a:cubicBezTo>
                <a:cubicBezTo>
                  <a:pt x="493435" y="211548"/>
                  <a:pt x="518481" y="197694"/>
                  <a:pt x="537131" y="185438"/>
                </a:cubicBezTo>
                <a:cubicBezTo>
                  <a:pt x="555781" y="173182"/>
                  <a:pt x="563767" y="164130"/>
                  <a:pt x="581892" y="147071"/>
                </a:cubicBezTo>
                <a:cubicBezTo>
                  <a:pt x="600017" y="130012"/>
                  <a:pt x="630962" y="99602"/>
                  <a:pt x="645882" y="83083"/>
                </a:cubicBezTo>
                <a:cubicBezTo>
                  <a:pt x="660802" y="66564"/>
                  <a:pt x="661829" y="61805"/>
                  <a:pt x="671413" y="47958"/>
                </a:cubicBezTo>
                <a:cubicBezTo>
                  <a:pt x="680997" y="34111"/>
                  <a:pt x="703385" y="0"/>
                  <a:pt x="703385" y="0"/>
                </a:cubicBezTo>
                <a:lnTo>
                  <a:pt x="70338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Freeform 32"/>
          <p:cNvSpPr/>
          <p:nvPr/>
        </p:nvSpPr>
        <p:spPr>
          <a:xfrm>
            <a:off x="6122559" y="2316507"/>
            <a:ext cx="280037" cy="1144599"/>
          </a:xfrm>
          <a:custGeom>
            <a:avLst/>
            <a:gdLst>
              <a:gd name="connsiteX0" fmla="*/ 57550 w 217703"/>
              <a:gd name="connsiteY0" fmla="*/ 1106233 h 1106233"/>
              <a:gd name="connsiteX1" fmla="*/ 137480 w 217703"/>
              <a:gd name="connsiteY1" fmla="*/ 987936 h 1106233"/>
              <a:gd name="connsiteX2" fmla="*/ 169452 w 217703"/>
              <a:gd name="connsiteY2" fmla="*/ 904809 h 1106233"/>
              <a:gd name="connsiteX3" fmla="*/ 201424 w 217703"/>
              <a:gd name="connsiteY3" fmla="*/ 773724 h 1106233"/>
              <a:gd name="connsiteX4" fmla="*/ 211015 w 217703"/>
              <a:gd name="connsiteY4" fmla="*/ 652230 h 1106233"/>
              <a:gd name="connsiteX5" fmla="*/ 217410 w 217703"/>
              <a:gd name="connsiteY5" fmla="*/ 514750 h 1106233"/>
              <a:gd name="connsiteX6" fmla="*/ 201424 w 217703"/>
              <a:gd name="connsiteY6" fmla="*/ 393256 h 1106233"/>
              <a:gd name="connsiteX7" fmla="*/ 166254 w 217703"/>
              <a:gd name="connsiteY7" fmla="*/ 300538 h 1106233"/>
              <a:gd name="connsiteX8" fmla="*/ 134282 w 217703"/>
              <a:gd name="connsiteY8" fmla="*/ 201424 h 1106233"/>
              <a:gd name="connsiteX9" fmla="*/ 89522 w 217703"/>
              <a:gd name="connsiteY9" fmla="*/ 105508 h 1106233"/>
              <a:gd name="connsiteX10" fmla="*/ 0 w 217703"/>
              <a:gd name="connsiteY10" fmla="*/ 0 h 1106233"/>
              <a:gd name="connsiteX11" fmla="*/ 0 w 217703"/>
              <a:gd name="connsiteY11" fmla="*/ 0 h 1106233"/>
              <a:gd name="connsiteX0" fmla="*/ 85067 w 245220"/>
              <a:gd name="connsiteY0" fmla="*/ 1117025 h 1117025"/>
              <a:gd name="connsiteX1" fmla="*/ 164997 w 245220"/>
              <a:gd name="connsiteY1" fmla="*/ 998728 h 1117025"/>
              <a:gd name="connsiteX2" fmla="*/ 196969 w 245220"/>
              <a:gd name="connsiteY2" fmla="*/ 915601 h 1117025"/>
              <a:gd name="connsiteX3" fmla="*/ 228941 w 245220"/>
              <a:gd name="connsiteY3" fmla="*/ 784516 h 1117025"/>
              <a:gd name="connsiteX4" fmla="*/ 238532 w 245220"/>
              <a:gd name="connsiteY4" fmla="*/ 663022 h 1117025"/>
              <a:gd name="connsiteX5" fmla="*/ 244927 w 245220"/>
              <a:gd name="connsiteY5" fmla="*/ 525542 h 1117025"/>
              <a:gd name="connsiteX6" fmla="*/ 228941 w 245220"/>
              <a:gd name="connsiteY6" fmla="*/ 404048 h 1117025"/>
              <a:gd name="connsiteX7" fmla="*/ 193771 w 245220"/>
              <a:gd name="connsiteY7" fmla="*/ 311330 h 1117025"/>
              <a:gd name="connsiteX8" fmla="*/ 161799 w 245220"/>
              <a:gd name="connsiteY8" fmla="*/ 212216 h 1117025"/>
              <a:gd name="connsiteX9" fmla="*/ 117039 w 245220"/>
              <a:gd name="connsiteY9" fmla="*/ 116300 h 1117025"/>
              <a:gd name="connsiteX10" fmla="*/ 27517 w 245220"/>
              <a:gd name="connsiteY10" fmla="*/ 10792 h 1117025"/>
              <a:gd name="connsiteX11" fmla="*/ 0 w 245220"/>
              <a:gd name="connsiteY11" fmla="*/ 1338 h 1117025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75639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4962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18113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61799 w 245220"/>
              <a:gd name="connsiteY8" fmla="*/ 210878 h 1115687"/>
              <a:gd name="connsiteX9" fmla="*/ 117039 w 245220"/>
              <a:gd name="connsiteY9" fmla="*/ 124417 h 1115687"/>
              <a:gd name="connsiteX10" fmla="*/ 70668 w 245220"/>
              <a:gd name="connsiteY10" fmla="*/ 66184 h 1115687"/>
              <a:gd name="connsiteX11" fmla="*/ 27517 w 245220"/>
              <a:gd name="connsiteY11" fmla="*/ 9454 h 1115687"/>
              <a:gd name="connsiteX12" fmla="*/ 0 w 245220"/>
              <a:gd name="connsiteY12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0734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3771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5220"/>
              <a:gd name="connsiteY0" fmla="*/ 1115687 h 1115687"/>
              <a:gd name="connsiteX1" fmla="*/ 164997 w 245220"/>
              <a:gd name="connsiteY1" fmla="*/ 997390 h 1115687"/>
              <a:gd name="connsiteX2" fmla="*/ 196969 w 245220"/>
              <a:gd name="connsiteY2" fmla="*/ 914263 h 1115687"/>
              <a:gd name="connsiteX3" fmla="*/ 228941 w 245220"/>
              <a:gd name="connsiteY3" fmla="*/ 783178 h 1115687"/>
              <a:gd name="connsiteX4" fmla="*/ 238532 w 245220"/>
              <a:gd name="connsiteY4" fmla="*/ 661684 h 1115687"/>
              <a:gd name="connsiteX5" fmla="*/ 244927 w 245220"/>
              <a:gd name="connsiteY5" fmla="*/ 524204 h 1115687"/>
              <a:gd name="connsiteX6" fmla="*/ 228941 w 245220"/>
              <a:gd name="connsiteY6" fmla="*/ 402710 h 1115687"/>
              <a:gd name="connsiteX7" fmla="*/ 199886 w 245220"/>
              <a:gd name="connsiteY7" fmla="*/ 309992 h 1115687"/>
              <a:gd name="connsiteX8" fmla="*/ 186849 w 245220"/>
              <a:gd name="connsiteY8" fmla="*/ 271041 h 1115687"/>
              <a:gd name="connsiteX9" fmla="*/ 161799 w 245220"/>
              <a:gd name="connsiteY9" fmla="*/ 210878 h 1115687"/>
              <a:gd name="connsiteX10" fmla="*/ 117039 w 245220"/>
              <a:gd name="connsiteY10" fmla="*/ 124417 h 1115687"/>
              <a:gd name="connsiteX11" fmla="*/ 70668 w 245220"/>
              <a:gd name="connsiteY11" fmla="*/ 66184 h 1115687"/>
              <a:gd name="connsiteX12" fmla="*/ 27517 w 245220"/>
              <a:gd name="connsiteY12" fmla="*/ 9454 h 1115687"/>
              <a:gd name="connsiteX13" fmla="*/ 0 w 245220"/>
              <a:gd name="connsiteY13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532 w 246390"/>
              <a:gd name="connsiteY4" fmla="*/ 661684 h 1115687"/>
              <a:gd name="connsiteX5" fmla="*/ 244940 w 246390"/>
              <a:gd name="connsiteY5" fmla="*/ 617724 h 1115687"/>
              <a:gd name="connsiteX6" fmla="*/ 244927 w 246390"/>
              <a:gd name="connsiteY6" fmla="*/ 524204 h 1115687"/>
              <a:gd name="connsiteX7" fmla="*/ 228941 w 246390"/>
              <a:gd name="connsiteY7" fmla="*/ 402710 h 1115687"/>
              <a:gd name="connsiteX8" fmla="*/ 199886 w 246390"/>
              <a:gd name="connsiteY8" fmla="*/ 309992 h 1115687"/>
              <a:gd name="connsiteX9" fmla="*/ 186849 w 246390"/>
              <a:gd name="connsiteY9" fmla="*/ 271041 h 1115687"/>
              <a:gd name="connsiteX10" fmla="*/ 161799 w 246390"/>
              <a:gd name="connsiteY10" fmla="*/ 210878 h 1115687"/>
              <a:gd name="connsiteX11" fmla="*/ 117039 w 246390"/>
              <a:gd name="connsiteY11" fmla="*/ 124417 h 1115687"/>
              <a:gd name="connsiteX12" fmla="*/ 70668 w 246390"/>
              <a:gd name="connsiteY12" fmla="*/ 66184 h 1115687"/>
              <a:gd name="connsiteX13" fmla="*/ 27517 w 246390"/>
              <a:gd name="connsiteY13" fmla="*/ 9454 h 1115687"/>
              <a:gd name="connsiteX14" fmla="*/ 0 w 246390"/>
              <a:gd name="connsiteY14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38532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28941 w 246390"/>
              <a:gd name="connsiteY3" fmla="*/ 783178 h 1115687"/>
              <a:gd name="connsiteX4" fmla="*/ 238824 w 246390"/>
              <a:gd name="connsiteY4" fmla="*/ 687060 h 1115687"/>
              <a:gd name="connsiteX5" fmla="*/ 241589 w 246390"/>
              <a:gd name="connsiteY5" fmla="*/ 661684 h 1115687"/>
              <a:gd name="connsiteX6" fmla="*/ 244940 w 246390"/>
              <a:gd name="connsiteY6" fmla="*/ 617724 h 1115687"/>
              <a:gd name="connsiteX7" fmla="*/ 244927 w 246390"/>
              <a:gd name="connsiteY7" fmla="*/ 524204 h 1115687"/>
              <a:gd name="connsiteX8" fmla="*/ 228941 w 246390"/>
              <a:gd name="connsiteY8" fmla="*/ 402710 h 1115687"/>
              <a:gd name="connsiteX9" fmla="*/ 199886 w 246390"/>
              <a:gd name="connsiteY9" fmla="*/ 309992 h 1115687"/>
              <a:gd name="connsiteX10" fmla="*/ 186849 w 246390"/>
              <a:gd name="connsiteY10" fmla="*/ 271041 h 1115687"/>
              <a:gd name="connsiteX11" fmla="*/ 161799 w 246390"/>
              <a:gd name="connsiteY11" fmla="*/ 210878 h 1115687"/>
              <a:gd name="connsiteX12" fmla="*/ 117039 w 246390"/>
              <a:gd name="connsiteY12" fmla="*/ 124417 h 1115687"/>
              <a:gd name="connsiteX13" fmla="*/ 70668 w 246390"/>
              <a:gd name="connsiteY13" fmla="*/ 66184 h 1115687"/>
              <a:gd name="connsiteX14" fmla="*/ 27517 w 246390"/>
              <a:gd name="connsiteY14" fmla="*/ 9454 h 1115687"/>
              <a:gd name="connsiteX15" fmla="*/ 0 w 246390"/>
              <a:gd name="connsiteY15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05193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4263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6969 w 246390"/>
              <a:gd name="connsiteY2" fmla="*/ 917414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206141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64997 w 246390"/>
              <a:gd name="connsiteY1" fmla="*/ 997390 h 1115687"/>
              <a:gd name="connsiteX2" fmla="*/ 193912 w 246390"/>
              <a:gd name="connsiteY2" fmla="*/ 923717 h 1115687"/>
              <a:gd name="connsiteX3" fmla="*/ 211307 w 246390"/>
              <a:gd name="connsiteY3" fmla="*/ 866705 h 1115687"/>
              <a:gd name="connsiteX4" fmla="*/ 228941 w 246390"/>
              <a:gd name="connsiteY4" fmla="*/ 783178 h 1115687"/>
              <a:gd name="connsiteX5" fmla="*/ 238824 w 246390"/>
              <a:gd name="connsiteY5" fmla="*/ 687060 h 1115687"/>
              <a:gd name="connsiteX6" fmla="*/ 241589 w 246390"/>
              <a:gd name="connsiteY6" fmla="*/ 661684 h 1115687"/>
              <a:gd name="connsiteX7" fmla="*/ 244940 w 246390"/>
              <a:gd name="connsiteY7" fmla="*/ 617724 h 1115687"/>
              <a:gd name="connsiteX8" fmla="*/ 244927 w 246390"/>
              <a:gd name="connsiteY8" fmla="*/ 524204 h 1115687"/>
              <a:gd name="connsiteX9" fmla="*/ 228941 w 246390"/>
              <a:gd name="connsiteY9" fmla="*/ 402710 h 1115687"/>
              <a:gd name="connsiteX10" fmla="*/ 199886 w 246390"/>
              <a:gd name="connsiteY10" fmla="*/ 309992 h 1115687"/>
              <a:gd name="connsiteX11" fmla="*/ 186849 w 246390"/>
              <a:gd name="connsiteY11" fmla="*/ 271041 h 1115687"/>
              <a:gd name="connsiteX12" fmla="*/ 161799 w 246390"/>
              <a:gd name="connsiteY12" fmla="*/ 210878 h 1115687"/>
              <a:gd name="connsiteX13" fmla="*/ 117039 w 246390"/>
              <a:gd name="connsiteY13" fmla="*/ 124417 h 1115687"/>
              <a:gd name="connsiteX14" fmla="*/ 70668 w 246390"/>
              <a:gd name="connsiteY14" fmla="*/ 66184 h 1115687"/>
              <a:gd name="connsiteX15" fmla="*/ 27517 w 246390"/>
              <a:gd name="connsiteY15" fmla="*/ 9454 h 1115687"/>
              <a:gd name="connsiteX16" fmla="*/ 0 w 246390"/>
              <a:gd name="connsiteY16" fmla="*/ 0 h 1115687"/>
              <a:gd name="connsiteX0" fmla="*/ 85067 w 246390"/>
              <a:gd name="connsiteY0" fmla="*/ 1115687 h 1115687"/>
              <a:gd name="connsiteX1" fmla="*/ 119585 w 246390"/>
              <a:gd name="connsiteY1" fmla="*/ 1077866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9585 w 246390"/>
              <a:gd name="connsiteY1" fmla="*/ 1077867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85067 w 246390"/>
              <a:gd name="connsiteY0" fmla="*/ 1115687 h 1115687"/>
              <a:gd name="connsiteX1" fmla="*/ 116528 w 246390"/>
              <a:gd name="connsiteY1" fmla="*/ 1077868 h 1115687"/>
              <a:gd name="connsiteX2" fmla="*/ 164997 w 246390"/>
              <a:gd name="connsiteY2" fmla="*/ 997390 h 1115687"/>
              <a:gd name="connsiteX3" fmla="*/ 193912 w 246390"/>
              <a:gd name="connsiteY3" fmla="*/ 923717 h 1115687"/>
              <a:gd name="connsiteX4" fmla="*/ 211307 w 246390"/>
              <a:gd name="connsiteY4" fmla="*/ 866705 h 1115687"/>
              <a:gd name="connsiteX5" fmla="*/ 228941 w 246390"/>
              <a:gd name="connsiteY5" fmla="*/ 783178 h 1115687"/>
              <a:gd name="connsiteX6" fmla="*/ 238824 w 246390"/>
              <a:gd name="connsiteY6" fmla="*/ 687060 h 1115687"/>
              <a:gd name="connsiteX7" fmla="*/ 241589 w 246390"/>
              <a:gd name="connsiteY7" fmla="*/ 661684 h 1115687"/>
              <a:gd name="connsiteX8" fmla="*/ 244940 w 246390"/>
              <a:gd name="connsiteY8" fmla="*/ 617724 h 1115687"/>
              <a:gd name="connsiteX9" fmla="*/ 244927 w 246390"/>
              <a:gd name="connsiteY9" fmla="*/ 524204 h 1115687"/>
              <a:gd name="connsiteX10" fmla="*/ 228941 w 246390"/>
              <a:gd name="connsiteY10" fmla="*/ 402710 h 1115687"/>
              <a:gd name="connsiteX11" fmla="*/ 199886 w 246390"/>
              <a:gd name="connsiteY11" fmla="*/ 309992 h 1115687"/>
              <a:gd name="connsiteX12" fmla="*/ 186849 w 246390"/>
              <a:gd name="connsiteY12" fmla="*/ 271041 h 1115687"/>
              <a:gd name="connsiteX13" fmla="*/ 161799 w 246390"/>
              <a:gd name="connsiteY13" fmla="*/ 210878 h 1115687"/>
              <a:gd name="connsiteX14" fmla="*/ 117039 w 246390"/>
              <a:gd name="connsiteY14" fmla="*/ 124417 h 1115687"/>
              <a:gd name="connsiteX15" fmla="*/ 70668 w 246390"/>
              <a:gd name="connsiteY15" fmla="*/ 66184 h 1115687"/>
              <a:gd name="connsiteX16" fmla="*/ 27517 w 246390"/>
              <a:gd name="connsiteY16" fmla="*/ 9454 h 1115687"/>
              <a:gd name="connsiteX17" fmla="*/ 0 w 246390"/>
              <a:gd name="connsiteY17" fmla="*/ 0 h 1115687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8919 w 267792"/>
              <a:gd name="connsiteY16" fmla="*/ 22061 h 1128294"/>
              <a:gd name="connsiteX17" fmla="*/ 0 w 267792"/>
              <a:gd name="connsiteY17" fmla="*/ 0 h 1128294"/>
              <a:gd name="connsiteX0" fmla="*/ 106469 w 267792"/>
              <a:gd name="connsiteY0" fmla="*/ 1128294 h 1128294"/>
              <a:gd name="connsiteX1" fmla="*/ 137930 w 267792"/>
              <a:gd name="connsiteY1" fmla="*/ 1090475 h 1128294"/>
              <a:gd name="connsiteX2" fmla="*/ 186399 w 267792"/>
              <a:gd name="connsiteY2" fmla="*/ 1009997 h 1128294"/>
              <a:gd name="connsiteX3" fmla="*/ 215314 w 267792"/>
              <a:gd name="connsiteY3" fmla="*/ 936324 h 1128294"/>
              <a:gd name="connsiteX4" fmla="*/ 232709 w 267792"/>
              <a:gd name="connsiteY4" fmla="*/ 879312 h 1128294"/>
              <a:gd name="connsiteX5" fmla="*/ 250343 w 267792"/>
              <a:gd name="connsiteY5" fmla="*/ 795785 h 1128294"/>
              <a:gd name="connsiteX6" fmla="*/ 260226 w 267792"/>
              <a:gd name="connsiteY6" fmla="*/ 699667 h 1128294"/>
              <a:gd name="connsiteX7" fmla="*/ 262991 w 267792"/>
              <a:gd name="connsiteY7" fmla="*/ 674291 h 1128294"/>
              <a:gd name="connsiteX8" fmla="*/ 266342 w 267792"/>
              <a:gd name="connsiteY8" fmla="*/ 630331 h 1128294"/>
              <a:gd name="connsiteX9" fmla="*/ 266329 w 267792"/>
              <a:gd name="connsiteY9" fmla="*/ 536811 h 1128294"/>
              <a:gd name="connsiteX10" fmla="*/ 250343 w 267792"/>
              <a:gd name="connsiteY10" fmla="*/ 415317 h 1128294"/>
              <a:gd name="connsiteX11" fmla="*/ 221288 w 267792"/>
              <a:gd name="connsiteY11" fmla="*/ 322599 h 1128294"/>
              <a:gd name="connsiteX12" fmla="*/ 208251 w 267792"/>
              <a:gd name="connsiteY12" fmla="*/ 283648 h 1128294"/>
              <a:gd name="connsiteX13" fmla="*/ 183201 w 267792"/>
              <a:gd name="connsiteY13" fmla="*/ 223485 h 1128294"/>
              <a:gd name="connsiteX14" fmla="*/ 138441 w 267792"/>
              <a:gd name="connsiteY14" fmla="*/ 137024 h 1128294"/>
              <a:gd name="connsiteX15" fmla="*/ 92070 w 267792"/>
              <a:gd name="connsiteY15" fmla="*/ 78791 h 1128294"/>
              <a:gd name="connsiteX16" fmla="*/ 42805 w 267792"/>
              <a:gd name="connsiteY16" fmla="*/ 28364 h 1128294"/>
              <a:gd name="connsiteX17" fmla="*/ 0 w 267792"/>
              <a:gd name="connsiteY17" fmla="*/ 0 h 112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7792" h="1128294">
                <a:moveTo>
                  <a:pt x="106469" y="1128294"/>
                </a:moveTo>
                <a:cubicBezTo>
                  <a:pt x="111713" y="1120940"/>
                  <a:pt x="124608" y="1110191"/>
                  <a:pt x="137930" y="1090475"/>
                </a:cubicBezTo>
                <a:cubicBezTo>
                  <a:pt x="151252" y="1070759"/>
                  <a:pt x="173502" y="1035689"/>
                  <a:pt x="186399" y="1009997"/>
                </a:cubicBezTo>
                <a:cubicBezTo>
                  <a:pt x="199296" y="984305"/>
                  <a:pt x="207596" y="958105"/>
                  <a:pt x="215314" y="936324"/>
                </a:cubicBezTo>
                <a:cubicBezTo>
                  <a:pt x="223032" y="914543"/>
                  <a:pt x="227380" y="901159"/>
                  <a:pt x="232709" y="879312"/>
                </a:cubicBezTo>
                <a:cubicBezTo>
                  <a:pt x="238038" y="857465"/>
                  <a:pt x="245757" y="825726"/>
                  <a:pt x="250343" y="795785"/>
                </a:cubicBezTo>
                <a:cubicBezTo>
                  <a:pt x="254929" y="765844"/>
                  <a:pt x="258628" y="719916"/>
                  <a:pt x="260226" y="699667"/>
                </a:cubicBezTo>
                <a:cubicBezTo>
                  <a:pt x="261824" y="679418"/>
                  <a:pt x="261972" y="685847"/>
                  <a:pt x="262991" y="674291"/>
                </a:cubicBezTo>
                <a:cubicBezTo>
                  <a:pt x="264010" y="662735"/>
                  <a:pt x="265276" y="653244"/>
                  <a:pt x="266342" y="630331"/>
                </a:cubicBezTo>
                <a:cubicBezTo>
                  <a:pt x="267408" y="607418"/>
                  <a:pt x="268995" y="572647"/>
                  <a:pt x="266329" y="536811"/>
                </a:cubicBezTo>
                <a:cubicBezTo>
                  <a:pt x="263663" y="500975"/>
                  <a:pt x="257850" y="451019"/>
                  <a:pt x="250343" y="415317"/>
                </a:cubicBezTo>
                <a:cubicBezTo>
                  <a:pt x="242836" y="379615"/>
                  <a:pt x="228303" y="344544"/>
                  <a:pt x="221288" y="322599"/>
                </a:cubicBezTo>
                <a:cubicBezTo>
                  <a:pt x="214273" y="300654"/>
                  <a:pt x="213580" y="300167"/>
                  <a:pt x="208251" y="283648"/>
                </a:cubicBezTo>
                <a:cubicBezTo>
                  <a:pt x="202922" y="267129"/>
                  <a:pt x="194836" y="247922"/>
                  <a:pt x="183201" y="223485"/>
                </a:cubicBezTo>
                <a:cubicBezTo>
                  <a:pt x="171566" y="199048"/>
                  <a:pt x="153630" y="161140"/>
                  <a:pt x="138441" y="137024"/>
                </a:cubicBezTo>
                <a:cubicBezTo>
                  <a:pt x="123253" y="112908"/>
                  <a:pt x="108009" y="96901"/>
                  <a:pt x="92070" y="78791"/>
                </a:cubicBezTo>
                <a:cubicBezTo>
                  <a:pt x="76131" y="60681"/>
                  <a:pt x="54583" y="39395"/>
                  <a:pt x="42805" y="28364"/>
                </a:cubicBezTo>
                <a:cubicBezTo>
                  <a:pt x="31027" y="17333"/>
                  <a:pt x="9172" y="3151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4" name="Freeform 33"/>
          <p:cNvSpPr/>
          <p:nvPr/>
        </p:nvSpPr>
        <p:spPr>
          <a:xfrm>
            <a:off x="6406631" y="2191815"/>
            <a:ext cx="154309" cy="1445136"/>
          </a:xfrm>
          <a:custGeom>
            <a:avLst/>
            <a:gdLst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9836 w 67385"/>
              <a:gd name="connsiteY4" fmla="*/ 1272487 h 1387586"/>
              <a:gd name="connsiteX5" fmla="*/ 22624 w 67385"/>
              <a:gd name="connsiteY5" fmla="*/ 1310853 h 1387586"/>
              <a:gd name="connsiteX6" fmla="*/ 35413 w 67385"/>
              <a:gd name="connsiteY6" fmla="*/ 1339628 h 1387586"/>
              <a:gd name="connsiteX7" fmla="*/ 48202 w 67385"/>
              <a:gd name="connsiteY7" fmla="*/ 1358811 h 1387586"/>
              <a:gd name="connsiteX8" fmla="*/ 64188 w 67385"/>
              <a:gd name="connsiteY8" fmla="*/ 1381192 h 1387586"/>
              <a:gd name="connsiteX9" fmla="*/ 67385 w 67385"/>
              <a:gd name="connsiteY9" fmla="*/ 1387586 h 1387586"/>
              <a:gd name="connsiteX10" fmla="*/ 67385 w 67385"/>
              <a:gd name="connsiteY10" fmla="*/ 1387586 h 1387586"/>
              <a:gd name="connsiteX0" fmla="*/ 9836 w 67385"/>
              <a:gd name="connsiteY0" fmla="*/ 0 h 1387586"/>
              <a:gd name="connsiteX1" fmla="*/ 3441 w 67385"/>
              <a:gd name="connsiteY1" fmla="*/ 418834 h 1387586"/>
              <a:gd name="connsiteX2" fmla="*/ 244 w 67385"/>
              <a:gd name="connsiteY2" fmla="*/ 968753 h 1387586"/>
              <a:gd name="connsiteX3" fmla="*/ 9836 w 67385"/>
              <a:gd name="connsiteY3" fmla="*/ 1198951 h 1387586"/>
              <a:gd name="connsiteX4" fmla="*/ 244 w 67385"/>
              <a:gd name="connsiteY4" fmla="*/ 1224529 h 1387586"/>
              <a:gd name="connsiteX5" fmla="*/ 9836 w 67385"/>
              <a:gd name="connsiteY5" fmla="*/ 1272487 h 1387586"/>
              <a:gd name="connsiteX6" fmla="*/ 22624 w 67385"/>
              <a:gd name="connsiteY6" fmla="*/ 1310853 h 1387586"/>
              <a:gd name="connsiteX7" fmla="*/ 35413 w 67385"/>
              <a:gd name="connsiteY7" fmla="*/ 1339628 h 1387586"/>
              <a:gd name="connsiteX8" fmla="*/ 48202 w 67385"/>
              <a:gd name="connsiteY8" fmla="*/ 1358811 h 1387586"/>
              <a:gd name="connsiteX9" fmla="*/ 64188 w 67385"/>
              <a:gd name="connsiteY9" fmla="*/ 1381192 h 1387586"/>
              <a:gd name="connsiteX10" fmla="*/ 67385 w 67385"/>
              <a:gd name="connsiteY10" fmla="*/ 1387586 h 1387586"/>
              <a:gd name="connsiteX11" fmla="*/ 67385 w 67385"/>
              <a:gd name="connsiteY11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10436 w 67985"/>
              <a:gd name="connsiteY4" fmla="*/ 1198951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2148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4042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3224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4041 w 67985"/>
              <a:gd name="connsiteY6" fmla="*/ 1272487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58811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36013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0853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10436 w 67985"/>
              <a:gd name="connsiteY6" fmla="*/ 1282079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6421 w 67985"/>
              <a:gd name="connsiteY8" fmla="*/ 1333233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23224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39628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2825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20027 w 67985"/>
              <a:gd name="connsiteY7" fmla="*/ 1317247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5205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32815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6022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67985"/>
              <a:gd name="connsiteY0" fmla="*/ 0 h 1387586"/>
              <a:gd name="connsiteX1" fmla="*/ 4041 w 67985"/>
              <a:gd name="connsiteY1" fmla="*/ 418834 h 1387586"/>
              <a:gd name="connsiteX2" fmla="*/ 844 w 67985"/>
              <a:gd name="connsiteY2" fmla="*/ 968753 h 1387586"/>
              <a:gd name="connsiteX3" fmla="*/ 844 w 67985"/>
              <a:gd name="connsiteY3" fmla="*/ 1128613 h 1387586"/>
              <a:gd name="connsiteX4" fmla="*/ 845 w 67985"/>
              <a:gd name="connsiteY4" fmla="*/ 1205345 h 1387586"/>
              <a:gd name="connsiteX5" fmla="*/ 844 w 67985"/>
              <a:gd name="connsiteY5" fmla="*/ 1224529 h 1387586"/>
              <a:gd name="connsiteX6" fmla="*/ 7239 w 67985"/>
              <a:gd name="connsiteY6" fmla="*/ 1288474 h 1387586"/>
              <a:gd name="connsiteX7" fmla="*/ 16830 w 67985"/>
              <a:gd name="connsiteY7" fmla="*/ 1320444 h 1387586"/>
              <a:gd name="connsiteX8" fmla="*/ 29618 w 67985"/>
              <a:gd name="connsiteY8" fmla="*/ 1349219 h 1387586"/>
              <a:gd name="connsiteX9" fmla="*/ 48802 w 67985"/>
              <a:gd name="connsiteY9" fmla="*/ 1368402 h 1387586"/>
              <a:gd name="connsiteX10" fmla="*/ 64788 w 67985"/>
              <a:gd name="connsiteY10" fmla="*/ 1381192 h 1387586"/>
              <a:gd name="connsiteX11" fmla="*/ 67985 w 67985"/>
              <a:gd name="connsiteY11" fmla="*/ 1387586 h 1387586"/>
              <a:gd name="connsiteX12" fmla="*/ 67985 w 67985"/>
              <a:gd name="connsiteY12" fmla="*/ 1387586 h 1387586"/>
              <a:gd name="connsiteX0" fmla="*/ 10436 w 84379"/>
              <a:gd name="connsiteY0" fmla="*/ 0 h 1422976"/>
              <a:gd name="connsiteX1" fmla="*/ 4041 w 84379"/>
              <a:gd name="connsiteY1" fmla="*/ 418834 h 1422976"/>
              <a:gd name="connsiteX2" fmla="*/ 844 w 84379"/>
              <a:gd name="connsiteY2" fmla="*/ 968753 h 1422976"/>
              <a:gd name="connsiteX3" fmla="*/ 844 w 84379"/>
              <a:gd name="connsiteY3" fmla="*/ 1128613 h 1422976"/>
              <a:gd name="connsiteX4" fmla="*/ 845 w 84379"/>
              <a:gd name="connsiteY4" fmla="*/ 1205345 h 1422976"/>
              <a:gd name="connsiteX5" fmla="*/ 844 w 84379"/>
              <a:gd name="connsiteY5" fmla="*/ 1224529 h 1422976"/>
              <a:gd name="connsiteX6" fmla="*/ 7239 w 84379"/>
              <a:gd name="connsiteY6" fmla="*/ 1288474 h 1422976"/>
              <a:gd name="connsiteX7" fmla="*/ 16830 w 84379"/>
              <a:gd name="connsiteY7" fmla="*/ 1320444 h 1422976"/>
              <a:gd name="connsiteX8" fmla="*/ 29618 w 84379"/>
              <a:gd name="connsiteY8" fmla="*/ 1349219 h 1422976"/>
              <a:gd name="connsiteX9" fmla="*/ 48802 w 84379"/>
              <a:gd name="connsiteY9" fmla="*/ 1368402 h 1422976"/>
              <a:gd name="connsiteX10" fmla="*/ 83971 w 84379"/>
              <a:gd name="connsiteY10" fmla="*/ 1422756 h 1422976"/>
              <a:gd name="connsiteX11" fmla="*/ 67985 w 84379"/>
              <a:gd name="connsiteY11" fmla="*/ 1387586 h 1422976"/>
              <a:gd name="connsiteX12" fmla="*/ 67985 w 84379"/>
              <a:gd name="connsiteY12" fmla="*/ 1387586 h 1422976"/>
              <a:gd name="connsiteX0" fmla="*/ 10436 w 103374"/>
              <a:gd name="connsiteY0" fmla="*/ 0 h 1419797"/>
              <a:gd name="connsiteX1" fmla="*/ 4041 w 103374"/>
              <a:gd name="connsiteY1" fmla="*/ 418834 h 1419797"/>
              <a:gd name="connsiteX2" fmla="*/ 844 w 103374"/>
              <a:gd name="connsiteY2" fmla="*/ 968753 h 1419797"/>
              <a:gd name="connsiteX3" fmla="*/ 844 w 103374"/>
              <a:gd name="connsiteY3" fmla="*/ 1128613 h 1419797"/>
              <a:gd name="connsiteX4" fmla="*/ 845 w 103374"/>
              <a:gd name="connsiteY4" fmla="*/ 1205345 h 1419797"/>
              <a:gd name="connsiteX5" fmla="*/ 844 w 103374"/>
              <a:gd name="connsiteY5" fmla="*/ 1224529 h 1419797"/>
              <a:gd name="connsiteX6" fmla="*/ 7239 w 103374"/>
              <a:gd name="connsiteY6" fmla="*/ 1288474 h 1419797"/>
              <a:gd name="connsiteX7" fmla="*/ 16830 w 103374"/>
              <a:gd name="connsiteY7" fmla="*/ 1320444 h 1419797"/>
              <a:gd name="connsiteX8" fmla="*/ 29618 w 103374"/>
              <a:gd name="connsiteY8" fmla="*/ 1349219 h 1419797"/>
              <a:gd name="connsiteX9" fmla="*/ 48802 w 103374"/>
              <a:gd name="connsiteY9" fmla="*/ 1368402 h 1419797"/>
              <a:gd name="connsiteX10" fmla="*/ 103154 w 103374"/>
              <a:gd name="connsiteY10" fmla="*/ 1419559 h 1419797"/>
              <a:gd name="connsiteX11" fmla="*/ 67985 w 103374"/>
              <a:gd name="connsiteY11" fmla="*/ 1387586 h 1419797"/>
              <a:gd name="connsiteX12" fmla="*/ 67985 w 103374"/>
              <a:gd name="connsiteY12" fmla="*/ 1387586 h 1419797"/>
              <a:gd name="connsiteX0" fmla="*/ 10436 w 103374"/>
              <a:gd name="connsiteY0" fmla="*/ 0 h 1419779"/>
              <a:gd name="connsiteX1" fmla="*/ 4041 w 103374"/>
              <a:gd name="connsiteY1" fmla="*/ 418834 h 1419779"/>
              <a:gd name="connsiteX2" fmla="*/ 844 w 103374"/>
              <a:gd name="connsiteY2" fmla="*/ 968753 h 1419779"/>
              <a:gd name="connsiteX3" fmla="*/ 844 w 103374"/>
              <a:gd name="connsiteY3" fmla="*/ 1128613 h 1419779"/>
              <a:gd name="connsiteX4" fmla="*/ 845 w 103374"/>
              <a:gd name="connsiteY4" fmla="*/ 1205345 h 1419779"/>
              <a:gd name="connsiteX5" fmla="*/ 844 w 103374"/>
              <a:gd name="connsiteY5" fmla="*/ 1224529 h 1419779"/>
              <a:gd name="connsiteX6" fmla="*/ 7239 w 103374"/>
              <a:gd name="connsiteY6" fmla="*/ 1288474 h 1419779"/>
              <a:gd name="connsiteX7" fmla="*/ 16830 w 103374"/>
              <a:gd name="connsiteY7" fmla="*/ 1320444 h 1419779"/>
              <a:gd name="connsiteX8" fmla="*/ 29618 w 103374"/>
              <a:gd name="connsiteY8" fmla="*/ 1349219 h 1419779"/>
              <a:gd name="connsiteX9" fmla="*/ 48802 w 103374"/>
              <a:gd name="connsiteY9" fmla="*/ 1368402 h 1419779"/>
              <a:gd name="connsiteX10" fmla="*/ 103154 w 103374"/>
              <a:gd name="connsiteY10" fmla="*/ 1419559 h 1419779"/>
              <a:gd name="connsiteX11" fmla="*/ 67985 w 103374"/>
              <a:gd name="connsiteY11" fmla="*/ 1387586 h 1419779"/>
              <a:gd name="connsiteX12" fmla="*/ 67985 w 103374"/>
              <a:gd name="connsiteY12" fmla="*/ 1403572 h 1419779"/>
              <a:gd name="connsiteX0" fmla="*/ 10436 w 103374"/>
              <a:gd name="connsiteY0" fmla="*/ 0 h 1419770"/>
              <a:gd name="connsiteX1" fmla="*/ 4041 w 103374"/>
              <a:gd name="connsiteY1" fmla="*/ 418834 h 1419770"/>
              <a:gd name="connsiteX2" fmla="*/ 844 w 103374"/>
              <a:gd name="connsiteY2" fmla="*/ 968753 h 1419770"/>
              <a:gd name="connsiteX3" fmla="*/ 844 w 103374"/>
              <a:gd name="connsiteY3" fmla="*/ 1128613 h 1419770"/>
              <a:gd name="connsiteX4" fmla="*/ 845 w 103374"/>
              <a:gd name="connsiteY4" fmla="*/ 1205345 h 1419770"/>
              <a:gd name="connsiteX5" fmla="*/ 844 w 103374"/>
              <a:gd name="connsiteY5" fmla="*/ 1224529 h 1419770"/>
              <a:gd name="connsiteX6" fmla="*/ 7239 w 103374"/>
              <a:gd name="connsiteY6" fmla="*/ 1288474 h 1419770"/>
              <a:gd name="connsiteX7" fmla="*/ 16830 w 103374"/>
              <a:gd name="connsiteY7" fmla="*/ 1320444 h 1419770"/>
              <a:gd name="connsiteX8" fmla="*/ 29618 w 103374"/>
              <a:gd name="connsiteY8" fmla="*/ 1349219 h 1419770"/>
              <a:gd name="connsiteX9" fmla="*/ 48802 w 103374"/>
              <a:gd name="connsiteY9" fmla="*/ 1368402 h 1419770"/>
              <a:gd name="connsiteX10" fmla="*/ 103154 w 103374"/>
              <a:gd name="connsiteY10" fmla="*/ 1419559 h 1419770"/>
              <a:gd name="connsiteX11" fmla="*/ 67985 w 103374"/>
              <a:gd name="connsiteY11" fmla="*/ 1387586 h 1419770"/>
              <a:gd name="connsiteX12" fmla="*/ 67985 w 103374"/>
              <a:gd name="connsiteY12" fmla="*/ 1413164 h 1419770"/>
              <a:gd name="connsiteX0" fmla="*/ 10436 w 103374"/>
              <a:gd name="connsiteY0" fmla="*/ 0 h 1421338"/>
              <a:gd name="connsiteX1" fmla="*/ 4041 w 103374"/>
              <a:gd name="connsiteY1" fmla="*/ 418834 h 1421338"/>
              <a:gd name="connsiteX2" fmla="*/ 844 w 103374"/>
              <a:gd name="connsiteY2" fmla="*/ 968753 h 1421338"/>
              <a:gd name="connsiteX3" fmla="*/ 844 w 103374"/>
              <a:gd name="connsiteY3" fmla="*/ 1128613 h 1421338"/>
              <a:gd name="connsiteX4" fmla="*/ 845 w 103374"/>
              <a:gd name="connsiteY4" fmla="*/ 1205345 h 1421338"/>
              <a:gd name="connsiteX5" fmla="*/ 844 w 103374"/>
              <a:gd name="connsiteY5" fmla="*/ 1224529 h 1421338"/>
              <a:gd name="connsiteX6" fmla="*/ 7239 w 103374"/>
              <a:gd name="connsiteY6" fmla="*/ 1288474 h 1421338"/>
              <a:gd name="connsiteX7" fmla="*/ 16830 w 103374"/>
              <a:gd name="connsiteY7" fmla="*/ 1320444 h 1421338"/>
              <a:gd name="connsiteX8" fmla="*/ 29618 w 103374"/>
              <a:gd name="connsiteY8" fmla="*/ 1349219 h 1421338"/>
              <a:gd name="connsiteX9" fmla="*/ 48802 w 103374"/>
              <a:gd name="connsiteY9" fmla="*/ 1368402 h 1421338"/>
              <a:gd name="connsiteX10" fmla="*/ 103154 w 103374"/>
              <a:gd name="connsiteY10" fmla="*/ 1419559 h 1421338"/>
              <a:gd name="connsiteX11" fmla="*/ 67985 w 103374"/>
              <a:gd name="connsiteY11" fmla="*/ 1409966 h 1421338"/>
              <a:gd name="connsiteX12" fmla="*/ 67985 w 103374"/>
              <a:gd name="connsiteY12" fmla="*/ 1413164 h 1421338"/>
              <a:gd name="connsiteX0" fmla="*/ 10436 w 103771"/>
              <a:gd name="connsiteY0" fmla="*/ 0 h 1421338"/>
              <a:gd name="connsiteX1" fmla="*/ 4041 w 103771"/>
              <a:gd name="connsiteY1" fmla="*/ 418834 h 1421338"/>
              <a:gd name="connsiteX2" fmla="*/ 844 w 103771"/>
              <a:gd name="connsiteY2" fmla="*/ 968753 h 1421338"/>
              <a:gd name="connsiteX3" fmla="*/ 844 w 103771"/>
              <a:gd name="connsiteY3" fmla="*/ 1128613 h 1421338"/>
              <a:gd name="connsiteX4" fmla="*/ 845 w 103771"/>
              <a:gd name="connsiteY4" fmla="*/ 1205345 h 1421338"/>
              <a:gd name="connsiteX5" fmla="*/ 844 w 103771"/>
              <a:gd name="connsiteY5" fmla="*/ 1224529 h 1421338"/>
              <a:gd name="connsiteX6" fmla="*/ 7239 w 103771"/>
              <a:gd name="connsiteY6" fmla="*/ 1288474 h 1421338"/>
              <a:gd name="connsiteX7" fmla="*/ 16830 w 103771"/>
              <a:gd name="connsiteY7" fmla="*/ 1320444 h 1421338"/>
              <a:gd name="connsiteX8" fmla="*/ 29618 w 103771"/>
              <a:gd name="connsiteY8" fmla="*/ 1349219 h 1421338"/>
              <a:gd name="connsiteX9" fmla="*/ 48802 w 103771"/>
              <a:gd name="connsiteY9" fmla="*/ 1368402 h 1421338"/>
              <a:gd name="connsiteX10" fmla="*/ 103154 w 103771"/>
              <a:gd name="connsiteY10" fmla="*/ 1419559 h 1421338"/>
              <a:gd name="connsiteX11" fmla="*/ 77577 w 103771"/>
              <a:gd name="connsiteY11" fmla="*/ 1409966 h 1421338"/>
              <a:gd name="connsiteX12" fmla="*/ 67985 w 103771"/>
              <a:gd name="connsiteY12" fmla="*/ 1413164 h 1421338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68402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16830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6422 w 154309"/>
              <a:gd name="connsiteY7" fmla="*/ 1320444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  <a:gd name="connsiteX0" fmla="*/ 10436 w 154309"/>
              <a:gd name="connsiteY0" fmla="*/ 0 h 1445136"/>
              <a:gd name="connsiteX1" fmla="*/ 4041 w 154309"/>
              <a:gd name="connsiteY1" fmla="*/ 418834 h 1445136"/>
              <a:gd name="connsiteX2" fmla="*/ 844 w 154309"/>
              <a:gd name="connsiteY2" fmla="*/ 968753 h 1445136"/>
              <a:gd name="connsiteX3" fmla="*/ 844 w 154309"/>
              <a:gd name="connsiteY3" fmla="*/ 1128613 h 1445136"/>
              <a:gd name="connsiteX4" fmla="*/ 845 w 154309"/>
              <a:gd name="connsiteY4" fmla="*/ 1205345 h 1445136"/>
              <a:gd name="connsiteX5" fmla="*/ 844 w 154309"/>
              <a:gd name="connsiteY5" fmla="*/ 1224529 h 1445136"/>
              <a:gd name="connsiteX6" fmla="*/ 7239 w 154309"/>
              <a:gd name="connsiteY6" fmla="*/ 1288474 h 1445136"/>
              <a:gd name="connsiteX7" fmla="*/ 20027 w 154309"/>
              <a:gd name="connsiteY7" fmla="*/ 1326838 h 1445136"/>
              <a:gd name="connsiteX8" fmla="*/ 29618 w 154309"/>
              <a:gd name="connsiteY8" fmla="*/ 1349219 h 1445136"/>
              <a:gd name="connsiteX9" fmla="*/ 48802 w 154309"/>
              <a:gd name="connsiteY9" fmla="*/ 1381191 h 1445136"/>
              <a:gd name="connsiteX10" fmla="*/ 103154 w 154309"/>
              <a:gd name="connsiteY10" fmla="*/ 1419559 h 1445136"/>
              <a:gd name="connsiteX11" fmla="*/ 77577 w 154309"/>
              <a:gd name="connsiteY11" fmla="*/ 1409966 h 1445136"/>
              <a:gd name="connsiteX12" fmla="*/ 154309 w 154309"/>
              <a:gd name="connsiteY12" fmla="*/ 1445136 h 144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309" h="1445136">
                <a:moveTo>
                  <a:pt x="10436" y="0"/>
                </a:moveTo>
                <a:cubicBezTo>
                  <a:pt x="8038" y="128687"/>
                  <a:pt x="5640" y="257375"/>
                  <a:pt x="4041" y="418834"/>
                </a:cubicBezTo>
                <a:cubicBezTo>
                  <a:pt x="2442" y="580293"/>
                  <a:pt x="1377" y="850457"/>
                  <a:pt x="844" y="968753"/>
                </a:cubicBezTo>
                <a:cubicBezTo>
                  <a:pt x="311" y="1087049"/>
                  <a:pt x="-755" y="1090247"/>
                  <a:pt x="844" y="1128613"/>
                </a:cubicBezTo>
                <a:cubicBezTo>
                  <a:pt x="2443" y="1166979"/>
                  <a:pt x="845" y="1189359"/>
                  <a:pt x="845" y="1205345"/>
                </a:cubicBezTo>
                <a:cubicBezTo>
                  <a:pt x="845" y="1221331"/>
                  <a:pt x="844" y="1212273"/>
                  <a:pt x="844" y="1224529"/>
                </a:cubicBezTo>
                <a:cubicBezTo>
                  <a:pt x="844" y="1236785"/>
                  <a:pt x="4042" y="1271423"/>
                  <a:pt x="7239" y="1288474"/>
                </a:cubicBezTo>
                <a:cubicBezTo>
                  <a:pt x="10436" y="1305526"/>
                  <a:pt x="16297" y="1316714"/>
                  <a:pt x="20027" y="1326838"/>
                </a:cubicBezTo>
                <a:cubicBezTo>
                  <a:pt x="23757" y="1336962"/>
                  <a:pt x="24822" y="1340160"/>
                  <a:pt x="29618" y="1349219"/>
                </a:cubicBezTo>
                <a:cubicBezTo>
                  <a:pt x="34414" y="1358278"/>
                  <a:pt x="36546" y="1369468"/>
                  <a:pt x="48802" y="1381191"/>
                </a:cubicBezTo>
                <a:cubicBezTo>
                  <a:pt x="61058" y="1392914"/>
                  <a:pt x="98358" y="1414763"/>
                  <a:pt x="103154" y="1419559"/>
                </a:cubicBezTo>
                <a:cubicBezTo>
                  <a:pt x="107950" y="1424355"/>
                  <a:pt x="69051" y="1405703"/>
                  <a:pt x="77577" y="1409966"/>
                </a:cubicBezTo>
                <a:cubicBezTo>
                  <a:pt x="86103" y="1414229"/>
                  <a:pt x="154309" y="1439807"/>
                  <a:pt x="154309" y="1445136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5" name="Freeform 34"/>
          <p:cNvSpPr/>
          <p:nvPr/>
        </p:nvSpPr>
        <p:spPr>
          <a:xfrm>
            <a:off x="6423459" y="3461105"/>
            <a:ext cx="511553" cy="182240"/>
          </a:xfrm>
          <a:custGeom>
            <a:avLst/>
            <a:gdLst>
              <a:gd name="connsiteX0" fmla="*/ 0 w 508356"/>
              <a:gd name="connsiteY0" fmla="*/ 73535 h 183014"/>
              <a:gd name="connsiteX1" fmla="*/ 63944 w 508356"/>
              <a:gd name="connsiteY1" fmla="*/ 143874 h 183014"/>
              <a:gd name="connsiteX2" fmla="*/ 111902 w 508356"/>
              <a:gd name="connsiteY2" fmla="*/ 166254 h 183014"/>
              <a:gd name="connsiteX3" fmla="*/ 166255 w 508356"/>
              <a:gd name="connsiteY3" fmla="*/ 179043 h 183014"/>
              <a:gd name="connsiteX4" fmla="*/ 223804 w 508356"/>
              <a:gd name="connsiteY4" fmla="*/ 182240 h 183014"/>
              <a:gd name="connsiteX5" fmla="*/ 290946 w 508356"/>
              <a:gd name="connsiteY5" fmla="*/ 166254 h 183014"/>
              <a:gd name="connsiteX6" fmla="*/ 335707 w 508356"/>
              <a:gd name="connsiteY6" fmla="*/ 150268 h 183014"/>
              <a:gd name="connsiteX7" fmla="*/ 402848 w 508356"/>
              <a:gd name="connsiteY7" fmla="*/ 102310 h 183014"/>
              <a:gd name="connsiteX8" fmla="*/ 447609 w 508356"/>
              <a:gd name="connsiteY8" fmla="*/ 67141 h 183014"/>
              <a:gd name="connsiteX9" fmla="*/ 508356 w 508356"/>
              <a:gd name="connsiteY9" fmla="*/ 0 h 183014"/>
              <a:gd name="connsiteX10" fmla="*/ 508356 w 508356"/>
              <a:gd name="connsiteY10" fmla="*/ 0 h 183014"/>
              <a:gd name="connsiteX0" fmla="*/ 0 w 508356"/>
              <a:gd name="connsiteY0" fmla="*/ 73535 h 183014"/>
              <a:gd name="connsiteX1" fmla="*/ 19183 w 508356"/>
              <a:gd name="connsiteY1" fmla="*/ 92718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73535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89521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08356"/>
              <a:gd name="connsiteY0" fmla="*/ 73535 h 183014"/>
              <a:gd name="connsiteX1" fmla="*/ 19183 w 508356"/>
              <a:gd name="connsiteY1" fmla="*/ 95916 h 183014"/>
              <a:gd name="connsiteX2" fmla="*/ 63944 w 508356"/>
              <a:gd name="connsiteY2" fmla="*/ 143874 h 183014"/>
              <a:gd name="connsiteX3" fmla="*/ 111902 w 508356"/>
              <a:gd name="connsiteY3" fmla="*/ 166254 h 183014"/>
              <a:gd name="connsiteX4" fmla="*/ 166255 w 508356"/>
              <a:gd name="connsiteY4" fmla="*/ 179043 h 183014"/>
              <a:gd name="connsiteX5" fmla="*/ 223804 w 508356"/>
              <a:gd name="connsiteY5" fmla="*/ 182240 h 183014"/>
              <a:gd name="connsiteX6" fmla="*/ 290946 w 508356"/>
              <a:gd name="connsiteY6" fmla="*/ 166254 h 183014"/>
              <a:gd name="connsiteX7" fmla="*/ 335707 w 508356"/>
              <a:gd name="connsiteY7" fmla="*/ 150268 h 183014"/>
              <a:gd name="connsiteX8" fmla="*/ 402848 w 508356"/>
              <a:gd name="connsiteY8" fmla="*/ 102310 h 183014"/>
              <a:gd name="connsiteX9" fmla="*/ 447609 w 508356"/>
              <a:gd name="connsiteY9" fmla="*/ 67141 h 183014"/>
              <a:gd name="connsiteX10" fmla="*/ 508356 w 508356"/>
              <a:gd name="connsiteY10" fmla="*/ 0 h 183014"/>
              <a:gd name="connsiteX11" fmla="*/ 508356 w 508356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3014"/>
              <a:gd name="connsiteX1" fmla="*/ 22380 w 511553"/>
              <a:gd name="connsiteY1" fmla="*/ 95916 h 183014"/>
              <a:gd name="connsiteX2" fmla="*/ 67141 w 511553"/>
              <a:gd name="connsiteY2" fmla="*/ 143874 h 183014"/>
              <a:gd name="connsiteX3" fmla="*/ 115099 w 511553"/>
              <a:gd name="connsiteY3" fmla="*/ 166254 h 183014"/>
              <a:gd name="connsiteX4" fmla="*/ 169452 w 511553"/>
              <a:gd name="connsiteY4" fmla="*/ 179043 h 183014"/>
              <a:gd name="connsiteX5" fmla="*/ 227001 w 511553"/>
              <a:gd name="connsiteY5" fmla="*/ 182240 h 183014"/>
              <a:gd name="connsiteX6" fmla="*/ 294143 w 511553"/>
              <a:gd name="connsiteY6" fmla="*/ 166254 h 183014"/>
              <a:gd name="connsiteX7" fmla="*/ 338904 w 511553"/>
              <a:gd name="connsiteY7" fmla="*/ 150268 h 183014"/>
              <a:gd name="connsiteX8" fmla="*/ 406045 w 511553"/>
              <a:gd name="connsiteY8" fmla="*/ 102310 h 183014"/>
              <a:gd name="connsiteX9" fmla="*/ 450806 w 511553"/>
              <a:gd name="connsiteY9" fmla="*/ 67141 h 183014"/>
              <a:gd name="connsiteX10" fmla="*/ 511553 w 511553"/>
              <a:gd name="connsiteY10" fmla="*/ 0 h 183014"/>
              <a:gd name="connsiteX11" fmla="*/ 511553 w 511553"/>
              <a:gd name="connsiteY11" fmla="*/ 0 h 183014"/>
              <a:gd name="connsiteX0" fmla="*/ 0 w 511553"/>
              <a:gd name="connsiteY0" fmla="*/ 47958 h 182373"/>
              <a:gd name="connsiteX1" fmla="*/ 22380 w 511553"/>
              <a:gd name="connsiteY1" fmla="*/ 95916 h 182373"/>
              <a:gd name="connsiteX2" fmla="*/ 67141 w 511553"/>
              <a:gd name="connsiteY2" fmla="*/ 143874 h 182373"/>
              <a:gd name="connsiteX3" fmla="*/ 115099 w 511553"/>
              <a:gd name="connsiteY3" fmla="*/ 166254 h 182373"/>
              <a:gd name="connsiteX4" fmla="*/ 169452 w 511553"/>
              <a:gd name="connsiteY4" fmla="*/ 179043 h 182373"/>
              <a:gd name="connsiteX5" fmla="*/ 227001 w 511553"/>
              <a:gd name="connsiteY5" fmla="*/ 182240 h 182373"/>
              <a:gd name="connsiteX6" fmla="*/ 258975 w 511553"/>
              <a:gd name="connsiteY6" fmla="*/ 175846 h 182373"/>
              <a:gd name="connsiteX7" fmla="*/ 294143 w 511553"/>
              <a:gd name="connsiteY7" fmla="*/ 166254 h 182373"/>
              <a:gd name="connsiteX8" fmla="*/ 338904 w 511553"/>
              <a:gd name="connsiteY8" fmla="*/ 150268 h 182373"/>
              <a:gd name="connsiteX9" fmla="*/ 406045 w 511553"/>
              <a:gd name="connsiteY9" fmla="*/ 102310 h 182373"/>
              <a:gd name="connsiteX10" fmla="*/ 450806 w 511553"/>
              <a:gd name="connsiteY10" fmla="*/ 67141 h 182373"/>
              <a:gd name="connsiteX11" fmla="*/ 511553 w 511553"/>
              <a:gd name="connsiteY11" fmla="*/ 0 h 182373"/>
              <a:gd name="connsiteX12" fmla="*/ 511553 w 511553"/>
              <a:gd name="connsiteY12" fmla="*/ 0 h 182373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3551"/>
              <a:gd name="connsiteX1" fmla="*/ 22380 w 511553"/>
              <a:gd name="connsiteY1" fmla="*/ 95916 h 183551"/>
              <a:gd name="connsiteX2" fmla="*/ 67141 w 511553"/>
              <a:gd name="connsiteY2" fmla="*/ 143874 h 183551"/>
              <a:gd name="connsiteX3" fmla="*/ 115099 w 511553"/>
              <a:gd name="connsiteY3" fmla="*/ 166254 h 183551"/>
              <a:gd name="connsiteX4" fmla="*/ 169452 w 511553"/>
              <a:gd name="connsiteY4" fmla="*/ 179043 h 183551"/>
              <a:gd name="connsiteX5" fmla="*/ 227001 w 511553"/>
              <a:gd name="connsiteY5" fmla="*/ 182240 h 183551"/>
              <a:gd name="connsiteX6" fmla="*/ 258975 w 511553"/>
              <a:gd name="connsiteY6" fmla="*/ 182240 h 183551"/>
              <a:gd name="connsiteX7" fmla="*/ 294143 w 511553"/>
              <a:gd name="connsiteY7" fmla="*/ 166254 h 183551"/>
              <a:gd name="connsiteX8" fmla="*/ 338904 w 511553"/>
              <a:gd name="connsiteY8" fmla="*/ 150268 h 183551"/>
              <a:gd name="connsiteX9" fmla="*/ 406045 w 511553"/>
              <a:gd name="connsiteY9" fmla="*/ 102310 h 183551"/>
              <a:gd name="connsiteX10" fmla="*/ 450806 w 511553"/>
              <a:gd name="connsiteY10" fmla="*/ 67141 h 183551"/>
              <a:gd name="connsiteX11" fmla="*/ 511553 w 511553"/>
              <a:gd name="connsiteY11" fmla="*/ 0 h 183551"/>
              <a:gd name="connsiteX12" fmla="*/ 511553 w 511553"/>
              <a:gd name="connsiteY12" fmla="*/ 0 h 183551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6254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406045 w 511553"/>
              <a:gd name="connsiteY9" fmla="*/ 102310 h 182240"/>
              <a:gd name="connsiteX10" fmla="*/ 450806 w 511553"/>
              <a:gd name="connsiteY10" fmla="*/ 67141 h 182240"/>
              <a:gd name="connsiteX11" fmla="*/ 511553 w 511553"/>
              <a:gd name="connsiteY11" fmla="*/ 0 h 182240"/>
              <a:gd name="connsiteX12" fmla="*/ 511553 w 511553"/>
              <a:gd name="connsiteY12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06045 w 511553"/>
              <a:gd name="connsiteY10" fmla="*/ 102310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108705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18297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6862 w 511553"/>
              <a:gd name="connsiteY9" fmla="*/ 127889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99113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  <a:gd name="connsiteX0" fmla="*/ 0 w 511553"/>
              <a:gd name="connsiteY0" fmla="*/ 47958 h 182240"/>
              <a:gd name="connsiteX1" fmla="*/ 22380 w 511553"/>
              <a:gd name="connsiteY1" fmla="*/ 95916 h 182240"/>
              <a:gd name="connsiteX2" fmla="*/ 67141 w 511553"/>
              <a:gd name="connsiteY2" fmla="*/ 143874 h 182240"/>
              <a:gd name="connsiteX3" fmla="*/ 115099 w 511553"/>
              <a:gd name="connsiteY3" fmla="*/ 166254 h 182240"/>
              <a:gd name="connsiteX4" fmla="*/ 169452 w 511553"/>
              <a:gd name="connsiteY4" fmla="*/ 179043 h 182240"/>
              <a:gd name="connsiteX5" fmla="*/ 227001 w 511553"/>
              <a:gd name="connsiteY5" fmla="*/ 182240 h 182240"/>
              <a:gd name="connsiteX6" fmla="*/ 255778 w 511553"/>
              <a:gd name="connsiteY6" fmla="*/ 179043 h 182240"/>
              <a:gd name="connsiteX7" fmla="*/ 294143 w 511553"/>
              <a:gd name="connsiteY7" fmla="*/ 169452 h 182240"/>
              <a:gd name="connsiteX8" fmla="*/ 338904 w 511553"/>
              <a:gd name="connsiteY8" fmla="*/ 150268 h 182240"/>
              <a:gd name="connsiteX9" fmla="*/ 383665 w 511553"/>
              <a:gd name="connsiteY9" fmla="*/ 124692 h 182240"/>
              <a:gd name="connsiteX10" fmla="*/ 412440 w 511553"/>
              <a:gd name="connsiteY10" fmla="*/ 102311 h 182240"/>
              <a:gd name="connsiteX11" fmla="*/ 450806 w 511553"/>
              <a:gd name="connsiteY11" fmla="*/ 67141 h 182240"/>
              <a:gd name="connsiteX12" fmla="*/ 511553 w 511553"/>
              <a:gd name="connsiteY12" fmla="*/ 0 h 182240"/>
              <a:gd name="connsiteX13" fmla="*/ 511553 w 511553"/>
              <a:gd name="connsiteY13" fmla="*/ 0 h 1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553" h="182240">
                <a:moveTo>
                  <a:pt x="0" y="47958"/>
                </a:moveTo>
                <a:cubicBezTo>
                  <a:pt x="3197" y="53820"/>
                  <a:pt x="11723" y="84193"/>
                  <a:pt x="22380" y="95916"/>
                </a:cubicBezTo>
                <a:cubicBezTo>
                  <a:pt x="33037" y="107639"/>
                  <a:pt x="51688" y="132151"/>
                  <a:pt x="67141" y="143874"/>
                </a:cubicBezTo>
                <a:cubicBezTo>
                  <a:pt x="82594" y="155597"/>
                  <a:pt x="98047" y="160393"/>
                  <a:pt x="115099" y="166254"/>
                </a:cubicBezTo>
                <a:cubicBezTo>
                  <a:pt x="132151" y="172115"/>
                  <a:pt x="150802" y="176379"/>
                  <a:pt x="169452" y="179043"/>
                </a:cubicBezTo>
                <a:cubicBezTo>
                  <a:pt x="188102" y="181707"/>
                  <a:pt x="212613" y="182240"/>
                  <a:pt x="227001" y="182240"/>
                </a:cubicBezTo>
                <a:cubicBezTo>
                  <a:pt x="241389" y="182240"/>
                  <a:pt x="244588" y="181707"/>
                  <a:pt x="255778" y="179043"/>
                </a:cubicBezTo>
                <a:cubicBezTo>
                  <a:pt x="266968" y="176379"/>
                  <a:pt x="280289" y="174248"/>
                  <a:pt x="294143" y="169452"/>
                </a:cubicBezTo>
                <a:cubicBezTo>
                  <a:pt x="307997" y="164656"/>
                  <a:pt x="323984" y="157728"/>
                  <a:pt x="338904" y="150268"/>
                </a:cubicBezTo>
                <a:cubicBezTo>
                  <a:pt x="353824" y="142808"/>
                  <a:pt x="372475" y="132685"/>
                  <a:pt x="383665" y="124692"/>
                </a:cubicBezTo>
                <a:cubicBezTo>
                  <a:pt x="394855" y="116699"/>
                  <a:pt x="401250" y="111903"/>
                  <a:pt x="412440" y="102311"/>
                </a:cubicBezTo>
                <a:cubicBezTo>
                  <a:pt x="423630" y="92719"/>
                  <a:pt x="434287" y="84193"/>
                  <a:pt x="450806" y="67141"/>
                </a:cubicBezTo>
                <a:cubicBezTo>
                  <a:pt x="467325" y="50089"/>
                  <a:pt x="491304" y="22380"/>
                  <a:pt x="511553" y="0"/>
                </a:cubicBezTo>
                <a:lnTo>
                  <a:pt x="511553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Freeform 35"/>
          <p:cNvSpPr/>
          <p:nvPr/>
        </p:nvSpPr>
        <p:spPr>
          <a:xfrm>
            <a:off x="6898578" y="2946357"/>
            <a:ext cx="290946" cy="553116"/>
          </a:xfrm>
          <a:custGeom>
            <a:avLst/>
            <a:gdLst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3058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66792 w 687399"/>
              <a:gd name="connsiteY7" fmla="*/ 240813 h 1238340"/>
              <a:gd name="connsiteX8" fmla="*/ 540328 w 687399"/>
              <a:gd name="connsiteY8" fmla="*/ 116122 h 1238340"/>
              <a:gd name="connsiteX9" fmla="*/ 652230 w 687399"/>
              <a:gd name="connsiteY9" fmla="*/ 13811 h 1238340"/>
              <a:gd name="connsiteX10" fmla="*/ 687399 w 687399"/>
              <a:gd name="connsiteY10" fmla="*/ 1023 h 1238340"/>
              <a:gd name="connsiteX11" fmla="*/ 687399 w 687399"/>
              <a:gd name="connsiteY11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402848 w 687399"/>
              <a:gd name="connsiteY6" fmla="*/ 384687 h 1238340"/>
              <a:gd name="connsiteX7" fmla="*/ 438017 w 687399"/>
              <a:gd name="connsiteY7" fmla="*/ 311151 h 1238340"/>
              <a:gd name="connsiteX8" fmla="*/ 466792 w 687399"/>
              <a:gd name="connsiteY8" fmla="*/ 240813 h 1238340"/>
              <a:gd name="connsiteX9" fmla="*/ 540328 w 687399"/>
              <a:gd name="connsiteY9" fmla="*/ 116122 h 1238340"/>
              <a:gd name="connsiteX10" fmla="*/ 652230 w 687399"/>
              <a:gd name="connsiteY10" fmla="*/ 13811 h 1238340"/>
              <a:gd name="connsiteX11" fmla="*/ 687399 w 687399"/>
              <a:gd name="connsiteY11" fmla="*/ 1023 h 1238340"/>
              <a:gd name="connsiteX12" fmla="*/ 687399 w 687399"/>
              <a:gd name="connsiteY12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0059 w 687399"/>
              <a:gd name="connsiteY6" fmla="*/ 410265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2848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40328 w 687399"/>
              <a:gd name="connsiteY10" fmla="*/ 116122 h 1238340"/>
              <a:gd name="connsiteX11" fmla="*/ 652230 w 687399"/>
              <a:gd name="connsiteY11" fmla="*/ 13811 h 1238340"/>
              <a:gd name="connsiteX12" fmla="*/ 687399 w 687399"/>
              <a:gd name="connsiteY12" fmla="*/ 1023 h 1238340"/>
              <a:gd name="connsiteX13" fmla="*/ 687399 w 687399"/>
              <a:gd name="connsiteY13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6792 w 687399"/>
              <a:gd name="connsiteY9" fmla="*/ 240813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340 h 1238340"/>
              <a:gd name="connsiteX1" fmla="*/ 105508 w 687399"/>
              <a:gd name="connsiteY1" fmla="*/ 1097663 h 1238340"/>
              <a:gd name="connsiteX2" fmla="*/ 166256 w 687399"/>
              <a:gd name="connsiteY2" fmla="*/ 982564 h 1238340"/>
              <a:gd name="connsiteX3" fmla="*/ 223805 w 687399"/>
              <a:gd name="connsiteY3" fmla="*/ 848281 h 1238340"/>
              <a:gd name="connsiteX4" fmla="*/ 290946 w 687399"/>
              <a:gd name="connsiteY4" fmla="*/ 685224 h 1238340"/>
              <a:gd name="connsiteX5" fmla="*/ 354890 w 687399"/>
              <a:gd name="connsiteY5" fmla="*/ 522167 h 1238340"/>
              <a:gd name="connsiteX6" fmla="*/ 393257 w 687399"/>
              <a:gd name="connsiteY6" fmla="*/ 419857 h 1238340"/>
              <a:gd name="connsiteX7" fmla="*/ 409243 w 687399"/>
              <a:gd name="connsiteY7" fmla="*/ 384687 h 1238340"/>
              <a:gd name="connsiteX8" fmla="*/ 438017 w 687399"/>
              <a:gd name="connsiteY8" fmla="*/ 311151 h 1238340"/>
              <a:gd name="connsiteX9" fmla="*/ 469989 w 687399"/>
              <a:gd name="connsiteY9" fmla="*/ 244010 h 1238340"/>
              <a:gd name="connsiteX10" fmla="*/ 527539 w 687399"/>
              <a:gd name="connsiteY10" fmla="*/ 151291 h 1238340"/>
              <a:gd name="connsiteX11" fmla="*/ 540328 w 687399"/>
              <a:gd name="connsiteY11" fmla="*/ 116122 h 1238340"/>
              <a:gd name="connsiteX12" fmla="*/ 652230 w 687399"/>
              <a:gd name="connsiteY12" fmla="*/ 13811 h 1238340"/>
              <a:gd name="connsiteX13" fmla="*/ 687399 w 687399"/>
              <a:gd name="connsiteY13" fmla="*/ 1023 h 1238340"/>
              <a:gd name="connsiteX14" fmla="*/ 687399 w 687399"/>
              <a:gd name="connsiteY14" fmla="*/ 1023 h 1238340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51448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0328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7539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5054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30736 w 687399"/>
              <a:gd name="connsiteY10" fmla="*/ 151449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497 h 1238497"/>
              <a:gd name="connsiteX1" fmla="*/ 105508 w 687399"/>
              <a:gd name="connsiteY1" fmla="*/ 1097820 h 1238497"/>
              <a:gd name="connsiteX2" fmla="*/ 166256 w 687399"/>
              <a:gd name="connsiteY2" fmla="*/ 982721 h 1238497"/>
              <a:gd name="connsiteX3" fmla="*/ 223805 w 687399"/>
              <a:gd name="connsiteY3" fmla="*/ 848438 h 1238497"/>
              <a:gd name="connsiteX4" fmla="*/ 290946 w 687399"/>
              <a:gd name="connsiteY4" fmla="*/ 685381 h 1238497"/>
              <a:gd name="connsiteX5" fmla="*/ 354890 w 687399"/>
              <a:gd name="connsiteY5" fmla="*/ 522324 h 1238497"/>
              <a:gd name="connsiteX6" fmla="*/ 393257 w 687399"/>
              <a:gd name="connsiteY6" fmla="*/ 420014 h 1238497"/>
              <a:gd name="connsiteX7" fmla="*/ 409243 w 687399"/>
              <a:gd name="connsiteY7" fmla="*/ 384844 h 1238497"/>
              <a:gd name="connsiteX8" fmla="*/ 438017 w 687399"/>
              <a:gd name="connsiteY8" fmla="*/ 311308 h 1238497"/>
              <a:gd name="connsiteX9" fmla="*/ 469989 w 687399"/>
              <a:gd name="connsiteY9" fmla="*/ 244167 h 1238497"/>
              <a:gd name="connsiteX10" fmla="*/ 524342 w 687399"/>
              <a:gd name="connsiteY10" fmla="*/ 148251 h 1238497"/>
              <a:gd name="connsiteX11" fmla="*/ 546722 w 687399"/>
              <a:gd name="connsiteY11" fmla="*/ 119476 h 1238497"/>
              <a:gd name="connsiteX12" fmla="*/ 652230 w 687399"/>
              <a:gd name="connsiteY12" fmla="*/ 13968 h 1238497"/>
              <a:gd name="connsiteX13" fmla="*/ 687399 w 687399"/>
              <a:gd name="connsiteY13" fmla="*/ 1180 h 1238497"/>
              <a:gd name="connsiteX14" fmla="*/ 687399 w 687399"/>
              <a:gd name="connsiteY14" fmla="*/ 1180 h 1238497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9919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8660 h 1238660"/>
              <a:gd name="connsiteX1" fmla="*/ 105508 w 687399"/>
              <a:gd name="connsiteY1" fmla="*/ 1097983 h 1238660"/>
              <a:gd name="connsiteX2" fmla="*/ 166256 w 687399"/>
              <a:gd name="connsiteY2" fmla="*/ 982884 h 1238660"/>
              <a:gd name="connsiteX3" fmla="*/ 223805 w 687399"/>
              <a:gd name="connsiteY3" fmla="*/ 848601 h 1238660"/>
              <a:gd name="connsiteX4" fmla="*/ 290946 w 687399"/>
              <a:gd name="connsiteY4" fmla="*/ 685544 h 1238660"/>
              <a:gd name="connsiteX5" fmla="*/ 354890 w 687399"/>
              <a:gd name="connsiteY5" fmla="*/ 522487 h 1238660"/>
              <a:gd name="connsiteX6" fmla="*/ 393257 w 687399"/>
              <a:gd name="connsiteY6" fmla="*/ 420177 h 1238660"/>
              <a:gd name="connsiteX7" fmla="*/ 409243 w 687399"/>
              <a:gd name="connsiteY7" fmla="*/ 385007 h 1238660"/>
              <a:gd name="connsiteX8" fmla="*/ 438017 w 687399"/>
              <a:gd name="connsiteY8" fmla="*/ 311471 h 1238660"/>
              <a:gd name="connsiteX9" fmla="*/ 469989 w 687399"/>
              <a:gd name="connsiteY9" fmla="*/ 244330 h 1238660"/>
              <a:gd name="connsiteX10" fmla="*/ 524342 w 687399"/>
              <a:gd name="connsiteY10" fmla="*/ 148414 h 1238660"/>
              <a:gd name="connsiteX11" fmla="*/ 543525 w 687399"/>
              <a:gd name="connsiteY11" fmla="*/ 122836 h 1238660"/>
              <a:gd name="connsiteX12" fmla="*/ 652230 w 687399"/>
              <a:gd name="connsiteY12" fmla="*/ 14131 h 1238660"/>
              <a:gd name="connsiteX13" fmla="*/ 687399 w 687399"/>
              <a:gd name="connsiteY13" fmla="*/ 1343 h 1238660"/>
              <a:gd name="connsiteX14" fmla="*/ 687399 w 687399"/>
              <a:gd name="connsiteY14" fmla="*/ 1343 h 1238660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47071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3466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30737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3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1145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15" fmla="*/ 687399 w 687399"/>
              <a:gd name="connsiteY15" fmla="*/ 0 h 1237317"/>
              <a:gd name="connsiteX0" fmla="*/ 0 w 687399"/>
              <a:gd name="connsiteY0" fmla="*/ 1237317 h 1237317"/>
              <a:gd name="connsiteX1" fmla="*/ 105508 w 687399"/>
              <a:gd name="connsiteY1" fmla="*/ 1096640 h 1237317"/>
              <a:gd name="connsiteX2" fmla="*/ 166256 w 687399"/>
              <a:gd name="connsiteY2" fmla="*/ 981541 h 1237317"/>
              <a:gd name="connsiteX3" fmla="*/ 223805 w 687399"/>
              <a:gd name="connsiteY3" fmla="*/ 847258 h 1237317"/>
              <a:gd name="connsiteX4" fmla="*/ 290946 w 687399"/>
              <a:gd name="connsiteY4" fmla="*/ 684201 h 1237317"/>
              <a:gd name="connsiteX5" fmla="*/ 354890 w 687399"/>
              <a:gd name="connsiteY5" fmla="*/ 521144 h 1237317"/>
              <a:gd name="connsiteX6" fmla="*/ 393257 w 687399"/>
              <a:gd name="connsiteY6" fmla="*/ 418834 h 1237317"/>
              <a:gd name="connsiteX7" fmla="*/ 409243 w 687399"/>
              <a:gd name="connsiteY7" fmla="*/ 383664 h 1237317"/>
              <a:gd name="connsiteX8" fmla="*/ 438017 w 687399"/>
              <a:gd name="connsiteY8" fmla="*/ 310128 h 1237317"/>
              <a:gd name="connsiteX9" fmla="*/ 469989 w 687399"/>
              <a:gd name="connsiteY9" fmla="*/ 242987 h 1237317"/>
              <a:gd name="connsiteX10" fmla="*/ 524342 w 687399"/>
              <a:gd name="connsiteY10" fmla="*/ 150269 h 1237317"/>
              <a:gd name="connsiteX11" fmla="*/ 543525 w 687399"/>
              <a:gd name="connsiteY11" fmla="*/ 121493 h 1237317"/>
              <a:gd name="connsiteX12" fmla="*/ 601075 w 687399"/>
              <a:gd name="connsiteY12" fmla="*/ 57550 h 1237317"/>
              <a:gd name="connsiteX13" fmla="*/ 652230 w 687399"/>
              <a:gd name="connsiteY13" fmla="*/ 12788 h 1237317"/>
              <a:gd name="connsiteX14" fmla="*/ 687399 w 687399"/>
              <a:gd name="connsiteY14" fmla="*/ 0 h 1237317"/>
              <a:gd name="connsiteX0" fmla="*/ 0 w 652230"/>
              <a:gd name="connsiteY0" fmla="*/ 1224529 h 1224529"/>
              <a:gd name="connsiteX1" fmla="*/ 105508 w 652230"/>
              <a:gd name="connsiteY1" fmla="*/ 1083852 h 1224529"/>
              <a:gd name="connsiteX2" fmla="*/ 166256 w 652230"/>
              <a:gd name="connsiteY2" fmla="*/ 968753 h 1224529"/>
              <a:gd name="connsiteX3" fmla="*/ 223805 w 652230"/>
              <a:gd name="connsiteY3" fmla="*/ 834470 h 1224529"/>
              <a:gd name="connsiteX4" fmla="*/ 290946 w 652230"/>
              <a:gd name="connsiteY4" fmla="*/ 671413 h 1224529"/>
              <a:gd name="connsiteX5" fmla="*/ 354890 w 652230"/>
              <a:gd name="connsiteY5" fmla="*/ 508356 h 1224529"/>
              <a:gd name="connsiteX6" fmla="*/ 393257 w 652230"/>
              <a:gd name="connsiteY6" fmla="*/ 406046 h 1224529"/>
              <a:gd name="connsiteX7" fmla="*/ 409243 w 652230"/>
              <a:gd name="connsiteY7" fmla="*/ 370876 h 1224529"/>
              <a:gd name="connsiteX8" fmla="*/ 438017 w 652230"/>
              <a:gd name="connsiteY8" fmla="*/ 297340 h 1224529"/>
              <a:gd name="connsiteX9" fmla="*/ 469989 w 652230"/>
              <a:gd name="connsiteY9" fmla="*/ 230199 h 1224529"/>
              <a:gd name="connsiteX10" fmla="*/ 524342 w 652230"/>
              <a:gd name="connsiteY10" fmla="*/ 137481 h 1224529"/>
              <a:gd name="connsiteX11" fmla="*/ 543525 w 652230"/>
              <a:gd name="connsiteY11" fmla="*/ 108705 h 1224529"/>
              <a:gd name="connsiteX12" fmla="*/ 601075 w 652230"/>
              <a:gd name="connsiteY12" fmla="*/ 44762 h 1224529"/>
              <a:gd name="connsiteX13" fmla="*/ 652230 w 652230"/>
              <a:gd name="connsiteY13" fmla="*/ 0 h 1224529"/>
              <a:gd name="connsiteX0" fmla="*/ 0 w 601075"/>
              <a:gd name="connsiteY0" fmla="*/ 1179767 h 1179767"/>
              <a:gd name="connsiteX1" fmla="*/ 105508 w 601075"/>
              <a:gd name="connsiteY1" fmla="*/ 1039090 h 1179767"/>
              <a:gd name="connsiteX2" fmla="*/ 166256 w 601075"/>
              <a:gd name="connsiteY2" fmla="*/ 923991 h 1179767"/>
              <a:gd name="connsiteX3" fmla="*/ 223805 w 601075"/>
              <a:gd name="connsiteY3" fmla="*/ 789708 h 1179767"/>
              <a:gd name="connsiteX4" fmla="*/ 290946 w 601075"/>
              <a:gd name="connsiteY4" fmla="*/ 626651 h 1179767"/>
              <a:gd name="connsiteX5" fmla="*/ 354890 w 601075"/>
              <a:gd name="connsiteY5" fmla="*/ 463594 h 1179767"/>
              <a:gd name="connsiteX6" fmla="*/ 393257 w 601075"/>
              <a:gd name="connsiteY6" fmla="*/ 361284 h 1179767"/>
              <a:gd name="connsiteX7" fmla="*/ 409243 w 601075"/>
              <a:gd name="connsiteY7" fmla="*/ 326114 h 1179767"/>
              <a:gd name="connsiteX8" fmla="*/ 438017 w 601075"/>
              <a:gd name="connsiteY8" fmla="*/ 252578 h 1179767"/>
              <a:gd name="connsiteX9" fmla="*/ 469989 w 601075"/>
              <a:gd name="connsiteY9" fmla="*/ 185437 h 1179767"/>
              <a:gd name="connsiteX10" fmla="*/ 524342 w 601075"/>
              <a:gd name="connsiteY10" fmla="*/ 92719 h 1179767"/>
              <a:gd name="connsiteX11" fmla="*/ 543525 w 601075"/>
              <a:gd name="connsiteY11" fmla="*/ 63943 h 1179767"/>
              <a:gd name="connsiteX12" fmla="*/ 601075 w 601075"/>
              <a:gd name="connsiteY12" fmla="*/ 0 h 1179767"/>
              <a:gd name="connsiteX0" fmla="*/ 0 w 543525"/>
              <a:gd name="connsiteY0" fmla="*/ 1115824 h 1115824"/>
              <a:gd name="connsiteX1" fmla="*/ 105508 w 543525"/>
              <a:gd name="connsiteY1" fmla="*/ 975147 h 1115824"/>
              <a:gd name="connsiteX2" fmla="*/ 166256 w 543525"/>
              <a:gd name="connsiteY2" fmla="*/ 860048 h 1115824"/>
              <a:gd name="connsiteX3" fmla="*/ 223805 w 543525"/>
              <a:gd name="connsiteY3" fmla="*/ 725765 h 1115824"/>
              <a:gd name="connsiteX4" fmla="*/ 290946 w 543525"/>
              <a:gd name="connsiteY4" fmla="*/ 562708 h 1115824"/>
              <a:gd name="connsiteX5" fmla="*/ 354890 w 543525"/>
              <a:gd name="connsiteY5" fmla="*/ 399651 h 1115824"/>
              <a:gd name="connsiteX6" fmla="*/ 393257 w 543525"/>
              <a:gd name="connsiteY6" fmla="*/ 297341 h 1115824"/>
              <a:gd name="connsiteX7" fmla="*/ 409243 w 543525"/>
              <a:gd name="connsiteY7" fmla="*/ 262171 h 1115824"/>
              <a:gd name="connsiteX8" fmla="*/ 438017 w 543525"/>
              <a:gd name="connsiteY8" fmla="*/ 188635 h 1115824"/>
              <a:gd name="connsiteX9" fmla="*/ 469989 w 543525"/>
              <a:gd name="connsiteY9" fmla="*/ 121494 h 1115824"/>
              <a:gd name="connsiteX10" fmla="*/ 524342 w 543525"/>
              <a:gd name="connsiteY10" fmla="*/ 28776 h 1115824"/>
              <a:gd name="connsiteX11" fmla="*/ 543525 w 543525"/>
              <a:gd name="connsiteY11" fmla="*/ 0 h 1115824"/>
              <a:gd name="connsiteX0" fmla="*/ 0 w 524342"/>
              <a:gd name="connsiteY0" fmla="*/ 1087048 h 1087048"/>
              <a:gd name="connsiteX1" fmla="*/ 105508 w 524342"/>
              <a:gd name="connsiteY1" fmla="*/ 946371 h 1087048"/>
              <a:gd name="connsiteX2" fmla="*/ 166256 w 524342"/>
              <a:gd name="connsiteY2" fmla="*/ 831272 h 1087048"/>
              <a:gd name="connsiteX3" fmla="*/ 223805 w 524342"/>
              <a:gd name="connsiteY3" fmla="*/ 696989 h 1087048"/>
              <a:gd name="connsiteX4" fmla="*/ 290946 w 524342"/>
              <a:gd name="connsiteY4" fmla="*/ 533932 h 1087048"/>
              <a:gd name="connsiteX5" fmla="*/ 354890 w 524342"/>
              <a:gd name="connsiteY5" fmla="*/ 370875 h 1087048"/>
              <a:gd name="connsiteX6" fmla="*/ 393257 w 524342"/>
              <a:gd name="connsiteY6" fmla="*/ 268565 h 1087048"/>
              <a:gd name="connsiteX7" fmla="*/ 409243 w 524342"/>
              <a:gd name="connsiteY7" fmla="*/ 233395 h 1087048"/>
              <a:gd name="connsiteX8" fmla="*/ 438017 w 524342"/>
              <a:gd name="connsiteY8" fmla="*/ 159859 h 1087048"/>
              <a:gd name="connsiteX9" fmla="*/ 469989 w 524342"/>
              <a:gd name="connsiteY9" fmla="*/ 92718 h 1087048"/>
              <a:gd name="connsiteX10" fmla="*/ 524342 w 524342"/>
              <a:gd name="connsiteY10" fmla="*/ 0 h 1087048"/>
              <a:gd name="connsiteX0" fmla="*/ 0 w 469989"/>
              <a:gd name="connsiteY0" fmla="*/ 994330 h 994330"/>
              <a:gd name="connsiteX1" fmla="*/ 105508 w 469989"/>
              <a:gd name="connsiteY1" fmla="*/ 853653 h 994330"/>
              <a:gd name="connsiteX2" fmla="*/ 166256 w 469989"/>
              <a:gd name="connsiteY2" fmla="*/ 738554 h 994330"/>
              <a:gd name="connsiteX3" fmla="*/ 223805 w 469989"/>
              <a:gd name="connsiteY3" fmla="*/ 604271 h 994330"/>
              <a:gd name="connsiteX4" fmla="*/ 290946 w 469989"/>
              <a:gd name="connsiteY4" fmla="*/ 441214 h 994330"/>
              <a:gd name="connsiteX5" fmla="*/ 354890 w 469989"/>
              <a:gd name="connsiteY5" fmla="*/ 278157 h 994330"/>
              <a:gd name="connsiteX6" fmla="*/ 393257 w 469989"/>
              <a:gd name="connsiteY6" fmla="*/ 175847 h 994330"/>
              <a:gd name="connsiteX7" fmla="*/ 409243 w 469989"/>
              <a:gd name="connsiteY7" fmla="*/ 140677 h 994330"/>
              <a:gd name="connsiteX8" fmla="*/ 438017 w 469989"/>
              <a:gd name="connsiteY8" fmla="*/ 67141 h 994330"/>
              <a:gd name="connsiteX9" fmla="*/ 469989 w 469989"/>
              <a:gd name="connsiteY9" fmla="*/ 0 h 994330"/>
              <a:gd name="connsiteX0" fmla="*/ 0 w 438017"/>
              <a:gd name="connsiteY0" fmla="*/ 927189 h 927189"/>
              <a:gd name="connsiteX1" fmla="*/ 105508 w 438017"/>
              <a:gd name="connsiteY1" fmla="*/ 786512 h 927189"/>
              <a:gd name="connsiteX2" fmla="*/ 166256 w 438017"/>
              <a:gd name="connsiteY2" fmla="*/ 671413 h 927189"/>
              <a:gd name="connsiteX3" fmla="*/ 223805 w 438017"/>
              <a:gd name="connsiteY3" fmla="*/ 537130 h 927189"/>
              <a:gd name="connsiteX4" fmla="*/ 290946 w 438017"/>
              <a:gd name="connsiteY4" fmla="*/ 374073 h 927189"/>
              <a:gd name="connsiteX5" fmla="*/ 354890 w 438017"/>
              <a:gd name="connsiteY5" fmla="*/ 211016 h 927189"/>
              <a:gd name="connsiteX6" fmla="*/ 393257 w 438017"/>
              <a:gd name="connsiteY6" fmla="*/ 108706 h 927189"/>
              <a:gd name="connsiteX7" fmla="*/ 409243 w 438017"/>
              <a:gd name="connsiteY7" fmla="*/ 73536 h 927189"/>
              <a:gd name="connsiteX8" fmla="*/ 438017 w 438017"/>
              <a:gd name="connsiteY8" fmla="*/ 0 h 927189"/>
              <a:gd name="connsiteX0" fmla="*/ 0 w 409243"/>
              <a:gd name="connsiteY0" fmla="*/ 853653 h 853653"/>
              <a:gd name="connsiteX1" fmla="*/ 105508 w 409243"/>
              <a:gd name="connsiteY1" fmla="*/ 712976 h 853653"/>
              <a:gd name="connsiteX2" fmla="*/ 166256 w 409243"/>
              <a:gd name="connsiteY2" fmla="*/ 597877 h 853653"/>
              <a:gd name="connsiteX3" fmla="*/ 223805 w 409243"/>
              <a:gd name="connsiteY3" fmla="*/ 463594 h 853653"/>
              <a:gd name="connsiteX4" fmla="*/ 290946 w 409243"/>
              <a:gd name="connsiteY4" fmla="*/ 300537 h 853653"/>
              <a:gd name="connsiteX5" fmla="*/ 354890 w 409243"/>
              <a:gd name="connsiteY5" fmla="*/ 137480 h 853653"/>
              <a:gd name="connsiteX6" fmla="*/ 393257 w 409243"/>
              <a:gd name="connsiteY6" fmla="*/ 35170 h 853653"/>
              <a:gd name="connsiteX7" fmla="*/ 409243 w 409243"/>
              <a:gd name="connsiteY7" fmla="*/ 0 h 853653"/>
              <a:gd name="connsiteX0" fmla="*/ 0 w 393257"/>
              <a:gd name="connsiteY0" fmla="*/ 818483 h 818483"/>
              <a:gd name="connsiteX1" fmla="*/ 105508 w 393257"/>
              <a:gd name="connsiteY1" fmla="*/ 677806 h 818483"/>
              <a:gd name="connsiteX2" fmla="*/ 166256 w 393257"/>
              <a:gd name="connsiteY2" fmla="*/ 562707 h 818483"/>
              <a:gd name="connsiteX3" fmla="*/ 223805 w 393257"/>
              <a:gd name="connsiteY3" fmla="*/ 428424 h 818483"/>
              <a:gd name="connsiteX4" fmla="*/ 290946 w 393257"/>
              <a:gd name="connsiteY4" fmla="*/ 265367 h 818483"/>
              <a:gd name="connsiteX5" fmla="*/ 354890 w 393257"/>
              <a:gd name="connsiteY5" fmla="*/ 102310 h 818483"/>
              <a:gd name="connsiteX6" fmla="*/ 393257 w 393257"/>
              <a:gd name="connsiteY6" fmla="*/ 0 h 818483"/>
              <a:gd name="connsiteX0" fmla="*/ 0 w 354890"/>
              <a:gd name="connsiteY0" fmla="*/ 716173 h 716173"/>
              <a:gd name="connsiteX1" fmla="*/ 105508 w 354890"/>
              <a:gd name="connsiteY1" fmla="*/ 575496 h 716173"/>
              <a:gd name="connsiteX2" fmla="*/ 166256 w 354890"/>
              <a:gd name="connsiteY2" fmla="*/ 460397 h 716173"/>
              <a:gd name="connsiteX3" fmla="*/ 223805 w 354890"/>
              <a:gd name="connsiteY3" fmla="*/ 326114 h 716173"/>
              <a:gd name="connsiteX4" fmla="*/ 290946 w 354890"/>
              <a:gd name="connsiteY4" fmla="*/ 163057 h 716173"/>
              <a:gd name="connsiteX5" fmla="*/ 354890 w 354890"/>
              <a:gd name="connsiteY5" fmla="*/ 0 h 716173"/>
              <a:gd name="connsiteX0" fmla="*/ 0 w 290946"/>
              <a:gd name="connsiteY0" fmla="*/ 553116 h 553116"/>
              <a:gd name="connsiteX1" fmla="*/ 105508 w 290946"/>
              <a:gd name="connsiteY1" fmla="*/ 412439 h 553116"/>
              <a:gd name="connsiteX2" fmla="*/ 166256 w 290946"/>
              <a:gd name="connsiteY2" fmla="*/ 297340 h 553116"/>
              <a:gd name="connsiteX3" fmla="*/ 223805 w 290946"/>
              <a:gd name="connsiteY3" fmla="*/ 163057 h 553116"/>
              <a:gd name="connsiteX4" fmla="*/ 290946 w 290946"/>
              <a:gd name="connsiteY4" fmla="*/ 0 h 55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6" h="553116">
                <a:moveTo>
                  <a:pt x="0" y="553116"/>
                </a:moveTo>
                <a:cubicBezTo>
                  <a:pt x="39166" y="504092"/>
                  <a:pt x="77799" y="455068"/>
                  <a:pt x="105508" y="412439"/>
                </a:cubicBezTo>
                <a:cubicBezTo>
                  <a:pt x="133217" y="369810"/>
                  <a:pt x="146540" y="338904"/>
                  <a:pt x="166256" y="297340"/>
                </a:cubicBezTo>
                <a:cubicBezTo>
                  <a:pt x="185972" y="255776"/>
                  <a:pt x="203023" y="212614"/>
                  <a:pt x="223805" y="163057"/>
                </a:cubicBezTo>
                <a:cubicBezTo>
                  <a:pt x="244587" y="113500"/>
                  <a:pt x="269099" y="54352"/>
                  <a:pt x="290946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7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817221" y="1296351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49"/>
          <p:cNvSpPr/>
          <p:nvPr/>
        </p:nvSpPr>
        <p:spPr>
          <a:xfrm>
            <a:off x="7677890" y="2226418"/>
            <a:ext cx="394447" cy="181065"/>
          </a:xfrm>
          <a:custGeom>
            <a:avLst/>
            <a:gdLst>
              <a:gd name="connsiteX0" fmla="*/ 394447 w 394447"/>
              <a:gd name="connsiteY0" fmla="*/ 181951 h 181951"/>
              <a:gd name="connsiteX1" fmla="*/ 292847 w 394447"/>
              <a:gd name="connsiteY1" fmla="*/ 9828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035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6327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0623 h 180623"/>
              <a:gd name="connsiteX1" fmla="*/ 292847 w 394447"/>
              <a:gd name="connsiteY1" fmla="*/ 84999 h 180623"/>
              <a:gd name="connsiteX2" fmla="*/ 191247 w 394447"/>
              <a:gd name="connsiteY2" fmla="*/ 19257 h 180623"/>
              <a:gd name="connsiteX3" fmla="*/ 89647 w 394447"/>
              <a:gd name="connsiteY3" fmla="*/ 1328 h 180623"/>
              <a:gd name="connsiteX4" fmla="*/ 0 w 394447"/>
              <a:gd name="connsiteY4" fmla="*/ 1328 h 180623"/>
              <a:gd name="connsiteX5" fmla="*/ 0 w 394447"/>
              <a:gd name="connsiteY5" fmla="*/ 1328 h 180623"/>
              <a:gd name="connsiteX0" fmla="*/ 394447 w 394447"/>
              <a:gd name="connsiteY0" fmla="*/ 181065 h 181065"/>
              <a:gd name="connsiteX1" fmla="*/ 292847 w 394447"/>
              <a:gd name="connsiteY1" fmla="*/ 85441 h 181065"/>
              <a:gd name="connsiteX2" fmla="*/ 191247 w 394447"/>
              <a:gd name="connsiteY2" fmla="*/ 25676 h 181065"/>
              <a:gd name="connsiteX3" fmla="*/ 89647 w 394447"/>
              <a:gd name="connsiteY3" fmla="*/ 1770 h 181065"/>
              <a:gd name="connsiteX4" fmla="*/ 0 w 394447"/>
              <a:gd name="connsiteY4" fmla="*/ 1770 h 181065"/>
              <a:gd name="connsiteX5" fmla="*/ 0 w 394447"/>
              <a:gd name="connsiteY5" fmla="*/ 1770 h 18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447" h="181065">
                <a:moveTo>
                  <a:pt x="394447" y="181065"/>
                </a:moveTo>
                <a:cubicBezTo>
                  <a:pt x="360580" y="151182"/>
                  <a:pt x="326714" y="111339"/>
                  <a:pt x="292847" y="85441"/>
                </a:cubicBezTo>
                <a:cubicBezTo>
                  <a:pt x="258980" y="59543"/>
                  <a:pt x="225114" y="39621"/>
                  <a:pt x="191247" y="25676"/>
                </a:cubicBezTo>
                <a:cubicBezTo>
                  <a:pt x="157380" y="11731"/>
                  <a:pt x="121522" y="5754"/>
                  <a:pt x="89647" y="1770"/>
                </a:cubicBezTo>
                <a:cubicBezTo>
                  <a:pt x="57773" y="-2214"/>
                  <a:pt x="0" y="1770"/>
                  <a:pt x="0" y="1770"/>
                </a:cubicBezTo>
                <a:lnTo>
                  <a:pt x="0" y="177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 50"/>
          <p:cNvSpPr/>
          <p:nvPr/>
        </p:nvSpPr>
        <p:spPr>
          <a:xfrm>
            <a:off x="7187575" y="2225640"/>
            <a:ext cx="496504" cy="1010023"/>
          </a:xfrm>
          <a:custGeom>
            <a:avLst/>
            <a:gdLst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27719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38072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773 w 480773"/>
              <a:gd name="connsiteY0" fmla="*/ 0 h 1004047"/>
              <a:gd name="connsiteX1" fmla="*/ 409055 w 480773"/>
              <a:gd name="connsiteY1" fmla="*/ 17929 h 1004047"/>
              <a:gd name="connsiteX2" fmla="*/ 307455 w 480773"/>
              <a:gd name="connsiteY2" fmla="*/ 59765 h 1004047"/>
              <a:gd name="connsiteX3" fmla="*/ 199879 w 480773"/>
              <a:gd name="connsiteY3" fmla="*/ 155388 h 1004047"/>
              <a:gd name="connsiteX4" fmla="*/ 110232 w 480773"/>
              <a:gd name="connsiteY4" fmla="*/ 256988 h 1004047"/>
              <a:gd name="connsiteX5" fmla="*/ 38514 w 480773"/>
              <a:gd name="connsiteY5" fmla="*/ 430306 h 1004047"/>
              <a:gd name="connsiteX6" fmla="*/ 2656 w 480773"/>
              <a:gd name="connsiteY6" fmla="*/ 555812 h 1004047"/>
              <a:gd name="connsiteX7" fmla="*/ 2655 w 480773"/>
              <a:gd name="connsiteY7" fmla="*/ 663388 h 1004047"/>
              <a:gd name="connsiteX8" fmla="*/ 2655 w 480773"/>
              <a:gd name="connsiteY8" fmla="*/ 753035 h 1004047"/>
              <a:gd name="connsiteX9" fmla="*/ 2655 w 480773"/>
              <a:gd name="connsiteY9" fmla="*/ 860612 h 1004047"/>
              <a:gd name="connsiteX10" fmla="*/ 32537 w 480773"/>
              <a:gd name="connsiteY10" fmla="*/ 962212 h 1004047"/>
              <a:gd name="connsiteX11" fmla="*/ 44490 w 480773"/>
              <a:gd name="connsiteY11" fmla="*/ 1004047 h 1004047"/>
              <a:gd name="connsiteX12" fmla="*/ 44490 w 48077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502070 w 502070"/>
              <a:gd name="connsiteY0" fmla="*/ 0 h 1004047"/>
              <a:gd name="connsiteX1" fmla="*/ 430352 w 502070"/>
              <a:gd name="connsiteY1" fmla="*/ 17929 h 1004047"/>
              <a:gd name="connsiteX2" fmla="*/ 328752 w 502070"/>
              <a:gd name="connsiteY2" fmla="*/ 59765 h 1004047"/>
              <a:gd name="connsiteX3" fmla="*/ 221176 w 502070"/>
              <a:gd name="connsiteY3" fmla="*/ 155388 h 1004047"/>
              <a:gd name="connsiteX4" fmla="*/ 131529 w 502070"/>
              <a:gd name="connsiteY4" fmla="*/ 256988 h 1004047"/>
              <a:gd name="connsiteX5" fmla="*/ 59811 w 502070"/>
              <a:gd name="connsiteY5" fmla="*/ 430306 h 1004047"/>
              <a:gd name="connsiteX6" fmla="*/ 23953 w 502070"/>
              <a:gd name="connsiteY6" fmla="*/ 555812 h 1004047"/>
              <a:gd name="connsiteX7" fmla="*/ 17976 w 502070"/>
              <a:gd name="connsiteY7" fmla="*/ 681318 h 1004047"/>
              <a:gd name="connsiteX8" fmla="*/ 47 w 502070"/>
              <a:gd name="connsiteY8" fmla="*/ 753035 h 1004047"/>
              <a:gd name="connsiteX9" fmla="*/ 23952 w 502070"/>
              <a:gd name="connsiteY9" fmla="*/ 860612 h 1004047"/>
              <a:gd name="connsiteX10" fmla="*/ 53834 w 502070"/>
              <a:gd name="connsiteY10" fmla="*/ 962212 h 1004047"/>
              <a:gd name="connsiteX11" fmla="*/ 65787 w 502070"/>
              <a:gd name="connsiteY11" fmla="*/ 1004047 h 1004047"/>
              <a:gd name="connsiteX12" fmla="*/ 65787 w 502070"/>
              <a:gd name="connsiteY12" fmla="*/ 1004047 h 1004047"/>
              <a:gd name="connsiteX0" fmla="*/ 484841 w 484841"/>
              <a:gd name="connsiteY0" fmla="*/ 0 h 1004047"/>
              <a:gd name="connsiteX1" fmla="*/ 413123 w 484841"/>
              <a:gd name="connsiteY1" fmla="*/ 17929 h 1004047"/>
              <a:gd name="connsiteX2" fmla="*/ 311523 w 484841"/>
              <a:gd name="connsiteY2" fmla="*/ 59765 h 1004047"/>
              <a:gd name="connsiteX3" fmla="*/ 203947 w 484841"/>
              <a:gd name="connsiteY3" fmla="*/ 155388 h 1004047"/>
              <a:gd name="connsiteX4" fmla="*/ 114300 w 484841"/>
              <a:gd name="connsiteY4" fmla="*/ 256988 h 1004047"/>
              <a:gd name="connsiteX5" fmla="*/ 42582 w 484841"/>
              <a:gd name="connsiteY5" fmla="*/ 430306 h 1004047"/>
              <a:gd name="connsiteX6" fmla="*/ 6724 w 484841"/>
              <a:gd name="connsiteY6" fmla="*/ 555812 h 1004047"/>
              <a:gd name="connsiteX7" fmla="*/ 747 w 484841"/>
              <a:gd name="connsiteY7" fmla="*/ 681318 h 1004047"/>
              <a:gd name="connsiteX8" fmla="*/ 747 w 484841"/>
              <a:gd name="connsiteY8" fmla="*/ 753035 h 1004047"/>
              <a:gd name="connsiteX9" fmla="*/ 6723 w 484841"/>
              <a:gd name="connsiteY9" fmla="*/ 860612 h 1004047"/>
              <a:gd name="connsiteX10" fmla="*/ 36605 w 484841"/>
              <a:gd name="connsiteY10" fmla="*/ 962212 h 1004047"/>
              <a:gd name="connsiteX11" fmla="*/ 48558 w 484841"/>
              <a:gd name="connsiteY11" fmla="*/ 1004047 h 1004047"/>
              <a:gd name="connsiteX12" fmla="*/ 48558 w 484841"/>
              <a:gd name="connsiteY12" fmla="*/ 1004047 h 1004047"/>
              <a:gd name="connsiteX0" fmla="*/ 496116 w 496116"/>
              <a:gd name="connsiteY0" fmla="*/ 0 h 1004047"/>
              <a:gd name="connsiteX1" fmla="*/ 424398 w 496116"/>
              <a:gd name="connsiteY1" fmla="*/ 17929 h 1004047"/>
              <a:gd name="connsiteX2" fmla="*/ 322798 w 496116"/>
              <a:gd name="connsiteY2" fmla="*/ 59765 h 1004047"/>
              <a:gd name="connsiteX3" fmla="*/ 215222 w 496116"/>
              <a:gd name="connsiteY3" fmla="*/ 155388 h 1004047"/>
              <a:gd name="connsiteX4" fmla="*/ 125575 w 496116"/>
              <a:gd name="connsiteY4" fmla="*/ 256988 h 1004047"/>
              <a:gd name="connsiteX5" fmla="*/ 53857 w 496116"/>
              <a:gd name="connsiteY5" fmla="*/ 430306 h 1004047"/>
              <a:gd name="connsiteX6" fmla="*/ 17999 w 496116"/>
              <a:gd name="connsiteY6" fmla="*/ 555812 h 1004047"/>
              <a:gd name="connsiteX7" fmla="*/ 69 w 496116"/>
              <a:gd name="connsiteY7" fmla="*/ 681318 h 1004047"/>
              <a:gd name="connsiteX8" fmla="*/ 12022 w 496116"/>
              <a:gd name="connsiteY8" fmla="*/ 753035 h 1004047"/>
              <a:gd name="connsiteX9" fmla="*/ 17998 w 496116"/>
              <a:gd name="connsiteY9" fmla="*/ 860612 h 1004047"/>
              <a:gd name="connsiteX10" fmla="*/ 47880 w 496116"/>
              <a:gd name="connsiteY10" fmla="*/ 962212 h 1004047"/>
              <a:gd name="connsiteX11" fmla="*/ 59833 w 496116"/>
              <a:gd name="connsiteY11" fmla="*/ 1004047 h 1004047"/>
              <a:gd name="connsiteX12" fmla="*/ 59833 w 496116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15610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36315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2292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10023"/>
              <a:gd name="connsiteX1" fmla="*/ 424786 w 496504"/>
              <a:gd name="connsiteY1" fmla="*/ 17929 h 1010023"/>
              <a:gd name="connsiteX2" fmla="*/ 323186 w 496504"/>
              <a:gd name="connsiteY2" fmla="*/ 59765 h 1010023"/>
              <a:gd name="connsiteX3" fmla="*/ 203657 w 496504"/>
              <a:gd name="connsiteY3" fmla="*/ 155388 h 1010023"/>
              <a:gd name="connsiteX4" fmla="*/ 125963 w 496504"/>
              <a:gd name="connsiteY4" fmla="*/ 256988 h 1010023"/>
              <a:gd name="connsiteX5" fmla="*/ 48268 w 496504"/>
              <a:gd name="connsiteY5" fmla="*/ 424330 h 1010023"/>
              <a:gd name="connsiteX6" fmla="*/ 18387 w 496504"/>
              <a:gd name="connsiteY6" fmla="*/ 555812 h 1010023"/>
              <a:gd name="connsiteX7" fmla="*/ 457 w 496504"/>
              <a:gd name="connsiteY7" fmla="*/ 681318 h 1010023"/>
              <a:gd name="connsiteX8" fmla="*/ 6433 w 496504"/>
              <a:gd name="connsiteY8" fmla="*/ 753035 h 1010023"/>
              <a:gd name="connsiteX9" fmla="*/ 18386 w 496504"/>
              <a:gd name="connsiteY9" fmla="*/ 860612 h 1010023"/>
              <a:gd name="connsiteX10" fmla="*/ 42292 w 496504"/>
              <a:gd name="connsiteY10" fmla="*/ 962212 h 1010023"/>
              <a:gd name="connsiteX11" fmla="*/ 60221 w 496504"/>
              <a:gd name="connsiteY11" fmla="*/ 1004047 h 1010023"/>
              <a:gd name="connsiteX12" fmla="*/ 60221 w 496504"/>
              <a:gd name="connsiteY12" fmla="*/ 1010023 h 10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504" h="1010023">
                <a:moveTo>
                  <a:pt x="496504" y="0"/>
                </a:moveTo>
                <a:cubicBezTo>
                  <a:pt x="475088" y="3984"/>
                  <a:pt x="453672" y="7968"/>
                  <a:pt x="424786" y="17929"/>
                </a:cubicBezTo>
                <a:cubicBezTo>
                  <a:pt x="395900" y="27890"/>
                  <a:pt x="360041" y="36855"/>
                  <a:pt x="323186" y="59765"/>
                </a:cubicBezTo>
                <a:cubicBezTo>
                  <a:pt x="286331" y="82675"/>
                  <a:pt x="236527" y="122518"/>
                  <a:pt x="203657" y="155388"/>
                </a:cubicBezTo>
                <a:cubicBezTo>
                  <a:pt x="170787" y="188258"/>
                  <a:pt x="151861" y="212164"/>
                  <a:pt x="125963" y="256988"/>
                </a:cubicBezTo>
                <a:cubicBezTo>
                  <a:pt x="100065" y="301812"/>
                  <a:pt x="66197" y="374526"/>
                  <a:pt x="48268" y="424330"/>
                </a:cubicBezTo>
                <a:cubicBezTo>
                  <a:pt x="30339" y="474134"/>
                  <a:pt x="26356" y="512981"/>
                  <a:pt x="18387" y="555812"/>
                </a:cubicBezTo>
                <a:cubicBezTo>
                  <a:pt x="10419" y="598643"/>
                  <a:pt x="2449" y="648448"/>
                  <a:pt x="457" y="681318"/>
                </a:cubicBezTo>
                <a:cubicBezTo>
                  <a:pt x="-1535" y="714188"/>
                  <a:pt x="3445" y="723153"/>
                  <a:pt x="6433" y="753035"/>
                </a:cubicBezTo>
                <a:cubicBezTo>
                  <a:pt x="9421" y="782917"/>
                  <a:pt x="12410" y="825749"/>
                  <a:pt x="18386" y="860612"/>
                </a:cubicBezTo>
                <a:cubicBezTo>
                  <a:pt x="24362" y="895475"/>
                  <a:pt x="35320" y="938306"/>
                  <a:pt x="42292" y="962212"/>
                </a:cubicBezTo>
                <a:cubicBezTo>
                  <a:pt x="49264" y="986118"/>
                  <a:pt x="57233" y="996078"/>
                  <a:pt x="60221" y="1004047"/>
                </a:cubicBezTo>
                <a:cubicBezTo>
                  <a:pt x="63209" y="1012016"/>
                  <a:pt x="60221" y="1008031"/>
                  <a:pt x="60221" y="101002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Freeform 51"/>
          <p:cNvSpPr/>
          <p:nvPr/>
        </p:nvSpPr>
        <p:spPr>
          <a:xfrm>
            <a:off x="7247796" y="3223708"/>
            <a:ext cx="513977" cy="412378"/>
          </a:xfrm>
          <a:custGeom>
            <a:avLst/>
            <a:gdLst>
              <a:gd name="connsiteX0" fmla="*/ 0 w 513977"/>
              <a:gd name="connsiteY0" fmla="*/ 0 h 400424"/>
              <a:gd name="connsiteX1" fmla="*/ 59765 w 513977"/>
              <a:gd name="connsiteY1" fmla="*/ 137459 h 400424"/>
              <a:gd name="connsiteX2" fmla="*/ 149412 w 513977"/>
              <a:gd name="connsiteY2" fmla="*/ 251012 h 400424"/>
              <a:gd name="connsiteX3" fmla="*/ 298824 w 513977"/>
              <a:gd name="connsiteY3" fmla="*/ 352612 h 400424"/>
              <a:gd name="connsiteX4" fmla="*/ 513977 w 513977"/>
              <a:gd name="connsiteY4" fmla="*/ 400424 h 400424"/>
              <a:gd name="connsiteX5" fmla="*/ 513977 w 513977"/>
              <a:gd name="connsiteY5" fmla="*/ 400424 h 400424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49412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71718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00425"/>
              <a:gd name="connsiteX1" fmla="*/ 71718 w 513977"/>
              <a:gd name="connsiteY1" fmla="*/ 137460 h 400425"/>
              <a:gd name="connsiteX2" fmla="*/ 161365 w 513977"/>
              <a:gd name="connsiteY2" fmla="*/ 251013 h 400425"/>
              <a:gd name="connsiteX3" fmla="*/ 298824 w 513977"/>
              <a:gd name="connsiteY3" fmla="*/ 352613 h 400425"/>
              <a:gd name="connsiteX4" fmla="*/ 513977 w 513977"/>
              <a:gd name="connsiteY4" fmla="*/ 400425 h 400425"/>
              <a:gd name="connsiteX5" fmla="*/ 513977 w 513977"/>
              <a:gd name="connsiteY5" fmla="*/ 400425 h 400425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977" h="412378">
                <a:moveTo>
                  <a:pt x="0" y="0"/>
                </a:moveTo>
                <a:cubicBezTo>
                  <a:pt x="5478" y="41835"/>
                  <a:pt x="44824" y="105585"/>
                  <a:pt x="71718" y="149413"/>
                </a:cubicBezTo>
                <a:cubicBezTo>
                  <a:pt x="98612" y="193241"/>
                  <a:pt x="123514" y="227107"/>
                  <a:pt x="161365" y="262966"/>
                </a:cubicBezTo>
                <a:cubicBezTo>
                  <a:pt x="199216" y="298825"/>
                  <a:pt x="258981" y="341656"/>
                  <a:pt x="298824" y="364566"/>
                </a:cubicBezTo>
                <a:cubicBezTo>
                  <a:pt x="338667" y="387476"/>
                  <a:pt x="364565" y="392457"/>
                  <a:pt x="400424" y="400426"/>
                </a:cubicBezTo>
                <a:cubicBezTo>
                  <a:pt x="436283" y="408395"/>
                  <a:pt x="495052" y="410386"/>
                  <a:pt x="513977" y="412378"/>
                </a:cubicBezTo>
                <a:lnTo>
                  <a:pt x="513977" y="41237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Freeform 52"/>
          <p:cNvSpPr/>
          <p:nvPr/>
        </p:nvSpPr>
        <p:spPr>
          <a:xfrm>
            <a:off x="7737867" y="3175899"/>
            <a:ext cx="573741" cy="461327"/>
          </a:xfrm>
          <a:custGeom>
            <a:avLst/>
            <a:gdLst>
              <a:gd name="connsiteX0" fmla="*/ 0 w 549835"/>
              <a:gd name="connsiteY0" fmla="*/ 460188 h 460188"/>
              <a:gd name="connsiteX1" fmla="*/ 131482 w 549835"/>
              <a:gd name="connsiteY1" fmla="*/ 430306 h 460188"/>
              <a:gd name="connsiteX2" fmla="*/ 268941 w 549835"/>
              <a:gd name="connsiteY2" fmla="*/ 364564 h 460188"/>
              <a:gd name="connsiteX3" fmla="*/ 412376 w 549835"/>
              <a:gd name="connsiteY3" fmla="*/ 215153 h 460188"/>
              <a:gd name="connsiteX4" fmla="*/ 549835 w 549835"/>
              <a:gd name="connsiteY4" fmla="*/ 0 h 460188"/>
              <a:gd name="connsiteX5" fmla="*/ 549835 w 549835"/>
              <a:gd name="connsiteY5" fmla="*/ 0 h 460188"/>
              <a:gd name="connsiteX0" fmla="*/ 0 w 555811"/>
              <a:gd name="connsiteY0" fmla="*/ 460188 h 460188"/>
              <a:gd name="connsiteX1" fmla="*/ 137458 w 555811"/>
              <a:gd name="connsiteY1" fmla="*/ 430306 h 460188"/>
              <a:gd name="connsiteX2" fmla="*/ 274917 w 555811"/>
              <a:gd name="connsiteY2" fmla="*/ 364564 h 460188"/>
              <a:gd name="connsiteX3" fmla="*/ 418352 w 555811"/>
              <a:gd name="connsiteY3" fmla="*/ 215153 h 460188"/>
              <a:gd name="connsiteX4" fmla="*/ 555811 w 555811"/>
              <a:gd name="connsiteY4" fmla="*/ 0 h 460188"/>
              <a:gd name="connsiteX5" fmla="*/ 555811 w 555811"/>
              <a:gd name="connsiteY5" fmla="*/ 0 h 460188"/>
              <a:gd name="connsiteX0" fmla="*/ 0 w 573741"/>
              <a:gd name="connsiteY0" fmla="*/ 460188 h 460188"/>
              <a:gd name="connsiteX1" fmla="*/ 155388 w 573741"/>
              <a:gd name="connsiteY1" fmla="*/ 430306 h 460188"/>
              <a:gd name="connsiteX2" fmla="*/ 292847 w 573741"/>
              <a:gd name="connsiteY2" fmla="*/ 364564 h 460188"/>
              <a:gd name="connsiteX3" fmla="*/ 436282 w 573741"/>
              <a:gd name="connsiteY3" fmla="*/ 215153 h 460188"/>
              <a:gd name="connsiteX4" fmla="*/ 573741 w 573741"/>
              <a:gd name="connsiteY4" fmla="*/ 0 h 460188"/>
              <a:gd name="connsiteX5" fmla="*/ 573741 w 573741"/>
              <a:gd name="connsiteY5" fmla="*/ 0 h 460188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73741 w 573741"/>
              <a:gd name="connsiteY4" fmla="*/ 0 h 461269"/>
              <a:gd name="connsiteX5" fmla="*/ 573741 w 573741"/>
              <a:gd name="connsiteY5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37882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25929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364565 w 573741"/>
              <a:gd name="connsiteY3" fmla="*/ 298823 h 461269"/>
              <a:gd name="connsiteX4" fmla="*/ 436282 w 573741"/>
              <a:gd name="connsiteY4" fmla="*/ 215153 h 461269"/>
              <a:gd name="connsiteX5" fmla="*/ 525929 w 573741"/>
              <a:gd name="connsiteY5" fmla="*/ 77694 h 461269"/>
              <a:gd name="connsiteX6" fmla="*/ 573741 w 573741"/>
              <a:gd name="connsiteY6" fmla="*/ 0 h 461269"/>
              <a:gd name="connsiteX7" fmla="*/ 573741 w 573741"/>
              <a:gd name="connsiteY7" fmla="*/ 0 h 461269"/>
              <a:gd name="connsiteX0" fmla="*/ 0 w 573741"/>
              <a:gd name="connsiteY0" fmla="*/ 460188 h 461327"/>
              <a:gd name="connsiteX1" fmla="*/ 155388 w 573741"/>
              <a:gd name="connsiteY1" fmla="*/ 436283 h 461327"/>
              <a:gd name="connsiteX2" fmla="*/ 292847 w 573741"/>
              <a:gd name="connsiteY2" fmla="*/ 358588 h 461327"/>
              <a:gd name="connsiteX3" fmla="*/ 364565 w 573741"/>
              <a:gd name="connsiteY3" fmla="*/ 298823 h 461327"/>
              <a:gd name="connsiteX4" fmla="*/ 436282 w 573741"/>
              <a:gd name="connsiteY4" fmla="*/ 215153 h 461327"/>
              <a:gd name="connsiteX5" fmla="*/ 525929 w 573741"/>
              <a:gd name="connsiteY5" fmla="*/ 77694 h 461327"/>
              <a:gd name="connsiteX6" fmla="*/ 573741 w 573741"/>
              <a:gd name="connsiteY6" fmla="*/ 0 h 461327"/>
              <a:gd name="connsiteX7" fmla="*/ 573741 w 573741"/>
              <a:gd name="connsiteY7" fmla="*/ 0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741" h="461327">
                <a:moveTo>
                  <a:pt x="0" y="460188"/>
                </a:moveTo>
                <a:cubicBezTo>
                  <a:pt x="43329" y="465167"/>
                  <a:pt x="106580" y="453216"/>
                  <a:pt x="155388" y="436283"/>
                </a:cubicBezTo>
                <a:cubicBezTo>
                  <a:pt x="204196" y="419350"/>
                  <a:pt x="257984" y="381498"/>
                  <a:pt x="292847" y="358588"/>
                </a:cubicBezTo>
                <a:cubicBezTo>
                  <a:pt x="327710" y="335678"/>
                  <a:pt x="340659" y="323725"/>
                  <a:pt x="364565" y="298823"/>
                </a:cubicBezTo>
                <a:cubicBezTo>
                  <a:pt x="388471" y="273921"/>
                  <a:pt x="409388" y="252008"/>
                  <a:pt x="436282" y="215153"/>
                </a:cubicBezTo>
                <a:cubicBezTo>
                  <a:pt x="463176" y="178298"/>
                  <a:pt x="503019" y="113553"/>
                  <a:pt x="525929" y="77694"/>
                </a:cubicBezTo>
                <a:cubicBezTo>
                  <a:pt x="548839" y="41835"/>
                  <a:pt x="565772" y="12949"/>
                  <a:pt x="573741" y="0"/>
                </a:cubicBezTo>
                <a:lnTo>
                  <a:pt x="573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9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260045" y="185324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5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L -0.01198 -0.01597 L -0.02253 -0.02176 L -0.03542 -0.0206 L -0.04948 -0.01273 L -0.06003 0.00278 L -0.0681 0.025 L -0.07474 0.0581 L -0.07631 0.08866 L -0.07474 0.11505 L -0.06901 0.14051 L -0.05977 0.16065 L -0.04818 0.17083 L -0.03724 0.17824 L -0.02604 0.18287 L -0.0142 0.17824 L -0.00013 0.1669 L 0.01106 0.14121 L 0.01849 0.10764 L 0.01914 0.07847 L 0.01627 0.04259 L 0.01172 0.02222 L 0.00625 0.00787 L 0.00312 0.00509 L -0.00235 0.01991 L -0.00104 0.03056 L 0.00468 0.0375 L 0.01523 0.03982 L 0.02838 0.04213 L 0.06172 0.00787 L 0.11458 -0.0081 L 0.1069 -0.01667 L 0.09284 -0.01782 L 0.07773 -0.01204 L 0.06367 0.00741 L 0.05312 0.03634 L 0.04661 0.075 L 0.04726 0.12292 L 0.05534 0.14514 L 0.0694 0.16621 L 0.08281 0.17593 L 0.0944 0.18056 L 0.10664 0.17871 L 0.12161 0.15833 L 0.1306 0.13264 L 0.13737 0.09051 L 0.13606 0.06597 L 0.13281 0.04329 L 0.12617 0.01296 L 0.11588 -0.00648 L 0.13737 -0.02847 L 0.13567 0.14908 L 0.13802 0.16621 L 0.1431 0.17431 L 0.15052 0.17871 L 0.15911 0.1794 L 0.16966 0.17014 L 0.18086 0.15208 L 0.18854 0.12871 L 0.20052 0.08033 L 0.20052 0.08056 " pathEditMode="relative" rAng="0" ptsTypes="AAAAAAAAAAAAAAAAAAAAAAAAAAAAAAAAAAAAAAAAAAAAAAAAAAAAAAAAAAAAA">
                                      <p:cBhvr>
                                        <p:cTn id="10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7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Motion origin="layout" path="M 0.00078 -0.00139 L 0.0737 -0.08241 L 0.0595 -0.10231 L 0.04232 -0.10579 L 0.022 -0.09144 L 0.00885 -0.06458 L 0.00169 -0.0213 L 0.00377 0.02199 L 0.01185 0.06157 L 0.022 0.08681 L 0.04023 0.09769 L 0.0595 0.09769 L 0.08073 0.07245 L 0.09401 0.03264 L 0.09401 0.03102 " pathEditMode="relative" rAng="0" ptsTypes="AAAAAAAAAAAAAAA">
                                      <p:cBhvr>
                                        <p:cTn id="5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8" presetClass="entr" presetSubtype="9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grpId="0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466662" y="498386"/>
            <a:ext cx="8030697" cy="2274447"/>
            <a:chOff x="759441" y="1821142"/>
            <a:chExt cx="5668976" cy="143640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5556840" y="1829540"/>
              <a:ext cx="865817" cy="21720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4753906" y="1837706"/>
              <a:ext cx="865817" cy="21720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962400" y="1838681"/>
              <a:ext cx="865817" cy="21720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151810" y="1839656"/>
              <a:ext cx="865817" cy="21720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2362200" y="1830399"/>
              <a:ext cx="865817" cy="21720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1549714" y="1821142"/>
              <a:ext cx="865817" cy="21720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759441" y="1821142"/>
              <a:ext cx="865817" cy="21720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7620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15516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23622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1518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39624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47520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55626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</p:grpSp>
      <p:sp>
        <p:nvSpPr>
          <p:cNvPr id="37" name="TextBox 36"/>
          <p:cNvSpPr txBox="1"/>
          <p:nvPr/>
        </p:nvSpPr>
        <p:spPr>
          <a:xfrm>
            <a:off x="2887517" y="703747"/>
            <a:ext cx="8419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h♦nƑ Ǉử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67024" y="3268644"/>
            <a:ext cx="8381514" cy="2274447"/>
            <a:chOff x="1900966" y="3268644"/>
            <a:chExt cx="8381514" cy="2274447"/>
          </a:xfrm>
        </p:grpSpPr>
        <p:grpSp>
          <p:nvGrpSpPr>
            <p:cNvPr id="4" name="Group 3"/>
            <p:cNvGrpSpPr/>
            <p:nvPr/>
          </p:nvGrpSpPr>
          <p:grpSpPr>
            <a:xfrm>
              <a:off x="4181301" y="3268644"/>
              <a:ext cx="5665707" cy="2274447"/>
              <a:chOff x="759441" y="1821142"/>
              <a:chExt cx="4068776" cy="143640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5" name="Group 104"/>
            <p:cNvGrpSpPr/>
            <p:nvPr/>
          </p:nvGrpSpPr>
          <p:grpSpPr>
            <a:xfrm>
              <a:off x="1900966" y="3268644"/>
              <a:ext cx="6793518" cy="2274447"/>
              <a:chOff x="1549714" y="1821142"/>
              <a:chExt cx="4878703" cy="1436408"/>
            </a:xfrm>
          </p:grpSpPr>
          <p:pic>
            <p:nvPicPr>
              <p:cNvPr id="106" name="Picture 105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5556840" y="1829540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 rotWithShape="1">
              <a:blip r:embed="rId2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14" name="Group 113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Group 114"/>
              <p:cNvGrpSpPr/>
              <p:nvPr/>
            </p:nvGrpSpPr>
            <p:grpSpPr>
              <a:xfrm>
                <a:off x="2362199" y="2029093"/>
                <a:ext cx="865817" cy="1228457"/>
                <a:chOff x="9069271" y="1187554"/>
                <a:chExt cx="3076973" cy="5342634"/>
              </a:xfrm>
            </p:grpSpPr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1" y="4259555"/>
                  <a:ext cx="3076973" cy="2270633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Group 115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/>
              <p:cNvGrpSpPr/>
              <p:nvPr/>
            </p:nvGrpSpPr>
            <p:grpSpPr>
              <a:xfrm>
                <a:off x="55626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</p:grpSp>
        <p:sp>
          <p:nvSpPr>
            <p:cNvPr id="135" name="TextBox 134"/>
            <p:cNvSpPr txBox="1"/>
            <p:nvPr/>
          </p:nvSpPr>
          <p:spPr>
            <a:xfrm>
              <a:off x="2058502" y="3424880"/>
              <a:ext cx="8223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x</a:t>
              </a:r>
              <a:r>
                <a:rPr lang="vi-VN" sz="115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5 hàng" panose="020B0603050302020204" pitchFamily="34" charset="-93"/>
                </a:rPr>
                <a:t>Ĳc chân</a:t>
              </a:r>
              <a:endParaRPr lang="vi-VN" sz="115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3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384" t="16584" r="53105" b="22822"/>
          <a:stretch/>
        </p:blipFill>
        <p:spPr>
          <a:xfrm>
            <a:off x="1959429" y="0"/>
            <a:ext cx="8302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</a:p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  <a:endParaRPr lang="en-US" sz="3067" dirty="0">
              <a:solidFill>
                <a:schemeClr val="bg1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05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10263" y="328048"/>
            <a:ext cx="584297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70" y="1365911"/>
            <a:ext cx="12046857" cy="4524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toang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ầm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ĩ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lão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lão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ấy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tợn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ta.</a:t>
            </a:r>
          </a:p>
          <a:p>
            <a:pPr algn="just">
              <a:lnSpc>
                <a:spcPct val="120000"/>
              </a:lnSpc>
            </a:pP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-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Cục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cục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dịu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dàng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hẳn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04998" y="1436512"/>
            <a:ext cx="14478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88169" y="2056252"/>
            <a:ext cx="14478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09288" y="1436512"/>
            <a:ext cx="117051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r>
              <a:rPr lang="en-US" sz="3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4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532915" y="1944914"/>
            <a:ext cx="1132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953233" y="1944914"/>
            <a:ext cx="8584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69144" y="2567732"/>
            <a:ext cx="12917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50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53"/>
          <a:stretch/>
        </p:blipFill>
        <p:spPr>
          <a:xfrm>
            <a:off x="5367060" y="1828800"/>
            <a:ext cx="6824941" cy="5029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267285" y="196949"/>
            <a:ext cx="6836899" cy="2679128"/>
          </a:xfrm>
          <a:prstGeom prst="cloudCallout">
            <a:avLst>
              <a:gd name="adj1" fmla="val 56572"/>
              <a:gd name="adj2" fmla="val 64113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7923" y="824253"/>
            <a:ext cx="6074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toác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7713" y="2402114"/>
            <a:ext cx="8420427" cy="4744454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1661985" y="1632670"/>
            <a:ext cx="11713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78" y="-17584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1"/>
          <a:stretch/>
        </p:blipFill>
        <p:spPr bwMode="auto">
          <a:xfrm>
            <a:off x="5459887" y="-75038"/>
            <a:ext cx="7010400" cy="72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4"/>
          <a:stretch/>
        </p:blipFill>
        <p:spPr bwMode="auto">
          <a:xfrm>
            <a:off x="4039665" y="-62231"/>
            <a:ext cx="7213600" cy="67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r="41708"/>
          <a:stretch/>
        </p:blipFill>
        <p:spPr bwMode="auto">
          <a:xfrm>
            <a:off x="8168447" y="-65640"/>
            <a:ext cx="4204974" cy="724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80" y="3045032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4"/>
          <a:stretch/>
        </p:blipFill>
        <p:spPr bwMode="auto">
          <a:xfrm>
            <a:off x="2336800" y="-70338"/>
            <a:ext cx="7921939" cy="21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53967" y="2322933"/>
            <a:ext cx="30825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54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oăm</a:t>
            </a:r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endParaRPr lang="en-US" sz="5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007253" y="2325504"/>
            <a:ext cx="276498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5333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5333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oap</a:t>
            </a:r>
            <a:endParaRPr lang="en-US" sz="5333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66579" y="2344722"/>
            <a:ext cx="311751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54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oam</a:t>
            </a:r>
            <a:endParaRPr lang="en-US" sz="5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ng….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hàng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977748" y="398547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56" name="Group 33"/>
          <p:cNvGrpSpPr>
            <a:grpSpLocks/>
          </p:cNvGrpSpPr>
          <p:nvPr/>
        </p:nvGrpSpPr>
        <p:grpSpPr bwMode="auto">
          <a:xfrm>
            <a:off x="50508" y="1066508"/>
            <a:ext cx="1752600" cy="1752600"/>
            <a:chOff x="4512" y="2928"/>
            <a:chExt cx="1104" cy="1104"/>
          </a:xfrm>
        </p:grpSpPr>
        <p:sp>
          <p:nvSpPr>
            <p:cNvPr id="57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5035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4146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5289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5035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528984" y="3917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5797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61265" y="1336400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4" y="-3379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6" r="42027"/>
          <a:stretch/>
        </p:blipFill>
        <p:spPr bwMode="auto">
          <a:xfrm>
            <a:off x="8027880" y="-32074"/>
            <a:ext cx="4181933" cy="71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4157090" y="-98669"/>
            <a:ext cx="7213600" cy="70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6"/>
          <a:stretch/>
        </p:blipFill>
        <p:spPr bwMode="auto">
          <a:xfrm>
            <a:off x="5721345" y="272243"/>
            <a:ext cx="7010400" cy="72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7"/>
          <a:stretch/>
        </p:blipFill>
        <p:spPr bwMode="auto">
          <a:xfrm>
            <a:off x="2275906" y="-55569"/>
            <a:ext cx="9159631" cy="214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80002" y="413965"/>
            <a:ext cx="79911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iền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Bà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phù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thủy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cái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mũi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….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Explosion 1 47"/>
          <p:cNvSpPr/>
          <p:nvPr/>
        </p:nvSpPr>
        <p:spPr>
          <a:xfrm>
            <a:off x="7771401" y="422677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596292" y="2258919"/>
            <a:ext cx="306459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quằm</a:t>
            </a:r>
            <a:endParaRPr lang="en-US" sz="4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831349" y="2276493"/>
            <a:ext cx="376687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en-US" sz="5333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khoằm</a:t>
            </a:r>
            <a:endParaRPr lang="en-US" sz="5333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774858" y="2245769"/>
            <a:ext cx="339445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5333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5333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xoàm</a:t>
            </a:r>
            <a:endParaRPr lang="en-US" sz="5333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269" y="2951020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7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7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8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9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95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grpSp>
        <p:nvGrpSpPr>
          <p:cNvPr id="96" name="Group 33"/>
          <p:cNvGrpSpPr>
            <a:grpSpLocks/>
          </p:cNvGrpSpPr>
          <p:nvPr/>
        </p:nvGrpSpPr>
        <p:grpSpPr bwMode="auto">
          <a:xfrm>
            <a:off x="50508" y="1066508"/>
            <a:ext cx="1752600" cy="1752600"/>
            <a:chOff x="4512" y="2928"/>
            <a:chExt cx="1104" cy="1104"/>
          </a:xfrm>
        </p:grpSpPr>
        <p:sp>
          <p:nvSpPr>
            <p:cNvPr id="97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9" name="WordArt 36"/>
          <p:cNvSpPr>
            <a:spLocks noChangeArrowheads="1" noChangeShapeType="1" noTextEdit="1"/>
          </p:cNvSpPr>
          <p:nvPr/>
        </p:nvSpPr>
        <p:spPr bwMode="auto">
          <a:xfrm>
            <a:off x="5035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100" name="WordArt 37"/>
          <p:cNvSpPr>
            <a:spLocks noChangeArrowheads="1" noChangeShapeType="1" noTextEdit="1"/>
          </p:cNvSpPr>
          <p:nvPr/>
        </p:nvSpPr>
        <p:spPr bwMode="auto">
          <a:xfrm>
            <a:off x="4146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WordArt 38"/>
          <p:cNvSpPr>
            <a:spLocks noChangeArrowheads="1" noChangeShapeType="1" noTextEdit="1"/>
          </p:cNvSpPr>
          <p:nvPr/>
        </p:nvSpPr>
        <p:spPr bwMode="auto">
          <a:xfrm>
            <a:off x="5289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102" name="WordArt 39"/>
          <p:cNvSpPr>
            <a:spLocks noChangeArrowheads="1" noChangeShapeType="1" noTextEdit="1"/>
          </p:cNvSpPr>
          <p:nvPr/>
        </p:nvSpPr>
        <p:spPr bwMode="auto">
          <a:xfrm>
            <a:off x="5035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103" name="WordArt 40"/>
          <p:cNvSpPr>
            <a:spLocks noChangeArrowheads="1" noChangeShapeType="1" noTextEdit="1"/>
          </p:cNvSpPr>
          <p:nvPr/>
        </p:nvSpPr>
        <p:spPr bwMode="auto">
          <a:xfrm>
            <a:off x="528984" y="3917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" name="WordArt 41"/>
          <p:cNvSpPr>
            <a:spLocks noChangeArrowheads="1" noChangeShapeType="1" noTextEdit="1"/>
          </p:cNvSpPr>
          <p:nvPr/>
        </p:nvSpPr>
        <p:spPr bwMode="auto">
          <a:xfrm>
            <a:off x="579784" y="3409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274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73" y="-82581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8" r="34561"/>
          <a:stretch/>
        </p:blipFill>
        <p:spPr bwMode="auto">
          <a:xfrm>
            <a:off x="7489709" y="-207812"/>
            <a:ext cx="4720492" cy="70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 bwMode="auto">
          <a:xfrm>
            <a:off x="2379480" y="-182415"/>
            <a:ext cx="7213600" cy="67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8" y="-4075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8" y="3124579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0"/>
          <a:stretch/>
        </p:blipFill>
        <p:spPr bwMode="auto">
          <a:xfrm>
            <a:off x="1816538" y="-207812"/>
            <a:ext cx="9284512" cy="221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61321" y="598881"/>
            <a:ext cx="7855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chính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tả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8552669" y="407706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10498" y="2394445"/>
            <a:ext cx="362006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B.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x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âu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hoắm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483313" y="2386247"/>
            <a:ext cx="366765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âu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hoám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76268" y="2386247"/>
            <a:ext cx="367059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sâu</a:t>
            </a:r>
            <a:r>
              <a:rPr lang="en-US" sz="40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hoắm</a:t>
            </a:r>
            <a:endParaRPr lang="en-US" sz="40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575848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312247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999791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962703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575848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312247"/>
            <a:ext cx="120325" cy="101771"/>
            <a:chOff x="2455863" y="2411803"/>
            <a:chExt cx="566738" cy="566738"/>
          </a:xfrm>
        </p:grpSpPr>
        <p:sp>
          <p:nvSpPr>
            <p:cNvPr id="7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966540"/>
            <a:ext cx="120325" cy="101771"/>
            <a:chOff x="2455863" y="2411803"/>
            <a:chExt cx="566738" cy="566738"/>
          </a:xfrm>
        </p:grpSpPr>
        <p:sp>
          <p:nvSpPr>
            <p:cNvPr id="8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999791"/>
            <a:ext cx="120325" cy="101771"/>
            <a:chOff x="2455863" y="2411803"/>
            <a:chExt cx="566738" cy="566738"/>
          </a:xfrm>
        </p:grpSpPr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94" name="Oval 107"/>
          <p:cNvSpPr>
            <a:spLocks noChangeArrowheads="1"/>
          </p:cNvSpPr>
          <p:nvPr/>
        </p:nvSpPr>
        <p:spPr bwMode="auto">
          <a:xfrm>
            <a:off x="1259312" y="962703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grpSp>
        <p:nvGrpSpPr>
          <p:cNvPr id="95" name="Group 33"/>
          <p:cNvGrpSpPr>
            <a:grpSpLocks/>
          </p:cNvGrpSpPr>
          <p:nvPr/>
        </p:nvGrpSpPr>
        <p:grpSpPr bwMode="auto">
          <a:xfrm>
            <a:off x="50508" y="697223"/>
            <a:ext cx="1752600" cy="1752600"/>
            <a:chOff x="4512" y="2928"/>
            <a:chExt cx="1104" cy="1104"/>
          </a:xfrm>
        </p:grpSpPr>
        <p:sp>
          <p:nvSpPr>
            <p:cNvPr id="96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52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8" name="WordArt 36"/>
          <p:cNvSpPr>
            <a:spLocks noChangeArrowheads="1" noChangeShapeType="1" noTextEdit="1"/>
          </p:cNvSpPr>
          <p:nvPr/>
        </p:nvSpPr>
        <p:spPr bwMode="auto">
          <a:xfrm>
            <a:off x="503584" y="-283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WordArt 37"/>
          <p:cNvSpPr>
            <a:spLocks noChangeArrowheads="1" noChangeShapeType="1" noTextEdit="1"/>
          </p:cNvSpPr>
          <p:nvPr/>
        </p:nvSpPr>
        <p:spPr bwMode="auto">
          <a:xfrm>
            <a:off x="414684" y="-283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WordArt 38"/>
          <p:cNvSpPr>
            <a:spLocks noChangeArrowheads="1" noChangeShapeType="1" noTextEdit="1"/>
          </p:cNvSpPr>
          <p:nvPr/>
        </p:nvSpPr>
        <p:spPr bwMode="auto">
          <a:xfrm>
            <a:off x="528984" y="-283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WordArt 39"/>
          <p:cNvSpPr>
            <a:spLocks noChangeArrowheads="1" noChangeShapeType="1" noTextEdit="1"/>
          </p:cNvSpPr>
          <p:nvPr/>
        </p:nvSpPr>
        <p:spPr bwMode="auto">
          <a:xfrm>
            <a:off x="503584" y="-283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WordArt 40"/>
          <p:cNvSpPr>
            <a:spLocks noChangeArrowheads="1" noChangeShapeType="1" noTextEdit="1"/>
          </p:cNvSpPr>
          <p:nvPr/>
        </p:nvSpPr>
        <p:spPr bwMode="auto">
          <a:xfrm>
            <a:off x="528984" y="2246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WordArt 41"/>
          <p:cNvSpPr>
            <a:spLocks noChangeArrowheads="1" noChangeShapeType="1" noTextEdit="1"/>
          </p:cNvSpPr>
          <p:nvPr/>
        </p:nvSpPr>
        <p:spPr bwMode="auto">
          <a:xfrm>
            <a:off x="579784" y="-283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02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1111" y="811989"/>
            <a:ext cx="55627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103: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8133" y="2500260"/>
            <a:ext cx="6752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9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8403" y="3007591"/>
            <a:ext cx="4410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oàng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496" y="3810151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oàng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207" y="4649758"/>
            <a:ext cx="188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7482" y="4703521"/>
            <a:ext cx="252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4957" y="4695751"/>
            <a:ext cx="160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oac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4957" y="4695751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6284" y="4695751"/>
            <a:ext cx="44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518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-365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1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-213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2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-60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8027493" y="3034100"/>
            <a:ext cx="4254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oạc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42093" y="3892817"/>
            <a:ext cx="3128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oạc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3403" y="4649758"/>
            <a:ext cx="1930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7846" y="4651405"/>
            <a:ext cx="103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2452" y="4653052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83220" y="4648111"/>
            <a:ext cx="103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56175" y="4695751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6104" y="5777007"/>
            <a:ext cx="5481859" cy="697884"/>
            <a:chOff x="560915" y="5777007"/>
            <a:chExt cx="5481859" cy="697884"/>
          </a:xfrm>
        </p:grpSpPr>
        <p:grpSp>
          <p:nvGrpSpPr>
            <p:cNvPr id="28" name="Group 27"/>
            <p:cNvGrpSpPr/>
            <p:nvPr/>
          </p:nvGrpSpPr>
          <p:grpSpPr>
            <a:xfrm>
              <a:off x="560915" y="5795220"/>
              <a:ext cx="5481859" cy="645737"/>
              <a:chOff x="1115207" y="5617433"/>
              <a:chExt cx="5481859" cy="80972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115207" y="5620873"/>
                <a:ext cx="3577853" cy="806288"/>
                <a:chOff x="892196" y="5390724"/>
                <a:chExt cx="3460903" cy="806288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892196" y="5390724"/>
                  <a:ext cx="660108" cy="806288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dirty="0" smtClean="0"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o</a:t>
                  </a:r>
                  <a:endPara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3"/>
                </p:cNvCxnSpPr>
                <p:nvPr/>
              </p:nvCxnSpPr>
              <p:spPr>
                <a:xfrm flipV="1">
                  <a:off x="1552304" y="5792580"/>
                  <a:ext cx="421265" cy="128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1951098" y="5391073"/>
                  <a:ext cx="643556" cy="803864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dirty="0" smtClean="0"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a</a:t>
                  </a:r>
                  <a:endPara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831135" y="5803046"/>
                  <a:ext cx="521964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ctangle 29"/>
              <p:cNvSpPr/>
              <p:nvPr/>
            </p:nvSpPr>
            <p:spPr>
              <a:xfrm>
                <a:off x="4676356" y="5617433"/>
                <a:ext cx="1920710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oang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1" name="Straight Connector 40"/>
            <p:cNvCxnSpPr/>
            <p:nvPr/>
          </p:nvCxnSpPr>
          <p:spPr>
            <a:xfrm flipV="1">
              <a:off x="2316529" y="6127464"/>
              <a:ext cx="435500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38553" y="5777007"/>
              <a:ext cx="1013175" cy="69788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63930" y="5795220"/>
            <a:ext cx="5155288" cy="697884"/>
            <a:chOff x="560915" y="5777007"/>
            <a:chExt cx="5481859" cy="697884"/>
          </a:xfrm>
        </p:grpSpPr>
        <p:grpSp>
          <p:nvGrpSpPr>
            <p:cNvPr id="44" name="Group 43"/>
            <p:cNvGrpSpPr/>
            <p:nvPr/>
          </p:nvGrpSpPr>
          <p:grpSpPr>
            <a:xfrm>
              <a:off x="560915" y="5795220"/>
              <a:ext cx="5481859" cy="645737"/>
              <a:chOff x="1115207" y="5617433"/>
              <a:chExt cx="5481859" cy="80972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115207" y="5620873"/>
                <a:ext cx="3577853" cy="806288"/>
                <a:chOff x="892196" y="5390724"/>
                <a:chExt cx="3460903" cy="806288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892196" y="5390724"/>
                  <a:ext cx="660108" cy="806288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dirty="0" smtClean="0"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o</a:t>
                  </a:r>
                  <a:endPara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0" name="Straight Connector 49"/>
                <p:cNvCxnSpPr>
                  <a:stCxn id="49" idx="3"/>
                </p:cNvCxnSpPr>
                <p:nvPr/>
              </p:nvCxnSpPr>
              <p:spPr>
                <a:xfrm flipV="1">
                  <a:off x="1552304" y="5792580"/>
                  <a:ext cx="421265" cy="128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/>
                <p:cNvSpPr/>
                <p:nvPr/>
              </p:nvSpPr>
              <p:spPr>
                <a:xfrm>
                  <a:off x="1951098" y="5391073"/>
                  <a:ext cx="643556" cy="803864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800" dirty="0" smtClean="0"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a</a:t>
                  </a:r>
                  <a:endPara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3831135" y="5803046"/>
                  <a:ext cx="521964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Rectangle 47"/>
              <p:cNvSpPr/>
              <p:nvPr/>
            </p:nvSpPr>
            <p:spPr>
              <a:xfrm>
                <a:off x="4676356" y="5617433"/>
                <a:ext cx="1920710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oac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 flipV="1">
              <a:off x="2316529" y="6127464"/>
              <a:ext cx="435500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2738553" y="5777007"/>
              <a:ext cx="1013175" cy="69788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c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191" t="16221" r="42414" b="54414"/>
          <a:stretch/>
        </p:blipFill>
        <p:spPr>
          <a:xfrm>
            <a:off x="269455" y="103453"/>
            <a:ext cx="4157402" cy="290084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37897" t="16518" r="40908" b="58482"/>
          <a:stretch/>
        </p:blipFill>
        <p:spPr>
          <a:xfrm>
            <a:off x="7671696" y="91462"/>
            <a:ext cx="4247521" cy="291283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2" descr="Xoạc là gì, xoạc có lợi gì và xoạc có hại gì – Thánh Nhậ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0" y="0"/>
            <a:ext cx="12213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11643 L 0.0056 0.0097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3.75E-6 4.0740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26172 -0.58149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11991 L -6.25E-7 -7.40741E-7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11806 L -2.70833E-6 4.07407E-6 " pathEditMode="relative" rAng="0" ptsTypes="AA">
                                      <p:cBhvr>
                                        <p:cTn id="8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44 L -0.17539 -0.5882 " pathEditMode="relative" rAng="0" ptsTypes="AA">
                                      <p:cBhvr>
                                        <p:cTn id="1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  <p:bldP spid="16" grpId="0"/>
      <p:bldP spid="16" grpId="1"/>
      <p:bldP spid="17" grpId="0"/>
      <p:bldP spid="17" grpId="1"/>
      <p:bldP spid="18" grpId="0"/>
      <p:bldP spid="18" grpId="1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7" grpId="0"/>
      <p:bldP spid="37" grpId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313</Words>
  <Application>Microsoft Office PowerPoint</Application>
  <PresentationFormat>Widescreen</PresentationFormat>
  <Paragraphs>122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.VnHelvetInsH</vt:lpstr>
      <vt:lpstr>Arial</vt:lpstr>
      <vt:lpstr>Calibri</vt:lpstr>
      <vt:lpstr>Calibri Light</vt:lpstr>
      <vt:lpstr>HP001 4 hàng</vt:lpstr>
      <vt:lpstr>HP001 5 hàng</vt:lpstr>
      <vt:lpstr>Times New Roman</vt:lpstr>
      <vt:lpstr>UTM Avo</vt:lpstr>
      <vt:lpstr>UTM Cooper Black</vt:lpstr>
      <vt:lpstr>Windsor</vt:lpstr>
      <vt:lpstr>Office Theme</vt:lpstr>
      <vt:lpstr>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creator>MyPC</dc:creator>
  <cp:lastModifiedBy>MyPC</cp:lastModifiedBy>
  <cp:revision>62</cp:revision>
  <dcterms:created xsi:type="dcterms:W3CDTF">2021-01-24T11:42:24Z</dcterms:created>
  <dcterms:modified xsi:type="dcterms:W3CDTF">2021-01-24T13:51:27Z</dcterms:modified>
</cp:coreProperties>
</file>