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6" r:id="rId5"/>
    <p:sldId id="267" r:id="rId6"/>
    <p:sldId id="268" r:id="rId7"/>
    <p:sldId id="280" r:id="rId8"/>
    <p:sldId id="269" r:id="rId9"/>
    <p:sldId id="270" r:id="rId10"/>
    <p:sldId id="282" r:id="rId11"/>
    <p:sldId id="271" r:id="rId12"/>
    <p:sldId id="257" r:id="rId13"/>
    <p:sldId id="261" r:id="rId14"/>
    <p:sldId id="274" r:id="rId15"/>
    <p:sldId id="275" r:id="rId16"/>
    <p:sldId id="281" r:id="rId17"/>
    <p:sldId id="277" r:id="rId18"/>
    <p:sldId id="276" r:id="rId19"/>
    <p:sldId id="278" r:id="rId20"/>
    <p:sldId id="279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26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B7D-4C82-47E4-B3D7-65AD95E8326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80CA-873D-451C-A8A3-765324E14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531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B7D-4C82-47E4-B3D7-65AD95E8326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80CA-873D-451C-A8A3-765324E14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631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B7D-4C82-47E4-B3D7-65AD95E8326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80CA-873D-451C-A8A3-765324E14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719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B7D-4C82-47E4-B3D7-65AD95E8326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80CA-873D-451C-A8A3-765324E14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950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B7D-4C82-47E4-B3D7-65AD95E8326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80CA-873D-451C-A8A3-765324E14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7687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B7D-4C82-47E4-B3D7-65AD95E8326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80CA-873D-451C-A8A3-765324E14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763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B7D-4C82-47E4-B3D7-65AD95E8326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80CA-873D-451C-A8A3-765324E14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169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B7D-4C82-47E4-B3D7-65AD95E8326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80CA-873D-451C-A8A3-765324E14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35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B7D-4C82-47E4-B3D7-65AD95E8326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80CA-873D-451C-A8A3-765324E14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4825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B7D-4C82-47E4-B3D7-65AD95E8326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80CA-873D-451C-A8A3-765324E14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4864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EBB7D-4C82-47E4-B3D7-65AD95E8326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680CA-873D-451C-A8A3-765324E14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2612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EBB7D-4C82-47E4-B3D7-65AD95E8326A}" type="datetimeFigureOut">
              <a:rPr lang="vi-VN" smtClean="0"/>
              <a:t>24/01/2021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680CA-873D-451C-A8A3-765324E14D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668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33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10800000" flipV="1">
            <a:off x="2540474" y="1249999"/>
            <a:ext cx="23836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</a:t>
            </a:r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1326" y="3181362"/>
            <a:ext cx="198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</a:t>
            </a:r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924928" y="1300631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46252" y="358789"/>
            <a:ext cx="4332217" cy="2344616"/>
            <a:chOff x="5146252" y="743420"/>
            <a:chExt cx="4332217" cy="2344616"/>
          </a:xfrm>
        </p:grpSpPr>
        <p:sp>
          <p:nvSpPr>
            <p:cNvPr id="12" name="Rectangle 11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924928" y="3171108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146252" y="2214752"/>
            <a:ext cx="4332217" cy="2344616"/>
            <a:chOff x="5146252" y="743420"/>
            <a:chExt cx="4332217" cy="2344616"/>
          </a:xfrm>
        </p:grpSpPr>
        <p:sp>
          <p:nvSpPr>
            <p:cNvPr id="19" name="Rectangle 18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6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71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2570" y="827443"/>
            <a:ext cx="9408655" cy="5342634"/>
            <a:chOff x="224676" y="630817"/>
            <a:chExt cx="9408655" cy="5342634"/>
          </a:xfrm>
        </p:grpSpPr>
        <p:grpSp>
          <p:nvGrpSpPr>
            <p:cNvPr id="5" name="Group 4"/>
            <p:cNvGrpSpPr/>
            <p:nvPr/>
          </p:nvGrpSpPr>
          <p:grpSpPr>
            <a:xfrm>
              <a:off x="3069043" y="630817"/>
              <a:ext cx="6564288" cy="5342634"/>
              <a:chOff x="3749058" y="1013985"/>
              <a:chExt cx="6750576" cy="534263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3748" b="25263"/>
              <a:stretch/>
            </p:blipFill>
            <p:spPr>
              <a:xfrm>
                <a:off x="8154632" y="1013985"/>
                <a:ext cx="2345002" cy="313128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/>
              <a:srcRect l="41289" t="40463" r="43725" b="34105"/>
              <a:stretch/>
            </p:blipFill>
            <p:spPr>
              <a:xfrm>
                <a:off x="8141569" y="4085986"/>
                <a:ext cx="2358065" cy="2270633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6" name="Group 5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50" name="TextBox 49"/>
          <p:cNvSpPr txBox="1"/>
          <p:nvPr/>
        </p:nvSpPr>
        <p:spPr>
          <a:xfrm>
            <a:off x="2664022" y="796017"/>
            <a:ext cx="81254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Ď</a:t>
            </a:r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Ώ</a:t>
            </a:r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ǘn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6171450" y="2384057"/>
            <a:ext cx="8822" cy="2812356"/>
          </a:xfrm>
          <a:custGeom>
            <a:avLst/>
            <a:gdLst>
              <a:gd name="connsiteX0" fmla="*/ 569 w 8822"/>
              <a:gd name="connsiteY0" fmla="*/ 0 h 2812356"/>
              <a:gd name="connsiteX1" fmla="*/ 8253 w 8822"/>
              <a:gd name="connsiteY1" fmla="*/ 430306 h 2812356"/>
              <a:gd name="connsiteX2" fmla="*/ 8253 w 8822"/>
              <a:gd name="connsiteY2" fmla="*/ 814508 h 2812356"/>
              <a:gd name="connsiteX3" fmla="*/ 8253 w 8822"/>
              <a:gd name="connsiteY3" fmla="*/ 1267866 h 2812356"/>
              <a:gd name="connsiteX4" fmla="*/ 8253 w 8822"/>
              <a:gd name="connsiteY4" fmla="*/ 1782696 h 2812356"/>
              <a:gd name="connsiteX5" fmla="*/ 8253 w 8822"/>
              <a:gd name="connsiteY5" fmla="*/ 2282158 h 2812356"/>
              <a:gd name="connsiteX6" fmla="*/ 569 w 8822"/>
              <a:gd name="connsiteY6" fmla="*/ 2712464 h 2812356"/>
              <a:gd name="connsiteX7" fmla="*/ 569 w 8822"/>
              <a:gd name="connsiteY7" fmla="*/ 2812356 h 2812356"/>
              <a:gd name="connsiteX8" fmla="*/ 569 w 8822"/>
              <a:gd name="connsiteY8" fmla="*/ 2812356 h 28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2" h="2812356">
                <a:moveTo>
                  <a:pt x="569" y="0"/>
                </a:moveTo>
                <a:cubicBezTo>
                  <a:pt x="3770" y="147277"/>
                  <a:pt x="6972" y="294555"/>
                  <a:pt x="8253" y="430306"/>
                </a:cubicBezTo>
                <a:cubicBezTo>
                  <a:pt x="9534" y="566057"/>
                  <a:pt x="8253" y="814508"/>
                  <a:pt x="8253" y="814508"/>
                </a:cubicBezTo>
                <a:lnTo>
                  <a:pt x="8253" y="1267866"/>
                </a:lnTo>
                <a:lnTo>
                  <a:pt x="8253" y="1782696"/>
                </a:lnTo>
                <a:cubicBezTo>
                  <a:pt x="8253" y="1951745"/>
                  <a:pt x="9534" y="2127197"/>
                  <a:pt x="8253" y="2282158"/>
                </a:cubicBezTo>
                <a:cubicBezTo>
                  <a:pt x="6972" y="2437119"/>
                  <a:pt x="1850" y="2624098"/>
                  <a:pt x="569" y="2712464"/>
                </a:cubicBezTo>
                <a:cubicBezTo>
                  <a:pt x="-712" y="2800830"/>
                  <a:pt x="569" y="2812356"/>
                  <a:pt x="569" y="2812356"/>
                </a:cubicBezTo>
                <a:lnTo>
                  <a:pt x="569" y="281235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Freeform 51"/>
          <p:cNvSpPr/>
          <p:nvPr/>
        </p:nvSpPr>
        <p:spPr>
          <a:xfrm>
            <a:off x="5706426" y="5145782"/>
            <a:ext cx="468726" cy="960504"/>
          </a:xfrm>
          <a:custGeom>
            <a:avLst/>
            <a:gdLst>
              <a:gd name="connsiteX0" fmla="*/ 461042 w 461042"/>
              <a:gd name="connsiteY0" fmla="*/ 0 h 945136"/>
              <a:gd name="connsiteX1" fmla="*/ 437990 w 461042"/>
              <a:gd name="connsiteY1" fmla="*/ 230521 h 945136"/>
              <a:gd name="connsiteX2" fmla="*/ 384202 w 461042"/>
              <a:gd name="connsiteY2" fmla="*/ 484094 h 945136"/>
              <a:gd name="connsiteX3" fmla="*/ 284310 w 461042"/>
              <a:gd name="connsiteY3" fmla="*/ 722299 h 945136"/>
              <a:gd name="connsiteX4" fmla="*/ 161365 w 461042"/>
              <a:gd name="connsiteY4" fmla="*/ 875980 h 945136"/>
              <a:gd name="connsiteX5" fmla="*/ 0 w 461042"/>
              <a:gd name="connsiteY5" fmla="*/ 945136 h 945136"/>
              <a:gd name="connsiteX6" fmla="*/ 0 w 461042"/>
              <a:gd name="connsiteY6" fmla="*/ 945136 h 945136"/>
              <a:gd name="connsiteX0" fmla="*/ 476410 w 476410"/>
              <a:gd name="connsiteY0" fmla="*/ 0 h 960504"/>
              <a:gd name="connsiteX1" fmla="*/ 437990 w 476410"/>
              <a:gd name="connsiteY1" fmla="*/ 245889 h 960504"/>
              <a:gd name="connsiteX2" fmla="*/ 384202 w 476410"/>
              <a:gd name="connsiteY2" fmla="*/ 499462 h 960504"/>
              <a:gd name="connsiteX3" fmla="*/ 284310 w 476410"/>
              <a:gd name="connsiteY3" fmla="*/ 737667 h 960504"/>
              <a:gd name="connsiteX4" fmla="*/ 161365 w 476410"/>
              <a:gd name="connsiteY4" fmla="*/ 891348 h 960504"/>
              <a:gd name="connsiteX5" fmla="*/ 0 w 476410"/>
              <a:gd name="connsiteY5" fmla="*/ 960504 h 960504"/>
              <a:gd name="connsiteX6" fmla="*/ 0 w 476410"/>
              <a:gd name="connsiteY6" fmla="*/ 960504 h 960504"/>
              <a:gd name="connsiteX0" fmla="*/ 468726 w 468726"/>
              <a:gd name="connsiteY0" fmla="*/ 0 h 960504"/>
              <a:gd name="connsiteX1" fmla="*/ 437990 w 468726"/>
              <a:gd name="connsiteY1" fmla="*/ 245889 h 960504"/>
              <a:gd name="connsiteX2" fmla="*/ 384202 w 468726"/>
              <a:gd name="connsiteY2" fmla="*/ 499462 h 960504"/>
              <a:gd name="connsiteX3" fmla="*/ 284310 w 468726"/>
              <a:gd name="connsiteY3" fmla="*/ 737667 h 960504"/>
              <a:gd name="connsiteX4" fmla="*/ 161365 w 468726"/>
              <a:gd name="connsiteY4" fmla="*/ 891348 h 960504"/>
              <a:gd name="connsiteX5" fmla="*/ 0 w 468726"/>
              <a:gd name="connsiteY5" fmla="*/ 960504 h 960504"/>
              <a:gd name="connsiteX6" fmla="*/ 0 w 468726"/>
              <a:gd name="connsiteY6" fmla="*/ 960504 h 960504"/>
              <a:gd name="connsiteX0" fmla="*/ 468726 w 468726"/>
              <a:gd name="connsiteY0" fmla="*/ 0 h 960504"/>
              <a:gd name="connsiteX1" fmla="*/ 437990 w 468726"/>
              <a:gd name="connsiteY1" fmla="*/ 245889 h 960504"/>
              <a:gd name="connsiteX2" fmla="*/ 384202 w 468726"/>
              <a:gd name="connsiteY2" fmla="*/ 499462 h 960504"/>
              <a:gd name="connsiteX3" fmla="*/ 284310 w 468726"/>
              <a:gd name="connsiteY3" fmla="*/ 737667 h 960504"/>
              <a:gd name="connsiteX4" fmla="*/ 161365 w 468726"/>
              <a:gd name="connsiteY4" fmla="*/ 891348 h 960504"/>
              <a:gd name="connsiteX5" fmla="*/ 84525 w 468726"/>
              <a:gd name="connsiteY5" fmla="*/ 937452 h 960504"/>
              <a:gd name="connsiteX6" fmla="*/ 0 w 468726"/>
              <a:gd name="connsiteY6" fmla="*/ 960504 h 960504"/>
              <a:gd name="connsiteX7" fmla="*/ 0 w 468726"/>
              <a:gd name="connsiteY7" fmla="*/ 960504 h 96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726" h="960504">
                <a:moveTo>
                  <a:pt x="468726" y="0"/>
                </a:moveTo>
                <a:cubicBezTo>
                  <a:pt x="463603" y="74919"/>
                  <a:pt x="452077" y="162645"/>
                  <a:pt x="437990" y="245889"/>
                </a:cubicBezTo>
                <a:cubicBezTo>
                  <a:pt x="423903" y="329133"/>
                  <a:pt x="409815" y="417499"/>
                  <a:pt x="384202" y="499462"/>
                </a:cubicBezTo>
                <a:cubicBezTo>
                  <a:pt x="358589" y="581425"/>
                  <a:pt x="321449" y="672353"/>
                  <a:pt x="284310" y="737667"/>
                </a:cubicBezTo>
                <a:cubicBezTo>
                  <a:pt x="247171" y="802981"/>
                  <a:pt x="194662" y="858051"/>
                  <a:pt x="161365" y="891348"/>
                </a:cubicBezTo>
                <a:cubicBezTo>
                  <a:pt x="128068" y="924645"/>
                  <a:pt x="111419" y="925926"/>
                  <a:pt x="84525" y="937452"/>
                </a:cubicBezTo>
                <a:cubicBezTo>
                  <a:pt x="57631" y="948978"/>
                  <a:pt x="14088" y="956662"/>
                  <a:pt x="0" y="960504"/>
                </a:cubicBezTo>
                <a:lnTo>
                  <a:pt x="0" y="96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Freeform 52"/>
          <p:cNvSpPr/>
          <p:nvPr/>
        </p:nvSpPr>
        <p:spPr>
          <a:xfrm>
            <a:off x="5453659" y="5639791"/>
            <a:ext cx="268942" cy="461042"/>
          </a:xfrm>
          <a:custGeom>
            <a:avLst/>
            <a:gdLst>
              <a:gd name="connsiteX0" fmla="*/ 268942 w 268942"/>
              <a:gd name="connsiteY0" fmla="*/ 468726 h 468726"/>
              <a:gd name="connsiteX1" fmla="*/ 145997 w 268942"/>
              <a:gd name="connsiteY1" fmla="*/ 430306 h 468726"/>
              <a:gd name="connsiteX2" fmla="*/ 69157 w 268942"/>
              <a:gd name="connsiteY2" fmla="*/ 345782 h 468726"/>
              <a:gd name="connsiteX3" fmla="*/ 15368 w 268942"/>
              <a:gd name="connsiteY3" fmla="*/ 192101 h 468726"/>
              <a:gd name="connsiteX4" fmla="*/ 0 w 268942"/>
              <a:gd name="connsiteY4" fmla="*/ 0 h 468726"/>
              <a:gd name="connsiteX5" fmla="*/ 0 w 268942"/>
              <a:gd name="connsiteY5" fmla="*/ 0 h 468726"/>
              <a:gd name="connsiteX0" fmla="*/ 268942 w 268942"/>
              <a:gd name="connsiteY0" fmla="*/ 461042 h 461042"/>
              <a:gd name="connsiteX1" fmla="*/ 145997 w 268942"/>
              <a:gd name="connsiteY1" fmla="*/ 430306 h 461042"/>
              <a:gd name="connsiteX2" fmla="*/ 69157 w 268942"/>
              <a:gd name="connsiteY2" fmla="*/ 345782 h 461042"/>
              <a:gd name="connsiteX3" fmla="*/ 15368 w 268942"/>
              <a:gd name="connsiteY3" fmla="*/ 192101 h 461042"/>
              <a:gd name="connsiteX4" fmla="*/ 0 w 268942"/>
              <a:gd name="connsiteY4" fmla="*/ 0 h 461042"/>
              <a:gd name="connsiteX5" fmla="*/ 0 w 268942"/>
              <a:gd name="connsiteY5" fmla="*/ 0 h 46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942" h="461042">
                <a:moveTo>
                  <a:pt x="268942" y="461042"/>
                </a:moveTo>
                <a:cubicBezTo>
                  <a:pt x="224118" y="452077"/>
                  <a:pt x="179294" y="449516"/>
                  <a:pt x="145997" y="430306"/>
                </a:cubicBezTo>
                <a:cubicBezTo>
                  <a:pt x="112700" y="411096"/>
                  <a:pt x="90929" y="385483"/>
                  <a:pt x="69157" y="345782"/>
                </a:cubicBezTo>
                <a:cubicBezTo>
                  <a:pt x="47385" y="306081"/>
                  <a:pt x="26894" y="249731"/>
                  <a:pt x="15368" y="192101"/>
                </a:cubicBezTo>
                <a:cubicBezTo>
                  <a:pt x="3842" y="13447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Freeform 53"/>
          <p:cNvSpPr/>
          <p:nvPr/>
        </p:nvSpPr>
        <p:spPr>
          <a:xfrm>
            <a:off x="4881641" y="2398437"/>
            <a:ext cx="190398" cy="797622"/>
          </a:xfrm>
          <a:custGeom>
            <a:avLst/>
            <a:gdLst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5024 w 359693"/>
              <a:gd name="connsiteY3" fmla="*/ 112675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16356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0690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0690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0690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0690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0690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73171 w 359693"/>
              <a:gd name="connsiteY1" fmla="*/ 645990 h 767056"/>
              <a:gd name="connsiteX2" fmla="*/ 138677 w 359693"/>
              <a:gd name="connsiteY2" fmla="*/ 498370 h 767056"/>
              <a:gd name="connsiteX3" fmla="*/ 260019 w 359693"/>
              <a:gd name="connsiteY3" fmla="*/ 247018 h 767056"/>
              <a:gd name="connsiteX4" fmla="*/ 320690 w 359693"/>
              <a:gd name="connsiteY4" fmla="*/ 104007 h 767056"/>
              <a:gd name="connsiteX5" fmla="*/ 359693 w 359693"/>
              <a:gd name="connsiteY5" fmla="*/ 0 h 767056"/>
              <a:gd name="connsiteX0" fmla="*/ 0 w 368588"/>
              <a:gd name="connsiteY0" fmla="*/ 762662 h 762662"/>
              <a:gd name="connsiteX1" fmla="*/ 82066 w 368588"/>
              <a:gd name="connsiteY1" fmla="*/ 645990 h 762662"/>
              <a:gd name="connsiteX2" fmla="*/ 147572 w 368588"/>
              <a:gd name="connsiteY2" fmla="*/ 498370 h 762662"/>
              <a:gd name="connsiteX3" fmla="*/ 268914 w 368588"/>
              <a:gd name="connsiteY3" fmla="*/ 247018 h 762662"/>
              <a:gd name="connsiteX4" fmla="*/ 329585 w 368588"/>
              <a:gd name="connsiteY4" fmla="*/ 104007 h 762662"/>
              <a:gd name="connsiteX5" fmla="*/ 368588 w 368588"/>
              <a:gd name="connsiteY5" fmla="*/ 0 h 762662"/>
              <a:gd name="connsiteX0" fmla="*/ 0 w 368588"/>
              <a:gd name="connsiteY0" fmla="*/ 762662 h 762662"/>
              <a:gd name="connsiteX1" fmla="*/ 73172 w 368588"/>
              <a:gd name="connsiteY1" fmla="*/ 645990 h 762662"/>
              <a:gd name="connsiteX2" fmla="*/ 147572 w 368588"/>
              <a:gd name="connsiteY2" fmla="*/ 498370 h 762662"/>
              <a:gd name="connsiteX3" fmla="*/ 268914 w 368588"/>
              <a:gd name="connsiteY3" fmla="*/ 247018 h 762662"/>
              <a:gd name="connsiteX4" fmla="*/ 329585 w 368588"/>
              <a:gd name="connsiteY4" fmla="*/ 104007 h 762662"/>
              <a:gd name="connsiteX5" fmla="*/ 368588 w 368588"/>
              <a:gd name="connsiteY5" fmla="*/ 0 h 762662"/>
              <a:gd name="connsiteX0" fmla="*/ 0 w 368588"/>
              <a:gd name="connsiteY0" fmla="*/ 762662 h 762662"/>
              <a:gd name="connsiteX1" fmla="*/ 73172 w 368588"/>
              <a:gd name="connsiteY1" fmla="*/ 645990 h 762662"/>
              <a:gd name="connsiteX2" fmla="*/ 147572 w 368588"/>
              <a:gd name="connsiteY2" fmla="*/ 507157 h 762662"/>
              <a:gd name="connsiteX3" fmla="*/ 268914 w 368588"/>
              <a:gd name="connsiteY3" fmla="*/ 247018 h 762662"/>
              <a:gd name="connsiteX4" fmla="*/ 329585 w 368588"/>
              <a:gd name="connsiteY4" fmla="*/ 104007 h 762662"/>
              <a:gd name="connsiteX5" fmla="*/ 368588 w 368588"/>
              <a:gd name="connsiteY5" fmla="*/ 0 h 762662"/>
              <a:gd name="connsiteX0" fmla="*/ 0 w 368588"/>
              <a:gd name="connsiteY0" fmla="*/ 762662 h 762662"/>
              <a:gd name="connsiteX1" fmla="*/ 73172 w 368588"/>
              <a:gd name="connsiteY1" fmla="*/ 645990 h 762662"/>
              <a:gd name="connsiteX2" fmla="*/ 147572 w 368588"/>
              <a:gd name="connsiteY2" fmla="*/ 507157 h 762662"/>
              <a:gd name="connsiteX3" fmla="*/ 268914 w 368588"/>
              <a:gd name="connsiteY3" fmla="*/ 247018 h 762662"/>
              <a:gd name="connsiteX4" fmla="*/ 329585 w 368588"/>
              <a:gd name="connsiteY4" fmla="*/ 104007 h 762662"/>
              <a:gd name="connsiteX5" fmla="*/ 368588 w 368588"/>
              <a:gd name="connsiteY5" fmla="*/ 0 h 76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588" h="762662">
                <a:moveTo>
                  <a:pt x="0" y="762662"/>
                </a:moveTo>
                <a:cubicBezTo>
                  <a:pt x="10712" y="740288"/>
                  <a:pt x="50059" y="690771"/>
                  <a:pt x="73172" y="645990"/>
                </a:cubicBezTo>
                <a:cubicBezTo>
                  <a:pt x="96285" y="601209"/>
                  <a:pt x="114948" y="573652"/>
                  <a:pt x="147572" y="507157"/>
                </a:cubicBezTo>
                <a:cubicBezTo>
                  <a:pt x="180196" y="440662"/>
                  <a:pt x="238579" y="314210"/>
                  <a:pt x="268914" y="247018"/>
                </a:cubicBezTo>
                <a:cubicBezTo>
                  <a:pt x="299249" y="179826"/>
                  <a:pt x="312973" y="145177"/>
                  <a:pt x="329585" y="104007"/>
                </a:cubicBezTo>
                <a:cubicBezTo>
                  <a:pt x="346197" y="62837"/>
                  <a:pt x="359559" y="35752"/>
                  <a:pt x="368588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Freeform 54"/>
          <p:cNvSpPr/>
          <p:nvPr/>
        </p:nvSpPr>
        <p:spPr>
          <a:xfrm>
            <a:off x="5085894" y="2394105"/>
            <a:ext cx="0" cy="1122415"/>
          </a:xfrm>
          <a:custGeom>
            <a:avLst/>
            <a:gdLst>
              <a:gd name="connsiteX0" fmla="*/ 0 w 0"/>
              <a:gd name="connsiteY0" fmla="*/ 0 h 1122415"/>
              <a:gd name="connsiteX1" fmla="*/ 0 w 0"/>
              <a:gd name="connsiteY1" fmla="*/ 602377 h 1122415"/>
              <a:gd name="connsiteX2" fmla="*/ 0 w 0"/>
              <a:gd name="connsiteY2" fmla="*/ 814726 h 1122415"/>
              <a:gd name="connsiteX3" fmla="*/ 0 w 0"/>
              <a:gd name="connsiteY3" fmla="*/ 992406 h 1122415"/>
              <a:gd name="connsiteX4" fmla="*/ 0 w 0"/>
              <a:gd name="connsiteY4" fmla="*/ 1122415 h 1122415"/>
              <a:gd name="connsiteX5" fmla="*/ 0 w 0"/>
              <a:gd name="connsiteY5" fmla="*/ 1122415 h 112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h="1122415">
                <a:moveTo>
                  <a:pt x="0" y="0"/>
                </a:moveTo>
                <a:lnTo>
                  <a:pt x="0" y="602377"/>
                </a:lnTo>
                <a:lnTo>
                  <a:pt x="0" y="814726"/>
                </a:lnTo>
                <a:lnTo>
                  <a:pt x="0" y="992406"/>
                </a:lnTo>
                <a:lnTo>
                  <a:pt x="0" y="1122415"/>
                </a:lnTo>
                <a:lnTo>
                  <a:pt x="0" y="112241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Freeform 55"/>
          <p:cNvSpPr/>
          <p:nvPr/>
        </p:nvSpPr>
        <p:spPr>
          <a:xfrm>
            <a:off x="5394564" y="2394105"/>
            <a:ext cx="777376" cy="1460475"/>
          </a:xfrm>
          <a:custGeom>
            <a:avLst/>
            <a:gdLst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7036 w 762561"/>
              <a:gd name="connsiteY6" fmla="*/ 1040076 h 1453856"/>
              <a:gd name="connsiteX7" fmla="*/ 606710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7036 w 762561"/>
              <a:gd name="connsiteY6" fmla="*/ 1040076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2349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03681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7223"/>
              <a:gd name="connsiteX1" fmla="*/ 69338 w 762561"/>
              <a:gd name="connsiteY1" fmla="*/ 1456106 h 1457223"/>
              <a:gd name="connsiteX2" fmla="*/ 151677 w 762561"/>
              <a:gd name="connsiteY2" fmla="*/ 1430104 h 1457223"/>
              <a:gd name="connsiteX3" fmla="*/ 203681 w 762561"/>
              <a:gd name="connsiteY3" fmla="*/ 1395435 h 1457223"/>
              <a:gd name="connsiteX4" fmla="*/ 286020 w 762561"/>
              <a:gd name="connsiteY4" fmla="*/ 1326097 h 1457223"/>
              <a:gd name="connsiteX5" fmla="*/ 398696 w 762561"/>
              <a:gd name="connsiteY5" fmla="*/ 1191754 h 1457223"/>
              <a:gd name="connsiteX6" fmla="*/ 502703 w 762561"/>
              <a:gd name="connsiteY6" fmla="*/ 1031408 h 1457223"/>
              <a:gd name="connsiteX7" fmla="*/ 598043 w 762561"/>
              <a:gd name="connsiteY7" fmla="*/ 840728 h 1457223"/>
              <a:gd name="connsiteX8" fmla="*/ 702051 w 762561"/>
              <a:gd name="connsiteY8" fmla="*/ 598044 h 1457223"/>
              <a:gd name="connsiteX9" fmla="*/ 758388 w 762561"/>
              <a:gd name="connsiteY9" fmla="*/ 424698 h 1457223"/>
              <a:gd name="connsiteX10" fmla="*/ 758388 w 762561"/>
              <a:gd name="connsiteY10" fmla="*/ 0 h 1457223"/>
              <a:gd name="connsiteX11" fmla="*/ 758388 w 762561"/>
              <a:gd name="connsiteY11" fmla="*/ 0 h 1457223"/>
              <a:gd name="connsiteX0" fmla="*/ 0 w 762561"/>
              <a:gd name="connsiteY0" fmla="*/ 1451772 h 1457223"/>
              <a:gd name="connsiteX1" fmla="*/ 69338 w 762561"/>
              <a:gd name="connsiteY1" fmla="*/ 1456106 h 1457223"/>
              <a:gd name="connsiteX2" fmla="*/ 151677 w 762561"/>
              <a:gd name="connsiteY2" fmla="*/ 1430104 h 1457223"/>
              <a:gd name="connsiteX3" fmla="*/ 203681 w 762561"/>
              <a:gd name="connsiteY3" fmla="*/ 1395435 h 1457223"/>
              <a:gd name="connsiteX4" fmla="*/ 286020 w 762561"/>
              <a:gd name="connsiteY4" fmla="*/ 1326097 h 1457223"/>
              <a:gd name="connsiteX5" fmla="*/ 398696 w 762561"/>
              <a:gd name="connsiteY5" fmla="*/ 1191754 h 1457223"/>
              <a:gd name="connsiteX6" fmla="*/ 502703 w 762561"/>
              <a:gd name="connsiteY6" fmla="*/ 1031408 h 1457223"/>
              <a:gd name="connsiteX7" fmla="*/ 598043 w 762561"/>
              <a:gd name="connsiteY7" fmla="*/ 840728 h 1457223"/>
              <a:gd name="connsiteX8" fmla="*/ 702051 w 762561"/>
              <a:gd name="connsiteY8" fmla="*/ 598044 h 1457223"/>
              <a:gd name="connsiteX9" fmla="*/ 758388 w 762561"/>
              <a:gd name="connsiteY9" fmla="*/ 424698 h 1457223"/>
              <a:gd name="connsiteX10" fmla="*/ 758388 w 762561"/>
              <a:gd name="connsiteY10" fmla="*/ 0 h 1457223"/>
              <a:gd name="connsiteX11" fmla="*/ 758388 w 762561"/>
              <a:gd name="connsiteY11" fmla="*/ 0 h 1457223"/>
              <a:gd name="connsiteX0" fmla="*/ 0 w 771228"/>
              <a:gd name="connsiteY0" fmla="*/ 1456106 h 1458498"/>
              <a:gd name="connsiteX1" fmla="*/ 78005 w 771228"/>
              <a:gd name="connsiteY1" fmla="*/ 1456106 h 1458498"/>
              <a:gd name="connsiteX2" fmla="*/ 160344 w 771228"/>
              <a:gd name="connsiteY2" fmla="*/ 1430104 h 1458498"/>
              <a:gd name="connsiteX3" fmla="*/ 212348 w 771228"/>
              <a:gd name="connsiteY3" fmla="*/ 1395435 h 1458498"/>
              <a:gd name="connsiteX4" fmla="*/ 294687 w 771228"/>
              <a:gd name="connsiteY4" fmla="*/ 1326097 h 1458498"/>
              <a:gd name="connsiteX5" fmla="*/ 407363 w 771228"/>
              <a:gd name="connsiteY5" fmla="*/ 1191754 h 1458498"/>
              <a:gd name="connsiteX6" fmla="*/ 511370 w 771228"/>
              <a:gd name="connsiteY6" fmla="*/ 1031408 h 1458498"/>
              <a:gd name="connsiteX7" fmla="*/ 606710 w 771228"/>
              <a:gd name="connsiteY7" fmla="*/ 840728 h 1458498"/>
              <a:gd name="connsiteX8" fmla="*/ 710718 w 771228"/>
              <a:gd name="connsiteY8" fmla="*/ 598044 h 1458498"/>
              <a:gd name="connsiteX9" fmla="*/ 767055 w 771228"/>
              <a:gd name="connsiteY9" fmla="*/ 424698 h 1458498"/>
              <a:gd name="connsiteX10" fmla="*/ 767055 w 771228"/>
              <a:gd name="connsiteY10" fmla="*/ 0 h 1458498"/>
              <a:gd name="connsiteX11" fmla="*/ 767055 w 771228"/>
              <a:gd name="connsiteY11" fmla="*/ 0 h 1458498"/>
              <a:gd name="connsiteX0" fmla="*/ 0 w 779895"/>
              <a:gd name="connsiteY0" fmla="*/ 1456106 h 1458498"/>
              <a:gd name="connsiteX1" fmla="*/ 86672 w 779895"/>
              <a:gd name="connsiteY1" fmla="*/ 1456106 h 1458498"/>
              <a:gd name="connsiteX2" fmla="*/ 169011 w 779895"/>
              <a:gd name="connsiteY2" fmla="*/ 1430104 h 1458498"/>
              <a:gd name="connsiteX3" fmla="*/ 221015 w 779895"/>
              <a:gd name="connsiteY3" fmla="*/ 1395435 h 1458498"/>
              <a:gd name="connsiteX4" fmla="*/ 303354 w 779895"/>
              <a:gd name="connsiteY4" fmla="*/ 1326097 h 1458498"/>
              <a:gd name="connsiteX5" fmla="*/ 416030 w 779895"/>
              <a:gd name="connsiteY5" fmla="*/ 1191754 h 1458498"/>
              <a:gd name="connsiteX6" fmla="*/ 520037 w 779895"/>
              <a:gd name="connsiteY6" fmla="*/ 1031408 h 1458498"/>
              <a:gd name="connsiteX7" fmla="*/ 615377 w 779895"/>
              <a:gd name="connsiteY7" fmla="*/ 840728 h 1458498"/>
              <a:gd name="connsiteX8" fmla="*/ 719385 w 779895"/>
              <a:gd name="connsiteY8" fmla="*/ 598044 h 1458498"/>
              <a:gd name="connsiteX9" fmla="*/ 775722 w 779895"/>
              <a:gd name="connsiteY9" fmla="*/ 424698 h 1458498"/>
              <a:gd name="connsiteX10" fmla="*/ 775722 w 779895"/>
              <a:gd name="connsiteY10" fmla="*/ 0 h 1458498"/>
              <a:gd name="connsiteX11" fmla="*/ 775722 w 779895"/>
              <a:gd name="connsiteY11" fmla="*/ 0 h 1458498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6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6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40"/>
              <a:gd name="connsiteX1" fmla="*/ 41148 w 779895"/>
              <a:gd name="connsiteY1" fmla="*/ 1460440 h 1460440"/>
              <a:gd name="connsiteX2" fmla="*/ 82338 w 779895"/>
              <a:gd name="connsiteY2" fmla="*/ 1447438 h 1460440"/>
              <a:gd name="connsiteX3" fmla="*/ 169011 w 779895"/>
              <a:gd name="connsiteY3" fmla="*/ 1430104 h 1460440"/>
              <a:gd name="connsiteX4" fmla="*/ 221015 w 779895"/>
              <a:gd name="connsiteY4" fmla="*/ 1395435 h 1460440"/>
              <a:gd name="connsiteX5" fmla="*/ 303354 w 779895"/>
              <a:gd name="connsiteY5" fmla="*/ 1326097 h 1460440"/>
              <a:gd name="connsiteX6" fmla="*/ 416030 w 779895"/>
              <a:gd name="connsiteY6" fmla="*/ 1191754 h 1460440"/>
              <a:gd name="connsiteX7" fmla="*/ 520037 w 779895"/>
              <a:gd name="connsiteY7" fmla="*/ 1031408 h 1460440"/>
              <a:gd name="connsiteX8" fmla="*/ 615377 w 779895"/>
              <a:gd name="connsiteY8" fmla="*/ 840728 h 1460440"/>
              <a:gd name="connsiteX9" fmla="*/ 719385 w 779895"/>
              <a:gd name="connsiteY9" fmla="*/ 598044 h 1460440"/>
              <a:gd name="connsiteX10" fmla="*/ 775722 w 779895"/>
              <a:gd name="connsiteY10" fmla="*/ 424698 h 1460440"/>
              <a:gd name="connsiteX11" fmla="*/ 775722 w 779895"/>
              <a:gd name="connsiteY11" fmla="*/ 0 h 1460440"/>
              <a:gd name="connsiteX12" fmla="*/ 775722 w 779895"/>
              <a:gd name="connsiteY12" fmla="*/ 0 h 1460440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9768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9768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408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395434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404102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395434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404102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6846"/>
              <a:gd name="connsiteY0" fmla="*/ 1456106 h 1460475"/>
              <a:gd name="connsiteX1" fmla="*/ 41148 w 776846"/>
              <a:gd name="connsiteY1" fmla="*/ 1460440 h 1460475"/>
              <a:gd name="connsiteX2" fmla="*/ 86672 w 776846"/>
              <a:gd name="connsiteY2" fmla="*/ 1456105 h 1460475"/>
              <a:gd name="connsiteX3" fmla="*/ 169011 w 776846"/>
              <a:gd name="connsiteY3" fmla="*/ 1430104 h 1460475"/>
              <a:gd name="connsiteX4" fmla="*/ 216682 w 776846"/>
              <a:gd name="connsiteY4" fmla="*/ 1404102 h 1460475"/>
              <a:gd name="connsiteX5" fmla="*/ 303354 w 776846"/>
              <a:gd name="connsiteY5" fmla="*/ 1326097 h 1460475"/>
              <a:gd name="connsiteX6" fmla="*/ 416030 w 776846"/>
              <a:gd name="connsiteY6" fmla="*/ 1191754 h 1460475"/>
              <a:gd name="connsiteX7" fmla="*/ 520037 w 776846"/>
              <a:gd name="connsiteY7" fmla="*/ 1031408 h 1460475"/>
              <a:gd name="connsiteX8" fmla="*/ 615377 w 776846"/>
              <a:gd name="connsiteY8" fmla="*/ 840728 h 1460475"/>
              <a:gd name="connsiteX9" fmla="*/ 719385 w 776846"/>
              <a:gd name="connsiteY9" fmla="*/ 598044 h 1460475"/>
              <a:gd name="connsiteX10" fmla="*/ 760534 w 776846"/>
              <a:gd name="connsiteY10" fmla="*/ 476701 h 1460475"/>
              <a:gd name="connsiteX11" fmla="*/ 775722 w 776846"/>
              <a:gd name="connsiteY11" fmla="*/ 424698 h 1460475"/>
              <a:gd name="connsiteX12" fmla="*/ 775722 w 776846"/>
              <a:gd name="connsiteY12" fmla="*/ 0 h 1460475"/>
              <a:gd name="connsiteX13" fmla="*/ 775722 w 776846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60534 w 775722"/>
              <a:gd name="connsiteY10" fmla="*/ 476701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1867 w 775722"/>
              <a:gd name="connsiteY10" fmla="*/ 476701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009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65840 w 775722"/>
              <a:gd name="connsiteY12" fmla="*/ 302147 h 1460475"/>
              <a:gd name="connsiteX13" fmla="*/ 771381 w 775722"/>
              <a:gd name="connsiteY13" fmla="*/ 124809 h 1460475"/>
              <a:gd name="connsiteX14" fmla="*/ 775722 w 775722"/>
              <a:gd name="connsiteY14" fmla="*/ 0 h 1460475"/>
              <a:gd name="connsiteX15" fmla="*/ 775722 w 775722"/>
              <a:gd name="connsiteY15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65840 w 775722"/>
              <a:gd name="connsiteY12" fmla="*/ 302147 h 1460475"/>
              <a:gd name="connsiteX13" fmla="*/ 765840 w 775722"/>
              <a:gd name="connsiteY13" fmla="*/ 235645 h 1460475"/>
              <a:gd name="connsiteX14" fmla="*/ 771381 w 775722"/>
              <a:gd name="connsiteY14" fmla="*/ 124809 h 1460475"/>
              <a:gd name="connsiteX15" fmla="*/ 775722 w 775722"/>
              <a:gd name="connsiteY15" fmla="*/ 0 h 1460475"/>
              <a:gd name="connsiteX16" fmla="*/ 775722 w 775722"/>
              <a:gd name="connsiteY16" fmla="*/ 0 h 1460475"/>
              <a:gd name="connsiteX0" fmla="*/ 0 w 776927"/>
              <a:gd name="connsiteY0" fmla="*/ 1456106 h 1460475"/>
              <a:gd name="connsiteX1" fmla="*/ 41148 w 776927"/>
              <a:gd name="connsiteY1" fmla="*/ 1460440 h 1460475"/>
              <a:gd name="connsiteX2" fmla="*/ 86672 w 776927"/>
              <a:gd name="connsiteY2" fmla="*/ 1456105 h 1460475"/>
              <a:gd name="connsiteX3" fmla="*/ 169011 w 776927"/>
              <a:gd name="connsiteY3" fmla="*/ 1430104 h 1460475"/>
              <a:gd name="connsiteX4" fmla="*/ 216682 w 776927"/>
              <a:gd name="connsiteY4" fmla="*/ 1404102 h 1460475"/>
              <a:gd name="connsiteX5" fmla="*/ 303354 w 776927"/>
              <a:gd name="connsiteY5" fmla="*/ 1330107 h 1460475"/>
              <a:gd name="connsiteX6" fmla="*/ 416030 w 776927"/>
              <a:gd name="connsiteY6" fmla="*/ 1191754 h 1460475"/>
              <a:gd name="connsiteX7" fmla="*/ 520037 w 776927"/>
              <a:gd name="connsiteY7" fmla="*/ 1031408 h 1460475"/>
              <a:gd name="connsiteX8" fmla="*/ 615377 w 776927"/>
              <a:gd name="connsiteY8" fmla="*/ 840728 h 1460475"/>
              <a:gd name="connsiteX9" fmla="*/ 719385 w 776927"/>
              <a:gd name="connsiteY9" fmla="*/ 598044 h 1460475"/>
              <a:gd name="connsiteX10" fmla="*/ 756200 w 776927"/>
              <a:gd name="connsiteY10" fmla="*/ 481035 h 1460475"/>
              <a:gd name="connsiteX11" fmla="*/ 767056 w 776927"/>
              <a:gd name="connsiteY11" fmla="*/ 433365 h 1460475"/>
              <a:gd name="connsiteX12" fmla="*/ 776923 w 776927"/>
              <a:gd name="connsiteY12" fmla="*/ 302147 h 1460475"/>
              <a:gd name="connsiteX13" fmla="*/ 765840 w 776927"/>
              <a:gd name="connsiteY13" fmla="*/ 235645 h 1460475"/>
              <a:gd name="connsiteX14" fmla="*/ 771381 w 776927"/>
              <a:gd name="connsiteY14" fmla="*/ 124809 h 1460475"/>
              <a:gd name="connsiteX15" fmla="*/ 775722 w 776927"/>
              <a:gd name="connsiteY15" fmla="*/ 0 h 1460475"/>
              <a:gd name="connsiteX16" fmla="*/ 775722 w 776927"/>
              <a:gd name="connsiteY16" fmla="*/ 0 h 1460475"/>
              <a:gd name="connsiteX0" fmla="*/ 0 w 776997"/>
              <a:gd name="connsiteY0" fmla="*/ 1456106 h 1460475"/>
              <a:gd name="connsiteX1" fmla="*/ 41148 w 776997"/>
              <a:gd name="connsiteY1" fmla="*/ 1460440 h 1460475"/>
              <a:gd name="connsiteX2" fmla="*/ 86672 w 776997"/>
              <a:gd name="connsiteY2" fmla="*/ 1456105 h 1460475"/>
              <a:gd name="connsiteX3" fmla="*/ 169011 w 776997"/>
              <a:gd name="connsiteY3" fmla="*/ 1430104 h 1460475"/>
              <a:gd name="connsiteX4" fmla="*/ 216682 w 776997"/>
              <a:gd name="connsiteY4" fmla="*/ 1404102 h 1460475"/>
              <a:gd name="connsiteX5" fmla="*/ 303354 w 776997"/>
              <a:gd name="connsiteY5" fmla="*/ 1330107 h 1460475"/>
              <a:gd name="connsiteX6" fmla="*/ 416030 w 776997"/>
              <a:gd name="connsiteY6" fmla="*/ 1191754 h 1460475"/>
              <a:gd name="connsiteX7" fmla="*/ 520037 w 776997"/>
              <a:gd name="connsiteY7" fmla="*/ 1031408 h 1460475"/>
              <a:gd name="connsiteX8" fmla="*/ 615377 w 776997"/>
              <a:gd name="connsiteY8" fmla="*/ 840728 h 1460475"/>
              <a:gd name="connsiteX9" fmla="*/ 719385 w 776997"/>
              <a:gd name="connsiteY9" fmla="*/ 598044 h 1460475"/>
              <a:gd name="connsiteX10" fmla="*/ 756200 w 776997"/>
              <a:gd name="connsiteY10" fmla="*/ 481035 h 1460475"/>
              <a:gd name="connsiteX11" fmla="*/ 767056 w 776997"/>
              <a:gd name="connsiteY11" fmla="*/ 433365 h 1460475"/>
              <a:gd name="connsiteX12" fmla="*/ 776923 w 776997"/>
              <a:gd name="connsiteY12" fmla="*/ 302147 h 1460475"/>
              <a:gd name="connsiteX13" fmla="*/ 776924 w 776997"/>
              <a:gd name="connsiteY13" fmla="*/ 58306 h 1460475"/>
              <a:gd name="connsiteX14" fmla="*/ 771381 w 776997"/>
              <a:gd name="connsiteY14" fmla="*/ 124809 h 1460475"/>
              <a:gd name="connsiteX15" fmla="*/ 775722 w 776997"/>
              <a:gd name="connsiteY15" fmla="*/ 0 h 1460475"/>
              <a:gd name="connsiteX16" fmla="*/ 775722 w 776997"/>
              <a:gd name="connsiteY16" fmla="*/ 0 h 1460475"/>
              <a:gd name="connsiteX0" fmla="*/ 0 w 777376"/>
              <a:gd name="connsiteY0" fmla="*/ 1456106 h 1460475"/>
              <a:gd name="connsiteX1" fmla="*/ 41148 w 777376"/>
              <a:gd name="connsiteY1" fmla="*/ 1460440 h 1460475"/>
              <a:gd name="connsiteX2" fmla="*/ 86672 w 777376"/>
              <a:gd name="connsiteY2" fmla="*/ 1456105 h 1460475"/>
              <a:gd name="connsiteX3" fmla="*/ 169011 w 777376"/>
              <a:gd name="connsiteY3" fmla="*/ 1430104 h 1460475"/>
              <a:gd name="connsiteX4" fmla="*/ 216682 w 777376"/>
              <a:gd name="connsiteY4" fmla="*/ 1404102 h 1460475"/>
              <a:gd name="connsiteX5" fmla="*/ 303354 w 777376"/>
              <a:gd name="connsiteY5" fmla="*/ 1330107 h 1460475"/>
              <a:gd name="connsiteX6" fmla="*/ 416030 w 777376"/>
              <a:gd name="connsiteY6" fmla="*/ 1191754 h 1460475"/>
              <a:gd name="connsiteX7" fmla="*/ 520037 w 777376"/>
              <a:gd name="connsiteY7" fmla="*/ 1031408 h 1460475"/>
              <a:gd name="connsiteX8" fmla="*/ 615377 w 777376"/>
              <a:gd name="connsiteY8" fmla="*/ 840728 h 1460475"/>
              <a:gd name="connsiteX9" fmla="*/ 719385 w 777376"/>
              <a:gd name="connsiteY9" fmla="*/ 598044 h 1460475"/>
              <a:gd name="connsiteX10" fmla="*/ 756200 w 777376"/>
              <a:gd name="connsiteY10" fmla="*/ 481035 h 1460475"/>
              <a:gd name="connsiteX11" fmla="*/ 767056 w 777376"/>
              <a:gd name="connsiteY11" fmla="*/ 433365 h 1460475"/>
              <a:gd name="connsiteX12" fmla="*/ 776923 w 777376"/>
              <a:gd name="connsiteY12" fmla="*/ 302147 h 1460475"/>
              <a:gd name="connsiteX13" fmla="*/ 776924 w 777376"/>
              <a:gd name="connsiteY13" fmla="*/ 58306 h 1460475"/>
              <a:gd name="connsiteX14" fmla="*/ 776922 w 777376"/>
              <a:gd name="connsiteY14" fmla="*/ 374191 h 1460475"/>
              <a:gd name="connsiteX15" fmla="*/ 775722 w 777376"/>
              <a:gd name="connsiteY15" fmla="*/ 0 h 1460475"/>
              <a:gd name="connsiteX16" fmla="*/ 775722 w 777376"/>
              <a:gd name="connsiteY16" fmla="*/ 0 h 14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7376" h="1460475">
                <a:moveTo>
                  <a:pt x="0" y="1456106"/>
                </a:moveTo>
                <a:cubicBezTo>
                  <a:pt x="7580" y="1456828"/>
                  <a:pt x="26703" y="1460440"/>
                  <a:pt x="41148" y="1460440"/>
                </a:cubicBezTo>
                <a:cubicBezTo>
                  <a:pt x="55593" y="1460440"/>
                  <a:pt x="65362" y="1461161"/>
                  <a:pt x="86672" y="1456105"/>
                </a:cubicBezTo>
                <a:cubicBezTo>
                  <a:pt x="107983" y="1451049"/>
                  <a:pt x="147343" y="1438771"/>
                  <a:pt x="169011" y="1430104"/>
                </a:cubicBezTo>
                <a:cubicBezTo>
                  <a:pt x="190679" y="1421437"/>
                  <a:pt x="194292" y="1420768"/>
                  <a:pt x="216682" y="1404102"/>
                </a:cubicBezTo>
                <a:cubicBezTo>
                  <a:pt x="239073" y="1387436"/>
                  <a:pt x="270129" y="1365498"/>
                  <a:pt x="303354" y="1330107"/>
                </a:cubicBezTo>
                <a:cubicBezTo>
                  <a:pt x="336579" y="1294716"/>
                  <a:pt x="379916" y="1241537"/>
                  <a:pt x="416030" y="1191754"/>
                </a:cubicBezTo>
                <a:cubicBezTo>
                  <a:pt x="452144" y="1141971"/>
                  <a:pt x="486812" y="1089912"/>
                  <a:pt x="520037" y="1031408"/>
                </a:cubicBezTo>
                <a:cubicBezTo>
                  <a:pt x="553262" y="972904"/>
                  <a:pt x="582152" y="912955"/>
                  <a:pt x="615377" y="840728"/>
                </a:cubicBezTo>
                <a:cubicBezTo>
                  <a:pt x="648602" y="768501"/>
                  <a:pt x="695915" y="657993"/>
                  <a:pt x="719385" y="598044"/>
                </a:cubicBezTo>
                <a:cubicBezTo>
                  <a:pt x="742855" y="538095"/>
                  <a:pt x="746811" y="509926"/>
                  <a:pt x="756200" y="481035"/>
                </a:cubicBezTo>
                <a:cubicBezTo>
                  <a:pt x="765589" y="452144"/>
                  <a:pt x="763602" y="463180"/>
                  <a:pt x="767056" y="433365"/>
                </a:cubicBezTo>
                <a:cubicBezTo>
                  <a:pt x="770510" y="403550"/>
                  <a:pt x="777126" y="336024"/>
                  <a:pt x="776923" y="302147"/>
                </a:cubicBezTo>
                <a:cubicBezTo>
                  <a:pt x="776720" y="268270"/>
                  <a:pt x="776001" y="87862"/>
                  <a:pt x="776924" y="58306"/>
                </a:cubicBezTo>
                <a:cubicBezTo>
                  <a:pt x="777848" y="28750"/>
                  <a:pt x="775275" y="412542"/>
                  <a:pt x="776922" y="374191"/>
                </a:cubicBezTo>
                <a:cubicBezTo>
                  <a:pt x="778366" y="301964"/>
                  <a:pt x="775922" y="62365"/>
                  <a:pt x="775722" y="0"/>
                </a:cubicBezTo>
                <a:lnTo>
                  <a:pt x="775722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Freeform 56"/>
          <p:cNvSpPr/>
          <p:nvPr/>
        </p:nvSpPr>
        <p:spPr>
          <a:xfrm>
            <a:off x="5085894" y="3507888"/>
            <a:ext cx="325023" cy="346692"/>
          </a:xfrm>
          <a:custGeom>
            <a:avLst/>
            <a:gdLst>
              <a:gd name="connsiteX0" fmla="*/ 0 w 329357"/>
              <a:gd name="connsiteY0" fmla="*/ 0 h 333691"/>
              <a:gd name="connsiteX1" fmla="*/ 13000 w 329357"/>
              <a:gd name="connsiteY1" fmla="*/ 91007 h 333691"/>
              <a:gd name="connsiteX2" fmla="*/ 47670 w 329357"/>
              <a:gd name="connsiteY2" fmla="*/ 177680 h 333691"/>
              <a:gd name="connsiteX3" fmla="*/ 78005 w 329357"/>
              <a:gd name="connsiteY3" fmla="*/ 229683 h 333691"/>
              <a:gd name="connsiteX4" fmla="*/ 121342 w 329357"/>
              <a:gd name="connsiteY4" fmla="*/ 268686 h 333691"/>
              <a:gd name="connsiteX5" fmla="*/ 177679 w 329357"/>
              <a:gd name="connsiteY5" fmla="*/ 303356 h 333691"/>
              <a:gd name="connsiteX6" fmla="*/ 242684 w 329357"/>
              <a:gd name="connsiteY6" fmla="*/ 320690 h 333691"/>
              <a:gd name="connsiteX7" fmla="*/ 329357 w 329357"/>
              <a:gd name="connsiteY7" fmla="*/ 333691 h 333691"/>
              <a:gd name="connsiteX8" fmla="*/ 329357 w 329357"/>
              <a:gd name="connsiteY8" fmla="*/ 333691 h 333691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43336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3691 h 346692"/>
              <a:gd name="connsiteX7" fmla="*/ 325023 w 325023"/>
              <a:gd name="connsiteY7" fmla="*/ 346692 h 346692"/>
              <a:gd name="connsiteX8" fmla="*/ 325023 w 325023"/>
              <a:gd name="connsiteY8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3691 h 346692"/>
              <a:gd name="connsiteX7" fmla="*/ 325023 w 325023"/>
              <a:gd name="connsiteY7" fmla="*/ 346692 h 346692"/>
              <a:gd name="connsiteX8" fmla="*/ 325023 w 325023"/>
              <a:gd name="connsiteY8" fmla="*/ 346692 h 346692"/>
              <a:gd name="connsiteX0" fmla="*/ 0 w 325023"/>
              <a:gd name="connsiteY0" fmla="*/ 0 h 355647"/>
              <a:gd name="connsiteX1" fmla="*/ 8666 w 325023"/>
              <a:gd name="connsiteY1" fmla="*/ 104008 h 355647"/>
              <a:gd name="connsiteX2" fmla="*/ 39002 w 325023"/>
              <a:gd name="connsiteY2" fmla="*/ 190681 h 355647"/>
              <a:gd name="connsiteX3" fmla="*/ 73671 w 325023"/>
              <a:gd name="connsiteY3" fmla="*/ 242684 h 355647"/>
              <a:gd name="connsiteX4" fmla="*/ 117008 w 325023"/>
              <a:gd name="connsiteY4" fmla="*/ 281687 h 355647"/>
              <a:gd name="connsiteX5" fmla="*/ 173345 w 325023"/>
              <a:gd name="connsiteY5" fmla="*/ 316357 h 355647"/>
              <a:gd name="connsiteX6" fmla="*/ 238350 w 325023"/>
              <a:gd name="connsiteY6" fmla="*/ 333691 h 355647"/>
              <a:gd name="connsiteX7" fmla="*/ 277354 w 325023"/>
              <a:gd name="connsiteY7" fmla="*/ 355324 h 355647"/>
              <a:gd name="connsiteX8" fmla="*/ 325023 w 325023"/>
              <a:gd name="connsiteY8" fmla="*/ 346692 h 355647"/>
              <a:gd name="connsiteX9" fmla="*/ 325023 w 325023"/>
              <a:gd name="connsiteY9" fmla="*/ 346692 h 355647"/>
              <a:gd name="connsiteX0" fmla="*/ 0 w 325023"/>
              <a:gd name="connsiteY0" fmla="*/ 0 h 347627"/>
              <a:gd name="connsiteX1" fmla="*/ 8666 w 325023"/>
              <a:gd name="connsiteY1" fmla="*/ 104008 h 347627"/>
              <a:gd name="connsiteX2" fmla="*/ 39002 w 325023"/>
              <a:gd name="connsiteY2" fmla="*/ 190681 h 347627"/>
              <a:gd name="connsiteX3" fmla="*/ 73671 w 325023"/>
              <a:gd name="connsiteY3" fmla="*/ 242684 h 347627"/>
              <a:gd name="connsiteX4" fmla="*/ 117008 w 325023"/>
              <a:gd name="connsiteY4" fmla="*/ 281687 h 347627"/>
              <a:gd name="connsiteX5" fmla="*/ 173345 w 325023"/>
              <a:gd name="connsiteY5" fmla="*/ 316357 h 347627"/>
              <a:gd name="connsiteX6" fmla="*/ 238350 w 325023"/>
              <a:gd name="connsiteY6" fmla="*/ 333691 h 347627"/>
              <a:gd name="connsiteX7" fmla="*/ 277354 w 325023"/>
              <a:gd name="connsiteY7" fmla="*/ 346657 h 347627"/>
              <a:gd name="connsiteX8" fmla="*/ 325023 w 325023"/>
              <a:gd name="connsiteY8" fmla="*/ 346692 h 347627"/>
              <a:gd name="connsiteX9" fmla="*/ 325023 w 325023"/>
              <a:gd name="connsiteY9" fmla="*/ 346692 h 347627"/>
              <a:gd name="connsiteX0" fmla="*/ 0 w 325023"/>
              <a:gd name="connsiteY0" fmla="*/ 0 h 348519"/>
              <a:gd name="connsiteX1" fmla="*/ 8666 w 325023"/>
              <a:gd name="connsiteY1" fmla="*/ 104008 h 348519"/>
              <a:gd name="connsiteX2" fmla="*/ 39002 w 325023"/>
              <a:gd name="connsiteY2" fmla="*/ 190681 h 348519"/>
              <a:gd name="connsiteX3" fmla="*/ 73671 w 325023"/>
              <a:gd name="connsiteY3" fmla="*/ 242684 h 348519"/>
              <a:gd name="connsiteX4" fmla="*/ 117008 w 325023"/>
              <a:gd name="connsiteY4" fmla="*/ 281687 h 348519"/>
              <a:gd name="connsiteX5" fmla="*/ 173345 w 325023"/>
              <a:gd name="connsiteY5" fmla="*/ 316357 h 348519"/>
              <a:gd name="connsiteX6" fmla="*/ 238350 w 325023"/>
              <a:gd name="connsiteY6" fmla="*/ 346692 h 348519"/>
              <a:gd name="connsiteX7" fmla="*/ 277354 w 325023"/>
              <a:gd name="connsiteY7" fmla="*/ 346657 h 348519"/>
              <a:gd name="connsiteX8" fmla="*/ 325023 w 325023"/>
              <a:gd name="connsiteY8" fmla="*/ 346692 h 348519"/>
              <a:gd name="connsiteX9" fmla="*/ 325023 w 325023"/>
              <a:gd name="connsiteY9" fmla="*/ 346692 h 348519"/>
              <a:gd name="connsiteX0" fmla="*/ 0 w 325023"/>
              <a:gd name="connsiteY0" fmla="*/ 0 h 347627"/>
              <a:gd name="connsiteX1" fmla="*/ 8666 w 325023"/>
              <a:gd name="connsiteY1" fmla="*/ 104008 h 347627"/>
              <a:gd name="connsiteX2" fmla="*/ 39002 w 325023"/>
              <a:gd name="connsiteY2" fmla="*/ 190681 h 347627"/>
              <a:gd name="connsiteX3" fmla="*/ 73671 w 325023"/>
              <a:gd name="connsiteY3" fmla="*/ 242684 h 347627"/>
              <a:gd name="connsiteX4" fmla="*/ 117008 w 325023"/>
              <a:gd name="connsiteY4" fmla="*/ 281687 h 347627"/>
              <a:gd name="connsiteX5" fmla="*/ 173345 w 325023"/>
              <a:gd name="connsiteY5" fmla="*/ 316357 h 347627"/>
              <a:gd name="connsiteX6" fmla="*/ 238350 w 325023"/>
              <a:gd name="connsiteY6" fmla="*/ 342681 h 347627"/>
              <a:gd name="connsiteX7" fmla="*/ 277354 w 325023"/>
              <a:gd name="connsiteY7" fmla="*/ 346657 h 347627"/>
              <a:gd name="connsiteX8" fmla="*/ 325023 w 325023"/>
              <a:gd name="connsiteY8" fmla="*/ 346692 h 347627"/>
              <a:gd name="connsiteX9" fmla="*/ 325023 w 325023"/>
              <a:gd name="connsiteY9" fmla="*/ 346692 h 347627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0614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0614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8635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4660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264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8670 h 346692"/>
              <a:gd name="connsiteX7" fmla="*/ 269333 w 325023"/>
              <a:gd name="connsiteY7" fmla="*/ 34264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023" h="346692">
                <a:moveTo>
                  <a:pt x="0" y="0"/>
                </a:moveTo>
                <a:cubicBezTo>
                  <a:pt x="2527" y="30697"/>
                  <a:pt x="2166" y="72228"/>
                  <a:pt x="8666" y="104008"/>
                </a:cubicBezTo>
                <a:cubicBezTo>
                  <a:pt x="15166" y="135788"/>
                  <a:pt x="28168" y="167568"/>
                  <a:pt x="39002" y="190681"/>
                </a:cubicBezTo>
                <a:cubicBezTo>
                  <a:pt x="49836" y="213794"/>
                  <a:pt x="60670" y="227516"/>
                  <a:pt x="73671" y="242684"/>
                </a:cubicBezTo>
                <a:cubicBezTo>
                  <a:pt x="86672" y="257852"/>
                  <a:pt x="100396" y="269408"/>
                  <a:pt x="117008" y="281687"/>
                </a:cubicBezTo>
                <a:cubicBezTo>
                  <a:pt x="133620" y="293966"/>
                  <a:pt x="153121" y="306860"/>
                  <a:pt x="173345" y="316357"/>
                </a:cubicBezTo>
                <a:cubicBezTo>
                  <a:pt x="193569" y="325854"/>
                  <a:pt x="222352" y="334288"/>
                  <a:pt x="238350" y="338670"/>
                </a:cubicBezTo>
                <a:cubicBezTo>
                  <a:pt x="254348" y="343052"/>
                  <a:pt x="254888" y="340479"/>
                  <a:pt x="269333" y="342646"/>
                </a:cubicBezTo>
                <a:lnTo>
                  <a:pt x="325023" y="346692"/>
                </a:lnTo>
                <a:lnTo>
                  <a:pt x="325023" y="34669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Freeform 57"/>
          <p:cNvSpPr/>
          <p:nvPr/>
        </p:nvSpPr>
        <p:spPr>
          <a:xfrm>
            <a:off x="5453246" y="2862820"/>
            <a:ext cx="1903562" cy="2777706"/>
          </a:xfrm>
          <a:custGeom>
            <a:avLst/>
            <a:gdLst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224951 w 1903562"/>
              <a:gd name="connsiteY10" fmla="*/ 638355 h 2777706"/>
              <a:gd name="connsiteX11" fmla="*/ 1460740 w 1903562"/>
              <a:gd name="connsiteY11" fmla="*/ 471578 h 2777706"/>
              <a:gd name="connsiteX12" fmla="*/ 1644770 w 1903562"/>
              <a:gd name="connsiteY12" fmla="*/ 339306 h 2777706"/>
              <a:gd name="connsiteX13" fmla="*/ 1742536 w 1903562"/>
              <a:gd name="connsiteY13" fmla="*/ 258793 h 2777706"/>
              <a:gd name="connsiteX14" fmla="*/ 1840302 w 1903562"/>
              <a:gd name="connsiteY14" fmla="*/ 132272 h 2777706"/>
              <a:gd name="connsiteX15" fmla="*/ 1903562 w 1903562"/>
              <a:gd name="connsiteY15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24951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37798 w 1903562"/>
              <a:gd name="connsiteY14" fmla="*/ 254055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3562" h="2777706">
                <a:moveTo>
                  <a:pt x="0" y="2777706"/>
                </a:moveTo>
                <a:cubicBezTo>
                  <a:pt x="479" y="2729781"/>
                  <a:pt x="959" y="2681857"/>
                  <a:pt x="11502" y="2610929"/>
                </a:cubicBezTo>
                <a:cubicBezTo>
                  <a:pt x="22045" y="2540001"/>
                  <a:pt x="41215" y="2445110"/>
                  <a:pt x="63260" y="2352136"/>
                </a:cubicBezTo>
                <a:cubicBezTo>
                  <a:pt x="85305" y="2259162"/>
                  <a:pt x="111184" y="2153728"/>
                  <a:pt x="143773" y="2053087"/>
                </a:cubicBezTo>
                <a:cubicBezTo>
                  <a:pt x="176362" y="1952446"/>
                  <a:pt x="220452" y="1836468"/>
                  <a:pt x="258792" y="1748287"/>
                </a:cubicBezTo>
                <a:cubicBezTo>
                  <a:pt x="297132" y="1660106"/>
                  <a:pt x="334513" y="1593970"/>
                  <a:pt x="373811" y="1524000"/>
                </a:cubicBezTo>
                <a:cubicBezTo>
                  <a:pt x="413109" y="1454030"/>
                  <a:pt x="454324" y="1389811"/>
                  <a:pt x="494581" y="1328468"/>
                </a:cubicBezTo>
                <a:cubicBezTo>
                  <a:pt x="534838" y="1267125"/>
                  <a:pt x="566468" y="1216325"/>
                  <a:pt x="615351" y="1155940"/>
                </a:cubicBezTo>
                <a:cubicBezTo>
                  <a:pt x="664234" y="1095555"/>
                  <a:pt x="730370" y="1023668"/>
                  <a:pt x="787879" y="966159"/>
                </a:cubicBezTo>
                <a:cubicBezTo>
                  <a:pt x="845388" y="908650"/>
                  <a:pt x="905823" y="854243"/>
                  <a:pt x="960407" y="810883"/>
                </a:cubicBezTo>
                <a:cubicBezTo>
                  <a:pt x="1014991" y="767523"/>
                  <a:pt x="1071294" y="734751"/>
                  <a:pt x="1115385" y="705996"/>
                </a:cubicBezTo>
                <a:cubicBezTo>
                  <a:pt x="1159476" y="677241"/>
                  <a:pt x="1157917" y="677425"/>
                  <a:pt x="1215476" y="638355"/>
                </a:cubicBezTo>
                <a:lnTo>
                  <a:pt x="1460740" y="471578"/>
                </a:lnTo>
                <a:cubicBezTo>
                  <a:pt x="1532289" y="421737"/>
                  <a:pt x="1598594" y="375560"/>
                  <a:pt x="1644770" y="339306"/>
                </a:cubicBezTo>
                <a:cubicBezTo>
                  <a:pt x="1690946" y="303052"/>
                  <a:pt x="1705209" y="288561"/>
                  <a:pt x="1737798" y="254055"/>
                </a:cubicBezTo>
                <a:cubicBezTo>
                  <a:pt x="1770387" y="219549"/>
                  <a:pt x="1812675" y="174614"/>
                  <a:pt x="1840302" y="132272"/>
                </a:cubicBezTo>
                <a:cubicBezTo>
                  <a:pt x="1867929" y="89930"/>
                  <a:pt x="1885351" y="44570"/>
                  <a:pt x="1903562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Freeform 58"/>
          <p:cNvSpPr/>
          <p:nvPr/>
        </p:nvSpPr>
        <p:spPr>
          <a:xfrm>
            <a:off x="8156099" y="2437911"/>
            <a:ext cx="269304" cy="110504"/>
          </a:xfrm>
          <a:custGeom>
            <a:avLst/>
            <a:gdLst>
              <a:gd name="connsiteX0" fmla="*/ 0 w 271762"/>
              <a:gd name="connsiteY0" fmla="*/ 22457 h 102387"/>
              <a:gd name="connsiteX1" fmla="*/ 115099 w 271762"/>
              <a:gd name="connsiteY1" fmla="*/ 77 h 102387"/>
              <a:gd name="connsiteX2" fmla="*/ 182240 w 271762"/>
              <a:gd name="connsiteY2" fmla="*/ 16063 h 102387"/>
              <a:gd name="connsiteX3" fmla="*/ 220607 w 271762"/>
              <a:gd name="connsiteY3" fmla="*/ 41640 h 102387"/>
              <a:gd name="connsiteX4" fmla="*/ 258973 w 271762"/>
              <a:gd name="connsiteY4" fmla="*/ 80007 h 102387"/>
              <a:gd name="connsiteX5" fmla="*/ 271762 w 271762"/>
              <a:gd name="connsiteY5" fmla="*/ 102387 h 102387"/>
              <a:gd name="connsiteX6" fmla="*/ 271762 w 271762"/>
              <a:gd name="connsiteY6" fmla="*/ 102387 h 102387"/>
              <a:gd name="connsiteX0" fmla="*/ 0 w 271762"/>
              <a:gd name="connsiteY0" fmla="*/ 27049 h 106979"/>
              <a:gd name="connsiteX1" fmla="*/ 64969 w 271762"/>
              <a:gd name="connsiteY1" fmla="*/ 1578 h 106979"/>
              <a:gd name="connsiteX2" fmla="*/ 115099 w 271762"/>
              <a:gd name="connsiteY2" fmla="*/ 4669 h 106979"/>
              <a:gd name="connsiteX3" fmla="*/ 182240 w 271762"/>
              <a:gd name="connsiteY3" fmla="*/ 20655 h 106979"/>
              <a:gd name="connsiteX4" fmla="*/ 220607 w 271762"/>
              <a:gd name="connsiteY4" fmla="*/ 46232 h 106979"/>
              <a:gd name="connsiteX5" fmla="*/ 258973 w 271762"/>
              <a:gd name="connsiteY5" fmla="*/ 84599 h 106979"/>
              <a:gd name="connsiteX6" fmla="*/ 271762 w 271762"/>
              <a:gd name="connsiteY6" fmla="*/ 106979 h 106979"/>
              <a:gd name="connsiteX7" fmla="*/ 271762 w 271762"/>
              <a:gd name="connsiteY7" fmla="*/ 106979 h 106979"/>
              <a:gd name="connsiteX0" fmla="*/ 0 w 271762"/>
              <a:gd name="connsiteY0" fmla="*/ 22714 h 102644"/>
              <a:gd name="connsiteX1" fmla="*/ 64969 w 271762"/>
              <a:gd name="connsiteY1" fmla="*/ 6834 h 102644"/>
              <a:gd name="connsiteX2" fmla="*/ 115099 w 271762"/>
              <a:gd name="connsiteY2" fmla="*/ 334 h 102644"/>
              <a:gd name="connsiteX3" fmla="*/ 182240 w 271762"/>
              <a:gd name="connsiteY3" fmla="*/ 16320 h 102644"/>
              <a:gd name="connsiteX4" fmla="*/ 220607 w 271762"/>
              <a:gd name="connsiteY4" fmla="*/ 41897 h 102644"/>
              <a:gd name="connsiteX5" fmla="*/ 258973 w 271762"/>
              <a:gd name="connsiteY5" fmla="*/ 80264 h 102644"/>
              <a:gd name="connsiteX6" fmla="*/ 271762 w 271762"/>
              <a:gd name="connsiteY6" fmla="*/ 102644 h 102644"/>
              <a:gd name="connsiteX7" fmla="*/ 271762 w 271762"/>
              <a:gd name="connsiteY7" fmla="*/ 102644 h 102644"/>
              <a:gd name="connsiteX0" fmla="*/ 0 w 271762"/>
              <a:gd name="connsiteY0" fmla="*/ 23303 h 103233"/>
              <a:gd name="connsiteX1" fmla="*/ 58575 w 271762"/>
              <a:gd name="connsiteY1" fmla="*/ 4226 h 103233"/>
              <a:gd name="connsiteX2" fmla="*/ 115099 w 271762"/>
              <a:gd name="connsiteY2" fmla="*/ 923 h 103233"/>
              <a:gd name="connsiteX3" fmla="*/ 182240 w 271762"/>
              <a:gd name="connsiteY3" fmla="*/ 16909 h 103233"/>
              <a:gd name="connsiteX4" fmla="*/ 220607 w 271762"/>
              <a:gd name="connsiteY4" fmla="*/ 42486 h 103233"/>
              <a:gd name="connsiteX5" fmla="*/ 258973 w 271762"/>
              <a:gd name="connsiteY5" fmla="*/ 80853 h 103233"/>
              <a:gd name="connsiteX6" fmla="*/ 271762 w 271762"/>
              <a:gd name="connsiteY6" fmla="*/ 103233 h 103233"/>
              <a:gd name="connsiteX7" fmla="*/ 271762 w 271762"/>
              <a:gd name="connsiteY7" fmla="*/ 103233 h 103233"/>
              <a:gd name="connsiteX0" fmla="*/ 0 w 271762"/>
              <a:gd name="connsiteY0" fmla="*/ 30109 h 110039"/>
              <a:gd name="connsiteX1" fmla="*/ 58575 w 271762"/>
              <a:gd name="connsiteY1" fmla="*/ 11032 h 110039"/>
              <a:gd name="connsiteX2" fmla="*/ 112641 w 271762"/>
              <a:gd name="connsiteY2" fmla="*/ 354 h 110039"/>
              <a:gd name="connsiteX3" fmla="*/ 182240 w 271762"/>
              <a:gd name="connsiteY3" fmla="*/ 23715 h 110039"/>
              <a:gd name="connsiteX4" fmla="*/ 220607 w 271762"/>
              <a:gd name="connsiteY4" fmla="*/ 49292 h 110039"/>
              <a:gd name="connsiteX5" fmla="*/ 258973 w 271762"/>
              <a:gd name="connsiteY5" fmla="*/ 87659 h 110039"/>
              <a:gd name="connsiteX6" fmla="*/ 271762 w 271762"/>
              <a:gd name="connsiteY6" fmla="*/ 110039 h 110039"/>
              <a:gd name="connsiteX7" fmla="*/ 271762 w 271762"/>
              <a:gd name="connsiteY7" fmla="*/ 110039 h 110039"/>
              <a:gd name="connsiteX0" fmla="*/ 0 w 271762"/>
              <a:gd name="connsiteY0" fmla="*/ 32602 h 112532"/>
              <a:gd name="connsiteX1" fmla="*/ 51201 w 271762"/>
              <a:gd name="connsiteY1" fmla="*/ 3692 h 112532"/>
              <a:gd name="connsiteX2" fmla="*/ 112641 w 271762"/>
              <a:gd name="connsiteY2" fmla="*/ 2847 h 112532"/>
              <a:gd name="connsiteX3" fmla="*/ 182240 w 271762"/>
              <a:gd name="connsiteY3" fmla="*/ 26208 h 112532"/>
              <a:gd name="connsiteX4" fmla="*/ 220607 w 271762"/>
              <a:gd name="connsiteY4" fmla="*/ 51785 h 112532"/>
              <a:gd name="connsiteX5" fmla="*/ 258973 w 271762"/>
              <a:gd name="connsiteY5" fmla="*/ 90152 h 112532"/>
              <a:gd name="connsiteX6" fmla="*/ 271762 w 271762"/>
              <a:gd name="connsiteY6" fmla="*/ 112532 h 112532"/>
              <a:gd name="connsiteX7" fmla="*/ 271762 w 271762"/>
              <a:gd name="connsiteY7" fmla="*/ 112532 h 112532"/>
              <a:gd name="connsiteX0" fmla="*/ 0 w 276678"/>
              <a:gd name="connsiteY0" fmla="*/ 27397 h 112243"/>
              <a:gd name="connsiteX1" fmla="*/ 56117 w 276678"/>
              <a:gd name="connsiteY1" fmla="*/ 3403 h 112243"/>
              <a:gd name="connsiteX2" fmla="*/ 117557 w 276678"/>
              <a:gd name="connsiteY2" fmla="*/ 2558 h 112243"/>
              <a:gd name="connsiteX3" fmla="*/ 187156 w 276678"/>
              <a:gd name="connsiteY3" fmla="*/ 25919 h 112243"/>
              <a:gd name="connsiteX4" fmla="*/ 225523 w 276678"/>
              <a:gd name="connsiteY4" fmla="*/ 51496 h 112243"/>
              <a:gd name="connsiteX5" fmla="*/ 263889 w 276678"/>
              <a:gd name="connsiteY5" fmla="*/ 89863 h 112243"/>
              <a:gd name="connsiteX6" fmla="*/ 276678 w 276678"/>
              <a:gd name="connsiteY6" fmla="*/ 112243 h 112243"/>
              <a:gd name="connsiteX7" fmla="*/ 276678 w 276678"/>
              <a:gd name="connsiteY7" fmla="*/ 112243 h 112243"/>
              <a:gd name="connsiteX0" fmla="*/ 0 w 269304"/>
              <a:gd name="connsiteY0" fmla="*/ 32602 h 112532"/>
              <a:gd name="connsiteX1" fmla="*/ 48743 w 269304"/>
              <a:gd name="connsiteY1" fmla="*/ 3692 h 112532"/>
              <a:gd name="connsiteX2" fmla="*/ 110183 w 269304"/>
              <a:gd name="connsiteY2" fmla="*/ 2847 h 112532"/>
              <a:gd name="connsiteX3" fmla="*/ 179782 w 269304"/>
              <a:gd name="connsiteY3" fmla="*/ 26208 h 112532"/>
              <a:gd name="connsiteX4" fmla="*/ 218149 w 269304"/>
              <a:gd name="connsiteY4" fmla="*/ 51785 h 112532"/>
              <a:gd name="connsiteX5" fmla="*/ 256515 w 269304"/>
              <a:gd name="connsiteY5" fmla="*/ 90152 h 112532"/>
              <a:gd name="connsiteX6" fmla="*/ 269304 w 269304"/>
              <a:gd name="connsiteY6" fmla="*/ 112532 h 112532"/>
              <a:gd name="connsiteX7" fmla="*/ 269304 w 269304"/>
              <a:gd name="connsiteY7" fmla="*/ 112532 h 112532"/>
              <a:gd name="connsiteX0" fmla="*/ 0 w 269304"/>
              <a:gd name="connsiteY0" fmla="*/ 32003 h 111933"/>
              <a:gd name="connsiteX1" fmla="*/ 48743 w 269304"/>
              <a:gd name="connsiteY1" fmla="*/ 3093 h 111933"/>
              <a:gd name="connsiteX2" fmla="*/ 110183 w 269304"/>
              <a:gd name="connsiteY2" fmla="*/ 2248 h 111933"/>
              <a:gd name="connsiteX3" fmla="*/ 179782 w 269304"/>
              <a:gd name="connsiteY3" fmla="*/ 15777 h 111933"/>
              <a:gd name="connsiteX4" fmla="*/ 218149 w 269304"/>
              <a:gd name="connsiteY4" fmla="*/ 51186 h 111933"/>
              <a:gd name="connsiteX5" fmla="*/ 256515 w 269304"/>
              <a:gd name="connsiteY5" fmla="*/ 89553 h 111933"/>
              <a:gd name="connsiteX6" fmla="*/ 269304 w 269304"/>
              <a:gd name="connsiteY6" fmla="*/ 111933 h 111933"/>
              <a:gd name="connsiteX7" fmla="*/ 269304 w 269304"/>
              <a:gd name="connsiteY7" fmla="*/ 111933 h 111933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18149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1019 h 110949"/>
              <a:gd name="connsiteX1" fmla="*/ 48743 w 269304"/>
              <a:gd name="connsiteY1" fmla="*/ 2109 h 110949"/>
              <a:gd name="connsiteX2" fmla="*/ 110183 w 269304"/>
              <a:gd name="connsiteY2" fmla="*/ 3618 h 110949"/>
              <a:gd name="connsiteX3" fmla="*/ 179782 w 269304"/>
              <a:gd name="connsiteY3" fmla="*/ 14793 h 110949"/>
              <a:gd name="connsiteX4" fmla="*/ 223065 w 269304"/>
              <a:gd name="connsiteY4" fmla="*/ 45286 h 110949"/>
              <a:gd name="connsiteX5" fmla="*/ 256515 w 269304"/>
              <a:gd name="connsiteY5" fmla="*/ 88569 h 110949"/>
              <a:gd name="connsiteX6" fmla="*/ 269304 w 269304"/>
              <a:gd name="connsiteY6" fmla="*/ 110949 h 110949"/>
              <a:gd name="connsiteX7" fmla="*/ 269304 w 269304"/>
              <a:gd name="connsiteY7" fmla="*/ 110949 h 110949"/>
              <a:gd name="connsiteX0" fmla="*/ 0 w 269304"/>
              <a:gd name="connsiteY0" fmla="*/ 27830 h 107760"/>
              <a:gd name="connsiteX1" fmla="*/ 48743 w 269304"/>
              <a:gd name="connsiteY1" fmla="*/ 4839 h 107760"/>
              <a:gd name="connsiteX2" fmla="*/ 110183 w 269304"/>
              <a:gd name="connsiteY2" fmla="*/ 429 h 107760"/>
              <a:gd name="connsiteX3" fmla="*/ 179782 w 269304"/>
              <a:gd name="connsiteY3" fmla="*/ 11604 h 107760"/>
              <a:gd name="connsiteX4" fmla="*/ 223065 w 269304"/>
              <a:gd name="connsiteY4" fmla="*/ 42097 h 107760"/>
              <a:gd name="connsiteX5" fmla="*/ 256515 w 269304"/>
              <a:gd name="connsiteY5" fmla="*/ 85380 h 107760"/>
              <a:gd name="connsiteX6" fmla="*/ 269304 w 269304"/>
              <a:gd name="connsiteY6" fmla="*/ 107760 h 107760"/>
              <a:gd name="connsiteX7" fmla="*/ 269304 w 269304"/>
              <a:gd name="connsiteY7" fmla="*/ 107760 h 107760"/>
              <a:gd name="connsiteX0" fmla="*/ 0 w 269304"/>
              <a:gd name="connsiteY0" fmla="*/ 30574 h 110504"/>
              <a:gd name="connsiteX1" fmla="*/ 48743 w 269304"/>
              <a:gd name="connsiteY1" fmla="*/ 7583 h 110504"/>
              <a:gd name="connsiteX2" fmla="*/ 110183 w 269304"/>
              <a:gd name="connsiteY2" fmla="*/ 214 h 110504"/>
              <a:gd name="connsiteX3" fmla="*/ 179782 w 269304"/>
              <a:gd name="connsiteY3" fmla="*/ 14348 h 110504"/>
              <a:gd name="connsiteX4" fmla="*/ 223065 w 269304"/>
              <a:gd name="connsiteY4" fmla="*/ 44841 h 110504"/>
              <a:gd name="connsiteX5" fmla="*/ 256515 w 269304"/>
              <a:gd name="connsiteY5" fmla="*/ 88124 h 110504"/>
              <a:gd name="connsiteX6" fmla="*/ 269304 w 269304"/>
              <a:gd name="connsiteY6" fmla="*/ 110504 h 110504"/>
              <a:gd name="connsiteX7" fmla="*/ 269304 w 269304"/>
              <a:gd name="connsiteY7" fmla="*/ 110504 h 1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304" h="110504">
                <a:moveTo>
                  <a:pt x="0" y="30574"/>
                </a:moveTo>
                <a:cubicBezTo>
                  <a:pt x="10828" y="28460"/>
                  <a:pt x="30379" y="12643"/>
                  <a:pt x="48743" y="7583"/>
                </a:cubicBezTo>
                <a:cubicBezTo>
                  <a:pt x="67107" y="2523"/>
                  <a:pt x="88343" y="-913"/>
                  <a:pt x="110183" y="214"/>
                </a:cubicBezTo>
                <a:cubicBezTo>
                  <a:pt x="132023" y="1341"/>
                  <a:pt x="160968" y="6910"/>
                  <a:pt x="179782" y="14348"/>
                </a:cubicBezTo>
                <a:cubicBezTo>
                  <a:pt x="198596" y="21786"/>
                  <a:pt x="210276" y="32545"/>
                  <a:pt x="223065" y="44841"/>
                </a:cubicBezTo>
                <a:cubicBezTo>
                  <a:pt x="235854" y="57137"/>
                  <a:pt x="248808" y="77180"/>
                  <a:pt x="256515" y="88124"/>
                </a:cubicBezTo>
                <a:cubicBezTo>
                  <a:pt x="264222" y="99068"/>
                  <a:pt x="269304" y="110504"/>
                  <a:pt x="269304" y="110504"/>
                </a:cubicBezTo>
                <a:lnTo>
                  <a:pt x="269304" y="11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0" name="Freeform 59"/>
          <p:cNvSpPr/>
          <p:nvPr/>
        </p:nvSpPr>
        <p:spPr>
          <a:xfrm>
            <a:off x="8404732" y="2515411"/>
            <a:ext cx="67377" cy="1390783"/>
          </a:xfrm>
          <a:custGeom>
            <a:avLst/>
            <a:gdLst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77" h="1390783">
                <a:moveTo>
                  <a:pt x="0" y="0"/>
                </a:moveTo>
                <a:cubicBezTo>
                  <a:pt x="1502" y="4117"/>
                  <a:pt x="1551" y="275"/>
                  <a:pt x="9011" y="17327"/>
                </a:cubicBezTo>
                <a:cubicBezTo>
                  <a:pt x="16471" y="22089"/>
                  <a:pt x="36138" y="63634"/>
                  <a:pt x="44761" y="102310"/>
                </a:cubicBezTo>
                <a:cubicBezTo>
                  <a:pt x="53384" y="140986"/>
                  <a:pt x="57550" y="195562"/>
                  <a:pt x="60747" y="249382"/>
                </a:cubicBezTo>
                <a:cubicBezTo>
                  <a:pt x="63944" y="303202"/>
                  <a:pt x="63411" y="376737"/>
                  <a:pt x="63944" y="425228"/>
                </a:cubicBezTo>
                <a:cubicBezTo>
                  <a:pt x="64477" y="473719"/>
                  <a:pt x="63411" y="501961"/>
                  <a:pt x="63944" y="540327"/>
                </a:cubicBezTo>
                <a:cubicBezTo>
                  <a:pt x="64477" y="578693"/>
                  <a:pt x="66608" y="619191"/>
                  <a:pt x="67141" y="655426"/>
                </a:cubicBezTo>
                <a:cubicBezTo>
                  <a:pt x="67674" y="691661"/>
                  <a:pt x="67141" y="757737"/>
                  <a:pt x="67141" y="757737"/>
                </a:cubicBezTo>
                <a:cubicBezTo>
                  <a:pt x="67141" y="793972"/>
                  <a:pt x="67674" y="833404"/>
                  <a:pt x="67141" y="872836"/>
                </a:cubicBezTo>
                <a:cubicBezTo>
                  <a:pt x="66608" y="912268"/>
                  <a:pt x="64477" y="954898"/>
                  <a:pt x="63944" y="994330"/>
                </a:cubicBezTo>
                <a:cubicBezTo>
                  <a:pt x="63411" y="1033762"/>
                  <a:pt x="64477" y="1063070"/>
                  <a:pt x="63944" y="1109429"/>
                </a:cubicBezTo>
                <a:cubicBezTo>
                  <a:pt x="63411" y="1155788"/>
                  <a:pt x="61280" y="1230391"/>
                  <a:pt x="60747" y="1272487"/>
                </a:cubicBezTo>
                <a:cubicBezTo>
                  <a:pt x="60214" y="1314583"/>
                  <a:pt x="60747" y="1362008"/>
                  <a:pt x="60747" y="1362008"/>
                </a:cubicBezTo>
                <a:lnTo>
                  <a:pt x="60747" y="1390783"/>
                </a:lnTo>
                <a:lnTo>
                  <a:pt x="60747" y="1390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1" name="Freeform 60"/>
          <p:cNvSpPr/>
          <p:nvPr/>
        </p:nvSpPr>
        <p:spPr>
          <a:xfrm>
            <a:off x="8471873" y="2493030"/>
            <a:ext cx="575496" cy="975147"/>
          </a:xfrm>
          <a:custGeom>
            <a:avLst/>
            <a:gdLst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354889 w 575496"/>
              <a:gd name="connsiteY5" fmla="*/ 201424 h 975147"/>
              <a:gd name="connsiteX6" fmla="*/ 457200 w 575496"/>
              <a:gd name="connsiteY6" fmla="*/ 95916 h 975147"/>
              <a:gd name="connsiteX7" fmla="*/ 537130 w 575496"/>
              <a:gd name="connsiteY7" fmla="*/ 25578 h 975147"/>
              <a:gd name="connsiteX8" fmla="*/ 575496 w 575496"/>
              <a:gd name="connsiteY8" fmla="*/ 0 h 975147"/>
              <a:gd name="connsiteX9" fmla="*/ 575496 w 575496"/>
              <a:gd name="connsiteY9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8157 w 575496"/>
              <a:gd name="connsiteY5" fmla="*/ 310129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81355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2381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31972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3932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68565 w 575496"/>
              <a:gd name="connsiteY5" fmla="*/ 335706 h 975147"/>
              <a:gd name="connsiteX6" fmla="*/ 263649 w 575496"/>
              <a:gd name="connsiteY6" fmla="*/ 332510 h 975147"/>
              <a:gd name="connsiteX7" fmla="*/ 354889 w 575496"/>
              <a:gd name="connsiteY7" fmla="*/ 204621 h 975147"/>
              <a:gd name="connsiteX8" fmla="*/ 457200 w 575496"/>
              <a:gd name="connsiteY8" fmla="*/ 95916 h 975147"/>
              <a:gd name="connsiteX9" fmla="*/ 537129 w 575496"/>
              <a:gd name="connsiteY9" fmla="*/ 31973 h 975147"/>
              <a:gd name="connsiteX10" fmla="*/ 575496 w 575496"/>
              <a:gd name="connsiteY10" fmla="*/ 0 h 975147"/>
              <a:gd name="connsiteX11" fmla="*/ 575496 w 575496"/>
              <a:gd name="connsiteY11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56798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4671 w 575496"/>
              <a:gd name="connsiteY10" fmla="*/ 29515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7426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496" h="975147">
                <a:moveTo>
                  <a:pt x="0" y="975147"/>
                </a:moveTo>
                <a:cubicBezTo>
                  <a:pt x="19450" y="909604"/>
                  <a:pt x="38900" y="844062"/>
                  <a:pt x="60747" y="783315"/>
                </a:cubicBezTo>
                <a:cubicBezTo>
                  <a:pt x="82595" y="722568"/>
                  <a:pt x="109401" y="663297"/>
                  <a:pt x="131085" y="610666"/>
                </a:cubicBezTo>
                <a:cubicBezTo>
                  <a:pt x="152769" y="558035"/>
                  <a:pt x="175685" y="500830"/>
                  <a:pt x="190853" y="467531"/>
                </a:cubicBezTo>
                <a:cubicBezTo>
                  <a:pt x="206021" y="434232"/>
                  <a:pt x="211558" y="428511"/>
                  <a:pt x="222090" y="410875"/>
                </a:cubicBezTo>
                <a:cubicBezTo>
                  <a:pt x="232622" y="393239"/>
                  <a:pt x="238924" y="374242"/>
                  <a:pt x="246670" y="361714"/>
                </a:cubicBezTo>
                <a:cubicBezTo>
                  <a:pt x="254416" y="349186"/>
                  <a:pt x="266145" y="339754"/>
                  <a:pt x="268565" y="335706"/>
                </a:cubicBezTo>
                <a:cubicBezTo>
                  <a:pt x="270985" y="331658"/>
                  <a:pt x="250001" y="367799"/>
                  <a:pt x="261191" y="337426"/>
                </a:cubicBezTo>
                <a:cubicBezTo>
                  <a:pt x="275578" y="316644"/>
                  <a:pt x="319763" y="238728"/>
                  <a:pt x="352431" y="197247"/>
                </a:cubicBezTo>
                <a:cubicBezTo>
                  <a:pt x="385099" y="155766"/>
                  <a:pt x="427236" y="117317"/>
                  <a:pt x="457200" y="88542"/>
                </a:cubicBezTo>
                <a:cubicBezTo>
                  <a:pt x="487164" y="59767"/>
                  <a:pt x="512497" y="40585"/>
                  <a:pt x="532213" y="24599"/>
                </a:cubicBezTo>
                <a:lnTo>
                  <a:pt x="575496" y="0"/>
                </a:lnTo>
                <a:lnTo>
                  <a:pt x="57549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Freeform 61"/>
          <p:cNvSpPr/>
          <p:nvPr/>
        </p:nvSpPr>
        <p:spPr>
          <a:xfrm>
            <a:off x="8983425" y="2441536"/>
            <a:ext cx="505158" cy="150609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158" h="150609">
                <a:moveTo>
                  <a:pt x="0" y="99453"/>
                </a:moveTo>
                <a:cubicBezTo>
                  <a:pt x="6653" y="95210"/>
                  <a:pt x="24628" y="79900"/>
                  <a:pt x="39918" y="69080"/>
                </a:cubicBezTo>
                <a:cubicBezTo>
                  <a:pt x="55208" y="58260"/>
                  <a:pt x="75356" y="42953"/>
                  <a:pt x="91739" y="34530"/>
                </a:cubicBezTo>
                <a:cubicBezTo>
                  <a:pt x="108123" y="26107"/>
                  <a:pt x="126742" y="22684"/>
                  <a:pt x="138219" y="18544"/>
                </a:cubicBezTo>
                <a:cubicBezTo>
                  <a:pt x="149696" y="14404"/>
                  <a:pt x="145803" y="12765"/>
                  <a:pt x="160600" y="9691"/>
                </a:cubicBezTo>
                <a:cubicBezTo>
                  <a:pt x="175397" y="6617"/>
                  <a:pt x="202613" y="755"/>
                  <a:pt x="227002" y="99"/>
                </a:cubicBezTo>
                <a:cubicBezTo>
                  <a:pt x="251391" y="-557"/>
                  <a:pt x="282420" y="2147"/>
                  <a:pt x="306932" y="5754"/>
                </a:cubicBezTo>
                <a:cubicBezTo>
                  <a:pt x="331444" y="9361"/>
                  <a:pt x="353291" y="14158"/>
                  <a:pt x="374073" y="21741"/>
                </a:cubicBezTo>
                <a:cubicBezTo>
                  <a:pt x="394855" y="29324"/>
                  <a:pt x="414448" y="39286"/>
                  <a:pt x="431623" y="51255"/>
                </a:cubicBezTo>
                <a:cubicBezTo>
                  <a:pt x="448798" y="63224"/>
                  <a:pt x="459950" y="76998"/>
                  <a:pt x="477122" y="93557"/>
                </a:cubicBezTo>
                <a:cubicBezTo>
                  <a:pt x="494294" y="110116"/>
                  <a:pt x="500895" y="143149"/>
                  <a:pt x="505158" y="150609"/>
                </a:cubicBezTo>
                <a:lnTo>
                  <a:pt x="505158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3" name="Freeform 62"/>
          <p:cNvSpPr/>
          <p:nvPr/>
        </p:nvSpPr>
        <p:spPr>
          <a:xfrm>
            <a:off x="9458293" y="2544541"/>
            <a:ext cx="163057" cy="12596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4" name="Freeform 63"/>
          <p:cNvSpPr/>
          <p:nvPr/>
        </p:nvSpPr>
        <p:spPr>
          <a:xfrm>
            <a:off x="9582624" y="3703884"/>
            <a:ext cx="459289" cy="147129"/>
          </a:xfrm>
          <a:custGeom>
            <a:avLst/>
            <a:gdLst>
              <a:gd name="connsiteX0" fmla="*/ 0 w 457200"/>
              <a:gd name="connsiteY0" fmla="*/ 47958 h 139374"/>
              <a:gd name="connsiteX1" fmla="*/ 73535 w 457200"/>
              <a:gd name="connsiteY1" fmla="*/ 115100 h 139374"/>
              <a:gd name="connsiteX2" fmla="*/ 115099 w 457200"/>
              <a:gd name="connsiteY2" fmla="*/ 137480 h 139374"/>
              <a:gd name="connsiteX3" fmla="*/ 172648 w 457200"/>
              <a:gd name="connsiteY3" fmla="*/ 137480 h 139374"/>
              <a:gd name="connsiteX4" fmla="*/ 230198 w 457200"/>
              <a:gd name="connsiteY4" fmla="*/ 137480 h 139374"/>
              <a:gd name="connsiteX5" fmla="*/ 290945 w 457200"/>
              <a:gd name="connsiteY5" fmla="*/ 111902 h 139374"/>
              <a:gd name="connsiteX6" fmla="*/ 348495 w 457200"/>
              <a:gd name="connsiteY6" fmla="*/ 89522 h 139374"/>
              <a:gd name="connsiteX7" fmla="*/ 434819 w 457200"/>
              <a:gd name="connsiteY7" fmla="*/ 22381 h 139374"/>
              <a:gd name="connsiteX8" fmla="*/ 457200 w 457200"/>
              <a:gd name="connsiteY8" fmla="*/ 0 h 139374"/>
              <a:gd name="connsiteX9" fmla="*/ 457200 w 457200"/>
              <a:gd name="connsiteY9" fmla="*/ 0 h 1393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1902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8296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21495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1934 w 457200"/>
              <a:gd name="connsiteY8" fmla="*/ 55239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9593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92"/>
              <a:gd name="connsiteX1" fmla="*/ 43439 w 457200"/>
              <a:gd name="connsiteY1" fmla="*/ 96802 h 147192"/>
              <a:gd name="connsiteX2" fmla="*/ 73535 w 457200"/>
              <a:gd name="connsiteY2" fmla="*/ 121495 h 147192"/>
              <a:gd name="connsiteX3" fmla="*/ 115099 w 457200"/>
              <a:gd name="connsiteY3" fmla="*/ 137480 h 147192"/>
              <a:gd name="connsiteX4" fmla="*/ 172648 w 457200"/>
              <a:gd name="connsiteY4" fmla="*/ 147071 h 147192"/>
              <a:gd name="connsiteX5" fmla="*/ 230198 w 457200"/>
              <a:gd name="connsiteY5" fmla="*/ 140677 h 147192"/>
              <a:gd name="connsiteX6" fmla="*/ 290945 w 457200"/>
              <a:gd name="connsiteY6" fmla="*/ 111902 h 147192"/>
              <a:gd name="connsiteX7" fmla="*/ 315201 w 457200"/>
              <a:gd name="connsiteY7" fmla="*/ 109591 h 147192"/>
              <a:gd name="connsiteX8" fmla="*/ 348495 w 457200"/>
              <a:gd name="connsiteY8" fmla="*/ 89522 h 147192"/>
              <a:gd name="connsiteX9" fmla="*/ 395131 w 457200"/>
              <a:gd name="connsiteY9" fmla="*/ 61633 h 147192"/>
              <a:gd name="connsiteX10" fmla="*/ 454002 w 457200"/>
              <a:gd name="connsiteY10" fmla="*/ 9593 h 147192"/>
              <a:gd name="connsiteX11" fmla="*/ 457200 w 457200"/>
              <a:gd name="connsiteY11" fmla="*/ 0 h 147192"/>
              <a:gd name="connsiteX12" fmla="*/ 457200 w 457200"/>
              <a:gd name="connsiteY12" fmla="*/ 0 h 147192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5201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5201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15986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87748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50"/>
              <a:gd name="connsiteX1" fmla="*/ 43439 w 457200"/>
              <a:gd name="connsiteY1" fmla="*/ 96802 h 147150"/>
              <a:gd name="connsiteX2" fmla="*/ 73535 w 457200"/>
              <a:gd name="connsiteY2" fmla="*/ 121495 h 147150"/>
              <a:gd name="connsiteX3" fmla="*/ 115099 w 457200"/>
              <a:gd name="connsiteY3" fmla="*/ 137480 h 147150"/>
              <a:gd name="connsiteX4" fmla="*/ 172648 w 457200"/>
              <a:gd name="connsiteY4" fmla="*/ 147071 h 147150"/>
              <a:gd name="connsiteX5" fmla="*/ 230198 w 457200"/>
              <a:gd name="connsiteY5" fmla="*/ 140677 h 147150"/>
              <a:gd name="connsiteX6" fmla="*/ 287748 w 457200"/>
              <a:gd name="connsiteY6" fmla="*/ 118296 h 147150"/>
              <a:gd name="connsiteX7" fmla="*/ 318398 w 457200"/>
              <a:gd name="connsiteY7" fmla="*/ 109591 h 147150"/>
              <a:gd name="connsiteX8" fmla="*/ 348495 w 457200"/>
              <a:gd name="connsiteY8" fmla="*/ 89522 h 147150"/>
              <a:gd name="connsiteX9" fmla="*/ 395131 w 457200"/>
              <a:gd name="connsiteY9" fmla="*/ 61633 h 147150"/>
              <a:gd name="connsiteX10" fmla="*/ 454002 w 457200"/>
              <a:gd name="connsiteY10" fmla="*/ 9593 h 147150"/>
              <a:gd name="connsiteX11" fmla="*/ 457200 w 457200"/>
              <a:gd name="connsiteY11" fmla="*/ 0 h 147150"/>
              <a:gd name="connsiteX12" fmla="*/ 457200 w 457200"/>
              <a:gd name="connsiteY12" fmla="*/ 0 h 147150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90945 w 457200"/>
              <a:gd name="connsiteY6" fmla="*/ 121493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19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9115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3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51692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289" h="147129">
                <a:moveTo>
                  <a:pt x="0" y="47958"/>
                </a:moveTo>
                <a:cubicBezTo>
                  <a:pt x="8306" y="55033"/>
                  <a:pt x="31183" y="85612"/>
                  <a:pt x="43439" y="96802"/>
                </a:cubicBezTo>
                <a:cubicBezTo>
                  <a:pt x="55695" y="107992"/>
                  <a:pt x="61592" y="114715"/>
                  <a:pt x="73535" y="121495"/>
                </a:cubicBezTo>
                <a:cubicBezTo>
                  <a:pt x="85478" y="128275"/>
                  <a:pt x="98580" y="133217"/>
                  <a:pt x="115099" y="137480"/>
                </a:cubicBezTo>
                <a:cubicBezTo>
                  <a:pt x="131618" y="141743"/>
                  <a:pt x="153465" y="146538"/>
                  <a:pt x="172648" y="147071"/>
                </a:cubicBezTo>
                <a:cubicBezTo>
                  <a:pt x="191831" y="147604"/>
                  <a:pt x="210482" y="144407"/>
                  <a:pt x="230198" y="140677"/>
                </a:cubicBezTo>
                <a:cubicBezTo>
                  <a:pt x="249914" y="136947"/>
                  <a:pt x="276245" y="129339"/>
                  <a:pt x="290945" y="124691"/>
                </a:cubicBezTo>
                <a:cubicBezTo>
                  <a:pt x="305645" y="120043"/>
                  <a:pt x="308806" y="117585"/>
                  <a:pt x="318398" y="112789"/>
                </a:cubicBezTo>
                <a:cubicBezTo>
                  <a:pt x="327990" y="107993"/>
                  <a:pt x="338903" y="103910"/>
                  <a:pt x="351692" y="95917"/>
                </a:cubicBezTo>
                <a:cubicBezTo>
                  <a:pt x="364481" y="87924"/>
                  <a:pt x="380744" y="76020"/>
                  <a:pt x="395131" y="64830"/>
                </a:cubicBezTo>
                <a:cubicBezTo>
                  <a:pt x="409518" y="53640"/>
                  <a:pt x="443657" y="20398"/>
                  <a:pt x="454002" y="9593"/>
                </a:cubicBezTo>
                <a:cubicBezTo>
                  <a:pt x="464347" y="-1212"/>
                  <a:pt x="456134" y="3198"/>
                  <a:pt x="457200" y="0"/>
                </a:cubicBezTo>
                <a:lnTo>
                  <a:pt x="4572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5" name="Freeform 64"/>
          <p:cNvSpPr/>
          <p:nvPr/>
        </p:nvSpPr>
        <p:spPr>
          <a:xfrm>
            <a:off x="10003333" y="3148457"/>
            <a:ext cx="326115" cy="601074"/>
          </a:xfrm>
          <a:custGeom>
            <a:avLst/>
            <a:gdLst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3057 w 326115"/>
              <a:gd name="connsiteY2" fmla="*/ 367678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15" h="601074">
                <a:moveTo>
                  <a:pt x="0" y="601074"/>
                </a:moveTo>
                <a:cubicBezTo>
                  <a:pt x="39166" y="559776"/>
                  <a:pt x="76733" y="517946"/>
                  <a:pt x="105508" y="479580"/>
                </a:cubicBezTo>
                <a:cubicBezTo>
                  <a:pt x="134283" y="441214"/>
                  <a:pt x="153465" y="403913"/>
                  <a:pt x="172648" y="370875"/>
                </a:cubicBezTo>
                <a:cubicBezTo>
                  <a:pt x="191831" y="337837"/>
                  <a:pt x="203023" y="319187"/>
                  <a:pt x="220608" y="281354"/>
                </a:cubicBezTo>
                <a:cubicBezTo>
                  <a:pt x="238193" y="243521"/>
                  <a:pt x="265901" y="174248"/>
                  <a:pt x="278157" y="143874"/>
                </a:cubicBezTo>
                <a:cubicBezTo>
                  <a:pt x="290413" y="113501"/>
                  <a:pt x="286150" y="123092"/>
                  <a:pt x="294143" y="99113"/>
                </a:cubicBezTo>
                <a:cubicBezTo>
                  <a:pt x="302136" y="75134"/>
                  <a:pt x="320786" y="16519"/>
                  <a:pt x="326115" y="0"/>
                </a:cubicBezTo>
                <a:lnTo>
                  <a:pt x="32611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6" name="Freeform 65"/>
          <p:cNvSpPr/>
          <p:nvPr/>
        </p:nvSpPr>
        <p:spPr>
          <a:xfrm>
            <a:off x="6790287" y="1863326"/>
            <a:ext cx="361741" cy="296426"/>
          </a:xfrm>
          <a:custGeom>
            <a:avLst/>
            <a:gdLst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41" h="296426">
                <a:moveTo>
                  <a:pt x="0" y="296426"/>
                </a:moveTo>
                <a:cubicBezTo>
                  <a:pt x="47311" y="268374"/>
                  <a:pt x="94622" y="240322"/>
                  <a:pt x="130629" y="216039"/>
                </a:cubicBezTo>
                <a:cubicBezTo>
                  <a:pt x="166636" y="191756"/>
                  <a:pt x="184220" y="177521"/>
                  <a:pt x="216040" y="150725"/>
                </a:cubicBezTo>
                <a:cubicBezTo>
                  <a:pt x="247860" y="123929"/>
                  <a:pt x="297264" y="80386"/>
                  <a:pt x="321547" y="55265"/>
                </a:cubicBezTo>
                <a:cubicBezTo>
                  <a:pt x="345830" y="30144"/>
                  <a:pt x="355042" y="9211"/>
                  <a:pt x="361741" y="0"/>
                </a:cubicBezTo>
                <a:lnTo>
                  <a:pt x="361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Freeform 66"/>
          <p:cNvSpPr/>
          <p:nvPr/>
        </p:nvSpPr>
        <p:spPr>
          <a:xfrm>
            <a:off x="7137881" y="1926327"/>
            <a:ext cx="361741" cy="261257"/>
          </a:xfrm>
          <a:custGeom>
            <a:avLst/>
            <a:gdLst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0 w 341644"/>
              <a:gd name="connsiteY4" fmla="*/ 0 h 256233"/>
              <a:gd name="connsiteX5" fmla="*/ 0 w 341644"/>
              <a:gd name="connsiteY5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50241 w 341644"/>
              <a:gd name="connsiteY4" fmla="*/ 25121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05991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46669 w 346669"/>
              <a:gd name="connsiteY0" fmla="*/ 261257 h 261257"/>
              <a:gd name="connsiteX1" fmla="*/ 251208 w 346669"/>
              <a:gd name="connsiteY1" fmla="*/ 205991 h 261257"/>
              <a:gd name="connsiteX2" fmla="*/ 175846 w 346669"/>
              <a:gd name="connsiteY2" fmla="*/ 155750 h 261257"/>
              <a:gd name="connsiteX3" fmla="*/ 85411 w 346669"/>
              <a:gd name="connsiteY3" fmla="*/ 75363 h 261257"/>
              <a:gd name="connsiteX4" fmla="*/ 40193 w 346669"/>
              <a:gd name="connsiteY4" fmla="*/ 30145 h 261257"/>
              <a:gd name="connsiteX5" fmla="*/ 0 w 346669"/>
              <a:gd name="connsiteY5" fmla="*/ 0 h 261257"/>
              <a:gd name="connsiteX6" fmla="*/ 0 w 346669"/>
              <a:gd name="connsiteY6" fmla="*/ 0 h 261257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61741 w 361741"/>
              <a:gd name="connsiteY0" fmla="*/ 261257 h 261257"/>
              <a:gd name="connsiteX1" fmla="*/ 251208 w 361741"/>
              <a:gd name="connsiteY1" fmla="*/ 205991 h 261257"/>
              <a:gd name="connsiteX2" fmla="*/ 175846 w 361741"/>
              <a:gd name="connsiteY2" fmla="*/ 155750 h 261257"/>
              <a:gd name="connsiteX3" fmla="*/ 85411 w 361741"/>
              <a:gd name="connsiteY3" fmla="*/ 75363 h 261257"/>
              <a:gd name="connsiteX4" fmla="*/ 40193 w 361741"/>
              <a:gd name="connsiteY4" fmla="*/ 30145 h 261257"/>
              <a:gd name="connsiteX5" fmla="*/ 0 w 361741"/>
              <a:gd name="connsiteY5" fmla="*/ 0 h 261257"/>
              <a:gd name="connsiteX6" fmla="*/ 0 w 361741"/>
              <a:gd name="connsiteY6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41" h="261257">
                <a:moveTo>
                  <a:pt x="361741" y="261257"/>
                </a:moveTo>
                <a:cubicBezTo>
                  <a:pt x="331177" y="249534"/>
                  <a:pt x="282190" y="223575"/>
                  <a:pt x="251208" y="205991"/>
                </a:cubicBezTo>
                <a:cubicBezTo>
                  <a:pt x="220226" y="188407"/>
                  <a:pt x="203479" y="177521"/>
                  <a:pt x="175846" y="155750"/>
                </a:cubicBezTo>
                <a:cubicBezTo>
                  <a:pt x="148213" y="133979"/>
                  <a:pt x="108020" y="96297"/>
                  <a:pt x="85411" y="75363"/>
                </a:cubicBezTo>
                <a:cubicBezTo>
                  <a:pt x="62802" y="54429"/>
                  <a:pt x="54428" y="42706"/>
                  <a:pt x="40193" y="30145"/>
                </a:cubicBezTo>
                <a:cubicBezTo>
                  <a:pt x="25958" y="17585"/>
                  <a:pt x="6699" y="5024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Freeform 67"/>
          <p:cNvSpPr/>
          <p:nvPr/>
        </p:nvSpPr>
        <p:spPr>
          <a:xfrm>
            <a:off x="7121354" y="2446862"/>
            <a:ext cx="242874" cy="215251"/>
          </a:xfrm>
          <a:custGeom>
            <a:avLst/>
            <a:gdLst>
              <a:gd name="connsiteX0" fmla="*/ 231945 w 231945"/>
              <a:gd name="connsiteY0" fmla="*/ 209973 h 209973"/>
              <a:gd name="connsiteX1" fmla="*/ 200722 w 231945"/>
              <a:gd name="connsiteY1" fmla="*/ 102921 h 209973"/>
              <a:gd name="connsiteX2" fmla="*/ 165038 w 231945"/>
              <a:gd name="connsiteY2" fmla="*/ 53856 h 209973"/>
              <a:gd name="connsiteX3" fmla="*/ 133815 w 231945"/>
              <a:gd name="connsiteY3" fmla="*/ 31553 h 209973"/>
              <a:gd name="connsiteX4" fmla="*/ 75828 w 231945"/>
              <a:gd name="connsiteY4" fmla="*/ 9251 h 209973"/>
              <a:gd name="connsiteX5" fmla="*/ 57986 w 231945"/>
              <a:gd name="connsiteY5" fmla="*/ 4790 h 209973"/>
              <a:gd name="connsiteX6" fmla="*/ 13381 w 231945"/>
              <a:gd name="connsiteY6" fmla="*/ 330 h 209973"/>
              <a:gd name="connsiteX7" fmla="*/ 0 w 231945"/>
              <a:gd name="connsiteY7" fmla="*/ 330 h 209973"/>
              <a:gd name="connsiteX8" fmla="*/ 0 w 231945"/>
              <a:gd name="connsiteY8" fmla="*/ 330 h 209973"/>
              <a:gd name="connsiteX0" fmla="*/ 231945 w 231945"/>
              <a:gd name="connsiteY0" fmla="*/ 218894 h 218894"/>
              <a:gd name="connsiteX1" fmla="*/ 20072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518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0578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42874 w 242874"/>
              <a:gd name="connsiteY0" fmla="*/ 215251 h 215251"/>
              <a:gd name="connsiteX1" fmla="*/ 200721 w 242874"/>
              <a:gd name="connsiteY1" fmla="*/ 102921 h 215251"/>
              <a:gd name="connsiteX2" fmla="*/ 173959 w 242874"/>
              <a:gd name="connsiteY2" fmla="*/ 67238 h 215251"/>
              <a:gd name="connsiteX3" fmla="*/ 133815 w 242874"/>
              <a:gd name="connsiteY3" fmla="*/ 31553 h 215251"/>
              <a:gd name="connsiteX4" fmla="*/ 75828 w 242874"/>
              <a:gd name="connsiteY4" fmla="*/ 9251 h 215251"/>
              <a:gd name="connsiteX5" fmla="*/ 57986 w 242874"/>
              <a:gd name="connsiteY5" fmla="*/ 4790 h 215251"/>
              <a:gd name="connsiteX6" fmla="*/ 13381 w 242874"/>
              <a:gd name="connsiteY6" fmla="*/ 330 h 215251"/>
              <a:gd name="connsiteX7" fmla="*/ 0 w 242874"/>
              <a:gd name="connsiteY7" fmla="*/ 330 h 215251"/>
              <a:gd name="connsiteX8" fmla="*/ 0 w 242874"/>
              <a:gd name="connsiteY8" fmla="*/ 330 h 215251"/>
              <a:gd name="connsiteX0" fmla="*/ 242874 w 242874"/>
              <a:gd name="connsiteY0" fmla="*/ 215251 h 215251"/>
              <a:gd name="connsiteX1" fmla="*/ 223563 w 242874"/>
              <a:gd name="connsiteY1" fmla="*/ 160213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0849 w 242874"/>
              <a:gd name="connsiteY1" fmla="*/ 160213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27206 w 242874"/>
              <a:gd name="connsiteY1" fmla="*/ 163856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63856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63856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71142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71142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874" h="215251">
                <a:moveTo>
                  <a:pt x="242874" y="215251"/>
                </a:moveTo>
                <a:cubicBezTo>
                  <a:pt x="239048" y="206078"/>
                  <a:pt x="241517" y="189864"/>
                  <a:pt x="234492" y="171142"/>
                </a:cubicBezTo>
                <a:cubicBezTo>
                  <a:pt x="227467" y="152420"/>
                  <a:pt x="210810" y="120238"/>
                  <a:pt x="200721" y="102921"/>
                </a:cubicBezTo>
                <a:cubicBezTo>
                  <a:pt x="190632" y="85604"/>
                  <a:pt x="185110" y="79133"/>
                  <a:pt x="173959" y="67238"/>
                </a:cubicBezTo>
                <a:cubicBezTo>
                  <a:pt x="162808" y="55343"/>
                  <a:pt x="150170" y="41218"/>
                  <a:pt x="133815" y="31553"/>
                </a:cubicBezTo>
                <a:cubicBezTo>
                  <a:pt x="117460" y="21889"/>
                  <a:pt x="88466" y="13711"/>
                  <a:pt x="75828" y="9251"/>
                </a:cubicBezTo>
                <a:cubicBezTo>
                  <a:pt x="63190" y="4790"/>
                  <a:pt x="68394" y="6277"/>
                  <a:pt x="57986" y="4790"/>
                </a:cubicBezTo>
                <a:cubicBezTo>
                  <a:pt x="47578" y="3303"/>
                  <a:pt x="13381" y="330"/>
                  <a:pt x="13381" y="330"/>
                </a:cubicBezTo>
                <a:cubicBezTo>
                  <a:pt x="3717" y="-413"/>
                  <a:pt x="0" y="330"/>
                  <a:pt x="0" y="330"/>
                </a:cubicBezTo>
                <a:lnTo>
                  <a:pt x="0" y="33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Freeform 68"/>
          <p:cNvSpPr/>
          <p:nvPr/>
        </p:nvSpPr>
        <p:spPr>
          <a:xfrm>
            <a:off x="6536225" y="2446737"/>
            <a:ext cx="607804" cy="946078"/>
          </a:xfrm>
          <a:custGeom>
            <a:avLst/>
            <a:gdLst>
              <a:gd name="connsiteX0" fmla="*/ 603024 w 603024"/>
              <a:gd name="connsiteY0" fmla="*/ 0 h 941163"/>
              <a:gd name="connsiteX1" fmla="*/ 473669 w 603024"/>
              <a:gd name="connsiteY1" fmla="*/ 13382 h 941163"/>
              <a:gd name="connsiteX2" fmla="*/ 379999 w 603024"/>
              <a:gd name="connsiteY2" fmla="*/ 53526 h 941163"/>
              <a:gd name="connsiteX3" fmla="*/ 290789 w 603024"/>
              <a:gd name="connsiteY3" fmla="*/ 124894 h 941163"/>
              <a:gd name="connsiteX4" fmla="*/ 206040 w 603024"/>
              <a:gd name="connsiteY4" fmla="*/ 209643 h 941163"/>
              <a:gd name="connsiteX5" fmla="*/ 130212 w 603024"/>
              <a:gd name="connsiteY5" fmla="*/ 330076 h 941163"/>
              <a:gd name="connsiteX6" fmla="*/ 76686 w 603024"/>
              <a:gd name="connsiteY6" fmla="*/ 441589 h 941163"/>
              <a:gd name="connsiteX7" fmla="*/ 36542 w 603024"/>
              <a:gd name="connsiteY7" fmla="*/ 553101 h 941163"/>
              <a:gd name="connsiteX8" fmla="*/ 9779 w 603024"/>
              <a:gd name="connsiteY8" fmla="*/ 677995 h 941163"/>
              <a:gd name="connsiteX9" fmla="*/ 5318 w 603024"/>
              <a:gd name="connsiteY9" fmla="*/ 802888 h 941163"/>
              <a:gd name="connsiteX10" fmla="*/ 858 w 603024"/>
              <a:gd name="connsiteY10" fmla="*/ 892098 h 941163"/>
              <a:gd name="connsiteX11" fmla="*/ 858 w 603024"/>
              <a:gd name="connsiteY11" fmla="*/ 927782 h 941163"/>
              <a:gd name="connsiteX12" fmla="*/ 9779 w 603024"/>
              <a:gd name="connsiteY12" fmla="*/ 941163 h 941163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2827 w 602827"/>
              <a:gd name="connsiteY0" fmla="*/ 4915 h 946078"/>
              <a:gd name="connsiteX1" fmla="*/ 549301 w 602827"/>
              <a:gd name="connsiteY1" fmla="*/ 455 h 946078"/>
              <a:gd name="connsiteX2" fmla="*/ 473472 w 602827"/>
              <a:gd name="connsiteY2" fmla="*/ 18297 h 946078"/>
              <a:gd name="connsiteX3" fmla="*/ 379802 w 602827"/>
              <a:gd name="connsiteY3" fmla="*/ 58441 h 946078"/>
              <a:gd name="connsiteX4" fmla="*/ 290592 w 602827"/>
              <a:gd name="connsiteY4" fmla="*/ 129809 h 946078"/>
              <a:gd name="connsiteX5" fmla="*/ 205843 w 602827"/>
              <a:gd name="connsiteY5" fmla="*/ 214558 h 946078"/>
              <a:gd name="connsiteX6" fmla="*/ 130015 w 602827"/>
              <a:gd name="connsiteY6" fmla="*/ 334991 h 946078"/>
              <a:gd name="connsiteX7" fmla="*/ 76489 w 602827"/>
              <a:gd name="connsiteY7" fmla="*/ 446504 h 946078"/>
              <a:gd name="connsiteX8" fmla="*/ 36345 w 602827"/>
              <a:gd name="connsiteY8" fmla="*/ 558016 h 946078"/>
              <a:gd name="connsiteX9" fmla="*/ 9582 w 602827"/>
              <a:gd name="connsiteY9" fmla="*/ 682910 h 946078"/>
              <a:gd name="connsiteX10" fmla="*/ 661 w 602827"/>
              <a:gd name="connsiteY10" fmla="*/ 807803 h 946078"/>
              <a:gd name="connsiteX11" fmla="*/ 661 w 602827"/>
              <a:gd name="connsiteY11" fmla="*/ 897013 h 946078"/>
              <a:gd name="connsiteX12" fmla="*/ 661 w 602827"/>
              <a:gd name="connsiteY12" fmla="*/ 932697 h 946078"/>
              <a:gd name="connsiteX13" fmla="*/ 9582 w 602827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556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26070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7804" h="946078">
                <a:moveTo>
                  <a:pt x="607804" y="4915"/>
                </a:moveTo>
                <a:cubicBezTo>
                  <a:pt x="598883" y="4915"/>
                  <a:pt x="575837" y="-1775"/>
                  <a:pt x="554278" y="455"/>
                </a:cubicBezTo>
                <a:cubicBezTo>
                  <a:pt x="532719" y="2685"/>
                  <a:pt x="506699" y="8633"/>
                  <a:pt x="478449" y="18297"/>
                </a:cubicBezTo>
                <a:cubicBezTo>
                  <a:pt x="450199" y="27961"/>
                  <a:pt x="416002" y="39856"/>
                  <a:pt x="384779" y="58441"/>
                </a:cubicBezTo>
                <a:cubicBezTo>
                  <a:pt x="353556" y="77026"/>
                  <a:pt x="320102" y="103790"/>
                  <a:pt x="291109" y="129809"/>
                </a:cubicBezTo>
                <a:cubicBezTo>
                  <a:pt x="262116" y="155829"/>
                  <a:pt x="236839" y="181848"/>
                  <a:pt x="210820" y="214558"/>
                </a:cubicBezTo>
                <a:cubicBezTo>
                  <a:pt x="184801" y="247268"/>
                  <a:pt x="157294" y="287412"/>
                  <a:pt x="134992" y="326070"/>
                </a:cubicBezTo>
                <a:cubicBezTo>
                  <a:pt x="112690" y="364728"/>
                  <a:pt x="93361" y="407846"/>
                  <a:pt x="77006" y="446504"/>
                </a:cubicBezTo>
                <a:cubicBezTo>
                  <a:pt x="60651" y="485162"/>
                  <a:pt x="47270" y="518615"/>
                  <a:pt x="36862" y="558016"/>
                </a:cubicBezTo>
                <a:cubicBezTo>
                  <a:pt x="26454" y="597417"/>
                  <a:pt x="20506" y="641279"/>
                  <a:pt x="14559" y="682910"/>
                </a:cubicBezTo>
                <a:cubicBezTo>
                  <a:pt x="8612" y="724541"/>
                  <a:pt x="3407" y="772119"/>
                  <a:pt x="1177" y="807803"/>
                </a:cubicBezTo>
                <a:cubicBezTo>
                  <a:pt x="-1053" y="843487"/>
                  <a:pt x="434" y="876197"/>
                  <a:pt x="1177" y="897013"/>
                </a:cubicBezTo>
                <a:cubicBezTo>
                  <a:pt x="1920" y="917829"/>
                  <a:pt x="3408" y="924520"/>
                  <a:pt x="5638" y="932697"/>
                </a:cubicBezTo>
                <a:cubicBezTo>
                  <a:pt x="7868" y="940874"/>
                  <a:pt x="10842" y="943476"/>
                  <a:pt x="14559" y="94607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Freeform 69"/>
          <p:cNvSpPr/>
          <p:nvPr/>
        </p:nvSpPr>
        <p:spPr>
          <a:xfrm>
            <a:off x="6541863" y="3366051"/>
            <a:ext cx="633389" cy="479234"/>
          </a:xfrm>
          <a:custGeom>
            <a:avLst/>
            <a:gdLst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347918 w 628929"/>
              <a:gd name="connsiteY5" fmla="*/ 450510 h 470582"/>
              <a:gd name="connsiteX6" fmla="*/ 410365 w 628929"/>
              <a:gd name="connsiteY6" fmla="*/ 468352 h 470582"/>
              <a:gd name="connsiteX7" fmla="*/ 512956 w 628929"/>
              <a:gd name="connsiteY7" fmla="*/ 468352 h 470582"/>
              <a:gd name="connsiteX8" fmla="*/ 628929 w 628929"/>
              <a:gd name="connsiteY8" fmla="*/ 450510 h 470582"/>
              <a:gd name="connsiteX9" fmla="*/ 628929 w 628929"/>
              <a:gd name="connsiteY9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41589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8997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069"/>
              <a:gd name="connsiteX1" fmla="*/ 22303 w 628929"/>
              <a:gd name="connsiteY1" fmla="*/ 129355 h 470069"/>
              <a:gd name="connsiteX2" fmla="*/ 93670 w 628929"/>
              <a:gd name="connsiteY2" fmla="*/ 272090 h 470069"/>
              <a:gd name="connsiteX3" fmla="*/ 160578 w 628929"/>
              <a:gd name="connsiteY3" fmla="*/ 356839 h 470069"/>
              <a:gd name="connsiteX4" fmla="*/ 249788 w 628929"/>
              <a:gd name="connsiteY4" fmla="*/ 419287 h 470069"/>
              <a:gd name="connsiteX5" fmla="*/ 294392 w 628929"/>
              <a:gd name="connsiteY5" fmla="*/ 441589 h 470069"/>
              <a:gd name="connsiteX6" fmla="*/ 330076 w 628929"/>
              <a:gd name="connsiteY6" fmla="*/ 459431 h 470069"/>
              <a:gd name="connsiteX7" fmla="*/ 410365 w 628929"/>
              <a:gd name="connsiteY7" fmla="*/ 468352 h 470069"/>
              <a:gd name="connsiteX8" fmla="*/ 512956 w 628929"/>
              <a:gd name="connsiteY8" fmla="*/ 468352 h 470069"/>
              <a:gd name="connsiteX9" fmla="*/ 628929 w 628929"/>
              <a:gd name="connsiteY9" fmla="*/ 450510 h 470069"/>
              <a:gd name="connsiteX10" fmla="*/ 628929 w 628929"/>
              <a:gd name="connsiteY10" fmla="*/ 450510 h 470069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313"/>
              <a:gd name="connsiteX1" fmla="*/ 22303 w 628929"/>
              <a:gd name="connsiteY1" fmla="*/ 129355 h 470313"/>
              <a:gd name="connsiteX2" fmla="*/ 93670 w 628929"/>
              <a:gd name="connsiteY2" fmla="*/ 272090 h 470313"/>
              <a:gd name="connsiteX3" fmla="*/ 160578 w 628929"/>
              <a:gd name="connsiteY3" fmla="*/ 356839 h 470313"/>
              <a:gd name="connsiteX4" fmla="*/ 249788 w 628929"/>
              <a:gd name="connsiteY4" fmla="*/ 419287 h 470313"/>
              <a:gd name="connsiteX5" fmla="*/ 294392 w 628929"/>
              <a:gd name="connsiteY5" fmla="*/ 441589 h 470313"/>
              <a:gd name="connsiteX6" fmla="*/ 330076 w 628929"/>
              <a:gd name="connsiteY6" fmla="*/ 454971 h 470313"/>
              <a:gd name="connsiteX7" fmla="*/ 410365 w 628929"/>
              <a:gd name="connsiteY7" fmla="*/ 468352 h 470313"/>
              <a:gd name="connsiteX8" fmla="*/ 512956 w 628929"/>
              <a:gd name="connsiteY8" fmla="*/ 468352 h 470313"/>
              <a:gd name="connsiteX9" fmla="*/ 628929 w 628929"/>
              <a:gd name="connsiteY9" fmla="*/ 450510 h 470313"/>
              <a:gd name="connsiteX10" fmla="*/ 628929 w 628929"/>
              <a:gd name="connsiteY10" fmla="*/ 450510 h 470313"/>
              <a:gd name="connsiteX0" fmla="*/ 0 w 633389"/>
              <a:gd name="connsiteY0" fmla="*/ 0 h 479234"/>
              <a:gd name="connsiteX1" fmla="*/ 26763 w 633389"/>
              <a:gd name="connsiteY1" fmla="*/ 138276 h 479234"/>
              <a:gd name="connsiteX2" fmla="*/ 98130 w 633389"/>
              <a:gd name="connsiteY2" fmla="*/ 281011 h 479234"/>
              <a:gd name="connsiteX3" fmla="*/ 165038 w 633389"/>
              <a:gd name="connsiteY3" fmla="*/ 365760 h 479234"/>
              <a:gd name="connsiteX4" fmla="*/ 254248 w 633389"/>
              <a:gd name="connsiteY4" fmla="*/ 428208 h 479234"/>
              <a:gd name="connsiteX5" fmla="*/ 298852 w 633389"/>
              <a:gd name="connsiteY5" fmla="*/ 450510 h 479234"/>
              <a:gd name="connsiteX6" fmla="*/ 334536 w 633389"/>
              <a:gd name="connsiteY6" fmla="*/ 463892 h 479234"/>
              <a:gd name="connsiteX7" fmla="*/ 414825 w 633389"/>
              <a:gd name="connsiteY7" fmla="*/ 477273 h 479234"/>
              <a:gd name="connsiteX8" fmla="*/ 517416 w 633389"/>
              <a:gd name="connsiteY8" fmla="*/ 477273 h 479234"/>
              <a:gd name="connsiteX9" fmla="*/ 633389 w 633389"/>
              <a:gd name="connsiteY9" fmla="*/ 459431 h 479234"/>
              <a:gd name="connsiteX10" fmla="*/ 633389 w 633389"/>
              <a:gd name="connsiteY10" fmla="*/ 459431 h 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389" h="479234">
                <a:moveTo>
                  <a:pt x="0" y="0"/>
                </a:moveTo>
                <a:cubicBezTo>
                  <a:pt x="3345" y="42003"/>
                  <a:pt x="10408" y="91441"/>
                  <a:pt x="26763" y="138276"/>
                </a:cubicBezTo>
                <a:cubicBezTo>
                  <a:pt x="43118" y="185111"/>
                  <a:pt x="75084" y="243097"/>
                  <a:pt x="98130" y="281011"/>
                </a:cubicBezTo>
                <a:cubicBezTo>
                  <a:pt x="121176" y="318925"/>
                  <a:pt x="139018" y="341227"/>
                  <a:pt x="165038" y="365760"/>
                </a:cubicBezTo>
                <a:cubicBezTo>
                  <a:pt x="191058" y="390293"/>
                  <a:pt x="231946" y="414083"/>
                  <a:pt x="254248" y="428208"/>
                </a:cubicBezTo>
                <a:cubicBezTo>
                  <a:pt x="276550" y="442333"/>
                  <a:pt x="283240" y="444563"/>
                  <a:pt x="298852" y="450510"/>
                </a:cubicBezTo>
                <a:cubicBezTo>
                  <a:pt x="314464" y="456457"/>
                  <a:pt x="315207" y="459432"/>
                  <a:pt x="334536" y="463892"/>
                </a:cubicBezTo>
                <a:cubicBezTo>
                  <a:pt x="353865" y="468353"/>
                  <a:pt x="384345" y="475043"/>
                  <a:pt x="414825" y="477273"/>
                </a:cubicBezTo>
                <a:cubicBezTo>
                  <a:pt x="445305" y="479503"/>
                  <a:pt x="480989" y="480247"/>
                  <a:pt x="517416" y="477273"/>
                </a:cubicBezTo>
                <a:cubicBezTo>
                  <a:pt x="553843" y="474299"/>
                  <a:pt x="633389" y="459431"/>
                  <a:pt x="633389" y="459431"/>
                </a:cubicBezTo>
                <a:lnTo>
                  <a:pt x="633389" y="45943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Freeform 70"/>
          <p:cNvSpPr/>
          <p:nvPr/>
        </p:nvSpPr>
        <p:spPr>
          <a:xfrm>
            <a:off x="7166330" y="2461400"/>
            <a:ext cx="995575" cy="1368543"/>
          </a:xfrm>
          <a:custGeom>
            <a:avLst/>
            <a:gdLst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6193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25615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6193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34536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1732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34536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5576"/>
              <a:gd name="connsiteY0" fmla="*/ 1368873 h 1368873"/>
              <a:gd name="connsiteX1" fmla="*/ 75828 w 995576"/>
              <a:gd name="connsiteY1" fmla="*/ 1342110 h 1368873"/>
              <a:gd name="connsiteX2" fmla="*/ 173959 w 995576"/>
              <a:gd name="connsiteY2" fmla="*/ 1288584 h 1368873"/>
              <a:gd name="connsiteX3" fmla="*/ 272090 w 995576"/>
              <a:gd name="connsiteY3" fmla="*/ 1217217 h 1368873"/>
              <a:gd name="connsiteX4" fmla="*/ 383602 w 995576"/>
              <a:gd name="connsiteY4" fmla="*/ 1119086 h 1368873"/>
              <a:gd name="connsiteX5" fmla="*/ 481732 w 995576"/>
              <a:gd name="connsiteY5" fmla="*/ 994192 h 1368873"/>
              <a:gd name="connsiteX6" fmla="*/ 593245 w 995576"/>
              <a:gd name="connsiteY6" fmla="*/ 789010 h 1368873"/>
              <a:gd name="connsiteX7" fmla="*/ 686915 w 995576"/>
              <a:gd name="connsiteY7" fmla="*/ 561525 h 1368873"/>
              <a:gd name="connsiteX8" fmla="*/ 767204 w 995576"/>
              <a:gd name="connsiteY8" fmla="*/ 338500 h 1368873"/>
              <a:gd name="connsiteX9" fmla="*/ 887637 w 995576"/>
              <a:gd name="connsiteY9" fmla="*/ 111016 h 1368873"/>
              <a:gd name="connsiteX10" fmla="*/ 936702 w 995576"/>
              <a:gd name="connsiteY10" fmla="*/ 57490 h 1368873"/>
              <a:gd name="connsiteX11" fmla="*/ 990228 w 995576"/>
              <a:gd name="connsiteY11" fmla="*/ 3964 h 1368873"/>
              <a:gd name="connsiteX12" fmla="*/ 994689 w 995576"/>
              <a:gd name="connsiteY12" fmla="*/ 3964 h 1368873"/>
              <a:gd name="connsiteX0" fmla="*/ 0 w 995575"/>
              <a:gd name="connsiteY0" fmla="*/ 1368213 h 1368213"/>
              <a:gd name="connsiteX1" fmla="*/ 75828 w 995575"/>
              <a:gd name="connsiteY1" fmla="*/ 1341450 h 1368213"/>
              <a:gd name="connsiteX2" fmla="*/ 173959 w 995575"/>
              <a:gd name="connsiteY2" fmla="*/ 1287924 h 1368213"/>
              <a:gd name="connsiteX3" fmla="*/ 272090 w 995575"/>
              <a:gd name="connsiteY3" fmla="*/ 1216557 h 1368213"/>
              <a:gd name="connsiteX4" fmla="*/ 383602 w 995575"/>
              <a:gd name="connsiteY4" fmla="*/ 1118426 h 1368213"/>
              <a:gd name="connsiteX5" fmla="*/ 481732 w 995575"/>
              <a:gd name="connsiteY5" fmla="*/ 993532 h 1368213"/>
              <a:gd name="connsiteX6" fmla="*/ 593245 w 995575"/>
              <a:gd name="connsiteY6" fmla="*/ 788350 h 1368213"/>
              <a:gd name="connsiteX7" fmla="*/ 686915 w 995575"/>
              <a:gd name="connsiteY7" fmla="*/ 560865 h 1368213"/>
              <a:gd name="connsiteX8" fmla="*/ 767204 w 995575"/>
              <a:gd name="connsiteY8" fmla="*/ 337840 h 1368213"/>
              <a:gd name="connsiteX9" fmla="*/ 887637 w 995575"/>
              <a:gd name="connsiteY9" fmla="*/ 110356 h 1368213"/>
              <a:gd name="connsiteX10" fmla="*/ 936702 w 995575"/>
              <a:gd name="connsiteY10" fmla="*/ 47909 h 1368213"/>
              <a:gd name="connsiteX11" fmla="*/ 990228 w 995575"/>
              <a:gd name="connsiteY11" fmla="*/ 3304 h 1368213"/>
              <a:gd name="connsiteX12" fmla="*/ 994689 w 995575"/>
              <a:gd name="connsiteY12" fmla="*/ 3304 h 136821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67204 w 995575"/>
              <a:gd name="connsiteY8" fmla="*/ 338170 h 1368543"/>
              <a:gd name="connsiteX9" fmla="*/ 887637 w 995575"/>
              <a:gd name="connsiteY9" fmla="*/ 110686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67204 w 995575"/>
              <a:gd name="connsiteY8" fmla="*/ 338170 h 1368543"/>
              <a:gd name="connsiteX9" fmla="*/ 892097 w 995575"/>
              <a:gd name="connsiteY9" fmla="*/ 115147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71664 w 995575"/>
              <a:gd name="connsiteY8" fmla="*/ 338170 h 1368543"/>
              <a:gd name="connsiteX9" fmla="*/ 892097 w 995575"/>
              <a:gd name="connsiteY9" fmla="*/ 115147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5575" h="1368543">
                <a:moveTo>
                  <a:pt x="0" y="1368543"/>
                </a:moveTo>
                <a:cubicBezTo>
                  <a:pt x="23417" y="1361852"/>
                  <a:pt x="46835" y="1355161"/>
                  <a:pt x="75828" y="1341780"/>
                </a:cubicBezTo>
                <a:cubicBezTo>
                  <a:pt x="104821" y="1328398"/>
                  <a:pt x="141249" y="1309069"/>
                  <a:pt x="173959" y="1288254"/>
                </a:cubicBezTo>
                <a:cubicBezTo>
                  <a:pt x="206669" y="1267439"/>
                  <a:pt x="237149" y="1245137"/>
                  <a:pt x="272090" y="1216887"/>
                </a:cubicBezTo>
                <a:cubicBezTo>
                  <a:pt x="307031" y="1188637"/>
                  <a:pt x="348662" y="1155927"/>
                  <a:pt x="383602" y="1118756"/>
                </a:cubicBezTo>
                <a:cubicBezTo>
                  <a:pt x="418542" y="1081585"/>
                  <a:pt x="446792" y="1048875"/>
                  <a:pt x="481732" y="993862"/>
                </a:cubicBezTo>
                <a:cubicBezTo>
                  <a:pt x="516672" y="938849"/>
                  <a:pt x="559048" y="860791"/>
                  <a:pt x="593245" y="788680"/>
                </a:cubicBezTo>
                <a:cubicBezTo>
                  <a:pt x="627442" y="716569"/>
                  <a:pt x="657179" y="636280"/>
                  <a:pt x="686915" y="561195"/>
                </a:cubicBezTo>
                <a:cubicBezTo>
                  <a:pt x="716651" y="486110"/>
                  <a:pt x="737467" y="412511"/>
                  <a:pt x="771664" y="338170"/>
                </a:cubicBezTo>
                <a:cubicBezTo>
                  <a:pt x="805861" y="263829"/>
                  <a:pt x="864591" y="162725"/>
                  <a:pt x="892097" y="115147"/>
                </a:cubicBezTo>
                <a:cubicBezTo>
                  <a:pt x="919603" y="67569"/>
                  <a:pt x="920347" y="71286"/>
                  <a:pt x="936702" y="52700"/>
                </a:cubicBezTo>
                <a:cubicBezTo>
                  <a:pt x="953057" y="34115"/>
                  <a:pt x="980564" y="11812"/>
                  <a:pt x="990228" y="3634"/>
                </a:cubicBezTo>
                <a:cubicBezTo>
                  <a:pt x="999892" y="-4544"/>
                  <a:pt x="993202" y="3634"/>
                  <a:pt x="994689" y="3634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2" name="Freeform 71"/>
          <p:cNvSpPr/>
          <p:nvPr/>
        </p:nvSpPr>
        <p:spPr>
          <a:xfrm>
            <a:off x="7344652" y="2658099"/>
            <a:ext cx="29497" cy="220676"/>
          </a:xfrm>
          <a:custGeom>
            <a:avLst/>
            <a:gdLst>
              <a:gd name="connsiteX0" fmla="*/ 0 w 29497"/>
              <a:gd name="connsiteY0" fmla="*/ 213852 h 213852"/>
              <a:gd name="connsiteX1" fmla="*/ 22123 w 29497"/>
              <a:gd name="connsiteY1" fmla="*/ 88490 h 213852"/>
              <a:gd name="connsiteX2" fmla="*/ 29497 w 29497"/>
              <a:gd name="connsiteY2" fmla="*/ 0 h 213852"/>
              <a:gd name="connsiteX3" fmla="*/ 29497 w 29497"/>
              <a:gd name="connsiteY3" fmla="*/ 0 h 213852"/>
              <a:gd name="connsiteX0" fmla="*/ 0 w 29579"/>
              <a:gd name="connsiteY0" fmla="*/ 220406 h 220406"/>
              <a:gd name="connsiteX1" fmla="*/ 22123 w 29579"/>
              <a:gd name="connsiteY1" fmla="*/ 95044 h 220406"/>
              <a:gd name="connsiteX2" fmla="*/ 29497 w 29579"/>
              <a:gd name="connsiteY2" fmla="*/ 6554 h 220406"/>
              <a:gd name="connsiteX3" fmla="*/ 25854 w 29579"/>
              <a:gd name="connsiteY3" fmla="*/ 6554 h 220406"/>
              <a:gd name="connsiteX0" fmla="*/ 0 w 29579"/>
              <a:gd name="connsiteY0" fmla="*/ 220406 h 220406"/>
              <a:gd name="connsiteX1" fmla="*/ 14837 w 29579"/>
              <a:gd name="connsiteY1" fmla="*/ 178217 h 220406"/>
              <a:gd name="connsiteX2" fmla="*/ 22123 w 29579"/>
              <a:gd name="connsiteY2" fmla="*/ 95044 h 220406"/>
              <a:gd name="connsiteX3" fmla="*/ 29497 w 29579"/>
              <a:gd name="connsiteY3" fmla="*/ 6554 h 220406"/>
              <a:gd name="connsiteX4" fmla="*/ 25854 w 29579"/>
              <a:gd name="connsiteY4" fmla="*/ 6554 h 220406"/>
              <a:gd name="connsiteX0" fmla="*/ 0 w 29497"/>
              <a:gd name="connsiteY0" fmla="*/ 220406 h 220406"/>
              <a:gd name="connsiteX1" fmla="*/ 14837 w 29497"/>
              <a:gd name="connsiteY1" fmla="*/ 178217 h 220406"/>
              <a:gd name="connsiteX2" fmla="*/ 25766 w 29497"/>
              <a:gd name="connsiteY2" fmla="*/ 95044 h 220406"/>
              <a:gd name="connsiteX3" fmla="*/ 29497 w 29497"/>
              <a:gd name="connsiteY3" fmla="*/ 6554 h 220406"/>
              <a:gd name="connsiteX4" fmla="*/ 25854 w 29497"/>
              <a:gd name="connsiteY4" fmla="*/ 6554 h 220406"/>
              <a:gd name="connsiteX0" fmla="*/ 0 w 29497"/>
              <a:gd name="connsiteY0" fmla="*/ 220676 h 220676"/>
              <a:gd name="connsiteX1" fmla="*/ 14837 w 29497"/>
              <a:gd name="connsiteY1" fmla="*/ 178487 h 220676"/>
              <a:gd name="connsiteX2" fmla="*/ 25766 w 29497"/>
              <a:gd name="connsiteY2" fmla="*/ 98957 h 220676"/>
              <a:gd name="connsiteX3" fmla="*/ 29497 w 29497"/>
              <a:gd name="connsiteY3" fmla="*/ 6824 h 220676"/>
              <a:gd name="connsiteX4" fmla="*/ 25854 w 29497"/>
              <a:gd name="connsiteY4" fmla="*/ 6824 h 22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7" h="220676">
                <a:moveTo>
                  <a:pt x="0" y="220676"/>
                </a:moveTo>
                <a:cubicBezTo>
                  <a:pt x="1258" y="212430"/>
                  <a:pt x="11150" y="199381"/>
                  <a:pt x="14837" y="178487"/>
                </a:cubicBezTo>
                <a:cubicBezTo>
                  <a:pt x="18524" y="157593"/>
                  <a:pt x="23323" y="127567"/>
                  <a:pt x="25766" y="98957"/>
                </a:cubicBezTo>
                <a:cubicBezTo>
                  <a:pt x="28209" y="70347"/>
                  <a:pt x="29482" y="22179"/>
                  <a:pt x="29497" y="6824"/>
                </a:cubicBezTo>
                <a:cubicBezTo>
                  <a:pt x="29512" y="-8531"/>
                  <a:pt x="27068" y="6824"/>
                  <a:pt x="25854" y="6824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Oval 74"/>
          <p:cNvSpPr/>
          <p:nvPr/>
        </p:nvSpPr>
        <p:spPr>
          <a:xfrm>
            <a:off x="2693839" y="3073842"/>
            <a:ext cx="131573" cy="1175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6" name="Freeform 75"/>
          <p:cNvSpPr/>
          <p:nvPr/>
        </p:nvSpPr>
        <p:spPr>
          <a:xfrm rot="21158254">
            <a:off x="2696361" y="2443058"/>
            <a:ext cx="447965" cy="720261"/>
          </a:xfrm>
          <a:custGeom>
            <a:avLst/>
            <a:gdLst>
              <a:gd name="connsiteX0" fmla="*/ 0 w 307648"/>
              <a:gd name="connsiteY0" fmla="*/ 700755 h 700755"/>
              <a:gd name="connsiteX1" fmla="*/ 307648 w 307648"/>
              <a:gd name="connsiteY1" fmla="*/ 0 h 700755"/>
              <a:gd name="connsiteX2" fmla="*/ 307648 w 307648"/>
              <a:gd name="connsiteY2" fmla="*/ 0 h 7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700755">
                <a:moveTo>
                  <a:pt x="0" y="700755"/>
                </a:moveTo>
                <a:lnTo>
                  <a:pt x="307648" y="0"/>
                </a:lnTo>
                <a:lnTo>
                  <a:pt x="30764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7" name="Freeform 76"/>
          <p:cNvSpPr/>
          <p:nvPr/>
        </p:nvSpPr>
        <p:spPr>
          <a:xfrm>
            <a:off x="3078741" y="2389474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Freeform 77"/>
          <p:cNvSpPr/>
          <p:nvPr/>
        </p:nvSpPr>
        <p:spPr>
          <a:xfrm>
            <a:off x="3096331" y="3645706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3656834" y="2406868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0" name="Freeform 79"/>
          <p:cNvSpPr/>
          <p:nvPr/>
        </p:nvSpPr>
        <p:spPr>
          <a:xfrm>
            <a:off x="4120873" y="2417325"/>
            <a:ext cx="70841" cy="1336134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 80"/>
          <p:cNvSpPr/>
          <p:nvPr/>
        </p:nvSpPr>
        <p:spPr>
          <a:xfrm>
            <a:off x="4124793" y="3606344"/>
            <a:ext cx="505610" cy="249696"/>
          </a:xfrm>
          <a:custGeom>
            <a:avLst/>
            <a:gdLst>
              <a:gd name="connsiteX0" fmla="*/ 0 w 510989"/>
              <a:gd name="connsiteY0" fmla="*/ 0 h 225824"/>
              <a:gd name="connsiteX1" fmla="*/ 26894 w 510989"/>
              <a:gd name="connsiteY1" fmla="*/ 134471 h 225824"/>
              <a:gd name="connsiteX2" fmla="*/ 102198 w 510989"/>
              <a:gd name="connsiteY2" fmla="*/ 199017 h 225824"/>
              <a:gd name="connsiteX3" fmla="*/ 204396 w 510989"/>
              <a:gd name="connsiteY3" fmla="*/ 220532 h 225824"/>
              <a:gd name="connsiteX4" fmla="*/ 290457 w 510989"/>
              <a:gd name="connsiteY4" fmla="*/ 220532 h 225824"/>
              <a:gd name="connsiteX5" fmla="*/ 398033 w 510989"/>
              <a:gd name="connsiteY5" fmla="*/ 161365 h 225824"/>
              <a:gd name="connsiteX6" fmla="*/ 478716 w 510989"/>
              <a:gd name="connsiteY6" fmla="*/ 96819 h 225824"/>
              <a:gd name="connsiteX7" fmla="*/ 510989 w 510989"/>
              <a:gd name="connsiteY7" fmla="*/ 69925 h 225824"/>
              <a:gd name="connsiteX8" fmla="*/ 510989 w 510989"/>
              <a:gd name="connsiteY8" fmla="*/ 69925 h 225824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6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30499"/>
              <a:gd name="connsiteX1" fmla="*/ 21515 w 505610"/>
              <a:gd name="connsiteY1" fmla="*/ 139850 h 230499"/>
              <a:gd name="connsiteX2" fmla="*/ 96819 w 505610"/>
              <a:gd name="connsiteY2" fmla="*/ 220532 h 230499"/>
              <a:gd name="connsiteX3" fmla="*/ 199017 w 505610"/>
              <a:gd name="connsiteY3" fmla="*/ 225911 h 230499"/>
              <a:gd name="connsiteX4" fmla="*/ 285078 w 505610"/>
              <a:gd name="connsiteY4" fmla="*/ 225911 h 230499"/>
              <a:gd name="connsiteX5" fmla="*/ 392654 w 505610"/>
              <a:gd name="connsiteY5" fmla="*/ 166744 h 230499"/>
              <a:gd name="connsiteX6" fmla="*/ 473337 w 505610"/>
              <a:gd name="connsiteY6" fmla="*/ 102198 h 230499"/>
              <a:gd name="connsiteX7" fmla="*/ 505610 w 505610"/>
              <a:gd name="connsiteY7" fmla="*/ 75304 h 230499"/>
              <a:gd name="connsiteX8" fmla="*/ 505610 w 505610"/>
              <a:gd name="connsiteY8" fmla="*/ 75304 h 230499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5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58595"/>
              <a:gd name="connsiteX1" fmla="*/ 21515 w 505610"/>
              <a:gd name="connsiteY1" fmla="*/ 139850 h 258595"/>
              <a:gd name="connsiteX2" fmla="*/ 96819 w 505610"/>
              <a:gd name="connsiteY2" fmla="*/ 204395 h 258595"/>
              <a:gd name="connsiteX3" fmla="*/ 199017 w 505610"/>
              <a:gd name="connsiteY3" fmla="*/ 258184 h 258595"/>
              <a:gd name="connsiteX4" fmla="*/ 285078 w 505610"/>
              <a:gd name="connsiteY4" fmla="*/ 225911 h 258595"/>
              <a:gd name="connsiteX5" fmla="*/ 392654 w 505610"/>
              <a:gd name="connsiteY5" fmla="*/ 166744 h 258595"/>
              <a:gd name="connsiteX6" fmla="*/ 473337 w 505610"/>
              <a:gd name="connsiteY6" fmla="*/ 102198 h 258595"/>
              <a:gd name="connsiteX7" fmla="*/ 505610 w 505610"/>
              <a:gd name="connsiteY7" fmla="*/ 75304 h 258595"/>
              <a:gd name="connsiteX8" fmla="*/ 505610 w 505610"/>
              <a:gd name="connsiteY8" fmla="*/ 75304 h 258595"/>
              <a:gd name="connsiteX0" fmla="*/ 0 w 505610"/>
              <a:gd name="connsiteY0" fmla="*/ 0 h 242971"/>
              <a:gd name="connsiteX1" fmla="*/ 21515 w 505610"/>
              <a:gd name="connsiteY1" fmla="*/ 139850 h 242971"/>
              <a:gd name="connsiteX2" fmla="*/ 96819 w 505610"/>
              <a:gd name="connsiteY2" fmla="*/ 204395 h 242971"/>
              <a:gd name="connsiteX3" fmla="*/ 199017 w 505610"/>
              <a:gd name="connsiteY3" fmla="*/ 242048 h 242971"/>
              <a:gd name="connsiteX4" fmla="*/ 285078 w 505610"/>
              <a:gd name="connsiteY4" fmla="*/ 225911 h 242971"/>
              <a:gd name="connsiteX5" fmla="*/ 392654 w 505610"/>
              <a:gd name="connsiteY5" fmla="*/ 166744 h 242971"/>
              <a:gd name="connsiteX6" fmla="*/ 473337 w 505610"/>
              <a:gd name="connsiteY6" fmla="*/ 102198 h 242971"/>
              <a:gd name="connsiteX7" fmla="*/ 505610 w 505610"/>
              <a:gd name="connsiteY7" fmla="*/ 75304 h 242971"/>
              <a:gd name="connsiteX8" fmla="*/ 505610 w 505610"/>
              <a:gd name="connsiteY8" fmla="*/ 75304 h 242971"/>
              <a:gd name="connsiteX0" fmla="*/ 0 w 505610"/>
              <a:gd name="connsiteY0" fmla="*/ 0 h 238148"/>
              <a:gd name="connsiteX1" fmla="*/ 21515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8148"/>
              <a:gd name="connsiteX1" fmla="*/ 26894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8867"/>
              <a:gd name="connsiteX1" fmla="*/ 26894 w 505610"/>
              <a:gd name="connsiteY1" fmla="*/ 139850 h 248867"/>
              <a:gd name="connsiteX2" fmla="*/ 91440 w 505610"/>
              <a:gd name="connsiteY2" fmla="*/ 215153 h 248867"/>
              <a:gd name="connsiteX3" fmla="*/ 199017 w 505610"/>
              <a:gd name="connsiteY3" fmla="*/ 247428 h 248867"/>
              <a:gd name="connsiteX4" fmla="*/ 285078 w 505610"/>
              <a:gd name="connsiteY4" fmla="*/ 242048 h 248867"/>
              <a:gd name="connsiteX5" fmla="*/ 392654 w 505610"/>
              <a:gd name="connsiteY5" fmla="*/ 166744 h 248867"/>
              <a:gd name="connsiteX6" fmla="*/ 473337 w 505610"/>
              <a:gd name="connsiteY6" fmla="*/ 102198 h 248867"/>
              <a:gd name="connsiteX7" fmla="*/ 505610 w 505610"/>
              <a:gd name="connsiteY7" fmla="*/ 75304 h 248867"/>
              <a:gd name="connsiteX8" fmla="*/ 505610 w 505610"/>
              <a:gd name="connsiteY8" fmla="*/ 75304 h 248867"/>
              <a:gd name="connsiteX0" fmla="*/ 0 w 505610"/>
              <a:gd name="connsiteY0" fmla="*/ 0 h 247729"/>
              <a:gd name="connsiteX1" fmla="*/ 26894 w 505610"/>
              <a:gd name="connsiteY1" fmla="*/ 139850 h 247729"/>
              <a:gd name="connsiteX2" fmla="*/ 91440 w 505610"/>
              <a:gd name="connsiteY2" fmla="*/ 215153 h 247729"/>
              <a:gd name="connsiteX3" fmla="*/ 199017 w 505610"/>
              <a:gd name="connsiteY3" fmla="*/ 247428 h 247729"/>
              <a:gd name="connsiteX4" fmla="*/ 279699 w 505610"/>
              <a:gd name="connsiteY4" fmla="*/ 231291 h 247729"/>
              <a:gd name="connsiteX5" fmla="*/ 392654 w 505610"/>
              <a:gd name="connsiteY5" fmla="*/ 166744 h 247729"/>
              <a:gd name="connsiteX6" fmla="*/ 473337 w 505610"/>
              <a:gd name="connsiteY6" fmla="*/ 102198 h 247729"/>
              <a:gd name="connsiteX7" fmla="*/ 505610 w 505610"/>
              <a:gd name="connsiteY7" fmla="*/ 75304 h 247729"/>
              <a:gd name="connsiteX8" fmla="*/ 505610 w 505610"/>
              <a:gd name="connsiteY8" fmla="*/ 75304 h 247729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26971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83941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15076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270"/>
              <a:gd name="connsiteX1" fmla="*/ 26894 w 505610"/>
              <a:gd name="connsiteY1" fmla="*/ 126971 h 249270"/>
              <a:gd name="connsiteX2" fmla="*/ 91440 w 505610"/>
              <a:gd name="connsiteY2" fmla="*/ 215153 h 249270"/>
              <a:gd name="connsiteX3" fmla="*/ 199017 w 505610"/>
              <a:gd name="connsiteY3" fmla="*/ 247428 h 249270"/>
              <a:gd name="connsiteX4" fmla="*/ 274320 w 505610"/>
              <a:gd name="connsiteY4" fmla="*/ 243110 h 249270"/>
              <a:gd name="connsiteX5" fmla="*/ 355001 w 505610"/>
              <a:gd name="connsiteY5" fmla="*/ 224775 h 249270"/>
              <a:gd name="connsiteX6" fmla="*/ 399093 w 505610"/>
              <a:gd name="connsiteY6" fmla="*/ 183941 h 249270"/>
              <a:gd name="connsiteX7" fmla="*/ 473337 w 505610"/>
              <a:gd name="connsiteY7" fmla="*/ 108637 h 249270"/>
              <a:gd name="connsiteX8" fmla="*/ 505610 w 505610"/>
              <a:gd name="connsiteY8" fmla="*/ 75304 h 249270"/>
              <a:gd name="connsiteX9" fmla="*/ 505610 w 505610"/>
              <a:gd name="connsiteY9" fmla="*/ 75304 h 249270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9093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2654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610" h="249696">
                <a:moveTo>
                  <a:pt x="0" y="0"/>
                </a:moveTo>
                <a:cubicBezTo>
                  <a:pt x="17809" y="50651"/>
                  <a:pt x="11654" y="91112"/>
                  <a:pt x="26894" y="126971"/>
                </a:cubicBezTo>
                <a:cubicBezTo>
                  <a:pt x="42134" y="162830"/>
                  <a:pt x="62753" y="195077"/>
                  <a:pt x="91440" y="215153"/>
                </a:cubicBezTo>
                <a:cubicBezTo>
                  <a:pt x="120127" y="235229"/>
                  <a:pt x="168537" y="242769"/>
                  <a:pt x="199017" y="247428"/>
                </a:cubicBezTo>
                <a:cubicBezTo>
                  <a:pt x="229497" y="252088"/>
                  <a:pt x="249396" y="249032"/>
                  <a:pt x="274320" y="243110"/>
                </a:cubicBezTo>
                <a:cubicBezTo>
                  <a:pt x="299244" y="237188"/>
                  <a:pt x="328840" y="221758"/>
                  <a:pt x="348562" y="211897"/>
                </a:cubicBezTo>
                <a:cubicBezTo>
                  <a:pt x="368284" y="202036"/>
                  <a:pt x="371858" y="201151"/>
                  <a:pt x="392654" y="183941"/>
                </a:cubicBezTo>
                <a:cubicBezTo>
                  <a:pt x="413450" y="166731"/>
                  <a:pt x="446443" y="133738"/>
                  <a:pt x="473337" y="108637"/>
                </a:cubicBezTo>
                <a:cubicBezTo>
                  <a:pt x="492163" y="90531"/>
                  <a:pt x="505610" y="75304"/>
                  <a:pt x="505610" y="75304"/>
                </a:cubicBezTo>
                <a:lnTo>
                  <a:pt x="505610" y="753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 81"/>
          <p:cNvSpPr/>
          <p:nvPr/>
        </p:nvSpPr>
        <p:spPr>
          <a:xfrm>
            <a:off x="4585180" y="3189053"/>
            <a:ext cx="300070" cy="540195"/>
          </a:xfrm>
          <a:custGeom>
            <a:avLst/>
            <a:gdLst>
              <a:gd name="connsiteX0" fmla="*/ 0 w 298823"/>
              <a:gd name="connsiteY0" fmla="*/ 567765 h 567765"/>
              <a:gd name="connsiteX1" fmla="*/ 89647 w 298823"/>
              <a:gd name="connsiteY1" fmla="*/ 430306 h 567765"/>
              <a:gd name="connsiteX2" fmla="*/ 191247 w 298823"/>
              <a:gd name="connsiteY2" fmla="*/ 215153 h 567765"/>
              <a:gd name="connsiteX3" fmla="*/ 298823 w 298823"/>
              <a:gd name="connsiteY3" fmla="*/ 0 h 567765"/>
              <a:gd name="connsiteX0" fmla="*/ 0 w 298823"/>
              <a:gd name="connsiteY0" fmla="*/ 567765 h 567765"/>
              <a:gd name="connsiteX1" fmla="*/ 89647 w 298823"/>
              <a:gd name="connsiteY1" fmla="*/ 430306 h 567765"/>
              <a:gd name="connsiteX2" fmla="*/ 203907 w 298823"/>
              <a:gd name="connsiteY2" fmla="*/ 233533 h 567765"/>
              <a:gd name="connsiteX3" fmla="*/ 298823 w 298823"/>
              <a:gd name="connsiteY3" fmla="*/ 0 h 567765"/>
              <a:gd name="connsiteX0" fmla="*/ 0 w 298823"/>
              <a:gd name="connsiteY0" fmla="*/ 567765 h 567765"/>
              <a:gd name="connsiteX1" fmla="*/ 89647 w 298823"/>
              <a:gd name="connsiteY1" fmla="*/ 444091 h 567765"/>
              <a:gd name="connsiteX2" fmla="*/ 203907 w 298823"/>
              <a:gd name="connsiteY2" fmla="*/ 233533 h 567765"/>
              <a:gd name="connsiteX3" fmla="*/ 298823 w 298823"/>
              <a:gd name="connsiteY3" fmla="*/ 0 h 567765"/>
              <a:gd name="connsiteX0" fmla="*/ 0 w 307262"/>
              <a:gd name="connsiteY0" fmla="*/ 558575 h 558575"/>
              <a:gd name="connsiteX1" fmla="*/ 98086 w 307262"/>
              <a:gd name="connsiteY1" fmla="*/ 444091 h 558575"/>
              <a:gd name="connsiteX2" fmla="*/ 212346 w 307262"/>
              <a:gd name="connsiteY2" fmla="*/ 233533 h 558575"/>
              <a:gd name="connsiteX3" fmla="*/ 307262 w 307262"/>
              <a:gd name="connsiteY3" fmla="*/ 0 h 558575"/>
              <a:gd name="connsiteX0" fmla="*/ 0 w 298823"/>
              <a:gd name="connsiteY0" fmla="*/ 563170 h 563170"/>
              <a:gd name="connsiteX1" fmla="*/ 89647 w 298823"/>
              <a:gd name="connsiteY1" fmla="*/ 444091 h 563170"/>
              <a:gd name="connsiteX2" fmla="*/ 203907 w 298823"/>
              <a:gd name="connsiteY2" fmla="*/ 233533 h 563170"/>
              <a:gd name="connsiteX3" fmla="*/ 298823 w 298823"/>
              <a:gd name="connsiteY3" fmla="*/ 0 h 563170"/>
              <a:gd name="connsiteX0" fmla="*/ 0 w 294603"/>
              <a:gd name="connsiteY0" fmla="*/ 544791 h 544791"/>
              <a:gd name="connsiteX1" fmla="*/ 85427 w 294603"/>
              <a:gd name="connsiteY1" fmla="*/ 444091 h 544791"/>
              <a:gd name="connsiteX2" fmla="*/ 199687 w 294603"/>
              <a:gd name="connsiteY2" fmla="*/ 233533 h 544791"/>
              <a:gd name="connsiteX3" fmla="*/ 294603 w 294603"/>
              <a:gd name="connsiteY3" fmla="*/ 0 h 544791"/>
              <a:gd name="connsiteX0" fmla="*/ 0 w 281944"/>
              <a:gd name="connsiteY0" fmla="*/ 549386 h 549386"/>
              <a:gd name="connsiteX1" fmla="*/ 72768 w 281944"/>
              <a:gd name="connsiteY1" fmla="*/ 444091 h 549386"/>
              <a:gd name="connsiteX2" fmla="*/ 187028 w 281944"/>
              <a:gd name="connsiteY2" fmla="*/ 233533 h 549386"/>
              <a:gd name="connsiteX3" fmla="*/ 281944 w 281944"/>
              <a:gd name="connsiteY3" fmla="*/ 0 h 549386"/>
              <a:gd name="connsiteX0" fmla="*/ 0 w 281944"/>
              <a:gd name="connsiteY0" fmla="*/ 540196 h 540196"/>
              <a:gd name="connsiteX1" fmla="*/ 72768 w 281944"/>
              <a:gd name="connsiteY1" fmla="*/ 444091 h 540196"/>
              <a:gd name="connsiteX2" fmla="*/ 187028 w 281944"/>
              <a:gd name="connsiteY2" fmla="*/ 233533 h 540196"/>
              <a:gd name="connsiteX3" fmla="*/ 281944 w 281944"/>
              <a:gd name="connsiteY3" fmla="*/ 0 h 540196"/>
              <a:gd name="connsiteX0" fmla="*/ 0 w 281944"/>
              <a:gd name="connsiteY0" fmla="*/ 540196 h 540196"/>
              <a:gd name="connsiteX1" fmla="*/ 72768 w 281944"/>
              <a:gd name="connsiteY1" fmla="*/ 444091 h 540196"/>
              <a:gd name="connsiteX2" fmla="*/ 138172 w 281944"/>
              <a:gd name="connsiteY2" fmla="*/ 326104 h 540196"/>
              <a:gd name="connsiteX3" fmla="*/ 187028 w 281944"/>
              <a:gd name="connsiteY3" fmla="*/ 233533 h 540196"/>
              <a:gd name="connsiteX4" fmla="*/ 281944 w 281944"/>
              <a:gd name="connsiteY4" fmla="*/ 0 h 540196"/>
              <a:gd name="connsiteX0" fmla="*/ 0 w 281944"/>
              <a:gd name="connsiteY0" fmla="*/ 540196 h 540196"/>
              <a:gd name="connsiteX1" fmla="*/ 72768 w 281944"/>
              <a:gd name="connsiteY1" fmla="*/ 444091 h 540196"/>
              <a:gd name="connsiteX2" fmla="*/ 138172 w 281944"/>
              <a:gd name="connsiteY2" fmla="*/ 339889 h 540196"/>
              <a:gd name="connsiteX3" fmla="*/ 187028 w 281944"/>
              <a:gd name="connsiteY3" fmla="*/ 233533 h 540196"/>
              <a:gd name="connsiteX4" fmla="*/ 281944 w 281944"/>
              <a:gd name="connsiteY4" fmla="*/ 0 h 540196"/>
              <a:gd name="connsiteX0" fmla="*/ 0 w 281944"/>
              <a:gd name="connsiteY0" fmla="*/ 540196 h 540196"/>
              <a:gd name="connsiteX1" fmla="*/ 72768 w 281944"/>
              <a:gd name="connsiteY1" fmla="*/ 444091 h 540196"/>
              <a:gd name="connsiteX2" fmla="*/ 133952 w 281944"/>
              <a:gd name="connsiteY2" fmla="*/ 339889 h 540196"/>
              <a:gd name="connsiteX3" fmla="*/ 187028 w 281944"/>
              <a:gd name="connsiteY3" fmla="*/ 233533 h 540196"/>
              <a:gd name="connsiteX4" fmla="*/ 281944 w 281944"/>
              <a:gd name="connsiteY4" fmla="*/ 0 h 540196"/>
              <a:gd name="connsiteX0" fmla="*/ 0 w 281944"/>
              <a:gd name="connsiteY0" fmla="*/ 540196 h 540196"/>
              <a:gd name="connsiteX1" fmla="*/ 72768 w 281944"/>
              <a:gd name="connsiteY1" fmla="*/ 444091 h 540196"/>
              <a:gd name="connsiteX2" fmla="*/ 133952 w 281944"/>
              <a:gd name="connsiteY2" fmla="*/ 339889 h 540196"/>
              <a:gd name="connsiteX3" fmla="*/ 187028 w 281944"/>
              <a:gd name="connsiteY3" fmla="*/ 233533 h 540196"/>
              <a:gd name="connsiteX4" fmla="*/ 252104 w 281944"/>
              <a:gd name="connsiteY4" fmla="*/ 87164 h 540196"/>
              <a:gd name="connsiteX5" fmla="*/ 281944 w 281944"/>
              <a:gd name="connsiteY5" fmla="*/ 0 h 540196"/>
              <a:gd name="connsiteX0" fmla="*/ 0 w 281944"/>
              <a:gd name="connsiteY0" fmla="*/ 540196 h 540196"/>
              <a:gd name="connsiteX1" fmla="*/ 72768 w 281944"/>
              <a:gd name="connsiteY1" fmla="*/ 444091 h 540196"/>
              <a:gd name="connsiteX2" fmla="*/ 133952 w 281944"/>
              <a:gd name="connsiteY2" fmla="*/ 339889 h 540196"/>
              <a:gd name="connsiteX3" fmla="*/ 187028 w 281944"/>
              <a:gd name="connsiteY3" fmla="*/ 233533 h 540196"/>
              <a:gd name="connsiteX4" fmla="*/ 247884 w 281944"/>
              <a:gd name="connsiteY4" fmla="*/ 87164 h 540196"/>
              <a:gd name="connsiteX5" fmla="*/ 281944 w 281944"/>
              <a:gd name="connsiteY5" fmla="*/ 0 h 54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44" h="540196">
                <a:moveTo>
                  <a:pt x="0" y="540196"/>
                </a:moveTo>
                <a:cubicBezTo>
                  <a:pt x="28886" y="500851"/>
                  <a:pt x="50443" y="477475"/>
                  <a:pt x="72768" y="444091"/>
                </a:cubicBezTo>
                <a:cubicBezTo>
                  <a:pt x="95093" y="410707"/>
                  <a:pt x="114909" y="374982"/>
                  <a:pt x="133952" y="339889"/>
                </a:cubicBezTo>
                <a:cubicBezTo>
                  <a:pt x="152995" y="304796"/>
                  <a:pt x="168039" y="277186"/>
                  <a:pt x="187028" y="233533"/>
                </a:cubicBezTo>
                <a:cubicBezTo>
                  <a:pt x="206017" y="189881"/>
                  <a:pt x="232065" y="126086"/>
                  <a:pt x="247884" y="87164"/>
                </a:cubicBezTo>
                <a:cubicBezTo>
                  <a:pt x="263703" y="48242"/>
                  <a:pt x="276268" y="12996"/>
                  <a:pt x="281944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3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2817045" y="2040487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83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02761 -0.11157 L 0.02852 0.05926 L 0.03985 0.09561 L 0.0586 0.10278 L 0.08555 0.06667 L 0.11329 -0.04351 L 0.11407 -0.11157 L 0.11407 0.07385 L 0.12227 0.09838 L 0.14258 0.097 L 0.16784 0.0375 L 0.19154 -0.11018 L 0.1948 0.05788 L 0.20209 0.09121 L 0.21928 0.10278 L 0.24454 0.08102 L 0.2698 0.00857 L 0.28204 -0.04652 L 0.2836 -0.11597 L 0.28034 0.32014 L 0.2698 0.38982 L 0.24935 0.42755 L 0.22904 0.41575 L 0.22253 0.36806 L 0.2306 0.27246 L 0.25352 0.17246 L 0.28529 0.10278 L 0.3211 0.0507 L 0.36107 -4.81481E-6 L 0.37813 -0.04652 L 0.37813 -0.08842 L 0.36511 -0.10879 L 0.34232 -0.09861 L 0.32279 -0.05949 L 0.31303 0.00417 L 0.31862 0.06667 L 0.33737 0.09422 L 0.36355 0.097 L 0.38959 0.06945 L 0.41003 0.02176 L 0.42461 -0.04791 L 0.44258 -0.10439 L 0.4556 -0.10879 L 0.46862 -0.08425 L 0.47032 -0.04791 L 0.47032 0.10718 L 0.4711 0.02454 L 0.49388 -0.05949 L 0.51589 -0.09421 L 0.53711 -0.10439 L 0.55756 -0.07407 L 0.5599 0.06806 L 0.56563 0.1 L 0.58438 0.10278 L 0.60482 0.06806 L 0.62266 0.00139 L 0.33412 -0.1493 L 0.36029 -0.18402 L 0.38959 -0.14074 L 0.38959 -0.1405 " pathEditMode="relative" rAng="0" ptsTypes="AAAAAAAAAAAAAAAAAAAAAAAAAAAAAAAAAAAAAAAAAAAAAAAAAAAAAAAAAAAAA">
                                      <p:cBhvr>
                                        <p:cTn id="10" dur="33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33" y="121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6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9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9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14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grpId="0" nodeType="withEffect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4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9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grpId="0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grpId="0" nodeType="withEffect">
                                  <p:stCondLst>
                                    <p:cond delay="218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1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3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9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3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257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6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7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grpId="0" nodeType="withEffect">
                                  <p:stCondLst>
                                    <p:cond delay="27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286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6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3" fill="hold" grpId="0" nodeType="withEffect">
                                  <p:stCondLst>
                                    <p:cond delay="31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3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8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7" presetClass="exit" presetSubtype="0" fill="hold" nodeType="withEffect">
                                  <p:stCondLst>
                                    <p:cond delay="3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25440" y="827443"/>
            <a:ext cx="9408655" cy="5342634"/>
            <a:chOff x="224676" y="630817"/>
            <a:chExt cx="9408655" cy="5342634"/>
          </a:xfrm>
        </p:grpSpPr>
        <p:grpSp>
          <p:nvGrpSpPr>
            <p:cNvPr id="5" name="Group 4"/>
            <p:cNvGrpSpPr/>
            <p:nvPr/>
          </p:nvGrpSpPr>
          <p:grpSpPr>
            <a:xfrm>
              <a:off x="3069043" y="630817"/>
              <a:ext cx="6564288" cy="5342634"/>
              <a:chOff x="3749058" y="1013985"/>
              <a:chExt cx="6750576" cy="5342634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3748" b="25263"/>
              <a:stretch/>
            </p:blipFill>
            <p:spPr>
              <a:xfrm>
                <a:off x="8154632" y="1013985"/>
                <a:ext cx="2345002" cy="3131280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/>
              <a:srcRect l="41289" t="40463" r="43725" b="34105"/>
              <a:stretch/>
            </p:blipFill>
            <p:spPr>
              <a:xfrm>
                <a:off x="8141569" y="4085986"/>
                <a:ext cx="2358065" cy="2270633"/>
              </a:xfrm>
              <a:prstGeom prst="rect">
                <a:avLst/>
              </a:prstGeom>
            </p:spPr>
          </p:pic>
          <p:grpSp>
            <p:nvGrpSpPr>
              <p:cNvPr id="18" name="Group 17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23" name="Picture 2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21" name="Picture 20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6" name="Group 5"/>
            <p:cNvGrpSpPr/>
            <p:nvPr/>
          </p:nvGrpSpPr>
          <p:grpSpPr>
            <a:xfrm>
              <a:off x="224676" y="630817"/>
              <a:ext cx="5761892" cy="5342634"/>
              <a:chOff x="3749058" y="1013985"/>
              <a:chExt cx="5925409" cy="534263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2"/>
              <a:srcRect l="41349" t="39665" r="48992" b="25263"/>
              <a:stretch/>
            </p:blipFill>
            <p:spPr>
              <a:xfrm>
                <a:off x="8154632" y="1013985"/>
                <a:ext cx="1519834" cy="3131280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288" t="40463" r="48970" b="34105"/>
              <a:stretch/>
            </p:blipFill>
            <p:spPr>
              <a:xfrm>
                <a:off x="8141569" y="4085986"/>
                <a:ext cx="1532898" cy="2270633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3749058" y="1013985"/>
                <a:ext cx="4513066" cy="5342634"/>
                <a:chOff x="3775165" y="598807"/>
                <a:chExt cx="4513066" cy="5342634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3775165" y="598807"/>
                  <a:ext cx="1593518" cy="5342634"/>
                  <a:chOff x="9031566" y="1187554"/>
                  <a:chExt cx="1593518" cy="5342634"/>
                </a:xfrm>
              </p:grpSpPr>
              <p:pic>
                <p:nvPicPr>
                  <p:cNvPr id="14" name="Picture 13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349" t="39665" r="48607" b="25263"/>
                  <a:stretch/>
                </p:blipFill>
                <p:spPr>
                  <a:xfrm>
                    <a:off x="9044630" y="1187554"/>
                    <a:ext cx="1580454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41288" t="40463" r="48751" b="34105"/>
                  <a:stretch/>
                </p:blipFill>
                <p:spPr>
                  <a:xfrm>
                    <a:off x="9031566" y="4259555"/>
                    <a:ext cx="1567391" cy="227063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" name="Group 10"/>
                <p:cNvGrpSpPr/>
                <p:nvPr/>
              </p:nvGrpSpPr>
              <p:grpSpPr>
                <a:xfrm>
                  <a:off x="4562405" y="598807"/>
                  <a:ext cx="3725826" cy="5342634"/>
                  <a:chOff x="6899258" y="1187554"/>
                  <a:chExt cx="3725826" cy="5342634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39665" r="48607" b="25263"/>
                  <a:stretch/>
                </p:blipFill>
                <p:spPr>
                  <a:xfrm>
                    <a:off x="6902854" y="1187554"/>
                    <a:ext cx="3722230" cy="3131280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1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738" t="40463" r="48751" b="34105"/>
                  <a:stretch/>
                </p:blipFill>
                <p:spPr>
                  <a:xfrm>
                    <a:off x="6899258" y="4259555"/>
                    <a:ext cx="3699700" cy="2270633"/>
                  </a:xfrm>
                  <a:prstGeom prst="rect">
                    <a:avLst/>
                  </a:prstGeom>
                </p:spPr>
              </p:pic>
            </p:grpSp>
          </p:grpSp>
        </p:grpSp>
      </p:grpSp>
      <p:sp>
        <p:nvSpPr>
          <p:cNvPr id="25" name="TextBox 24"/>
          <p:cNvSpPr txBox="1"/>
          <p:nvPr/>
        </p:nvSpPr>
        <p:spPr>
          <a:xfrm>
            <a:off x="2766892" y="796017"/>
            <a:ext cx="81254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Ď</a:t>
            </a:r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Ώ</a:t>
            </a:r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4 hàng" panose="020B0603050302020204" pitchFamily="34" charset="-93"/>
              </a:rPr>
              <a:t>ǘt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6274320" y="2384057"/>
            <a:ext cx="8822" cy="2812356"/>
          </a:xfrm>
          <a:custGeom>
            <a:avLst/>
            <a:gdLst>
              <a:gd name="connsiteX0" fmla="*/ 569 w 8822"/>
              <a:gd name="connsiteY0" fmla="*/ 0 h 2812356"/>
              <a:gd name="connsiteX1" fmla="*/ 8253 w 8822"/>
              <a:gd name="connsiteY1" fmla="*/ 430306 h 2812356"/>
              <a:gd name="connsiteX2" fmla="*/ 8253 w 8822"/>
              <a:gd name="connsiteY2" fmla="*/ 814508 h 2812356"/>
              <a:gd name="connsiteX3" fmla="*/ 8253 w 8822"/>
              <a:gd name="connsiteY3" fmla="*/ 1267866 h 2812356"/>
              <a:gd name="connsiteX4" fmla="*/ 8253 w 8822"/>
              <a:gd name="connsiteY4" fmla="*/ 1782696 h 2812356"/>
              <a:gd name="connsiteX5" fmla="*/ 8253 w 8822"/>
              <a:gd name="connsiteY5" fmla="*/ 2282158 h 2812356"/>
              <a:gd name="connsiteX6" fmla="*/ 569 w 8822"/>
              <a:gd name="connsiteY6" fmla="*/ 2712464 h 2812356"/>
              <a:gd name="connsiteX7" fmla="*/ 569 w 8822"/>
              <a:gd name="connsiteY7" fmla="*/ 2812356 h 2812356"/>
              <a:gd name="connsiteX8" fmla="*/ 569 w 8822"/>
              <a:gd name="connsiteY8" fmla="*/ 2812356 h 281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22" h="2812356">
                <a:moveTo>
                  <a:pt x="569" y="0"/>
                </a:moveTo>
                <a:cubicBezTo>
                  <a:pt x="3770" y="147277"/>
                  <a:pt x="6972" y="294555"/>
                  <a:pt x="8253" y="430306"/>
                </a:cubicBezTo>
                <a:cubicBezTo>
                  <a:pt x="9534" y="566057"/>
                  <a:pt x="8253" y="814508"/>
                  <a:pt x="8253" y="814508"/>
                </a:cubicBezTo>
                <a:lnTo>
                  <a:pt x="8253" y="1267866"/>
                </a:lnTo>
                <a:lnTo>
                  <a:pt x="8253" y="1782696"/>
                </a:lnTo>
                <a:cubicBezTo>
                  <a:pt x="8253" y="1951745"/>
                  <a:pt x="9534" y="2127197"/>
                  <a:pt x="8253" y="2282158"/>
                </a:cubicBezTo>
                <a:cubicBezTo>
                  <a:pt x="6972" y="2437119"/>
                  <a:pt x="1850" y="2624098"/>
                  <a:pt x="569" y="2712464"/>
                </a:cubicBezTo>
                <a:cubicBezTo>
                  <a:pt x="-712" y="2800830"/>
                  <a:pt x="569" y="2812356"/>
                  <a:pt x="569" y="2812356"/>
                </a:cubicBezTo>
                <a:lnTo>
                  <a:pt x="569" y="281235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Freeform 26"/>
          <p:cNvSpPr/>
          <p:nvPr/>
        </p:nvSpPr>
        <p:spPr>
          <a:xfrm>
            <a:off x="5809296" y="5145782"/>
            <a:ext cx="468726" cy="960504"/>
          </a:xfrm>
          <a:custGeom>
            <a:avLst/>
            <a:gdLst>
              <a:gd name="connsiteX0" fmla="*/ 461042 w 461042"/>
              <a:gd name="connsiteY0" fmla="*/ 0 h 945136"/>
              <a:gd name="connsiteX1" fmla="*/ 437990 w 461042"/>
              <a:gd name="connsiteY1" fmla="*/ 230521 h 945136"/>
              <a:gd name="connsiteX2" fmla="*/ 384202 w 461042"/>
              <a:gd name="connsiteY2" fmla="*/ 484094 h 945136"/>
              <a:gd name="connsiteX3" fmla="*/ 284310 w 461042"/>
              <a:gd name="connsiteY3" fmla="*/ 722299 h 945136"/>
              <a:gd name="connsiteX4" fmla="*/ 161365 w 461042"/>
              <a:gd name="connsiteY4" fmla="*/ 875980 h 945136"/>
              <a:gd name="connsiteX5" fmla="*/ 0 w 461042"/>
              <a:gd name="connsiteY5" fmla="*/ 945136 h 945136"/>
              <a:gd name="connsiteX6" fmla="*/ 0 w 461042"/>
              <a:gd name="connsiteY6" fmla="*/ 945136 h 945136"/>
              <a:gd name="connsiteX0" fmla="*/ 476410 w 476410"/>
              <a:gd name="connsiteY0" fmla="*/ 0 h 960504"/>
              <a:gd name="connsiteX1" fmla="*/ 437990 w 476410"/>
              <a:gd name="connsiteY1" fmla="*/ 245889 h 960504"/>
              <a:gd name="connsiteX2" fmla="*/ 384202 w 476410"/>
              <a:gd name="connsiteY2" fmla="*/ 499462 h 960504"/>
              <a:gd name="connsiteX3" fmla="*/ 284310 w 476410"/>
              <a:gd name="connsiteY3" fmla="*/ 737667 h 960504"/>
              <a:gd name="connsiteX4" fmla="*/ 161365 w 476410"/>
              <a:gd name="connsiteY4" fmla="*/ 891348 h 960504"/>
              <a:gd name="connsiteX5" fmla="*/ 0 w 476410"/>
              <a:gd name="connsiteY5" fmla="*/ 960504 h 960504"/>
              <a:gd name="connsiteX6" fmla="*/ 0 w 476410"/>
              <a:gd name="connsiteY6" fmla="*/ 960504 h 960504"/>
              <a:gd name="connsiteX0" fmla="*/ 468726 w 468726"/>
              <a:gd name="connsiteY0" fmla="*/ 0 h 960504"/>
              <a:gd name="connsiteX1" fmla="*/ 437990 w 468726"/>
              <a:gd name="connsiteY1" fmla="*/ 245889 h 960504"/>
              <a:gd name="connsiteX2" fmla="*/ 384202 w 468726"/>
              <a:gd name="connsiteY2" fmla="*/ 499462 h 960504"/>
              <a:gd name="connsiteX3" fmla="*/ 284310 w 468726"/>
              <a:gd name="connsiteY3" fmla="*/ 737667 h 960504"/>
              <a:gd name="connsiteX4" fmla="*/ 161365 w 468726"/>
              <a:gd name="connsiteY4" fmla="*/ 891348 h 960504"/>
              <a:gd name="connsiteX5" fmla="*/ 0 w 468726"/>
              <a:gd name="connsiteY5" fmla="*/ 960504 h 960504"/>
              <a:gd name="connsiteX6" fmla="*/ 0 w 468726"/>
              <a:gd name="connsiteY6" fmla="*/ 960504 h 960504"/>
              <a:gd name="connsiteX0" fmla="*/ 468726 w 468726"/>
              <a:gd name="connsiteY0" fmla="*/ 0 h 960504"/>
              <a:gd name="connsiteX1" fmla="*/ 437990 w 468726"/>
              <a:gd name="connsiteY1" fmla="*/ 245889 h 960504"/>
              <a:gd name="connsiteX2" fmla="*/ 384202 w 468726"/>
              <a:gd name="connsiteY2" fmla="*/ 499462 h 960504"/>
              <a:gd name="connsiteX3" fmla="*/ 284310 w 468726"/>
              <a:gd name="connsiteY3" fmla="*/ 737667 h 960504"/>
              <a:gd name="connsiteX4" fmla="*/ 161365 w 468726"/>
              <a:gd name="connsiteY4" fmla="*/ 891348 h 960504"/>
              <a:gd name="connsiteX5" fmla="*/ 84525 w 468726"/>
              <a:gd name="connsiteY5" fmla="*/ 937452 h 960504"/>
              <a:gd name="connsiteX6" fmla="*/ 0 w 468726"/>
              <a:gd name="connsiteY6" fmla="*/ 960504 h 960504"/>
              <a:gd name="connsiteX7" fmla="*/ 0 w 468726"/>
              <a:gd name="connsiteY7" fmla="*/ 960504 h 96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8726" h="960504">
                <a:moveTo>
                  <a:pt x="468726" y="0"/>
                </a:moveTo>
                <a:cubicBezTo>
                  <a:pt x="463603" y="74919"/>
                  <a:pt x="452077" y="162645"/>
                  <a:pt x="437990" y="245889"/>
                </a:cubicBezTo>
                <a:cubicBezTo>
                  <a:pt x="423903" y="329133"/>
                  <a:pt x="409815" y="417499"/>
                  <a:pt x="384202" y="499462"/>
                </a:cubicBezTo>
                <a:cubicBezTo>
                  <a:pt x="358589" y="581425"/>
                  <a:pt x="321449" y="672353"/>
                  <a:pt x="284310" y="737667"/>
                </a:cubicBezTo>
                <a:cubicBezTo>
                  <a:pt x="247171" y="802981"/>
                  <a:pt x="194662" y="858051"/>
                  <a:pt x="161365" y="891348"/>
                </a:cubicBezTo>
                <a:cubicBezTo>
                  <a:pt x="128068" y="924645"/>
                  <a:pt x="111419" y="925926"/>
                  <a:pt x="84525" y="937452"/>
                </a:cubicBezTo>
                <a:cubicBezTo>
                  <a:pt x="57631" y="948978"/>
                  <a:pt x="14088" y="956662"/>
                  <a:pt x="0" y="960504"/>
                </a:cubicBezTo>
                <a:lnTo>
                  <a:pt x="0" y="96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Freeform 27"/>
          <p:cNvSpPr/>
          <p:nvPr/>
        </p:nvSpPr>
        <p:spPr>
          <a:xfrm>
            <a:off x="5556529" y="5639791"/>
            <a:ext cx="268942" cy="461042"/>
          </a:xfrm>
          <a:custGeom>
            <a:avLst/>
            <a:gdLst>
              <a:gd name="connsiteX0" fmla="*/ 268942 w 268942"/>
              <a:gd name="connsiteY0" fmla="*/ 468726 h 468726"/>
              <a:gd name="connsiteX1" fmla="*/ 145997 w 268942"/>
              <a:gd name="connsiteY1" fmla="*/ 430306 h 468726"/>
              <a:gd name="connsiteX2" fmla="*/ 69157 w 268942"/>
              <a:gd name="connsiteY2" fmla="*/ 345782 h 468726"/>
              <a:gd name="connsiteX3" fmla="*/ 15368 w 268942"/>
              <a:gd name="connsiteY3" fmla="*/ 192101 h 468726"/>
              <a:gd name="connsiteX4" fmla="*/ 0 w 268942"/>
              <a:gd name="connsiteY4" fmla="*/ 0 h 468726"/>
              <a:gd name="connsiteX5" fmla="*/ 0 w 268942"/>
              <a:gd name="connsiteY5" fmla="*/ 0 h 468726"/>
              <a:gd name="connsiteX0" fmla="*/ 268942 w 268942"/>
              <a:gd name="connsiteY0" fmla="*/ 461042 h 461042"/>
              <a:gd name="connsiteX1" fmla="*/ 145997 w 268942"/>
              <a:gd name="connsiteY1" fmla="*/ 430306 h 461042"/>
              <a:gd name="connsiteX2" fmla="*/ 69157 w 268942"/>
              <a:gd name="connsiteY2" fmla="*/ 345782 h 461042"/>
              <a:gd name="connsiteX3" fmla="*/ 15368 w 268942"/>
              <a:gd name="connsiteY3" fmla="*/ 192101 h 461042"/>
              <a:gd name="connsiteX4" fmla="*/ 0 w 268942"/>
              <a:gd name="connsiteY4" fmla="*/ 0 h 461042"/>
              <a:gd name="connsiteX5" fmla="*/ 0 w 268942"/>
              <a:gd name="connsiteY5" fmla="*/ 0 h 46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942" h="461042">
                <a:moveTo>
                  <a:pt x="268942" y="461042"/>
                </a:moveTo>
                <a:cubicBezTo>
                  <a:pt x="224118" y="452077"/>
                  <a:pt x="179294" y="449516"/>
                  <a:pt x="145997" y="430306"/>
                </a:cubicBezTo>
                <a:cubicBezTo>
                  <a:pt x="112700" y="411096"/>
                  <a:pt x="90929" y="385483"/>
                  <a:pt x="69157" y="345782"/>
                </a:cubicBezTo>
                <a:cubicBezTo>
                  <a:pt x="47385" y="306081"/>
                  <a:pt x="26894" y="249731"/>
                  <a:pt x="15368" y="192101"/>
                </a:cubicBezTo>
                <a:cubicBezTo>
                  <a:pt x="3842" y="134471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Freeform 28"/>
          <p:cNvSpPr/>
          <p:nvPr/>
        </p:nvSpPr>
        <p:spPr>
          <a:xfrm>
            <a:off x="4984511" y="2398437"/>
            <a:ext cx="190398" cy="797622"/>
          </a:xfrm>
          <a:custGeom>
            <a:avLst/>
            <a:gdLst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5024 w 359693"/>
              <a:gd name="connsiteY3" fmla="*/ 112675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16356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0690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0690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0690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0690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138677 w 359693"/>
              <a:gd name="connsiteY1" fmla="*/ 498370 h 767056"/>
              <a:gd name="connsiteX2" fmla="*/ 260019 w 359693"/>
              <a:gd name="connsiteY2" fmla="*/ 247018 h 767056"/>
              <a:gd name="connsiteX3" fmla="*/ 320690 w 359693"/>
              <a:gd name="connsiteY3" fmla="*/ 104007 h 767056"/>
              <a:gd name="connsiteX4" fmla="*/ 359693 w 359693"/>
              <a:gd name="connsiteY4" fmla="*/ 0 h 767056"/>
              <a:gd name="connsiteX0" fmla="*/ 0 w 359693"/>
              <a:gd name="connsiteY0" fmla="*/ 767056 h 767056"/>
              <a:gd name="connsiteX1" fmla="*/ 73171 w 359693"/>
              <a:gd name="connsiteY1" fmla="*/ 645990 h 767056"/>
              <a:gd name="connsiteX2" fmla="*/ 138677 w 359693"/>
              <a:gd name="connsiteY2" fmla="*/ 498370 h 767056"/>
              <a:gd name="connsiteX3" fmla="*/ 260019 w 359693"/>
              <a:gd name="connsiteY3" fmla="*/ 247018 h 767056"/>
              <a:gd name="connsiteX4" fmla="*/ 320690 w 359693"/>
              <a:gd name="connsiteY4" fmla="*/ 104007 h 767056"/>
              <a:gd name="connsiteX5" fmla="*/ 359693 w 359693"/>
              <a:gd name="connsiteY5" fmla="*/ 0 h 767056"/>
              <a:gd name="connsiteX0" fmla="*/ 0 w 368588"/>
              <a:gd name="connsiteY0" fmla="*/ 762662 h 762662"/>
              <a:gd name="connsiteX1" fmla="*/ 82066 w 368588"/>
              <a:gd name="connsiteY1" fmla="*/ 645990 h 762662"/>
              <a:gd name="connsiteX2" fmla="*/ 147572 w 368588"/>
              <a:gd name="connsiteY2" fmla="*/ 498370 h 762662"/>
              <a:gd name="connsiteX3" fmla="*/ 268914 w 368588"/>
              <a:gd name="connsiteY3" fmla="*/ 247018 h 762662"/>
              <a:gd name="connsiteX4" fmla="*/ 329585 w 368588"/>
              <a:gd name="connsiteY4" fmla="*/ 104007 h 762662"/>
              <a:gd name="connsiteX5" fmla="*/ 368588 w 368588"/>
              <a:gd name="connsiteY5" fmla="*/ 0 h 762662"/>
              <a:gd name="connsiteX0" fmla="*/ 0 w 368588"/>
              <a:gd name="connsiteY0" fmla="*/ 762662 h 762662"/>
              <a:gd name="connsiteX1" fmla="*/ 73172 w 368588"/>
              <a:gd name="connsiteY1" fmla="*/ 645990 h 762662"/>
              <a:gd name="connsiteX2" fmla="*/ 147572 w 368588"/>
              <a:gd name="connsiteY2" fmla="*/ 498370 h 762662"/>
              <a:gd name="connsiteX3" fmla="*/ 268914 w 368588"/>
              <a:gd name="connsiteY3" fmla="*/ 247018 h 762662"/>
              <a:gd name="connsiteX4" fmla="*/ 329585 w 368588"/>
              <a:gd name="connsiteY4" fmla="*/ 104007 h 762662"/>
              <a:gd name="connsiteX5" fmla="*/ 368588 w 368588"/>
              <a:gd name="connsiteY5" fmla="*/ 0 h 762662"/>
              <a:gd name="connsiteX0" fmla="*/ 0 w 368588"/>
              <a:gd name="connsiteY0" fmla="*/ 762662 h 762662"/>
              <a:gd name="connsiteX1" fmla="*/ 73172 w 368588"/>
              <a:gd name="connsiteY1" fmla="*/ 645990 h 762662"/>
              <a:gd name="connsiteX2" fmla="*/ 147572 w 368588"/>
              <a:gd name="connsiteY2" fmla="*/ 507157 h 762662"/>
              <a:gd name="connsiteX3" fmla="*/ 268914 w 368588"/>
              <a:gd name="connsiteY3" fmla="*/ 247018 h 762662"/>
              <a:gd name="connsiteX4" fmla="*/ 329585 w 368588"/>
              <a:gd name="connsiteY4" fmla="*/ 104007 h 762662"/>
              <a:gd name="connsiteX5" fmla="*/ 368588 w 368588"/>
              <a:gd name="connsiteY5" fmla="*/ 0 h 762662"/>
              <a:gd name="connsiteX0" fmla="*/ 0 w 368588"/>
              <a:gd name="connsiteY0" fmla="*/ 762662 h 762662"/>
              <a:gd name="connsiteX1" fmla="*/ 73172 w 368588"/>
              <a:gd name="connsiteY1" fmla="*/ 645990 h 762662"/>
              <a:gd name="connsiteX2" fmla="*/ 147572 w 368588"/>
              <a:gd name="connsiteY2" fmla="*/ 507157 h 762662"/>
              <a:gd name="connsiteX3" fmla="*/ 268914 w 368588"/>
              <a:gd name="connsiteY3" fmla="*/ 247018 h 762662"/>
              <a:gd name="connsiteX4" fmla="*/ 329585 w 368588"/>
              <a:gd name="connsiteY4" fmla="*/ 104007 h 762662"/>
              <a:gd name="connsiteX5" fmla="*/ 368588 w 368588"/>
              <a:gd name="connsiteY5" fmla="*/ 0 h 76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588" h="762662">
                <a:moveTo>
                  <a:pt x="0" y="762662"/>
                </a:moveTo>
                <a:cubicBezTo>
                  <a:pt x="10712" y="740288"/>
                  <a:pt x="50059" y="690771"/>
                  <a:pt x="73172" y="645990"/>
                </a:cubicBezTo>
                <a:cubicBezTo>
                  <a:pt x="96285" y="601209"/>
                  <a:pt x="114948" y="573652"/>
                  <a:pt x="147572" y="507157"/>
                </a:cubicBezTo>
                <a:cubicBezTo>
                  <a:pt x="180196" y="440662"/>
                  <a:pt x="238579" y="314210"/>
                  <a:pt x="268914" y="247018"/>
                </a:cubicBezTo>
                <a:cubicBezTo>
                  <a:pt x="299249" y="179826"/>
                  <a:pt x="312973" y="145177"/>
                  <a:pt x="329585" y="104007"/>
                </a:cubicBezTo>
                <a:cubicBezTo>
                  <a:pt x="346197" y="62837"/>
                  <a:pt x="359559" y="35752"/>
                  <a:pt x="368588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Freeform 29"/>
          <p:cNvSpPr/>
          <p:nvPr/>
        </p:nvSpPr>
        <p:spPr>
          <a:xfrm>
            <a:off x="5188764" y="2394105"/>
            <a:ext cx="0" cy="1122415"/>
          </a:xfrm>
          <a:custGeom>
            <a:avLst/>
            <a:gdLst>
              <a:gd name="connsiteX0" fmla="*/ 0 w 0"/>
              <a:gd name="connsiteY0" fmla="*/ 0 h 1122415"/>
              <a:gd name="connsiteX1" fmla="*/ 0 w 0"/>
              <a:gd name="connsiteY1" fmla="*/ 602377 h 1122415"/>
              <a:gd name="connsiteX2" fmla="*/ 0 w 0"/>
              <a:gd name="connsiteY2" fmla="*/ 814726 h 1122415"/>
              <a:gd name="connsiteX3" fmla="*/ 0 w 0"/>
              <a:gd name="connsiteY3" fmla="*/ 992406 h 1122415"/>
              <a:gd name="connsiteX4" fmla="*/ 0 w 0"/>
              <a:gd name="connsiteY4" fmla="*/ 1122415 h 1122415"/>
              <a:gd name="connsiteX5" fmla="*/ 0 w 0"/>
              <a:gd name="connsiteY5" fmla="*/ 1122415 h 1122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h="1122415">
                <a:moveTo>
                  <a:pt x="0" y="0"/>
                </a:moveTo>
                <a:lnTo>
                  <a:pt x="0" y="602377"/>
                </a:lnTo>
                <a:lnTo>
                  <a:pt x="0" y="814726"/>
                </a:lnTo>
                <a:lnTo>
                  <a:pt x="0" y="992406"/>
                </a:lnTo>
                <a:lnTo>
                  <a:pt x="0" y="1122415"/>
                </a:lnTo>
                <a:lnTo>
                  <a:pt x="0" y="1122415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Freeform 30"/>
          <p:cNvSpPr/>
          <p:nvPr/>
        </p:nvSpPr>
        <p:spPr>
          <a:xfrm>
            <a:off x="5497434" y="2394105"/>
            <a:ext cx="777376" cy="1460475"/>
          </a:xfrm>
          <a:custGeom>
            <a:avLst/>
            <a:gdLst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7036 w 762561"/>
              <a:gd name="connsiteY6" fmla="*/ 1040076 h 1453856"/>
              <a:gd name="connsiteX7" fmla="*/ 606710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7036 w 762561"/>
              <a:gd name="connsiteY6" fmla="*/ 1040076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407363 w 762561"/>
              <a:gd name="connsiteY5" fmla="*/ 1200421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94688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6682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12349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3856"/>
              <a:gd name="connsiteX1" fmla="*/ 73672 w 762561"/>
              <a:gd name="connsiteY1" fmla="*/ 1451772 h 1453856"/>
              <a:gd name="connsiteX2" fmla="*/ 151677 w 762561"/>
              <a:gd name="connsiteY2" fmla="*/ 1430104 h 1453856"/>
              <a:gd name="connsiteX3" fmla="*/ 203681 w 762561"/>
              <a:gd name="connsiteY3" fmla="*/ 1395435 h 1453856"/>
              <a:gd name="connsiteX4" fmla="*/ 286020 w 762561"/>
              <a:gd name="connsiteY4" fmla="*/ 1326097 h 1453856"/>
              <a:gd name="connsiteX5" fmla="*/ 398696 w 762561"/>
              <a:gd name="connsiteY5" fmla="*/ 1191754 h 1453856"/>
              <a:gd name="connsiteX6" fmla="*/ 502703 w 762561"/>
              <a:gd name="connsiteY6" fmla="*/ 1031408 h 1453856"/>
              <a:gd name="connsiteX7" fmla="*/ 598043 w 762561"/>
              <a:gd name="connsiteY7" fmla="*/ 840728 h 1453856"/>
              <a:gd name="connsiteX8" fmla="*/ 702051 w 762561"/>
              <a:gd name="connsiteY8" fmla="*/ 598044 h 1453856"/>
              <a:gd name="connsiteX9" fmla="*/ 758388 w 762561"/>
              <a:gd name="connsiteY9" fmla="*/ 424698 h 1453856"/>
              <a:gd name="connsiteX10" fmla="*/ 758388 w 762561"/>
              <a:gd name="connsiteY10" fmla="*/ 0 h 1453856"/>
              <a:gd name="connsiteX11" fmla="*/ 758388 w 762561"/>
              <a:gd name="connsiteY11" fmla="*/ 0 h 1453856"/>
              <a:gd name="connsiteX0" fmla="*/ 0 w 762561"/>
              <a:gd name="connsiteY0" fmla="*/ 1451772 h 1457223"/>
              <a:gd name="connsiteX1" fmla="*/ 69338 w 762561"/>
              <a:gd name="connsiteY1" fmla="*/ 1456106 h 1457223"/>
              <a:gd name="connsiteX2" fmla="*/ 151677 w 762561"/>
              <a:gd name="connsiteY2" fmla="*/ 1430104 h 1457223"/>
              <a:gd name="connsiteX3" fmla="*/ 203681 w 762561"/>
              <a:gd name="connsiteY3" fmla="*/ 1395435 h 1457223"/>
              <a:gd name="connsiteX4" fmla="*/ 286020 w 762561"/>
              <a:gd name="connsiteY4" fmla="*/ 1326097 h 1457223"/>
              <a:gd name="connsiteX5" fmla="*/ 398696 w 762561"/>
              <a:gd name="connsiteY5" fmla="*/ 1191754 h 1457223"/>
              <a:gd name="connsiteX6" fmla="*/ 502703 w 762561"/>
              <a:gd name="connsiteY6" fmla="*/ 1031408 h 1457223"/>
              <a:gd name="connsiteX7" fmla="*/ 598043 w 762561"/>
              <a:gd name="connsiteY7" fmla="*/ 840728 h 1457223"/>
              <a:gd name="connsiteX8" fmla="*/ 702051 w 762561"/>
              <a:gd name="connsiteY8" fmla="*/ 598044 h 1457223"/>
              <a:gd name="connsiteX9" fmla="*/ 758388 w 762561"/>
              <a:gd name="connsiteY9" fmla="*/ 424698 h 1457223"/>
              <a:gd name="connsiteX10" fmla="*/ 758388 w 762561"/>
              <a:gd name="connsiteY10" fmla="*/ 0 h 1457223"/>
              <a:gd name="connsiteX11" fmla="*/ 758388 w 762561"/>
              <a:gd name="connsiteY11" fmla="*/ 0 h 1457223"/>
              <a:gd name="connsiteX0" fmla="*/ 0 w 762561"/>
              <a:gd name="connsiteY0" fmla="*/ 1451772 h 1457223"/>
              <a:gd name="connsiteX1" fmla="*/ 69338 w 762561"/>
              <a:gd name="connsiteY1" fmla="*/ 1456106 h 1457223"/>
              <a:gd name="connsiteX2" fmla="*/ 151677 w 762561"/>
              <a:gd name="connsiteY2" fmla="*/ 1430104 h 1457223"/>
              <a:gd name="connsiteX3" fmla="*/ 203681 w 762561"/>
              <a:gd name="connsiteY3" fmla="*/ 1395435 h 1457223"/>
              <a:gd name="connsiteX4" fmla="*/ 286020 w 762561"/>
              <a:gd name="connsiteY4" fmla="*/ 1326097 h 1457223"/>
              <a:gd name="connsiteX5" fmla="*/ 398696 w 762561"/>
              <a:gd name="connsiteY5" fmla="*/ 1191754 h 1457223"/>
              <a:gd name="connsiteX6" fmla="*/ 502703 w 762561"/>
              <a:gd name="connsiteY6" fmla="*/ 1031408 h 1457223"/>
              <a:gd name="connsiteX7" fmla="*/ 598043 w 762561"/>
              <a:gd name="connsiteY7" fmla="*/ 840728 h 1457223"/>
              <a:gd name="connsiteX8" fmla="*/ 702051 w 762561"/>
              <a:gd name="connsiteY8" fmla="*/ 598044 h 1457223"/>
              <a:gd name="connsiteX9" fmla="*/ 758388 w 762561"/>
              <a:gd name="connsiteY9" fmla="*/ 424698 h 1457223"/>
              <a:gd name="connsiteX10" fmla="*/ 758388 w 762561"/>
              <a:gd name="connsiteY10" fmla="*/ 0 h 1457223"/>
              <a:gd name="connsiteX11" fmla="*/ 758388 w 762561"/>
              <a:gd name="connsiteY11" fmla="*/ 0 h 1457223"/>
              <a:gd name="connsiteX0" fmla="*/ 0 w 771228"/>
              <a:gd name="connsiteY0" fmla="*/ 1456106 h 1458498"/>
              <a:gd name="connsiteX1" fmla="*/ 78005 w 771228"/>
              <a:gd name="connsiteY1" fmla="*/ 1456106 h 1458498"/>
              <a:gd name="connsiteX2" fmla="*/ 160344 w 771228"/>
              <a:gd name="connsiteY2" fmla="*/ 1430104 h 1458498"/>
              <a:gd name="connsiteX3" fmla="*/ 212348 w 771228"/>
              <a:gd name="connsiteY3" fmla="*/ 1395435 h 1458498"/>
              <a:gd name="connsiteX4" fmla="*/ 294687 w 771228"/>
              <a:gd name="connsiteY4" fmla="*/ 1326097 h 1458498"/>
              <a:gd name="connsiteX5" fmla="*/ 407363 w 771228"/>
              <a:gd name="connsiteY5" fmla="*/ 1191754 h 1458498"/>
              <a:gd name="connsiteX6" fmla="*/ 511370 w 771228"/>
              <a:gd name="connsiteY6" fmla="*/ 1031408 h 1458498"/>
              <a:gd name="connsiteX7" fmla="*/ 606710 w 771228"/>
              <a:gd name="connsiteY7" fmla="*/ 840728 h 1458498"/>
              <a:gd name="connsiteX8" fmla="*/ 710718 w 771228"/>
              <a:gd name="connsiteY8" fmla="*/ 598044 h 1458498"/>
              <a:gd name="connsiteX9" fmla="*/ 767055 w 771228"/>
              <a:gd name="connsiteY9" fmla="*/ 424698 h 1458498"/>
              <a:gd name="connsiteX10" fmla="*/ 767055 w 771228"/>
              <a:gd name="connsiteY10" fmla="*/ 0 h 1458498"/>
              <a:gd name="connsiteX11" fmla="*/ 767055 w 771228"/>
              <a:gd name="connsiteY11" fmla="*/ 0 h 1458498"/>
              <a:gd name="connsiteX0" fmla="*/ 0 w 779895"/>
              <a:gd name="connsiteY0" fmla="*/ 1456106 h 1458498"/>
              <a:gd name="connsiteX1" fmla="*/ 86672 w 779895"/>
              <a:gd name="connsiteY1" fmla="*/ 1456106 h 1458498"/>
              <a:gd name="connsiteX2" fmla="*/ 169011 w 779895"/>
              <a:gd name="connsiteY2" fmla="*/ 1430104 h 1458498"/>
              <a:gd name="connsiteX3" fmla="*/ 221015 w 779895"/>
              <a:gd name="connsiteY3" fmla="*/ 1395435 h 1458498"/>
              <a:gd name="connsiteX4" fmla="*/ 303354 w 779895"/>
              <a:gd name="connsiteY4" fmla="*/ 1326097 h 1458498"/>
              <a:gd name="connsiteX5" fmla="*/ 416030 w 779895"/>
              <a:gd name="connsiteY5" fmla="*/ 1191754 h 1458498"/>
              <a:gd name="connsiteX6" fmla="*/ 520037 w 779895"/>
              <a:gd name="connsiteY6" fmla="*/ 1031408 h 1458498"/>
              <a:gd name="connsiteX7" fmla="*/ 615377 w 779895"/>
              <a:gd name="connsiteY7" fmla="*/ 840728 h 1458498"/>
              <a:gd name="connsiteX8" fmla="*/ 719385 w 779895"/>
              <a:gd name="connsiteY8" fmla="*/ 598044 h 1458498"/>
              <a:gd name="connsiteX9" fmla="*/ 775722 w 779895"/>
              <a:gd name="connsiteY9" fmla="*/ 424698 h 1458498"/>
              <a:gd name="connsiteX10" fmla="*/ 775722 w 779895"/>
              <a:gd name="connsiteY10" fmla="*/ 0 h 1458498"/>
              <a:gd name="connsiteX11" fmla="*/ 775722 w 779895"/>
              <a:gd name="connsiteY11" fmla="*/ 0 h 1458498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6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6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40"/>
              <a:gd name="connsiteX1" fmla="*/ 41148 w 779895"/>
              <a:gd name="connsiteY1" fmla="*/ 1460440 h 1460440"/>
              <a:gd name="connsiteX2" fmla="*/ 82338 w 779895"/>
              <a:gd name="connsiteY2" fmla="*/ 1447438 h 1460440"/>
              <a:gd name="connsiteX3" fmla="*/ 169011 w 779895"/>
              <a:gd name="connsiteY3" fmla="*/ 1430104 h 1460440"/>
              <a:gd name="connsiteX4" fmla="*/ 221015 w 779895"/>
              <a:gd name="connsiteY4" fmla="*/ 1395435 h 1460440"/>
              <a:gd name="connsiteX5" fmla="*/ 303354 w 779895"/>
              <a:gd name="connsiteY5" fmla="*/ 1326097 h 1460440"/>
              <a:gd name="connsiteX6" fmla="*/ 416030 w 779895"/>
              <a:gd name="connsiteY6" fmla="*/ 1191754 h 1460440"/>
              <a:gd name="connsiteX7" fmla="*/ 520037 w 779895"/>
              <a:gd name="connsiteY7" fmla="*/ 1031408 h 1460440"/>
              <a:gd name="connsiteX8" fmla="*/ 615377 w 779895"/>
              <a:gd name="connsiteY8" fmla="*/ 840728 h 1460440"/>
              <a:gd name="connsiteX9" fmla="*/ 719385 w 779895"/>
              <a:gd name="connsiteY9" fmla="*/ 598044 h 1460440"/>
              <a:gd name="connsiteX10" fmla="*/ 775722 w 779895"/>
              <a:gd name="connsiteY10" fmla="*/ 424698 h 1460440"/>
              <a:gd name="connsiteX11" fmla="*/ 775722 w 779895"/>
              <a:gd name="connsiteY11" fmla="*/ 0 h 1460440"/>
              <a:gd name="connsiteX12" fmla="*/ 775722 w 779895"/>
              <a:gd name="connsiteY12" fmla="*/ 0 h 1460440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5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9768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399768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21015 w 779895"/>
              <a:gd name="connsiteY4" fmla="*/ 1408435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395434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404102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395434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9895"/>
              <a:gd name="connsiteY0" fmla="*/ 1456106 h 1460475"/>
              <a:gd name="connsiteX1" fmla="*/ 41148 w 779895"/>
              <a:gd name="connsiteY1" fmla="*/ 1460440 h 1460475"/>
              <a:gd name="connsiteX2" fmla="*/ 86672 w 779895"/>
              <a:gd name="connsiteY2" fmla="*/ 1456105 h 1460475"/>
              <a:gd name="connsiteX3" fmla="*/ 169011 w 779895"/>
              <a:gd name="connsiteY3" fmla="*/ 1430104 h 1460475"/>
              <a:gd name="connsiteX4" fmla="*/ 216682 w 779895"/>
              <a:gd name="connsiteY4" fmla="*/ 1404102 h 1460475"/>
              <a:gd name="connsiteX5" fmla="*/ 303354 w 779895"/>
              <a:gd name="connsiteY5" fmla="*/ 1326097 h 1460475"/>
              <a:gd name="connsiteX6" fmla="*/ 416030 w 779895"/>
              <a:gd name="connsiteY6" fmla="*/ 1191754 h 1460475"/>
              <a:gd name="connsiteX7" fmla="*/ 520037 w 779895"/>
              <a:gd name="connsiteY7" fmla="*/ 1031408 h 1460475"/>
              <a:gd name="connsiteX8" fmla="*/ 615377 w 779895"/>
              <a:gd name="connsiteY8" fmla="*/ 840728 h 1460475"/>
              <a:gd name="connsiteX9" fmla="*/ 719385 w 779895"/>
              <a:gd name="connsiteY9" fmla="*/ 598044 h 1460475"/>
              <a:gd name="connsiteX10" fmla="*/ 775722 w 779895"/>
              <a:gd name="connsiteY10" fmla="*/ 424698 h 1460475"/>
              <a:gd name="connsiteX11" fmla="*/ 775722 w 779895"/>
              <a:gd name="connsiteY11" fmla="*/ 0 h 1460475"/>
              <a:gd name="connsiteX12" fmla="*/ 775722 w 779895"/>
              <a:gd name="connsiteY12" fmla="*/ 0 h 1460475"/>
              <a:gd name="connsiteX0" fmla="*/ 0 w 776846"/>
              <a:gd name="connsiteY0" fmla="*/ 1456106 h 1460475"/>
              <a:gd name="connsiteX1" fmla="*/ 41148 w 776846"/>
              <a:gd name="connsiteY1" fmla="*/ 1460440 h 1460475"/>
              <a:gd name="connsiteX2" fmla="*/ 86672 w 776846"/>
              <a:gd name="connsiteY2" fmla="*/ 1456105 h 1460475"/>
              <a:gd name="connsiteX3" fmla="*/ 169011 w 776846"/>
              <a:gd name="connsiteY3" fmla="*/ 1430104 h 1460475"/>
              <a:gd name="connsiteX4" fmla="*/ 216682 w 776846"/>
              <a:gd name="connsiteY4" fmla="*/ 1404102 h 1460475"/>
              <a:gd name="connsiteX5" fmla="*/ 303354 w 776846"/>
              <a:gd name="connsiteY5" fmla="*/ 1326097 h 1460475"/>
              <a:gd name="connsiteX6" fmla="*/ 416030 w 776846"/>
              <a:gd name="connsiteY6" fmla="*/ 1191754 h 1460475"/>
              <a:gd name="connsiteX7" fmla="*/ 520037 w 776846"/>
              <a:gd name="connsiteY7" fmla="*/ 1031408 h 1460475"/>
              <a:gd name="connsiteX8" fmla="*/ 615377 w 776846"/>
              <a:gd name="connsiteY8" fmla="*/ 840728 h 1460475"/>
              <a:gd name="connsiteX9" fmla="*/ 719385 w 776846"/>
              <a:gd name="connsiteY9" fmla="*/ 598044 h 1460475"/>
              <a:gd name="connsiteX10" fmla="*/ 760534 w 776846"/>
              <a:gd name="connsiteY10" fmla="*/ 476701 h 1460475"/>
              <a:gd name="connsiteX11" fmla="*/ 775722 w 776846"/>
              <a:gd name="connsiteY11" fmla="*/ 424698 h 1460475"/>
              <a:gd name="connsiteX12" fmla="*/ 775722 w 776846"/>
              <a:gd name="connsiteY12" fmla="*/ 0 h 1460475"/>
              <a:gd name="connsiteX13" fmla="*/ 775722 w 776846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60534 w 775722"/>
              <a:gd name="connsiteY10" fmla="*/ 476701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1867 w 775722"/>
              <a:gd name="connsiteY10" fmla="*/ 476701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71389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009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2609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5722 w 775722"/>
              <a:gd name="connsiteY12" fmla="*/ 0 h 1460475"/>
              <a:gd name="connsiteX13" fmla="*/ 775722 w 775722"/>
              <a:gd name="connsiteY13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71381 w 775722"/>
              <a:gd name="connsiteY12" fmla="*/ 124809 h 1460475"/>
              <a:gd name="connsiteX13" fmla="*/ 775722 w 775722"/>
              <a:gd name="connsiteY13" fmla="*/ 0 h 1460475"/>
              <a:gd name="connsiteX14" fmla="*/ 775722 w 775722"/>
              <a:gd name="connsiteY14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65840 w 775722"/>
              <a:gd name="connsiteY12" fmla="*/ 302147 h 1460475"/>
              <a:gd name="connsiteX13" fmla="*/ 771381 w 775722"/>
              <a:gd name="connsiteY13" fmla="*/ 124809 h 1460475"/>
              <a:gd name="connsiteX14" fmla="*/ 775722 w 775722"/>
              <a:gd name="connsiteY14" fmla="*/ 0 h 1460475"/>
              <a:gd name="connsiteX15" fmla="*/ 775722 w 775722"/>
              <a:gd name="connsiteY15" fmla="*/ 0 h 1460475"/>
              <a:gd name="connsiteX0" fmla="*/ 0 w 775722"/>
              <a:gd name="connsiteY0" fmla="*/ 1456106 h 1460475"/>
              <a:gd name="connsiteX1" fmla="*/ 41148 w 775722"/>
              <a:gd name="connsiteY1" fmla="*/ 1460440 h 1460475"/>
              <a:gd name="connsiteX2" fmla="*/ 86672 w 775722"/>
              <a:gd name="connsiteY2" fmla="*/ 1456105 h 1460475"/>
              <a:gd name="connsiteX3" fmla="*/ 169011 w 775722"/>
              <a:gd name="connsiteY3" fmla="*/ 1430104 h 1460475"/>
              <a:gd name="connsiteX4" fmla="*/ 216682 w 775722"/>
              <a:gd name="connsiteY4" fmla="*/ 1404102 h 1460475"/>
              <a:gd name="connsiteX5" fmla="*/ 303354 w 775722"/>
              <a:gd name="connsiteY5" fmla="*/ 1330107 h 1460475"/>
              <a:gd name="connsiteX6" fmla="*/ 416030 w 775722"/>
              <a:gd name="connsiteY6" fmla="*/ 1191754 h 1460475"/>
              <a:gd name="connsiteX7" fmla="*/ 520037 w 775722"/>
              <a:gd name="connsiteY7" fmla="*/ 1031408 h 1460475"/>
              <a:gd name="connsiteX8" fmla="*/ 615377 w 775722"/>
              <a:gd name="connsiteY8" fmla="*/ 840728 h 1460475"/>
              <a:gd name="connsiteX9" fmla="*/ 719385 w 775722"/>
              <a:gd name="connsiteY9" fmla="*/ 598044 h 1460475"/>
              <a:gd name="connsiteX10" fmla="*/ 756200 w 775722"/>
              <a:gd name="connsiteY10" fmla="*/ 481035 h 1460475"/>
              <a:gd name="connsiteX11" fmla="*/ 767056 w 775722"/>
              <a:gd name="connsiteY11" fmla="*/ 433365 h 1460475"/>
              <a:gd name="connsiteX12" fmla="*/ 765840 w 775722"/>
              <a:gd name="connsiteY12" fmla="*/ 302147 h 1460475"/>
              <a:gd name="connsiteX13" fmla="*/ 765840 w 775722"/>
              <a:gd name="connsiteY13" fmla="*/ 235645 h 1460475"/>
              <a:gd name="connsiteX14" fmla="*/ 771381 w 775722"/>
              <a:gd name="connsiteY14" fmla="*/ 124809 h 1460475"/>
              <a:gd name="connsiteX15" fmla="*/ 775722 w 775722"/>
              <a:gd name="connsiteY15" fmla="*/ 0 h 1460475"/>
              <a:gd name="connsiteX16" fmla="*/ 775722 w 775722"/>
              <a:gd name="connsiteY16" fmla="*/ 0 h 1460475"/>
              <a:gd name="connsiteX0" fmla="*/ 0 w 776927"/>
              <a:gd name="connsiteY0" fmla="*/ 1456106 h 1460475"/>
              <a:gd name="connsiteX1" fmla="*/ 41148 w 776927"/>
              <a:gd name="connsiteY1" fmla="*/ 1460440 h 1460475"/>
              <a:gd name="connsiteX2" fmla="*/ 86672 w 776927"/>
              <a:gd name="connsiteY2" fmla="*/ 1456105 h 1460475"/>
              <a:gd name="connsiteX3" fmla="*/ 169011 w 776927"/>
              <a:gd name="connsiteY3" fmla="*/ 1430104 h 1460475"/>
              <a:gd name="connsiteX4" fmla="*/ 216682 w 776927"/>
              <a:gd name="connsiteY4" fmla="*/ 1404102 h 1460475"/>
              <a:gd name="connsiteX5" fmla="*/ 303354 w 776927"/>
              <a:gd name="connsiteY5" fmla="*/ 1330107 h 1460475"/>
              <a:gd name="connsiteX6" fmla="*/ 416030 w 776927"/>
              <a:gd name="connsiteY6" fmla="*/ 1191754 h 1460475"/>
              <a:gd name="connsiteX7" fmla="*/ 520037 w 776927"/>
              <a:gd name="connsiteY7" fmla="*/ 1031408 h 1460475"/>
              <a:gd name="connsiteX8" fmla="*/ 615377 w 776927"/>
              <a:gd name="connsiteY8" fmla="*/ 840728 h 1460475"/>
              <a:gd name="connsiteX9" fmla="*/ 719385 w 776927"/>
              <a:gd name="connsiteY9" fmla="*/ 598044 h 1460475"/>
              <a:gd name="connsiteX10" fmla="*/ 756200 w 776927"/>
              <a:gd name="connsiteY10" fmla="*/ 481035 h 1460475"/>
              <a:gd name="connsiteX11" fmla="*/ 767056 w 776927"/>
              <a:gd name="connsiteY11" fmla="*/ 433365 h 1460475"/>
              <a:gd name="connsiteX12" fmla="*/ 776923 w 776927"/>
              <a:gd name="connsiteY12" fmla="*/ 302147 h 1460475"/>
              <a:gd name="connsiteX13" fmla="*/ 765840 w 776927"/>
              <a:gd name="connsiteY13" fmla="*/ 235645 h 1460475"/>
              <a:gd name="connsiteX14" fmla="*/ 771381 w 776927"/>
              <a:gd name="connsiteY14" fmla="*/ 124809 h 1460475"/>
              <a:gd name="connsiteX15" fmla="*/ 775722 w 776927"/>
              <a:gd name="connsiteY15" fmla="*/ 0 h 1460475"/>
              <a:gd name="connsiteX16" fmla="*/ 775722 w 776927"/>
              <a:gd name="connsiteY16" fmla="*/ 0 h 1460475"/>
              <a:gd name="connsiteX0" fmla="*/ 0 w 776997"/>
              <a:gd name="connsiteY0" fmla="*/ 1456106 h 1460475"/>
              <a:gd name="connsiteX1" fmla="*/ 41148 w 776997"/>
              <a:gd name="connsiteY1" fmla="*/ 1460440 h 1460475"/>
              <a:gd name="connsiteX2" fmla="*/ 86672 w 776997"/>
              <a:gd name="connsiteY2" fmla="*/ 1456105 h 1460475"/>
              <a:gd name="connsiteX3" fmla="*/ 169011 w 776997"/>
              <a:gd name="connsiteY3" fmla="*/ 1430104 h 1460475"/>
              <a:gd name="connsiteX4" fmla="*/ 216682 w 776997"/>
              <a:gd name="connsiteY4" fmla="*/ 1404102 h 1460475"/>
              <a:gd name="connsiteX5" fmla="*/ 303354 w 776997"/>
              <a:gd name="connsiteY5" fmla="*/ 1330107 h 1460475"/>
              <a:gd name="connsiteX6" fmla="*/ 416030 w 776997"/>
              <a:gd name="connsiteY6" fmla="*/ 1191754 h 1460475"/>
              <a:gd name="connsiteX7" fmla="*/ 520037 w 776997"/>
              <a:gd name="connsiteY7" fmla="*/ 1031408 h 1460475"/>
              <a:gd name="connsiteX8" fmla="*/ 615377 w 776997"/>
              <a:gd name="connsiteY8" fmla="*/ 840728 h 1460475"/>
              <a:gd name="connsiteX9" fmla="*/ 719385 w 776997"/>
              <a:gd name="connsiteY9" fmla="*/ 598044 h 1460475"/>
              <a:gd name="connsiteX10" fmla="*/ 756200 w 776997"/>
              <a:gd name="connsiteY10" fmla="*/ 481035 h 1460475"/>
              <a:gd name="connsiteX11" fmla="*/ 767056 w 776997"/>
              <a:gd name="connsiteY11" fmla="*/ 433365 h 1460475"/>
              <a:gd name="connsiteX12" fmla="*/ 776923 w 776997"/>
              <a:gd name="connsiteY12" fmla="*/ 302147 h 1460475"/>
              <a:gd name="connsiteX13" fmla="*/ 776924 w 776997"/>
              <a:gd name="connsiteY13" fmla="*/ 58306 h 1460475"/>
              <a:gd name="connsiteX14" fmla="*/ 771381 w 776997"/>
              <a:gd name="connsiteY14" fmla="*/ 124809 h 1460475"/>
              <a:gd name="connsiteX15" fmla="*/ 775722 w 776997"/>
              <a:gd name="connsiteY15" fmla="*/ 0 h 1460475"/>
              <a:gd name="connsiteX16" fmla="*/ 775722 w 776997"/>
              <a:gd name="connsiteY16" fmla="*/ 0 h 1460475"/>
              <a:gd name="connsiteX0" fmla="*/ 0 w 777376"/>
              <a:gd name="connsiteY0" fmla="*/ 1456106 h 1460475"/>
              <a:gd name="connsiteX1" fmla="*/ 41148 w 777376"/>
              <a:gd name="connsiteY1" fmla="*/ 1460440 h 1460475"/>
              <a:gd name="connsiteX2" fmla="*/ 86672 w 777376"/>
              <a:gd name="connsiteY2" fmla="*/ 1456105 h 1460475"/>
              <a:gd name="connsiteX3" fmla="*/ 169011 w 777376"/>
              <a:gd name="connsiteY3" fmla="*/ 1430104 h 1460475"/>
              <a:gd name="connsiteX4" fmla="*/ 216682 w 777376"/>
              <a:gd name="connsiteY4" fmla="*/ 1404102 h 1460475"/>
              <a:gd name="connsiteX5" fmla="*/ 303354 w 777376"/>
              <a:gd name="connsiteY5" fmla="*/ 1330107 h 1460475"/>
              <a:gd name="connsiteX6" fmla="*/ 416030 w 777376"/>
              <a:gd name="connsiteY6" fmla="*/ 1191754 h 1460475"/>
              <a:gd name="connsiteX7" fmla="*/ 520037 w 777376"/>
              <a:gd name="connsiteY7" fmla="*/ 1031408 h 1460475"/>
              <a:gd name="connsiteX8" fmla="*/ 615377 w 777376"/>
              <a:gd name="connsiteY8" fmla="*/ 840728 h 1460475"/>
              <a:gd name="connsiteX9" fmla="*/ 719385 w 777376"/>
              <a:gd name="connsiteY9" fmla="*/ 598044 h 1460475"/>
              <a:gd name="connsiteX10" fmla="*/ 756200 w 777376"/>
              <a:gd name="connsiteY10" fmla="*/ 481035 h 1460475"/>
              <a:gd name="connsiteX11" fmla="*/ 767056 w 777376"/>
              <a:gd name="connsiteY11" fmla="*/ 433365 h 1460475"/>
              <a:gd name="connsiteX12" fmla="*/ 776923 w 777376"/>
              <a:gd name="connsiteY12" fmla="*/ 302147 h 1460475"/>
              <a:gd name="connsiteX13" fmla="*/ 776924 w 777376"/>
              <a:gd name="connsiteY13" fmla="*/ 58306 h 1460475"/>
              <a:gd name="connsiteX14" fmla="*/ 776922 w 777376"/>
              <a:gd name="connsiteY14" fmla="*/ 374191 h 1460475"/>
              <a:gd name="connsiteX15" fmla="*/ 775722 w 777376"/>
              <a:gd name="connsiteY15" fmla="*/ 0 h 1460475"/>
              <a:gd name="connsiteX16" fmla="*/ 775722 w 777376"/>
              <a:gd name="connsiteY16" fmla="*/ 0 h 1460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7376" h="1460475">
                <a:moveTo>
                  <a:pt x="0" y="1456106"/>
                </a:moveTo>
                <a:cubicBezTo>
                  <a:pt x="7580" y="1456828"/>
                  <a:pt x="26703" y="1460440"/>
                  <a:pt x="41148" y="1460440"/>
                </a:cubicBezTo>
                <a:cubicBezTo>
                  <a:pt x="55593" y="1460440"/>
                  <a:pt x="65362" y="1461161"/>
                  <a:pt x="86672" y="1456105"/>
                </a:cubicBezTo>
                <a:cubicBezTo>
                  <a:pt x="107983" y="1451049"/>
                  <a:pt x="147343" y="1438771"/>
                  <a:pt x="169011" y="1430104"/>
                </a:cubicBezTo>
                <a:cubicBezTo>
                  <a:pt x="190679" y="1421437"/>
                  <a:pt x="194292" y="1420768"/>
                  <a:pt x="216682" y="1404102"/>
                </a:cubicBezTo>
                <a:cubicBezTo>
                  <a:pt x="239073" y="1387436"/>
                  <a:pt x="270129" y="1365498"/>
                  <a:pt x="303354" y="1330107"/>
                </a:cubicBezTo>
                <a:cubicBezTo>
                  <a:pt x="336579" y="1294716"/>
                  <a:pt x="379916" y="1241537"/>
                  <a:pt x="416030" y="1191754"/>
                </a:cubicBezTo>
                <a:cubicBezTo>
                  <a:pt x="452144" y="1141971"/>
                  <a:pt x="486812" y="1089912"/>
                  <a:pt x="520037" y="1031408"/>
                </a:cubicBezTo>
                <a:cubicBezTo>
                  <a:pt x="553262" y="972904"/>
                  <a:pt x="582152" y="912955"/>
                  <a:pt x="615377" y="840728"/>
                </a:cubicBezTo>
                <a:cubicBezTo>
                  <a:pt x="648602" y="768501"/>
                  <a:pt x="695915" y="657993"/>
                  <a:pt x="719385" y="598044"/>
                </a:cubicBezTo>
                <a:cubicBezTo>
                  <a:pt x="742855" y="538095"/>
                  <a:pt x="746811" y="509926"/>
                  <a:pt x="756200" y="481035"/>
                </a:cubicBezTo>
                <a:cubicBezTo>
                  <a:pt x="765589" y="452144"/>
                  <a:pt x="763602" y="463180"/>
                  <a:pt x="767056" y="433365"/>
                </a:cubicBezTo>
                <a:cubicBezTo>
                  <a:pt x="770510" y="403550"/>
                  <a:pt x="777126" y="336024"/>
                  <a:pt x="776923" y="302147"/>
                </a:cubicBezTo>
                <a:cubicBezTo>
                  <a:pt x="776720" y="268270"/>
                  <a:pt x="776001" y="87862"/>
                  <a:pt x="776924" y="58306"/>
                </a:cubicBezTo>
                <a:cubicBezTo>
                  <a:pt x="777848" y="28750"/>
                  <a:pt x="775275" y="412542"/>
                  <a:pt x="776922" y="374191"/>
                </a:cubicBezTo>
                <a:cubicBezTo>
                  <a:pt x="778366" y="301964"/>
                  <a:pt x="775922" y="62365"/>
                  <a:pt x="775722" y="0"/>
                </a:cubicBezTo>
                <a:lnTo>
                  <a:pt x="775722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Freeform 31"/>
          <p:cNvSpPr/>
          <p:nvPr/>
        </p:nvSpPr>
        <p:spPr>
          <a:xfrm>
            <a:off x="5188764" y="3507888"/>
            <a:ext cx="325023" cy="346692"/>
          </a:xfrm>
          <a:custGeom>
            <a:avLst/>
            <a:gdLst>
              <a:gd name="connsiteX0" fmla="*/ 0 w 329357"/>
              <a:gd name="connsiteY0" fmla="*/ 0 h 333691"/>
              <a:gd name="connsiteX1" fmla="*/ 13000 w 329357"/>
              <a:gd name="connsiteY1" fmla="*/ 91007 h 333691"/>
              <a:gd name="connsiteX2" fmla="*/ 47670 w 329357"/>
              <a:gd name="connsiteY2" fmla="*/ 177680 h 333691"/>
              <a:gd name="connsiteX3" fmla="*/ 78005 w 329357"/>
              <a:gd name="connsiteY3" fmla="*/ 229683 h 333691"/>
              <a:gd name="connsiteX4" fmla="*/ 121342 w 329357"/>
              <a:gd name="connsiteY4" fmla="*/ 268686 h 333691"/>
              <a:gd name="connsiteX5" fmla="*/ 177679 w 329357"/>
              <a:gd name="connsiteY5" fmla="*/ 303356 h 333691"/>
              <a:gd name="connsiteX6" fmla="*/ 242684 w 329357"/>
              <a:gd name="connsiteY6" fmla="*/ 320690 h 333691"/>
              <a:gd name="connsiteX7" fmla="*/ 329357 w 329357"/>
              <a:gd name="connsiteY7" fmla="*/ 333691 h 333691"/>
              <a:gd name="connsiteX8" fmla="*/ 329357 w 329357"/>
              <a:gd name="connsiteY8" fmla="*/ 333691 h 333691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43336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3691 h 346692"/>
              <a:gd name="connsiteX7" fmla="*/ 325023 w 325023"/>
              <a:gd name="connsiteY7" fmla="*/ 346692 h 346692"/>
              <a:gd name="connsiteX8" fmla="*/ 325023 w 325023"/>
              <a:gd name="connsiteY8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3691 h 346692"/>
              <a:gd name="connsiteX7" fmla="*/ 325023 w 325023"/>
              <a:gd name="connsiteY7" fmla="*/ 346692 h 346692"/>
              <a:gd name="connsiteX8" fmla="*/ 325023 w 325023"/>
              <a:gd name="connsiteY8" fmla="*/ 346692 h 346692"/>
              <a:gd name="connsiteX0" fmla="*/ 0 w 325023"/>
              <a:gd name="connsiteY0" fmla="*/ 0 h 355647"/>
              <a:gd name="connsiteX1" fmla="*/ 8666 w 325023"/>
              <a:gd name="connsiteY1" fmla="*/ 104008 h 355647"/>
              <a:gd name="connsiteX2" fmla="*/ 39002 w 325023"/>
              <a:gd name="connsiteY2" fmla="*/ 190681 h 355647"/>
              <a:gd name="connsiteX3" fmla="*/ 73671 w 325023"/>
              <a:gd name="connsiteY3" fmla="*/ 242684 h 355647"/>
              <a:gd name="connsiteX4" fmla="*/ 117008 w 325023"/>
              <a:gd name="connsiteY4" fmla="*/ 281687 h 355647"/>
              <a:gd name="connsiteX5" fmla="*/ 173345 w 325023"/>
              <a:gd name="connsiteY5" fmla="*/ 316357 h 355647"/>
              <a:gd name="connsiteX6" fmla="*/ 238350 w 325023"/>
              <a:gd name="connsiteY6" fmla="*/ 333691 h 355647"/>
              <a:gd name="connsiteX7" fmla="*/ 277354 w 325023"/>
              <a:gd name="connsiteY7" fmla="*/ 355324 h 355647"/>
              <a:gd name="connsiteX8" fmla="*/ 325023 w 325023"/>
              <a:gd name="connsiteY8" fmla="*/ 346692 h 355647"/>
              <a:gd name="connsiteX9" fmla="*/ 325023 w 325023"/>
              <a:gd name="connsiteY9" fmla="*/ 346692 h 355647"/>
              <a:gd name="connsiteX0" fmla="*/ 0 w 325023"/>
              <a:gd name="connsiteY0" fmla="*/ 0 h 347627"/>
              <a:gd name="connsiteX1" fmla="*/ 8666 w 325023"/>
              <a:gd name="connsiteY1" fmla="*/ 104008 h 347627"/>
              <a:gd name="connsiteX2" fmla="*/ 39002 w 325023"/>
              <a:gd name="connsiteY2" fmla="*/ 190681 h 347627"/>
              <a:gd name="connsiteX3" fmla="*/ 73671 w 325023"/>
              <a:gd name="connsiteY3" fmla="*/ 242684 h 347627"/>
              <a:gd name="connsiteX4" fmla="*/ 117008 w 325023"/>
              <a:gd name="connsiteY4" fmla="*/ 281687 h 347627"/>
              <a:gd name="connsiteX5" fmla="*/ 173345 w 325023"/>
              <a:gd name="connsiteY5" fmla="*/ 316357 h 347627"/>
              <a:gd name="connsiteX6" fmla="*/ 238350 w 325023"/>
              <a:gd name="connsiteY6" fmla="*/ 333691 h 347627"/>
              <a:gd name="connsiteX7" fmla="*/ 277354 w 325023"/>
              <a:gd name="connsiteY7" fmla="*/ 346657 h 347627"/>
              <a:gd name="connsiteX8" fmla="*/ 325023 w 325023"/>
              <a:gd name="connsiteY8" fmla="*/ 346692 h 347627"/>
              <a:gd name="connsiteX9" fmla="*/ 325023 w 325023"/>
              <a:gd name="connsiteY9" fmla="*/ 346692 h 347627"/>
              <a:gd name="connsiteX0" fmla="*/ 0 w 325023"/>
              <a:gd name="connsiteY0" fmla="*/ 0 h 348519"/>
              <a:gd name="connsiteX1" fmla="*/ 8666 w 325023"/>
              <a:gd name="connsiteY1" fmla="*/ 104008 h 348519"/>
              <a:gd name="connsiteX2" fmla="*/ 39002 w 325023"/>
              <a:gd name="connsiteY2" fmla="*/ 190681 h 348519"/>
              <a:gd name="connsiteX3" fmla="*/ 73671 w 325023"/>
              <a:gd name="connsiteY3" fmla="*/ 242684 h 348519"/>
              <a:gd name="connsiteX4" fmla="*/ 117008 w 325023"/>
              <a:gd name="connsiteY4" fmla="*/ 281687 h 348519"/>
              <a:gd name="connsiteX5" fmla="*/ 173345 w 325023"/>
              <a:gd name="connsiteY5" fmla="*/ 316357 h 348519"/>
              <a:gd name="connsiteX6" fmla="*/ 238350 w 325023"/>
              <a:gd name="connsiteY6" fmla="*/ 346692 h 348519"/>
              <a:gd name="connsiteX7" fmla="*/ 277354 w 325023"/>
              <a:gd name="connsiteY7" fmla="*/ 346657 h 348519"/>
              <a:gd name="connsiteX8" fmla="*/ 325023 w 325023"/>
              <a:gd name="connsiteY8" fmla="*/ 346692 h 348519"/>
              <a:gd name="connsiteX9" fmla="*/ 325023 w 325023"/>
              <a:gd name="connsiteY9" fmla="*/ 346692 h 348519"/>
              <a:gd name="connsiteX0" fmla="*/ 0 w 325023"/>
              <a:gd name="connsiteY0" fmla="*/ 0 h 347627"/>
              <a:gd name="connsiteX1" fmla="*/ 8666 w 325023"/>
              <a:gd name="connsiteY1" fmla="*/ 104008 h 347627"/>
              <a:gd name="connsiteX2" fmla="*/ 39002 w 325023"/>
              <a:gd name="connsiteY2" fmla="*/ 190681 h 347627"/>
              <a:gd name="connsiteX3" fmla="*/ 73671 w 325023"/>
              <a:gd name="connsiteY3" fmla="*/ 242684 h 347627"/>
              <a:gd name="connsiteX4" fmla="*/ 117008 w 325023"/>
              <a:gd name="connsiteY4" fmla="*/ 281687 h 347627"/>
              <a:gd name="connsiteX5" fmla="*/ 173345 w 325023"/>
              <a:gd name="connsiteY5" fmla="*/ 316357 h 347627"/>
              <a:gd name="connsiteX6" fmla="*/ 238350 w 325023"/>
              <a:gd name="connsiteY6" fmla="*/ 342681 h 347627"/>
              <a:gd name="connsiteX7" fmla="*/ 277354 w 325023"/>
              <a:gd name="connsiteY7" fmla="*/ 346657 h 347627"/>
              <a:gd name="connsiteX8" fmla="*/ 325023 w 325023"/>
              <a:gd name="connsiteY8" fmla="*/ 346692 h 347627"/>
              <a:gd name="connsiteX9" fmla="*/ 325023 w 325023"/>
              <a:gd name="connsiteY9" fmla="*/ 346692 h 347627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0614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0614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38635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4660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665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42681 h 346692"/>
              <a:gd name="connsiteX7" fmla="*/ 269333 w 325023"/>
              <a:gd name="connsiteY7" fmla="*/ 34264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  <a:gd name="connsiteX0" fmla="*/ 0 w 325023"/>
              <a:gd name="connsiteY0" fmla="*/ 0 h 346692"/>
              <a:gd name="connsiteX1" fmla="*/ 8666 w 325023"/>
              <a:gd name="connsiteY1" fmla="*/ 104008 h 346692"/>
              <a:gd name="connsiteX2" fmla="*/ 39002 w 325023"/>
              <a:gd name="connsiteY2" fmla="*/ 190681 h 346692"/>
              <a:gd name="connsiteX3" fmla="*/ 73671 w 325023"/>
              <a:gd name="connsiteY3" fmla="*/ 242684 h 346692"/>
              <a:gd name="connsiteX4" fmla="*/ 117008 w 325023"/>
              <a:gd name="connsiteY4" fmla="*/ 281687 h 346692"/>
              <a:gd name="connsiteX5" fmla="*/ 173345 w 325023"/>
              <a:gd name="connsiteY5" fmla="*/ 316357 h 346692"/>
              <a:gd name="connsiteX6" fmla="*/ 238350 w 325023"/>
              <a:gd name="connsiteY6" fmla="*/ 338670 h 346692"/>
              <a:gd name="connsiteX7" fmla="*/ 269333 w 325023"/>
              <a:gd name="connsiteY7" fmla="*/ 342646 h 346692"/>
              <a:gd name="connsiteX8" fmla="*/ 325023 w 325023"/>
              <a:gd name="connsiteY8" fmla="*/ 346692 h 346692"/>
              <a:gd name="connsiteX9" fmla="*/ 325023 w 325023"/>
              <a:gd name="connsiteY9" fmla="*/ 346692 h 34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5023" h="346692">
                <a:moveTo>
                  <a:pt x="0" y="0"/>
                </a:moveTo>
                <a:cubicBezTo>
                  <a:pt x="2527" y="30697"/>
                  <a:pt x="2166" y="72228"/>
                  <a:pt x="8666" y="104008"/>
                </a:cubicBezTo>
                <a:cubicBezTo>
                  <a:pt x="15166" y="135788"/>
                  <a:pt x="28168" y="167568"/>
                  <a:pt x="39002" y="190681"/>
                </a:cubicBezTo>
                <a:cubicBezTo>
                  <a:pt x="49836" y="213794"/>
                  <a:pt x="60670" y="227516"/>
                  <a:pt x="73671" y="242684"/>
                </a:cubicBezTo>
                <a:cubicBezTo>
                  <a:pt x="86672" y="257852"/>
                  <a:pt x="100396" y="269408"/>
                  <a:pt x="117008" y="281687"/>
                </a:cubicBezTo>
                <a:cubicBezTo>
                  <a:pt x="133620" y="293966"/>
                  <a:pt x="153121" y="306860"/>
                  <a:pt x="173345" y="316357"/>
                </a:cubicBezTo>
                <a:cubicBezTo>
                  <a:pt x="193569" y="325854"/>
                  <a:pt x="222352" y="334288"/>
                  <a:pt x="238350" y="338670"/>
                </a:cubicBezTo>
                <a:cubicBezTo>
                  <a:pt x="254348" y="343052"/>
                  <a:pt x="254888" y="340479"/>
                  <a:pt x="269333" y="342646"/>
                </a:cubicBezTo>
                <a:lnTo>
                  <a:pt x="325023" y="346692"/>
                </a:lnTo>
                <a:lnTo>
                  <a:pt x="325023" y="34669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 32"/>
          <p:cNvSpPr/>
          <p:nvPr/>
        </p:nvSpPr>
        <p:spPr>
          <a:xfrm>
            <a:off x="5556116" y="2862820"/>
            <a:ext cx="1903562" cy="2777706"/>
          </a:xfrm>
          <a:custGeom>
            <a:avLst/>
            <a:gdLst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224951 w 1903562"/>
              <a:gd name="connsiteY10" fmla="*/ 638355 h 2777706"/>
              <a:gd name="connsiteX11" fmla="*/ 1460740 w 1903562"/>
              <a:gd name="connsiteY11" fmla="*/ 471578 h 2777706"/>
              <a:gd name="connsiteX12" fmla="*/ 1644770 w 1903562"/>
              <a:gd name="connsiteY12" fmla="*/ 339306 h 2777706"/>
              <a:gd name="connsiteX13" fmla="*/ 1742536 w 1903562"/>
              <a:gd name="connsiteY13" fmla="*/ 258793 h 2777706"/>
              <a:gd name="connsiteX14" fmla="*/ 1840302 w 1903562"/>
              <a:gd name="connsiteY14" fmla="*/ 132272 h 2777706"/>
              <a:gd name="connsiteX15" fmla="*/ 1903562 w 1903562"/>
              <a:gd name="connsiteY15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24951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37798 w 1903562"/>
              <a:gd name="connsiteY14" fmla="*/ 254055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03562" h="2777706">
                <a:moveTo>
                  <a:pt x="0" y="2777706"/>
                </a:moveTo>
                <a:cubicBezTo>
                  <a:pt x="479" y="2729781"/>
                  <a:pt x="959" y="2681857"/>
                  <a:pt x="11502" y="2610929"/>
                </a:cubicBezTo>
                <a:cubicBezTo>
                  <a:pt x="22045" y="2540001"/>
                  <a:pt x="41215" y="2445110"/>
                  <a:pt x="63260" y="2352136"/>
                </a:cubicBezTo>
                <a:cubicBezTo>
                  <a:pt x="85305" y="2259162"/>
                  <a:pt x="111184" y="2153728"/>
                  <a:pt x="143773" y="2053087"/>
                </a:cubicBezTo>
                <a:cubicBezTo>
                  <a:pt x="176362" y="1952446"/>
                  <a:pt x="220452" y="1836468"/>
                  <a:pt x="258792" y="1748287"/>
                </a:cubicBezTo>
                <a:cubicBezTo>
                  <a:pt x="297132" y="1660106"/>
                  <a:pt x="334513" y="1593970"/>
                  <a:pt x="373811" y="1524000"/>
                </a:cubicBezTo>
                <a:cubicBezTo>
                  <a:pt x="413109" y="1454030"/>
                  <a:pt x="454324" y="1389811"/>
                  <a:pt x="494581" y="1328468"/>
                </a:cubicBezTo>
                <a:cubicBezTo>
                  <a:pt x="534838" y="1267125"/>
                  <a:pt x="566468" y="1216325"/>
                  <a:pt x="615351" y="1155940"/>
                </a:cubicBezTo>
                <a:cubicBezTo>
                  <a:pt x="664234" y="1095555"/>
                  <a:pt x="730370" y="1023668"/>
                  <a:pt x="787879" y="966159"/>
                </a:cubicBezTo>
                <a:cubicBezTo>
                  <a:pt x="845388" y="908650"/>
                  <a:pt x="905823" y="854243"/>
                  <a:pt x="960407" y="810883"/>
                </a:cubicBezTo>
                <a:cubicBezTo>
                  <a:pt x="1014991" y="767523"/>
                  <a:pt x="1071294" y="734751"/>
                  <a:pt x="1115385" y="705996"/>
                </a:cubicBezTo>
                <a:cubicBezTo>
                  <a:pt x="1159476" y="677241"/>
                  <a:pt x="1157917" y="677425"/>
                  <a:pt x="1215476" y="638355"/>
                </a:cubicBezTo>
                <a:lnTo>
                  <a:pt x="1460740" y="471578"/>
                </a:lnTo>
                <a:cubicBezTo>
                  <a:pt x="1532289" y="421737"/>
                  <a:pt x="1598594" y="375560"/>
                  <a:pt x="1644770" y="339306"/>
                </a:cubicBezTo>
                <a:cubicBezTo>
                  <a:pt x="1690946" y="303052"/>
                  <a:pt x="1705209" y="288561"/>
                  <a:pt x="1737798" y="254055"/>
                </a:cubicBezTo>
                <a:cubicBezTo>
                  <a:pt x="1770387" y="219549"/>
                  <a:pt x="1812675" y="174614"/>
                  <a:pt x="1840302" y="132272"/>
                </a:cubicBezTo>
                <a:cubicBezTo>
                  <a:pt x="1867929" y="89930"/>
                  <a:pt x="1885351" y="44570"/>
                  <a:pt x="1903562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Freeform 40"/>
          <p:cNvSpPr/>
          <p:nvPr/>
        </p:nvSpPr>
        <p:spPr>
          <a:xfrm>
            <a:off x="6893157" y="1863326"/>
            <a:ext cx="361741" cy="296426"/>
          </a:xfrm>
          <a:custGeom>
            <a:avLst/>
            <a:gdLst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  <a:gd name="connsiteX0" fmla="*/ 0 w 361741"/>
              <a:gd name="connsiteY0" fmla="*/ 296426 h 296426"/>
              <a:gd name="connsiteX1" fmla="*/ 130629 w 361741"/>
              <a:gd name="connsiteY1" fmla="*/ 216039 h 296426"/>
              <a:gd name="connsiteX2" fmla="*/ 216040 w 361741"/>
              <a:gd name="connsiteY2" fmla="*/ 150725 h 296426"/>
              <a:gd name="connsiteX3" fmla="*/ 321547 w 361741"/>
              <a:gd name="connsiteY3" fmla="*/ 55265 h 296426"/>
              <a:gd name="connsiteX4" fmla="*/ 361741 w 361741"/>
              <a:gd name="connsiteY4" fmla="*/ 0 h 296426"/>
              <a:gd name="connsiteX5" fmla="*/ 361741 w 361741"/>
              <a:gd name="connsiteY5" fmla="*/ 0 h 29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741" h="296426">
                <a:moveTo>
                  <a:pt x="0" y="296426"/>
                </a:moveTo>
                <a:cubicBezTo>
                  <a:pt x="47311" y="268374"/>
                  <a:pt x="94622" y="240322"/>
                  <a:pt x="130629" y="216039"/>
                </a:cubicBezTo>
                <a:cubicBezTo>
                  <a:pt x="166636" y="191756"/>
                  <a:pt x="184220" y="177521"/>
                  <a:pt x="216040" y="150725"/>
                </a:cubicBezTo>
                <a:cubicBezTo>
                  <a:pt x="247860" y="123929"/>
                  <a:pt x="297264" y="80386"/>
                  <a:pt x="321547" y="55265"/>
                </a:cubicBezTo>
                <a:cubicBezTo>
                  <a:pt x="345830" y="30144"/>
                  <a:pt x="355042" y="9211"/>
                  <a:pt x="361741" y="0"/>
                </a:cubicBezTo>
                <a:lnTo>
                  <a:pt x="361741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Freeform 41"/>
          <p:cNvSpPr/>
          <p:nvPr/>
        </p:nvSpPr>
        <p:spPr>
          <a:xfrm>
            <a:off x="7240751" y="1926327"/>
            <a:ext cx="361741" cy="261257"/>
          </a:xfrm>
          <a:custGeom>
            <a:avLst/>
            <a:gdLst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0 w 341644"/>
              <a:gd name="connsiteY4" fmla="*/ 0 h 256233"/>
              <a:gd name="connsiteX5" fmla="*/ 0 w 341644"/>
              <a:gd name="connsiteY5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50241 w 341644"/>
              <a:gd name="connsiteY4" fmla="*/ 25121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65797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16040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56233 h 256233"/>
              <a:gd name="connsiteX1" fmla="*/ 251208 w 341644"/>
              <a:gd name="connsiteY1" fmla="*/ 205991 h 256233"/>
              <a:gd name="connsiteX2" fmla="*/ 175846 w 341644"/>
              <a:gd name="connsiteY2" fmla="*/ 155750 h 256233"/>
              <a:gd name="connsiteX3" fmla="*/ 85411 w 341644"/>
              <a:gd name="connsiteY3" fmla="*/ 75363 h 256233"/>
              <a:gd name="connsiteX4" fmla="*/ 40193 w 341644"/>
              <a:gd name="connsiteY4" fmla="*/ 30145 h 256233"/>
              <a:gd name="connsiteX5" fmla="*/ 0 w 341644"/>
              <a:gd name="connsiteY5" fmla="*/ 0 h 256233"/>
              <a:gd name="connsiteX6" fmla="*/ 0 w 341644"/>
              <a:gd name="connsiteY6" fmla="*/ 0 h 256233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46669 w 346669"/>
              <a:gd name="connsiteY0" fmla="*/ 261257 h 261257"/>
              <a:gd name="connsiteX1" fmla="*/ 251208 w 346669"/>
              <a:gd name="connsiteY1" fmla="*/ 205991 h 261257"/>
              <a:gd name="connsiteX2" fmla="*/ 175846 w 346669"/>
              <a:gd name="connsiteY2" fmla="*/ 155750 h 261257"/>
              <a:gd name="connsiteX3" fmla="*/ 85411 w 346669"/>
              <a:gd name="connsiteY3" fmla="*/ 75363 h 261257"/>
              <a:gd name="connsiteX4" fmla="*/ 40193 w 346669"/>
              <a:gd name="connsiteY4" fmla="*/ 30145 h 261257"/>
              <a:gd name="connsiteX5" fmla="*/ 0 w 346669"/>
              <a:gd name="connsiteY5" fmla="*/ 0 h 261257"/>
              <a:gd name="connsiteX6" fmla="*/ 0 w 346669"/>
              <a:gd name="connsiteY6" fmla="*/ 0 h 261257"/>
              <a:gd name="connsiteX0" fmla="*/ 341644 w 341644"/>
              <a:gd name="connsiteY0" fmla="*/ 261257 h 261257"/>
              <a:gd name="connsiteX1" fmla="*/ 251208 w 341644"/>
              <a:gd name="connsiteY1" fmla="*/ 205991 h 261257"/>
              <a:gd name="connsiteX2" fmla="*/ 175846 w 341644"/>
              <a:gd name="connsiteY2" fmla="*/ 155750 h 261257"/>
              <a:gd name="connsiteX3" fmla="*/ 85411 w 341644"/>
              <a:gd name="connsiteY3" fmla="*/ 75363 h 261257"/>
              <a:gd name="connsiteX4" fmla="*/ 40193 w 341644"/>
              <a:gd name="connsiteY4" fmla="*/ 30145 h 261257"/>
              <a:gd name="connsiteX5" fmla="*/ 0 w 341644"/>
              <a:gd name="connsiteY5" fmla="*/ 0 h 261257"/>
              <a:gd name="connsiteX6" fmla="*/ 0 w 341644"/>
              <a:gd name="connsiteY6" fmla="*/ 0 h 261257"/>
              <a:gd name="connsiteX0" fmla="*/ 361741 w 361741"/>
              <a:gd name="connsiteY0" fmla="*/ 261257 h 261257"/>
              <a:gd name="connsiteX1" fmla="*/ 251208 w 361741"/>
              <a:gd name="connsiteY1" fmla="*/ 205991 h 261257"/>
              <a:gd name="connsiteX2" fmla="*/ 175846 w 361741"/>
              <a:gd name="connsiteY2" fmla="*/ 155750 h 261257"/>
              <a:gd name="connsiteX3" fmla="*/ 85411 w 361741"/>
              <a:gd name="connsiteY3" fmla="*/ 75363 h 261257"/>
              <a:gd name="connsiteX4" fmla="*/ 40193 w 361741"/>
              <a:gd name="connsiteY4" fmla="*/ 30145 h 261257"/>
              <a:gd name="connsiteX5" fmla="*/ 0 w 361741"/>
              <a:gd name="connsiteY5" fmla="*/ 0 h 261257"/>
              <a:gd name="connsiteX6" fmla="*/ 0 w 361741"/>
              <a:gd name="connsiteY6" fmla="*/ 0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741" h="261257">
                <a:moveTo>
                  <a:pt x="361741" y="261257"/>
                </a:moveTo>
                <a:cubicBezTo>
                  <a:pt x="331177" y="249534"/>
                  <a:pt x="282190" y="223575"/>
                  <a:pt x="251208" y="205991"/>
                </a:cubicBezTo>
                <a:cubicBezTo>
                  <a:pt x="220226" y="188407"/>
                  <a:pt x="203479" y="177521"/>
                  <a:pt x="175846" y="155750"/>
                </a:cubicBezTo>
                <a:cubicBezTo>
                  <a:pt x="148213" y="133979"/>
                  <a:pt x="108020" y="96297"/>
                  <a:pt x="85411" y="75363"/>
                </a:cubicBezTo>
                <a:cubicBezTo>
                  <a:pt x="62802" y="54429"/>
                  <a:pt x="54428" y="42706"/>
                  <a:pt x="40193" y="30145"/>
                </a:cubicBezTo>
                <a:cubicBezTo>
                  <a:pt x="25958" y="17585"/>
                  <a:pt x="6699" y="5024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Freeform 42"/>
          <p:cNvSpPr/>
          <p:nvPr/>
        </p:nvSpPr>
        <p:spPr>
          <a:xfrm>
            <a:off x="7224224" y="2446862"/>
            <a:ext cx="242874" cy="215251"/>
          </a:xfrm>
          <a:custGeom>
            <a:avLst/>
            <a:gdLst>
              <a:gd name="connsiteX0" fmla="*/ 231945 w 231945"/>
              <a:gd name="connsiteY0" fmla="*/ 209973 h 209973"/>
              <a:gd name="connsiteX1" fmla="*/ 200722 w 231945"/>
              <a:gd name="connsiteY1" fmla="*/ 102921 h 209973"/>
              <a:gd name="connsiteX2" fmla="*/ 165038 w 231945"/>
              <a:gd name="connsiteY2" fmla="*/ 53856 h 209973"/>
              <a:gd name="connsiteX3" fmla="*/ 133815 w 231945"/>
              <a:gd name="connsiteY3" fmla="*/ 31553 h 209973"/>
              <a:gd name="connsiteX4" fmla="*/ 75828 w 231945"/>
              <a:gd name="connsiteY4" fmla="*/ 9251 h 209973"/>
              <a:gd name="connsiteX5" fmla="*/ 57986 w 231945"/>
              <a:gd name="connsiteY5" fmla="*/ 4790 h 209973"/>
              <a:gd name="connsiteX6" fmla="*/ 13381 w 231945"/>
              <a:gd name="connsiteY6" fmla="*/ 330 h 209973"/>
              <a:gd name="connsiteX7" fmla="*/ 0 w 231945"/>
              <a:gd name="connsiteY7" fmla="*/ 330 h 209973"/>
              <a:gd name="connsiteX8" fmla="*/ 0 w 231945"/>
              <a:gd name="connsiteY8" fmla="*/ 330 h 209973"/>
              <a:gd name="connsiteX0" fmla="*/ 231945 w 231945"/>
              <a:gd name="connsiteY0" fmla="*/ 218894 h 218894"/>
              <a:gd name="connsiteX1" fmla="*/ 20072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518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0578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42874 w 242874"/>
              <a:gd name="connsiteY0" fmla="*/ 215251 h 215251"/>
              <a:gd name="connsiteX1" fmla="*/ 200721 w 242874"/>
              <a:gd name="connsiteY1" fmla="*/ 102921 h 215251"/>
              <a:gd name="connsiteX2" fmla="*/ 173959 w 242874"/>
              <a:gd name="connsiteY2" fmla="*/ 67238 h 215251"/>
              <a:gd name="connsiteX3" fmla="*/ 133815 w 242874"/>
              <a:gd name="connsiteY3" fmla="*/ 31553 h 215251"/>
              <a:gd name="connsiteX4" fmla="*/ 75828 w 242874"/>
              <a:gd name="connsiteY4" fmla="*/ 9251 h 215251"/>
              <a:gd name="connsiteX5" fmla="*/ 57986 w 242874"/>
              <a:gd name="connsiteY5" fmla="*/ 4790 h 215251"/>
              <a:gd name="connsiteX6" fmla="*/ 13381 w 242874"/>
              <a:gd name="connsiteY6" fmla="*/ 330 h 215251"/>
              <a:gd name="connsiteX7" fmla="*/ 0 w 242874"/>
              <a:gd name="connsiteY7" fmla="*/ 330 h 215251"/>
              <a:gd name="connsiteX8" fmla="*/ 0 w 242874"/>
              <a:gd name="connsiteY8" fmla="*/ 330 h 215251"/>
              <a:gd name="connsiteX0" fmla="*/ 242874 w 242874"/>
              <a:gd name="connsiteY0" fmla="*/ 215251 h 215251"/>
              <a:gd name="connsiteX1" fmla="*/ 223563 w 242874"/>
              <a:gd name="connsiteY1" fmla="*/ 160213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0849 w 242874"/>
              <a:gd name="connsiteY1" fmla="*/ 160213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27206 w 242874"/>
              <a:gd name="connsiteY1" fmla="*/ 163856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63856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63856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71142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71142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2874" h="215251">
                <a:moveTo>
                  <a:pt x="242874" y="215251"/>
                </a:moveTo>
                <a:cubicBezTo>
                  <a:pt x="239048" y="206078"/>
                  <a:pt x="241517" y="189864"/>
                  <a:pt x="234492" y="171142"/>
                </a:cubicBezTo>
                <a:cubicBezTo>
                  <a:pt x="227467" y="152420"/>
                  <a:pt x="210810" y="120238"/>
                  <a:pt x="200721" y="102921"/>
                </a:cubicBezTo>
                <a:cubicBezTo>
                  <a:pt x="190632" y="85604"/>
                  <a:pt x="185110" y="79133"/>
                  <a:pt x="173959" y="67238"/>
                </a:cubicBezTo>
                <a:cubicBezTo>
                  <a:pt x="162808" y="55343"/>
                  <a:pt x="150170" y="41218"/>
                  <a:pt x="133815" y="31553"/>
                </a:cubicBezTo>
                <a:cubicBezTo>
                  <a:pt x="117460" y="21889"/>
                  <a:pt x="88466" y="13711"/>
                  <a:pt x="75828" y="9251"/>
                </a:cubicBezTo>
                <a:cubicBezTo>
                  <a:pt x="63190" y="4790"/>
                  <a:pt x="68394" y="6277"/>
                  <a:pt x="57986" y="4790"/>
                </a:cubicBezTo>
                <a:cubicBezTo>
                  <a:pt x="47578" y="3303"/>
                  <a:pt x="13381" y="330"/>
                  <a:pt x="13381" y="330"/>
                </a:cubicBezTo>
                <a:cubicBezTo>
                  <a:pt x="3717" y="-413"/>
                  <a:pt x="0" y="330"/>
                  <a:pt x="0" y="330"/>
                </a:cubicBezTo>
                <a:lnTo>
                  <a:pt x="0" y="33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4" name="Freeform 43"/>
          <p:cNvSpPr/>
          <p:nvPr/>
        </p:nvSpPr>
        <p:spPr>
          <a:xfrm>
            <a:off x="6639095" y="2446737"/>
            <a:ext cx="607804" cy="946078"/>
          </a:xfrm>
          <a:custGeom>
            <a:avLst/>
            <a:gdLst>
              <a:gd name="connsiteX0" fmla="*/ 603024 w 603024"/>
              <a:gd name="connsiteY0" fmla="*/ 0 h 941163"/>
              <a:gd name="connsiteX1" fmla="*/ 473669 w 603024"/>
              <a:gd name="connsiteY1" fmla="*/ 13382 h 941163"/>
              <a:gd name="connsiteX2" fmla="*/ 379999 w 603024"/>
              <a:gd name="connsiteY2" fmla="*/ 53526 h 941163"/>
              <a:gd name="connsiteX3" fmla="*/ 290789 w 603024"/>
              <a:gd name="connsiteY3" fmla="*/ 124894 h 941163"/>
              <a:gd name="connsiteX4" fmla="*/ 206040 w 603024"/>
              <a:gd name="connsiteY4" fmla="*/ 209643 h 941163"/>
              <a:gd name="connsiteX5" fmla="*/ 130212 w 603024"/>
              <a:gd name="connsiteY5" fmla="*/ 330076 h 941163"/>
              <a:gd name="connsiteX6" fmla="*/ 76686 w 603024"/>
              <a:gd name="connsiteY6" fmla="*/ 441589 h 941163"/>
              <a:gd name="connsiteX7" fmla="*/ 36542 w 603024"/>
              <a:gd name="connsiteY7" fmla="*/ 553101 h 941163"/>
              <a:gd name="connsiteX8" fmla="*/ 9779 w 603024"/>
              <a:gd name="connsiteY8" fmla="*/ 677995 h 941163"/>
              <a:gd name="connsiteX9" fmla="*/ 5318 w 603024"/>
              <a:gd name="connsiteY9" fmla="*/ 802888 h 941163"/>
              <a:gd name="connsiteX10" fmla="*/ 858 w 603024"/>
              <a:gd name="connsiteY10" fmla="*/ 892098 h 941163"/>
              <a:gd name="connsiteX11" fmla="*/ 858 w 603024"/>
              <a:gd name="connsiteY11" fmla="*/ 927782 h 941163"/>
              <a:gd name="connsiteX12" fmla="*/ 9779 w 603024"/>
              <a:gd name="connsiteY12" fmla="*/ 941163 h 941163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2827 w 602827"/>
              <a:gd name="connsiteY0" fmla="*/ 4915 h 946078"/>
              <a:gd name="connsiteX1" fmla="*/ 549301 w 602827"/>
              <a:gd name="connsiteY1" fmla="*/ 455 h 946078"/>
              <a:gd name="connsiteX2" fmla="*/ 473472 w 602827"/>
              <a:gd name="connsiteY2" fmla="*/ 18297 h 946078"/>
              <a:gd name="connsiteX3" fmla="*/ 379802 w 602827"/>
              <a:gd name="connsiteY3" fmla="*/ 58441 h 946078"/>
              <a:gd name="connsiteX4" fmla="*/ 290592 w 602827"/>
              <a:gd name="connsiteY4" fmla="*/ 129809 h 946078"/>
              <a:gd name="connsiteX5" fmla="*/ 205843 w 602827"/>
              <a:gd name="connsiteY5" fmla="*/ 214558 h 946078"/>
              <a:gd name="connsiteX6" fmla="*/ 130015 w 602827"/>
              <a:gd name="connsiteY6" fmla="*/ 334991 h 946078"/>
              <a:gd name="connsiteX7" fmla="*/ 76489 w 602827"/>
              <a:gd name="connsiteY7" fmla="*/ 446504 h 946078"/>
              <a:gd name="connsiteX8" fmla="*/ 36345 w 602827"/>
              <a:gd name="connsiteY8" fmla="*/ 558016 h 946078"/>
              <a:gd name="connsiteX9" fmla="*/ 9582 w 602827"/>
              <a:gd name="connsiteY9" fmla="*/ 682910 h 946078"/>
              <a:gd name="connsiteX10" fmla="*/ 661 w 602827"/>
              <a:gd name="connsiteY10" fmla="*/ 807803 h 946078"/>
              <a:gd name="connsiteX11" fmla="*/ 661 w 602827"/>
              <a:gd name="connsiteY11" fmla="*/ 897013 h 946078"/>
              <a:gd name="connsiteX12" fmla="*/ 661 w 602827"/>
              <a:gd name="connsiteY12" fmla="*/ 932697 h 946078"/>
              <a:gd name="connsiteX13" fmla="*/ 9582 w 602827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556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26070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7804" h="946078">
                <a:moveTo>
                  <a:pt x="607804" y="4915"/>
                </a:moveTo>
                <a:cubicBezTo>
                  <a:pt x="598883" y="4915"/>
                  <a:pt x="575837" y="-1775"/>
                  <a:pt x="554278" y="455"/>
                </a:cubicBezTo>
                <a:cubicBezTo>
                  <a:pt x="532719" y="2685"/>
                  <a:pt x="506699" y="8633"/>
                  <a:pt x="478449" y="18297"/>
                </a:cubicBezTo>
                <a:cubicBezTo>
                  <a:pt x="450199" y="27961"/>
                  <a:pt x="416002" y="39856"/>
                  <a:pt x="384779" y="58441"/>
                </a:cubicBezTo>
                <a:cubicBezTo>
                  <a:pt x="353556" y="77026"/>
                  <a:pt x="320102" y="103790"/>
                  <a:pt x="291109" y="129809"/>
                </a:cubicBezTo>
                <a:cubicBezTo>
                  <a:pt x="262116" y="155829"/>
                  <a:pt x="236839" y="181848"/>
                  <a:pt x="210820" y="214558"/>
                </a:cubicBezTo>
                <a:cubicBezTo>
                  <a:pt x="184801" y="247268"/>
                  <a:pt x="157294" y="287412"/>
                  <a:pt x="134992" y="326070"/>
                </a:cubicBezTo>
                <a:cubicBezTo>
                  <a:pt x="112690" y="364728"/>
                  <a:pt x="93361" y="407846"/>
                  <a:pt x="77006" y="446504"/>
                </a:cubicBezTo>
                <a:cubicBezTo>
                  <a:pt x="60651" y="485162"/>
                  <a:pt x="47270" y="518615"/>
                  <a:pt x="36862" y="558016"/>
                </a:cubicBezTo>
                <a:cubicBezTo>
                  <a:pt x="26454" y="597417"/>
                  <a:pt x="20506" y="641279"/>
                  <a:pt x="14559" y="682910"/>
                </a:cubicBezTo>
                <a:cubicBezTo>
                  <a:pt x="8612" y="724541"/>
                  <a:pt x="3407" y="772119"/>
                  <a:pt x="1177" y="807803"/>
                </a:cubicBezTo>
                <a:cubicBezTo>
                  <a:pt x="-1053" y="843487"/>
                  <a:pt x="434" y="876197"/>
                  <a:pt x="1177" y="897013"/>
                </a:cubicBezTo>
                <a:cubicBezTo>
                  <a:pt x="1920" y="917829"/>
                  <a:pt x="3408" y="924520"/>
                  <a:pt x="5638" y="932697"/>
                </a:cubicBezTo>
                <a:cubicBezTo>
                  <a:pt x="7868" y="940874"/>
                  <a:pt x="10842" y="943476"/>
                  <a:pt x="14559" y="946078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5" name="Freeform 44"/>
          <p:cNvSpPr/>
          <p:nvPr/>
        </p:nvSpPr>
        <p:spPr>
          <a:xfrm>
            <a:off x="6644733" y="3366051"/>
            <a:ext cx="633389" cy="479234"/>
          </a:xfrm>
          <a:custGeom>
            <a:avLst/>
            <a:gdLst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347918 w 628929"/>
              <a:gd name="connsiteY5" fmla="*/ 450510 h 470582"/>
              <a:gd name="connsiteX6" fmla="*/ 410365 w 628929"/>
              <a:gd name="connsiteY6" fmla="*/ 468352 h 470582"/>
              <a:gd name="connsiteX7" fmla="*/ 512956 w 628929"/>
              <a:gd name="connsiteY7" fmla="*/ 468352 h 470582"/>
              <a:gd name="connsiteX8" fmla="*/ 628929 w 628929"/>
              <a:gd name="connsiteY8" fmla="*/ 450510 h 470582"/>
              <a:gd name="connsiteX9" fmla="*/ 628929 w 628929"/>
              <a:gd name="connsiteY9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41589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8997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069"/>
              <a:gd name="connsiteX1" fmla="*/ 22303 w 628929"/>
              <a:gd name="connsiteY1" fmla="*/ 129355 h 470069"/>
              <a:gd name="connsiteX2" fmla="*/ 93670 w 628929"/>
              <a:gd name="connsiteY2" fmla="*/ 272090 h 470069"/>
              <a:gd name="connsiteX3" fmla="*/ 160578 w 628929"/>
              <a:gd name="connsiteY3" fmla="*/ 356839 h 470069"/>
              <a:gd name="connsiteX4" fmla="*/ 249788 w 628929"/>
              <a:gd name="connsiteY4" fmla="*/ 419287 h 470069"/>
              <a:gd name="connsiteX5" fmla="*/ 294392 w 628929"/>
              <a:gd name="connsiteY5" fmla="*/ 441589 h 470069"/>
              <a:gd name="connsiteX6" fmla="*/ 330076 w 628929"/>
              <a:gd name="connsiteY6" fmla="*/ 459431 h 470069"/>
              <a:gd name="connsiteX7" fmla="*/ 410365 w 628929"/>
              <a:gd name="connsiteY7" fmla="*/ 468352 h 470069"/>
              <a:gd name="connsiteX8" fmla="*/ 512956 w 628929"/>
              <a:gd name="connsiteY8" fmla="*/ 468352 h 470069"/>
              <a:gd name="connsiteX9" fmla="*/ 628929 w 628929"/>
              <a:gd name="connsiteY9" fmla="*/ 450510 h 470069"/>
              <a:gd name="connsiteX10" fmla="*/ 628929 w 628929"/>
              <a:gd name="connsiteY10" fmla="*/ 450510 h 470069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313"/>
              <a:gd name="connsiteX1" fmla="*/ 22303 w 628929"/>
              <a:gd name="connsiteY1" fmla="*/ 129355 h 470313"/>
              <a:gd name="connsiteX2" fmla="*/ 93670 w 628929"/>
              <a:gd name="connsiteY2" fmla="*/ 272090 h 470313"/>
              <a:gd name="connsiteX3" fmla="*/ 160578 w 628929"/>
              <a:gd name="connsiteY3" fmla="*/ 356839 h 470313"/>
              <a:gd name="connsiteX4" fmla="*/ 249788 w 628929"/>
              <a:gd name="connsiteY4" fmla="*/ 419287 h 470313"/>
              <a:gd name="connsiteX5" fmla="*/ 294392 w 628929"/>
              <a:gd name="connsiteY5" fmla="*/ 441589 h 470313"/>
              <a:gd name="connsiteX6" fmla="*/ 330076 w 628929"/>
              <a:gd name="connsiteY6" fmla="*/ 454971 h 470313"/>
              <a:gd name="connsiteX7" fmla="*/ 410365 w 628929"/>
              <a:gd name="connsiteY7" fmla="*/ 468352 h 470313"/>
              <a:gd name="connsiteX8" fmla="*/ 512956 w 628929"/>
              <a:gd name="connsiteY8" fmla="*/ 468352 h 470313"/>
              <a:gd name="connsiteX9" fmla="*/ 628929 w 628929"/>
              <a:gd name="connsiteY9" fmla="*/ 450510 h 470313"/>
              <a:gd name="connsiteX10" fmla="*/ 628929 w 628929"/>
              <a:gd name="connsiteY10" fmla="*/ 450510 h 470313"/>
              <a:gd name="connsiteX0" fmla="*/ 0 w 633389"/>
              <a:gd name="connsiteY0" fmla="*/ 0 h 479234"/>
              <a:gd name="connsiteX1" fmla="*/ 26763 w 633389"/>
              <a:gd name="connsiteY1" fmla="*/ 138276 h 479234"/>
              <a:gd name="connsiteX2" fmla="*/ 98130 w 633389"/>
              <a:gd name="connsiteY2" fmla="*/ 281011 h 479234"/>
              <a:gd name="connsiteX3" fmla="*/ 165038 w 633389"/>
              <a:gd name="connsiteY3" fmla="*/ 365760 h 479234"/>
              <a:gd name="connsiteX4" fmla="*/ 254248 w 633389"/>
              <a:gd name="connsiteY4" fmla="*/ 428208 h 479234"/>
              <a:gd name="connsiteX5" fmla="*/ 298852 w 633389"/>
              <a:gd name="connsiteY5" fmla="*/ 450510 h 479234"/>
              <a:gd name="connsiteX6" fmla="*/ 334536 w 633389"/>
              <a:gd name="connsiteY6" fmla="*/ 463892 h 479234"/>
              <a:gd name="connsiteX7" fmla="*/ 414825 w 633389"/>
              <a:gd name="connsiteY7" fmla="*/ 477273 h 479234"/>
              <a:gd name="connsiteX8" fmla="*/ 517416 w 633389"/>
              <a:gd name="connsiteY8" fmla="*/ 477273 h 479234"/>
              <a:gd name="connsiteX9" fmla="*/ 633389 w 633389"/>
              <a:gd name="connsiteY9" fmla="*/ 459431 h 479234"/>
              <a:gd name="connsiteX10" fmla="*/ 633389 w 633389"/>
              <a:gd name="connsiteY10" fmla="*/ 459431 h 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389" h="479234">
                <a:moveTo>
                  <a:pt x="0" y="0"/>
                </a:moveTo>
                <a:cubicBezTo>
                  <a:pt x="3345" y="42003"/>
                  <a:pt x="10408" y="91441"/>
                  <a:pt x="26763" y="138276"/>
                </a:cubicBezTo>
                <a:cubicBezTo>
                  <a:pt x="43118" y="185111"/>
                  <a:pt x="75084" y="243097"/>
                  <a:pt x="98130" y="281011"/>
                </a:cubicBezTo>
                <a:cubicBezTo>
                  <a:pt x="121176" y="318925"/>
                  <a:pt x="139018" y="341227"/>
                  <a:pt x="165038" y="365760"/>
                </a:cubicBezTo>
                <a:cubicBezTo>
                  <a:pt x="191058" y="390293"/>
                  <a:pt x="231946" y="414083"/>
                  <a:pt x="254248" y="428208"/>
                </a:cubicBezTo>
                <a:cubicBezTo>
                  <a:pt x="276550" y="442333"/>
                  <a:pt x="283240" y="444563"/>
                  <a:pt x="298852" y="450510"/>
                </a:cubicBezTo>
                <a:cubicBezTo>
                  <a:pt x="314464" y="456457"/>
                  <a:pt x="315207" y="459432"/>
                  <a:pt x="334536" y="463892"/>
                </a:cubicBezTo>
                <a:cubicBezTo>
                  <a:pt x="353865" y="468353"/>
                  <a:pt x="384345" y="475043"/>
                  <a:pt x="414825" y="477273"/>
                </a:cubicBezTo>
                <a:cubicBezTo>
                  <a:pt x="445305" y="479503"/>
                  <a:pt x="480989" y="480247"/>
                  <a:pt x="517416" y="477273"/>
                </a:cubicBezTo>
                <a:cubicBezTo>
                  <a:pt x="553843" y="474299"/>
                  <a:pt x="633389" y="459431"/>
                  <a:pt x="633389" y="459431"/>
                </a:cubicBezTo>
                <a:lnTo>
                  <a:pt x="633389" y="45943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Freeform 46"/>
          <p:cNvSpPr/>
          <p:nvPr/>
        </p:nvSpPr>
        <p:spPr>
          <a:xfrm>
            <a:off x="7447522" y="2658099"/>
            <a:ext cx="29497" cy="220676"/>
          </a:xfrm>
          <a:custGeom>
            <a:avLst/>
            <a:gdLst>
              <a:gd name="connsiteX0" fmla="*/ 0 w 29497"/>
              <a:gd name="connsiteY0" fmla="*/ 213852 h 213852"/>
              <a:gd name="connsiteX1" fmla="*/ 22123 w 29497"/>
              <a:gd name="connsiteY1" fmla="*/ 88490 h 213852"/>
              <a:gd name="connsiteX2" fmla="*/ 29497 w 29497"/>
              <a:gd name="connsiteY2" fmla="*/ 0 h 213852"/>
              <a:gd name="connsiteX3" fmla="*/ 29497 w 29497"/>
              <a:gd name="connsiteY3" fmla="*/ 0 h 213852"/>
              <a:gd name="connsiteX0" fmla="*/ 0 w 29579"/>
              <a:gd name="connsiteY0" fmla="*/ 220406 h 220406"/>
              <a:gd name="connsiteX1" fmla="*/ 22123 w 29579"/>
              <a:gd name="connsiteY1" fmla="*/ 95044 h 220406"/>
              <a:gd name="connsiteX2" fmla="*/ 29497 w 29579"/>
              <a:gd name="connsiteY2" fmla="*/ 6554 h 220406"/>
              <a:gd name="connsiteX3" fmla="*/ 25854 w 29579"/>
              <a:gd name="connsiteY3" fmla="*/ 6554 h 220406"/>
              <a:gd name="connsiteX0" fmla="*/ 0 w 29579"/>
              <a:gd name="connsiteY0" fmla="*/ 220406 h 220406"/>
              <a:gd name="connsiteX1" fmla="*/ 14837 w 29579"/>
              <a:gd name="connsiteY1" fmla="*/ 178217 h 220406"/>
              <a:gd name="connsiteX2" fmla="*/ 22123 w 29579"/>
              <a:gd name="connsiteY2" fmla="*/ 95044 h 220406"/>
              <a:gd name="connsiteX3" fmla="*/ 29497 w 29579"/>
              <a:gd name="connsiteY3" fmla="*/ 6554 h 220406"/>
              <a:gd name="connsiteX4" fmla="*/ 25854 w 29579"/>
              <a:gd name="connsiteY4" fmla="*/ 6554 h 220406"/>
              <a:gd name="connsiteX0" fmla="*/ 0 w 29497"/>
              <a:gd name="connsiteY0" fmla="*/ 220406 h 220406"/>
              <a:gd name="connsiteX1" fmla="*/ 14837 w 29497"/>
              <a:gd name="connsiteY1" fmla="*/ 178217 h 220406"/>
              <a:gd name="connsiteX2" fmla="*/ 25766 w 29497"/>
              <a:gd name="connsiteY2" fmla="*/ 95044 h 220406"/>
              <a:gd name="connsiteX3" fmla="*/ 29497 w 29497"/>
              <a:gd name="connsiteY3" fmla="*/ 6554 h 220406"/>
              <a:gd name="connsiteX4" fmla="*/ 25854 w 29497"/>
              <a:gd name="connsiteY4" fmla="*/ 6554 h 220406"/>
              <a:gd name="connsiteX0" fmla="*/ 0 w 29497"/>
              <a:gd name="connsiteY0" fmla="*/ 220676 h 220676"/>
              <a:gd name="connsiteX1" fmla="*/ 14837 w 29497"/>
              <a:gd name="connsiteY1" fmla="*/ 178487 h 220676"/>
              <a:gd name="connsiteX2" fmla="*/ 25766 w 29497"/>
              <a:gd name="connsiteY2" fmla="*/ 98957 h 220676"/>
              <a:gd name="connsiteX3" fmla="*/ 29497 w 29497"/>
              <a:gd name="connsiteY3" fmla="*/ 6824 h 220676"/>
              <a:gd name="connsiteX4" fmla="*/ 25854 w 29497"/>
              <a:gd name="connsiteY4" fmla="*/ 6824 h 22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97" h="220676">
                <a:moveTo>
                  <a:pt x="0" y="220676"/>
                </a:moveTo>
                <a:cubicBezTo>
                  <a:pt x="1258" y="212430"/>
                  <a:pt x="11150" y="199381"/>
                  <a:pt x="14837" y="178487"/>
                </a:cubicBezTo>
                <a:cubicBezTo>
                  <a:pt x="18524" y="157593"/>
                  <a:pt x="23323" y="127567"/>
                  <a:pt x="25766" y="98957"/>
                </a:cubicBezTo>
                <a:cubicBezTo>
                  <a:pt x="28209" y="70347"/>
                  <a:pt x="29482" y="22179"/>
                  <a:pt x="29497" y="6824"/>
                </a:cubicBezTo>
                <a:cubicBezTo>
                  <a:pt x="29512" y="-8531"/>
                  <a:pt x="27068" y="6824"/>
                  <a:pt x="25854" y="6824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Oval 47"/>
          <p:cNvSpPr/>
          <p:nvPr/>
        </p:nvSpPr>
        <p:spPr>
          <a:xfrm>
            <a:off x="2796709" y="3073842"/>
            <a:ext cx="131573" cy="11756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Freeform 48"/>
          <p:cNvSpPr/>
          <p:nvPr/>
        </p:nvSpPr>
        <p:spPr>
          <a:xfrm rot="21158254">
            <a:off x="2799231" y="2443058"/>
            <a:ext cx="447965" cy="720261"/>
          </a:xfrm>
          <a:custGeom>
            <a:avLst/>
            <a:gdLst>
              <a:gd name="connsiteX0" fmla="*/ 0 w 307648"/>
              <a:gd name="connsiteY0" fmla="*/ 700755 h 700755"/>
              <a:gd name="connsiteX1" fmla="*/ 307648 w 307648"/>
              <a:gd name="connsiteY1" fmla="*/ 0 h 700755"/>
              <a:gd name="connsiteX2" fmla="*/ 307648 w 307648"/>
              <a:gd name="connsiteY2" fmla="*/ 0 h 70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7648" h="700755">
                <a:moveTo>
                  <a:pt x="0" y="700755"/>
                </a:moveTo>
                <a:lnTo>
                  <a:pt x="307648" y="0"/>
                </a:lnTo>
                <a:lnTo>
                  <a:pt x="30764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3181611" y="2389474"/>
            <a:ext cx="76932" cy="1307507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Freeform 50"/>
          <p:cNvSpPr/>
          <p:nvPr/>
        </p:nvSpPr>
        <p:spPr>
          <a:xfrm>
            <a:off x="3199201" y="3645706"/>
            <a:ext cx="598206" cy="213469"/>
          </a:xfrm>
          <a:custGeom>
            <a:avLst/>
            <a:gdLst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0916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76295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5580"/>
              <a:gd name="connsiteX1" fmla="*/ 94004 w 598206"/>
              <a:gd name="connsiteY1" fmla="*/ 136733 h 205580"/>
              <a:gd name="connsiteX2" fmla="*/ 170916 w 598206"/>
              <a:gd name="connsiteY2" fmla="*/ 187053 h 205580"/>
              <a:gd name="connsiteX3" fmla="*/ 247828 w 598206"/>
              <a:gd name="connsiteY3" fmla="*/ 188008 h 205580"/>
              <a:gd name="connsiteX4" fmla="*/ 324740 w 598206"/>
              <a:gd name="connsiteY4" fmla="*/ 205099 h 205580"/>
              <a:gd name="connsiteX5" fmla="*/ 401652 w 598206"/>
              <a:gd name="connsiteY5" fmla="*/ 196553 h 205580"/>
              <a:gd name="connsiteX6" fmla="*/ 487110 w 598206"/>
              <a:gd name="connsiteY6" fmla="*/ 153824 h 205580"/>
              <a:gd name="connsiteX7" fmla="*/ 598206 w 598206"/>
              <a:gd name="connsiteY7" fmla="*/ 59821 h 205580"/>
              <a:gd name="connsiteX8" fmla="*/ 598206 w 598206"/>
              <a:gd name="connsiteY8" fmla="*/ 59821 h 205580"/>
              <a:gd name="connsiteX0" fmla="*/ 0 w 598206"/>
              <a:gd name="connsiteY0" fmla="*/ 0 h 206224"/>
              <a:gd name="connsiteX1" fmla="*/ 94004 w 598206"/>
              <a:gd name="connsiteY1" fmla="*/ 136733 h 206224"/>
              <a:gd name="connsiteX2" fmla="*/ 170916 w 598206"/>
              <a:gd name="connsiteY2" fmla="*/ 187053 h 206224"/>
              <a:gd name="connsiteX3" fmla="*/ 247828 w 598206"/>
              <a:gd name="connsiteY3" fmla="*/ 204144 h 206224"/>
              <a:gd name="connsiteX4" fmla="*/ 324740 w 598206"/>
              <a:gd name="connsiteY4" fmla="*/ 205099 h 206224"/>
              <a:gd name="connsiteX5" fmla="*/ 401652 w 598206"/>
              <a:gd name="connsiteY5" fmla="*/ 196553 h 206224"/>
              <a:gd name="connsiteX6" fmla="*/ 487110 w 598206"/>
              <a:gd name="connsiteY6" fmla="*/ 153824 h 206224"/>
              <a:gd name="connsiteX7" fmla="*/ 598206 w 598206"/>
              <a:gd name="connsiteY7" fmla="*/ 59821 h 206224"/>
              <a:gd name="connsiteX8" fmla="*/ 598206 w 598206"/>
              <a:gd name="connsiteY8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98206 w 598206"/>
              <a:gd name="connsiteY8" fmla="*/ 59821 h 206224"/>
              <a:gd name="connsiteX9" fmla="*/ 598206 w 598206"/>
              <a:gd name="connsiteY9" fmla="*/ 59821 h 206224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7518"/>
              <a:gd name="connsiteX1" fmla="*/ 49515 w 598206"/>
              <a:gd name="connsiteY1" fmla="*/ 89731 h 217518"/>
              <a:gd name="connsiteX2" fmla="*/ 94004 w 598206"/>
              <a:gd name="connsiteY2" fmla="*/ 136733 h 217518"/>
              <a:gd name="connsiteX3" fmla="*/ 170916 w 598206"/>
              <a:gd name="connsiteY3" fmla="*/ 187053 h 217518"/>
              <a:gd name="connsiteX4" fmla="*/ 247828 w 598206"/>
              <a:gd name="connsiteY4" fmla="*/ 217023 h 217518"/>
              <a:gd name="connsiteX5" fmla="*/ 324740 w 598206"/>
              <a:gd name="connsiteY5" fmla="*/ 205099 h 217518"/>
              <a:gd name="connsiteX6" fmla="*/ 401652 w 598206"/>
              <a:gd name="connsiteY6" fmla="*/ 196553 h 217518"/>
              <a:gd name="connsiteX7" fmla="*/ 487110 w 598206"/>
              <a:gd name="connsiteY7" fmla="*/ 153824 h 217518"/>
              <a:gd name="connsiteX8" fmla="*/ 560503 w 598206"/>
              <a:gd name="connsiteY8" fmla="*/ 100489 h 217518"/>
              <a:gd name="connsiteX9" fmla="*/ 598206 w 598206"/>
              <a:gd name="connsiteY9" fmla="*/ 59821 h 217518"/>
              <a:gd name="connsiteX10" fmla="*/ 598206 w 598206"/>
              <a:gd name="connsiteY10" fmla="*/ 59821 h 217518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06224"/>
              <a:gd name="connsiteX1" fmla="*/ 49515 w 598206"/>
              <a:gd name="connsiteY1" fmla="*/ 89731 h 206224"/>
              <a:gd name="connsiteX2" fmla="*/ 94004 w 598206"/>
              <a:gd name="connsiteY2" fmla="*/ 136733 h 206224"/>
              <a:gd name="connsiteX3" fmla="*/ 170916 w 598206"/>
              <a:gd name="connsiteY3" fmla="*/ 187053 h 206224"/>
              <a:gd name="connsiteX4" fmla="*/ 247828 w 598206"/>
              <a:gd name="connsiteY4" fmla="*/ 204144 h 206224"/>
              <a:gd name="connsiteX5" fmla="*/ 324740 w 598206"/>
              <a:gd name="connsiteY5" fmla="*/ 205099 h 206224"/>
              <a:gd name="connsiteX6" fmla="*/ 401652 w 598206"/>
              <a:gd name="connsiteY6" fmla="*/ 196553 h 206224"/>
              <a:gd name="connsiteX7" fmla="*/ 487110 w 598206"/>
              <a:gd name="connsiteY7" fmla="*/ 153824 h 206224"/>
              <a:gd name="connsiteX8" fmla="*/ 560503 w 598206"/>
              <a:gd name="connsiteY8" fmla="*/ 100489 h 206224"/>
              <a:gd name="connsiteX9" fmla="*/ 598206 w 598206"/>
              <a:gd name="connsiteY9" fmla="*/ 59821 h 206224"/>
              <a:gd name="connsiteX10" fmla="*/ 598206 w 598206"/>
              <a:gd name="connsiteY10" fmla="*/ 59821 h 206224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1753"/>
              <a:gd name="connsiteX1" fmla="*/ 49515 w 598206"/>
              <a:gd name="connsiteY1" fmla="*/ 89731 h 211753"/>
              <a:gd name="connsiteX2" fmla="*/ 94004 w 598206"/>
              <a:gd name="connsiteY2" fmla="*/ 136733 h 211753"/>
              <a:gd name="connsiteX3" fmla="*/ 170916 w 598206"/>
              <a:gd name="connsiteY3" fmla="*/ 187053 h 211753"/>
              <a:gd name="connsiteX4" fmla="*/ 247828 w 598206"/>
              <a:gd name="connsiteY4" fmla="*/ 204144 h 211753"/>
              <a:gd name="connsiteX5" fmla="*/ 324740 w 598206"/>
              <a:gd name="connsiteY5" fmla="*/ 211539 h 211753"/>
              <a:gd name="connsiteX6" fmla="*/ 401652 w 598206"/>
              <a:gd name="connsiteY6" fmla="*/ 196553 h 211753"/>
              <a:gd name="connsiteX7" fmla="*/ 487110 w 598206"/>
              <a:gd name="connsiteY7" fmla="*/ 153824 h 211753"/>
              <a:gd name="connsiteX8" fmla="*/ 560503 w 598206"/>
              <a:gd name="connsiteY8" fmla="*/ 100489 h 211753"/>
              <a:gd name="connsiteX9" fmla="*/ 598206 w 598206"/>
              <a:gd name="connsiteY9" fmla="*/ 59821 h 211753"/>
              <a:gd name="connsiteX10" fmla="*/ 598206 w 598206"/>
              <a:gd name="connsiteY10" fmla="*/ 59821 h 211753"/>
              <a:gd name="connsiteX0" fmla="*/ 0 w 598206"/>
              <a:gd name="connsiteY0" fmla="*/ 0 h 213469"/>
              <a:gd name="connsiteX1" fmla="*/ 49515 w 598206"/>
              <a:gd name="connsiteY1" fmla="*/ 89731 h 213469"/>
              <a:gd name="connsiteX2" fmla="*/ 94004 w 598206"/>
              <a:gd name="connsiteY2" fmla="*/ 136733 h 213469"/>
              <a:gd name="connsiteX3" fmla="*/ 170916 w 598206"/>
              <a:gd name="connsiteY3" fmla="*/ 187053 h 213469"/>
              <a:gd name="connsiteX4" fmla="*/ 247828 w 598206"/>
              <a:gd name="connsiteY4" fmla="*/ 210584 h 213469"/>
              <a:gd name="connsiteX5" fmla="*/ 324740 w 598206"/>
              <a:gd name="connsiteY5" fmla="*/ 211539 h 213469"/>
              <a:gd name="connsiteX6" fmla="*/ 401652 w 598206"/>
              <a:gd name="connsiteY6" fmla="*/ 196553 h 213469"/>
              <a:gd name="connsiteX7" fmla="*/ 487110 w 598206"/>
              <a:gd name="connsiteY7" fmla="*/ 153824 h 213469"/>
              <a:gd name="connsiteX8" fmla="*/ 560503 w 598206"/>
              <a:gd name="connsiteY8" fmla="*/ 100489 h 213469"/>
              <a:gd name="connsiteX9" fmla="*/ 598206 w 598206"/>
              <a:gd name="connsiteY9" fmla="*/ 59821 h 213469"/>
              <a:gd name="connsiteX10" fmla="*/ 598206 w 598206"/>
              <a:gd name="connsiteY10" fmla="*/ 59821 h 21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8206" h="213469">
                <a:moveTo>
                  <a:pt x="0" y="0"/>
                </a:moveTo>
                <a:cubicBezTo>
                  <a:pt x="8252" y="14059"/>
                  <a:pt x="33848" y="66942"/>
                  <a:pt x="49515" y="89731"/>
                </a:cubicBezTo>
                <a:cubicBezTo>
                  <a:pt x="65182" y="112520"/>
                  <a:pt x="73771" y="120513"/>
                  <a:pt x="94004" y="136733"/>
                </a:cubicBezTo>
                <a:cubicBezTo>
                  <a:pt x="114237" y="152953"/>
                  <a:pt x="145279" y="174745"/>
                  <a:pt x="170916" y="187053"/>
                </a:cubicBezTo>
                <a:cubicBezTo>
                  <a:pt x="196553" y="199362"/>
                  <a:pt x="222191" y="206503"/>
                  <a:pt x="247828" y="210584"/>
                </a:cubicBezTo>
                <a:cubicBezTo>
                  <a:pt x="273465" y="214665"/>
                  <a:pt x="299103" y="213878"/>
                  <a:pt x="324740" y="211539"/>
                </a:cubicBezTo>
                <a:cubicBezTo>
                  <a:pt x="350377" y="209201"/>
                  <a:pt x="374590" y="206172"/>
                  <a:pt x="401652" y="196553"/>
                </a:cubicBezTo>
                <a:cubicBezTo>
                  <a:pt x="428714" y="186934"/>
                  <a:pt x="460635" y="169835"/>
                  <a:pt x="487110" y="153824"/>
                </a:cubicBezTo>
                <a:cubicBezTo>
                  <a:pt x="513585" y="137813"/>
                  <a:pt x="541987" y="116156"/>
                  <a:pt x="560503" y="100489"/>
                </a:cubicBezTo>
                <a:cubicBezTo>
                  <a:pt x="579019" y="84822"/>
                  <a:pt x="591922" y="66599"/>
                  <a:pt x="598206" y="59821"/>
                </a:cubicBezTo>
                <a:lnTo>
                  <a:pt x="598206" y="5982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3759704" y="2406868"/>
            <a:ext cx="467958" cy="1333948"/>
          </a:xfrm>
          <a:custGeom>
            <a:avLst/>
            <a:gdLst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55003 w 468993"/>
              <a:gd name="connsiteY4" fmla="*/ 731520 h 1333948"/>
              <a:gd name="connsiteX5" fmla="*/ 430306 w 468993"/>
              <a:gd name="connsiteY5" fmla="*/ 559397 h 1333948"/>
              <a:gd name="connsiteX6" fmla="*/ 457200 w 468993"/>
              <a:gd name="connsiteY6" fmla="*/ 441063 h 1333948"/>
              <a:gd name="connsiteX7" fmla="*/ 467958 w 468993"/>
              <a:gd name="connsiteY7" fmla="*/ 322729 h 1333948"/>
              <a:gd name="connsiteX8" fmla="*/ 467958 w 468993"/>
              <a:gd name="connsiteY8" fmla="*/ 204395 h 1333948"/>
              <a:gd name="connsiteX9" fmla="*/ 462579 w 468993"/>
              <a:gd name="connsiteY9" fmla="*/ 59167 h 1333948"/>
              <a:gd name="connsiteX10" fmla="*/ 467958 w 468993"/>
              <a:gd name="connsiteY10" fmla="*/ 0 h 1333948"/>
              <a:gd name="connsiteX11" fmla="*/ 467958 w 468993"/>
              <a:gd name="connsiteY11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06593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95836 w 468993"/>
              <a:gd name="connsiteY3" fmla="*/ 919778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4320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55003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5760 w 468993"/>
              <a:gd name="connsiteY5" fmla="*/ 736899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49624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30306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993"/>
              <a:gd name="connsiteY0" fmla="*/ 1333948 h 1333948"/>
              <a:gd name="connsiteX1" fmla="*/ 102198 w 468993"/>
              <a:gd name="connsiteY1" fmla="*/ 1226371 h 1333948"/>
              <a:gd name="connsiteX2" fmla="*/ 182880 w 468993"/>
              <a:gd name="connsiteY2" fmla="*/ 1097280 h 1333948"/>
              <a:gd name="connsiteX3" fmla="*/ 279699 w 468993"/>
              <a:gd name="connsiteY3" fmla="*/ 914399 h 1333948"/>
              <a:gd name="connsiteX4" fmla="*/ 311972 w 468993"/>
              <a:gd name="connsiteY4" fmla="*/ 849854 h 1333948"/>
              <a:gd name="connsiteX5" fmla="*/ 360381 w 468993"/>
              <a:gd name="connsiteY5" fmla="*/ 731520 h 1333948"/>
              <a:gd name="connsiteX6" fmla="*/ 419549 w 468993"/>
              <a:gd name="connsiteY6" fmla="*/ 559397 h 1333948"/>
              <a:gd name="connsiteX7" fmla="*/ 457200 w 468993"/>
              <a:gd name="connsiteY7" fmla="*/ 441063 h 1333948"/>
              <a:gd name="connsiteX8" fmla="*/ 467958 w 468993"/>
              <a:gd name="connsiteY8" fmla="*/ 322729 h 1333948"/>
              <a:gd name="connsiteX9" fmla="*/ 467958 w 468993"/>
              <a:gd name="connsiteY9" fmla="*/ 204395 h 1333948"/>
              <a:gd name="connsiteX10" fmla="*/ 462579 w 468993"/>
              <a:gd name="connsiteY10" fmla="*/ 59167 h 1333948"/>
              <a:gd name="connsiteX11" fmla="*/ 467958 w 468993"/>
              <a:gd name="connsiteY11" fmla="*/ 0 h 1333948"/>
              <a:gd name="connsiteX12" fmla="*/ 467958 w 468993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8058"/>
              <a:gd name="connsiteY0" fmla="*/ 1333948 h 1333948"/>
              <a:gd name="connsiteX1" fmla="*/ 102198 w 468058"/>
              <a:gd name="connsiteY1" fmla="*/ 1226371 h 1333948"/>
              <a:gd name="connsiteX2" fmla="*/ 182880 w 468058"/>
              <a:gd name="connsiteY2" fmla="*/ 1097280 h 1333948"/>
              <a:gd name="connsiteX3" fmla="*/ 279699 w 468058"/>
              <a:gd name="connsiteY3" fmla="*/ 914399 h 1333948"/>
              <a:gd name="connsiteX4" fmla="*/ 311972 w 468058"/>
              <a:gd name="connsiteY4" fmla="*/ 849854 h 1333948"/>
              <a:gd name="connsiteX5" fmla="*/ 360381 w 468058"/>
              <a:gd name="connsiteY5" fmla="*/ 731520 h 1333948"/>
              <a:gd name="connsiteX6" fmla="*/ 419549 w 468058"/>
              <a:gd name="connsiteY6" fmla="*/ 559397 h 1333948"/>
              <a:gd name="connsiteX7" fmla="*/ 457200 w 468058"/>
              <a:gd name="connsiteY7" fmla="*/ 441063 h 1333948"/>
              <a:gd name="connsiteX8" fmla="*/ 467958 w 468058"/>
              <a:gd name="connsiteY8" fmla="*/ 322729 h 1333948"/>
              <a:gd name="connsiteX9" fmla="*/ 462580 w 468058"/>
              <a:gd name="connsiteY9" fmla="*/ 204395 h 1333948"/>
              <a:gd name="connsiteX10" fmla="*/ 462579 w 468058"/>
              <a:gd name="connsiteY10" fmla="*/ 59167 h 1333948"/>
              <a:gd name="connsiteX11" fmla="*/ 467958 w 468058"/>
              <a:gd name="connsiteY11" fmla="*/ 0 h 1333948"/>
              <a:gd name="connsiteX12" fmla="*/ 467958 w 4680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51822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102198 w 467958"/>
              <a:gd name="connsiteY1" fmla="*/ 1226371 h 1333948"/>
              <a:gd name="connsiteX2" fmla="*/ 182880 w 467958"/>
              <a:gd name="connsiteY2" fmla="*/ 1097280 h 1333948"/>
              <a:gd name="connsiteX3" fmla="*/ 279699 w 467958"/>
              <a:gd name="connsiteY3" fmla="*/ 914399 h 1333948"/>
              <a:gd name="connsiteX4" fmla="*/ 311972 w 467958"/>
              <a:gd name="connsiteY4" fmla="*/ 849854 h 1333948"/>
              <a:gd name="connsiteX5" fmla="*/ 360381 w 467958"/>
              <a:gd name="connsiteY5" fmla="*/ 731520 h 1333948"/>
              <a:gd name="connsiteX6" fmla="*/ 419549 w 467958"/>
              <a:gd name="connsiteY6" fmla="*/ 559397 h 1333948"/>
              <a:gd name="connsiteX7" fmla="*/ 457200 w 467958"/>
              <a:gd name="connsiteY7" fmla="*/ 441063 h 1333948"/>
              <a:gd name="connsiteX8" fmla="*/ 462579 w 467958"/>
              <a:gd name="connsiteY8" fmla="*/ 322729 h 1333948"/>
              <a:gd name="connsiteX9" fmla="*/ 462580 w 467958"/>
              <a:gd name="connsiteY9" fmla="*/ 204395 h 1333948"/>
              <a:gd name="connsiteX10" fmla="*/ 462579 w 467958"/>
              <a:gd name="connsiteY10" fmla="*/ 59167 h 1333948"/>
              <a:gd name="connsiteX11" fmla="*/ 467958 w 467958"/>
              <a:gd name="connsiteY11" fmla="*/ 0 h 1333948"/>
              <a:gd name="connsiteX12" fmla="*/ 467958 w 467958"/>
              <a:gd name="connsiteY12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82880 w 467958"/>
              <a:gd name="connsiteY3" fmla="*/ 1097280 h 1333948"/>
              <a:gd name="connsiteX4" fmla="*/ 279699 w 467958"/>
              <a:gd name="connsiteY4" fmla="*/ 914399 h 1333948"/>
              <a:gd name="connsiteX5" fmla="*/ 311972 w 467958"/>
              <a:gd name="connsiteY5" fmla="*/ 849854 h 1333948"/>
              <a:gd name="connsiteX6" fmla="*/ 360381 w 467958"/>
              <a:gd name="connsiteY6" fmla="*/ 731520 h 1333948"/>
              <a:gd name="connsiteX7" fmla="*/ 419549 w 467958"/>
              <a:gd name="connsiteY7" fmla="*/ 559397 h 1333948"/>
              <a:gd name="connsiteX8" fmla="*/ 457200 w 467958"/>
              <a:gd name="connsiteY8" fmla="*/ 441063 h 1333948"/>
              <a:gd name="connsiteX9" fmla="*/ 462579 w 467958"/>
              <a:gd name="connsiteY9" fmla="*/ 322729 h 1333948"/>
              <a:gd name="connsiteX10" fmla="*/ 462580 w 467958"/>
              <a:gd name="connsiteY10" fmla="*/ 204395 h 1333948"/>
              <a:gd name="connsiteX11" fmla="*/ 462579 w 467958"/>
              <a:gd name="connsiteY11" fmla="*/ 59167 h 1333948"/>
              <a:gd name="connsiteX12" fmla="*/ 467958 w 467958"/>
              <a:gd name="connsiteY12" fmla="*/ 0 h 1333948"/>
              <a:gd name="connsiteX13" fmla="*/ 467958 w 467958"/>
              <a:gd name="connsiteY13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37123 w 467958"/>
              <a:gd name="connsiteY3" fmla="*/ 1161144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097280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288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79699 w 467958"/>
              <a:gd name="connsiteY5" fmla="*/ 914399 h 1333948"/>
              <a:gd name="connsiteX6" fmla="*/ 311972 w 467958"/>
              <a:gd name="connsiteY6" fmla="*/ 849854 h 1333948"/>
              <a:gd name="connsiteX7" fmla="*/ 360381 w 467958"/>
              <a:gd name="connsiteY7" fmla="*/ 731520 h 1333948"/>
              <a:gd name="connsiteX8" fmla="*/ 419549 w 467958"/>
              <a:gd name="connsiteY8" fmla="*/ 559397 h 1333948"/>
              <a:gd name="connsiteX9" fmla="*/ 457200 w 467958"/>
              <a:gd name="connsiteY9" fmla="*/ 441063 h 1333948"/>
              <a:gd name="connsiteX10" fmla="*/ 462579 w 467958"/>
              <a:gd name="connsiteY10" fmla="*/ 322729 h 1333948"/>
              <a:gd name="connsiteX11" fmla="*/ 462580 w 467958"/>
              <a:gd name="connsiteY11" fmla="*/ 204395 h 1333948"/>
              <a:gd name="connsiteX12" fmla="*/ 462579 w 467958"/>
              <a:gd name="connsiteY12" fmla="*/ 59167 h 1333948"/>
              <a:gd name="connsiteX13" fmla="*/ 467958 w 467958"/>
              <a:gd name="connsiteY13" fmla="*/ 0 h 1333948"/>
              <a:gd name="connsiteX14" fmla="*/ 467958 w 467958"/>
              <a:gd name="connsiteY14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46593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5947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1972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79699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37652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302735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  <a:gd name="connsiteX0" fmla="*/ 0 w 467958"/>
              <a:gd name="connsiteY0" fmla="*/ 1333948 h 1333948"/>
              <a:gd name="connsiteX1" fmla="*/ 44091 w 467958"/>
              <a:gd name="connsiteY1" fmla="*/ 1296296 h 1333948"/>
              <a:gd name="connsiteX2" fmla="*/ 102198 w 467958"/>
              <a:gd name="connsiteY2" fmla="*/ 1226371 h 1333948"/>
              <a:gd name="connsiteX3" fmla="*/ 143562 w 467958"/>
              <a:gd name="connsiteY3" fmla="*/ 1174023 h 1333948"/>
              <a:gd name="connsiteX4" fmla="*/ 189320 w 467958"/>
              <a:gd name="connsiteY4" fmla="*/ 1103719 h 1333948"/>
              <a:gd name="connsiteX5" fmla="*/ 265912 w 467958"/>
              <a:gd name="connsiteY5" fmla="*/ 955082 h 1333948"/>
              <a:gd name="connsiteX6" fmla="*/ 286138 w 467958"/>
              <a:gd name="connsiteY6" fmla="*/ 914399 h 1333948"/>
              <a:gd name="connsiteX7" fmla="*/ 318411 w 467958"/>
              <a:gd name="connsiteY7" fmla="*/ 849854 h 1333948"/>
              <a:gd name="connsiteX8" fmla="*/ 360381 w 467958"/>
              <a:gd name="connsiteY8" fmla="*/ 731520 h 1333948"/>
              <a:gd name="connsiteX9" fmla="*/ 419549 w 467958"/>
              <a:gd name="connsiteY9" fmla="*/ 559397 h 1333948"/>
              <a:gd name="connsiteX10" fmla="*/ 457200 w 467958"/>
              <a:gd name="connsiteY10" fmla="*/ 441063 h 1333948"/>
              <a:gd name="connsiteX11" fmla="*/ 462579 w 467958"/>
              <a:gd name="connsiteY11" fmla="*/ 322729 h 1333948"/>
              <a:gd name="connsiteX12" fmla="*/ 462580 w 467958"/>
              <a:gd name="connsiteY12" fmla="*/ 204395 h 1333948"/>
              <a:gd name="connsiteX13" fmla="*/ 462579 w 467958"/>
              <a:gd name="connsiteY13" fmla="*/ 59167 h 1333948"/>
              <a:gd name="connsiteX14" fmla="*/ 467958 w 467958"/>
              <a:gd name="connsiteY14" fmla="*/ 0 h 1333948"/>
              <a:gd name="connsiteX15" fmla="*/ 467958 w 467958"/>
              <a:gd name="connsiteY15" fmla="*/ 0 h 1333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7958" h="1333948">
                <a:moveTo>
                  <a:pt x="0" y="1333948"/>
                </a:moveTo>
                <a:cubicBezTo>
                  <a:pt x="6275" y="1325880"/>
                  <a:pt x="27058" y="1314226"/>
                  <a:pt x="44091" y="1296296"/>
                </a:cubicBezTo>
                <a:cubicBezTo>
                  <a:pt x="61124" y="1278366"/>
                  <a:pt x="85620" y="1246750"/>
                  <a:pt x="102198" y="1226371"/>
                </a:cubicBezTo>
                <a:cubicBezTo>
                  <a:pt x="118777" y="1205992"/>
                  <a:pt x="130115" y="1195538"/>
                  <a:pt x="143562" y="1174023"/>
                </a:cubicBezTo>
                <a:cubicBezTo>
                  <a:pt x="157009" y="1152508"/>
                  <a:pt x="168928" y="1140209"/>
                  <a:pt x="189320" y="1103719"/>
                </a:cubicBezTo>
                <a:cubicBezTo>
                  <a:pt x="209712" y="1067229"/>
                  <a:pt x="250849" y="986635"/>
                  <a:pt x="265912" y="955082"/>
                </a:cubicBezTo>
                <a:cubicBezTo>
                  <a:pt x="280975" y="923529"/>
                  <a:pt x="277388" y="931937"/>
                  <a:pt x="286138" y="914399"/>
                </a:cubicBezTo>
                <a:cubicBezTo>
                  <a:pt x="294888" y="896861"/>
                  <a:pt x="306037" y="880334"/>
                  <a:pt x="318411" y="849854"/>
                </a:cubicBezTo>
                <a:cubicBezTo>
                  <a:pt x="330785" y="819374"/>
                  <a:pt x="343525" y="779930"/>
                  <a:pt x="360381" y="731520"/>
                </a:cubicBezTo>
                <a:cubicBezTo>
                  <a:pt x="377237" y="683110"/>
                  <a:pt x="403413" y="607806"/>
                  <a:pt x="419549" y="559397"/>
                </a:cubicBezTo>
                <a:cubicBezTo>
                  <a:pt x="435685" y="510988"/>
                  <a:pt x="450028" y="480508"/>
                  <a:pt x="457200" y="441063"/>
                </a:cubicBezTo>
                <a:cubicBezTo>
                  <a:pt x="464372" y="401618"/>
                  <a:pt x="461682" y="362174"/>
                  <a:pt x="462579" y="322729"/>
                </a:cubicBezTo>
                <a:cubicBezTo>
                  <a:pt x="463476" y="283284"/>
                  <a:pt x="462580" y="248322"/>
                  <a:pt x="462580" y="204395"/>
                </a:cubicBezTo>
                <a:cubicBezTo>
                  <a:pt x="462580" y="160468"/>
                  <a:pt x="461683" y="93233"/>
                  <a:pt x="462579" y="59167"/>
                </a:cubicBezTo>
                <a:cubicBezTo>
                  <a:pt x="463475" y="25101"/>
                  <a:pt x="467062" y="9861"/>
                  <a:pt x="467958" y="0"/>
                </a:cubicBezTo>
                <a:lnTo>
                  <a:pt x="467958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Freeform 52"/>
          <p:cNvSpPr/>
          <p:nvPr/>
        </p:nvSpPr>
        <p:spPr>
          <a:xfrm>
            <a:off x="4223743" y="2417325"/>
            <a:ext cx="70841" cy="1336134"/>
          </a:xfrm>
          <a:custGeom>
            <a:avLst/>
            <a:gdLst>
              <a:gd name="connsiteX0" fmla="*/ 9045 w 103049"/>
              <a:gd name="connsiteY0" fmla="*/ 0 h 1384969"/>
              <a:gd name="connsiteX1" fmla="*/ 9045 w 103049"/>
              <a:gd name="connsiteY1" fmla="*/ 1213503 h 1384969"/>
              <a:gd name="connsiteX2" fmla="*/ 103049 w 103049"/>
              <a:gd name="connsiteY2" fmla="*/ 1375873 h 1384969"/>
              <a:gd name="connsiteX3" fmla="*/ 103049 w 103049"/>
              <a:gd name="connsiteY3" fmla="*/ 1375873 h 138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049" h="1384969">
                <a:moveTo>
                  <a:pt x="9045" y="0"/>
                </a:moveTo>
                <a:cubicBezTo>
                  <a:pt x="1211" y="492095"/>
                  <a:pt x="-6622" y="984191"/>
                  <a:pt x="9045" y="1213503"/>
                </a:cubicBezTo>
                <a:cubicBezTo>
                  <a:pt x="24712" y="1442815"/>
                  <a:pt x="103049" y="1375873"/>
                  <a:pt x="103049" y="1375873"/>
                </a:cubicBezTo>
                <a:lnTo>
                  <a:pt x="103049" y="137587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Freeform 53"/>
          <p:cNvSpPr/>
          <p:nvPr/>
        </p:nvSpPr>
        <p:spPr>
          <a:xfrm>
            <a:off x="4227663" y="3606344"/>
            <a:ext cx="505610" cy="249696"/>
          </a:xfrm>
          <a:custGeom>
            <a:avLst/>
            <a:gdLst>
              <a:gd name="connsiteX0" fmla="*/ 0 w 510989"/>
              <a:gd name="connsiteY0" fmla="*/ 0 h 225824"/>
              <a:gd name="connsiteX1" fmla="*/ 26894 w 510989"/>
              <a:gd name="connsiteY1" fmla="*/ 134471 h 225824"/>
              <a:gd name="connsiteX2" fmla="*/ 102198 w 510989"/>
              <a:gd name="connsiteY2" fmla="*/ 199017 h 225824"/>
              <a:gd name="connsiteX3" fmla="*/ 204396 w 510989"/>
              <a:gd name="connsiteY3" fmla="*/ 220532 h 225824"/>
              <a:gd name="connsiteX4" fmla="*/ 290457 w 510989"/>
              <a:gd name="connsiteY4" fmla="*/ 220532 h 225824"/>
              <a:gd name="connsiteX5" fmla="*/ 398033 w 510989"/>
              <a:gd name="connsiteY5" fmla="*/ 161365 h 225824"/>
              <a:gd name="connsiteX6" fmla="*/ 478716 w 510989"/>
              <a:gd name="connsiteY6" fmla="*/ 96819 h 225824"/>
              <a:gd name="connsiteX7" fmla="*/ 510989 w 510989"/>
              <a:gd name="connsiteY7" fmla="*/ 69925 h 225824"/>
              <a:gd name="connsiteX8" fmla="*/ 510989 w 510989"/>
              <a:gd name="connsiteY8" fmla="*/ 69925 h 225824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6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30499"/>
              <a:gd name="connsiteX1" fmla="*/ 21515 w 505610"/>
              <a:gd name="connsiteY1" fmla="*/ 139850 h 230499"/>
              <a:gd name="connsiteX2" fmla="*/ 96819 w 505610"/>
              <a:gd name="connsiteY2" fmla="*/ 220532 h 230499"/>
              <a:gd name="connsiteX3" fmla="*/ 199017 w 505610"/>
              <a:gd name="connsiteY3" fmla="*/ 225911 h 230499"/>
              <a:gd name="connsiteX4" fmla="*/ 285078 w 505610"/>
              <a:gd name="connsiteY4" fmla="*/ 225911 h 230499"/>
              <a:gd name="connsiteX5" fmla="*/ 392654 w 505610"/>
              <a:gd name="connsiteY5" fmla="*/ 166744 h 230499"/>
              <a:gd name="connsiteX6" fmla="*/ 473337 w 505610"/>
              <a:gd name="connsiteY6" fmla="*/ 102198 h 230499"/>
              <a:gd name="connsiteX7" fmla="*/ 505610 w 505610"/>
              <a:gd name="connsiteY7" fmla="*/ 75304 h 230499"/>
              <a:gd name="connsiteX8" fmla="*/ 505610 w 505610"/>
              <a:gd name="connsiteY8" fmla="*/ 75304 h 230499"/>
              <a:gd name="connsiteX0" fmla="*/ 0 w 505610"/>
              <a:gd name="connsiteY0" fmla="*/ 0 h 231203"/>
              <a:gd name="connsiteX1" fmla="*/ 21515 w 505610"/>
              <a:gd name="connsiteY1" fmla="*/ 139850 h 231203"/>
              <a:gd name="connsiteX2" fmla="*/ 96819 w 505610"/>
              <a:gd name="connsiteY2" fmla="*/ 204395 h 231203"/>
              <a:gd name="connsiteX3" fmla="*/ 199017 w 505610"/>
              <a:gd name="connsiteY3" fmla="*/ 225911 h 231203"/>
              <a:gd name="connsiteX4" fmla="*/ 285078 w 505610"/>
              <a:gd name="connsiteY4" fmla="*/ 225911 h 231203"/>
              <a:gd name="connsiteX5" fmla="*/ 392654 w 505610"/>
              <a:gd name="connsiteY5" fmla="*/ 166744 h 231203"/>
              <a:gd name="connsiteX6" fmla="*/ 473337 w 505610"/>
              <a:gd name="connsiteY6" fmla="*/ 102198 h 231203"/>
              <a:gd name="connsiteX7" fmla="*/ 505610 w 505610"/>
              <a:gd name="connsiteY7" fmla="*/ 75304 h 231203"/>
              <a:gd name="connsiteX8" fmla="*/ 505610 w 505610"/>
              <a:gd name="connsiteY8" fmla="*/ 75304 h 231203"/>
              <a:gd name="connsiteX0" fmla="*/ 0 w 505610"/>
              <a:gd name="connsiteY0" fmla="*/ 0 h 258595"/>
              <a:gd name="connsiteX1" fmla="*/ 21515 w 505610"/>
              <a:gd name="connsiteY1" fmla="*/ 139850 h 258595"/>
              <a:gd name="connsiteX2" fmla="*/ 96819 w 505610"/>
              <a:gd name="connsiteY2" fmla="*/ 204395 h 258595"/>
              <a:gd name="connsiteX3" fmla="*/ 199017 w 505610"/>
              <a:gd name="connsiteY3" fmla="*/ 258184 h 258595"/>
              <a:gd name="connsiteX4" fmla="*/ 285078 w 505610"/>
              <a:gd name="connsiteY4" fmla="*/ 225911 h 258595"/>
              <a:gd name="connsiteX5" fmla="*/ 392654 w 505610"/>
              <a:gd name="connsiteY5" fmla="*/ 166744 h 258595"/>
              <a:gd name="connsiteX6" fmla="*/ 473337 w 505610"/>
              <a:gd name="connsiteY6" fmla="*/ 102198 h 258595"/>
              <a:gd name="connsiteX7" fmla="*/ 505610 w 505610"/>
              <a:gd name="connsiteY7" fmla="*/ 75304 h 258595"/>
              <a:gd name="connsiteX8" fmla="*/ 505610 w 505610"/>
              <a:gd name="connsiteY8" fmla="*/ 75304 h 258595"/>
              <a:gd name="connsiteX0" fmla="*/ 0 w 505610"/>
              <a:gd name="connsiteY0" fmla="*/ 0 h 242971"/>
              <a:gd name="connsiteX1" fmla="*/ 21515 w 505610"/>
              <a:gd name="connsiteY1" fmla="*/ 139850 h 242971"/>
              <a:gd name="connsiteX2" fmla="*/ 96819 w 505610"/>
              <a:gd name="connsiteY2" fmla="*/ 204395 h 242971"/>
              <a:gd name="connsiteX3" fmla="*/ 199017 w 505610"/>
              <a:gd name="connsiteY3" fmla="*/ 242048 h 242971"/>
              <a:gd name="connsiteX4" fmla="*/ 285078 w 505610"/>
              <a:gd name="connsiteY4" fmla="*/ 225911 h 242971"/>
              <a:gd name="connsiteX5" fmla="*/ 392654 w 505610"/>
              <a:gd name="connsiteY5" fmla="*/ 166744 h 242971"/>
              <a:gd name="connsiteX6" fmla="*/ 473337 w 505610"/>
              <a:gd name="connsiteY6" fmla="*/ 102198 h 242971"/>
              <a:gd name="connsiteX7" fmla="*/ 505610 w 505610"/>
              <a:gd name="connsiteY7" fmla="*/ 75304 h 242971"/>
              <a:gd name="connsiteX8" fmla="*/ 505610 w 505610"/>
              <a:gd name="connsiteY8" fmla="*/ 75304 h 242971"/>
              <a:gd name="connsiteX0" fmla="*/ 0 w 505610"/>
              <a:gd name="connsiteY0" fmla="*/ 0 h 238148"/>
              <a:gd name="connsiteX1" fmla="*/ 21515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8148"/>
              <a:gd name="connsiteX1" fmla="*/ 26894 w 505610"/>
              <a:gd name="connsiteY1" fmla="*/ 139850 h 238148"/>
              <a:gd name="connsiteX2" fmla="*/ 96819 w 505610"/>
              <a:gd name="connsiteY2" fmla="*/ 204395 h 238148"/>
              <a:gd name="connsiteX3" fmla="*/ 199017 w 505610"/>
              <a:gd name="connsiteY3" fmla="*/ 236669 h 238148"/>
              <a:gd name="connsiteX4" fmla="*/ 285078 w 505610"/>
              <a:gd name="connsiteY4" fmla="*/ 225911 h 238148"/>
              <a:gd name="connsiteX5" fmla="*/ 392654 w 505610"/>
              <a:gd name="connsiteY5" fmla="*/ 166744 h 238148"/>
              <a:gd name="connsiteX6" fmla="*/ 473337 w 505610"/>
              <a:gd name="connsiteY6" fmla="*/ 102198 h 238148"/>
              <a:gd name="connsiteX7" fmla="*/ 505610 w 505610"/>
              <a:gd name="connsiteY7" fmla="*/ 75304 h 238148"/>
              <a:gd name="connsiteX8" fmla="*/ 505610 w 505610"/>
              <a:gd name="connsiteY8" fmla="*/ 75304 h 238148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37383"/>
              <a:gd name="connsiteX1" fmla="*/ 26894 w 505610"/>
              <a:gd name="connsiteY1" fmla="*/ 139850 h 237383"/>
              <a:gd name="connsiteX2" fmla="*/ 91440 w 505610"/>
              <a:gd name="connsiteY2" fmla="*/ 215153 h 237383"/>
              <a:gd name="connsiteX3" fmla="*/ 199017 w 505610"/>
              <a:gd name="connsiteY3" fmla="*/ 236669 h 237383"/>
              <a:gd name="connsiteX4" fmla="*/ 285078 w 505610"/>
              <a:gd name="connsiteY4" fmla="*/ 225911 h 237383"/>
              <a:gd name="connsiteX5" fmla="*/ 392654 w 505610"/>
              <a:gd name="connsiteY5" fmla="*/ 166744 h 237383"/>
              <a:gd name="connsiteX6" fmla="*/ 473337 w 505610"/>
              <a:gd name="connsiteY6" fmla="*/ 102198 h 237383"/>
              <a:gd name="connsiteX7" fmla="*/ 505610 w 505610"/>
              <a:gd name="connsiteY7" fmla="*/ 75304 h 237383"/>
              <a:gd name="connsiteX8" fmla="*/ 505610 w 505610"/>
              <a:gd name="connsiteY8" fmla="*/ 75304 h 237383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52958"/>
              <a:gd name="connsiteX1" fmla="*/ 26894 w 505610"/>
              <a:gd name="connsiteY1" fmla="*/ 139850 h 252958"/>
              <a:gd name="connsiteX2" fmla="*/ 91440 w 505610"/>
              <a:gd name="connsiteY2" fmla="*/ 215153 h 252958"/>
              <a:gd name="connsiteX3" fmla="*/ 199017 w 505610"/>
              <a:gd name="connsiteY3" fmla="*/ 252806 h 252958"/>
              <a:gd name="connsiteX4" fmla="*/ 285078 w 505610"/>
              <a:gd name="connsiteY4" fmla="*/ 225911 h 252958"/>
              <a:gd name="connsiteX5" fmla="*/ 392654 w 505610"/>
              <a:gd name="connsiteY5" fmla="*/ 166744 h 252958"/>
              <a:gd name="connsiteX6" fmla="*/ 473337 w 505610"/>
              <a:gd name="connsiteY6" fmla="*/ 102198 h 252958"/>
              <a:gd name="connsiteX7" fmla="*/ 505610 w 505610"/>
              <a:gd name="connsiteY7" fmla="*/ 75304 h 252958"/>
              <a:gd name="connsiteX8" fmla="*/ 505610 w 505610"/>
              <a:gd name="connsiteY8" fmla="*/ 75304 h 25295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638"/>
              <a:gd name="connsiteX1" fmla="*/ 26894 w 505610"/>
              <a:gd name="connsiteY1" fmla="*/ 139850 h 247638"/>
              <a:gd name="connsiteX2" fmla="*/ 91440 w 505610"/>
              <a:gd name="connsiteY2" fmla="*/ 215153 h 247638"/>
              <a:gd name="connsiteX3" fmla="*/ 199017 w 505610"/>
              <a:gd name="connsiteY3" fmla="*/ 247428 h 247638"/>
              <a:gd name="connsiteX4" fmla="*/ 285078 w 505610"/>
              <a:gd name="connsiteY4" fmla="*/ 225911 h 247638"/>
              <a:gd name="connsiteX5" fmla="*/ 392654 w 505610"/>
              <a:gd name="connsiteY5" fmla="*/ 166744 h 247638"/>
              <a:gd name="connsiteX6" fmla="*/ 473337 w 505610"/>
              <a:gd name="connsiteY6" fmla="*/ 102198 h 247638"/>
              <a:gd name="connsiteX7" fmla="*/ 505610 w 505610"/>
              <a:gd name="connsiteY7" fmla="*/ 75304 h 247638"/>
              <a:gd name="connsiteX8" fmla="*/ 505610 w 505610"/>
              <a:gd name="connsiteY8" fmla="*/ 75304 h 2476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7538"/>
              <a:gd name="connsiteX1" fmla="*/ 26894 w 505610"/>
              <a:gd name="connsiteY1" fmla="*/ 139850 h 247538"/>
              <a:gd name="connsiteX2" fmla="*/ 91440 w 505610"/>
              <a:gd name="connsiteY2" fmla="*/ 215153 h 247538"/>
              <a:gd name="connsiteX3" fmla="*/ 199017 w 505610"/>
              <a:gd name="connsiteY3" fmla="*/ 247428 h 247538"/>
              <a:gd name="connsiteX4" fmla="*/ 285078 w 505610"/>
              <a:gd name="connsiteY4" fmla="*/ 225911 h 247538"/>
              <a:gd name="connsiteX5" fmla="*/ 392654 w 505610"/>
              <a:gd name="connsiteY5" fmla="*/ 166744 h 247538"/>
              <a:gd name="connsiteX6" fmla="*/ 473337 w 505610"/>
              <a:gd name="connsiteY6" fmla="*/ 102198 h 247538"/>
              <a:gd name="connsiteX7" fmla="*/ 505610 w 505610"/>
              <a:gd name="connsiteY7" fmla="*/ 75304 h 247538"/>
              <a:gd name="connsiteX8" fmla="*/ 505610 w 505610"/>
              <a:gd name="connsiteY8" fmla="*/ 75304 h 247538"/>
              <a:gd name="connsiteX0" fmla="*/ 0 w 505610"/>
              <a:gd name="connsiteY0" fmla="*/ 0 h 248867"/>
              <a:gd name="connsiteX1" fmla="*/ 26894 w 505610"/>
              <a:gd name="connsiteY1" fmla="*/ 139850 h 248867"/>
              <a:gd name="connsiteX2" fmla="*/ 91440 w 505610"/>
              <a:gd name="connsiteY2" fmla="*/ 215153 h 248867"/>
              <a:gd name="connsiteX3" fmla="*/ 199017 w 505610"/>
              <a:gd name="connsiteY3" fmla="*/ 247428 h 248867"/>
              <a:gd name="connsiteX4" fmla="*/ 285078 w 505610"/>
              <a:gd name="connsiteY4" fmla="*/ 242048 h 248867"/>
              <a:gd name="connsiteX5" fmla="*/ 392654 w 505610"/>
              <a:gd name="connsiteY5" fmla="*/ 166744 h 248867"/>
              <a:gd name="connsiteX6" fmla="*/ 473337 w 505610"/>
              <a:gd name="connsiteY6" fmla="*/ 102198 h 248867"/>
              <a:gd name="connsiteX7" fmla="*/ 505610 w 505610"/>
              <a:gd name="connsiteY7" fmla="*/ 75304 h 248867"/>
              <a:gd name="connsiteX8" fmla="*/ 505610 w 505610"/>
              <a:gd name="connsiteY8" fmla="*/ 75304 h 248867"/>
              <a:gd name="connsiteX0" fmla="*/ 0 w 505610"/>
              <a:gd name="connsiteY0" fmla="*/ 0 h 247729"/>
              <a:gd name="connsiteX1" fmla="*/ 26894 w 505610"/>
              <a:gd name="connsiteY1" fmla="*/ 139850 h 247729"/>
              <a:gd name="connsiteX2" fmla="*/ 91440 w 505610"/>
              <a:gd name="connsiteY2" fmla="*/ 215153 h 247729"/>
              <a:gd name="connsiteX3" fmla="*/ 199017 w 505610"/>
              <a:gd name="connsiteY3" fmla="*/ 247428 h 247729"/>
              <a:gd name="connsiteX4" fmla="*/ 279699 w 505610"/>
              <a:gd name="connsiteY4" fmla="*/ 231291 h 247729"/>
              <a:gd name="connsiteX5" fmla="*/ 392654 w 505610"/>
              <a:gd name="connsiteY5" fmla="*/ 166744 h 247729"/>
              <a:gd name="connsiteX6" fmla="*/ 473337 w 505610"/>
              <a:gd name="connsiteY6" fmla="*/ 102198 h 247729"/>
              <a:gd name="connsiteX7" fmla="*/ 505610 w 505610"/>
              <a:gd name="connsiteY7" fmla="*/ 75304 h 247729"/>
              <a:gd name="connsiteX8" fmla="*/ 505610 w 505610"/>
              <a:gd name="connsiteY8" fmla="*/ 75304 h 247729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50533"/>
              <a:gd name="connsiteX1" fmla="*/ 26894 w 505610"/>
              <a:gd name="connsiteY1" fmla="*/ 139850 h 250533"/>
              <a:gd name="connsiteX2" fmla="*/ 91440 w 505610"/>
              <a:gd name="connsiteY2" fmla="*/ 215153 h 250533"/>
              <a:gd name="connsiteX3" fmla="*/ 199017 w 505610"/>
              <a:gd name="connsiteY3" fmla="*/ 247428 h 250533"/>
              <a:gd name="connsiteX4" fmla="*/ 279699 w 505610"/>
              <a:gd name="connsiteY4" fmla="*/ 247427 h 250533"/>
              <a:gd name="connsiteX5" fmla="*/ 392654 w 505610"/>
              <a:gd name="connsiteY5" fmla="*/ 166744 h 250533"/>
              <a:gd name="connsiteX6" fmla="*/ 473337 w 505610"/>
              <a:gd name="connsiteY6" fmla="*/ 102198 h 250533"/>
              <a:gd name="connsiteX7" fmla="*/ 505610 w 505610"/>
              <a:gd name="connsiteY7" fmla="*/ 75304 h 250533"/>
              <a:gd name="connsiteX8" fmla="*/ 505610 w 505610"/>
              <a:gd name="connsiteY8" fmla="*/ 75304 h 250533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107"/>
              <a:gd name="connsiteX1" fmla="*/ 26894 w 505610"/>
              <a:gd name="connsiteY1" fmla="*/ 139850 h 248107"/>
              <a:gd name="connsiteX2" fmla="*/ 91440 w 505610"/>
              <a:gd name="connsiteY2" fmla="*/ 215153 h 248107"/>
              <a:gd name="connsiteX3" fmla="*/ 199017 w 505610"/>
              <a:gd name="connsiteY3" fmla="*/ 247428 h 248107"/>
              <a:gd name="connsiteX4" fmla="*/ 274320 w 505610"/>
              <a:gd name="connsiteY4" fmla="*/ 236670 h 248107"/>
              <a:gd name="connsiteX5" fmla="*/ 392654 w 505610"/>
              <a:gd name="connsiteY5" fmla="*/ 166744 h 248107"/>
              <a:gd name="connsiteX6" fmla="*/ 473337 w 505610"/>
              <a:gd name="connsiteY6" fmla="*/ 102198 h 248107"/>
              <a:gd name="connsiteX7" fmla="*/ 505610 w 505610"/>
              <a:gd name="connsiteY7" fmla="*/ 75304 h 248107"/>
              <a:gd name="connsiteX8" fmla="*/ 505610 w 505610"/>
              <a:gd name="connsiteY8" fmla="*/ 75304 h 248107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66744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39850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460"/>
              <a:gd name="connsiteX1" fmla="*/ 26894 w 505610"/>
              <a:gd name="connsiteY1" fmla="*/ 126971 h 248460"/>
              <a:gd name="connsiteX2" fmla="*/ 91440 w 505610"/>
              <a:gd name="connsiteY2" fmla="*/ 215153 h 248460"/>
              <a:gd name="connsiteX3" fmla="*/ 199017 w 505610"/>
              <a:gd name="connsiteY3" fmla="*/ 247428 h 248460"/>
              <a:gd name="connsiteX4" fmla="*/ 274320 w 505610"/>
              <a:gd name="connsiteY4" fmla="*/ 236670 h 248460"/>
              <a:gd name="connsiteX5" fmla="*/ 355001 w 505610"/>
              <a:gd name="connsiteY5" fmla="*/ 199018 h 248460"/>
              <a:gd name="connsiteX6" fmla="*/ 392654 w 505610"/>
              <a:gd name="connsiteY6" fmla="*/ 177502 h 248460"/>
              <a:gd name="connsiteX7" fmla="*/ 473337 w 505610"/>
              <a:gd name="connsiteY7" fmla="*/ 102198 h 248460"/>
              <a:gd name="connsiteX8" fmla="*/ 505610 w 505610"/>
              <a:gd name="connsiteY8" fmla="*/ 75304 h 248460"/>
              <a:gd name="connsiteX9" fmla="*/ 505610 w 505610"/>
              <a:gd name="connsiteY9" fmla="*/ 75304 h 248460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8367"/>
              <a:gd name="connsiteX1" fmla="*/ 26894 w 505610"/>
              <a:gd name="connsiteY1" fmla="*/ 126971 h 248367"/>
              <a:gd name="connsiteX2" fmla="*/ 91440 w 505610"/>
              <a:gd name="connsiteY2" fmla="*/ 215153 h 248367"/>
              <a:gd name="connsiteX3" fmla="*/ 199017 w 505610"/>
              <a:gd name="connsiteY3" fmla="*/ 247428 h 248367"/>
              <a:gd name="connsiteX4" fmla="*/ 274320 w 505610"/>
              <a:gd name="connsiteY4" fmla="*/ 236670 h 248367"/>
              <a:gd name="connsiteX5" fmla="*/ 355001 w 505610"/>
              <a:gd name="connsiteY5" fmla="*/ 205458 h 248367"/>
              <a:gd name="connsiteX6" fmla="*/ 392654 w 505610"/>
              <a:gd name="connsiteY6" fmla="*/ 177502 h 248367"/>
              <a:gd name="connsiteX7" fmla="*/ 473337 w 505610"/>
              <a:gd name="connsiteY7" fmla="*/ 102198 h 248367"/>
              <a:gd name="connsiteX8" fmla="*/ 505610 w 505610"/>
              <a:gd name="connsiteY8" fmla="*/ 75304 h 248367"/>
              <a:gd name="connsiteX9" fmla="*/ 505610 w 505610"/>
              <a:gd name="connsiteY9" fmla="*/ 75304 h 248367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77502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955"/>
              <a:gd name="connsiteX1" fmla="*/ 26894 w 505610"/>
              <a:gd name="connsiteY1" fmla="*/ 126971 h 249955"/>
              <a:gd name="connsiteX2" fmla="*/ 91440 w 505610"/>
              <a:gd name="connsiteY2" fmla="*/ 215153 h 249955"/>
              <a:gd name="connsiteX3" fmla="*/ 199017 w 505610"/>
              <a:gd name="connsiteY3" fmla="*/ 247428 h 249955"/>
              <a:gd name="connsiteX4" fmla="*/ 274320 w 505610"/>
              <a:gd name="connsiteY4" fmla="*/ 243110 h 249955"/>
              <a:gd name="connsiteX5" fmla="*/ 355001 w 505610"/>
              <a:gd name="connsiteY5" fmla="*/ 205458 h 249955"/>
              <a:gd name="connsiteX6" fmla="*/ 392654 w 505610"/>
              <a:gd name="connsiteY6" fmla="*/ 183941 h 249955"/>
              <a:gd name="connsiteX7" fmla="*/ 473337 w 505610"/>
              <a:gd name="connsiteY7" fmla="*/ 102198 h 249955"/>
              <a:gd name="connsiteX8" fmla="*/ 505610 w 505610"/>
              <a:gd name="connsiteY8" fmla="*/ 75304 h 249955"/>
              <a:gd name="connsiteX9" fmla="*/ 505610 w 505610"/>
              <a:gd name="connsiteY9" fmla="*/ 75304 h 249955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2198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15076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55001 w 505610"/>
              <a:gd name="connsiteY5" fmla="*/ 211897 h 249696"/>
              <a:gd name="connsiteX6" fmla="*/ 399093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  <a:gd name="connsiteX0" fmla="*/ 0 w 505610"/>
              <a:gd name="connsiteY0" fmla="*/ 0 h 249270"/>
              <a:gd name="connsiteX1" fmla="*/ 26894 w 505610"/>
              <a:gd name="connsiteY1" fmla="*/ 126971 h 249270"/>
              <a:gd name="connsiteX2" fmla="*/ 91440 w 505610"/>
              <a:gd name="connsiteY2" fmla="*/ 215153 h 249270"/>
              <a:gd name="connsiteX3" fmla="*/ 199017 w 505610"/>
              <a:gd name="connsiteY3" fmla="*/ 247428 h 249270"/>
              <a:gd name="connsiteX4" fmla="*/ 274320 w 505610"/>
              <a:gd name="connsiteY4" fmla="*/ 243110 h 249270"/>
              <a:gd name="connsiteX5" fmla="*/ 355001 w 505610"/>
              <a:gd name="connsiteY5" fmla="*/ 224775 h 249270"/>
              <a:gd name="connsiteX6" fmla="*/ 399093 w 505610"/>
              <a:gd name="connsiteY6" fmla="*/ 183941 h 249270"/>
              <a:gd name="connsiteX7" fmla="*/ 473337 w 505610"/>
              <a:gd name="connsiteY7" fmla="*/ 108637 h 249270"/>
              <a:gd name="connsiteX8" fmla="*/ 505610 w 505610"/>
              <a:gd name="connsiteY8" fmla="*/ 75304 h 249270"/>
              <a:gd name="connsiteX9" fmla="*/ 505610 w 505610"/>
              <a:gd name="connsiteY9" fmla="*/ 75304 h 249270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9093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468"/>
              <a:gd name="connsiteX1" fmla="*/ 26894 w 505610"/>
              <a:gd name="connsiteY1" fmla="*/ 126971 h 249468"/>
              <a:gd name="connsiteX2" fmla="*/ 91440 w 505610"/>
              <a:gd name="connsiteY2" fmla="*/ 215153 h 249468"/>
              <a:gd name="connsiteX3" fmla="*/ 199017 w 505610"/>
              <a:gd name="connsiteY3" fmla="*/ 247428 h 249468"/>
              <a:gd name="connsiteX4" fmla="*/ 274320 w 505610"/>
              <a:gd name="connsiteY4" fmla="*/ 243110 h 249468"/>
              <a:gd name="connsiteX5" fmla="*/ 355001 w 505610"/>
              <a:gd name="connsiteY5" fmla="*/ 218336 h 249468"/>
              <a:gd name="connsiteX6" fmla="*/ 392654 w 505610"/>
              <a:gd name="connsiteY6" fmla="*/ 183941 h 249468"/>
              <a:gd name="connsiteX7" fmla="*/ 473337 w 505610"/>
              <a:gd name="connsiteY7" fmla="*/ 108637 h 249468"/>
              <a:gd name="connsiteX8" fmla="*/ 505610 w 505610"/>
              <a:gd name="connsiteY8" fmla="*/ 75304 h 249468"/>
              <a:gd name="connsiteX9" fmla="*/ 505610 w 505610"/>
              <a:gd name="connsiteY9" fmla="*/ 75304 h 249468"/>
              <a:gd name="connsiteX0" fmla="*/ 0 w 505610"/>
              <a:gd name="connsiteY0" fmla="*/ 0 h 249696"/>
              <a:gd name="connsiteX1" fmla="*/ 26894 w 505610"/>
              <a:gd name="connsiteY1" fmla="*/ 126971 h 249696"/>
              <a:gd name="connsiteX2" fmla="*/ 91440 w 505610"/>
              <a:gd name="connsiteY2" fmla="*/ 215153 h 249696"/>
              <a:gd name="connsiteX3" fmla="*/ 199017 w 505610"/>
              <a:gd name="connsiteY3" fmla="*/ 247428 h 249696"/>
              <a:gd name="connsiteX4" fmla="*/ 274320 w 505610"/>
              <a:gd name="connsiteY4" fmla="*/ 243110 h 249696"/>
              <a:gd name="connsiteX5" fmla="*/ 348562 w 505610"/>
              <a:gd name="connsiteY5" fmla="*/ 211897 h 249696"/>
              <a:gd name="connsiteX6" fmla="*/ 392654 w 505610"/>
              <a:gd name="connsiteY6" fmla="*/ 183941 h 249696"/>
              <a:gd name="connsiteX7" fmla="*/ 473337 w 505610"/>
              <a:gd name="connsiteY7" fmla="*/ 108637 h 249696"/>
              <a:gd name="connsiteX8" fmla="*/ 505610 w 505610"/>
              <a:gd name="connsiteY8" fmla="*/ 75304 h 249696"/>
              <a:gd name="connsiteX9" fmla="*/ 505610 w 505610"/>
              <a:gd name="connsiteY9" fmla="*/ 75304 h 24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610" h="249696">
                <a:moveTo>
                  <a:pt x="0" y="0"/>
                </a:moveTo>
                <a:cubicBezTo>
                  <a:pt x="17809" y="50651"/>
                  <a:pt x="11654" y="91112"/>
                  <a:pt x="26894" y="126971"/>
                </a:cubicBezTo>
                <a:cubicBezTo>
                  <a:pt x="42134" y="162830"/>
                  <a:pt x="62753" y="195077"/>
                  <a:pt x="91440" y="215153"/>
                </a:cubicBezTo>
                <a:cubicBezTo>
                  <a:pt x="120127" y="235229"/>
                  <a:pt x="168537" y="242769"/>
                  <a:pt x="199017" y="247428"/>
                </a:cubicBezTo>
                <a:cubicBezTo>
                  <a:pt x="229497" y="252088"/>
                  <a:pt x="249396" y="249032"/>
                  <a:pt x="274320" y="243110"/>
                </a:cubicBezTo>
                <a:cubicBezTo>
                  <a:pt x="299244" y="237188"/>
                  <a:pt x="328840" y="221758"/>
                  <a:pt x="348562" y="211897"/>
                </a:cubicBezTo>
                <a:cubicBezTo>
                  <a:pt x="368284" y="202036"/>
                  <a:pt x="371858" y="201151"/>
                  <a:pt x="392654" y="183941"/>
                </a:cubicBezTo>
                <a:cubicBezTo>
                  <a:pt x="413450" y="166731"/>
                  <a:pt x="446443" y="133738"/>
                  <a:pt x="473337" y="108637"/>
                </a:cubicBezTo>
                <a:cubicBezTo>
                  <a:pt x="492163" y="90531"/>
                  <a:pt x="505610" y="75304"/>
                  <a:pt x="505610" y="75304"/>
                </a:cubicBezTo>
                <a:lnTo>
                  <a:pt x="505610" y="753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Freeform 54"/>
          <p:cNvSpPr/>
          <p:nvPr/>
        </p:nvSpPr>
        <p:spPr>
          <a:xfrm>
            <a:off x="4688050" y="3189053"/>
            <a:ext cx="300070" cy="540195"/>
          </a:xfrm>
          <a:custGeom>
            <a:avLst/>
            <a:gdLst>
              <a:gd name="connsiteX0" fmla="*/ 0 w 298823"/>
              <a:gd name="connsiteY0" fmla="*/ 567765 h 567765"/>
              <a:gd name="connsiteX1" fmla="*/ 89647 w 298823"/>
              <a:gd name="connsiteY1" fmla="*/ 430306 h 567765"/>
              <a:gd name="connsiteX2" fmla="*/ 191247 w 298823"/>
              <a:gd name="connsiteY2" fmla="*/ 215153 h 567765"/>
              <a:gd name="connsiteX3" fmla="*/ 298823 w 298823"/>
              <a:gd name="connsiteY3" fmla="*/ 0 h 567765"/>
              <a:gd name="connsiteX0" fmla="*/ 0 w 298823"/>
              <a:gd name="connsiteY0" fmla="*/ 567765 h 567765"/>
              <a:gd name="connsiteX1" fmla="*/ 89647 w 298823"/>
              <a:gd name="connsiteY1" fmla="*/ 430306 h 567765"/>
              <a:gd name="connsiteX2" fmla="*/ 203907 w 298823"/>
              <a:gd name="connsiteY2" fmla="*/ 233533 h 567765"/>
              <a:gd name="connsiteX3" fmla="*/ 298823 w 298823"/>
              <a:gd name="connsiteY3" fmla="*/ 0 h 567765"/>
              <a:gd name="connsiteX0" fmla="*/ 0 w 298823"/>
              <a:gd name="connsiteY0" fmla="*/ 567765 h 567765"/>
              <a:gd name="connsiteX1" fmla="*/ 89647 w 298823"/>
              <a:gd name="connsiteY1" fmla="*/ 444091 h 567765"/>
              <a:gd name="connsiteX2" fmla="*/ 203907 w 298823"/>
              <a:gd name="connsiteY2" fmla="*/ 233533 h 567765"/>
              <a:gd name="connsiteX3" fmla="*/ 298823 w 298823"/>
              <a:gd name="connsiteY3" fmla="*/ 0 h 567765"/>
              <a:gd name="connsiteX0" fmla="*/ 0 w 307262"/>
              <a:gd name="connsiteY0" fmla="*/ 558575 h 558575"/>
              <a:gd name="connsiteX1" fmla="*/ 98086 w 307262"/>
              <a:gd name="connsiteY1" fmla="*/ 444091 h 558575"/>
              <a:gd name="connsiteX2" fmla="*/ 212346 w 307262"/>
              <a:gd name="connsiteY2" fmla="*/ 233533 h 558575"/>
              <a:gd name="connsiteX3" fmla="*/ 307262 w 307262"/>
              <a:gd name="connsiteY3" fmla="*/ 0 h 558575"/>
              <a:gd name="connsiteX0" fmla="*/ 0 w 298823"/>
              <a:gd name="connsiteY0" fmla="*/ 563170 h 563170"/>
              <a:gd name="connsiteX1" fmla="*/ 89647 w 298823"/>
              <a:gd name="connsiteY1" fmla="*/ 444091 h 563170"/>
              <a:gd name="connsiteX2" fmla="*/ 203907 w 298823"/>
              <a:gd name="connsiteY2" fmla="*/ 233533 h 563170"/>
              <a:gd name="connsiteX3" fmla="*/ 298823 w 298823"/>
              <a:gd name="connsiteY3" fmla="*/ 0 h 563170"/>
              <a:gd name="connsiteX0" fmla="*/ 0 w 294603"/>
              <a:gd name="connsiteY0" fmla="*/ 544791 h 544791"/>
              <a:gd name="connsiteX1" fmla="*/ 85427 w 294603"/>
              <a:gd name="connsiteY1" fmla="*/ 444091 h 544791"/>
              <a:gd name="connsiteX2" fmla="*/ 199687 w 294603"/>
              <a:gd name="connsiteY2" fmla="*/ 233533 h 544791"/>
              <a:gd name="connsiteX3" fmla="*/ 294603 w 294603"/>
              <a:gd name="connsiteY3" fmla="*/ 0 h 544791"/>
              <a:gd name="connsiteX0" fmla="*/ 0 w 281944"/>
              <a:gd name="connsiteY0" fmla="*/ 549386 h 549386"/>
              <a:gd name="connsiteX1" fmla="*/ 72768 w 281944"/>
              <a:gd name="connsiteY1" fmla="*/ 444091 h 549386"/>
              <a:gd name="connsiteX2" fmla="*/ 187028 w 281944"/>
              <a:gd name="connsiteY2" fmla="*/ 233533 h 549386"/>
              <a:gd name="connsiteX3" fmla="*/ 281944 w 281944"/>
              <a:gd name="connsiteY3" fmla="*/ 0 h 549386"/>
              <a:gd name="connsiteX0" fmla="*/ 0 w 281944"/>
              <a:gd name="connsiteY0" fmla="*/ 540196 h 540196"/>
              <a:gd name="connsiteX1" fmla="*/ 72768 w 281944"/>
              <a:gd name="connsiteY1" fmla="*/ 444091 h 540196"/>
              <a:gd name="connsiteX2" fmla="*/ 187028 w 281944"/>
              <a:gd name="connsiteY2" fmla="*/ 233533 h 540196"/>
              <a:gd name="connsiteX3" fmla="*/ 281944 w 281944"/>
              <a:gd name="connsiteY3" fmla="*/ 0 h 540196"/>
              <a:gd name="connsiteX0" fmla="*/ 0 w 281944"/>
              <a:gd name="connsiteY0" fmla="*/ 540196 h 540196"/>
              <a:gd name="connsiteX1" fmla="*/ 72768 w 281944"/>
              <a:gd name="connsiteY1" fmla="*/ 444091 h 540196"/>
              <a:gd name="connsiteX2" fmla="*/ 138172 w 281944"/>
              <a:gd name="connsiteY2" fmla="*/ 326104 h 540196"/>
              <a:gd name="connsiteX3" fmla="*/ 187028 w 281944"/>
              <a:gd name="connsiteY3" fmla="*/ 233533 h 540196"/>
              <a:gd name="connsiteX4" fmla="*/ 281944 w 281944"/>
              <a:gd name="connsiteY4" fmla="*/ 0 h 540196"/>
              <a:gd name="connsiteX0" fmla="*/ 0 w 281944"/>
              <a:gd name="connsiteY0" fmla="*/ 540196 h 540196"/>
              <a:gd name="connsiteX1" fmla="*/ 72768 w 281944"/>
              <a:gd name="connsiteY1" fmla="*/ 444091 h 540196"/>
              <a:gd name="connsiteX2" fmla="*/ 138172 w 281944"/>
              <a:gd name="connsiteY2" fmla="*/ 339889 h 540196"/>
              <a:gd name="connsiteX3" fmla="*/ 187028 w 281944"/>
              <a:gd name="connsiteY3" fmla="*/ 233533 h 540196"/>
              <a:gd name="connsiteX4" fmla="*/ 281944 w 281944"/>
              <a:gd name="connsiteY4" fmla="*/ 0 h 540196"/>
              <a:gd name="connsiteX0" fmla="*/ 0 w 281944"/>
              <a:gd name="connsiteY0" fmla="*/ 540196 h 540196"/>
              <a:gd name="connsiteX1" fmla="*/ 72768 w 281944"/>
              <a:gd name="connsiteY1" fmla="*/ 444091 h 540196"/>
              <a:gd name="connsiteX2" fmla="*/ 133952 w 281944"/>
              <a:gd name="connsiteY2" fmla="*/ 339889 h 540196"/>
              <a:gd name="connsiteX3" fmla="*/ 187028 w 281944"/>
              <a:gd name="connsiteY3" fmla="*/ 233533 h 540196"/>
              <a:gd name="connsiteX4" fmla="*/ 281944 w 281944"/>
              <a:gd name="connsiteY4" fmla="*/ 0 h 540196"/>
              <a:gd name="connsiteX0" fmla="*/ 0 w 281944"/>
              <a:gd name="connsiteY0" fmla="*/ 540196 h 540196"/>
              <a:gd name="connsiteX1" fmla="*/ 72768 w 281944"/>
              <a:gd name="connsiteY1" fmla="*/ 444091 h 540196"/>
              <a:gd name="connsiteX2" fmla="*/ 133952 w 281944"/>
              <a:gd name="connsiteY2" fmla="*/ 339889 h 540196"/>
              <a:gd name="connsiteX3" fmla="*/ 187028 w 281944"/>
              <a:gd name="connsiteY3" fmla="*/ 233533 h 540196"/>
              <a:gd name="connsiteX4" fmla="*/ 252104 w 281944"/>
              <a:gd name="connsiteY4" fmla="*/ 87164 h 540196"/>
              <a:gd name="connsiteX5" fmla="*/ 281944 w 281944"/>
              <a:gd name="connsiteY5" fmla="*/ 0 h 540196"/>
              <a:gd name="connsiteX0" fmla="*/ 0 w 281944"/>
              <a:gd name="connsiteY0" fmla="*/ 540196 h 540196"/>
              <a:gd name="connsiteX1" fmla="*/ 72768 w 281944"/>
              <a:gd name="connsiteY1" fmla="*/ 444091 h 540196"/>
              <a:gd name="connsiteX2" fmla="*/ 133952 w 281944"/>
              <a:gd name="connsiteY2" fmla="*/ 339889 h 540196"/>
              <a:gd name="connsiteX3" fmla="*/ 187028 w 281944"/>
              <a:gd name="connsiteY3" fmla="*/ 233533 h 540196"/>
              <a:gd name="connsiteX4" fmla="*/ 247884 w 281944"/>
              <a:gd name="connsiteY4" fmla="*/ 87164 h 540196"/>
              <a:gd name="connsiteX5" fmla="*/ 281944 w 281944"/>
              <a:gd name="connsiteY5" fmla="*/ 0 h 54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944" h="540196">
                <a:moveTo>
                  <a:pt x="0" y="540196"/>
                </a:moveTo>
                <a:cubicBezTo>
                  <a:pt x="28886" y="500851"/>
                  <a:pt x="50443" y="477475"/>
                  <a:pt x="72768" y="444091"/>
                </a:cubicBezTo>
                <a:cubicBezTo>
                  <a:pt x="95093" y="410707"/>
                  <a:pt x="114909" y="374982"/>
                  <a:pt x="133952" y="339889"/>
                </a:cubicBezTo>
                <a:cubicBezTo>
                  <a:pt x="152995" y="304796"/>
                  <a:pt x="168039" y="277186"/>
                  <a:pt x="187028" y="233533"/>
                </a:cubicBezTo>
                <a:cubicBezTo>
                  <a:pt x="206017" y="189881"/>
                  <a:pt x="232065" y="126086"/>
                  <a:pt x="247884" y="87164"/>
                </a:cubicBezTo>
                <a:cubicBezTo>
                  <a:pt x="263703" y="48242"/>
                  <a:pt x="276268" y="12996"/>
                  <a:pt x="281944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6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2919915" y="2040487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Freeform 56"/>
          <p:cNvSpPr/>
          <p:nvPr/>
        </p:nvSpPr>
        <p:spPr>
          <a:xfrm>
            <a:off x="7269199" y="2395912"/>
            <a:ext cx="837175" cy="1434031"/>
          </a:xfrm>
          <a:custGeom>
            <a:avLst/>
            <a:gdLst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6193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25615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6193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34536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1732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34536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5576"/>
              <a:gd name="connsiteY0" fmla="*/ 1368873 h 1368873"/>
              <a:gd name="connsiteX1" fmla="*/ 75828 w 995576"/>
              <a:gd name="connsiteY1" fmla="*/ 1342110 h 1368873"/>
              <a:gd name="connsiteX2" fmla="*/ 173959 w 995576"/>
              <a:gd name="connsiteY2" fmla="*/ 1288584 h 1368873"/>
              <a:gd name="connsiteX3" fmla="*/ 272090 w 995576"/>
              <a:gd name="connsiteY3" fmla="*/ 1217217 h 1368873"/>
              <a:gd name="connsiteX4" fmla="*/ 383602 w 995576"/>
              <a:gd name="connsiteY4" fmla="*/ 1119086 h 1368873"/>
              <a:gd name="connsiteX5" fmla="*/ 481732 w 995576"/>
              <a:gd name="connsiteY5" fmla="*/ 994192 h 1368873"/>
              <a:gd name="connsiteX6" fmla="*/ 593245 w 995576"/>
              <a:gd name="connsiteY6" fmla="*/ 789010 h 1368873"/>
              <a:gd name="connsiteX7" fmla="*/ 686915 w 995576"/>
              <a:gd name="connsiteY7" fmla="*/ 561525 h 1368873"/>
              <a:gd name="connsiteX8" fmla="*/ 767204 w 995576"/>
              <a:gd name="connsiteY8" fmla="*/ 338500 h 1368873"/>
              <a:gd name="connsiteX9" fmla="*/ 887637 w 995576"/>
              <a:gd name="connsiteY9" fmla="*/ 111016 h 1368873"/>
              <a:gd name="connsiteX10" fmla="*/ 936702 w 995576"/>
              <a:gd name="connsiteY10" fmla="*/ 57490 h 1368873"/>
              <a:gd name="connsiteX11" fmla="*/ 990228 w 995576"/>
              <a:gd name="connsiteY11" fmla="*/ 3964 h 1368873"/>
              <a:gd name="connsiteX12" fmla="*/ 994689 w 995576"/>
              <a:gd name="connsiteY12" fmla="*/ 3964 h 1368873"/>
              <a:gd name="connsiteX0" fmla="*/ 0 w 995575"/>
              <a:gd name="connsiteY0" fmla="*/ 1368213 h 1368213"/>
              <a:gd name="connsiteX1" fmla="*/ 75828 w 995575"/>
              <a:gd name="connsiteY1" fmla="*/ 1341450 h 1368213"/>
              <a:gd name="connsiteX2" fmla="*/ 173959 w 995575"/>
              <a:gd name="connsiteY2" fmla="*/ 1287924 h 1368213"/>
              <a:gd name="connsiteX3" fmla="*/ 272090 w 995575"/>
              <a:gd name="connsiteY3" fmla="*/ 1216557 h 1368213"/>
              <a:gd name="connsiteX4" fmla="*/ 383602 w 995575"/>
              <a:gd name="connsiteY4" fmla="*/ 1118426 h 1368213"/>
              <a:gd name="connsiteX5" fmla="*/ 481732 w 995575"/>
              <a:gd name="connsiteY5" fmla="*/ 993532 h 1368213"/>
              <a:gd name="connsiteX6" fmla="*/ 593245 w 995575"/>
              <a:gd name="connsiteY6" fmla="*/ 788350 h 1368213"/>
              <a:gd name="connsiteX7" fmla="*/ 686915 w 995575"/>
              <a:gd name="connsiteY7" fmla="*/ 560865 h 1368213"/>
              <a:gd name="connsiteX8" fmla="*/ 767204 w 995575"/>
              <a:gd name="connsiteY8" fmla="*/ 337840 h 1368213"/>
              <a:gd name="connsiteX9" fmla="*/ 887637 w 995575"/>
              <a:gd name="connsiteY9" fmla="*/ 110356 h 1368213"/>
              <a:gd name="connsiteX10" fmla="*/ 936702 w 995575"/>
              <a:gd name="connsiteY10" fmla="*/ 47909 h 1368213"/>
              <a:gd name="connsiteX11" fmla="*/ 990228 w 995575"/>
              <a:gd name="connsiteY11" fmla="*/ 3304 h 1368213"/>
              <a:gd name="connsiteX12" fmla="*/ 994689 w 995575"/>
              <a:gd name="connsiteY12" fmla="*/ 3304 h 136821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67204 w 995575"/>
              <a:gd name="connsiteY8" fmla="*/ 338170 h 1368543"/>
              <a:gd name="connsiteX9" fmla="*/ 887637 w 995575"/>
              <a:gd name="connsiteY9" fmla="*/ 110686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67204 w 995575"/>
              <a:gd name="connsiteY8" fmla="*/ 338170 h 1368543"/>
              <a:gd name="connsiteX9" fmla="*/ 892097 w 995575"/>
              <a:gd name="connsiteY9" fmla="*/ 115147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71664 w 995575"/>
              <a:gd name="connsiteY8" fmla="*/ 338170 h 1368543"/>
              <a:gd name="connsiteX9" fmla="*/ 892097 w 995575"/>
              <a:gd name="connsiteY9" fmla="*/ 115147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1732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71664 w 990228"/>
              <a:gd name="connsiteY8" fmla="*/ 334536 h 1364909"/>
              <a:gd name="connsiteX9" fmla="*/ 892097 w 990228"/>
              <a:gd name="connsiteY9" fmla="*/ 111513 h 1364909"/>
              <a:gd name="connsiteX10" fmla="*/ 936702 w 990228"/>
              <a:gd name="connsiteY10" fmla="*/ 49066 h 1364909"/>
              <a:gd name="connsiteX11" fmla="*/ 990228 w 990228"/>
              <a:gd name="connsiteY11" fmla="*/ 0 h 1364909"/>
              <a:gd name="connsiteX0" fmla="*/ 0 w 936702"/>
              <a:gd name="connsiteY0" fmla="*/ 1315843 h 1315843"/>
              <a:gd name="connsiteX1" fmla="*/ 75828 w 936702"/>
              <a:gd name="connsiteY1" fmla="*/ 1289080 h 1315843"/>
              <a:gd name="connsiteX2" fmla="*/ 173959 w 936702"/>
              <a:gd name="connsiteY2" fmla="*/ 1235554 h 1315843"/>
              <a:gd name="connsiteX3" fmla="*/ 272090 w 936702"/>
              <a:gd name="connsiteY3" fmla="*/ 1164187 h 1315843"/>
              <a:gd name="connsiteX4" fmla="*/ 383602 w 936702"/>
              <a:gd name="connsiteY4" fmla="*/ 1066056 h 1315843"/>
              <a:gd name="connsiteX5" fmla="*/ 481732 w 936702"/>
              <a:gd name="connsiteY5" fmla="*/ 941162 h 1315843"/>
              <a:gd name="connsiteX6" fmla="*/ 593245 w 936702"/>
              <a:gd name="connsiteY6" fmla="*/ 735980 h 1315843"/>
              <a:gd name="connsiteX7" fmla="*/ 686915 w 936702"/>
              <a:gd name="connsiteY7" fmla="*/ 508495 h 1315843"/>
              <a:gd name="connsiteX8" fmla="*/ 771664 w 936702"/>
              <a:gd name="connsiteY8" fmla="*/ 285470 h 1315843"/>
              <a:gd name="connsiteX9" fmla="*/ 892097 w 936702"/>
              <a:gd name="connsiteY9" fmla="*/ 62447 h 1315843"/>
              <a:gd name="connsiteX10" fmla="*/ 936702 w 936702"/>
              <a:gd name="connsiteY10" fmla="*/ 0 h 1315843"/>
              <a:gd name="connsiteX0" fmla="*/ 0 w 893099"/>
              <a:gd name="connsiteY0" fmla="*/ 1402929 h 1402929"/>
              <a:gd name="connsiteX1" fmla="*/ 75828 w 893099"/>
              <a:gd name="connsiteY1" fmla="*/ 1376166 h 1402929"/>
              <a:gd name="connsiteX2" fmla="*/ 173959 w 893099"/>
              <a:gd name="connsiteY2" fmla="*/ 1322640 h 1402929"/>
              <a:gd name="connsiteX3" fmla="*/ 272090 w 893099"/>
              <a:gd name="connsiteY3" fmla="*/ 1251273 h 1402929"/>
              <a:gd name="connsiteX4" fmla="*/ 383602 w 893099"/>
              <a:gd name="connsiteY4" fmla="*/ 1153142 h 1402929"/>
              <a:gd name="connsiteX5" fmla="*/ 481732 w 893099"/>
              <a:gd name="connsiteY5" fmla="*/ 1028248 h 1402929"/>
              <a:gd name="connsiteX6" fmla="*/ 593245 w 893099"/>
              <a:gd name="connsiteY6" fmla="*/ 823066 h 1402929"/>
              <a:gd name="connsiteX7" fmla="*/ 686915 w 893099"/>
              <a:gd name="connsiteY7" fmla="*/ 595581 h 1402929"/>
              <a:gd name="connsiteX8" fmla="*/ 771664 w 893099"/>
              <a:gd name="connsiteY8" fmla="*/ 372556 h 1402929"/>
              <a:gd name="connsiteX9" fmla="*/ 892097 w 893099"/>
              <a:gd name="connsiteY9" fmla="*/ 149533 h 1402929"/>
              <a:gd name="connsiteX10" fmla="*/ 837175 w 893099"/>
              <a:gd name="connsiteY10" fmla="*/ 0 h 1402929"/>
              <a:gd name="connsiteX0" fmla="*/ 0 w 837175"/>
              <a:gd name="connsiteY0" fmla="*/ 1402929 h 1402929"/>
              <a:gd name="connsiteX1" fmla="*/ 75828 w 837175"/>
              <a:gd name="connsiteY1" fmla="*/ 1376166 h 1402929"/>
              <a:gd name="connsiteX2" fmla="*/ 173959 w 837175"/>
              <a:gd name="connsiteY2" fmla="*/ 1322640 h 1402929"/>
              <a:gd name="connsiteX3" fmla="*/ 272090 w 837175"/>
              <a:gd name="connsiteY3" fmla="*/ 1251273 h 1402929"/>
              <a:gd name="connsiteX4" fmla="*/ 383602 w 837175"/>
              <a:gd name="connsiteY4" fmla="*/ 1153142 h 1402929"/>
              <a:gd name="connsiteX5" fmla="*/ 481732 w 837175"/>
              <a:gd name="connsiteY5" fmla="*/ 1028248 h 1402929"/>
              <a:gd name="connsiteX6" fmla="*/ 593245 w 837175"/>
              <a:gd name="connsiteY6" fmla="*/ 823066 h 1402929"/>
              <a:gd name="connsiteX7" fmla="*/ 686915 w 837175"/>
              <a:gd name="connsiteY7" fmla="*/ 595581 h 1402929"/>
              <a:gd name="connsiteX8" fmla="*/ 771664 w 837175"/>
              <a:gd name="connsiteY8" fmla="*/ 372556 h 1402929"/>
              <a:gd name="connsiteX9" fmla="*/ 823673 w 837175"/>
              <a:gd name="connsiteY9" fmla="*/ 149533 h 1402929"/>
              <a:gd name="connsiteX10" fmla="*/ 837175 w 837175"/>
              <a:gd name="connsiteY10" fmla="*/ 0 h 1402929"/>
              <a:gd name="connsiteX0" fmla="*/ 0 w 837175"/>
              <a:gd name="connsiteY0" fmla="*/ 1402929 h 1402929"/>
              <a:gd name="connsiteX1" fmla="*/ 75828 w 837175"/>
              <a:gd name="connsiteY1" fmla="*/ 1376166 h 1402929"/>
              <a:gd name="connsiteX2" fmla="*/ 173959 w 837175"/>
              <a:gd name="connsiteY2" fmla="*/ 1322640 h 1402929"/>
              <a:gd name="connsiteX3" fmla="*/ 272090 w 837175"/>
              <a:gd name="connsiteY3" fmla="*/ 1251273 h 1402929"/>
              <a:gd name="connsiteX4" fmla="*/ 383602 w 837175"/>
              <a:gd name="connsiteY4" fmla="*/ 1153142 h 1402929"/>
              <a:gd name="connsiteX5" fmla="*/ 481732 w 837175"/>
              <a:gd name="connsiteY5" fmla="*/ 1028248 h 1402929"/>
              <a:gd name="connsiteX6" fmla="*/ 593245 w 837175"/>
              <a:gd name="connsiteY6" fmla="*/ 823066 h 1402929"/>
              <a:gd name="connsiteX7" fmla="*/ 686915 w 837175"/>
              <a:gd name="connsiteY7" fmla="*/ 595581 h 1402929"/>
              <a:gd name="connsiteX8" fmla="*/ 771664 w 837175"/>
              <a:gd name="connsiteY8" fmla="*/ 372556 h 1402929"/>
              <a:gd name="connsiteX9" fmla="*/ 823673 w 837175"/>
              <a:gd name="connsiteY9" fmla="*/ 149533 h 1402929"/>
              <a:gd name="connsiteX10" fmla="*/ 837175 w 837175"/>
              <a:gd name="connsiteY10" fmla="*/ 0 h 1402929"/>
              <a:gd name="connsiteX0" fmla="*/ 0 w 837175"/>
              <a:gd name="connsiteY0" fmla="*/ 1402929 h 1402929"/>
              <a:gd name="connsiteX1" fmla="*/ 75828 w 837175"/>
              <a:gd name="connsiteY1" fmla="*/ 1376166 h 1402929"/>
              <a:gd name="connsiteX2" fmla="*/ 173959 w 837175"/>
              <a:gd name="connsiteY2" fmla="*/ 1322640 h 1402929"/>
              <a:gd name="connsiteX3" fmla="*/ 272090 w 837175"/>
              <a:gd name="connsiteY3" fmla="*/ 1251273 h 1402929"/>
              <a:gd name="connsiteX4" fmla="*/ 383602 w 837175"/>
              <a:gd name="connsiteY4" fmla="*/ 1153142 h 1402929"/>
              <a:gd name="connsiteX5" fmla="*/ 481732 w 837175"/>
              <a:gd name="connsiteY5" fmla="*/ 1028248 h 1402929"/>
              <a:gd name="connsiteX6" fmla="*/ 593245 w 837175"/>
              <a:gd name="connsiteY6" fmla="*/ 823066 h 1402929"/>
              <a:gd name="connsiteX7" fmla="*/ 686915 w 837175"/>
              <a:gd name="connsiteY7" fmla="*/ 595581 h 1402929"/>
              <a:gd name="connsiteX8" fmla="*/ 771664 w 837175"/>
              <a:gd name="connsiteY8" fmla="*/ 372556 h 1402929"/>
              <a:gd name="connsiteX9" fmla="*/ 823673 w 837175"/>
              <a:gd name="connsiteY9" fmla="*/ 149533 h 1402929"/>
              <a:gd name="connsiteX10" fmla="*/ 837175 w 837175"/>
              <a:gd name="connsiteY10" fmla="*/ 0 h 1402929"/>
              <a:gd name="connsiteX0" fmla="*/ 0 w 837175"/>
              <a:gd name="connsiteY0" fmla="*/ 1402929 h 1402929"/>
              <a:gd name="connsiteX1" fmla="*/ 75828 w 837175"/>
              <a:gd name="connsiteY1" fmla="*/ 1376166 h 1402929"/>
              <a:gd name="connsiteX2" fmla="*/ 173959 w 837175"/>
              <a:gd name="connsiteY2" fmla="*/ 1322640 h 1402929"/>
              <a:gd name="connsiteX3" fmla="*/ 272090 w 837175"/>
              <a:gd name="connsiteY3" fmla="*/ 1251273 h 1402929"/>
              <a:gd name="connsiteX4" fmla="*/ 383602 w 837175"/>
              <a:gd name="connsiteY4" fmla="*/ 1153142 h 1402929"/>
              <a:gd name="connsiteX5" fmla="*/ 481732 w 837175"/>
              <a:gd name="connsiteY5" fmla="*/ 1028248 h 1402929"/>
              <a:gd name="connsiteX6" fmla="*/ 593245 w 837175"/>
              <a:gd name="connsiteY6" fmla="*/ 823066 h 1402929"/>
              <a:gd name="connsiteX7" fmla="*/ 686915 w 837175"/>
              <a:gd name="connsiteY7" fmla="*/ 595581 h 1402929"/>
              <a:gd name="connsiteX8" fmla="*/ 771664 w 837175"/>
              <a:gd name="connsiteY8" fmla="*/ 372556 h 1402929"/>
              <a:gd name="connsiteX9" fmla="*/ 823673 w 837175"/>
              <a:gd name="connsiteY9" fmla="*/ 149533 h 1402929"/>
              <a:gd name="connsiteX10" fmla="*/ 837175 w 837175"/>
              <a:gd name="connsiteY10" fmla="*/ 0 h 1402929"/>
              <a:gd name="connsiteX0" fmla="*/ 0 w 837175"/>
              <a:gd name="connsiteY0" fmla="*/ 1402929 h 1402929"/>
              <a:gd name="connsiteX1" fmla="*/ 75828 w 837175"/>
              <a:gd name="connsiteY1" fmla="*/ 1376166 h 1402929"/>
              <a:gd name="connsiteX2" fmla="*/ 173959 w 837175"/>
              <a:gd name="connsiteY2" fmla="*/ 1322640 h 1402929"/>
              <a:gd name="connsiteX3" fmla="*/ 272090 w 837175"/>
              <a:gd name="connsiteY3" fmla="*/ 1251273 h 1402929"/>
              <a:gd name="connsiteX4" fmla="*/ 383602 w 837175"/>
              <a:gd name="connsiteY4" fmla="*/ 1153142 h 1402929"/>
              <a:gd name="connsiteX5" fmla="*/ 481732 w 837175"/>
              <a:gd name="connsiteY5" fmla="*/ 1028248 h 1402929"/>
              <a:gd name="connsiteX6" fmla="*/ 593245 w 837175"/>
              <a:gd name="connsiteY6" fmla="*/ 823066 h 1402929"/>
              <a:gd name="connsiteX7" fmla="*/ 686915 w 837175"/>
              <a:gd name="connsiteY7" fmla="*/ 595581 h 1402929"/>
              <a:gd name="connsiteX8" fmla="*/ 771664 w 837175"/>
              <a:gd name="connsiteY8" fmla="*/ 372556 h 1402929"/>
              <a:gd name="connsiteX9" fmla="*/ 837175 w 837175"/>
              <a:gd name="connsiteY9" fmla="*/ 0 h 1402929"/>
              <a:gd name="connsiteX0" fmla="*/ 0 w 837175"/>
              <a:gd name="connsiteY0" fmla="*/ 1402929 h 1402929"/>
              <a:gd name="connsiteX1" fmla="*/ 75828 w 837175"/>
              <a:gd name="connsiteY1" fmla="*/ 1376166 h 1402929"/>
              <a:gd name="connsiteX2" fmla="*/ 173959 w 837175"/>
              <a:gd name="connsiteY2" fmla="*/ 1322640 h 1402929"/>
              <a:gd name="connsiteX3" fmla="*/ 272090 w 837175"/>
              <a:gd name="connsiteY3" fmla="*/ 1251273 h 1402929"/>
              <a:gd name="connsiteX4" fmla="*/ 383602 w 837175"/>
              <a:gd name="connsiteY4" fmla="*/ 1153142 h 1402929"/>
              <a:gd name="connsiteX5" fmla="*/ 481732 w 837175"/>
              <a:gd name="connsiteY5" fmla="*/ 1028248 h 1402929"/>
              <a:gd name="connsiteX6" fmla="*/ 593245 w 837175"/>
              <a:gd name="connsiteY6" fmla="*/ 823066 h 1402929"/>
              <a:gd name="connsiteX7" fmla="*/ 686915 w 837175"/>
              <a:gd name="connsiteY7" fmla="*/ 595581 h 1402929"/>
              <a:gd name="connsiteX8" fmla="*/ 759223 w 837175"/>
              <a:gd name="connsiteY8" fmla="*/ 372556 h 1402929"/>
              <a:gd name="connsiteX9" fmla="*/ 837175 w 837175"/>
              <a:gd name="connsiteY9" fmla="*/ 0 h 1402929"/>
              <a:gd name="connsiteX0" fmla="*/ 0 w 837175"/>
              <a:gd name="connsiteY0" fmla="*/ 1402929 h 1402929"/>
              <a:gd name="connsiteX1" fmla="*/ 75828 w 837175"/>
              <a:gd name="connsiteY1" fmla="*/ 1376166 h 1402929"/>
              <a:gd name="connsiteX2" fmla="*/ 173959 w 837175"/>
              <a:gd name="connsiteY2" fmla="*/ 1322640 h 1402929"/>
              <a:gd name="connsiteX3" fmla="*/ 272090 w 837175"/>
              <a:gd name="connsiteY3" fmla="*/ 1251273 h 1402929"/>
              <a:gd name="connsiteX4" fmla="*/ 383602 w 837175"/>
              <a:gd name="connsiteY4" fmla="*/ 1153142 h 1402929"/>
              <a:gd name="connsiteX5" fmla="*/ 481732 w 837175"/>
              <a:gd name="connsiteY5" fmla="*/ 1028248 h 1402929"/>
              <a:gd name="connsiteX6" fmla="*/ 593245 w 837175"/>
              <a:gd name="connsiteY6" fmla="*/ 823066 h 1402929"/>
              <a:gd name="connsiteX7" fmla="*/ 686915 w 837175"/>
              <a:gd name="connsiteY7" fmla="*/ 595581 h 1402929"/>
              <a:gd name="connsiteX8" fmla="*/ 746782 w 837175"/>
              <a:gd name="connsiteY8" fmla="*/ 372556 h 1402929"/>
              <a:gd name="connsiteX9" fmla="*/ 837175 w 837175"/>
              <a:gd name="connsiteY9" fmla="*/ 0 h 1402929"/>
              <a:gd name="connsiteX0" fmla="*/ 0 w 837175"/>
              <a:gd name="connsiteY0" fmla="*/ 1402929 h 1402929"/>
              <a:gd name="connsiteX1" fmla="*/ 75828 w 837175"/>
              <a:gd name="connsiteY1" fmla="*/ 1376166 h 1402929"/>
              <a:gd name="connsiteX2" fmla="*/ 173959 w 837175"/>
              <a:gd name="connsiteY2" fmla="*/ 1322640 h 1402929"/>
              <a:gd name="connsiteX3" fmla="*/ 272090 w 837175"/>
              <a:gd name="connsiteY3" fmla="*/ 1251273 h 1402929"/>
              <a:gd name="connsiteX4" fmla="*/ 383602 w 837175"/>
              <a:gd name="connsiteY4" fmla="*/ 1153142 h 1402929"/>
              <a:gd name="connsiteX5" fmla="*/ 481732 w 837175"/>
              <a:gd name="connsiteY5" fmla="*/ 1028248 h 1402929"/>
              <a:gd name="connsiteX6" fmla="*/ 593245 w 837175"/>
              <a:gd name="connsiteY6" fmla="*/ 823066 h 1402929"/>
              <a:gd name="connsiteX7" fmla="*/ 686915 w 837175"/>
              <a:gd name="connsiteY7" fmla="*/ 595581 h 1402929"/>
              <a:gd name="connsiteX8" fmla="*/ 753002 w 837175"/>
              <a:gd name="connsiteY8" fmla="*/ 372556 h 1402929"/>
              <a:gd name="connsiteX9" fmla="*/ 837175 w 837175"/>
              <a:gd name="connsiteY9" fmla="*/ 0 h 1402929"/>
              <a:gd name="connsiteX0" fmla="*/ 0 w 837175"/>
              <a:gd name="connsiteY0" fmla="*/ 1402929 h 1402929"/>
              <a:gd name="connsiteX1" fmla="*/ 75828 w 837175"/>
              <a:gd name="connsiteY1" fmla="*/ 1376166 h 1402929"/>
              <a:gd name="connsiteX2" fmla="*/ 173959 w 837175"/>
              <a:gd name="connsiteY2" fmla="*/ 1322640 h 1402929"/>
              <a:gd name="connsiteX3" fmla="*/ 272090 w 837175"/>
              <a:gd name="connsiteY3" fmla="*/ 1263714 h 1402929"/>
              <a:gd name="connsiteX4" fmla="*/ 383602 w 837175"/>
              <a:gd name="connsiteY4" fmla="*/ 1153142 h 1402929"/>
              <a:gd name="connsiteX5" fmla="*/ 481732 w 837175"/>
              <a:gd name="connsiteY5" fmla="*/ 1028248 h 1402929"/>
              <a:gd name="connsiteX6" fmla="*/ 593245 w 837175"/>
              <a:gd name="connsiteY6" fmla="*/ 823066 h 1402929"/>
              <a:gd name="connsiteX7" fmla="*/ 686915 w 837175"/>
              <a:gd name="connsiteY7" fmla="*/ 595581 h 1402929"/>
              <a:gd name="connsiteX8" fmla="*/ 753002 w 837175"/>
              <a:gd name="connsiteY8" fmla="*/ 372556 h 1402929"/>
              <a:gd name="connsiteX9" fmla="*/ 837175 w 837175"/>
              <a:gd name="connsiteY9" fmla="*/ 0 h 1402929"/>
              <a:gd name="connsiteX0" fmla="*/ 0 w 837175"/>
              <a:gd name="connsiteY0" fmla="*/ 1402929 h 1402929"/>
              <a:gd name="connsiteX1" fmla="*/ 75828 w 837175"/>
              <a:gd name="connsiteY1" fmla="*/ 1376166 h 1402929"/>
              <a:gd name="connsiteX2" fmla="*/ 173959 w 837175"/>
              <a:gd name="connsiteY2" fmla="*/ 1328860 h 1402929"/>
              <a:gd name="connsiteX3" fmla="*/ 272090 w 837175"/>
              <a:gd name="connsiteY3" fmla="*/ 1263714 h 1402929"/>
              <a:gd name="connsiteX4" fmla="*/ 383602 w 837175"/>
              <a:gd name="connsiteY4" fmla="*/ 1153142 h 1402929"/>
              <a:gd name="connsiteX5" fmla="*/ 481732 w 837175"/>
              <a:gd name="connsiteY5" fmla="*/ 1028248 h 1402929"/>
              <a:gd name="connsiteX6" fmla="*/ 593245 w 837175"/>
              <a:gd name="connsiteY6" fmla="*/ 823066 h 1402929"/>
              <a:gd name="connsiteX7" fmla="*/ 686915 w 837175"/>
              <a:gd name="connsiteY7" fmla="*/ 595581 h 1402929"/>
              <a:gd name="connsiteX8" fmla="*/ 753002 w 837175"/>
              <a:gd name="connsiteY8" fmla="*/ 372556 h 1402929"/>
              <a:gd name="connsiteX9" fmla="*/ 837175 w 837175"/>
              <a:gd name="connsiteY9" fmla="*/ 0 h 1402929"/>
              <a:gd name="connsiteX0" fmla="*/ 0 w 837175"/>
              <a:gd name="connsiteY0" fmla="*/ 1434031 h 1434031"/>
              <a:gd name="connsiteX1" fmla="*/ 75828 w 837175"/>
              <a:gd name="connsiteY1" fmla="*/ 1407268 h 1434031"/>
              <a:gd name="connsiteX2" fmla="*/ 173959 w 837175"/>
              <a:gd name="connsiteY2" fmla="*/ 1359962 h 1434031"/>
              <a:gd name="connsiteX3" fmla="*/ 272090 w 837175"/>
              <a:gd name="connsiteY3" fmla="*/ 1294816 h 1434031"/>
              <a:gd name="connsiteX4" fmla="*/ 383602 w 837175"/>
              <a:gd name="connsiteY4" fmla="*/ 1184244 h 1434031"/>
              <a:gd name="connsiteX5" fmla="*/ 481732 w 837175"/>
              <a:gd name="connsiteY5" fmla="*/ 1059350 h 1434031"/>
              <a:gd name="connsiteX6" fmla="*/ 593245 w 837175"/>
              <a:gd name="connsiteY6" fmla="*/ 854168 h 1434031"/>
              <a:gd name="connsiteX7" fmla="*/ 686915 w 837175"/>
              <a:gd name="connsiteY7" fmla="*/ 626683 h 1434031"/>
              <a:gd name="connsiteX8" fmla="*/ 753002 w 837175"/>
              <a:gd name="connsiteY8" fmla="*/ 403658 h 1434031"/>
              <a:gd name="connsiteX9" fmla="*/ 837175 w 837175"/>
              <a:gd name="connsiteY9" fmla="*/ 0 h 143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7175" h="1434031">
                <a:moveTo>
                  <a:pt x="0" y="1434031"/>
                </a:moveTo>
                <a:cubicBezTo>
                  <a:pt x="23417" y="1427340"/>
                  <a:pt x="46835" y="1419613"/>
                  <a:pt x="75828" y="1407268"/>
                </a:cubicBezTo>
                <a:cubicBezTo>
                  <a:pt x="104821" y="1394923"/>
                  <a:pt x="141249" y="1378704"/>
                  <a:pt x="173959" y="1359962"/>
                </a:cubicBezTo>
                <a:cubicBezTo>
                  <a:pt x="206669" y="1341220"/>
                  <a:pt x="237150" y="1324102"/>
                  <a:pt x="272090" y="1294816"/>
                </a:cubicBezTo>
                <a:cubicBezTo>
                  <a:pt x="307030" y="1265530"/>
                  <a:pt x="348662" y="1223488"/>
                  <a:pt x="383602" y="1184244"/>
                </a:cubicBezTo>
                <a:cubicBezTo>
                  <a:pt x="418542" y="1145000"/>
                  <a:pt x="446792" y="1114363"/>
                  <a:pt x="481732" y="1059350"/>
                </a:cubicBezTo>
                <a:cubicBezTo>
                  <a:pt x="516672" y="1004337"/>
                  <a:pt x="559048" y="926279"/>
                  <a:pt x="593245" y="854168"/>
                </a:cubicBezTo>
                <a:cubicBezTo>
                  <a:pt x="627442" y="782057"/>
                  <a:pt x="660289" y="701768"/>
                  <a:pt x="686915" y="626683"/>
                </a:cubicBezTo>
                <a:cubicBezTo>
                  <a:pt x="713541" y="551598"/>
                  <a:pt x="727959" y="508105"/>
                  <a:pt x="753002" y="403658"/>
                </a:cubicBezTo>
                <a:cubicBezTo>
                  <a:pt x="778045" y="299211"/>
                  <a:pt x="823527" y="77616"/>
                  <a:pt x="837175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Freeform 57"/>
          <p:cNvSpPr/>
          <p:nvPr/>
        </p:nvSpPr>
        <p:spPr>
          <a:xfrm>
            <a:off x="8092885" y="1688090"/>
            <a:ext cx="97277" cy="2135222"/>
          </a:xfrm>
          <a:custGeom>
            <a:avLst/>
            <a:gdLst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29183 w 97277"/>
              <a:gd name="connsiteY10" fmla="*/ 2037945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14591 w 97277"/>
              <a:gd name="connsiteY10" fmla="*/ 2037945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24319 w 97277"/>
              <a:gd name="connsiteY10" fmla="*/ 2042809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277" h="2135222">
                <a:moveTo>
                  <a:pt x="0" y="0"/>
                </a:moveTo>
                <a:cubicBezTo>
                  <a:pt x="4053" y="280886"/>
                  <a:pt x="8107" y="561772"/>
                  <a:pt x="9728" y="714983"/>
                </a:cubicBezTo>
                <a:cubicBezTo>
                  <a:pt x="11349" y="868194"/>
                  <a:pt x="9728" y="919264"/>
                  <a:pt x="9728" y="919264"/>
                </a:cubicBezTo>
                <a:lnTo>
                  <a:pt x="9728" y="1123545"/>
                </a:lnTo>
                <a:lnTo>
                  <a:pt x="9728" y="1352145"/>
                </a:lnTo>
                <a:cubicBezTo>
                  <a:pt x="9728" y="1411322"/>
                  <a:pt x="10539" y="1424292"/>
                  <a:pt x="9728" y="1478605"/>
                </a:cubicBezTo>
                <a:cubicBezTo>
                  <a:pt x="8917" y="1532918"/>
                  <a:pt x="5675" y="1625331"/>
                  <a:pt x="4864" y="1678022"/>
                </a:cubicBezTo>
                <a:cubicBezTo>
                  <a:pt x="4053" y="1730713"/>
                  <a:pt x="4864" y="1794754"/>
                  <a:pt x="4864" y="1794754"/>
                </a:cubicBezTo>
                <a:cubicBezTo>
                  <a:pt x="4864" y="1835286"/>
                  <a:pt x="4053" y="1888788"/>
                  <a:pt x="4864" y="1921213"/>
                </a:cubicBezTo>
                <a:cubicBezTo>
                  <a:pt x="5675" y="1953639"/>
                  <a:pt x="6486" y="1969041"/>
                  <a:pt x="9728" y="1989307"/>
                </a:cubicBezTo>
                <a:cubicBezTo>
                  <a:pt x="12971" y="2009573"/>
                  <a:pt x="19455" y="2028217"/>
                  <a:pt x="24319" y="2042809"/>
                </a:cubicBezTo>
                <a:cubicBezTo>
                  <a:pt x="29183" y="2057401"/>
                  <a:pt x="29994" y="2063075"/>
                  <a:pt x="38911" y="2076856"/>
                </a:cubicBezTo>
                <a:cubicBezTo>
                  <a:pt x="47828" y="2090637"/>
                  <a:pt x="77821" y="2125494"/>
                  <a:pt x="77821" y="2125494"/>
                </a:cubicBezTo>
                <a:cubicBezTo>
                  <a:pt x="87549" y="2135222"/>
                  <a:pt x="97277" y="2135222"/>
                  <a:pt x="97277" y="2135222"/>
                </a:cubicBezTo>
                <a:lnTo>
                  <a:pt x="97277" y="213522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Freeform 58"/>
          <p:cNvSpPr/>
          <p:nvPr/>
        </p:nvSpPr>
        <p:spPr>
          <a:xfrm>
            <a:off x="7729355" y="2414112"/>
            <a:ext cx="734438" cy="4863"/>
          </a:xfrm>
          <a:custGeom>
            <a:avLst/>
            <a:gdLst>
              <a:gd name="connsiteX0" fmla="*/ 0 w 734438"/>
              <a:gd name="connsiteY0" fmla="*/ 0 h 4863"/>
              <a:gd name="connsiteX1" fmla="*/ 734438 w 734438"/>
              <a:gd name="connsiteY1" fmla="*/ 4863 h 4863"/>
              <a:gd name="connsiteX2" fmla="*/ 734438 w 734438"/>
              <a:gd name="connsiteY2" fmla="*/ 4863 h 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438" h="4863">
                <a:moveTo>
                  <a:pt x="0" y="0"/>
                </a:moveTo>
                <a:lnTo>
                  <a:pt x="734438" y="4863"/>
                </a:lnTo>
                <a:lnTo>
                  <a:pt x="734438" y="486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Freeform 59"/>
          <p:cNvSpPr/>
          <p:nvPr/>
        </p:nvSpPr>
        <p:spPr>
          <a:xfrm>
            <a:off x="8170736" y="3776963"/>
            <a:ext cx="352379" cy="89345"/>
          </a:xfrm>
          <a:custGeom>
            <a:avLst/>
            <a:gdLst>
              <a:gd name="connsiteX0" fmla="*/ 0 w 343458"/>
              <a:gd name="connsiteY0" fmla="*/ 40145 h 84750"/>
              <a:gd name="connsiteX1" fmla="*/ 57987 w 343458"/>
              <a:gd name="connsiteY1" fmla="*/ 75829 h 84750"/>
              <a:gd name="connsiteX2" fmla="*/ 133815 w 343458"/>
              <a:gd name="connsiteY2" fmla="*/ 84750 h 84750"/>
              <a:gd name="connsiteX3" fmla="*/ 200722 w 343458"/>
              <a:gd name="connsiteY3" fmla="*/ 75829 h 84750"/>
              <a:gd name="connsiteX4" fmla="*/ 281011 w 343458"/>
              <a:gd name="connsiteY4" fmla="*/ 44605 h 84750"/>
              <a:gd name="connsiteX5" fmla="*/ 343458 w 343458"/>
              <a:gd name="connsiteY5" fmla="*/ 0 h 84750"/>
              <a:gd name="connsiteX6" fmla="*/ 343458 w 343458"/>
              <a:gd name="connsiteY6" fmla="*/ 0 h 84750"/>
              <a:gd name="connsiteX0" fmla="*/ 0 w 352379"/>
              <a:gd name="connsiteY0" fmla="*/ 44606 h 84750"/>
              <a:gd name="connsiteX1" fmla="*/ 66908 w 352379"/>
              <a:gd name="connsiteY1" fmla="*/ 75829 h 84750"/>
              <a:gd name="connsiteX2" fmla="*/ 142736 w 352379"/>
              <a:gd name="connsiteY2" fmla="*/ 84750 h 84750"/>
              <a:gd name="connsiteX3" fmla="*/ 209643 w 352379"/>
              <a:gd name="connsiteY3" fmla="*/ 75829 h 84750"/>
              <a:gd name="connsiteX4" fmla="*/ 289932 w 352379"/>
              <a:gd name="connsiteY4" fmla="*/ 44605 h 84750"/>
              <a:gd name="connsiteX5" fmla="*/ 352379 w 352379"/>
              <a:gd name="connsiteY5" fmla="*/ 0 h 84750"/>
              <a:gd name="connsiteX6" fmla="*/ 352379 w 352379"/>
              <a:gd name="connsiteY6" fmla="*/ 0 h 84750"/>
              <a:gd name="connsiteX0" fmla="*/ 0 w 352379"/>
              <a:gd name="connsiteY0" fmla="*/ 44606 h 85430"/>
              <a:gd name="connsiteX1" fmla="*/ 66908 w 352379"/>
              <a:gd name="connsiteY1" fmla="*/ 80290 h 85430"/>
              <a:gd name="connsiteX2" fmla="*/ 142736 w 352379"/>
              <a:gd name="connsiteY2" fmla="*/ 84750 h 85430"/>
              <a:gd name="connsiteX3" fmla="*/ 209643 w 352379"/>
              <a:gd name="connsiteY3" fmla="*/ 75829 h 85430"/>
              <a:gd name="connsiteX4" fmla="*/ 289932 w 352379"/>
              <a:gd name="connsiteY4" fmla="*/ 44605 h 85430"/>
              <a:gd name="connsiteX5" fmla="*/ 352379 w 352379"/>
              <a:gd name="connsiteY5" fmla="*/ 0 h 85430"/>
              <a:gd name="connsiteX6" fmla="*/ 352379 w 352379"/>
              <a:gd name="connsiteY6" fmla="*/ 0 h 85430"/>
              <a:gd name="connsiteX0" fmla="*/ 0 w 352379"/>
              <a:gd name="connsiteY0" fmla="*/ 44606 h 84861"/>
              <a:gd name="connsiteX1" fmla="*/ 62448 w 352379"/>
              <a:gd name="connsiteY1" fmla="*/ 71369 h 84861"/>
              <a:gd name="connsiteX2" fmla="*/ 142736 w 352379"/>
              <a:gd name="connsiteY2" fmla="*/ 84750 h 84861"/>
              <a:gd name="connsiteX3" fmla="*/ 209643 w 352379"/>
              <a:gd name="connsiteY3" fmla="*/ 75829 h 84861"/>
              <a:gd name="connsiteX4" fmla="*/ 289932 w 352379"/>
              <a:gd name="connsiteY4" fmla="*/ 44605 h 84861"/>
              <a:gd name="connsiteX5" fmla="*/ 352379 w 352379"/>
              <a:gd name="connsiteY5" fmla="*/ 0 h 84861"/>
              <a:gd name="connsiteX6" fmla="*/ 352379 w 352379"/>
              <a:gd name="connsiteY6" fmla="*/ 0 h 84861"/>
              <a:gd name="connsiteX0" fmla="*/ 0 w 352379"/>
              <a:gd name="connsiteY0" fmla="*/ 44606 h 85430"/>
              <a:gd name="connsiteX1" fmla="*/ 62448 w 352379"/>
              <a:gd name="connsiteY1" fmla="*/ 80290 h 85430"/>
              <a:gd name="connsiteX2" fmla="*/ 142736 w 352379"/>
              <a:gd name="connsiteY2" fmla="*/ 84750 h 85430"/>
              <a:gd name="connsiteX3" fmla="*/ 209643 w 352379"/>
              <a:gd name="connsiteY3" fmla="*/ 75829 h 85430"/>
              <a:gd name="connsiteX4" fmla="*/ 289932 w 352379"/>
              <a:gd name="connsiteY4" fmla="*/ 44605 h 85430"/>
              <a:gd name="connsiteX5" fmla="*/ 352379 w 352379"/>
              <a:gd name="connsiteY5" fmla="*/ 0 h 85430"/>
              <a:gd name="connsiteX6" fmla="*/ 352379 w 352379"/>
              <a:gd name="connsiteY6" fmla="*/ 0 h 85430"/>
              <a:gd name="connsiteX0" fmla="*/ 0 w 352379"/>
              <a:gd name="connsiteY0" fmla="*/ 44606 h 84750"/>
              <a:gd name="connsiteX1" fmla="*/ 62448 w 352379"/>
              <a:gd name="connsiteY1" fmla="*/ 75829 h 84750"/>
              <a:gd name="connsiteX2" fmla="*/ 142736 w 352379"/>
              <a:gd name="connsiteY2" fmla="*/ 84750 h 84750"/>
              <a:gd name="connsiteX3" fmla="*/ 209643 w 352379"/>
              <a:gd name="connsiteY3" fmla="*/ 75829 h 84750"/>
              <a:gd name="connsiteX4" fmla="*/ 289932 w 352379"/>
              <a:gd name="connsiteY4" fmla="*/ 44605 h 84750"/>
              <a:gd name="connsiteX5" fmla="*/ 352379 w 352379"/>
              <a:gd name="connsiteY5" fmla="*/ 0 h 84750"/>
              <a:gd name="connsiteX6" fmla="*/ 352379 w 352379"/>
              <a:gd name="connsiteY6" fmla="*/ 0 h 8475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84750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345"/>
              <a:gd name="connsiteX1" fmla="*/ 62448 w 352379"/>
              <a:gd name="connsiteY1" fmla="*/ 75829 h 89345"/>
              <a:gd name="connsiteX2" fmla="*/ 142736 w 352379"/>
              <a:gd name="connsiteY2" fmla="*/ 89210 h 89345"/>
              <a:gd name="connsiteX3" fmla="*/ 209643 w 352379"/>
              <a:gd name="connsiteY3" fmla="*/ 80289 h 89345"/>
              <a:gd name="connsiteX4" fmla="*/ 289932 w 352379"/>
              <a:gd name="connsiteY4" fmla="*/ 44605 h 89345"/>
              <a:gd name="connsiteX5" fmla="*/ 352379 w 352379"/>
              <a:gd name="connsiteY5" fmla="*/ 0 h 89345"/>
              <a:gd name="connsiteX6" fmla="*/ 352379 w 352379"/>
              <a:gd name="connsiteY6" fmla="*/ 0 h 8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379" h="89345">
                <a:moveTo>
                  <a:pt x="0" y="44606"/>
                </a:moveTo>
                <a:cubicBezTo>
                  <a:pt x="17842" y="58731"/>
                  <a:pt x="38659" y="68395"/>
                  <a:pt x="62448" y="75829"/>
                </a:cubicBezTo>
                <a:cubicBezTo>
                  <a:pt x="86237" y="83263"/>
                  <a:pt x="118204" y="88467"/>
                  <a:pt x="142736" y="89210"/>
                </a:cubicBezTo>
                <a:cubicBezTo>
                  <a:pt x="167268" y="89953"/>
                  <a:pt x="185110" y="87723"/>
                  <a:pt x="209643" y="80289"/>
                </a:cubicBezTo>
                <a:cubicBezTo>
                  <a:pt x="234176" y="72855"/>
                  <a:pt x="266143" y="57986"/>
                  <a:pt x="289932" y="44605"/>
                </a:cubicBezTo>
                <a:cubicBezTo>
                  <a:pt x="313721" y="31224"/>
                  <a:pt x="341971" y="7434"/>
                  <a:pt x="352379" y="0"/>
                </a:cubicBezTo>
                <a:lnTo>
                  <a:pt x="352379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Freeform 60"/>
          <p:cNvSpPr/>
          <p:nvPr/>
        </p:nvSpPr>
        <p:spPr>
          <a:xfrm>
            <a:off x="8514194" y="3145090"/>
            <a:ext cx="356839" cy="646770"/>
          </a:xfrm>
          <a:custGeom>
            <a:avLst/>
            <a:gdLst>
              <a:gd name="connsiteX0" fmla="*/ 0 w 347918"/>
              <a:gd name="connsiteY0" fmla="*/ 642310 h 642310"/>
              <a:gd name="connsiteX1" fmla="*/ 66907 w 347918"/>
              <a:gd name="connsiteY1" fmla="*/ 562021 h 642310"/>
              <a:gd name="connsiteX2" fmla="*/ 156117 w 347918"/>
              <a:gd name="connsiteY2" fmla="*/ 428206 h 642310"/>
              <a:gd name="connsiteX3" fmla="*/ 227485 w 347918"/>
              <a:gd name="connsiteY3" fmla="*/ 281010 h 642310"/>
              <a:gd name="connsiteX4" fmla="*/ 303313 w 347918"/>
              <a:gd name="connsiteY4" fmla="*/ 107051 h 642310"/>
              <a:gd name="connsiteX5" fmla="*/ 347918 w 347918"/>
              <a:gd name="connsiteY5" fmla="*/ 0 h 642310"/>
              <a:gd name="connsiteX6" fmla="*/ 347918 w 347918"/>
              <a:gd name="connsiteY6" fmla="*/ 0 h 642310"/>
              <a:gd name="connsiteX0" fmla="*/ 0 w 356839"/>
              <a:gd name="connsiteY0" fmla="*/ 646770 h 646770"/>
              <a:gd name="connsiteX1" fmla="*/ 75828 w 356839"/>
              <a:gd name="connsiteY1" fmla="*/ 562021 h 646770"/>
              <a:gd name="connsiteX2" fmla="*/ 165038 w 356839"/>
              <a:gd name="connsiteY2" fmla="*/ 428206 h 646770"/>
              <a:gd name="connsiteX3" fmla="*/ 236406 w 356839"/>
              <a:gd name="connsiteY3" fmla="*/ 281010 h 646770"/>
              <a:gd name="connsiteX4" fmla="*/ 312234 w 356839"/>
              <a:gd name="connsiteY4" fmla="*/ 107051 h 646770"/>
              <a:gd name="connsiteX5" fmla="*/ 356839 w 356839"/>
              <a:gd name="connsiteY5" fmla="*/ 0 h 646770"/>
              <a:gd name="connsiteX6" fmla="*/ 356839 w 356839"/>
              <a:gd name="connsiteY6" fmla="*/ 0 h 646770"/>
              <a:gd name="connsiteX0" fmla="*/ 0 w 356839"/>
              <a:gd name="connsiteY0" fmla="*/ 646770 h 646770"/>
              <a:gd name="connsiteX1" fmla="*/ 75828 w 356839"/>
              <a:gd name="connsiteY1" fmla="*/ 562021 h 646770"/>
              <a:gd name="connsiteX2" fmla="*/ 165038 w 356839"/>
              <a:gd name="connsiteY2" fmla="*/ 428206 h 646770"/>
              <a:gd name="connsiteX3" fmla="*/ 236406 w 356839"/>
              <a:gd name="connsiteY3" fmla="*/ 281010 h 646770"/>
              <a:gd name="connsiteX4" fmla="*/ 312234 w 356839"/>
              <a:gd name="connsiteY4" fmla="*/ 107051 h 646770"/>
              <a:gd name="connsiteX5" fmla="*/ 330077 w 356839"/>
              <a:gd name="connsiteY5" fmla="*/ 62446 h 646770"/>
              <a:gd name="connsiteX6" fmla="*/ 356839 w 356839"/>
              <a:gd name="connsiteY6" fmla="*/ 0 h 646770"/>
              <a:gd name="connsiteX7" fmla="*/ 356839 w 356839"/>
              <a:gd name="connsiteY7" fmla="*/ 0 h 6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839" h="646770">
                <a:moveTo>
                  <a:pt x="0" y="646770"/>
                </a:moveTo>
                <a:cubicBezTo>
                  <a:pt x="20444" y="624467"/>
                  <a:pt x="48322" y="598448"/>
                  <a:pt x="75828" y="562021"/>
                </a:cubicBezTo>
                <a:cubicBezTo>
                  <a:pt x="103334" y="525594"/>
                  <a:pt x="138275" y="475041"/>
                  <a:pt x="165038" y="428206"/>
                </a:cubicBezTo>
                <a:cubicBezTo>
                  <a:pt x="191801" y="381371"/>
                  <a:pt x="211873" y="334536"/>
                  <a:pt x="236406" y="281010"/>
                </a:cubicBezTo>
                <a:cubicBezTo>
                  <a:pt x="260939" y="227484"/>
                  <a:pt x="296622" y="143478"/>
                  <a:pt x="312234" y="107051"/>
                </a:cubicBezTo>
                <a:cubicBezTo>
                  <a:pt x="327846" y="70624"/>
                  <a:pt x="322643" y="80288"/>
                  <a:pt x="330077" y="62446"/>
                </a:cubicBezTo>
                <a:cubicBezTo>
                  <a:pt x="337511" y="44604"/>
                  <a:pt x="352379" y="10408"/>
                  <a:pt x="356839" y="0"/>
                </a:cubicBezTo>
                <a:lnTo>
                  <a:pt x="356839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Freeform 61"/>
          <p:cNvSpPr/>
          <p:nvPr/>
        </p:nvSpPr>
        <p:spPr>
          <a:xfrm>
            <a:off x="8092885" y="1673217"/>
            <a:ext cx="6418" cy="759012"/>
          </a:xfrm>
          <a:custGeom>
            <a:avLst/>
            <a:gdLst>
              <a:gd name="connsiteX0" fmla="*/ 442 w 7165"/>
              <a:gd name="connsiteY0" fmla="*/ 759012 h 759012"/>
              <a:gd name="connsiteX1" fmla="*/ 6418 w 7165"/>
              <a:gd name="connsiteY1" fmla="*/ 705223 h 759012"/>
              <a:gd name="connsiteX2" fmla="*/ 6418 w 7165"/>
              <a:gd name="connsiteY2" fmla="*/ 579717 h 759012"/>
              <a:gd name="connsiteX3" fmla="*/ 442 w 7165"/>
              <a:gd name="connsiteY3" fmla="*/ 334682 h 759012"/>
              <a:gd name="connsiteX4" fmla="*/ 442 w 7165"/>
              <a:gd name="connsiteY4" fmla="*/ 0 h 759012"/>
              <a:gd name="connsiteX5" fmla="*/ 442 w 7165"/>
              <a:gd name="connsiteY5" fmla="*/ 0 h 759012"/>
              <a:gd name="connsiteX0" fmla="*/ 617 w 9999"/>
              <a:gd name="connsiteY0" fmla="*/ 10000 h 10000"/>
              <a:gd name="connsiteX1" fmla="*/ 8957 w 9999"/>
              <a:gd name="connsiteY1" fmla="*/ 9291 h 10000"/>
              <a:gd name="connsiteX2" fmla="*/ 8957 w 9999"/>
              <a:gd name="connsiteY2" fmla="*/ 7638 h 10000"/>
              <a:gd name="connsiteX3" fmla="*/ 617 w 9999"/>
              <a:gd name="connsiteY3" fmla="*/ 4409 h 10000"/>
              <a:gd name="connsiteX4" fmla="*/ 617 w 9999"/>
              <a:gd name="connsiteY4" fmla="*/ 0 h 10000"/>
              <a:gd name="connsiteX5" fmla="*/ 617 w 9999"/>
              <a:gd name="connsiteY5" fmla="*/ 0 h 10000"/>
              <a:gd name="connsiteX0" fmla="*/ 0 w 8959"/>
              <a:gd name="connsiteY0" fmla="*/ 10000 h 10000"/>
              <a:gd name="connsiteX1" fmla="*/ 8341 w 8959"/>
              <a:gd name="connsiteY1" fmla="*/ 9291 h 10000"/>
              <a:gd name="connsiteX2" fmla="*/ 8341 w 8959"/>
              <a:gd name="connsiteY2" fmla="*/ 7638 h 10000"/>
              <a:gd name="connsiteX3" fmla="*/ 8342 w 8959"/>
              <a:gd name="connsiteY3" fmla="*/ 4409 h 10000"/>
              <a:gd name="connsiteX4" fmla="*/ 0 w 8959"/>
              <a:gd name="connsiteY4" fmla="*/ 0 h 10000"/>
              <a:gd name="connsiteX5" fmla="*/ 0 w 8959"/>
              <a:gd name="connsiteY5" fmla="*/ 0 h 10000"/>
              <a:gd name="connsiteX0" fmla="*/ 0 w 10000"/>
              <a:gd name="connsiteY0" fmla="*/ 10000 h 10000"/>
              <a:gd name="connsiteX1" fmla="*/ 9310 w 10000"/>
              <a:gd name="connsiteY1" fmla="*/ 9291 h 10000"/>
              <a:gd name="connsiteX2" fmla="*/ 9310 w 10000"/>
              <a:gd name="connsiteY2" fmla="*/ 7638 h 10000"/>
              <a:gd name="connsiteX3" fmla="*/ 9311 w 10000"/>
              <a:gd name="connsiteY3" fmla="*/ 4409 h 10000"/>
              <a:gd name="connsiteX4" fmla="*/ 0 w 10000"/>
              <a:gd name="connsiteY4" fmla="*/ 0 h 10000"/>
              <a:gd name="connsiteX5" fmla="*/ 0 w 10000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cubicBezTo>
                  <a:pt x="3879" y="9843"/>
                  <a:pt x="7759" y="9685"/>
                  <a:pt x="9310" y="9291"/>
                </a:cubicBezTo>
                <a:cubicBezTo>
                  <a:pt x="10862" y="8897"/>
                  <a:pt x="9310" y="8452"/>
                  <a:pt x="9310" y="7638"/>
                </a:cubicBezTo>
                <a:cubicBezTo>
                  <a:pt x="9310" y="6824"/>
                  <a:pt x="10863" y="5682"/>
                  <a:pt x="9311" y="4409"/>
                </a:cubicBezTo>
                <a:cubicBezTo>
                  <a:pt x="7759" y="3136"/>
                  <a:pt x="1552" y="735"/>
                  <a:pt x="0" y="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8186711" y="1305568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3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59259E-6 C 0.00743 -0.03681 0.01732 -0.07385 0.02618 -0.11065 C 0.02618 -0.05417 0.02709 0.00278 0.02761 0.05949 C 0.03099 0.07199 0.03477 0.08379 0.03855 0.09629 L 0.0573 0.1037 L 0.08464 0.06666 C 0.09336 0.02986 0.10287 -0.00625 0.11185 -0.04306 C 0.11185 -0.06505 0.11303 -0.0882 0.11303 -0.11065 L 0.11303 0.07477 C 0.11563 0.08287 0.11836 0.09097 0.12149 0.09907 L 0.14167 0.09722 L 0.16654 0.03796 C 0.17422 -0.01158 0.18243 -0.06042 0.18998 -0.10972 C 0.19089 -0.05394 0.19219 0.00254 0.19258 0.05856 C 0.19662 0.06921 0.1987 0.08078 0.20105 0.0919 L 0.21849 0.1037 L 0.24323 0.08194 L 0.26889 0.00903 C 0.27266 -0.00903 0.27683 -0.02778 0.28021 -0.04584 C 0.28099 -0.06922 0.28099 -0.0926 0.28256 -0.11505 C 0.28099 0.02986 0.27982 0.17569 0.278 0.3206 C 0.2754 0.34375 0.27188 0.36736 0.26889 0.38981 L 0.24857 0.4287 L 0.22787 0.41666 C 0.22631 0.40069 0.22331 0.38449 0.22149 0.36828 C 0.22396 0.3368 0.22631 0.3044 0.22891 0.27268 C 0.23633 0.23958 0.2448 0.20625 0.25261 0.17291 L 0.28399 0.1037 L 0.31954 0.05046 L 0.3599 2.59259E-6 C 0.3655 -0.01528 0.37071 -0.03056 0.37722 -0.04584 L 0.37722 -0.0882 C 0.37227 -0.09537 0.36797 -0.10255 0.36472 -0.1088 L 0.34102 -0.09746 C 0.33438 -0.08472 0.328 -0.07199 0.32136 -0.05926 C 0.31875 -0.03773 0.31459 -0.01644 0.31133 0.00463 C 0.31368 0.02592 0.31589 0.04676 0.31693 0.06666 L 0.33633 0.09537 L 0.36264 0.09722 L 0.38777 0.07037 L 0.40886 0.02245 C 0.41303 -0.00093 0.4181 -0.02431 0.42292 -0.04676 C 0.42579 -0.06574 0.42787 -0.07454 0.42956 -0.08472 C 0.43125 -0.09537 0.43191 -0.10625 0.43321 -0.10903 " pathEditMode="relative" rAng="0" ptsTypes="AAAAAAAAAAAAAAAAAAAAAAAAAAAAAAAAAAAAAAAAAAAA">
                                      <p:cBhvr>
                                        <p:cTn id="10" dur="24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54" y="1567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3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6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9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1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3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14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9" fill="hold" grpId="0" nodeType="withEffect">
                                  <p:stCondLst>
                                    <p:cond delay="15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9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9" fill="hold" grpId="0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2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3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0" presetClass="path" presetSubtype="0" fill="hold" nodeType="withEffect">
                                  <p:stCondLst>
                                    <p:cond delay="24000"/>
                                  </p:stCondLst>
                                  <p:childTnLst>
                                    <p:animMotion origin="layout" path="M 0.00026 -0.00139 L -0.00065 -0.10533 C -0.00091 -0.01389 -0.0013 0.07778 -0.00156 0.16944 L 0.00208 0.20486 L 0.01484 0.21505 L 0.0332 0.2 L 0.04779 0.17268 L 0.0625 0.10926 L -0.03086 -0.00301 L 0.02956 0.00023 L -0.09844 -0.03542 L -0.07109 -0.07616 L -0.04271 -0.03218 L -0.04271 -0.03195 " pathEditMode="relative" rAng="0" ptsTypes="AAAAAAAAAAAAAA">
                                      <p:cBhvr>
                                        <p:cTn id="76" dur="9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562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24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3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277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3" fill="hold" grpId="0" nodeType="withEffect">
                                  <p:stCondLst>
                                    <p:cond delay="28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30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3" fill="hold" grpId="0" nodeType="withEffect">
                                  <p:stCondLst>
                                    <p:cond delay="31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4" dur="6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32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8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7" presetClass="exit" presetSubtype="0" fill="hold" nodeType="withEffect">
                                  <p:stCondLst>
                                    <p:cond delay="3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466662" y="498386"/>
            <a:ext cx="8030697" cy="2274447"/>
            <a:chOff x="759441" y="1821142"/>
            <a:chExt cx="5668976" cy="143640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5556840" y="1829540"/>
              <a:ext cx="865817" cy="21720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4753906" y="1837706"/>
              <a:ext cx="865817" cy="21720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962400" y="1838681"/>
              <a:ext cx="865817" cy="21720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151810" y="1839656"/>
              <a:ext cx="865817" cy="21720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2362200" y="1830399"/>
              <a:ext cx="865817" cy="21720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1549714" y="1821142"/>
              <a:ext cx="865817" cy="21720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759441" y="1821142"/>
              <a:ext cx="865817" cy="217208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7620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15516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23622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31518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39624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47520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55626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2858273" y="710929"/>
            <a:ext cx="8419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Γ</a:t>
            </a:r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˘ chu</a:t>
            </a:r>
            <a:r>
              <a:rPr lang="el-GR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Ώ</a:t>
            </a:r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ện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67024" y="3268644"/>
            <a:ext cx="8836421" cy="2274447"/>
            <a:chOff x="1900966" y="3268644"/>
            <a:chExt cx="8836421" cy="2274447"/>
          </a:xfrm>
        </p:grpSpPr>
        <p:grpSp>
          <p:nvGrpSpPr>
            <p:cNvPr id="4" name="Group 3"/>
            <p:cNvGrpSpPr/>
            <p:nvPr/>
          </p:nvGrpSpPr>
          <p:grpSpPr>
            <a:xfrm>
              <a:off x="4181301" y="3268644"/>
              <a:ext cx="5665707" cy="2274447"/>
              <a:chOff x="759441" y="1821142"/>
              <a:chExt cx="4068776" cy="143640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1900966" y="3268644"/>
              <a:ext cx="6793518" cy="2274447"/>
              <a:chOff x="1549714" y="1821142"/>
              <a:chExt cx="4878703" cy="1436408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5556840" y="1829540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14" name="Group 1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/>
              <p:cNvGrpSpPr/>
              <p:nvPr/>
            </p:nvGrpSpPr>
            <p:grpSpPr>
              <a:xfrm>
                <a:off x="2362199" y="2029093"/>
                <a:ext cx="865817" cy="1228457"/>
                <a:chOff x="9069271" y="1187554"/>
                <a:chExt cx="3076973" cy="5342634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1" y="4259555"/>
                  <a:ext cx="3076973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116" name="Group 1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Group 118"/>
              <p:cNvGrpSpPr/>
              <p:nvPr/>
            </p:nvGrpSpPr>
            <p:grpSpPr>
              <a:xfrm>
                <a:off x="55626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135" name="TextBox 134"/>
            <p:cNvSpPr txBox="1"/>
            <p:nvPr/>
          </p:nvSpPr>
          <p:spPr>
            <a:xfrm>
              <a:off x="2513409" y="3398406"/>
              <a:ext cx="82239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b</a:t>
              </a:r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ănƑ Ǉu</a:t>
              </a:r>
              <a:r>
                <a:rPr lang="el-GR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Ώ</a:t>
              </a:r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ết  </a:t>
              </a:r>
              <a:endParaRPr lang="vi-VN" sz="115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9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041" t="16394" r="52198" b="15529"/>
          <a:stretch/>
        </p:blipFill>
        <p:spPr>
          <a:xfrm>
            <a:off x="1885071" y="0"/>
            <a:ext cx="8468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4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497061" y="3357275"/>
            <a:ext cx="11507372" cy="33741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ounded Rectangle 1"/>
          <p:cNvSpPr/>
          <p:nvPr/>
        </p:nvSpPr>
        <p:spPr>
          <a:xfrm>
            <a:off x="520504" y="744283"/>
            <a:ext cx="11507372" cy="240688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/>
          <p:cNvSpPr/>
          <p:nvPr/>
        </p:nvSpPr>
        <p:spPr>
          <a:xfrm>
            <a:off x="3329262" y="36397"/>
            <a:ext cx="5842970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endParaRPr lang="en-US" sz="40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1805" y="758351"/>
            <a:ext cx="11812172" cy="23083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An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tớ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đố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rằm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mâm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bóng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805" y="3315071"/>
            <a:ext cx="11268220" cy="3416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An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hôm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khuyết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thuyền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sao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lưỡi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liềm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chuối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tươi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34703" y="4421663"/>
            <a:ext cx="1786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uyên</a:t>
            </a:r>
            <a:endParaRPr lang="vi-VN" sz="36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68258" y="3329139"/>
            <a:ext cx="1786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uyêt</a:t>
            </a:r>
            <a:endParaRPr lang="vi-VN" sz="36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8904851" y="3868615"/>
            <a:ext cx="1406768" cy="4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43979" y="4963551"/>
            <a:ext cx="1406768" cy="45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96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884" t="30240" r="10788" b="32836"/>
          <a:stretch/>
        </p:blipFill>
        <p:spPr>
          <a:xfrm>
            <a:off x="5401994" y="2222894"/>
            <a:ext cx="6639950" cy="4635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loud Callout 3"/>
          <p:cNvSpPr/>
          <p:nvPr/>
        </p:nvSpPr>
        <p:spPr>
          <a:xfrm>
            <a:off x="267285" y="196949"/>
            <a:ext cx="6836899" cy="2679128"/>
          </a:xfrm>
          <a:prstGeom prst="cloudCallout">
            <a:avLst>
              <a:gd name="adj1" fmla="val 53812"/>
              <a:gd name="adj2" fmla="val 104203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88956" y="997904"/>
            <a:ext cx="5793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khuyết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57713" y="2402114"/>
            <a:ext cx="8420427" cy="4744454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1268040" y="1226835"/>
            <a:ext cx="11713029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Đố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Hôm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nhất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6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5627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101: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64942" y="2644170"/>
            <a:ext cx="6752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uyên</a:t>
            </a:r>
            <a:r>
              <a:rPr lang="en-US" sz="9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uyêt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11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2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6424" y="3004327"/>
            <a:ext cx="4410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ể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uyện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0733" y="3931033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uyện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3172" y="4763211"/>
            <a:ext cx="18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23184" y="4655707"/>
            <a:ext cx="1772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41626" y="5768676"/>
            <a:ext cx="5189118" cy="653092"/>
            <a:chOff x="701023" y="5373786"/>
            <a:chExt cx="5189118" cy="806364"/>
          </a:xfrm>
        </p:grpSpPr>
        <p:sp>
          <p:nvSpPr>
            <p:cNvPr id="11" name="Rectangle 10"/>
            <p:cNvSpPr/>
            <p:nvPr/>
          </p:nvSpPr>
          <p:spPr>
            <a:xfrm>
              <a:off x="701023" y="5373862"/>
              <a:ext cx="649567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750586" y="5373786"/>
              <a:ext cx="978733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yê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>
              <a:stCxn id="11" idx="3"/>
            </p:cNvCxnSpPr>
            <p:nvPr/>
          </p:nvCxnSpPr>
          <p:spPr>
            <a:xfrm flipV="1">
              <a:off x="1350590" y="5775720"/>
              <a:ext cx="396777" cy="128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306281" y="5373786"/>
              <a:ext cx="1583860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uyêt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72336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0390780" y="4669340"/>
            <a:ext cx="160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09186" y="4662523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84943" y="4659146"/>
            <a:ext cx="1181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518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-36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1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-213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2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-60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7782649" y="3011481"/>
            <a:ext cx="4793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trăng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uyết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9721" y="3868271"/>
            <a:ext cx="312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k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uyết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6496" y="4754937"/>
            <a:ext cx="206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28988" y="4757011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42478" y="4753848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47468" y="5784517"/>
            <a:ext cx="5132818" cy="654786"/>
            <a:chOff x="1115207" y="5604011"/>
            <a:chExt cx="5132818" cy="821075"/>
          </a:xfrm>
        </p:grpSpPr>
        <p:grpSp>
          <p:nvGrpSpPr>
            <p:cNvPr id="29" name="Group 28"/>
            <p:cNvGrpSpPr/>
            <p:nvPr/>
          </p:nvGrpSpPr>
          <p:grpSpPr>
            <a:xfrm>
              <a:off x="1115207" y="5604011"/>
              <a:ext cx="3483724" cy="821075"/>
              <a:chOff x="892196" y="5373862"/>
              <a:chExt cx="3369854" cy="82107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92196" y="5373862"/>
                <a:ext cx="660108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u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Connector 31"/>
              <p:cNvCxnSpPr>
                <a:stCxn id="31" idx="3"/>
              </p:cNvCxnSpPr>
              <p:nvPr/>
            </p:nvCxnSpPr>
            <p:spPr>
              <a:xfrm flipV="1">
                <a:off x="1552304" y="5775718"/>
                <a:ext cx="421265" cy="12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1877197" y="5391073"/>
                <a:ext cx="1007244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err="1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yê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3740086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>
            <a:xfrm>
              <a:off x="4582227" y="5617433"/>
              <a:ext cx="166579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uyên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882482" y="4753848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536664" y="4662523"/>
            <a:ext cx="85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164043" y="5759454"/>
            <a:ext cx="712299" cy="66992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8782448" y="6094210"/>
            <a:ext cx="369069" cy="2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609232" y="6158042"/>
            <a:ext cx="435500" cy="12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986686" y="5777007"/>
            <a:ext cx="665303" cy="69788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/>
          <a:srcRect l="40449" t="19472" r="35548" b="50720"/>
          <a:stretch/>
        </p:blipFill>
        <p:spPr>
          <a:xfrm>
            <a:off x="0" y="28136"/>
            <a:ext cx="4586067" cy="30114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/>
          <a:srcRect l="37547" t="19118" r="39964" b="53190"/>
          <a:stretch/>
        </p:blipFill>
        <p:spPr>
          <a:xfrm>
            <a:off x="7391193" y="-1"/>
            <a:ext cx="4800807" cy="30808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Mặt trăng khuyết-Nữ -Tuổi:34 - Đã có gia đình-Hà Nội-Tìm bạn tâm s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0"/>
            <a:ext cx="12198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1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13334 L 0.00143 -0.00139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12268 L 1.875E-6 -4.44444E-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1332 -0.55857 " pathEditMode="relative" rAng="0" ptsTypes="AA">
                                      <p:cBhvr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4" y="-2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12593 L -2.08333E-7 2.96296E-6 " pathEditMode="relative" rAng="0" ptsTypes="AA">
                                      <p:cBhvr>
                                        <p:cTn id="8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-0.12268 L 2.08333E-6 -1.85185E-6 " pathEditMode="relative" rAng="0" ptsTypes="AA">
                                      <p:cBhvr>
                                        <p:cTn id="9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439 L -0.35469 -0.54422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34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6" grpId="0"/>
      <p:bldP spid="16" grpId="1"/>
      <p:bldP spid="17" grpId="0"/>
      <p:bldP spid="17" grpId="1"/>
      <p:bldP spid="18" grpId="0"/>
      <p:bldP spid="18" grpId="1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7" grpId="0"/>
      <p:bldP spid="37" grpId="1"/>
      <p:bldP spid="38" grpId="0"/>
      <p:bldP spid="38" grpId="1"/>
      <p:bldP spid="39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4547" y="2670505"/>
            <a:ext cx="365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óng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chuyền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6383" y="2670505"/>
            <a:ext cx="3383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tuyết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4608" y="5916299"/>
            <a:ext cx="3557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ành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khuyên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148521" y="5916299"/>
            <a:ext cx="2981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uyệt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binh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232" t="23317" r="30034" b="31683"/>
          <a:stretch/>
        </p:blipFill>
        <p:spPr>
          <a:xfrm>
            <a:off x="970671" y="75930"/>
            <a:ext cx="4487594" cy="259457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8142" t="21233" r="27746" b="33959"/>
          <a:stretch/>
        </p:blipFill>
        <p:spPr>
          <a:xfrm>
            <a:off x="7315200" y="75930"/>
            <a:ext cx="4403190" cy="259457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8700" t="26651" r="29891" b="33734"/>
          <a:stretch/>
        </p:blipFill>
        <p:spPr>
          <a:xfrm>
            <a:off x="970671" y="3490935"/>
            <a:ext cx="4487594" cy="242536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34449" t="21875" r="31386" b="33894"/>
          <a:stretch/>
        </p:blipFill>
        <p:spPr>
          <a:xfrm>
            <a:off x="7315200" y="3490935"/>
            <a:ext cx="4403190" cy="242536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Bế mạc Giải Bóng chuyền cúp Quân đội mở rộng năm 20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2" y="-50969"/>
            <a:ext cx="12205861" cy="689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ơ thấy băng tuyết có những điềm báo như nà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56" y="-61932"/>
            <a:ext cx="12226455" cy="691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ành khuyên họng vàng - Oriental White-eye - Zosterops palpebros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1" y="-49319"/>
            <a:ext cx="12226454" cy="691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2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4547" y="2670505"/>
            <a:ext cx="365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óng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chuyền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76383" y="2670505"/>
            <a:ext cx="3383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tuyết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4608" y="5916299"/>
            <a:ext cx="3557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ành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khuyên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148521" y="5916299"/>
            <a:ext cx="2981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uyệt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binh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2232" t="23317" r="30034" b="31683"/>
          <a:stretch/>
        </p:blipFill>
        <p:spPr>
          <a:xfrm>
            <a:off x="970671" y="75930"/>
            <a:ext cx="4487594" cy="259457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8142" t="21233" r="27746" b="33959"/>
          <a:stretch/>
        </p:blipFill>
        <p:spPr>
          <a:xfrm>
            <a:off x="7315200" y="75930"/>
            <a:ext cx="4403190" cy="259457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28700" t="26651" r="29891" b="33734"/>
          <a:stretch/>
        </p:blipFill>
        <p:spPr>
          <a:xfrm>
            <a:off x="970671" y="3490935"/>
            <a:ext cx="4487594" cy="242536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34449" t="21875" r="31386" b="33894"/>
          <a:stretch/>
        </p:blipFill>
        <p:spPr>
          <a:xfrm>
            <a:off x="7315200" y="3490935"/>
            <a:ext cx="4403190" cy="242536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050" name="Picture 2" descr="Bế mạc Giải Bóng chuyền cúp Quân đội mở rộng năm 20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2" y="-50969"/>
            <a:ext cx="12205861" cy="689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ơ thấy băng tuyết có những điềm báo như nà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56" y="-61932"/>
            <a:ext cx="12226455" cy="691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ành khuyên họng vàng - Oriental White-eye - Zosterops palpebrosu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1" y="-49319"/>
            <a:ext cx="12226454" cy="691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1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14547" y="2670505"/>
            <a:ext cx="3655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óng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chuyền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76383" y="2670505"/>
            <a:ext cx="3383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ăng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tuyết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84608" y="5916299"/>
            <a:ext cx="3557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ành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khuyên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1" name="TextBox 30"/>
          <p:cNvSpPr txBox="1"/>
          <p:nvPr/>
        </p:nvSpPr>
        <p:spPr>
          <a:xfrm>
            <a:off x="8148521" y="5916299"/>
            <a:ext cx="2981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uyệt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binh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l="32232" t="23317" r="30034" b="31683"/>
          <a:stretch/>
        </p:blipFill>
        <p:spPr>
          <a:xfrm>
            <a:off x="970671" y="75930"/>
            <a:ext cx="4487594" cy="259457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28142" t="21233" r="27746" b="33959"/>
          <a:stretch/>
        </p:blipFill>
        <p:spPr>
          <a:xfrm>
            <a:off x="7315200" y="75930"/>
            <a:ext cx="4403190" cy="259457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l="28700" t="26651" r="29891" b="33734"/>
          <a:stretch/>
        </p:blipFill>
        <p:spPr>
          <a:xfrm>
            <a:off x="970671" y="3490935"/>
            <a:ext cx="4487594" cy="242536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l="34449" t="21875" r="31386" b="33894"/>
          <a:stretch/>
        </p:blipFill>
        <p:spPr>
          <a:xfrm>
            <a:off x="7315200" y="3490935"/>
            <a:ext cx="4403190" cy="242536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9" name="TextBox 38"/>
          <p:cNvSpPr txBox="1"/>
          <p:nvPr/>
        </p:nvSpPr>
        <p:spPr>
          <a:xfrm>
            <a:off x="3582746" y="2656438"/>
            <a:ext cx="1460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uyên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65102" y="5915561"/>
            <a:ext cx="1460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uyên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499534" y="5915561"/>
            <a:ext cx="1316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uyêt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692640" y="2670506"/>
            <a:ext cx="13163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uyêt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94892" y="3240326"/>
            <a:ext cx="17865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066755" y="6497573"/>
            <a:ext cx="17865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314005" y="6497573"/>
            <a:ext cx="13927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639474" y="3240326"/>
            <a:ext cx="12207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8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39" grpId="2"/>
      <p:bldP spid="40" grpId="0"/>
      <p:bldP spid="40" grpId="1"/>
      <p:bldP spid="40" grpId="2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6622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26941" y="1868322"/>
            <a:ext cx="10484701" cy="830997"/>
            <a:chOff x="2421049" y="1871495"/>
            <a:chExt cx="10508093" cy="830997"/>
          </a:xfrm>
        </p:grpSpPr>
        <p:sp>
          <p:nvSpPr>
            <p:cNvPr id="8" name="Rectangle 7"/>
            <p:cNvSpPr/>
            <p:nvPr/>
          </p:nvSpPr>
          <p:spPr>
            <a:xfrm rot="10800000" flipV="1">
              <a:off x="2421049" y="1871495"/>
              <a:ext cx="276704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48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huyền</a:t>
              </a:r>
              <a:endPara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88092" y="1908173"/>
              <a:ext cx="1543579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th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174411" y="1908173"/>
              <a:ext cx="1840910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uyên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stCxn id="9" idx="3"/>
              <a:endCxn id="10" idx="1"/>
            </p:cNvCxnSpPr>
            <p:nvPr/>
          </p:nvCxnSpPr>
          <p:spPr>
            <a:xfrm>
              <a:off x="6731671" y="2288084"/>
              <a:ext cx="5132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10629400" y="1892933"/>
              <a:ext cx="2299742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t</a:t>
              </a:r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huyền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10058332" y="2288083"/>
              <a:ext cx="5710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99440" y="3156936"/>
            <a:ext cx="33345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huyền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bè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88041" y="1905000"/>
            <a:ext cx="628034" cy="7598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.VnArabia" panose="020B7200000000000000" pitchFamily="34" charset="0"/>
                <a:cs typeface="Times New Roman" panose="02020603050405020304" pitchFamily="18" charset="0"/>
              </a:rPr>
              <a:t>`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590015" y="2283821"/>
            <a:ext cx="5120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90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222</Words>
  <Application>Microsoft Office PowerPoint</Application>
  <PresentationFormat>Widescreen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.VnArabia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Windsor</vt:lpstr>
      <vt:lpstr>Office Theme</vt:lpstr>
      <vt:lpstr>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97</cp:revision>
  <dcterms:created xsi:type="dcterms:W3CDTF">2021-01-24T02:49:38Z</dcterms:created>
  <dcterms:modified xsi:type="dcterms:W3CDTF">2021-01-24T10:39:16Z</dcterms:modified>
</cp:coreProperties>
</file>