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9" r:id="rId4"/>
    <p:sldId id="261" r:id="rId5"/>
    <p:sldId id="265" r:id="rId6"/>
    <p:sldId id="266" r:id="rId7"/>
    <p:sldId id="267" r:id="rId8"/>
    <p:sldId id="268" r:id="rId9"/>
    <p:sldId id="280" r:id="rId10"/>
    <p:sldId id="270" r:id="rId11"/>
    <p:sldId id="288" r:id="rId12"/>
    <p:sldId id="282" r:id="rId13"/>
    <p:sldId id="283" r:id="rId14"/>
    <p:sldId id="284" r:id="rId15"/>
    <p:sldId id="287" r:id="rId16"/>
    <p:sldId id="286" r:id="rId17"/>
    <p:sldId id="285" r:id="rId18"/>
    <p:sldId id="290" r:id="rId19"/>
    <p:sldId id="272" r:id="rId20"/>
    <p:sldId id="292" r:id="rId21"/>
    <p:sldId id="291" r:id="rId22"/>
    <p:sldId id="294" r:id="rId23"/>
    <p:sldId id="293" r:id="rId24"/>
    <p:sldId id="295" r:id="rId25"/>
    <p:sldId id="296" r:id="rId26"/>
    <p:sldId id="275" r:id="rId27"/>
    <p:sldId id="273" r:id="rId28"/>
    <p:sldId id="274" r:id="rId29"/>
    <p:sldId id="277" r:id="rId30"/>
    <p:sldId id="281" r:id="rId31"/>
    <p:sldId id="257" r:id="rId32"/>
    <p:sldId id="25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51D"/>
    <a:srgbClr val="0170A4"/>
    <a:srgbClr val="1D8CBB"/>
    <a:srgbClr val="F3FAFD"/>
    <a:srgbClr val="FFD768"/>
    <a:srgbClr val="03B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8CE07-ADF9-49CA-BE3C-D6859FB84B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A0D76-C65A-472B-A4D7-C6AD6393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6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7845DD-CD59-4454-8CC5-01B45E482CCB}"/>
              </a:ext>
            </a:extLst>
          </p:cNvPr>
          <p:cNvGrpSpPr/>
          <p:nvPr/>
        </p:nvGrpSpPr>
        <p:grpSpPr>
          <a:xfrm>
            <a:off x="1828800" y="1696565"/>
            <a:ext cx="5006109" cy="794481"/>
            <a:chOff x="1930400" y="1699338"/>
            <a:chExt cx="5006109" cy="7944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4B74505-D5D1-4B76-B6C1-5764B40C7C44}"/>
                </a:ext>
              </a:extLst>
            </p:cNvPr>
            <p:cNvSpPr/>
            <p:nvPr/>
          </p:nvSpPr>
          <p:spPr>
            <a:xfrm>
              <a:off x="2281382" y="1874983"/>
              <a:ext cx="4655127" cy="618836"/>
            </a:xfrm>
            <a:prstGeom prst="roundRect">
              <a:avLst>
                <a:gd name="adj" fmla="val 50000"/>
              </a:avLst>
            </a:prstGeom>
            <a:solidFill>
              <a:srgbClr val="03B3BA"/>
            </a:solidFill>
            <a:ln>
              <a:solidFill>
                <a:srgbClr val="03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A4973F8-4EBD-4F59-855B-8E7152770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400" y="1699338"/>
              <a:ext cx="818453" cy="79448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E870B9-640C-4DBF-9D57-FEA140B93D3B}"/>
              </a:ext>
            </a:extLst>
          </p:cNvPr>
          <p:cNvGrpSpPr/>
          <p:nvPr/>
        </p:nvGrpSpPr>
        <p:grpSpPr>
          <a:xfrm>
            <a:off x="1828800" y="3031759"/>
            <a:ext cx="5486400" cy="794481"/>
            <a:chOff x="1930400" y="2558319"/>
            <a:chExt cx="5486400" cy="7944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1817F1F-1C31-4061-B941-C4D37F6D91EA}"/>
                </a:ext>
              </a:extLst>
            </p:cNvPr>
            <p:cNvSpPr/>
            <p:nvPr/>
          </p:nvSpPr>
          <p:spPr>
            <a:xfrm>
              <a:off x="2281382" y="2733964"/>
              <a:ext cx="5135418" cy="618836"/>
            </a:xfrm>
            <a:prstGeom prst="roundRect">
              <a:avLst>
                <a:gd name="adj" fmla="val 50000"/>
              </a:avLst>
            </a:prstGeom>
            <a:solidFill>
              <a:srgbClr val="03B3BA"/>
            </a:solidFill>
            <a:ln>
              <a:solidFill>
                <a:srgbClr val="03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bệnh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4E57111-0A30-4E4B-AA41-ADE2AE77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400" y="2558319"/>
              <a:ext cx="818453" cy="79448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55AA66E-9BD1-4DE6-A43E-E6D3B01921FA}"/>
              </a:ext>
            </a:extLst>
          </p:cNvPr>
          <p:cNvGrpSpPr/>
          <p:nvPr/>
        </p:nvGrpSpPr>
        <p:grpSpPr>
          <a:xfrm>
            <a:off x="1828800" y="4366953"/>
            <a:ext cx="3703782" cy="794481"/>
            <a:chOff x="1930400" y="3509665"/>
            <a:chExt cx="3703782" cy="79448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0CF973C-26EF-427F-80CE-C477D8B8243C}"/>
                </a:ext>
              </a:extLst>
            </p:cNvPr>
            <p:cNvSpPr/>
            <p:nvPr/>
          </p:nvSpPr>
          <p:spPr>
            <a:xfrm>
              <a:off x="2281382" y="3685310"/>
              <a:ext cx="3352800" cy="618836"/>
            </a:xfrm>
            <a:prstGeom prst="roundRect">
              <a:avLst>
                <a:gd name="adj" fmla="val 50000"/>
              </a:avLst>
            </a:prstGeom>
            <a:solidFill>
              <a:srgbClr val="03B3BA"/>
            </a:solidFill>
            <a:ln>
              <a:solidFill>
                <a:srgbClr val="03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588D419-454B-4F9A-8052-30CDC7A3E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400" y="3509665"/>
              <a:ext cx="818453" cy="794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FC0CED-53E1-443C-A4E3-F0EC6885592E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C3E0B-C98D-4D35-8671-42F1FB7B4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197A0-5CDA-481A-8203-BDE59BB55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332" y="1403928"/>
            <a:ext cx="4765336" cy="51292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6FA8A9-5977-480D-AD46-3580F23C55EE}"/>
              </a:ext>
            </a:extLst>
          </p:cNvPr>
          <p:cNvSpPr/>
          <p:nvPr/>
        </p:nvSpPr>
        <p:spPr>
          <a:xfrm>
            <a:off x="3266569" y="821313"/>
            <a:ext cx="2610862" cy="635878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17875-3255-4784-9CA9-2E188CF06F2B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22D8-3015-45BC-BA93-8563A400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7043D0-2ECE-49D1-8F0A-CC851AD8486D}"/>
              </a:ext>
            </a:extLst>
          </p:cNvPr>
          <p:cNvSpPr/>
          <p:nvPr/>
        </p:nvSpPr>
        <p:spPr>
          <a:xfrm>
            <a:off x="2781300" y="945187"/>
            <a:ext cx="3581400" cy="903625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207FB-452C-4CC9-9DB5-486328F6D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8759"/>
          <a:stretch/>
        </p:blipFill>
        <p:spPr>
          <a:xfrm>
            <a:off x="1062841" y="2189018"/>
            <a:ext cx="7233751" cy="35439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4C131-6F54-4CB6-BD6B-9F4A23A3A259}"/>
              </a:ext>
            </a:extLst>
          </p:cNvPr>
          <p:cNvSpPr txBox="1"/>
          <p:nvPr/>
        </p:nvSpPr>
        <p:spPr>
          <a:xfrm>
            <a:off x="5659120" y="2614998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02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4AEF49-3F4B-4832-9340-9107709123B3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CAFAD-F7F0-4452-865B-9370E5261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576F6AD-8C53-4507-9128-D1787AAEAA65}"/>
              </a:ext>
            </a:extLst>
          </p:cNvPr>
          <p:cNvSpPr/>
          <p:nvPr/>
        </p:nvSpPr>
        <p:spPr>
          <a:xfrm>
            <a:off x="2781300" y="945187"/>
            <a:ext cx="3581400" cy="903625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B5D2E-71BB-4BE2-9057-3E91BDC74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2007478"/>
            <a:ext cx="6035040" cy="42600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35BDD-AE36-425D-A589-54718FDAE35B}"/>
              </a:ext>
            </a:extLst>
          </p:cNvPr>
          <p:cNvSpPr txBox="1"/>
          <p:nvPr/>
        </p:nvSpPr>
        <p:spPr>
          <a:xfrm>
            <a:off x="4285673" y="2299854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35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B9CDCE-6802-4F19-A4D1-E3FDCE15DCF0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1170D-4A16-4C78-8D4E-D754BDE45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861ED4D-3AC9-4319-A5D3-2D61B6EB3939}"/>
              </a:ext>
            </a:extLst>
          </p:cNvPr>
          <p:cNvSpPr/>
          <p:nvPr/>
        </p:nvSpPr>
        <p:spPr>
          <a:xfrm>
            <a:off x="2781300" y="945187"/>
            <a:ext cx="3581400" cy="903625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8A522-54DE-4FD3-A001-0968576B5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428" y="2007478"/>
            <a:ext cx="5239143" cy="42430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D7F29-785B-4984-B85D-8A6CA0C98A70}"/>
              </a:ext>
            </a:extLst>
          </p:cNvPr>
          <p:cNvSpPr txBox="1"/>
          <p:nvPr/>
        </p:nvSpPr>
        <p:spPr>
          <a:xfrm>
            <a:off x="5614554" y="2318328"/>
            <a:ext cx="149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82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BC1DB6-0F58-4058-A67C-2E2979F83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2843" b="6653"/>
          <a:stretch/>
        </p:blipFill>
        <p:spPr>
          <a:xfrm>
            <a:off x="1362364" y="1930400"/>
            <a:ext cx="6419271" cy="43612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C022F8-75B9-4B67-AB4E-EA7C816C3718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FB706-98D5-40ED-9263-F021070C7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E0C3BDF-2CAA-4A59-ACC5-FA3F5B381362}"/>
              </a:ext>
            </a:extLst>
          </p:cNvPr>
          <p:cNvSpPr/>
          <p:nvPr/>
        </p:nvSpPr>
        <p:spPr>
          <a:xfrm>
            <a:off x="2781300" y="945187"/>
            <a:ext cx="3581400" cy="903625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BD283-9436-4B9B-9602-E4F826ED54F3}"/>
              </a:ext>
            </a:extLst>
          </p:cNvPr>
          <p:cNvSpPr txBox="1"/>
          <p:nvPr/>
        </p:nvSpPr>
        <p:spPr>
          <a:xfrm>
            <a:off x="2392217" y="2024690"/>
            <a:ext cx="326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ường xuyên không?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8F1C84-72B5-44C7-8914-18C3EE874771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300F6-CF56-46A8-8ED0-40E7C7411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3CE322E-26FB-442E-9FC6-067F8A8B504A}"/>
              </a:ext>
            </a:extLst>
          </p:cNvPr>
          <p:cNvSpPr/>
          <p:nvPr/>
        </p:nvSpPr>
        <p:spPr>
          <a:xfrm>
            <a:off x="2781300" y="945187"/>
            <a:ext cx="3581400" cy="903625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B99DE-EAC9-42A8-8509-6959B530D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2897"/>
          <a:stretch/>
        </p:blipFill>
        <p:spPr>
          <a:xfrm>
            <a:off x="2650836" y="2007478"/>
            <a:ext cx="4040909" cy="44457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E04C8-3FFF-4CC2-ACE7-EA3E99E54094}"/>
              </a:ext>
            </a:extLst>
          </p:cNvPr>
          <p:cNvSpPr txBox="1"/>
          <p:nvPr/>
        </p:nvSpPr>
        <p:spPr>
          <a:xfrm>
            <a:off x="2650836" y="228138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/>
              <a:t>Không ạ!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258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ABF1E7-0166-4F6D-B1A6-D475740B26D1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2670-467D-45AE-A4F2-04BF25F46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08C779A-FD2A-403E-BD8C-2AE4736DFAE4}"/>
              </a:ext>
            </a:extLst>
          </p:cNvPr>
          <p:cNvSpPr/>
          <p:nvPr/>
        </p:nvSpPr>
        <p:spPr>
          <a:xfrm>
            <a:off x="2781300" y="945187"/>
            <a:ext cx="3581400" cy="903625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B349D-BFED-4464-AA4A-D78E732F3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/>
          <a:stretch/>
        </p:blipFill>
        <p:spPr>
          <a:xfrm>
            <a:off x="884277" y="2225963"/>
            <a:ext cx="7375446" cy="3602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8403E-53E1-4574-BD4B-023BBF074021}"/>
              </a:ext>
            </a:extLst>
          </p:cNvPr>
          <p:cNvSpPr txBox="1"/>
          <p:nvPr/>
        </p:nvSpPr>
        <p:spPr>
          <a:xfrm>
            <a:off x="3999666" y="2318328"/>
            <a:ext cx="408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Cháu nhớ đánh răng hai lần mỗi ngày để giữ vệ sinh răng miệng nhé!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072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D9A82D-5228-4BDA-A201-418369509B4D}"/>
              </a:ext>
            </a:extLst>
          </p:cNvPr>
          <p:cNvSpPr txBox="1"/>
          <p:nvPr/>
        </p:nvSpPr>
        <p:spPr>
          <a:xfrm>
            <a:off x="1062841" y="1108351"/>
            <a:ext cx="6326250" cy="145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59096-2C2C-4724-8D18-90357E3E96BF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CB782-C419-45DC-8F8A-C4C686594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E2E85-98EE-4B2E-9114-EBEAAC01F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17" y="1181152"/>
            <a:ext cx="1600200" cy="1094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F9872D-9EC5-47C4-890F-3D608906E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87" y="1061573"/>
            <a:ext cx="1679448" cy="11521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D103C-A6D7-4BD0-8128-C66554A52C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12" y="2984308"/>
            <a:ext cx="1684528" cy="1154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5A0F6B-4443-482F-A889-3B4899637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74" y="2864779"/>
            <a:ext cx="1624584" cy="11155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003DDA-7F6B-4FC0-8B72-5ECECF8D1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57" y="4518751"/>
            <a:ext cx="1630680" cy="12588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0C5D4B-EAB6-401A-AE8C-CD307171DC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92" y="4550844"/>
            <a:ext cx="2236974" cy="120855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2E541A1-B64A-4454-8674-1DEBC3BB4189}"/>
              </a:ext>
            </a:extLst>
          </p:cNvPr>
          <p:cNvGrpSpPr/>
          <p:nvPr/>
        </p:nvGrpSpPr>
        <p:grpSpPr>
          <a:xfrm>
            <a:off x="997529" y="2200361"/>
            <a:ext cx="2710689" cy="830997"/>
            <a:chOff x="1010781" y="2205082"/>
            <a:chExt cx="2710689" cy="8309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7F4AFB-05A8-4C15-8555-82E1ED3486D9}"/>
                </a:ext>
              </a:extLst>
            </p:cNvPr>
            <p:cNvSpPr txBox="1"/>
            <p:nvPr/>
          </p:nvSpPr>
          <p:spPr>
            <a:xfrm>
              <a:off x="1444891" y="2205082"/>
              <a:ext cx="2276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ướt tay và thoa xà phòng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CDF9E96-2E69-431C-AE21-AF9580C68A9E}"/>
                </a:ext>
              </a:extLst>
            </p:cNvPr>
            <p:cNvSpPr/>
            <p:nvPr/>
          </p:nvSpPr>
          <p:spPr>
            <a:xfrm>
              <a:off x="1010781" y="2205082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62037D-0628-4F88-B4E4-D8EB0490E993}"/>
              </a:ext>
            </a:extLst>
          </p:cNvPr>
          <p:cNvGrpSpPr/>
          <p:nvPr/>
        </p:nvGrpSpPr>
        <p:grpSpPr>
          <a:xfrm>
            <a:off x="4904553" y="2205082"/>
            <a:ext cx="3168030" cy="492651"/>
            <a:chOff x="4941497" y="2205082"/>
            <a:chExt cx="3168030" cy="4926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879E48-A4CF-4363-81E8-C26E79C757D6}"/>
                </a:ext>
              </a:extLst>
            </p:cNvPr>
            <p:cNvSpPr txBox="1"/>
            <p:nvPr/>
          </p:nvSpPr>
          <p:spPr>
            <a:xfrm>
              <a:off x="5422531" y="2236068"/>
              <a:ext cx="2686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mu bàn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3E74024-5E60-4ABA-AB11-B75446BB5E91}"/>
                </a:ext>
              </a:extLst>
            </p:cNvPr>
            <p:cNvSpPr/>
            <p:nvPr/>
          </p:nvSpPr>
          <p:spPr>
            <a:xfrm>
              <a:off x="4941497" y="2205082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1EE4AC-CE9E-4B0E-870A-4D9EEAF73291}"/>
              </a:ext>
            </a:extLst>
          </p:cNvPr>
          <p:cNvGrpSpPr/>
          <p:nvPr/>
        </p:nvGrpSpPr>
        <p:grpSpPr>
          <a:xfrm>
            <a:off x="4904553" y="4099573"/>
            <a:ext cx="3464841" cy="479684"/>
            <a:chOff x="4941497" y="4141784"/>
            <a:chExt cx="3464841" cy="47968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658681-BECD-42F8-9C25-B5F298A6210B}"/>
                </a:ext>
              </a:extLst>
            </p:cNvPr>
            <p:cNvSpPr txBox="1"/>
            <p:nvPr/>
          </p:nvSpPr>
          <p:spPr>
            <a:xfrm>
              <a:off x="5422531" y="4159803"/>
              <a:ext cx="2983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đầu ngón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E0B2AC-F263-4184-8659-DEFBF7C5023F}"/>
                </a:ext>
              </a:extLst>
            </p:cNvPr>
            <p:cNvSpPr/>
            <p:nvPr/>
          </p:nvSpPr>
          <p:spPr>
            <a:xfrm>
              <a:off x="4941497" y="4141784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D7C196-1F9E-4DB0-93FF-38DDDFB51C31}"/>
              </a:ext>
            </a:extLst>
          </p:cNvPr>
          <p:cNvGrpSpPr/>
          <p:nvPr/>
        </p:nvGrpSpPr>
        <p:grpSpPr>
          <a:xfrm>
            <a:off x="4904553" y="5635594"/>
            <a:ext cx="3363066" cy="872699"/>
            <a:chOff x="4965747" y="5669972"/>
            <a:chExt cx="3363066" cy="87269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4C2C16-584C-4868-BC49-CED8F845A5CD}"/>
                </a:ext>
              </a:extLst>
            </p:cNvPr>
            <p:cNvSpPr txBox="1"/>
            <p:nvPr/>
          </p:nvSpPr>
          <p:spPr>
            <a:xfrm>
              <a:off x="5345006" y="5711674"/>
              <a:ext cx="29838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sạch xà phòng và lau khô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08E8314-34C8-44E1-B426-7016791A70BA}"/>
                </a:ext>
              </a:extLst>
            </p:cNvPr>
            <p:cNvSpPr/>
            <p:nvPr/>
          </p:nvSpPr>
          <p:spPr>
            <a:xfrm>
              <a:off x="4965747" y="5669972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E7E6B4-77D4-47F6-A471-8DB609232429}"/>
              </a:ext>
            </a:extLst>
          </p:cNvPr>
          <p:cNvGrpSpPr/>
          <p:nvPr/>
        </p:nvGrpSpPr>
        <p:grpSpPr>
          <a:xfrm>
            <a:off x="1021543" y="5789420"/>
            <a:ext cx="3420957" cy="463698"/>
            <a:chOff x="1007741" y="5790060"/>
            <a:chExt cx="3420957" cy="46369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331D3A-6D57-4250-A8FD-C69A1B6D592C}"/>
                </a:ext>
              </a:extLst>
            </p:cNvPr>
            <p:cNvSpPr txBox="1"/>
            <p:nvPr/>
          </p:nvSpPr>
          <p:spPr>
            <a:xfrm>
              <a:off x="1444891" y="5790060"/>
              <a:ext cx="2983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lòng bàn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13EA7A-60AE-4EEE-8136-F5E115DF235C}"/>
                </a:ext>
              </a:extLst>
            </p:cNvPr>
            <p:cNvSpPr/>
            <p:nvPr/>
          </p:nvSpPr>
          <p:spPr>
            <a:xfrm>
              <a:off x="1007741" y="579655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A6DBA2-59E0-4B93-BD2A-98D4E2823A8F}"/>
              </a:ext>
            </a:extLst>
          </p:cNvPr>
          <p:cNvGrpSpPr/>
          <p:nvPr/>
        </p:nvGrpSpPr>
        <p:grpSpPr>
          <a:xfrm>
            <a:off x="1021543" y="4110815"/>
            <a:ext cx="3403168" cy="469794"/>
            <a:chOff x="1007741" y="4151674"/>
            <a:chExt cx="3403168" cy="46979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406390-67AE-41E7-8C39-9965CC1C4D3E}"/>
                </a:ext>
              </a:extLst>
            </p:cNvPr>
            <p:cNvSpPr txBox="1"/>
            <p:nvPr/>
          </p:nvSpPr>
          <p:spPr>
            <a:xfrm>
              <a:off x="1427102" y="4159803"/>
              <a:ext cx="2983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ngón và kẽ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735E18C-DABF-4C3E-989D-8357150B3BEF}"/>
                </a:ext>
              </a:extLst>
            </p:cNvPr>
            <p:cNvSpPr/>
            <p:nvPr/>
          </p:nvSpPr>
          <p:spPr>
            <a:xfrm>
              <a:off x="1007741" y="4151674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9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9D024-AEA7-441D-BCBA-44137CD9AD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473"/>
            <a:ext cx="9144000" cy="68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94DFC-313F-4230-88E1-22D3F24F6DF6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753C1-185E-432F-8C76-8FDB129E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253CA-84DA-4F8A-AFCC-ABF0A61B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07" y="1677744"/>
            <a:ext cx="4086386" cy="2794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7CCB20-0E40-49D1-A7DA-5775BD2F27E1}"/>
              </a:ext>
            </a:extLst>
          </p:cNvPr>
          <p:cNvGrpSpPr/>
          <p:nvPr/>
        </p:nvGrpSpPr>
        <p:grpSpPr>
          <a:xfrm>
            <a:off x="3061273" y="4959153"/>
            <a:ext cx="3021454" cy="830997"/>
            <a:chOff x="1010781" y="2205082"/>
            <a:chExt cx="3021454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87BF0-9E70-4C17-A28D-17CC2A0F9B30}"/>
                </a:ext>
              </a:extLst>
            </p:cNvPr>
            <p:cNvSpPr txBox="1"/>
            <p:nvPr/>
          </p:nvSpPr>
          <p:spPr>
            <a:xfrm>
              <a:off x="1755656" y="2205082"/>
              <a:ext cx="2276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ướt tay và thoa xà phòng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FF1541-D6CD-4904-B8FB-D063D31F90B6}"/>
                </a:ext>
              </a:extLst>
            </p:cNvPr>
            <p:cNvSpPr/>
            <p:nvPr/>
          </p:nvSpPr>
          <p:spPr>
            <a:xfrm>
              <a:off x="1010781" y="2205082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4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94DFC-313F-4230-88E1-22D3F24F6DF6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753C1-185E-432F-8C76-8FDB129E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253CA-84DA-4F8A-AFCC-ABF0A61B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4072" y="1677744"/>
            <a:ext cx="4595856" cy="315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7CCB20-0E40-49D1-A7DA-5775BD2F27E1}"/>
              </a:ext>
            </a:extLst>
          </p:cNvPr>
          <p:cNvGrpSpPr/>
          <p:nvPr/>
        </p:nvGrpSpPr>
        <p:grpSpPr>
          <a:xfrm>
            <a:off x="2980745" y="4959153"/>
            <a:ext cx="3182509" cy="640080"/>
            <a:chOff x="1010781" y="2205082"/>
            <a:chExt cx="3182509" cy="6400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87BF0-9E70-4C17-A28D-17CC2A0F9B30}"/>
                </a:ext>
              </a:extLst>
            </p:cNvPr>
            <p:cNvSpPr txBox="1"/>
            <p:nvPr/>
          </p:nvSpPr>
          <p:spPr>
            <a:xfrm>
              <a:off x="1755656" y="2294289"/>
              <a:ext cx="24376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mu bàn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FF1541-D6CD-4904-B8FB-D063D31F90B6}"/>
                </a:ext>
              </a:extLst>
            </p:cNvPr>
            <p:cNvSpPr/>
            <p:nvPr/>
          </p:nvSpPr>
          <p:spPr>
            <a:xfrm>
              <a:off x="1010781" y="2205082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7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94DFC-313F-4230-88E1-22D3F24F6DF6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753C1-185E-432F-8C76-8FDB129E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253CA-84DA-4F8A-AFCC-ABF0A61B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530" y="1677743"/>
            <a:ext cx="4218940" cy="28906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7CCB20-0E40-49D1-A7DA-5775BD2F27E1}"/>
              </a:ext>
            </a:extLst>
          </p:cNvPr>
          <p:cNvGrpSpPr/>
          <p:nvPr/>
        </p:nvGrpSpPr>
        <p:grpSpPr>
          <a:xfrm>
            <a:off x="2708273" y="4959153"/>
            <a:ext cx="3727454" cy="640080"/>
            <a:chOff x="1010781" y="2205082"/>
            <a:chExt cx="3727454" cy="6400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87BF0-9E70-4C17-A28D-17CC2A0F9B30}"/>
                </a:ext>
              </a:extLst>
            </p:cNvPr>
            <p:cNvSpPr txBox="1"/>
            <p:nvPr/>
          </p:nvSpPr>
          <p:spPr>
            <a:xfrm>
              <a:off x="1755656" y="2294289"/>
              <a:ext cx="2982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ngón và kẽ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FF1541-D6CD-4904-B8FB-D063D31F90B6}"/>
                </a:ext>
              </a:extLst>
            </p:cNvPr>
            <p:cNvSpPr/>
            <p:nvPr/>
          </p:nvSpPr>
          <p:spPr>
            <a:xfrm>
              <a:off x="1010781" y="2205082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8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94DFC-313F-4230-88E1-22D3F24F6DF6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753C1-185E-432F-8C76-8FDB129E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253CA-84DA-4F8A-AFCC-ABF0A61B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7345" y="1677744"/>
            <a:ext cx="4069309" cy="2794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7CCB20-0E40-49D1-A7DA-5775BD2F27E1}"/>
              </a:ext>
            </a:extLst>
          </p:cNvPr>
          <p:cNvGrpSpPr/>
          <p:nvPr/>
        </p:nvGrpSpPr>
        <p:grpSpPr>
          <a:xfrm>
            <a:off x="2800065" y="4959153"/>
            <a:ext cx="3543869" cy="640080"/>
            <a:chOff x="1010781" y="2205082"/>
            <a:chExt cx="3543869" cy="6400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87BF0-9E70-4C17-A28D-17CC2A0F9B30}"/>
                </a:ext>
              </a:extLst>
            </p:cNvPr>
            <p:cNvSpPr txBox="1"/>
            <p:nvPr/>
          </p:nvSpPr>
          <p:spPr>
            <a:xfrm>
              <a:off x="1745605" y="2294289"/>
              <a:ext cx="2809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đầu ngón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FF1541-D6CD-4904-B8FB-D063D31F90B6}"/>
                </a:ext>
              </a:extLst>
            </p:cNvPr>
            <p:cNvSpPr/>
            <p:nvPr/>
          </p:nvSpPr>
          <p:spPr>
            <a:xfrm>
              <a:off x="1010781" y="2205082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7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94DFC-313F-4230-88E1-22D3F24F6DF6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753C1-185E-432F-8C76-8FDB129E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253CA-84DA-4F8A-AFCC-ABF0A61B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554" y="1585384"/>
            <a:ext cx="3998892" cy="30869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7CCB20-0E40-49D1-A7DA-5775BD2F27E1}"/>
              </a:ext>
            </a:extLst>
          </p:cNvPr>
          <p:cNvGrpSpPr/>
          <p:nvPr/>
        </p:nvGrpSpPr>
        <p:grpSpPr>
          <a:xfrm>
            <a:off x="2934946" y="4959153"/>
            <a:ext cx="3274109" cy="640080"/>
            <a:chOff x="1010781" y="2205082"/>
            <a:chExt cx="3274109" cy="6400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87BF0-9E70-4C17-A28D-17CC2A0F9B30}"/>
                </a:ext>
              </a:extLst>
            </p:cNvPr>
            <p:cNvSpPr txBox="1"/>
            <p:nvPr/>
          </p:nvSpPr>
          <p:spPr>
            <a:xfrm>
              <a:off x="1699474" y="2294289"/>
              <a:ext cx="2585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lòng bàn tay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FF1541-D6CD-4904-B8FB-D063D31F90B6}"/>
                </a:ext>
              </a:extLst>
            </p:cNvPr>
            <p:cNvSpPr/>
            <p:nvPr/>
          </p:nvSpPr>
          <p:spPr>
            <a:xfrm>
              <a:off x="1010781" y="2205082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24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C94DFC-313F-4230-88E1-22D3F24F6DF6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rửa tay đúng cách theo các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bước sau đây.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753C1-185E-432F-8C76-8FDB129E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253CA-84DA-4F8A-AFCC-ABF0A61B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743" y="1971033"/>
            <a:ext cx="4506515" cy="24347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7CCB20-0E40-49D1-A7DA-5775BD2F27E1}"/>
              </a:ext>
            </a:extLst>
          </p:cNvPr>
          <p:cNvGrpSpPr/>
          <p:nvPr/>
        </p:nvGrpSpPr>
        <p:grpSpPr>
          <a:xfrm>
            <a:off x="2726746" y="4959153"/>
            <a:ext cx="3690509" cy="830997"/>
            <a:chOff x="1010781" y="2205082"/>
            <a:chExt cx="3690509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87BF0-9E70-4C17-A28D-17CC2A0F9B30}"/>
                </a:ext>
              </a:extLst>
            </p:cNvPr>
            <p:cNvSpPr txBox="1"/>
            <p:nvPr/>
          </p:nvSpPr>
          <p:spPr>
            <a:xfrm>
              <a:off x="1755656" y="2205082"/>
              <a:ext cx="29456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Rửa sạch xà phòng và lau khô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FF1541-D6CD-4904-B8FB-D063D31F90B6}"/>
                </a:ext>
              </a:extLst>
            </p:cNvPr>
            <p:cNvSpPr/>
            <p:nvPr/>
          </p:nvSpPr>
          <p:spPr>
            <a:xfrm>
              <a:off x="1010781" y="2205082"/>
              <a:ext cx="640080" cy="64008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31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Em sẽ làm gì trong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1B8CB-CEC3-4E92-BA71-BFE6361B6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72" y="1969951"/>
            <a:ext cx="3901055" cy="2560320"/>
          </a:xfrm>
          <a:prstGeom prst="roundRect">
            <a:avLst/>
          </a:prstGeom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DE01C4F-BB4C-4042-AADB-93DDA4687C11}"/>
              </a:ext>
            </a:extLst>
          </p:cNvPr>
          <p:cNvSpPr/>
          <p:nvPr/>
        </p:nvSpPr>
        <p:spPr>
          <a:xfrm>
            <a:off x="295210" y="1741351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F1353-2741-4908-8ED6-1669BE02762F}"/>
              </a:ext>
            </a:extLst>
          </p:cNvPr>
          <p:cNvSpPr txBox="1"/>
          <p:nvPr/>
        </p:nvSpPr>
        <p:spPr>
          <a:xfrm>
            <a:off x="472659" y="4573145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6D4CC-2E91-4CA1-BEDB-39216C041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696" y="1969951"/>
            <a:ext cx="3620654" cy="2560320"/>
          </a:xfrm>
          <a:prstGeom prst="roundRect">
            <a:avLst/>
          </a:prstGeom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1013CEB-F599-4742-A269-8EA5C60F456A}"/>
              </a:ext>
            </a:extLst>
          </p:cNvPr>
          <p:cNvSpPr/>
          <p:nvPr/>
        </p:nvSpPr>
        <p:spPr>
          <a:xfrm>
            <a:off x="4833441" y="1741351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591B9-9D7F-4914-9095-74E0117A130C}"/>
              </a:ext>
            </a:extLst>
          </p:cNvPr>
          <p:cNvSpPr txBox="1"/>
          <p:nvPr/>
        </p:nvSpPr>
        <p:spPr>
          <a:xfrm>
            <a:off x="4788547" y="4573145"/>
            <a:ext cx="3882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B674-601B-4020-A095-4D516029B71D}"/>
              </a:ext>
            </a:extLst>
          </p:cNvPr>
          <p:cNvGrpSpPr/>
          <p:nvPr/>
        </p:nvGrpSpPr>
        <p:grpSpPr>
          <a:xfrm>
            <a:off x="2621028" y="1725760"/>
            <a:ext cx="1803354" cy="1065655"/>
            <a:chOff x="2570774" y="1339274"/>
            <a:chExt cx="1803354" cy="1065655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1B97E3D-B503-4635-AE5A-B1C5B4497FFB}"/>
                </a:ext>
              </a:extLst>
            </p:cNvPr>
            <p:cNvSpPr/>
            <p:nvPr/>
          </p:nvSpPr>
          <p:spPr>
            <a:xfrm>
              <a:off x="2570774" y="1339274"/>
              <a:ext cx="1803354" cy="1065655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517024"/>
                <a:gd name="connsiteX1" fmla="*/ 147427 w 2041592"/>
                <a:gd name="connsiteY1" fmla="*/ 0 h 1517024"/>
                <a:gd name="connsiteX2" fmla="*/ 340265 w 2041592"/>
                <a:gd name="connsiteY2" fmla="*/ 0 h 1517024"/>
                <a:gd name="connsiteX3" fmla="*/ 340265 w 2041592"/>
                <a:gd name="connsiteY3" fmla="*/ 0 h 1517024"/>
                <a:gd name="connsiteX4" fmla="*/ 850663 w 2041592"/>
                <a:gd name="connsiteY4" fmla="*/ 0 h 1517024"/>
                <a:gd name="connsiteX5" fmla="*/ 1894165 w 2041592"/>
                <a:gd name="connsiteY5" fmla="*/ 0 h 1517024"/>
                <a:gd name="connsiteX6" fmla="*/ 2041592 w 2041592"/>
                <a:gd name="connsiteY6" fmla="*/ 147427 h 1517024"/>
                <a:gd name="connsiteX7" fmla="*/ 2041592 w 2041592"/>
                <a:gd name="connsiteY7" fmla="*/ 515985 h 1517024"/>
                <a:gd name="connsiteX8" fmla="*/ 2041592 w 2041592"/>
                <a:gd name="connsiteY8" fmla="*/ 515985 h 1517024"/>
                <a:gd name="connsiteX9" fmla="*/ 2041592 w 2041592"/>
                <a:gd name="connsiteY9" fmla="*/ 737122 h 1517024"/>
                <a:gd name="connsiteX10" fmla="*/ 2041592 w 2041592"/>
                <a:gd name="connsiteY10" fmla="*/ 737119 h 1517024"/>
                <a:gd name="connsiteX11" fmla="*/ 1894165 w 2041592"/>
                <a:gd name="connsiteY11" fmla="*/ 884546 h 1517024"/>
                <a:gd name="connsiteX12" fmla="*/ 508917 w 2041592"/>
                <a:gd name="connsiteY12" fmla="*/ 884546 h 1517024"/>
                <a:gd name="connsiteX13" fmla="*/ 603839 w 2041592"/>
                <a:gd name="connsiteY13" fmla="*/ 1517024 h 1517024"/>
                <a:gd name="connsiteX14" fmla="*/ 340265 w 2041592"/>
                <a:gd name="connsiteY14" fmla="*/ 884546 h 1517024"/>
                <a:gd name="connsiteX15" fmla="*/ 147427 w 2041592"/>
                <a:gd name="connsiteY15" fmla="*/ 884546 h 1517024"/>
                <a:gd name="connsiteX16" fmla="*/ 0 w 2041592"/>
                <a:gd name="connsiteY16" fmla="*/ 737119 h 1517024"/>
                <a:gd name="connsiteX17" fmla="*/ 0 w 2041592"/>
                <a:gd name="connsiteY17" fmla="*/ 737122 h 1517024"/>
                <a:gd name="connsiteX18" fmla="*/ 0 w 2041592"/>
                <a:gd name="connsiteY18" fmla="*/ 515985 h 1517024"/>
                <a:gd name="connsiteX19" fmla="*/ 0 w 2041592"/>
                <a:gd name="connsiteY19" fmla="*/ 515985 h 1517024"/>
                <a:gd name="connsiteX20" fmla="*/ 0 w 2041592"/>
                <a:gd name="connsiteY20" fmla="*/ 147427 h 151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517024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508917" y="884546"/>
                  </a:lnTo>
                  <a:lnTo>
                    <a:pt x="603839" y="1517024"/>
                  </a:lnTo>
                  <a:lnTo>
                    <a:pt x="340265" y="884546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B510F4-8E3C-44BD-A0A8-38D5EEB67574}"/>
                </a:ext>
              </a:extLst>
            </p:cNvPr>
            <p:cNvSpPr txBox="1"/>
            <p:nvPr/>
          </p:nvSpPr>
          <p:spPr>
            <a:xfrm>
              <a:off x="2616638" y="1425661"/>
              <a:ext cx="1691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0734" y="208914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299" y="167098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9" grpId="0" animBg="1"/>
      <p:bldP spid="16" grpId="0"/>
      <p:bldP spid="6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2421F-EC29-4137-A67D-0C6B9EDDE7CA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Em sẽ làm gì trong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C7E88-B840-4783-A8C3-D84619D6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017" y="1194929"/>
            <a:ext cx="6387059" cy="4191921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231951" y="119492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279545" y="5498856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73D05-216D-4C77-B724-9C97A7E22B10}"/>
              </a:ext>
            </a:extLst>
          </p:cNvPr>
          <p:cNvGrpSpPr/>
          <p:nvPr/>
        </p:nvGrpSpPr>
        <p:grpSpPr>
          <a:xfrm>
            <a:off x="5336519" y="1514969"/>
            <a:ext cx="1803354" cy="1065655"/>
            <a:chOff x="2570774" y="1339274"/>
            <a:chExt cx="1803354" cy="1065655"/>
          </a:xfrm>
        </p:grpSpPr>
        <p:sp>
          <p:nvSpPr>
            <p:cNvPr id="10" name="Speech Bubble: Rectangle with Corners Rounded 17">
              <a:extLst>
                <a:ext uri="{FF2B5EF4-FFF2-40B4-BE49-F238E27FC236}">
                  <a16:creationId xmlns:a16="http://schemas.microsoft.com/office/drawing/2014/main" id="{E7EF5241-653B-4A22-82F9-F5792535A0EB}"/>
                </a:ext>
              </a:extLst>
            </p:cNvPr>
            <p:cNvSpPr/>
            <p:nvPr/>
          </p:nvSpPr>
          <p:spPr>
            <a:xfrm>
              <a:off x="2570774" y="1339274"/>
              <a:ext cx="1803354" cy="1065655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517024"/>
                <a:gd name="connsiteX1" fmla="*/ 147427 w 2041592"/>
                <a:gd name="connsiteY1" fmla="*/ 0 h 1517024"/>
                <a:gd name="connsiteX2" fmla="*/ 340265 w 2041592"/>
                <a:gd name="connsiteY2" fmla="*/ 0 h 1517024"/>
                <a:gd name="connsiteX3" fmla="*/ 340265 w 2041592"/>
                <a:gd name="connsiteY3" fmla="*/ 0 h 1517024"/>
                <a:gd name="connsiteX4" fmla="*/ 850663 w 2041592"/>
                <a:gd name="connsiteY4" fmla="*/ 0 h 1517024"/>
                <a:gd name="connsiteX5" fmla="*/ 1894165 w 2041592"/>
                <a:gd name="connsiteY5" fmla="*/ 0 h 1517024"/>
                <a:gd name="connsiteX6" fmla="*/ 2041592 w 2041592"/>
                <a:gd name="connsiteY6" fmla="*/ 147427 h 1517024"/>
                <a:gd name="connsiteX7" fmla="*/ 2041592 w 2041592"/>
                <a:gd name="connsiteY7" fmla="*/ 515985 h 1517024"/>
                <a:gd name="connsiteX8" fmla="*/ 2041592 w 2041592"/>
                <a:gd name="connsiteY8" fmla="*/ 515985 h 1517024"/>
                <a:gd name="connsiteX9" fmla="*/ 2041592 w 2041592"/>
                <a:gd name="connsiteY9" fmla="*/ 737122 h 1517024"/>
                <a:gd name="connsiteX10" fmla="*/ 2041592 w 2041592"/>
                <a:gd name="connsiteY10" fmla="*/ 737119 h 1517024"/>
                <a:gd name="connsiteX11" fmla="*/ 1894165 w 2041592"/>
                <a:gd name="connsiteY11" fmla="*/ 884546 h 1517024"/>
                <a:gd name="connsiteX12" fmla="*/ 508917 w 2041592"/>
                <a:gd name="connsiteY12" fmla="*/ 884546 h 1517024"/>
                <a:gd name="connsiteX13" fmla="*/ 603839 w 2041592"/>
                <a:gd name="connsiteY13" fmla="*/ 1517024 h 1517024"/>
                <a:gd name="connsiteX14" fmla="*/ 340265 w 2041592"/>
                <a:gd name="connsiteY14" fmla="*/ 884546 h 1517024"/>
                <a:gd name="connsiteX15" fmla="*/ 147427 w 2041592"/>
                <a:gd name="connsiteY15" fmla="*/ 884546 h 1517024"/>
                <a:gd name="connsiteX16" fmla="*/ 0 w 2041592"/>
                <a:gd name="connsiteY16" fmla="*/ 737119 h 1517024"/>
                <a:gd name="connsiteX17" fmla="*/ 0 w 2041592"/>
                <a:gd name="connsiteY17" fmla="*/ 737122 h 1517024"/>
                <a:gd name="connsiteX18" fmla="*/ 0 w 2041592"/>
                <a:gd name="connsiteY18" fmla="*/ 515985 h 1517024"/>
                <a:gd name="connsiteX19" fmla="*/ 0 w 2041592"/>
                <a:gd name="connsiteY19" fmla="*/ 515985 h 1517024"/>
                <a:gd name="connsiteX20" fmla="*/ 0 w 2041592"/>
                <a:gd name="connsiteY20" fmla="*/ 147427 h 151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517024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508917" y="884546"/>
                  </a:lnTo>
                  <a:lnTo>
                    <a:pt x="603839" y="1517024"/>
                  </a:lnTo>
                  <a:lnTo>
                    <a:pt x="340265" y="884546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930908-ED2D-401D-812F-97448B3CB495}"/>
                </a:ext>
              </a:extLst>
            </p:cNvPr>
            <p:cNvSpPr txBox="1"/>
            <p:nvPr/>
          </p:nvSpPr>
          <p:spPr>
            <a:xfrm>
              <a:off x="2616638" y="1425661"/>
              <a:ext cx="1691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1999" y="157861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D0D7FA-7657-4D85-9AA4-1FB312A93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459" y="1194536"/>
            <a:ext cx="5599083" cy="3959352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FD05B23-CDAC-4DB6-971D-8DF24CFF6C4C}"/>
              </a:ext>
            </a:extLst>
          </p:cNvPr>
          <p:cNvSpPr/>
          <p:nvPr/>
        </p:nvSpPr>
        <p:spPr>
          <a:xfrm>
            <a:off x="1652821" y="1041501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6C51C-F1BB-448B-BBEC-15C015A11557}"/>
              </a:ext>
            </a:extLst>
          </p:cNvPr>
          <p:cNvSpPr txBox="1"/>
          <p:nvPr/>
        </p:nvSpPr>
        <p:spPr>
          <a:xfrm>
            <a:off x="2369314" y="5306923"/>
            <a:ext cx="4405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82808-AC06-479B-85D0-9030444AB075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Em sẽ làm gì trong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9686CB-DADB-4F0E-A363-4D3236EBE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3810" y="96370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F3C43-24A9-4907-921A-080A084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B5947-852E-4E5B-9BE1-37967746F1BE}"/>
              </a:ext>
            </a:extLst>
          </p:cNvPr>
          <p:cNvSpPr txBox="1"/>
          <p:nvPr/>
        </p:nvSpPr>
        <p:spPr>
          <a:xfrm>
            <a:off x="1062841" y="324856"/>
            <a:ext cx="7018318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6A52F7-D433-40D3-8CD9-135D266B62A3}"/>
              </a:ext>
            </a:extLst>
          </p:cNvPr>
          <p:cNvGrpSpPr/>
          <p:nvPr/>
        </p:nvGrpSpPr>
        <p:grpSpPr>
          <a:xfrm>
            <a:off x="1129385" y="1518586"/>
            <a:ext cx="3115892" cy="4567017"/>
            <a:chOff x="1129385" y="1518586"/>
            <a:chExt cx="3115892" cy="45670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420939-9F5F-419A-B07A-F356EE824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8712" y="1518586"/>
              <a:ext cx="3086565" cy="41372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C4B89B-1D67-4520-B55B-3F8A62E19AEF}"/>
                </a:ext>
              </a:extLst>
            </p:cNvPr>
            <p:cNvSpPr txBox="1"/>
            <p:nvPr/>
          </p:nvSpPr>
          <p:spPr>
            <a:xfrm>
              <a:off x="1129385" y="5623938"/>
              <a:ext cx="297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endParaRPr lang="en-US" sz="2400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B47F91-74C4-48CB-81F1-0C6B1963BF80}"/>
              </a:ext>
            </a:extLst>
          </p:cNvPr>
          <p:cNvGrpSpPr/>
          <p:nvPr/>
        </p:nvGrpSpPr>
        <p:grpSpPr>
          <a:xfrm>
            <a:off x="4733381" y="1319980"/>
            <a:ext cx="3561564" cy="4767659"/>
            <a:chOff x="4733381" y="1319980"/>
            <a:chExt cx="3561564" cy="47676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1E3092-68A5-42FA-AED4-361A8990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8326" y="1319980"/>
              <a:ext cx="2211673" cy="447478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F42CBA-4A32-4D14-BBAF-8BD559C638BB}"/>
                </a:ext>
              </a:extLst>
            </p:cNvPr>
            <p:cNvSpPr txBox="1"/>
            <p:nvPr/>
          </p:nvSpPr>
          <p:spPr>
            <a:xfrm>
              <a:off x="4733381" y="5625974"/>
              <a:ext cx="3561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2400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2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F4788D-54C9-4A57-9BA4-A3CD05FF2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A7481-AEEA-4DD9-94E5-F1ED12D72C2E}"/>
              </a:ext>
            </a:extLst>
          </p:cNvPr>
          <p:cNvSpPr txBox="1"/>
          <p:nvPr/>
        </p:nvSpPr>
        <p:spPr>
          <a:xfrm>
            <a:off x="911368" y="338202"/>
            <a:ext cx="7018318" cy="10011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400" b="1" i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400" b="1" i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400" b="1" i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400" b="1" i="1" dirty="0"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smtClean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b="1" i="1" dirty="0"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0C8EB-8F6A-43C7-B1D6-D8F31C0CD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D65954-C476-4934-AFBA-E109CF5E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90" y="1786562"/>
            <a:ext cx="4983019" cy="14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A5F4BD-F5BB-47DC-A3E0-AB1117308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7935A-DB11-447D-9D74-ED72362D52DC}"/>
              </a:ext>
            </a:extLst>
          </p:cNvPr>
          <p:cNvSpPr txBox="1"/>
          <p:nvPr/>
        </p:nvSpPr>
        <p:spPr>
          <a:xfrm>
            <a:off x="1062841" y="324856"/>
            <a:ext cx="7018318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8CB15-764E-41F2-B607-2D1E7CBAC87D}"/>
              </a:ext>
            </a:extLst>
          </p:cNvPr>
          <p:cNvGrpSpPr/>
          <p:nvPr/>
        </p:nvGrpSpPr>
        <p:grpSpPr>
          <a:xfrm>
            <a:off x="5212080" y="1643253"/>
            <a:ext cx="3031599" cy="4681376"/>
            <a:chOff x="5212080" y="1643253"/>
            <a:chExt cx="3031599" cy="46813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9833FF-69D8-4059-AC4F-5984B24E2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1584" y="1643253"/>
              <a:ext cx="1845575" cy="35918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9C8F54-19A3-4371-A7C8-A94989FC0AC4}"/>
                </a:ext>
              </a:extLst>
            </p:cNvPr>
            <p:cNvSpPr txBox="1"/>
            <p:nvPr/>
          </p:nvSpPr>
          <p:spPr>
            <a:xfrm>
              <a:off x="5212080" y="5493632"/>
              <a:ext cx="30315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ấm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endParaRPr lang="en-US" sz="2400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E0552C-A3B0-4DC3-8C2C-BACB0714A065}"/>
              </a:ext>
            </a:extLst>
          </p:cNvPr>
          <p:cNvGrpSpPr/>
          <p:nvPr/>
        </p:nvGrpSpPr>
        <p:grpSpPr>
          <a:xfrm>
            <a:off x="1164413" y="1630427"/>
            <a:ext cx="3438067" cy="4491065"/>
            <a:chOff x="1164413" y="1630427"/>
            <a:chExt cx="3438067" cy="4491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407E5D-405A-400C-8469-12F847433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4413" y="1630427"/>
              <a:ext cx="3438067" cy="38954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81332A-8896-460C-AF88-8223DE642CAE}"/>
                </a:ext>
              </a:extLst>
            </p:cNvPr>
            <p:cNvSpPr txBox="1"/>
            <p:nvPr/>
          </p:nvSpPr>
          <p:spPr>
            <a:xfrm>
              <a:off x="1628507" y="5659827"/>
              <a:ext cx="2220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nấu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endParaRPr lang="en-US" sz="2400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1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DC755C-85D8-49F5-8606-0007A24C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57" y="1557332"/>
            <a:ext cx="3721994" cy="3969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2E7B1F-5E08-4197-9EF2-1070ECE1A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29FF9-07B0-4B7B-BD95-2B65226F0D62}"/>
              </a:ext>
            </a:extLst>
          </p:cNvPr>
          <p:cNvSpPr txBox="1"/>
          <p:nvPr/>
        </p:nvSpPr>
        <p:spPr>
          <a:xfrm>
            <a:off x="1062841" y="324856"/>
            <a:ext cx="7018318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421279-3C77-4F29-AAC8-CB8C70890845}"/>
              </a:ext>
            </a:extLst>
          </p:cNvPr>
          <p:cNvGrpSpPr/>
          <p:nvPr/>
        </p:nvGrpSpPr>
        <p:grpSpPr>
          <a:xfrm>
            <a:off x="572649" y="1930400"/>
            <a:ext cx="4525823" cy="2983345"/>
            <a:chOff x="572649" y="1930400"/>
            <a:chExt cx="4525823" cy="29833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915D0A-A233-4F4D-AC98-3FD168973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49" y="1930400"/>
              <a:ext cx="4525823" cy="29833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A91CDE-FA65-4CE4-B058-949C973FF404}"/>
                </a:ext>
              </a:extLst>
            </p:cNvPr>
            <p:cNvSpPr txBox="1"/>
            <p:nvPr/>
          </p:nvSpPr>
          <p:spPr>
            <a:xfrm>
              <a:off x="1062841" y="2309078"/>
              <a:ext cx="3106556" cy="196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0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5D04D-CC23-44B5-A9A6-A7BBC2C3F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BA9A418-012C-4242-B3EF-12B7FC3DED05}"/>
              </a:ext>
            </a:extLst>
          </p:cNvPr>
          <p:cNvGrpSpPr/>
          <p:nvPr/>
        </p:nvGrpSpPr>
        <p:grpSpPr>
          <a:xfrm>
            <a:off x="783924" y="3599721"/>
            <a:ext cx="3384005" cy="2768378"/>
            <a:chOff x="1205376" y="3804358"/>
            <a:chExt cx="3384005" cy="27683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448" y="3804358"/>
              <a:ext cx="3316933" cy="245848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120537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635494-D70F-4773-9FBB-FE6DA18BAE66}"/>
                </a:ext>
              </a:extLst>
            </p:cNvPr>
            <p:cNvSpPr txBox="1"/>
            <p:nvPr/>
          </p:nvSpPr>
          <p:spPr>
            <a:xfrm>
              <a:off x="1581755" y="6111071"/>
              <a:ext cx="2727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bữa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3BA90F-494D-478D-8FC8-379249CDA75A}"/>
              </a:ext>
            </a:extLst>
          </p:cNvPr>
          <p:cNvGrpSpPr/>
          <p:nvPr/>
        </p:nvGrpSpPr>
        <p:grpSpPr>
          <a:xfrm>
            <a:off x="4451888" y="3798837"/>
            <a:ext cx="3841116" cy="2569261"/>
            <a:chOff x="4451888" y="4006588"/>
            <a:chExt cx="3841116" cy="25692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795" y="4077673"/>
              <a:ext cx="2798651" cy="187550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456045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4F6F83-2900-4AAF-95A6-B33164D960B3}"/>
                </a:ext>
              </a:extLst>
            </p:cNvPr>
            <p:cNvSpPr txBox="1"/>
            <p:nvPr/>
          </p:nvSpPr>
          <p:spPr>
            <a:xfrm>
              <a:off x="4451888" y="6114184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rửa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ước khi ăn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834241" y="1008574"/>
            <a:ext cx="3394061" cy="2665035"/>
            <a:chOff x="834241" y="1239480"/>
            <a:chExt cx="3394061" cy="26650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548" y="1317392"/>
              <a:ext cx="2698621" cy="2004142"/>
            </a:xfrm>
            <a:prstGeom prst="roundRect">
              <a:avLst/>
            </a:prstGeom>
            <a:ln>
              <a:solidFill>
                <a:srgbClr val="AAE1FA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834241" y="123948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1A293-A278-4193-9A1F-47693CF85080}"/>
                </a:ext>
              </a:extLst>
            </p:cNvPr>
            <p:cNvSpPr txBox="1"/>
            <p:nvPr/>
          </p:nvSpPr>
          <p:spPr>
            <a:xfrm>
              <a:off x="911368" y="3442850"/>
              <a:ext cx="3316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tắm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gội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D3704C-ED57-447D-9435-DFC038BF7689}"/>
              </a:ext>
            </a:extLst>
          </p:cNvPr>
          <p:cNvGrpSpPr/>
          <p:nvPr/>
        </p:nvGrpSpPr>
        <p:grpSpPr>
          <a:xfrm>
            <a:off x="4599563" y="999338"/>
            <a:ext cx="3783408" cy="2665035"/>
            <a:chOff x="4534911" y="1239480"/>
            <a:chExt cx="3783408" cy="26650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0312-2F7E-4A4B-8D37-040F82B3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4876" y="1317392"/>
              <a:ext cx="2934296" cy="208126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4756276" y="123948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5DFEFD-E124-4602-A73E-309899B2F1D6}"/>
                </a:ext>
              </a:extLst>
            </p:cNvPr>
            <p:cNvSpPr txBox="1"/>
            <p:nvPr/>
          </p:nvSpPr>
          <p:spPr>
            <a:xfrm>
              <a:off x="4534911" y="3442850"/>
              <a:ext cx="3783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ường xuyên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A9FCA-211F-4C91-B921-BB2BC8A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9035" y="1317660"/>
            <a:ext cx="5685928" cy="4222679"/>
          </a:xfrm>
          <a:prstGeom prst="roundRect">
            <a:avLst/>
          </a:prstGeom>
          <a:ln>
            <a:solidFill>
              <a:srgbClr val="AAE1FA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601326" y="1175572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E26C0-0E2A-4EF1-B4D8-060C4A501D2E}"/>
              </a:ext>
            </a:extLst>
          </p:cNvPr>
          <p:cNvSpPr txBox="1"/>
          <p:nvPr/>
        </p:nvSpPr>
        <p:spPr>
          <a:xfrm>
            <a:off x="2913532" y="5609813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3EEED-8E68-419B-84ED-13544AB1D7DC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93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3A642-5D0B-4A7E-80C2-E74FE4B4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74A96-9B72-4A62-BA7E-1F0DB88F7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157" y="1197690"/>
            <a:ext cx="6291686" cy="44626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6A5772-2FF0-4E63-AC95-7434A966E379}"/>
              </a:ext>
            </a:extLst>
          </p:cNvPr>
          <p:cNvSpPr/>
          <p:nvPr/>
        </p:nvSpPr>
        <p:spPr>
          <a:xfrm>
            <a:off x="1283319" y="96740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E8439-B9A7-40FB-A873-CD1DD3994CBE}"/>
              </a:ext>
            </a:extLst>
          </p:cNvPr>
          <p:cNvSpPr txBox="1"/>
          <p:nvPr/>
        </p:nvSpPr>
        <p:spPr>
          <a:xfrm>
            <a:off x="2680296" y="5732620"/>
            <a:ext cx="378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ường xuyên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E3297-7907-4548-887B-BE2FF7060B93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46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E4BD2-88E9-4A9E-8171-10CD0FD6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3973F-9B92-447F-BCEC-E5F9C1C2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111" y="654478"/>
            <a:ext cx="6815777" cy="50517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AC5821-2908-431E-926A-E1DB371419FB}"/>
              </a:ext>
            </a:extLst>
          </p:cNvPr>
          <p:cNvSpPr/>
          <p:nvPr/>
        </p:nvSpPr>
        <p:spPr>
          <a:xfrm>
            <a:off x="1565980" y="124823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560EC-5502-4270-BB7B-5E3108A2AB03}"/>
              </a:ext>
            </a:extLst>
          </p:cNvPr>
          <p:cNvSpPr txBox="1"/>
          <p:nvPr/>
        </p:nvSpPr>
        <p:spPr>
          <a:xfrm>
            <a:off x="3208484" y="5574231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2C5D7-AD6D-4D61-B767-7873A22C4A1D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BBA86-478F-403F-93CB-36A1360CB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00562-5DB9-4648-B821-08830ED8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373" y="1328043"/>
            <a:ext cx="5905255" cy="3957375"/>
          </a:xfrm>
          <a:prstGeom prst="roundRect">
            <a:avLst/>
          </a:prstGeom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ED0231-8C99-4F33-8F2F-27BBDE654BF6}"/>
              </a:ext>
            </a:extLst>
          </p:cNvPr>
          <p:cNvSpPr/>
          <p:nvPr/>
        </p:nvSpPr>
        <p:spPr>
          <a:xfrm>
            <a:off x="1619372" y="1182661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0414D-F586-487F-98F3-0F98F1BE80A4}"/>
              </a:ext>
            </a:extLst>
          </p:cNvPr>
          <p:cNvSpPr txBox="1"/>
          <p:nvPr/>
        </p:nvSpPr>
        <p:spPr>
          <a:xfrm>
            <a:off x="2651442" y="5511486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ước khi ăn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0F3DD-5AD5-4EBB-80AB-76D9F8B5E94F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0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BA9A418-012C-4242-B3EF-12B7FC3DED05}"/>
              </a:ext>
            </a:extLst>
          </p:cNvPr>
          <p:cNvGrpSpPr/>
          <p:nvPr/>
        </p:nvGrpSpPr>
        <p:grpSpPr>
          <a:xfrm>
            <a:off x="783924" y="3599721"/>
            <a:ext cx="3384005" cy="2796086"/>
            <a:chOff x="1205376" y="3804358"/>
            <a:chExt cx="3384005" cy="27960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448" y="3804358"/>
              <a:ext cx="3316933" cy="245848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120537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635494-D70F-4773-9FBB-FE6DA18BAE66}"/>
                </a:ext>
              </a:extLst>
            </p:cNvPr>
            <p:cNvSpPr txBox="1"/>
            <p:nvPr/>
          </p:nvSpPr>
          <p:spPr>
            <a:xfrm>
              <a:off x="1581755" y="6138779"/>
              <a:ext cx="2727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bữa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3BA90F-494D-478D-8FC8-379249CDA75A}"/>
              </a:ext>
            </a:extLst>
          </p:cNvPr>
          <p:cNvGrpSpPr/>
          <p:nvPr/>
        </p:nvGrpSpPr>
        <p:grpSpPr>
          <a:xfrm>
            <a:off x="4451888" y="3798837"/>
            <a:ext cx="3841116" cy="2569261"/>
            <a:chOff x="4451888" y="4006588"/>
            <a:chExt cx="3841116" cy="25692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795" y="4077673"/>
              <a:ext cx="2798651" cy="187550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456045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4F6F83-2900-4AAF-95A6-B33164D960B3}"/>
                </a:ext>
              </a:extLst>
            </p:cNvPr>
            <p:cNvSpPr txBox="1"/>
            <p:nvPr/>
          </p:nvSpPr>
          <p:spPr>
            <a:xfrm>
              <a:off x="4451888" y="6114184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rửa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ước khi ăn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834241" y="1008574"/>
            <a:ext cx="3394061" cy="2665035"/>
            <a:chOff x="834241" y="1239480"/>
            <a:chExt cx="3394061" cy="26650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548" y="1317392"/>
              <a:ext cx="2698621" cy="2004142"/>
            </a:xfrm>
            <a:prstGeom prst="roundRect">
              <a:avLst/>
            </a:prstGeom>
            <a:ln>
              <a:solidFill>
                <a:srgbClr val="AAE1FA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834241" y="123948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1A293-A278-4193-9A1F-47693CF85080}"/>
                </a:ext>
              </a:extLst>
            </p:cNvPr>
            <p:cNvSpPr txBox="1"/>
            <p:nvPr/>
          </p:nvSpPr>
          <p:spPr>
            <a:xfrm>
              <a:off x="911368" y="3442850"/>
              <a:ext cx="3316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tắm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gội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D3704C-ED57-447D-9435-DFC038BF7689}"/>
              </a:ext>
            </a:extLst>
          </p:cNvPr>
          <p:cNvGrpSpPr/>
          <p:nvPr/>
        </p:nvGrpSpPr>
        <p:grpSpPr>
          <a:xfrm>
            <a:off x="4599563" y="999338"/>
            <a:ext cx="3783408" cy="2665035"/>
            <a:chOff x="4534911" y="1239480"/>
            <a:chExt cx="3783408" cy="26650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0312-2F7E-4A4B-8D37-040F82B3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4876" y="1317392"/>
              <a:ext cx="2934296" cy="208126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4756276" y="123948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5DFEFD-E124-4602-A73E-309899B2F1D6}"/>
                </a:ext>
              </a:extLst>
            </p:cNvPr>
            <p:cNvSpPr txBox="1"/>
            <p:nvPr/>
          </p:nvSpPr>
          <p:spPr>
            <a:xfrm>
              <a:off x="4534911" y="3442850"/>
              <a:ext cx="3783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ường xuyên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4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00017 0.15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00503 -0.24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717</Words>
  <Application>Microsoft Office PowerPoint</Application>
  <PresentationFormat>On-screen Show (4:3)</PresentationFormat>
  <Paragraphs>132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TrangDTT</cp:lastModifiedBy>
  <cp:revision>21</cp:revision>
  <dcterms:created xsi:type="dcterms:W3CDTF">2020-03-17T02:05:26Z</dcterms:created>
  <dcterms:modified xsi:type="dcterms:W3CDTF">2020-06-15T02:07:37Z</dcterms:modified>
</cp:coreProperties>
</file>