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9" r:id="rId2"/>
    <p:sldId id="288" r:id="rId3"/>
    <p:sldId id="311" r:id="rId4"/>
    <p:sldId id="312" r:id="rId5"/>
    <p:sldId id="338" r:id="rId6"/>
    <p:sldId id="317" r:id="rId7"/>
    <p:sldId id="318" r:id="rId8"/>
    <p:sldId id="319" r:id="rId9"/>
    <p:sldId id="320" r:id="rId10"/>
    <p:sldId id="321" r:id="rId11"/>
    <p:sldId id="339" r:id="rId12"/>
    <p:sldId id="323" r:id="rId13"/>
    <p:sldId id="337" r:id="rId14"/>
    <p:sldId id="313" r:id="rId15"/>
    <p:sldId id="324" r:id="rId16"/>
    <p:sldId id="325" r:id="rId17"/>
    <p:sldId id="326" r:id="rId18"/>
    <p:sldId id="327" r:id="rId19"/>
    <p:sldId id="314" r:id="rId20"/>
    <p:sldId id="328" r:id="rId21"/>
    <p:sldId id="329" r:id="rId22"/>
    <p:sldId id="315" r:id="rId23"/>
    <p:sldId id="336" r:id="rId24"/>
    <p:sldId id="316" r:id="rId25"/>
    <p:sldId id="330" r:id="rId26"/>
    <p:sldId id="331" r:id="rId27"/>
    <p:sldId id="332" r:id="rId28"/>
    <p:sldId id="333" r:id="rId29"/>
    <p:sldId id="334" r:id="rId30"/>
    <p:sldId id="335" r:id="rId31"/>
    <p:sldId id="30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D86"/>
    <a:srgbClr val="FFC000"/>
    <a:srgbClr val="007DC6"/>
    <a:srgbClr val="0391AA"/>
    <a:srgbClr val="8781BD"/>
    <a:srgbClr val="EE8640"/>
    <a:srgbClr val="BAD371"/>
    <a:srgbClr val="FCC767"/>
    <a:srgbClr val="CFC1DB"/>
    <a:srgbClr val="ADD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D21E0-2C1D-4724-9911-003EA1FCE01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A49C-C4B3-4F2C-80E2-79CD2975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7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632FA4-A362-443C-8461-97A1A41AEE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8"/>
            <a:ext cx="9144000" cy="68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err="1" smtClean="0"/>
              <a:t>hiện</a:t>
            </a:r>
            <a:r>
              <a:rPr lang="en-US" sz="2400" smtClean="0"/>
              <a:t> nền </a:t>
            </a:r>
            <a:r>
              <a:rPr lang="en-US" sz="2400" dirty="0" err="1" smtClean="0"/>
              <a:t>nếp</a:t>
            </a:r>
            <a:r>
              <a:rPr lang="en-US" sz="2400" dirty="0" smtClean="0"/>
              <a:t>, </a:t>
            </a:r>
            <a:r>
              <a:rPr lang="en-US" sz="2400" dirty="0" err="1" smtClean="0"/>
              <a:t>ngăn</a:t>
            </a:r>
            <a:r>
              <a:rPr lang="en-US" sz="2400" dirty="0" smtClean="0"/>
              <a:t> </a:t>
            </a:r>
            <a:r>
              <a:rPr lang="en-US" sz="2400" dirty="0" err="1"/>
              <a:t>n</a:t>
            </a:r>
            <a:r>
              <a:rPr lang="en-US" sz="2400" dirty="0" err="1" smtClean="0"/>
              <a:t>ắp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17" y="1093288"/>
            <a:ext cx="7305716" cy="482790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319A6D9E-292A-4898-AC32-02DDC5EAB5DB}"/>
              </a:ext>
            </a:extLst>
          </p:cNvPr>
          <p:cNvSpPr/>
          <p:nvPr/>
        </p:nvSpPr>
        <p:spPr>
          <a:xfrm>
            <a:off x="986246" y="1222653"/>
            <a:ext cx="708008" cy="708008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69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err="1" smtClean="0"/>
              <a:t>hiện</a:t>
            </a:r>
            <a:r>
              <a:rPr lang="en-US" sz="2400" smtClean="0"/>
              <a:t> nền </a:t>
            </a:r>
            <a:r>
              <a:rPr lang="en-US" sz="2400" dirty="0" err="1" smtClean="0"/>
              <a:t>nếp</a:t>
            </a:r>
            <a:r>
              <a:rPr lang="en-US" sz="2400" dirty="0" smtClean="0"/>
              <a:t>, </a:t>
            </a:r>
            <a:r>
              <a:rPr lang="en-US" sz="2400" dirty="0" err="1" smtClean="0"/>
              <a:t>ngăn</a:t>
            </a:r>
            <a:r>
              <a:rPr lang="en-US" sz="2400" dirty="0" smtClean="0"/>
              <a:t> </a:t>
            </a:r>
            <a:r>
              <a:rPr lang="en-US" sz="2400" dirty="0" err="1"/>
              <a:t>n</a:t>
            </a:r>
            <a:r>
              <a:rPr lang="en-US" sz="2400" dirty="0" err="1" smtClean="0"/>
              <a:t>ắp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8514" y="1006184"/>
            <a:ext cx="2831267" cy="1955224"/>
            <a:chOff x="618514" y="1006184"/>
            <a:chExt cx="2831267" cy="19552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62" y="1006184"/>
              <a:ext cx="2712419" cy="1955224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618514" y="109296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03626" y="1044904"/>
            <a:ext cx="2824535" cy="1713566"/>
            <a:chOff x="5003626" y="1044904"/>
            <a:chExt cx="2824535" cy="17135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146" y="1044904"/>
              <a:ext cx="2593015" cy="171356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19A6D9E-292A-4898-AC32-02DDC5EAB5DB}"/>
                </a:ext>
              </a:extLst>
            </p:cNvPr>
            <p:cNvSpPr/>
            <p:nvPr/>
          </p:nvSpPr>
          <p:spPr>
            <a:xfrm>
              <a:off x="5003626" y="109296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8514" y="2758470"/>
            <a:ext cx="2727530" cy="1824077"/>
            <a:chOff x="618514" y="2758470"/>
            <a:chExt cx="2727530" cy="18240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50" y="2758470"/>
              <a:ext cx="2557794" cy="182407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19A6D9E-292A-4898-AC32-02DDC5EAB5DB}"/>
                </a:ext>
              </a:extLst>
            </p:cNvPr>
            <p:cNvSpPr/>
            <p:nvPr/>
          </p:nvSpPr>
          <p:spPr>
            <a:xfrm>
              <a:off x="618514" y="2934809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03626" y="2646339"/>
            <a:ext cx="2955810" cy="1947841"/>
            <a:chOff x="5003626" y="2646339"/>
            <a:chExt cx="2955810" cy="19478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180" y="2646339"/>
              <a:ext cx="2590256" cy="1947841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19A6D9E-292A-4898-AC32-02DDC5EAB5DB}"/>
                </a:ext>
              </a:extLst>
            </p:cNvPr>
            <p:cNvSpPr/>
            <p:nvPr/>
          </p:nvSpPr>
          <p:spPr>
            <a:xfrm>
              <a:off x="5003626" y="2873463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8514" y="4594180"/>
            <a:ext cx="2666009" cy="1740653"/>
            <a:chOff x="618514" y="4594180"/>
            <a:chExt cx="2666009" cy="17406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897" y="4734052"/>
              <a:ext cx="2426626" cy="1600781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319A6D9E-292A-4898-AC32-02DDC5EAB5DB}"/>
                </a:ext>
              </a:extLst>
            </p:cNvPr>
            <p:cNvSpPr/>
            <p:nvPr/>
          </p:nvSpPr>
          <p:spPr>
            <a:xfrm>
              <a:off x="618514" y="4594180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03626" y="4698290"/>
            <a:ext cx="2824535" cy="1689311"/>
            <a:chOff x="5003626" y="4698290"/>
            <a:chExt cx="2824535" cy="16893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965" y="4734052"/>
              <a:ext cx="2502196" cy="165354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19A6D9E-292A-4898-AC32-02DDC5EAB5DB}"/>
                </a:ext>
              </a:extLst>
            </p:cNvPr>
            <p:cNvSpPr/>
            <p:nvPr/>
          </p:nvSpPr>
          <p:spPr>
            <a:xfrm>
              <a:off x="5003626" y="4698290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3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03993 0.134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673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45729 0.093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465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00434 -0.16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835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382 -0.147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err="1" smtClean="0"/>
              <a:t>hiện</a:t>
            </a:r>
            <a:r>
              <a:rPr lang="en-US" sz="2400" smtClean="0"/>
              <a:t> nền </a:t>
            </a:r>
            <a:r>
              <a:rPr lang="en-US" sz="2400" dirty="0" err="1" smtClean="0"/>
              <a:t>nếp</a:t>
            </a:r>
            <a:r>
              <a:rPr lang="en-US" sz="2400" dirty="0" smtClean="0"/>
              <a:t>, </a:t>
            </a:r>
            <a:r>
              <a:rPr lang="en-US" sz="2400" dirty="0" err="1" smtClean="0"/>
              <a:t>ngăn</a:t>
            </a:r>
            <a:r>
              <a:rPr lang="en-US" sz="2400" dirty="0" smtClean="0"/>
              <a:t> </a:t>
            </a:r>
            <a:r>
              <a:rPr lang="en-US" sz="2400" dirty="0" err="1"/>
              <a:t>n</a:t>
            </a:r>
            <a:r>
              <a:rPr lang="en-US" sz="2400" dirty="0" err="1" smtClean="0"/>
              <a:t>ắp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903617" y="2537350"/>
            <a:ext cx="7254836" cy="1398924"/>
            <a:chOff x="903617" y="2537350"/>
            <a:chExt cx="7254836" cy="13989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17" y="2537350"/>
              <a:ext cx="7254836" cy="13989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00" y="2762388"/>
              <a:ext cx="766898" cy="82486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71983" y="2943985"/>
              <a:ext cx="5149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Vì sao em phải nền nếp, ngăn nắp?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74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01307" y="4010367"/>
            <a:ext cx="3494737" cy="2512861"/>
            <a:chOff x="1143924" y="1982043"/>
            <a:chExt cx="6831577" cy="414674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500" y="2060420"/>
              <a:ext cx="6807001" cy="406837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1143924" y="1982043"/>
              <a:ext cx="786494" cy="663939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86877" y="4052489"/>
            <a:ext cx="3966288" cy="2374356"/>
            <a:chOff x="4634209" y="4057862"/>
            <a:chExt cx="3966288" cy="2374356"/>
          </a:xfrm>
        </p:grpSpPr>
        <p:grpSp>
          <p:nvGrpSpPr>
            <p:cNvPr id="21" name="Group 20"/>
            <p:cNvGrpSpPr/>
            <p:nvPr/>
          </p:nvGrpSpPr>
          <p:grpSpPr>
            <a:xfrm>
              <a:off x="4634209" y="4057862"/>
              <a:ext cx="3652158" cy="2374356"/>
              <a:chOff x="1194161" y="1899556"/>
              <a:chExt cx="6673782" cy="429115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6057" y="1983993"/>
                <a:ext cx="6591886" cy="4206717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EA3D65E6-9714-4A75-96B6-CF25C91E4759}"/>
                  </a:ext>
                </a:extLst>
              </p:cNvPr>
              <p:cNvSpPr/>
              <p:nvPr/>
            </p:nvSpPr>
            <p:spPr>
              <a:xfrm>
                <a:off x="1194161" y="1899556"/>
                <a:ext cx="735210" cy="727139"/>
              </a:xfrm>
              <a:prstGeom prst="ellipse">
                <a:avLst/>
              </a:prstGeom>
              <a:solidFill>
                <a:srgbClr val="AAE1FA"/>
              </a:solidFill>
              <a:ln>
                <a:solidFill>
                  <a:srgbClr val="AAE1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6579020" y="4149494"/>
              <a:ext cx="20214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Muộn học</a:t>
              </a:r>
              <a:b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rồi, hu hu... 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B632FA4-A362-443C-8461-97A1A41AE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2306" y="329778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chuyện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2489416" y="874176"/>
            <a:ext cx="4165168" cy="728199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Lợn con muộn học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0047" y="1495842"/>
            <a:ext cx="4750924" cy="2586446"/>
            <a:chOff x="1028700" y="1682607"/>
            <a:chExt cx="7454830" cy="4816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00" y="1682607"/>
              <a:ext cx="7454830" cy="481649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87366" y="2732251"/>
              <a:ext cx="2309572" cy="1203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Ngủ thêm</a:t>
              </a:r>
              <a:b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i="1" smtClean="0">
                  <a:latin typeface="Arial" panose="020B0604020202020204" pitchFamily="34" charset="0"/>
                  <a:cs typeface="Arial" panose="020B0604020202020204" pitchFamily="34" charset="0"/>
                </a:rPr>
                <a:t>    chút </a:t>
              </a:r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1524016" y="1990737"/>
              <a:ext cx="632381" cy="741515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34685" y="1730500"/>
            <a:ext cx="3718479" cy="2117130"/>
            <a:chOff x="1116222" y="1855498"/>
            <a:chExt cx="7762027" cy="37184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222" y="1855498"/>
              <a:ext cx="7084713" cy="371849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687860" y="2430456"/>
              <a:ext cx="3190389" cy="1135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i="1">
                  <a:latin typeface="Arial" panose="020B0604020202020204" pitchFamily="34" charset="0"/>
                  <a:cs typeface="Arial" panose="020B0604020202020204" pitchFamily="34" charset="0"/>
                </a:rPr>
                <a:t>Sao con vẫn</a:t>
              </a:r>
              <a:br>
                <a:rPr lang="it-IT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i="1">
                  <a:latin typeface="Arial" panose="020B0604020202020204" pitchFamily="34" charset="0"/>
                  <a:cs typeface="Arial" panose="020B0604020202020204" pitchFamily="34" charset="0"/>
                </a:rPr>
                <a:t>chưa dậy? </a:t>
              </a:r>
              <a:endParaRPr 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1406004" y="1947204"/>
              <a:ext cx="839844" cy="706657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3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6153" y="1020918"/>
            <a:ext cx="8126326" cy="5250342"/>
            <a:chOff x="1028700" y="1682607"/>
            <a:chExt cx="7454832" cy="48164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00" y="1682607"/>
              <a:ext cx="7454832" cy="481649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661081" y="2732251"/>
              <a:ext cx="220124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>
                  <a:latin typeface="Arial" panose="020B0604020202020204" pitchFamily="34" charset="0"/>
                  <a:cs typeface="Arial" panose="020B0604020202020204" pitchFamily="34" charset="0"/>
                </a:rPr>
                <a:t>Ngủ thêm</a:t>
              </a:r>
              <a:br>
                <a:rPr lang="en-US" sz="28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i="1" smtClean="0">
                  <a:latin typeface="Arial" panose="020B0604020202020204" pitchFamily="34" charset="0"/>
                  <a:cs typeface="Arial" panose="020B0604020202020204" pitchFamily="34" charset="0"/>
                </a:rPr>
                <a:t>    chút </a:t>
              </a:r>
              <a:r>
                <a:rPr lang="en-US" sz="2800" i="1"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1524015" y="2099870"/>
              <a:ext cx="632381" cy="632381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2306" y="329778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chuyện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92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9" y="1526888"/>
            <a:ext cx="8066567" cy="42338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23725" y="2126779"/>
            <a:ext cx="2164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>
                <a:latin typeface="Arial" panose="020B0604020202020204" pitchFamily="34" charset="0"/>
                <a:cs typeface="Arial" panose="020B0604020202020204" pitchFamily="34" charset="0"/>
              </a:rPr>
              <a:t>Sao con vẫn</a:t>
            </a:r>
            <a:br>
              <a:rPr lang="it-IT" sz="28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i="1">
                <a:latin typeface="Arial" panose="020B0604020202020204" pitchFamily="34" charset="0"/>
                <a:cs typeface="Arial" panose="020B0604020202020204" pitchFamily="34" charset="0"/>
              </a:rPr>
              <a:t>chưa dậy? 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028700" y="1347768"/>
            <a:ext cx="632381" cy="632381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2306" y="329778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chuyện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65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1" y="1450820"/>
            <a:ext cx="7279114" cy="43505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890201" y="1281003"/>
            <a:ext cx="632381" cy="632381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2306" y="329778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chuyện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2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1" y="1516633"/>
            <a:ext cx="7223586" cy="460984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890201" y="1381396"/>
            <a:ext cx="632381" cy="632381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399408" y="18995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Muộn học</a:t>
            </a:r>
            <a:b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rồi, hu hu...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2306" y="329778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chuyện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77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8700" y="1114697"/>
            <a:ext cx="43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– Vì sao lợn con bị muộn học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700" y="2988602"/>
            <a:ext cx="447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 muốn nói gì với lợn con?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8700" y="1816882"/>
            <a:ext cx="7301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con đã bị muộn 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vì </a:t>
            </a:r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sinh hoạt nền nếp, ngủ dậy muộn 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buổi </a:t>
            </a:r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201" y="3790990"/>
            <a:ext cx="730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Học sinh cần làm gì để khắc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phục việc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ngủ muộn? 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306" y="329778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chuyện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299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091" y="332954"/>
            <a:ext cx="593815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khuyên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/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24386" y="1335741"/>
            <a:ext cx="7146884" cy="4967909"/>
            <a:chOff x="824386" y="1335741"/>
            <a:chExt cx="7146884" cy="49679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315" y="1420854"/>
              <a:ext cx="6465026" cy="488279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65315" y="1335741"/>
              <a:ext cx="6311250" cy="3666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86" y="1420854"/>
              <a:ext cx="7146884" cy="438514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079254" y="1934660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Phim hay quá!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19A6D9E-292A-4898-AC32-02DDC5EAB5DB}"/>
              </a:ext>
            </a:extLst>
          </p:cNvPr>
          <p:cNvSpPr/>
          <p:nvPr/>
        </p:nvSpPr>
        <p:spPr>
          <a:xfrm>
            <a:off x="7079723" y="1580656"/>
            <a:ext cx="708008" cy="708008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00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" y="12946"/>
            <a:ext cx="9129765" cy="68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78700" y="898836"/>
            <a:ext cx="7392353" cy="5698215"/>
            <a:chOff x="878700" y="898836"/>
            <a:chExt cx="7392353" cy="56982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73" y="1384800"/>
              <a:ext cx="6464872" cy="52122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700" y="898836"/>
              <a:ext cx="7392353" cy="50491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331" y="1154513"/>
              <a:ext cx="7018020" cy="479344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B632FA4-A362-443C-8461-97A1A41AE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7311395" y="1559921"/>
            <a:ext cx="632381" cy="632381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9091" y="332954"/>
            <a:ext cx="593815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khuyên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00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593815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khuyên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8700" y="1493520"/>
            <a:ext cx="71061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hoạt </a:t>
            </a:r>
            <a:r>
              <a:rPr lang="en-US" sz="2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 nếp sẽ giúp em có </a:t>
            </a:r>
            <a:r>
              <a:rPr lang="en-US" sz="26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 khoẻ </a:t>
            </a:r>
            <a:r>
              <a:rPr lang="en-US" sz="2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tốt, học tập hiệu </a:t>
            </a:r>
            <a:r>
              <a:rPr lang="en-US" sz="26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quả.</a:t>
            </a:r>
            <a:endParaRPr lang="en-US" sz="26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sắp</a:t>
            </a:r>
            <a:r>
              <a:rPr lang="en-US" sz="2400" dirty="0" smtClean="0"/>
              <a:t> </a:t>
            </a:r>
            <a:r>
              <a:rPr lang="en-US" sz="2400" dirty="0" err="1" smtClean="0"/>
              <a:t>xếp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,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ở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ngăn</a:t>
            </a:r>
            <a:r>
              <a:rPr lang="en-US" sz="2400" dirty="0" smtClean="0"/>
              <a:t> </a:t>
            </a:r>
            <a:r>
              <a:rPr lang="en-US" sz="2400" dirty="0" err="1" smtClean="0"/>
              <a:t>nắp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84916" y="1428206"/>
            <a:ext cx="7090403" cy="1694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– </a:t>
            </a:r>
            <a:r>
              <a:rPr lang="vi-VN" sz="2400" i="1" dirty="0"/>
              <a:t>Sắp xếp đúng vị trí</a:t>
            </a:r>
            <a:r>
              <a:rPr lang="vi-VN" sz="2400" dirty="0"/>
              <a:t>.</a:t>
            </a:r>
            <a:br>
              <a:rPr lang="vi-VN" sz="2400" dirty="0"/>
            </a:br>
            <a:r>
              <a:rPr lang="vi-VN" sz="2400" dirty="0"/>
              <a:t>– </a:t>
            </a:r>
            <a:r>
              <a:rPr lang="vi-VN" sz="2400" i="1" dirty="0"/>
              <a:t>Sắp xếp gọn gàng</a:t>
            </a:r>
            <a:r>
              <a:rPr lang="vi-VN" sz="2400" dirty="0"/>
              <a:t>.</a:t>
            </a:r>
            <a:br>
              <a:rPr lang="vi-VN" sz="2400" dirty="0"/>
            </a:br>
            <a:r>
              <a:rPr lang="vi-VN" sz="2400" dirty="0"/>
              <a:t>– </a:t>
            </a:r>
            <a:r>
              <a:rPr lang="vi-VN" sz="2400" i="1" dirty="0"/>
              <a:t>Sử dụng đồ dùng xong để lại đúng nơi quy định</a:t>
            </a:r>
            <a:r>
              <a:rPr lang="vi-VN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68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39" y="139449"/>
            <a:ext cx="5454522" cy="6522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632FA4-A362-443C-8461-97A1A41AE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t="11956" b="4613"/>
          <a:stretch/>
        </p:blipFill>
        <p:spPr>
          <a:xfrm>
            <a:off x="2213264" y="2369130"/>
            <a:ext cx="4596838" cy="4135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 smtClean="0"/>
              <a:t>Em</a:t>
            </a:r>
            <a:r>
              <a:rPr lang="en-US" sz="2400" dirty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nền</a:t>
            </a:r>
            <a:r>
              <a:rPr lang="en-US" sz="2400" dirty="0" smtClean="0"/>
              <a:t> </a:t>
            </a:r>
            <a:r>
              <a:rPr lang="en-US" sz="2400" dirty="0" err="1" smtClean="0"/>
              <a:t>nếp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gợi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05990" y="1243509"/>
            <a:ext cx="6034024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– Thực hiện đúng giờ.</a:t>
            </a:r>
            <a:br>
              <a:rPr lang="vi-VN" sz="2400" dirty="0"/>
            </a:br>
            <a:r>
              <a:rPr lang="vi-VN" sz="2400" dirty="0"/>
              <a:t>– Duy trì nếp sinh hoạt này thường xuyên.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524" y="2337516"/>
            <a:ext cx="2172471" cy="21963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253750" y="2697823"/>
            <a:ext cx="723096" cy="723096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182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0"/>
          <a:stretch/>
        </p:blipFill>
        <p:spPr>
          <a:xfrm>
            <a:off x="1952220" y="2463724"/>
            <a:ext cx="4880336" cy="39578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 smtClean="0"/>
              <a:t>Em</a:t>
            </a:r>
            <a:r>
              <a:rPr lang="en-US" sz="2400" dirty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nền</a:t>
            </a:r>
            <a:r>
              <a:rPr lang="en-US" sz="2400" dirty="0" smtClean="0"/>
              <a:t> </a:t>
            </a:r>
            <a:r>
              <a:rPr lang="en-US" sz="2400" dirty="0" err="1" smtClean="0"/>
              <a:t>nếp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gợi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05990" y="1243509"/>
            <a:ext cx="6034024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– Thực hiện đúng giờ.</a:t>
            </a:r>
            <a:br>
              <a:rPr lang="vi-VN" sz="2400" dirty="0"/>
            </a:br>
            <a:r>
              <a:rPr lang="vi-VN" sz="2400" dirty="0"/>
              <a:t>– Duy trì nếp sinh hoạt này thường xuyên.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52" y="2357403"/>
            <a:ext cx="2060640" cy="208324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253750" y="2905643"/>
            <a:ext cx="723096" cy="723096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43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 smtClean="0"/>
              <a:t>Em</a:t>
            </a:r>
            <a:r>
              <a:rPr lang="en-US" sz="2400" dirty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nền</a:t>
            </a:r>
            <a:r>
              <a:rPr lang="en-US" sz="2400" dirty="0" smtClean="0"/>
              <a:t> </a:t>
            </a:r>
            <a:r>
              <a:rPr lang="en-US" sz="2400" dirty="0" err="1" smtClean="0"/>
              <a:t>nếp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gợi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05990" y="1243509"/>
            <a:ext cx="6034024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/>
              <a:t>– Thực hiện đúng giờ.</a:t>
            </a:r>
            <a:br>
              <a:rPr lang="vi-VN" sz="2400"/>
            </a:br>
            <a:r>
              <a:rPr lang="vi-VN" sz="2400"/>
              <a:t>– Duy trì nếp sinh hoạt này thường xuyên. </a:t>
            </a:r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"/>
          <a:stretch/>
        </p:blipFill>
        <p:spPr>
          <a:xfrm>
            <a:off x="2268000" y="2387291"/>
            <a:ext cx="4608000" cy="413820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642438" y="2856739"/>
            <a:ext cx="723096" cy="723096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62" y="2033083"/>
            <a:ext cx="2166418" cy="21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 smtClean="0"/>
              <a:t>Em</a:t>
            </a:r>
            <a:r>
              <a:rPr lang="en-US" sz="2400" dirty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nền</a:t>
            </a:r>
            <a:r>
              <a:rPr lang="en-US" sz="2400" dirty="0" smtClean="0"/>
              <a:t> </a:t>
            </a:r>
            <a:r>
              <a:rPr lang="en-US" sz="2400" dirty="0" err="1" smtClean="0"/>
              <a:t>nếp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gợi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05990" y="1243509"/>
            <a:ext cx="6034024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– Thực hiện đúng giờ.</a:t>
            </a:r>
            <a:br>
              <a:rPr lang="vi-VN" sz="2400" dirty="0"/>
            </a:br>
            <a:r>
              <a:rPr lang="vi-VN" sz="2400" dirty="0"/>
              <a:t>– Duy trì nếp sinh hoạt này thường xuyên.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54" y="2344672"/>
            <a:ext cx="4707492" cy="41782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2218254" y="2879703"/>
            <a:ext cx="723096" cy="723096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71" y="2113708"/>
            <a:ext cx="2230619" cy="22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15059"/>
          <a:stretch/>
        </p:blipFill>
        <p:spPr>
          <a:xfrm>
            <a:off x="1467538" y="2930240"/>
            <a:ext cx="5925036" cy="33666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 smtClean="0"/>
              <a:t>Em</a:t>
            </a:r>
            <a:r>
              <a:rPr lang="en-US" sz="2400" dirty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nền</a:t>
            </a:r>
            <a:r>
              <a:rPr lang="en-US" sz="2400" dirty="0" smtClean="0"/>
              <a:t> </a:t>
            </a:r>
            <a:r>
              <a:rPr lang="en-US" sz="2400" dirty="0" err="1" smtClean="0"/>
              <a:t>nếp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gợi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05990" y="1243509"/>
            <a:ext cx="6034024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/>
              <a:t>– Thực hiện đúng giờ.</a:t>
            </a:r>
            <a:br>
              <a:rPr lang="vi-VN" sz="2400"/>
            </a:br>
            <a:r>
              <a:rPr lang="vi-VN" sz="2400"/>
              <a:t>– Duy trì nếp sinh hoạt này thường xuyên. </a:t>
            </a:r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584961" y="2664367"/>
            <a:ext cx="723096" cy="723096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52" y="2253493"/>
            <a:ext cx="2060640" cy="20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0"/>
          <a:stretch/>
        </p:blipFill>
        <p:spPr>
          <a:xfrm>
            <a:off x="1882078" y="2199198"/>
            <a:ext cx="5110905" cy="43369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 smtClean="0"/>
              <a:t>Em</a:t>
            </a:r>
            <a:r>
              <a:rPr lang="en-US" sz="2400" dirty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nền</a:t>
            </a:r>
            <a:r>
              <a:rPr lang="en-US" sz="2400" dirty="0" smtClean="0"/>
              <a:t> </a:t>
            </a:r>
            <a:r>
              <a:rPr lang="en-US" sz="2400" dirty="0" err="1" smtClean="0"/>
              <a:t>nếp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gợi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05990" y="1243509"/>
            <a:ext cx="6034024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– Thực hiện đúng giờ.</a:t>
            </a:r>
            <a:br>
              <a:rPr lang="vi-VN" sz="2400" dirty="0"/>
            </a:br>
            <a:r>
              <a:rPr lang="vi-VN" sz="2400" dirty="0"/>
              <a:t>– Duy trì nếp sinh hoạt này thường xuyên. </a:t>
            </a: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532424" y="2518137"/>
            <a:ext cx="723096" cy="723096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39" y="2075991"/>
            <a:ext cx="2134071" cy="21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tham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747777" y="1282136"/>
            <a:ext cx="5750303" cy="5070766"/>
            <a:chOff x="1747777" y="1282136"/>
            <a:chExt cx="5750303" cy="50707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777" y="1282136"/>
              <a:ext cx="5648447" cy="507076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360" y="1492874"/>
              <a:ext cx="2173011" cy="217301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069" y="1466747"/>
              <a:ext cx="2173011" cy="2173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58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 smtClean="0"/>
              <a:t>Em</a:t>
            </a:r>
            <a:r>
              <a:rPr lang="en-US" sz="2400" dirty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nền</a:t>
            </a:r>
            <a:r>
              <a:rPr lang="en-US" sz="2400" dirty="0" smtClean="0"/>
              <a:t> </a:t>
            </a:r>
            <a:r>
              <a:rPr lang="en-US" sz="2400" dirty="0" err="1" smtClean="0"/>
              <a:t>nếp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gợi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05990" y="1243509"/>
            <a:ext cx="6034024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/>
              <a:t>– Thực hiện đúng giờ.</a:t>
            </a:r>
            <a:br>
              <a:rPr lang="vi-VN" sz="2400"/>
            </a:br>
            <a:r>
              <a:rPr lang="vi-VN" sz="2400"/>
              <a:t>– Duy trì nếp sinh hoạt này thường xuyên. </a:t>
            </a:r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10" y="2506064"/>
            <a:ext cx="5701210" cy="29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1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" y="13845"/>
            <a:ext cx="9127363" cy="6830310"/>
          </a:xfrm>
        </p:spPr>
      </p:pic>
    </p:spTree>
    <p:extLst>
      <p:ext uri="{BB962C8B-B14F-4D97-AF65-F5344CB8AC3E}">
        <p14:creationId xmlns:p14="http://schemas.microsoft.com/office/powerpoint/2010/main" val="2327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err="1" smtClean="0"/>
              <a:t>hiện</a:t>
            </a:r>
            <a:r>
              <a:rPr lang="en-US" sz="2400" smtClean="0"/>
              <a:t> nền </a:t>
            </a:r>
            <a:r>
              <a:rPr lang="en-US" sz="2400" dirty="0" err="1" smtClean="0"/>
              <a:t>nếp</a:t>
            </a:r>
            <a:r>
              <a:rPr lang="en-US" sz="2400" dirty="0" smtClean="0"/>
              <a:t>, </a:t>
            </a:r>
            <a:r>
              <a:rPr lang="en-US" sz="2400" dirty="0" err="1" smtClean="0"/>
              <a:t>ngăn</a:t>
            </a:r>
            <a:r>
              <a:rPr lang="en-US" sz="2400" dirty="0" smtClean="0"/>
              <a:t> </a:t>
            </a:r>
            <a:r>
              <a:rPr lang="en-US" sz="2400" dirty="0" err="1"/>
              <a:t>n</a:t>
            </a:r>
            <a:r>
              <a:rPr lang="en-US" sz="2400" dirty="0" err="1" smtClean="0"/>
              <a:t>ắp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8514" y="1006184"/>
            <a:ext cx="2831267" cy="1955224"/>
            <a:chOff x="618514" y="1006184"/>
            <a:chExt cx="2831267" cy="19552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62" y="1006184"/>
              <a:ext cx="2712419" cy="1955224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618514" y="109296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03626" y="1044904"/>
            <a:ext cx="2824535" cy="1713566"/>
            <a:chOff x="5003626" y="1044904"/>
            <a:chExt cx="2824535" cy="17135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146" y="1044904"/>
              <a:ext cx="2593015" cy="171356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19A6D9E-292A-4898-AC32-02DDC5EAB5DB}"/>
                </a:ext>
              </a:extLst>
            </p:cNvPr>
            <p:cNvSpPr/>
            <p:nvPr/>
          </p:nvSpPr>
          <p:spPr>
            <a:xfrm>
              <a:off x="5003626" y="109296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8514" y="2758470"/>
            <a:ext cx="2727530" cy="1824077"/>
            <a:chOff x="618514" y="2758470"/>
            <a:chExt cx="2727530" cy="18240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50" y="2758470"/>
              <a:ext cx="2557794" cy="182407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19A6D9E-292A-4898-AC32-02DDC5EAB5DB}"/>
                </a:ext>
              </a:extLst>
            </p:cNvPr>
            <p:cNvSpPr/>
            <p:nvPr/>
          </p:nvSpPr>
          <p:spPr>
            <a:xfrm>
              <a:off x="618514" y="2934809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03626" y="2646339"/>
            <a:ext cx="2955810" cy="1947841"/>
            <a:chOff x="5003626" y="2646339"/>
            <a:chExt cx="2955810" cy="19478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180" y="2646339"/>
              <a:ext cx="2590256" cy="1947841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19A6D9E-292A-4898-AC32-02DDC5EAB5DB}"/>
                </a:ext>
              </a:extLst>
            </p:cNvPr>
            <p:cNvSpPr/>
            <p:nvPr/>
          </p:nvSpPr>
          <p:spPr>
            <a:xfrm>
              <a:off x="5003626" y="2873463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8514" y="4594180"/>
            <a:ext cx="2666009" cy="1740653"/>
            <a:chOff x="618514" y="4594180"/>
            <a:chExt cx="2666009" cy="17406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897" y="4734052"/>
              <a:ext cx="2426626" cy="1600781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319A6D9E-292A-4898-AC32-02DDC5EAB5DB}"/>
                </a:ext>
              </a:extLst>
            </p:cNvPr>
            <p:cNvSpPr/>
            <p:nvPr/>
          </p:nvSpPr>
          <p:spPr>
            <a:xfrm>
              <a:off x="618514" y="4594180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03626" y="4698290"/>
            <a:ext cx="2824535" cy="1689311"/>
            <a:chOff x="5003626" y="4698290"/>
            <a:chExt cx="2824535" cy="16893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965" y="4734052"/>
              <a:ext cx="2502196" cy="165354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19A6D9E-292A-4898-AC32-02DDC5EAB5DB}"/>
                </a:ext>
              </a:extLst>
            </p:cNvPr>
            <p:cNvSpPr/>
            <p:nvPr/>
          </p:nvSpPr>
          <p:spPr>
            <a:xfrm>
              <a:off x="5003626" y="4698290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5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err="1" smtClean="0"/>
              <a:t>hiện</a:t>
            </a:r>
            <a:r>
              <a:rPr lang="en-US" sz="2400" smtClean="0"/>
              <a:t> nền </a:t>
            </a:r>
            <a:r>
              <a:rPr lang="en-US" sz="2400" dirty="0" err="1" smtClean="0"/>
              <a:t>nếp</a:t>
            </a:r>
            <a:r>
              <a:rPr lang="en-US" sz="2400" dirty="0" smtClean="0"/>
              <a:t>, </a:t>
            </a:r>
            <a:r>
              <a:rPr lang="en-US" sz="2400" dirty="0" err="1" smtClean="0"/>
              <a:t>ngăn</a:t>
            </a:r>
            <a:r>
              <a:rPr lang="en-US" sz="2400" dirty="0" smtClean="0"/>
              <a:t> </a:t>
            </a:r>
            <a:r>
              <a:rPr lang="en-US" sz="2400" dirty="0" err="1"/>
              <a:t>n</a:t>
            </a:r>
            <a:r>
              <a:rPr lang="en-US" sz="2400" dirty="0" err="1" smtClean="0"/>
              <a:t>ắp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100600"/>
            <a:ext cx="7302433" cy="52638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449583" y="1236698"/>
            <a:ext cx="727560" cy="72756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98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err="1" smtClean="0"/>
              <a:t>hiện</a:t>
            </a:r>
            <a:r>
              <a:rPr lang="en-US" sz="2400" smtClean="0"/>
              <a:t> nền </a:t>
            </a:r>
            <a:r>
              <a:rPr lang="en-US" sz="2400" dirty="0" err="1" smtClean="0"/>
              <a:t>nếp</a:t>
            </a:r>
            <a:r>
              <a:rPr lang="en-US" sz="2400" dirty="0" smtClean="0"/>
              <a:t>, </a:t>
            </a:r>
            <a:r>
              <a:rPr lang="en-US" sz="2400" dirty="0" err="1" smtClean="0"/>
              <a:t>ngăn</a:t>
            </a:r>
            <a:r>
              <a:rPr lang="en-US" sz="2400" dirty="0" smtClean="0"/>
              <a:t> </a:t>
            </a:r>
            <a:r>
              <a:rPr lang="en-US" sz="2400" dirty="0" err="1"/>
              <a:t>n</a:t>
            </a:r>
            <a:r>
              <a:rPr lang="en-US" sz="2400" dirty="0" err="1" smtClean="0"/>
              <a:t>ắp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17" y="1268319"/>
            <a:ext cx="7408957" cy="489612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319A6D9E-292A-4898-AC32-02DDC5EAB5DB}"/>
              </a:ext>
            </a:extLst>
          </p:cNvPr>
          <p:cNvSpPr/>
          <p:nvPr/>
        </p:nvSpPr>
        <p:spPr>
          <a:xfrm>
            <a:off x="903617" y="1109442"/>
            <a:ext cx="751012" cy="75101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65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0" y="984069"/>
            <a:ext cx="7046040" cy="50248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err="1" smtClean="0"/>
              <a:t>hiện</a:t>
            </a:r>
            <a:r>
              <a:rPr lang="en-US" sz="2400" smtClean="0"/>
              <a:t> nền </a:t>
            </a:r>
            <a:r>
              <a:rPr lang="en-US" sz="2400" dirty="0" err="1" smtClean="0"/>
              <a:t>nếp</a:t>
            </a:r>
            <a:r>
              <a:rPr lang="en-US" sz="2400" dirty="0" smtClean="0"/>
              <a:t>, </a:t>
            </a:r>
            <a:r>
              <a:rPr lang="en-US" sz="2400" dirty="0" err="1" smtClean="0"/>
              <a:t>ngăn</a:t>
            </a:r>
            <a:r>
              <a:rPr lang="en-US" sz="2400" dirty="0" smtClean="0"/>
              <a:t> </a:t>
            </a:r>
            <a:r>
              <a:rPr lang="en-US" sz="2400" dirty="0" err="1"/>
              <a:t>n</a:t>
            </a:r>
            <a:r>
              <a:rPr lang="en-US" sz="2400" dirty="0" err="1" smtClean="0"/>
              <a:t>ắp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19A6D9E-292A-4898-AC32-02DDC5EAB5DB}"/>
              </a:ext>
            </a:extLst>
          </p:cNvPr>
          <p:cNvSpPr/>
          <p:nvPr/>
        </p:nvSpPr>
        <p:spPr>
          <a:xfrm>
            <a:off x="1460965" y="1405127"/>
            <a:ext cx="708008" cy="708008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60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err="1" smtClean="0"/>
              <a:t>hiện</a:t>
            </a:r>
            <a:r>
              <a:rPr lang="en-US" sz="2400" smtClean="0"/>
              <a:t> nền </a:t>
            </a:r>
            <a:r>
              <a:rPr lang="en-US" sz="2400" dirty="0" err="1" smtClean="0"/>
              <a:t>nếp</a:t>
            </a:r>
            <a:r>
              <a:rPr lang="en-US" sz="2400" dirty="0" smtClean="0"/>
              <a:t>, </a:t>
            </a:r>
            <a:r>
              <a:rPr lang="en-US" sz="2400" dirty="0" err="1" smtClean="0"/>
              <a:t>ngăn</a:t>
            </a:r>
            <a:r>
              <a:rPr lang="en-US" sz="2400" dirty="0" smtClean="0"/>
              <a:t> </a:t>
            </a:r>
            <a:r>
              <a:rPr lang="en-US" sz="2400" dirty="0" err="1"/>
              <a:t>n</a:t>
            </a:r>
            <a:r>
              <a:rPr lang="en-US" sz="2400" dirty="0" err="1" smtClean="0"/>
              <a:t>ắp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0" y="757646"/>
            <a:ext cx="6983181" cy="52512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319A6D9E-292A-4898-AC32-02DDC5EAB5DB}"/>
              </a:ext>
            </a:extLst>
          </p:cNvPr>
          <p:cNvSpPr/>
          <p:nvPr/>
        </p:nvSpPr>
        <p:spPr>
          <a:xfrm>
            <a:off x="1028700" y="1179111"/>
            <a:ext cx="708008" cy="708008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379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err="1" smtClean="0"/>
              <a:t>hiện</a:t>
            </a:r>
            <a:r>
              <a:rPr lang="en-US" sz="2400" smtClean="0"/>
              <a:t> nền </a:t>
            </a:r>
            <a:r>
              <a:rPr lang="en-US" sz="2400" dirty="0" err="1" smtClean="0"/>
              <a:t>nếp</a:t>
            </a:r>
            <a:r>
              <a:rPr lang="en-US" sz="2400" dirty="0" smtClean="0"/>
              <a:t>, </a:t>
            </a:r>
            <a:r>
              <a:rPr lang="en-US" sz="2400" dirty="0" err="1" smtClean="0"/>
              <a:t>ngăn</a:t>
            </a:r>
            <a:r>
              <a:rPr lang="en-US" sz="2400" dirty="0" smtClean="0"/>
              <a:t> </a:t>
            </a:r>
            <a:r>
              <a:rPr lang="en-US" sz="2400" dirty="0" err="1"/>
              <a:t>n</a:t>
            </a:r>
            <a:r>
              <a:rPr lang="en-US" sz="2400" dirty="0" err="1" smtClean="0"/>
              <a:t>ắp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446029"/>
            <a:ext cx="6896100" cy="45491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319A6D9E-292A-4898-AC32-02DDC5EAB5DB}"/>
              </a:ext>
            </a:extLst>
          </p:cNvPr>
          <p:cNvSpPr/>
          <p:nvPr/>
        </p:nvSpPr>
        <p:spPr>
          <a:xfrm>
            <a:off x="903617" y="1092025"/>
            <a:ext cx="708008" cy="708008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11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1321</TotalTime>
  <Words>568</Words>
  <Application>Microsoft Office PowerPoint</Application>
  <PresentationFormat>On-screen Show (4:3)</PresentationFormat>
  <Paragraphs>84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Trần Thị</dc:creator>
  <cp:lastModifiedBy>TrangDTT</cp:lastModifiedBy>
  <cp:revision>98</cp:revision>
  <dcterms:created xsi:type="dcterms:W3CDTF">2020-03-05T11:44:20Z</dcterms:created>
  <dcterms:modified xsi:type="dcterms:W3CDTF">2020-07-21T01:59:24Z</dcterms:modified>
</cp:coreProperties>
</file>