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9" r:id="rId2"/>
    <p:sldId id="288" r:id="rId3"/>
    <p:sldId id="311" r:id="rId4"/>
    <p:sldId id="312" r:id="rId5"/>
    <p:sldId id="313" r:id="rId6"/>
    <p:sldId id="318" r:id="rId7"/>
    <p:sldId id="314" r:id="rId8"/>
    <p:sldId id="321" r:id="rId9"/>
    <p:sldId id="323" r:id="rId10"/>
    <p:sldId id="325" r:id="rId11"/>
    <p:sldId id="315" r:id="rId12"/>
    <p:sldId id="319" r:id="rId13"/>
    <p:sldId id="316" r:id="rId14"/>
    <p:sldId id="320" r:id="rId15"/>
    <p:sldId id="317" r:id="rId16"/>
    <p:sldId id="30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672"/>
    <a:srgbClr val="ADDAEF"/>
    <a:srgbClr val="F19759"/>
    <a:srgbClr val="39B54A"/>
    <a:srgbClr val="0391AA"/>
    <a:srgbClr val="8781BD"/>
    <a:srgbClr val="EE8640"/>
    <a:srgbClr val="F7AD86"/>
    <a:srgbClr val="BAD371"/>
    <a:srgbClr val="FCC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D21E0-2C1D-4724-9911-003EA1FCE010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DA49C-C4B3-4F2C-80E2-79CD2975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5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8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7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6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3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1E4E-F2FD-4F21-B21D-02F29AAA2B50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632FA4-A362-443C-8461-97A1A41AEE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8"/>
            <a:ext cx="9144000" cy="68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thật</a:t>
            </a:r>
            <a:r>
              <a:rPr lang="en-US" sz="2400" dirty="0" smtClean="0"/>
              <a:t> </a:t>
            </a:r>
            <a:r>
              <a:rPr lang="en-US" sz="2400" dirty="0" err="1" smtClean="0"/>
              <a:t>thà</a:t>
            </a:r>
            <a:r>
              <a:rPr lang="en-US" sz="2400" dirty="0"/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76527" y="4925322"/>
            <a:ext cx="6052577" cy="1381443"/>
            <a:chOff x="1193350" y="4853894"/>
            <a:chExt cx="6052577" cy="1381443"/>
          </a:xfrm>
        </p:grpSpPr>
        <p:grpSp>
          <p:nvGrpSpPr>
            <p:cNvPr id="8" name="Group 7"/>
            <p:cNvGrpSpPr/>
            <p:nvPr/>
          </p:nvGrpSpPr>
          <p:grpSpPr>
            <a:xfrm>
              <a:off x="1193350" y="4853894"/>
              <a:ext cx="6052577" cy="1381443"/>
              <a:chOff x="1193350" y="4853894"/>
              <a:chExt cx="6052577" cy="138144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3350" y="4853894"/>
                <a:ext cx="6052577" cy="1381443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1191" y="5067828"/>
                <a:ext cx="756397" cy="857483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445429" y="5265736"/>
              <a:ext cx="36054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>
                  <a:latin typeface="Arial" panose="020B0604020202020204" pitchFamily="34" charset="0"/>
                  <a:cs typeface="Arial" panose="020B0604020202020204" pitchFamily="34" charset="0"/>
                </a:rPr>
                <a:t>Vì sao em phải thật thà? </a:t>
              </a: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0088" y="1479368"/>
            <a:ext cx="3995254" cy="3251560"/>
            <a:chOff x="370088" y="1616002"/>
            <a:chExt cx="3995254" cy="3251560"/>
          </a:xfrm>
        </p:grpSpPr>
        <p:grpSp>
          <p:nvGrpSpPr>
            <p:cNvPr id="21" name="Group 20"/>
            <p:cNvGrpSpPr/>
            <p:nvPr/>
          </p:nvGrpSpPr>
          <p:grpSpPr>
            <a:xfrm>
              <a:off x="498574" y="1616002"/>
              <a:ext cx="3792496" cy="3251560"/>
              <a:chOff x="1280705" y="687433"/>
              <a:chExt cx="6582591" cy="564369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0705" y="1742081"/>
                <a:ext cx="6582591" cy="4589050"/>
              </a:xfrm>
              <a:prstGeom prst="rect">
                <a:avLst/>
              </a:prstGeom>
            </p:spPr>
          </p:pic>
          <p:sp>
            <p:nvSpPr>
              <p:cNvPr id="26" name="Rounded Rectangular Callout 10"/>
              <p:cNvSpPr/>
              <p:nvPr/>
            </p:nvSpPr>
            <p:spPr>
              <a:xfrm>
                <a:off x="2180227" y="754616"/>
                <a:ext cx="3146840" cy="1248165"/>
              </a:xfrm>
              <a:custGeom>
                <a:avLst/>
                <a:gdLst>
                  <a:gd name="connsiteX0" fmla="*/ 0 w 1813021"/>
                  <a:gd name="connsiteY0" fmla="*/ 97807 h 586829"/>
                  <a:gd name="connsiteX1" fmla="*/ 97807 w 1813021"/>
                  <a:gd name="connsiteY1" fmla="*/ 0 h 586829"/>
                  <a:gd name="connsiteX2" fmla="*/ 302170 w 1813021"/>
                  <a:gd name="connsiteY2" fmla="*/ 0 h 586829"/>
                  <a:gd name="connsiteX3" fmla="*/ 302170 w 1813021"/>
                  <a:gd name="connsiteY3" fmla="*/ 0 h 586829"/>
                  <a:gd name="connsiteX4" fmla="*/ 755425 w 1813021"/>
                  <a:gd name="connsiteY4" fmla="*/ 0 h 586829"/>
                  <a:gd name="connsiteX5" fmla="*/ 1715214 w 1813021"/>
                  <a:gd name="connsiteY5" fmla="*/ 0 h 586829"/>
                  <a:gd name="connsiteX6" fmla="*/ 1813021 w 1813021"/>
                  <a:gd name="connsiteY6" fmla="*/ 97807 h 586829"/>
                  <a:gd name="connsiteX7" fmla="*/ 1813021 w 1813021"/>
                  <a:gd name="connsiteY7" fmla="*/ 342317 h 586829"/>
                  <a:gd name="connsiteX8" fmla="*/ 1813021 w 1813021"/>
                  <a:gd name="connsiteY8" fmla="*/ 342317 h 586829"/>
                  <a:gd name="connsiteX9" fmla="*/ 1813021 w 1813021"/>
                  <a:gd name="connsiteY9" fmla="*/ 489024 h 586829"/>
                  <a:gd name="connsiteX10" fmla="*/ 1813021 w 1813021"/>
                  <a:gd name="connsiteY10" fmla="*/ 489022 h 586829"/>
                  <a:gd name="connsiteX11" fmla="*/ 1715214 w 1813021"/>
                  <a:gd name="connsiteY11" fmla="*/ 586829 h 586829"/>
                  <a:gd name="connsiteX12" fmla="*/ 755425 w 1813021"/>
                  <a:gd name="connsiteY12" fmla="*/ 586829 h 586829"/>
                  <a:gd name="connsiteX13" fmla="*/ 378668 w 1813021"/>
                  <a:gd name="connsiteY13" fmla="*/ 719118 h 586829"/>
                  <a:gd name="connsiteX14" fmla="*/ 302170 w 1813021"/>
                  <a:gd name="connsiteY14" fmla="*/ 586829 h 586829"/>
                  <a:gd name="connsiteX15" fmla="*/ 97807 w 1813021"/>
                  <a:gd name="connsiteY15" fmla="*/ 586829 h 586829"/>
                  <a:gd name="connsiteX16" fmla="*/ 0 w 1813021"/>
                  <a:gd name="connsiteY16" fmla="*/ 489022 h 586829"/>
                  <a:gd name="connsiteX17" fmla="*/ 0 w 1813021"/>
                  <a:gd name="connsiteY17" fmla="*/ 489024 h 586829"/>
                  <a:gd name="connsiteX18" fmla="*/ 0 w 1813021"/>
                  <a:gd name="connsiteY18" fmla="*/ 342317 h 586829"/>
                  <a:gd name="connsiteX19" fmla="*/ 0 w 1813021"/>
                  <a:gd name="connsiteY19" fmla="*/ 342317 h 586829"/>
                  <a:gd name="connsiteX20" fmla="*/ 0 w 1813021"/>
                  <a:gd name="connsiteY20" fmla="*/ 97807 h 586829"/>
                  <a:gd name="connsiteX0" fmla="*/ 0 w 1813021"/>
                  <a:gd name="connsiteY0" fmla="*/ 97807 h 719118"/>
                  <a:gd name="connsiteX1" fmla="*/ 97807 w 1813021"/>
                  <a:gd name="connsiteY1" fmla="*/ 0 h 719118"/>
                  <a:gd name="connsiteX2" fmla="*/ 302170 w 1813021"/>
                  <a:gd name="connsiteY2" fmla="*/ 0 h 719118"/>
                  <a:gd name="connsiteX3" fmla="*/ 302170 w 1813021"/>
                  <a:gd name="connsiteY3" fmla="*/ 0 h 719118"/>
                  <a:gd name="connsiteX4" fmla="*/ 755425 w 1813021"/>
                  <a:gd name="connsiteY4" fmla="*/ 0 h 719118"/>
                  <a:gd name="connsiteX5" fmla="*/ 1715214 w 1813021"/>
                  <a:gd name="connsiteY5" fmla="*/ 0 h 719118"/>
                  <a:gd name="connsiteX6" fmla="*/ 1813021 w 1813021"/>
                  <a:gd name="connsiteY6" fmla="*/ 97807 h 719118"/>
                  <a:gd name="connsiteX7" fmla="*/ 1813021 w 1813021"/>
                  <a:gd name="connsiteY7" fmla="*/ 342317 h 719118"/>
                  <a:gd name="connsiteX8" fmla="*/ 1813021 w 1813021"/>
                  <a:gd name="connsiteY8" fmla="*/ 342317 h 719118"/>
                  <a:gd name="connsiteX9" fmla="*/ 1813021 w 1813021"/>
                  <a:gd name="connsiteY9" fmla="*/ 489024 h 719118"/>
                  <a:gd name="connsiteX10" fmla="*/ 1813021 w 1813021"/>
                  <a:gd name="connsiteY10" fmla="*/ 489022 h 719118"/>
                  <a:gd name="connsiteX11" fmla="*/ 1715214 w 1813021"/>
                  <a:gd name="connsiteY11" fmla="*/ 586829 h 719118"/>
                  <a:gd name="connsiteX12" fmla="*/ 399825 w 1813021"/>
                  <a:gd name="connsiteY12" fmla="*/ 586829 h 719118"/>
                  <a:gd name="connsiteX13" fmla="*/ 378668 w 1813021"/>
                  <a:gd name="connsiteY13" fmla="*/ 719118 h 719118"/>
                  <a:gd name="connsiteX14" fmla="*/ 302170 w 1813021"/>
                  <a:gd name="connsiteY14" fmla="*/ 586829 h 719118"/>
                  <a:gd name="connsiteX15" fmla="*/ 97807 w 1813021"/>
                  <a:gd name="connsiteY15" fmla="*/ 586829 h 719118"/>
                  <a:gd name="connsiteX16" fmla="*/ 0 w 1813021"/>
                  <a:gd name="connsiteY16" fmla="*/ 489022 h 719118"/>
                  <a:gd name="connsiteX17" fmla="*/ 0 w 1813021"/>
                  <a:gd name="connsiteY17" fmla="*/ 489024 h 719118"/>
                  <a:gd name="connsiteX18" fmla="*/ 0 w 1813021"/>
                  <a:gd name="connsiteY18" fmla="*/ 342317 h 719118"/>
                  <a:gd name="connsiteX19" fmla="*/ 0 w 1813021"/>
                  <a:gd name="connsiteY19" fmla="*/ 342317 h 719118"/>
                  <a:gd name="connsiteX20" fmla="*/ 0 w 1813021"/>
                  <a:gd name="connsiteY20" fmla="*/ 97807 h 71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13021" h="719118">
                    <a:moveTo>
                      <a:pt x="0" y="97807"/>
                    </a:moveTo>
                    <a:cubicBezTo>
                      <a:pt x="0" y="43790"/>
                      <a:pt x="43790" y="0"/>
                      <a:pt x="97807" y="0"/>
                    </a:cubicBezTo>
                    <a:lnTo>
                      <a:pt x="302170" y="0"/>
                    </a:lnTo>
                    <a:lnTo>
                      <a:pt x="302170" y="0"/>
                    </a:lnTo>
                    <a:lnTo>
                      <a:pt x="755425" y="0"/>
                    </a:lnTo>
                    <a:lnTo>
                      <a:pt x="1715214" y="0"/>
                    </a:lnTo>
                    <a:cubicBezTo>
                      <a:pt x="1769231" y="0"/>
                      <a:pt x="1813021" y="43790"/>
                      <a:pt x="1813021" y="97807"/>
                    </a:cubicBezTo>
                    <a:lnTo>
                      <a:pt x="1813021" y="342317"/>
                    </a:lnTo>
                    <a:lnTo>
                      <a:pt x="1813021" y="342317"/>
                    </a:lnTo>
                    <a:lnTo>
                      <a:pt x="1813021" y="489024"/>
                    </a:lnTo>
                    <a:lnTo>
                      <a:pt x="1813021" y="489022"/>
                    </a:lnTo>
                    <a:cubicBezTo>
                      <a:pt x="1813021" y="543039"/>
                      <a:pt x="1769231" y="586829"/>
                      <a:pt x="1715214" y="586829"/>
                    </a:cubicBezTo>
                    <a:lnTo>
                      <a:pt x="399825" y="586829"/>
                    </a:lnTo>
                    <a:lnTo>
                      <a:pt x="378668" y="719118"/>
                    </a:lnTo>
                    <a:lnTo>
                      <a:pt x="302170" y="586829"/>
                    </a:lnTo>
                    <a:lnTo>
                      <a:pt x="97807" y="586829"/>
                    </a:lnTo>
                    <a:cubicBezTo>
                      <a:pt x="43790" y="586829"/>
                      <a:pt x="0" y="543039"/>
                      <a:pt x="0" y="489022"/>
                    </a:cubicBezTo>
                    <a:lnTo>
                      <a:pt x="0" y="489024"/>
                    </a:lnTo>
                    <a:lnTo>
                      <a:pt x="0" y="342317"/>
                    </a:lnTo>
                    <a:lnTo>
                      <a:pt x="0" y="342317"/>
                    </a:lnTo>
                    <a:lnTo>
                      <a:pt x="0" y="978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593328" y="687433"/>
                <a:ext cx="320634" cy="641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i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ounded Rectangular Callout 12"/>
              <p:cNvSpPr/>
              <p:nvPr/>
            </p:nvSpPr>
            <p:spPr>
              <a:xfrm>
                <a:off x="5820693" y="1753650"/>
                <a:ext cx="1959903" cy="1252031"/>
              </a:xfrm>
              <a:custGeom>
                <a:avLst/>
                <a:gdLst>
                  <a:gd name="connsiteX0" fmla="*/ 0 w 1129179"/>
                  <a:gd name="connsiteY0" fmla="*/ 97807 h 586829"/>
                  <a:gd name="connsiteX1" fmla="*/ 97807 w 1129179"/>
                  <a:gd name="connsiteY1" fmla="*/ 0 h 586829"/>
                  <a:gd name="connsiteX2" fmla="*/ 658688 w 1129179"/>
                  <a:gd name="connsiteY2" fmla="*/ 0 h 586829"/>
                  <a:gd name="connsiteX3" fmla="*/ 658688 w 1129179"/>
                  <a:gd name="connsiteY3" fmla="*/ 0 h 586829"/>
                  <a:gd name="connsiteX4" fmla="*/ 940983 w 1129179"/>
                  <a:gd name="connsiteY4" fmla="*/ 0 h 586829"/>
                  <a:gd name="connsiteX5" fmla="*/ 1031372 w 1129179"/>
                  <a:gd name="connsiteY5" fmla="*/ 0 h 586829"/>
                  <a:gd name="connsiteX6" fmla="*/ 1129179 w 1129179"/>
                  <a:gd name="connsiteY6" fmla="*/ 97807 h 586829"/>
                  <a:gd name="connsiteX7" fmla="*/ 1129179 w 1129179"/>
                  <a:gd name="connsiteY7" fmla="*/ 342317 h 586829"/>
                  <a:gd name="connsiteX8" fmla="*/ 1129179 w 1129179"/>
                  <a:gd name="connsiteY8" fmla="*/ 342317 h 586829"/>
                  <a:gd name="connsiteX9" fmla="*/ 1129179 w 1129179"/>
                  <a:gd name="connsiteY9" fmla="*/ 489024 h 586829"/>
                  <a:gd name="connsiteX10" fmla="*/ 1129179 w 1129179"/>
                  <a:gd name="connsiteY10" fmla="*/ 489022 h 586829"/>
                  <a:gd name="connsiteX11" fmla="*/ 1031372 w 1129179"/>
                  <a:gd name="connsiteY11" fmla="*/ 586829 h 586829"/>
                  <a:gd name="connsiteX12" fmla="*/ 940983 w 1129179"/>
                  <a:gd name="connsiteY12" fmla="*/ 586829 h 586829"/>
                  <a:gd name="connsiteX13" fmla="*/ 580488 w 1129179"/>
                  <a:gd name="connsiteY13" fmla="*/ 728965 h 586829"/>
                  <a:gd name="connsiteX14" fmla="*/ 658688 w 1129179"/>
                  <a:gd name="connsiteY14" fmla="*/ 586829 h 586829"/>
                  <a:gd name="connsiteX15" fmla="*/ 97807 w 1129179"/>
                  <a:gd name="connsiteY15" fmla="*/ 586829 h 586829"/>
                  <a:gd name="connsiteX16" fmla="*/ 0 w 1129179"/>
                  <a:gd name="connsiteY16" fmla="*/ 489022 h 586829"/>
                  <a:gd name="connsiteX17" fmla="*/ 0 w 1129179"/>
                  <a:gd name="connsiteY17" fmla="*/ 489024 h 586829"/>
                  <a:gd name="connsiteX18" fmla="*/ 0 w 1129179"/>
                  <a:gd name="connsiteY18" fmla="*/ 342317 h 586829"/>
                  <a:gd name="connsiteX19" fmla="*/ 0 w 1129179"/>
                  <a:gd name="connsiteY19" fmla="*/ 342317 h 586829"/>
                  <a:gd name="connsiteX20" fmla="*/ 0 w 1129179"/>
                  <a:gd name="connsiteY20" fmla="*/ 97807 h 586829"/>
                  <a:gd name="connsiteX0" fmla="*/ 0 w 1129179"/>
                  <a:gd name="connsiteY0" fmla="*/ 97807 h 721345"/>
                  <a:gd name="connsiteX1" fmla="*/ 97807 w 1129179"/>
                  <a:gd name="connsiteY1" fmla="*/ 0 h 721345"/>
                  <a:gd name="connsiteX2" fmla="*/ 658688 w 1129179"/>
                  <a:gd name="connsiteY2" fmla="*/ 0 h 721345"/>
                  <a:gd name="connsiteX3" fmla="*/ 658688 w 1129179"/>
                  <a:gd name="connsiteY3" fmla="*/ 0 h 721345"/>
                  <a:gd name="connsiteX4" fmla="*/ 940983 w 1129179"/>
                  <a:gd name="connsiteY4" fmla="*/ 0 h 721345"/>
                  <a:gd name="connsiteX5" fmla="*/ 1031372 w 1129179"/>
                  <a:gd name="connsiteY5" fmla="*/ 0 h 721345"/>
                  <a:gd name="connsiteX6" fmla="*/ 1129179 w 1129179"/>
                  <a:gd name="connsiteY6" fmla="*/ 97807 h 721345"/>
                  <a:gd name="connsiteX7" fmla="*/ 1129179 w 1129179"/>
                  <a:gd name="connsiteY7" fmla="*/ 342317 h 721345"/>
                  <a:gd name="connsiteX8" fmla="*/ 1129179 w 1129179"/>
                  <a:gd name="connsiteY8" fmla="*/ 342317 h 721345"/>
                  <a:gd name="connsiteX9" fmla="*/ 1129179 w 1129179"/>
                  <a:gd name="connsiteY9" fmla="*/ 489024 h 721345"/>
                  <a:gd name="connsiteX10" fmla="*/ 1129179 w 1129179"/>
                  <a:gd name="connsiteY10" fmla="*/ 489022 h 721345"/>
                  <a:gd name="connsiteX11" fmla="*/ 1031372 w 1129179"/>
                  <a:gd name="connsiteY11" fmla="*/ 586829 h 721345"/>
                  <a:gd name="connsiteX12" fmla="*/ 940983 w 1129179"/>
                  <a:gd name="connsiteY12" fmla="*/ 586829 h 721345"/>
                  <a:gd name="connsiteX13" fmla="*/ 694788 w 1129179"/>
                  <a:gd name="connsiteY13" fmla="*/ 721345 h 721345"/>
                  <a:gd name="connsiteX14" fmla="*/ 658688 w 1129179"/>
                  <a:gd name="connsiteY14" fmla="*/ 586829 h 721345"/>
                  <a:gd name="connsiteX15" fmla="*/ 97807 w 1129179"/>
                  <a:gd name="connsiteY15" fmla="*/ 586829 h 721345"/>
                  <a:gd name="connsiteX16" fmla="*/ 0 w 1129179"/>
                  <a:gd name="connsiteY16" fmla="*/ 489022 h 721345"/>
                  <a:gd name="connsiteX17" fmla="*/ 0 w 1129179"/>
                  <a:gd name="connsiteY17" fmla="*/ 489024 h 721345"/>
                  <a:gd name="connsiteX18" fmla="*/ 0 w 1129179"/>
                  <a:gd name="connsiteY18" fmla="*/ 342317 h 721345"/>
                  <a:gd name="connsiteX19" fmla="*/ 0 w 1129179"/>
                  <a:gd name="connsiteY19" fmla="*/ 342317 h 721345"/>
                  <a:gd name="connsiteX20" fmla="*/ 0 w 1129179"/>
                  <a:gd name="connsiteY20" fmla="*/ 97807 h 721345"/>
                  <a:gd name="connsiteX0" fmla="*/ 0 w 1129179"/>
                  <a:gd name="connsiteY0" fmla="*/ 97807 h 721345"/>
                  <a:gd name="connsiteX1" fmla="*/ 97807 w 1129179"/>
                  <a:gd name="connsiteY1" fmla="*/ 0 h 721345"/>
                  <a:gd name="connsiteX2" fmla="*/ 658688 w 1129179"/>
                  <a:gd name="connsiteY2" fmla="*/ 0 h 721345"/>
                  <a:gd name="connsiteX3" fmla="*/ 658688 w 1129179"/>
                  <a:gd name="connsiteY3" fmla="*/ 0 h 721345"/>
                  <a:gd name="connsiteX4" fmla="*/ 940983 w 1129179"/>
                  <a:gd name="connsiteY4" fmla="*/ 0 h 721345"/>
                  <a:gd name="connsiteX5" fmla="*/ 1031372 w 1129179"/>
                  <a:gd name="connsiteY5" fmla="*/ 0 h 721345"/>
                  <a:gd name="connsiteX6" fmla="*/ 1129179 w 1129179"/>
                  <a:gd name="connsiteY6" fmla="*/ 97807 h 721345"/>
                  <a:gd name="connsiteX7" fmla="*/ 1129179 w 1129179"/>
                  <a:gd name="connsiteY7" fmla="*/ 342317 h 721345"/>
                  <a:gd name="connsiteX8" fmla="*/ 1129179 w 1129179"/>
                  <a:gd name="connsiteY8" fmla="*/ 342317 h 721345"/>
                  <a:gd name="connsiteX9" fmla="*/ 1129179 w 1129179"/>
                  <a:gd name="connsiteY9" fmla="*/ 489024 h 721345"/>
                  <a:gd name="connsiteX10" fmla="*/ 1129179 w 1129179"/>
                  <a:gd name="connsiteY10" fmla="*/ 489022 h 721345"/>
                  <a:gd name="connsiteX11" fmla="*/ 1031372 w 1129179"/>
                  <a:gd name="connsiteY11" fmla="*/ 586829 h 721345"/>
                  <a:gd name="connsiteX12" fmla="*/ 729052 w 1129179"/>
                  <a:gd name="connsiteY12" fmla="*/ 586829 h 721345"/>
                  <a:gd name="connsiteX13" fmla="*/ 694788 w 1129179"/>
                  <a:gd name="connsiteY13" fmla="*/ 721345 h 721345"/>
                  <a:gd name="connsiteX14" fmla="*/ 658688 w 1129179"/>
                  <a:gd name="connsiteY14" fmla="*/ 586829 h 721345"/>
                  <a:gd name="connsiteX15" fmla="*/ 97807 w 1129179"/>
                  <a:gd name="connsiteY15" fmla="*/ 586829 h 721345"/>
                  <a:gd name="connsiteX16" fmla="*/ 0 w 1129179"/>
                  <a:gd name="connsiteY16" fmla="*/ 489022 h 721345"/>
                  <a:gd name="connsiteX17" fmla="*/ 0 w 1129179"/>
                  <a:gd name="connsiteY17" fmla="*/ 489024 h 721345"/>
                  <a:gd name="connsiteX18" fmla="*/ 0 w 1129179"/>
                  <a:gd name="connsiteY18" fmla="*/ 342317 h 721345"/>
                  <a:gd name="connsiteX19" fmla="*/ 0 w 1129179"/>
                  <a:gd name="connsiteY19" fmla="*/ 342317 h 721345"/>
                  <a:gd name="connsiteX20" fmla="*/ 0 w 1129179"/>
                  <a:gd name="connsiteY20" fmla="*/ 97807 h 72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9179" h="721345">
                    <a:moveTo>
                      <a:pt x="0" y="97807"/>
                    </a:moveTo>
                    <a:cubicBezTo>
                      <a:pt x="0" y="43790"/>
                      <a:pt x="43790" y="0"/>
                      <a:pt x="97807" y="0"/>
                    </a:cubicBezTo>
                    <a:lnTo>
                      <a:pt x="658688" y="0"/>
                    </a:lnTo>
                    <a:lnTo>
                      <a:pt x="658688" y="0"/>
                    </a:lnTo>
                    <a:lnTo>
                      <a:pt x="940983" y="0"/>
                    </a:lnTo>
                    <a:lnTo>
                      <a:pt x="1031372" y="0"/>
                    </a:lnTo>
                    <a:cubicBezTo>
                      <a:pt x="1085389" y="0"/>
                      <a:pt x="1129179" y="43790"/>
                      <a:pt x="1129179" y="97807"/>
                    </a:cubicBezTo>
                    <a:lnTo>
                      <a:pt x="1129179" y="342317"/>
                    </a:lnTo>
                    <a:lnTo>
                      <a:pt x="1129179" y="342317"/>
                    </a:lnTo>
                    <a:lnTo>
                      <a:pt x="1129179" y="489024"/>
                    </a:lnTo>
                    <a:lnTo>
                      <a:pt x="1129179" y="489022"/>
                    </a:lnTo>
                    <a:cubicBezTo>
                      <a:pt x="1129179" y="543039"/>
                      <a:pt x="1085389" y="586829"/>
                      <a:pt x="1031372" y="586829"/>
                    </a:cubicBezTo>
                    <a:lnTo>
                      <a:pt x="729052" y="586829"/>
                    </a:lnTo>
                    <a:lnTo>
                      <a:pt x="694788" y="721345"/>
                    </a:lnTo>
                    <a:lnTo>
                      <a:pt x="658688" y="586829"/>
                    </a:lnTo>
                    <a:lnTo>
                      <a:pt x="97807" y="586829"/>
                    </a:lnTo>
                    <a:cubicBezTo>
                      <a:pt x="43790" y="586829"/>
                      <a:pt x="0" y="543039"/>
                      <a:pt x="0" y="489022"/>
                    </a:cubicBezTo>
                    <a:lnTo>
                      <a:pt x="0" y="489024"/>
                    </a:lnTo>
                    <a:lnTo>
                      <a:pt x="0" y="342317"/>
                    </a:lnTo>
                    <a:lnTo>
                      <a:pt x="0" y="342317"/>
                    </a:lnTo>
                    <a:lnTo>
                      <a:pt x="0" y="978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965088" y="1616002"/>
              <a:ext cx="19068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Con làm rơi cốc </a:t>
              </a:r>
            </a:p>
            <a:p>
              <a:pPr algn="ctr"/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phải không?</a:t>
              </a:r>
              <a:endParaRPr 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74684" y="2190259"/>
              <a:ext cx="13906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Dạ… Con </a:t>
              </a:r>
            </a:p>
            <a:p>
              <a:pPr algn="ctr"/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xin lỗi mẹ!</a:t>
              </a:r>
              <a:endParaRPr 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70088" y="2015473"/>
              <a:ext cx="575491" cy="575491"/>
            </a:xfrm>
            <a:prstGeom prst="ellipse">
              <a:avLst/>
            </a:prstGeom>
            <a:solidFill>
              <a:srgbClr val="ADDAEF"/>
            </a:solidFill>
            <a:ln>
              <a:solidFill>
                <a:srgbClr val="ADD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50291" y="1656259"/>
            <a:ext cx="3931518" cy="3074669"/>
            <a:chOff x="4750291" y="1792893"/>
            <a:chExt cx="3931518" cy="3074669"/>
          </a:xfrm>
        </p:grpSpPr>
        <p:grpSp>
          <p:nvGrpSpPr>
            <p:cNvPr id="30" name="Group 29"/>
            <p:cNvGrpSpPr/>
            <p:nvPr/>
          </p:nvGrpSpPr>
          <p:grpSpPr>
            <a:xfrm>
              <a:off x="4963765" y="1792893"/>
              <a:ext cx="3718044" cy="3074669"/>
              <a:chOff x="1500382" y="977489"/>
              <a:chExt cx="6411657" cy="5302176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0382" y="1801598"/>
                <a:ext cx="6411657" cy="4478067"/>
              </a:xfrm>
              <a:prstGeom prst="rect">
                <a:avLst/>
              </a:prstGeom>
            </p:spPr>
          </p:pic>
          <p:sp>
            <p:nvSpPr>
              <p:cNvPr id="34" name="Rounded Rectangular Callout 16"/>
              <p:cNvSpPr/>
              <p:nvPr/>
            </p:nvSpPr>
            <p:spPr>
              <a:xfrm>
                <a:off x="3338348" y="977489"/>
                <a:ext cx="3372428" cy="1351593"/>
              </a:xfrm>
              <a:custGeom>
                <a:avLst/>
                <a:gdLst>
                  <a:gd name="connsiteX0" fmla="*/ 0 w 1955631"/>
                  <a:gd name="connsiteY0" fmla="*/ 113421 h 680514"/>
                  <a:gd name="connsiteX1" fmla="*/ 113421 w 1955631"/>
                  <a:gd name="connsiteY1" fmla="*/ 0 h 680514"/>
                  <a:gd name="connsiteX2" fmla="*/ 325939 w 1955631"/>
                  <a:gd name="connsiteY2" fmla="*/ 0 h 680514"/>
                  <a:gd name="connsiteX3" fmla="*/ 325939 w 1955631"/>
                  <a:gd name="connsiteY3" fmla="*/ 0 h 680514"/>
                  <a:gd name="connsiteX4" fmla="*/ 814846 w 1955631"/>
                  <a:gd name="connsiteY4" fmla="*/ 0 h 680514"/>
                  <a:gd name="connsiteX5" fmla="*/ 1842210 w 1955631"/>
                  <a:gd name="connsiteY5" fmla="*/ 0 h 680514"/>
                  <a:gd name="connsiteX6" fmla="*/ 1955631 w 1955631"/>
                  <a:gd name="connsiteY6" fmla="*/ 113421 h 680514"/>
                  <a:gd name="connsiteX7" fmla="*/ 1955631 w 1955631"/>
                  <a:gd name="connsiteY7" fmla="*/ 396967 h 680514"/>
                  <a:gd name="connsiteX8" fmla="*/ 1955631 w 1955631"/>
                  <a:gd name="connsiteY8" fmla="*/ 396967 h 680514"/>
                  <a:gd name="connsiteX9" fmla="*/ 1955631 w 1955631"/>
                  <a:gd name="connsiteY9" fmla="*/ 567095 h 680514"/>
                  <a:gd name="connsiteX10" fmla="*/ 1955631 w 1955631"/>
                  <a:gd name="connsiteY10" fmla="*/ 567093 h 680514"/>
                  <a:gd name="connsiteX11" fmla="*/ 1842210 w 1955631"/>
                  <a:gd name="connsiteY11" fmla="*/ 680514 h 680514"/>
                  <a:gd name="connsiteX12" fmla="*/ 814846 w 1955631"/>
                  <a:gd name="connsiteY12" fmla="*/ 680514 h 680514"/>
                  <a:gd name="connsiteX13" fmla="*/ 176574 w 1955631"/>
                  <a:gd name="connsiteY13" fmla="*/ 831398 h 680514"/>
                  <a:gd name="connsiteX14" fmla="*/ 325939 w 1955631"/>
                  <a:gd name="connsiteY14" fmla="*/ 680514 h 680514"/>
                  <a:gd name="connsiteX15" fmla="*/ 113421 w 1955631"/>
                  <a:gd name="connsiteY15" fmla="*/ 680514 h 680514"/>
                  <a:gd name="connsiteX16" fmla="*/ 0 w 1955631"/>
                  <a:gd name="connsiteY16" fmla="*/ 567093 h 680514"/>
                  <a:gd name="connsiteX17" fmla="*/ 0 w 1955631"/>
                  <a:gd name="connsiteY17" fmla="*/ 567095 h 680514"/>
                  <a:gd name="connsiteX18" fmla="*/ 0 w 1955631"/>
                  <a:gd name="connsiteY18" fmla="*/ 396967 h 680514"/>
                  <a:gd name="connsiteX19" fmla="*/ 0 w 1955631"/>
                  <a:gd name="connsiteY19" fmla="*/ 396967 h 680514"/>
                  <a:gd name="connsiteX20" fmla="*/ 0 w 1955631"/>
                  <a:gd name="connsiteY20" fmla="*/ 113421 h 680514"/>
                  <a:gd name="connsiteX0" fmla="*/ 0 w 1955631"/>
                  <a:gd name="connsiteY0" fmla="*/ 113421 h 783773"/>
                  <a:gd name="connsiteX1" fmla="*/ 113421 w 1955631"/>
                  <a:gd name="connsiteY1" fmla="*/ 0 h 783773"/>
                  <a:gd name="connsiteX2" fmla="*/ 325939 w 1955631"/>
                  <a:gd name="connsiteY2" fmla="*/ 0 h 783773"/>
                  <a:gd name="connsiteX3" fmla="*/ 325939 w 1955631"/>
                  <a:gd name="connsiteY3" fmla="*/ 0 h 783773"/>
                  <a:gd name="connsiteX4" fmla="*/ 814846 w 1955631"/>
                  <a:gd name="connsiteY4" fmla="*/ 0 h 783773"/>
                  <a:gd name="connsiteX5" fmla="*/ 1842210 w 1955631"/>
                  <a:gd name="connsiteY5" fmla="*/ 0 h 783773"/>
                  <a:gd name="connsiteX6" fmla="*/ 1955631 w 1955631"/>
                  <a:gd name="connsiteY6" fmla="*/ 113421 h 783773"/>
                  <a:gd name="connsiteX7" fmla="*/ 1955631 w 1955631"/>
                  <a:gd name="connsiteY7" fmla="*/ 396967 h 783773"/>
                  <a:gd name="connsiteX8" fmla="*/ 1955631 w 1955631"/>
                  <a:gd name="connsiteY8" fmla="*/ 396967 h 783773"/>
                  <a:gd name="connsiteX9" fmla="*/ 1955631 w 1955631"/>
                  <a:gd name="connsiteY9" fmla="*/ 567095 h 783773"/>
                  <a:gd name="connsiteX10" fmla="*/ 1955631 w 1955631"/>
                  <a:gd name="connsiteY10" fmla="*/ 567093 h 783773"/>
                  <a:gd name="connsiteX11" fmla="*/ 1842210 w 1955631"/>
                  <a:gd name="connsiteY11" fmla="*/ 680514 h 783773"/>
                  <a:gd name="connsiteX12" fmla="*/ 814846 w 1955631"/>
                  <a:gd name="connsiteY12" fmla="*/ 680514 h 783773"/>
                  <a:gd name="connsiteX13" fmla="*/ 309924 w 1955631"/>
                  <a:gd name="connsiteY13" fmla="*/ 783773 h 783773"/>
                  <a:gd name="connsiteX14" fmla="*/ 325939 w 1955631"/>
                  <a:gd name="connsiteY14" fmla="*/ 680514 h 783773"/>
                  <a:gd name="connsiteX15" fmla="*/ 113421 w 1955631"/>
                  <a:gd name="connsiteY15" fmla="*/ 680514 h 783773"/>
                  <a:gd name="connsiteX16" fmla="*/ 0 w 1955631"/>
                  <a:gd name="connsiteY16" fmla="*/ 567093 h 783773"/>
                  <a:gd name="connsiteX17" fmla="*/ 0 w 1955631"/>
                  <a:gd name="connsiteY17" fmla="*/ 567095 h 783773"/>
                  <a:gd name="connsiteX18" fmla="*/ 0 w 1955631"/>
                  <a:gd name="connsiteY18" fmla="*/ 396967 h 783773"/>
                  <a:gd name="connsiteX19" fmla="*/ 0 w 1955631"/>
                  <a:gd name="connsiteY19" fmla="*/ 396967 h 783773"/>
                  <a:gd name="connsiteX20" fmla="*/ 0 w 1955631"/>
                  <a:gd name="connsiteY20" fmla="*/ 113421 h 783773"/>
                  <a:gd name="connsiteX0" fmla="*/ 0 w 1955631"/>
                  <a:gd name="connsiteY0" fmla="*/ 113421 h 783773"/>
                  <a:gd name="connsiteX1" fmla="*/ 113421 w 1955631"/>
                  <a:gd name="connsiteY1" fmla="*/ 0 h 783773"/>
                  <a:gd name="connsiteX2" fmla="*/ 325939 w 1955631"/>
                  <a:gd name="connsiteY2" fmla="*/ 0 h 783773"/>
                  <a:gd name="connsiteX3" fmla="*/ 325939 w 1955631"/>
                  <a:gd name="connsiteY3" fmla="*/ 0 h 783773"/>
                  <a:gd name="connsiteX4" fmla="*/ 814846 w 1955631"/>
                  <a:gd name="connsiteY4" fmla="*/ 0 h 783773"/>
                  <a:gd name="connsiteX5" fmla="*/ 1842210 w 1955631"/>
                  <a:gd name="connsiteY5" fmla="*/ 0 h 783773"/>
                  <a:gd name="connsiteX6" fmla="*/ 1955631 w 1955631"/>
                  <a:gd name="connsiteY6" fmla="*/ 113421 h 783773"/>
                  <a:gd name="connsiteX7" fmla="*/ 1955631 w 1955631"/>
                  <a:gd name="connsiteY7" fmla="*/ 396967 h 783773"/>
                  <a:gd name="connsiteX8" fmla="*/ 1955631 w 1955631"/>
                  <a:gd name="connsiteY8" fmla="*/ 396967 h 783773"/>
                  <a:gd name="connsiteX9" fmla="*/ 1955631 w 1955631"/>
                  <a:gd name="connsiteY9" fmla="*/ 567095 h 783773"/>
                  <a:gd name="connsiteX10" fmla="*/ 1955631 w 1955631"/>
                  <a:gd name="connsiteY10" fmla="*/ 567093 h 783773"/>
                  <a:gd name="connsiteX11" fmla="*/ 1842210 w 1955631"/>
                  <a:gd name="connsiteY11" fmla="*/ 680514 h 783773"/>
                  <a:gd name="connsiteX12" fmla="*/ 414796 w 1955631"/>
                  <a:gd name="connsiteY12" fmla="*/ 683689 h 783773"/>
                  <a:gd name="connsiteX13" fmla="*/ 309924 w 1955631"/>
                  <a:gd name="connsiteY13" fmla="*/ 783773 h 783773"/>
                  <a:gd name="connsiteX14" fmla="*/ 325939 w 1955631"/>
                  <a:gd name="connsiteY14" fmla="*/ 680514 h 783773"/>
                  <a:gd name="connsiteX15" fmla="*/ 113421 w 1955631"/>
                  <a:gd name="connsiteY15" fmla="*/ 680514 h 783773"/>
                  <a:gd name="connsiteX16" fmla="*/ 0 w 1955631"/>
                  <a:gd name="connsiteY16" fmla="*/ 567093 h 783773"/>
                  <a:gd name="connsiteX17" fmla="*/ 0 w 1955631"/>
                  <a:gd name="connsiteY17" fmla="*/ 567095 h 783773"/>
                  <a:gd name="connsiteX18" fmla="*/ 0 w 1955631"/>
                  <a:gd name="connsiteY18" fmla="*/ 396967 h 783773"/>
                  <a:gd name="connsiteX19" fmla="*/ 0 w 1955631"/>
                  <a:gd name="connsiteY19" fmla="*/ 396967 h 783773"/>
                  <a:gd name="connsiteX20" fmla="*/ 0 w 1955631"/>
                  <a:gd name="connsiteY20" fmla="*/ 113421 h 78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55631" h="783773">
                    <a:moveTo>
                      <a:pt x="0" y="113421"/>
                    </a:moveTo>
                    <a:cubicBezTo>
                      <a:pt x="0" y="50780"/>
                      <a:pt x="50780" y="0"/>
                      <a:pt x="113421" y="0"/>
                    </a:cubicBezTo>
                    <a:lnTo>
                      <a:pt x="325939" y="0"/>
                    </a:lnTo>
                    <a:lnTo>
                      <a:pt x="325939" y="0"/>
                    </a:lnTo>
                    <a:lnTo>
                      <a:pt x="814846" y="0"/>
                    </a:lnTo>
                    <a:lnTo>
                      <a:pt x="1842210" y="0"/>
                    </a:lnTo>
                    <a:cubicBezTo>
                      <a:pt x="1904851" y="0"/>
                      <a:pt x="1955631" y="50780"/>
                      <a:pt x="1955631" y="113421"/>
                    </a:cubicBezTo>
                    <a:lnTo>
                      <a:pt x="1955631" y="396967"/>
                    </a:lnTo>
                    <a:lnTo>
                      <a:pt x="1955631" y="396967"/>
                    </a:lnTo>
                    <a:lnTo>
                      <a:pt x="1955631" y="567095"/>
                    </a:lnTo>
                    <a:lnTo>
                      <a:pt x="1955631" y="567093"/>
                    </a:lnTo>
                    <a:cubicBezTo>
                      <a:pt x="1955631" y="629734"/>
                      <a:pt x="1904851" y="680514"/>
                      <a:pt x="1842210" y="680514"/>
                    </a:cubicBezTo>
                    <a:lnTo>
                      <a:pt x="414796" y="683689"/>
                    </a:lnTo>
                    <a:lnTo>
                      <a:pt x="309924" y="783773"/>
                    </a:lnTo>
                    <a:lnTo>
                      <a:pt x="325939" y="680514"/>
                    </a:lnTo>
                    <a:lnTo>
                      <a:pt x="113421" y="680514"/>
                    </a:lnTo>
                    <a:cubicBezTo>
                      <a:pt x="50780" y="680514"/>
                      <a:pt x="0" y="629734"/>
                      <a:pt x="0" y="567093"/>
                    </a:cubicBezTo>
                    <a:lnTo>
                      <a:pt x="0" y="567095"/>
                    </a:lnTo>
                    <a:lnTo>
                      <a:pt x="0" y="396967"/>
                    </a:lnTo>
                    <a:lnTo>
                      <a:pt x="0" y="396967"/>
                    </a:lnTo>
                    <a:lnTo>
                      <a:pt x="0" y="1134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5990562" y="1792893"/>
              <a:ext cx="20252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Không, tớ không thấy ô tô của cậu.</a:t>
              </a:r>
              <a:endParaRPr 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750291" y="2015472"/>
              <a:ext cx="575491" cy="575491"/>
            </a:xfrm>
            <a:prstGeom prst="ellipse">
              <a:avLst/>
            </a:prstGeom>
            <a:solidFill>
              <a:srgbClr val="ADDAEF"/>
            </a:solidFill>
            <a:ln>
              <a:solidFill>
                <a:srgbClr val="ADD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2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đóng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huống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88881" y="5577840"/>
            <a:ext cx="6366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gười </a:t>
            </a:r>
            <a:r>
              <a:rPr lang="vi-V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nhận lỗi và sửa lỗi là người rất </a:t>
            </a:r>
            <a:r>
              <a:rPr lang="vi-V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ũ</a:t>
            </a:r>
            <a:r>
              <a:rPr lang="vi-V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vi-V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rất đáng khen. 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5000" y="1344426"/>
            <a:ext cx="7925526" cy="4233414"/>
            <a:chOff x="635000" y="1344426"/>
            <a:chExt cx="7925526" cy="42334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0" r="6947"/>
            <a:stretch/>
          </p:blipFill>
          <p:spPr>
            <a:xfrm>
              <a:off x="635000" y="2253488"/>
              <a:ext cx="7785100" cy="3324352"/>
            </a:xfrm>
            <a:prstGeom prst="rect">
              <a:avLst/>
            </a:prstGeom>
          </p:spPr>
        </p:pic>
        <p:sp>
          <p:nvSpPr>
            <p:cNvPr id="5" name="Rounded Rectangular Callout 4"/>
            <p:cNvSpPr/>
            <p:nvPr/>
          </p:nvSpPr>
          <p:spPr>
            <a:xfrm>
              <a:off x="2032000" y="1344426"/>
              <a:ext cx="3169920" cy="1163439"/>
            </a:xfrm>
            <a:custGeom>
              <a:avLst/>
              <a:gdLst>
                <a:gd name="connsiteX0" fmla="*/ 0 w 3169920"/>
                <a:gd name="connsiteY0" fmla="*/ 167601 h 1005583"/>
                <a:gd name="connsiteX1" fmla="*/ 167601 w 3169920"/>
                <a:gd name="connsiteY1" fmla="*/ 0 h 1005583"/>
                <a:gd name="connsiteX2" fmla="*/ 528320 w 3169920"/>
                <a:gd name="connsiteY2" fmla="*/ 0 h 1005583"/>
                <a:gd name="connsiteX3" fmla="*/ 528320 w 3169920"/>
                <a:gd name="connsiteY3" fmla="*/ 0 h 1005583"/>
                <a:gd name="connsiteX4" fmla="*/ 1320800 w 3169920"/>
                <a:gd name="connsiteY4" fmla="*/ 0 h 1005583"/>
                <a:gd name="connsiteX5" fmla="*/ 3002319 w 3169920"/>
                <a:gd name="connsiteY5" fmla="*/ 0 h 1005583"/>
                <a:gd name="connsiteX6" fmla="*/ 3169920 w 3169920"/>
                <a:gd name="connsiteY6" fmla="*/ 167601 h 1005583"/>
                <a:gd name="connsiteX7" fmla="*/ 3169920 w 3169920"/>
                <a:gd name="connsiteY7" fmla="*/ 586590 h 1005583"/>
                <a:gd name="connsiteX8" fmla="*/ 3169920 w 3169920"/>
                <a:gd name="connsiteY8" fmla="*/ 586590 h 1005583"/>
                <a:gd name="connsiteX9" fmla="*/ 3169920 w 3169920"/>
                <a:gd name="connsiteY9" fmla="*/ 837986 h 1005583"/>
                <a:gd name="connsiteX10" fmla="*/ 3169920 w 3169920"/>
                <a:gd name="connsiteY10" fmla="*/ 837982 h 1005583"/>
                <a:gd name="connsiteX11" fmla="*/ 3002319 w 3169920"/>
                <a:gd name="connsiteY11" fmla="*/ 1005583 h 1005583"/>
                <a:gd name="connsiteX12" fmla="*/ 1320800 w 3169920"/>
                <a:gd name="connsiteY12" fmla="*/ 1005583 h 1005583"/>
                <a:gd name="connsiteX13" fmla="*/ 1381768 w 3169920"/>
                <a:gd name="connsiteY13" fmla="*/ 1263364 h 1005583"/>
                <a:gd name="connsiteX14" fmla="*/ 528320 w 3169920"/>
                <a:gd name="connsiteY14" fmla="*/ 1005583 h 1005583"/>
                <a:gd name="connsiteX15" fmla="*/ 167601 w 3169920"/>
                <a:gd name="connsiteY15" fmla="*/ 1005583 h 1005583"/>
                <a:gd name="connsiteX16" fmla="*/ 0 w 3169920"/>
                <a:gd name="connsiteY16" fmla="*/ 837982 h 1005583"/>
                <a:gd name="connsiteX17" fmla="*/ 0 w 3169920"/>
                <a:gd name="connsiteY17" fmla="*/ 837986 h 1005583"/>
                <a:gd name="connsiteX18" fmla="*/ 0 w 3169920"/>
                <a:gd name="connsiteY18" fmla="*/ 586590 h 1005583"/>
                <a:gd name="connsiteX19" fmla="*/ 0 w 3169920"/>
                <a:gd name="connsiteY19" fmla="*/ 586590 h 1005583"/>
                <a:gd name="connsiteX20" fmla="*/ 0 w 3169920"/>
                <a:gd name="connsiteY20" fmla="*/ 167601 h 1005583"/>
                <a:gd name="connsiteX0" fmla="*/ 0 w 3169920"/>
                <a:gd name="connsiteY0" fmla="*/ 167601 h 1225264"/>
                <a:gd name="connsiteX1" fmla="*/ 167601 w 3169920"/>
                <a:gd name="connsiteY1" fmla="*/ 0 h 1225264"/>
                <a:gd name="connsiteX2" fmla="*/ 528320 w 3169920"/>
                <a:gd name="connsiteY2" fmla="*/ 0 h 1225264"/>
                <a:gd name="connsiteX3" fmla="*/ 528320 w 3169920"/>
                <a:gd name="connsiteY3" fmla="*/ 0 h 1225264"/>
                <a:gd name="connsiteX4" fmla="*/ 1320800 w 3169920"/>
                <a:gd name="connsiteY4" fmla="*/ 0 h 1225264"/>
                <a:gd name="connsiteX5" fmla="*/ 3002319 w 3169920"/>
                <a:gd name="connsiteY5" fmla="*/ 0 h 1225264"/>
                <a:gd name="connsiteX6" fmla="*/ 3169920 w 3169920"/>
                <a:gd name="connsiteY6" fmla="*/ 167601 h 1225264"/>
                <a:gd name="connsiteX7" fmla="*/ 3169920 w 3169920"/>
                <a:gd name="connsiteY7" fmla="*/ 586590 h 1225264"/>
                <a:gd name="connsiteX8" fmla="*/ 3169920 w 3169920"/>
                <a:gd name="connsiteY8" fmla="*/ 586590 h 1225264"/>
                <a:gd name="connsiteX9" fmla="*/ 3169920 w 3169920"/>
                <a:gd name="connsiteY9" fmla="*/ 837986 h 1225264"/>
                <a:gd name="connsiteX10" fmla="*/ 3169920 w 3169920"/>
                <a:gd name="connsiteY10" fmla="*/ 837982 h 1225264"/>
                <a:gd name="connsiteX11" fmla="*/ 3002319 w 3169920"/>
                <a:gd name="connsiteY11" fmla="*/ 1005583 h 1225264"/>
                <a:gd name="connsiteX12" fmla="*/ 1320800 w 3169920"/>
                <a:gd name="connsiteY12" fmla="*/ 1005583 h 1225264"/>
                <a:gd name="connsiteX13" fmla="*/ 1290328 w 3169920"/>
                <a:gd name="connsiteY13" fmla="*/ 1225264 h 1225264"/>
                <a:gd name="connsiteX14" fmla="*/ 528320 w 3169920"/>
                <a:gd name="connsiteY14" fmla="*/ 1005583 h 1225264"/>
                <a:gd name="connsiteX15" fmla="*/ 167601 w 3169920"/>
                <a:gd name="connsiteY15" fmla="*/ 1005583 h 1225264"/>
                <a:gd name="connsiteX16" fmla="*/ 0 w 3169920"/>
                <a:gd name="connsiteY16" fmla="*/ 837982 h 1225264"/>
                <a:gd name="connsiteX17" fmla="*/ 0 w 3169920"/>
                <a:gd name="connsiteY17" fmla="*/ 837986 h 1225264"/>
                <a:gd name="connsiteX18" fmla="*/ 0 w 3169920"/>
                <a:gd name="connsiteY18" fmla="*/ 586590 h 1225264"/>
                <a:gd name="connsiteX19" fmla="*/ 0 w 3169920"/>
                <a:gd name="connsiteY19" fmla="*/ 586590 h 1225264"/>
                <a:gd name="connsiteX20" fmla="*/ 0 w 3169920"/>
                <a:gd name="connsiteY20" fmla="*/ 167601 h 1225264"/>
                <a:gd name="connsiteX0" fmla="*/ 0 w 3169920"/>
                <a:gd name="connsiteY0" fmla="*/ 167601 h 1225264"/>
                <a:gd name="connsiteX1" fmla="*/ 167601 w 3169920"/>
                <a:gd name="connsiteY1" fmla="*/ 0 h 1225264"/>
                <a:gd name="connsiteX2" fmla="*/ 528320 w 3169920"/>
                <a:gd name="connsiteY2" fmla="*/ 0 h 1225264"/>
                <a:gd name="connsiteX3" fmla="*/ 528320 w 3169920"/>
                <a:gd name="connsiteY3" fmla="*/ 0 h 1225264"/>
                <a:gd name="connsiteX4" fmla="*/ 1320800 w 3169920"/>
                <a:gd name="connsiteY4" fmla="*/ 0 h 1225264"/>
                <a:gd name="connsiteX5" fmla="*/ 3002319 w 3169920"/>
                <a:gd name="connsiteY5" fmla="*/ 0 h 1225264"/>
                <a:gd name="connsiteX6" fmla="*/ 3169920 w 3169920"/>
                <a:gd name="connsiteY6" fmla="*/ 167601 h 1225264"/>
                <a:gd name="connsiteX7" fmla="*/ 3169920 w 3169920"/>
                <a:gd name="connsiteY7" fmla="*/ 586590 h 1225264"/>
                <a:gd name="connsiteX8" fmla="*/ 3169920 w 3169920"/>
                <a:gd name="connsiteY8" fmla="*/ 586590 h 1225264"/>
                <a:gd name="connsiteX9" fmla="*/ 3169920 w 3169920"/>
                <a:gd name="connsiteY9" fmla="*/ 837986 h 1225264"/>
                <a:gd name="connsiteX10" fmla="*/ 3169920 w 3169920"/>
                <a:gd name="connsiteY10" fmla="*/ 837982 h 1225264"/>
                <a:gd name="connsiteX11" fmla="*/ 3002319 w 3169920"/>
                <a:gd name="connsiteY11" fmla="*/ 1005583 h 1225264"/>
                <a:gd name="connsiteX12" fmla="*/ 1320800 w 3169920"/>
                <a:gd name="connsiteY12" fmla="*/ 1005583 h 1225264"/>
                <a:gd name="connsiteX13" fmla="*/ 1290328 w 3169920"/>
                <a:gd name="connsiteY13" fmla="*/ 1225264 h 1225264"/>
                <a:gd name="connsiteX14" fmla="*/ 1145540 w 3169920"/>
                <a:gd name="connsiteY14" fmla="*/ 1013203 h 1225264"/>
                <a:gd name="connsiteX15" fmla="*/ 167601 w 3169920"/>
                <a:gd name="connsiteY15" fmla="*/ 1005583 h 1225264"/>
                <a:gd name="connsiteX16" fmla="*/ 0 w 3169920"/>
                <a:gd name="connsiteY16" fmla="*/ 837982 h 1225264"/>
                <a:gd name="connsiteX17" fmla="*/ 0 w 3169920"/>
                <a:gd name="connsiteY17" fmla="*/ 837986 h 1225264"/>
                <a:gd name="connsiteX18" fmla="*/ 0 w 3169920"/>
                <a:gd name="connsiteY18" fmla="*/ 586590 h 1225264"/>
                <a:gd name="connsiteX19" fmla="*/ 0 w 3169920"/>
                <a:gd name="connsiteY19" fmla="*/ 586590 h 1225264"/>
                <a:gd name="connsiteX20" fmla="*/ 0 w 3169920"/>
                <a:gd name="connsiteY20" fmla="*/ 167601 h 122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69920" h="1225264">
                  <a:moveTo>
                    <a:pt x="0" y="167601"/>
                  </a:moveTo>
                  <a:cubicBezTo>
                    <a:pt x="0" y="75038"/>
                    <a:pt x="75038" y="0"/>
                    <a:pt x="167601" y="0"/>
                  </a:cubicBezTo>
                  <a:lnTo>
                    <a:pt x="528320" y="0"/>
                  </a:lnTo>
                  <a:lnTo>
                    <a:pt x="528320" y="0"/>
                  </a:lnTo>
                  <a:lnTo>
                    <a:pt x="1320800" y="0"/>
                  </a:lnTo>
                  <a:lnTo>
                    <a:pt x="3002319" y="0"/>
                  </a:lnTo>
                  <a:cubicBezTo>
                    <a:pt x="3094882" y="0"/>
                    <a:pt x="3169920" y="75038"/>
                    <a:pt x="3169920" y="167601"/>
                  </a:cubicBezTo>
                  <a:lnTo>
                    <a:pt x="3169920" y="586590"/>
                  </a:lnTo>
                  <a:lnTo>
                    <a:pt x="3169920" y="586590"/>
                  </a:lnTo>
                  <a:lnTo>
                    <a:pt x="3169920" y="837986"/>
                  </a:lnTo>
                  <a:lnTo>
                    <a:pt x="3169920" y="837982"/>
                  </a:lnTo>
                  <a:cubicBezTo>
                    <a:pt x="3169920" y="930545"/>
                    <a:pt x="3094882" y="1005583"/>
                    <a:pt x="3002319" y="1005583"/>
                  </a:cubicBezTo>
                  <a:lnTo>
                    <a:pt x="1320800" y="1005583"/>
                  </a:lnTo>
                  <a:lnTo>
                    <a:pt x="1290328" y="1225264"/>
                  </a:lnTo>
                  <a:lnTo>
                    <a:pt x="1145540" y="1013203"/>
                  </a:lnTo>
                  <a:lnTo>
                    <a:pt x="167601" y="1005583"/>
                  </a:lnTo>
                  <a:cubicBezTo>
                    <a:pt x="75038" y="1005583"/>
                    <a:pt x="0" y="930545"/>
                    <a:pt x="0" y="837982"/>
                  </a:cubicBezTo>
                  <a:lnTo>
                    <a:pt x="0" y="837986"/>
                  </a:lnTo>
                  <a:lnTo>
                    <a:pt x="0" y="586590"/>
                  </a:lnTo>
                  <a:lnTo>
                    <a:pt x="0" y="586590"/>
                  </a:lnTo>
                  <a:lnTo>
                    <a:pt x="0" y="16760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985035" y="1932374"/>
              <a:ext cx="575491" cy="575491"/>
            </a:xfrm>
            <a:prstGeom prst="ellipse">
              <a:avLst/>
            </a:prstGeom>
            <a:solidFill>
              <a:srgbClr val="ADDAEF"/>
            </a:solidFill>
            <a:ln>
              <a:solidFill>
                <a:srgbClr val="ADD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32000" y="1389122"/>
              <a:ext cx="31898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i="1">
                  <a:latin typeface="Arial" panose="020B0604020202020204" pitchFamily="34" charset="0"/>
                  <a:cs typeface="Arial" panose="020B0604020202020204" pitchFamily="34" charset="0"/>
                </a:rPr>
                <a:t>Em xin lỗi cô,</a:t>
              </a:r>
              <a:br>
                <a:rPr lang="pt-BR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2400" i="1">
                  <a:latin typeface="Arial" panose="020B0604020202020204" pitchFamily="34" charset="0"/>
                  <a:cs typeface="Arial" panose="020B0604020202020204" pitchFamily="34" charset="0"/>
                </a:rPr>
                <a:t>em quên mang vở ạ. </a:t>
              </a:r>
              <a:endParaRPr lang="en-US" sz="24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84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đóng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huống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70641" y="5283200"/>
            <a:ext cx="7990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Đ</a:t>
            </a:r>
            <a:r>
              <a:rPr lang="vi-VN" sz="2400" smtClean="0">
                <a:solidFill>
                  <a:srgbClr val="00B050"/>
                </a:solidFill>
              </a:rPr>
              <a:t>ồ </a:t>
            </a:r>
            <a:r>
              <a:rPr lang="vi-VN" sz="2400">
                <a:solidFill>
                  <a:srgbClr val="00B050"/>
                </a:solidFill>
              </a:rPr>
              <a:t>dùng không phải của mình, không được tự </a:t>
            </a:r>
            <a:r>
              <a:rPr lang="vi-VN" sz="2400" smtClean="0">
                <a:solidFill>
                  <a:srgbClr val="00B050"/>
                </a:solidFill>
              </a:rPr>
              <a:t>ý</a:t>
            </a:r>
            <a:r>
              <a:rPr lang="en-US" sz="2400" smtClean="0">
                <a:solidFill>
                  <a:srgbClr val="00B050"/>
                </a:solidFill>
              </a:rPr>
              <a:t> </a:t>
            </a:r>
            <a:r>
              <a:rPr lang="vi-VN" sz="2400" smtClean="0">
                <a:solidFill>
                  <a:srgbClr val="00B050"/>
                </a:solidFill>
              </a:rPr>
              <a:t>sử </a:t>
            </a:r>
            <a:r>
              <a:rPr lang="vi-VN" sz="2400">
                <a:solidFill>
                  <a:srgbClr val="00B050"/>
                </a:solidFill>
              </a:rPr>
              <a:t>dụng. Nếu nhặt được, cần trả lại cho </a:t>
            </a:r>
            <a:r>
              <a:rPr lang="vi-VN" sz="2400" smtClean="0">
                <a:solidFill>
                  <a:srgbClr val="00B050"/>
                </a:solidFill>
              </a:rPr>
              <a:t>người</a:t>
            </a:r>
            <a:r>
              <a:rPr lang="en-US" sz="2400" smtClean="0">
                <a:solidFill>
                  <a:srgbClr val="00B050"/>
                </a:solidFill>
              </a:rPr>
              <a:t> </a:t>
            </a:r>
            <a:r>
              <a:rPr lang="vi-VN" sz="2400" smtClean="0">
                <a:solidFill>
                  <a:srgbClr val="00B050"/>
                </a:solidFill>
              </a:rPr>
              <a:t>đánh </a:t>
            </a:r>
            <a:r>
              <a:rPr lang="vi-VN" sz="2400" smtClean="0">
                <a:solidFill>
                  <a:srgbClr val="00B050"/>
                </a:solidFill>
              </a:rPr>
              <a:t>mất</a:t>
            </a:r>
            <a:r>
              <a:rPr lang="vi-VN" sz="2400" smtClean="0">
                <a:solidFill>
                  <a:srgbClr val="00B050"/>
                </a:solidFill>
                <a:cs typeface="Arial" panose="020B0604020202020204" pitchFamily="34" charset="0"/>
              </a:rPr>
              <a:t>. </a:t>
            </a:r>
            <a:endParaRPr lang="en-US" sz="240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8000" y="996097"/>
            <a:ext cx="8115300" cy="4165183"/>
            <a:chOff x="508000" y="996097"/>
            <a:chExt cx="8115300" cy="41651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7" r="5735"/>
            <a:stretch/>
          </p:blipFill>
          <p:spPr>
            <a:xfrm>
              <a:off x="508000" y="1635760"/>
              <a:ext cx="8115300" cy="3525520"/>
            </a:xfrm>
            <a:prstGeom prst="rect">
              <a:avLst/>
            </a:prstGeom>
          </p:spPr>
        </p:pic>
        <p:sp>
          <p:nvSpPr>
            <p:cNvPr id="5" name="Rounded Rectangular Callout 4"/>
            <p:cNvSpPr/>
            <p:nvPr/>
          </p:nvSpPr>
          <p:spPr>
            <a:xfrm>
              <a:off x="2057400" y="996097"/>
              <a:ext cx="2679700" cy="1661593"/>
            </a:xfrm>
            <a:custGeom>
              <a:avLst/>
              <a:gdLst>
                <a:gd name="connsiteX0" fmla="*/ 0 w 3169920"/>
                <a:gd name="connsiteY0" fmla="*/ 241601 h 1449575"/>
                <a:gd name="connsiteX1" fmla="*/ 241601 w 3169920"/>
                <a:gd name="connsiteY1" fmla="*/ 0 h 1449575"/>
                <a:gd name="connsiteX2" fmla="*/ 528320 w 3169920"/>
                <a:gd name="connsiteY2" fmla="*/ 0 h 1449575"/>
                <a:gd name="connsiteX3" fmla="*/ 528320 w 3169920"/>
                <a:gd name="connsiteY3" fmla="*/ 0 h 1449575"/>
                <a:gd name="connsiteX4" fmla="*/ 1320800 w 3169920"/>
                <a:gd name="connsiteY4" fmla="*/ 0 h 1449575"/>
                <a:gd name="connsiteX5" fmla="*/ 2928319 w 3169920"/>
                <a:gd name="connsiteY5" fmla="*/ 0 h 1449575"/>
                <a:gd name="connsiteX6" fmla="*/ 3169920 w 3169920"/>
                <a:gd name="connsiteY6" fmla="*/ 241601 h 1449575"/>
                <a:gd name="connsiteX7" fmla="*/ 3169920 w 3169920"/>
                <a:gd name="connsiteY7" fmla="*/ 845585 h 1449575"/>
                <a:gd name="connsiteX8" fmla="*/ 3169920 w 3169920"/>
                <a:gd name="connsiteY8" fmla="*/ 845585 h 1449575"/>
                <a:gd name="connsiteX9" fmla="*/ 3169920 w 3169920"/>
                <a:gd name="connsiteY9" fmla="*/ 1207979 h 1449575"/>
                <a:gd name="connsiteX10" fmla="*/ 3169920 w 3169920"/>
                <a:gd name="connsiteY10" fmla="*/ 1207974 h 1449575"/>
                <a:gd name="connsiteX11" fmla="*/ 2928319 w 3169920"/>
                <a:gd name="connsiteY11" fmla="*/ 1449575 h 1449575"/>
                <a:gd name="connsiteX12" fmla="*/ 1320800 w 3169920"/>
                <a:gd name="connsiteY12" fmla="*/ 1449575 h 1449575"/>
                <a:gd name="connsiteX13" fmla="*/ 1198895 w 3169920"/>
                <a:gd name="connsiteY13" fmla="*/ 1993890 h 1449575"/>
                <a:gd name="connsiteX14" fmla="*/ 528320 w 3169920"/>
                <a:gd name="connsiteY14" fmla="*/ 1449575 h 1449575"/>
                <a:gd name="connsiteX15" fmla="*/ 241601 w 3169920"/>
                <a:gd name="connsiteY15" fmla="*/ 1449575 h 1449575"/>
                <a:gd name="connsiteX16" fmla="*/ 0 w 3169920"/>
                <a:gd name="connsiteY16" fmla="*/ 1207974 h 1449575"/>
                <a:gd name="connsiteX17" fmla="*/ 0 w 3169920"/>
                <a:gd name="connsiteY17" fmla="*/ 1207979 h 1449575"/>
                <a:gd name="connsiteX18" fmla="*/ 0 w 3169920"/>
                <a:gd name="connsiteY18" fmla="*/ 845585 h 1449575"/>
                <a:gd name="connsiteX19" fmla="*/ 0 w 3169920"/>
                <a:gd name="connsiteY19" fmla="*/ 845585 h 1449575"/>
                <a:gd name="connsiteX20" fmla="*/ 0 w 3169920"/>
                <a:gd name="connsiteY20" fmla="*/ 241601 h 1449575"/>
                <a:gd name="connsiteX0" fmla="*/ 0 w 3169920"/>
                <a:gd name="connsiteY0" fmla="*/ 241601 h 1894830"/>
                <a:gd name="connsiteX1" fmla="*/ 241601 w 3169920"/>
                <a:gd name="connsiteY1" fmla="*/ 0 h 1894830"/>
                <a:gd name="connsiteX2" fmla="*/ 528320 w 3169920"/>
                <a:gd name="connsiteY2" fmla="*/ 0 h 1894830"/>
                <a:gd name="connsiteX3" fmla="*/ 528320 w 3169920"/>
                <a:gd name="connsiteY3" fmla="*/ 0 h 1894830"/>
                <a:gd name="connsiteX4" fmla="*/ 1320800 w 3169920"/>
                <a:gd name="connsiteY4" fmla="*/ 0 h 1894830"/>
                <a:gd name="connsiteX5" fmla="*/ 2928319 w 3169920"/>
                <a:gd name="connsiteY5" fmla="*/ 0 h 1894830"/>
                <a:gd name="connsiteX6" fmla="*/ 3169920 w 3169920"/>
                <a:gd name="connsiteY6" fmla="*/ 241601 h 1894830"/>
                <a:gd name="connsiteX7" fmla="*/ 3169920 w 3169920"/>
                <a:gd name="connsiteY7" fmla="*/ 845585 h 1894830"/>
                <a:gd name="connsiteX8" fmla="*/ 3169920 w 3169920"/>
                <a:gd name="connsiteY8" fmla="*/ 845585 h 1894830"/>
                <a:gd name="connsiteX9" fmla="*/ 3169920 w 3169920"/>
                <a:gd name="connsiteY9" fmla="*/ 1207979 h 1894830"/>
                <a:gd name="connsiteX10" fmla="*/ 3169920 w 3169920"/>
                <a:gd name="connsiteY10" fmla="*/ 1207974 h 1894830"/>
                <a:gd name="connsiteX11" fmla="*/ 2928319 w 3169920"/>
                <a:gd name="connsiteY11" fmla="*/ 1449575 h 1894830"/>
                <a:gd name="connsiteX12" fmla="*/ 1320800 w 3169920"/>
                <a:gd name="connsiteY12" fmla="*/ 1449575 h 1894830"/>
                <a:gd name="connsiteX13" fmla="*/ 1198895 w 3169920"/>
                <a:gd name="connsiteY13" fmla="*/ 1894830 h 1894830"/>
                <a:gd name="connsiteX14" fmla="*/ 528320 w 3169920"/>
                <a:gd name="connsiteY14" fmla="*/ 1449575 h 1894830"/>
                <a:gd name="connsiteX15" fmla="*/ 241601 w 3169920"/>
                <a:gd name="connsiteY15" fmla="*/ 1449575 h 1894830"/>
                <a:gd name="connsiteX16" fmla="*/ 0 w 3169920"/>
                <a:gd name="connsiteY16" fmla="*/ 1207974 h 1894830"/>
                <a:gd name="connsiteX17" fmla="*/ 0 w 3169920"/>
                <a:gd name="connsiteY17" fmla="*/ 1207979 h 1894830"/>
                <a:gd name="connsiteX18" fmla="*/ 0 w 3169920"/>
                <a:gd name="connsiteY18" fmla="*/ 845585 h 1894830"/>
                <a:gd name="connsiteX19" fmla="*/ 0 w 3169920"/>
                <a:gd name="connsiteY19" fmla="*/ 845585 h 1894830"/>
                <a:gd name="connsiteX20" fmla="*/ 0 w 3169920"/>
                <a:gd name="connsiteY20" fmla="*/ 241601 h 1894830"/>
                <a:gd name="connsiteX0" fmla="*/ 0 w 3169920"/>
                <a:gd name="connsiteY0" fmla="*/ 241601 h 1894830"/>
                <a:gd name="connsiteX1" fmla="*/ 241601 w 3169920"/>
                <a:gd name="connsiteY1" fmla="*/ 0 h 1894830"/>
                <a:gd name="connsiteX2" fmla="*/ 528320 w 3169920"/>
                <a:gd name="connsiteY2" fmla="*/ 0 h 1894830"/>
                <a:gd name="connsiteX3" fmla="*/ 528320 w 3169920"/>
                <a:gd name="connsiteY3" fmla="*/ 0 h 1894830"/>
                <a:gd name="connsiteX4" fmla="*/ 1320800 w 3169920"/>
                <a:gd name="connsiteY4" fmla="*/ 0 h 1894830"/>
                <a:gd name="connsiteX5" fmla="*/ 2928319 w 3169920"/>
                <a:gd name="connsiteY5" fmla="*/ 0 h 1894830"/>
                <a:gd name="connsiteX6" fmla="*/ 3169920 w 3169920"/>
                <a:gd name="connsiteY6" fmla="*/ 241601 h 1894830"/>
                <a:gd name="connsiteX7" fmla="*/ 3169920 w 3169920"/>
                <a:gd name="connsiteY7" fmla="*/ 845585 h 1894830"/>
                <a:gd name="connsiteX8" fmla="*/ 3169920 w 3169920"/>
                <a:gd name="connsiteY8" fmla="*/ 845585 h 1894830"/>
                <a:gd name="connsiteX9" fmla="*/ 3169920 w 3169920"/>
                <a:gd name="connsiteY9" fmla="*/ 1207979 h 1894830"/>
                <a:gd name="connsiteX10" fmla="*/ 3169920 w 3169920"/>
                <a:gd name="connsiteY10" fmla="*/ 1207974 h 1894830"/>
                <a:gd name="connsiteX11" fmla="*/ 2928319 w 3169920"/>
                <a:gd name="connsiteY11" fmla="*/ 1449575 h 1894830"/>
                <a:gd name="connsiteX12" fmla="*/ 1320800 w 3169920"/>
                <a:gd name="connsiteY12" fmla="*/ 1449575 h 1894830"/>
                <a:gd name="connsiteX13" fmla="*/ 1198895 w 3169920"/>
                <a:gd name="connsiteY13" fmla="*/ 1894830 h 1894830"/>
                <a:gd name="connsiteX14" fmla="*/ 1122680 w 3169920"/>
                <a:gd name="connsiteY14" fmla="*/ 1464815 h 1894830"/>
                <a:gd name="connsiteX15" fmla="*/ 241601 w 3169920"/>
                <a:gd name="connsiteY15" fmla="*/ 1449575 h 1894830"/>
                <a:gd name="connsiteX16" fmla="*/ 0 w 3169920"/>
                <a:gd name="connsiteY16" fmla="*/ 1207974 h 1894830"/>
                <a:gd name="connsiteX17" fmla="*/ 0 w 3169920"/>
                <a:gd name="connsiteY17" fmla="*/ 1207979 h 1894830"/>
                <a:gd name="connsiteX18" fmla="*/ 0 w 3169920"/>
                <a:gd name="connsiteY18" fmla="*/ 845585 h 1894830"/>
                <a:gd name="connsiteX19" fmla="*/ 0 w 3169920"/>
                <a:gd name="connsiteY19" fmla="*/ 845585 h 1894830"/>
                <a:gd name="connsiteX20" fmla="*/ 0 w 3169920"/>
                <a:gd name="connsiteY20" fmla="*/ 241601 h 189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69920" h="1894830">
                  <a:moveTo>
                    <a:pt x="0" y="241601"/>
                  </a:moveTo>
                  <a:cubicBezTo>
                    <a:pt x="0" y="108168"/>
                    <a:pt x="108168" y="0"/>
                    <a:pt x="241601" y="0"/>
                  </a:cubicBezTo>
                  <a:lnTo>
                    <a:pt x="528320" y="0"/>
                  </a:lnTo>
                  <a:lnTo>
                    <a:pt x="528320" y="0"/>
                  </a:lnTo>
                  <a:lnTo>
                    <a:pt x="1320800" y="0"/>
                  </a:lnTo>
                  <a:lnTo>
                    <a:pt x="2928319" y="0"/>
                  </a:lnTo>
                  <a:cubicBezTo>
                    <a:pt x="3061752" y="0"/>
                    <a:pt x="3169920" y="108168"/>
                    <a:pt x="3169920" y="241601"/>
                  </a:cubicBezTo>
                  <a:lnTo>
                    <a:pt x="3169920" y="845585"/>
                  </a:lnTo>
                  <a:lnTo>
                    <a:pt x="3169920" y="845585"/>
                  </a:lnTo>
                  <a:lnTo>
                    <a:pt x="3169920" y="1207979"/>
                  </a:lnTo>
                  <a:lnTo>
                    <a:pt x="3169920" y="1207974"/>
                  </a:lnTo>
                  <a:cubicBezTo>
                    <a:pt x="3169920" y="1341407"/>
                    <a:pt x="3061752" y="1449575"/>
                    <a:pt x="2928319" y="1449575"/>
                  </a:cubicBezTo>
                  <a:lnTo>
                    <a:pt x="1320800" y="1449575"/>
                  </a:lnTo>
                  <a:lnTo>
                    <a:pt x="1198895" y="1894830"/>
                  </a:lnTo>
                  <a:lnTo>
                    <a:pt x="1122680" y="1464815"/>
                  </a:lnTo>
                  <a:lnTo>
                    <a:pt x="241601" y="1449575"/>
                  </a:lnTo>
                  <a:cubicBezTo>
                    <a:pt x="108168" y="1449575"/>
                    <a:pt x="0" y="1341407"/>
                    <a:pt x="0" y="1207974"/>
                  </a:cubicBezTo>
                  <a:lnTo>
                    <a:pt x="0" y="1207979"/>
                  </a:lnTo>
                  <a:lnTo>
                    <a:pt x="0" y="845585"/>
                  </a:lnTo>
                  <a:lnTo>
                    <a:pt x="0" y="845585"/>
                  </a:lnTo>
                  <a:lnTo>
                    <a:pt x="0" y="241601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>
                <a:solidFill>
                  <a:schemeClr val="tx1"/>
                </a:solidFill>
                <a:cs typeface="Arial-SGK-TV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972048" y="2069212"/>
              <a:ext cx="588478" cy="588478"/>
            </a:xfrm>
            <a:prstGeom prst="ellipse">
              <a:avLst/>
            </a:prstGeom>
            <a:solidFill>
              <a:srgbClr val="ADDAEF"/>
            </a:solidFill>
            <a:ln>
              <a:solidFill>
                <a:srgbClr val="ADD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49274" y="1033472"/>
              <a:ext cx="271322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i="1">
                  <a:latin typeface="Arial" panose="020B0604020202020204" pitchFamily="34" charset="0"/>
                  <a:cs typeface="Arial" panose="020B0604020202020204" pitchFamily="34" charset="0"/>
                </a:rPr>
                <a:t>Thưa cô, hộp bút</a:t>
              </a:r>
              <a:br>
                <a:rPr lang="vi-VN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vi-VN" sz="2400" i="1">
                  <a:latin typeface="Arial" panose="020B0604020202020204" pitchFamily="34" charset="0"/>
                  <a:cs typeface="Arial" panose="020B0604020202020204" pitchFamily="34" charset="0"/>
                </a:rPr>
                <a:t>của bạn nào</a:t>
              </a:r>
              <a:br>
                <a:rPr lang="vi-VN" sz="2400" i="1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vi-VN" sz="2400" i="1">
                  <a:latin typeface="Arial" panose="020B0604020202020204" pitchFamily="34" charset="0"/>
                  <a:cs typeface="Arial" panose="020B0604020202020204" pitchFamily="34" charset="0"/>
                </a:rPr>
                <a:t>bỏ quên ạ! </a:t>
              </a:r>
              <a:endParaRPr lang="en-US" sz="24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err="1" smtClean="0"/>
              <a:t>trong</a:t>
            </a:r>
            <a:r>
              <a:rPr lang="en-US" sz="2400" smtClean="0"/>
              <a:t> mỗi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huống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" y="1216152"/>
            <a:ext cx="8225935" cy="4249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3209" y="1216152"/>
            <a:ext cx="575491" cy="575491"/>
          </a:xfrm>
          <a:prstGeom prst="ellipse">
            <a:avLst/>
          </a:prstGeom>
          <a:solidFill>
            <a:srgbClr val="ADDAEF"/>
          </a:solidFill>
          <a:ln>
            <a:solidFill>
              <a:srgbClr val="ADD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5357" y="5720080"/>
            <a:ext cx="5213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Làm vỡ cửa kính nhà bác hàng xóm </a:t>
            </a:r>
          </a:p>
        </p:txBody>
      </p:sp>
    </p:spTree>
    <p:extLst>
      <p:ext uri="{BB962C8B-B14F-4D97-AF65-F5344CB8AC3E}">
        <p14:creationId xmlns:p14="http://schemas.microsoft.com/office/powerpoint/2010/main" val="382182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4" y="1638807"/>
            <a:ext cx="7979842" cy="4124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632FA4-A362-443C-8461-97A1A41AE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err="1" smtClean="0"/>
              <a:t>trong</a:t>
            </a:r>
            <a:r>
              <a:rPr lang="en-US" sz="2400" smtClean="0"/>
              <a:t> mỗi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huống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707005" y="1174215"/>
            <a:ext cx="1727200" cy="1200535"/>
          </a:xfrm>
          <a:custGeom>
            <a:avLst/>
            <a:gdLst>
              <a:gd name="connsiteX0" fmla="*/ 0 w 1727200"/>
              <a:gd name="connsiteY0" fmla="*/ 118493 h 710943"/>
              <a:gd name="connsiteX1" fmla="*/ 118493 w 1727200"/>
              <a:gd name="connsiteY1" fmla="*/ 0 h 710943"/>
              <a:gd name="connsiteX2" fmla="*/ 1007533 w 1727200"/>
              <a:gd name="connsiteY2" fmla="*/ 0 h 710943"/>
              <a:gd name="connsiteX3" fmla="*/ 1007533 w 1727200"/>
              <a:gd name="connsiteY3" fmla="*/ 0 h 710943"/>
              <a:gd name="connsiteX4" fmla="*/ 1439333 w 1727200"/>
              <a:gd name="connsiteY4" fmla="*/ 0 h 710943"/>
              <a:gd name="connsiteX5" fmla="*/ 1608707 w 1727200"/>
              <a:gd name="connsiteY5" fmla="*/ 0 h 710943"/>
              <a:gd name="connsiteX6" fmla="*/ 1727200 w 1727200"/>
              <a:gd name="connsiteY6" fmla="*/ 118493 h 710943"/>
              <a:gd name="connsiteX7" fmla="*/ 1727200 w 1727200"/>
              <a:gd name="connsiteY7" fmla="*/ 414717 h 710943"/>
              <a:gd name="connsiteX8" fmla="*/ 1727200 w 1727200"/>
              <a:gd name="connsiteY8" fmla="*/ 414717 h 710943"/>
              <a:gd name="connsiteX9" fmla="*/ 1727200 w 1727200"/>
              <a:gd name="connsiteY9" fmla="*/ 592453 h 710943"/>
              <a:gd name="connsiteX10" fmla="*/ 1727200 w 1727200"/>
              <a:gd name="connsiteY10" fmla="*/ 592450 h 710943"/>
              <a:gd name="connsiteX11" fmla="*/ 1608707 w 1727200"/>
              <a:gd name="connsiteY11" fmla="*/ 710943 h 710943"/>
              <a:gd name="connsiteX12" fmla="*/ 1439333 w 1727200"/>
              <a:gd name="connsiteY12" fmla="*/ 710943 h 710943"/>
              <a:gd name="connsiteX13" fmla="*/ 1603792 w 1727200"/>
              <a:gd name="connsiteY13" fmla="*/ 1124335 h 710943"/>
              <a:gd name="connsiteX14" fmla="*/ 1007533 w 1727200"/>
              <a:gd name="connsiteY14" fmla="*/ 710943 h 710943"/>
              <a:gd name="connsiteX15" fmla="*/ 118493 w 1727200"/>
              <a:gd name="connsiteY15" fmla="*/ 710943 h 710943"/>
              <a:gd name="connsiteX16" fmla="*/ 0 w 1727200"/>
              <a:gd name="connsiteY16" fmla="*/ 592450 h 710943"/>
              <a:gd name="connsiteX17" fmla="*/ 0 w 1727200"/>
              <a:gd name="connsiteY17" fmla="*/ 592453 h 710943"/>
              <a:gd name="connsiteX18" fmla="*/ 0 w 1727200"/>
              <a:gd name="connsiteY18" fmla="*/ 414717 h 710943"/>
              <a:gd name="connsiteX19" fmla="*/ 0 w 1727200"/>
              <a:gd name="connsiteY19" fmla="*/ 414717 h 710943"/>
              <a:gd name="connsiteX20" fmla="*/ 0 w 1727200"/>
              <a:gd name="connsiteY20" fmla="*/ 118493 h 710943"/>
              <a:gd name="connsiteX0" fmla="*/ 0 w 1727200"/>
              <a:gd name="connsiteY0" fmla="*/ 118493 h 1124335"/>
              <a:gd name="connsiteX1" fmla="*/ 118493 w 1727200"/>
              <a:gd name="connsiteY1" fmla="*/ 0 h 1124335"/>
              <a:gd name="connsiteX2" fmla="*/ 1007533 w 1727200"/>
              <a:gd name="connsiteY2" fmla="*/ 0 h 1124335"/>
              <a:gd name="connsiteX3" fmla="*/ 1007533 w 1727200"/>
              <a:gd name="connsiteY3" fmla="*/ 0 h 1124335"/>
              <a:gd name="connsiteX4" fmla="*/ 1439333 w 1727200"/>
              <a:gd name="connsiteY4" fmla="*/ 0 h 1124335"/>
              <a:gd name="connsiteX5" fmla="*/ 1608707 w 1727200"/>
              <a:gd name="connsiteY5" fmla="*/ 0 h 1124335"/>
              <a:gd name="connsiteX6" fmla="*/ 1727200 w 1727200"/>
              <a:gd name="connsiteY6" fmla="*/ 118493 h 1124335"/>
              <a:gd name="connsiteX7" fmla="*/ 1727200 w 1727200"/>
              <a:gd name="connsiteY7" fmla="*/ 414717 h 1124335"/>
              <a:gd name="connsiteX8" fmla="*/ 1727200 w 1727200"/>
              <a:gd name="connsiteY8" fmla="*/ 414717 h 1124335"/>
              <a:gd name="connsiteX9" fmla="*/ 1727200 w 1727200"/>
              <a:gd name="connsiteY9" fmla="*/ 592453 h 1124335"/>
              <a:gd name="connsiteX10" fmla="*/ 1727200 w 1727200"/>
              <a:gd name="connsiteY10" fmla="*/ 592450 h 1124335"/>
              <a:gd name="connsiteX11" fmla="*/ 1608707 w 1727200"/>
              <a:gd name="connsiteY11" fmla="*/ 710943 h 1124335"/>
              <a:gd name="connsiteX12" fmla="*/ 1229783 w 1727200"/>
              <a:gd name="connsiteY12" fmla="*/ 691893 h 1124335"/>
              <a:gd name="connsiteX13" fmla="*/ 1603792 w 1727200"/>
              <a:gd name="connsiteY13" fmla="*/ 1124335 h 1124335"/>
              <a:gd name="connsiteX14" fmla="*/ 1007533 w 1727200"/>
              <a:gd name="connsiteY14" fmla="*/ 710943 h 1124335"/>
              <a:gd name="connsiteX15" fmla="*/ 118493 w 1727200"/>
              <a:gd name="connsiteY15" fmla="*/ 710943 h 1124335"/>
              <a:gd name="connsiteX16" fmla="*/ 0 w 1727200"/>
              <a:gd name="connsiteY16" fmla="*/ 592450 h 1124335"/>
              <a:gd name="connsiteX17" fmla="*/ 0 w 1727200"/>
              <a:gd name="connsiteY17" fmla="*/ 592453 h 1124335"/>
              <a:gd name="connsiteX18" fmla="*/ 0 w 1727200"/>
              <a:gd name="connsiteY18" fmla="*/ 414717 h 1124335"/>
              <a:gd name="connsiteX19" fmla="*/ 0 w 1727200"/>
              <a:gd name="connsiteY19" fmla="*/ 414717 h 1124335"/>
              <a:gd name="connsiteX20" fmla="*/ 0 w 1727200"/>
              <a:gd name="connsiteY20" fmla="*/ 118493 h 1124335"/>
              <a:gd name="connsiteX0" fmla="*/ 0 w 1727200"/>
              <a:gd name="connsiteY0" fmla="*/ 118493 h 1200535"/>
              <a:gd name="connsiteX1" fmla="*/ 118493 w 1727200"/>
              <a:gd name="connsiteY1" fmla="*/ 0 h 1200535"/>
              <a:gd name="connsiteX2" fmla="*/ 1007533 w 1727200"/>
              <a:gd name="connsiteY2" fmla="*/ 0 h 1200535"/>
              <a:gd name="connsiteX3" fmla="*/ 1007533 w 1727200"/>
              <a:gd name="connsiteY3" fmla="*/ 0 h 1200535"/>
              <a:gd name="connsiteX4" fmla="*/ 1439333 w 1727200"/>
              <a:gd name="connsiteY4" fmla="*/ 0 h 1200535"/>
              <a:gd name="connsiteX5" fmla="*/ 1608707 w 1727200"/>
              <a:gd name="connsiteY5" fmla="*/ 0 h 1200535"/>
              <a:gd name="connsiteX6" fmla="*/ 1727200 w 1727200"/>
              <a:gd name="connsiteY6" fmla="*/ 118493 h 1200535"/>
              <a:gd name="connsiteX7" fmla="*/ 1727200 w 1727200"/>
              <a:gd name="connsiteY7" fmla="*/ 414717 h 1200535"/>
              <a:gd name="connsiteX8" fmla="*/ 1727200 w 1727200"/>
              <a:gd name="connsiteY8" fmla="*/ 414717 h 1200535"/>
              <a:gd name="connsiteX9" fmla="*/ 1727200 w 1727200"/>
              <a:gd name="connsiteY9" fmla="*/ 592453 h 1200535"/>
              <a:gd name="connsiteX10" fmla="*/ 1727200 w 1727200"/>
              <a:gd name="connsiteY10" fmla="*/ 592450 h 1200535"/>
              <a:gd name="connsiteX11" fmla="*/ 1608707 w 1727200"/>
              <a:gd name="connsiteY11" fmla="*/ 710943 h 1200535"/>
              <a:gd name="connsiteX12" fmla="*/ 1229783 w 1727200"/>
              <a:gd name="connsiteY12" fmla="*/ 691893 h 1200535"/>
              <a:gd name="connsiteX13" fmla="*/ 1565692 w 1727200"/>
              <a:gd name="connsiteY13" fmla="*/ 1200535 h 1200535"/>
              <a:gd name="connsiteX14" fmla="*/ 1007533 w 1727200"/>
              <a:gd name="connsiteY14" fmla="*/ 710943 h 1200535"/>
              <a:gd name="connsiteX15" fmla="*/ 118493 w 1727200"/>
              <a:gd name="connsiteY15" fmla="*/ 710943 h 1200535"/>
              <a:gd name="connsiteX16" fmla="*/ 0 w 1727200"/>
              <a:gd name="connsiteY16" fmla="*/ 592450 h 1200535"/>
              <a:gd name="connsiteX17" fmla="*/ 0 w 1727200"/>
              <a:gd name="connsiteY17" fmla="*/ 592453 h 1200535"/>
              <a:gd name="connsiteX18" fmla="*/ 0 w 1727200"/>
              <a:gd name="connsiteY18" fmla="*/ 414717 h 1200535"/>
              <a:gd name="connsiteX19" fmla="*/ 0 w 1727200"/>
              <a:gd name="connsiteY19" fmla="*/ 414717 h 1200535"/>
              <a:gd name="connsiteX20" fmla="*/ 0 w 1727200"/>
              <a:gd name="connsiteY20" fmla="*/ 118493 h 1200535"/>
              <a:gd name="connsiteX0" fmla="*/ 0 w 1727200"/>
              <a:gd name="connsiteY0" fmla="*/ 118493 h 1200535"/>
              <a:gd name="connsiteX1" fmla="*/ 118493 w 1727200"/>
              <a:gd name="connsiteY1" fmla="*/ 0 h 1200535"/>
              <a:gd name="connsiteX2" fmla="*/ 1007533 w 1727200"/>
              <a:gd name="connsiteY2" fmla="*/ 0 h 1200535"/>
              <a:gd name="connsiteX3" fmla="*/ 1007533 w 1727200"/>
              <a:gd name="connsiteY3" fmla="*/ 0 h 1200535"/>
              <a:gd name="connsiteX4" fmla="*/ 1439333 w 1727200"/>
              <a:gd name="connsiteY4" fmla="*/ 0 h 1200535"/>
              <a:gd name="connsiteX5" fmla="*/ 1608707 w 1727200"/>
              <a:gd name="connsiteY5" fmla="*/ 0 h 1200535"/>
              <a:gd name="connsiteX6" fmla="*/ 1727200 w 1727200"/>
              <a:gd name="connsiteY6" fmla="*/ 118493 h 1200535"/>
              <a:gd name="connsiteX7" fmla="*/ 1727200 w 1727200"/>
              <a:gd name="connsiteY7" fmla="*/ 414717 h 1200535"/>
              <a:gd name="connsiteX8" fmla="*/ 1727200 w 1727200"/>
              <a:gd name="connsiteY8" fmla="*/ 414717 h 1200535"/>
              <a:gd name="connsiteX9" fmla="*/ 1727200 w 1727200"/>
              <a:gd name="connsiteY9" fmla="*/ 592453 h 1200535"/>
              <a:gd name="connsiteX10" fmla="*/ 1727200 w 1727200"/>
              <a:gd name="connsiteY10" fmla="*/ 592450 h 1200535"/>
              <a:gd name="connsiteX11" fmla="*/ 1608707 w 1727200"/>
              <a:gd name="connsiteY11" fmla="*/ 710943 h 1200535"/>
              <a:gd name="connsiteX12" fmla="*/ 1220258 w 1727200"/>
              <a:gd name="connsiteY12" fmla="*/ 701418 h 1200535"/>
              <a:gd name="connsiteX13" fmla="*/ 1565692 w 1727200"/>
              <a:gd name="connsiteY13" fmla="*/ 1200535 h 1200535"/>
              <a:gd name="connsiteX14" fmla="*/ 1007533 w 1727200"/>
              <a:gd name="connsiteY14" fmla="*/ 710943 h 1200535"/>
              <a:gd name="connsiteX15" fmla="*/ 118493 w 1727200"/>
              <a:gd name="connsiteY15" fmla="*/ 710943 h 1200535"/>
              <a:gd name="connsiteX16" fmla="*/ 0 w 1727200"/>
              <a:gd name="connsiteY16" fmla="*/ 592450 h 1200535"/>
              <a:gd name="connsiteX17" fmla="*/ 0 w 1727200"/>
              <a:gd name="connsiteY17" fmla="*/ 592453 h 1200535"/>
              <a:gd name="connsiteX18" fmla="*/ 0 w 1727200"/>
              <a:gd name="connsiteY18" fmla="*/ 414717 h 1200535"/>
              <a:gd name="connsiteX19" fmla="*/ 0 w 1727200"/>
              <a:gd name="connsiteY19" fmla="*/ 414717 h 1200535"/>
              <a:gd name="connsiteX20" fmla="*/ 0 w 1727200"/>
              <a:gd name="connsiteY20" fmla="*/ 118493 h 120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27200" h="1200535">
                <a:moveTo>
                  <a:pt x="0" y="118493"/>
                </a:moveTo>
                <a:cubicBezTo>
                  <a:pt x="0" y="53051"/>
                  <a:pt x="53051" y="0"/>
                  <a:pt x="118493" y="0"/>
                </a:cubicBezTo>
                <a:lnTo>
                  <a:pt x="1007533" y="0"/>
                </a:lnTo>
                <a:lnTo>
                  <a:pt x="1007533" y="0"/>
                </a:lnTo>
                <a:lnTo>
                  <a:pt x="1439333" y="0"/>
                </a:lnTo>
                <a:lnTo>
                  <a:pt x="1608707" y="0"/>
                </a:lnTo>
                <a:cubicBezTo>
                  <a:pt x="1674149" y="0"/>
                  <a:pt x="1727200" y="53051"/>
                  <a:pt x="1727200" y="118493"/>
                </a:cubicBezTo>
                <a:lnTo>
                  <a:pt x="1727200" y="414717"/>
                </a:lnTo>
                <a:lnTo>
                  <a:pt x="1727200" y="414717"/>
                </a:lnTo>
                <a:lnTo>
                  <a:pt x="1727200" y="592453"/>
                </a:lnTo>
                <a:lnTo>
                  <a:pt x="1727200" y="592450"/>
                </a:lnTo>
                <a:cubicBezTo>
                  <a:pt x="1727200" y="657892"/>
                  <a:pt x="1674149" y="710943"/>
                  <a:pt x="1608707" y="710943"/>
                </a:cubicBezTo>
                <a:lnTo>
                  <a:pt x="1220258" y="701418"/>
                </a:lnTo>
                <a:lnTo>
                  <a:pt x="1565692" y="1200535"/>
                </a:lnTo>
                <a:lnTo>
                  <a:pt x="1007533" y="710943"/>
                </a:lnTo>
                <a:lnTo>
                  <a:pt x="118493" y="710943"/>
                </a:lnTo>
                <a:cubicBezTo>
                  <a:pt x="53051" y="710943"/>
                  <a:pt x="0" y="657892"/>
                  <a:pt x="0" y="592450"/>
                </a:cubicBezTo>
                <a:lnTo>
                  <a:pt x="0" y="592453"/>
                </a:lnTo>
                <a:lnTo>
                  <a:pt x="0" y="414717"/>
                </a:lnTo>
                <a:lnTo>
                  <a:pt x="0" y="414717"/>
                </a:lnTo>
                <a:lnTo>
                  <a:pt x="0" y="118493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857875" y="1062993"/>
            <a:ext cx="2702650" cy="1479967"/>
          </a:xfrm>
          <a:custGeom>
            <a:avLst/>
            <a:gdLst>
              <a:gd name="connsiteX0" fmla="*/ 0 w 3045551"/>
              <a:gd name="connsiteY0" fmla="*/ 165955 h 995711"/>
              <a:gd name="connsiteX1" fmla="*/ 165955 w 3045551"/>
              <a:gd name="connsiteY1" fmla="*/ 0 h 995711"/>
              <a:gd name="connsiteX2" fmla="*/ 507592 w 3045551"/>
              <a:gd name="connsiteY2" fmla="*/ 0 h 995711"/>
              <a:gd name="connsiteX3" fmla="*/ 507592 w 3045551"/>
              <a:gd name="connsiteY3" fmla="*/ 0 h 995711"/>
              <a:gd name="connsiteX4" fmla="*/ 1268980 w 3045551"/>
              <a:gd name="connsiteY4" fmla="*/ 0 h 995711"/>
              <a:gd name="connsiteX5" fmla="*/ 2879596 w 3045551"/>
              <a:gd name="connsiteY5" fmla="*/ 0 h 995711"/>
              <a:gd name="connsiteX6" fmla="*/ 3045551 w 3045551"/>
              <a:gd name="connsiteY6" fmla="*/ 165955 h 995711"/>
              <a:gd name="connsiteX7" fmla="*/ 3045551 w 3045551"/>
              <a:gd name="connsiteY7" fmla="*/ 580831 h 995711"/>
              <a:gd name="connsiteX8" fmla="*/ 3045551 w 3045551"/>
              <a:gd name="connsiteY8" fmla="*/ 580831 h 995711"/>
              <a:gd name="connsiteX9" fmla="*/ 3045551 w 3045551"/>
              <a:gd name="connsiteY9" fmla="*/ 829759 h 995711"/>
              <a:gd name="connsiteX10" fmla="*/ 3045551 w 3045551"/>
              <a:gd name="connsiteY10" fmla="*/ 829756 h 995711"/>
              <a:gd name="connsiteX11" fmla="*/ 2879596 w 3045551"/>
              <a:gd name="connsiteY11" fmla="*/ 995711 h 995711"/>
              <a:gd name="connsiteX12" fmla="*/ 1268980 w 3045551"/>
              <a:gd name="connsiteY12" fmla="*/ 995711 h 995711"/>
              <a:gd name="connsiteX13" fmla="*/ 988099 w 3045551"/>
              <a:gd name="connsiteY13" fmla="*/ 1556167 h 995711"/>
              <a:gd name="connsiteX14" fmla="*/ 507592 w 3045551"/>
              <a:gd name="connsiteY14" fmla="*/ 995711 h 995711"/>
              <a:gd name="connsiteX15" fmla="*/ 165955 w 3045551"/>
              <a:gd name="connsiteY15" fmla="*/ 995711 h 995711"/>
              <a:gd name="connsiteX16" fmla="*/ 0 w 3045551"/>
              <a:gd name="connsiteY16" fmla="*/ 829756 h 995711"/>
              <a:gd name="connsiteX17" fmla="*/ 0 w 3045551"/>
              <a:gd name="connsiteY17" fmla="*/ 829759 h 995711"/>
              <a:gd name="connsiteX18" fmla="*/ 0 w 3045551"/>
              <a:gd name="connsiteY18" fmla="*/ 580831 h 995711"/>
              <a:gd name="connsiteX19" fmla="*/ 0 w 3045551"/>
              <a:gd name="connsiteY19" fmla="*/ 580831 h 995711"/>
              <a:gd name="connsiteX20" fmla="*/ 0 w 3045551"/>
              <a:gd name="connsiteY20" fmla="*/ 165955 h 995711"/>
              <a:gd name="connsiteX0" fmla="*/ 0 w 3045551"/>
              <a:gd name="connsiteY0" fmla="*/ 165955 h 1556167"/>
              <a:gd name="connsiteX1" fmla="*/ 165955 w 3045551"/>
              <a:gd name="connsiteY1" fmla="*/ 0 h 1556167"/>
              <a:gd name="connsiteX2" fmla="*/ 507592 w 3045551"/>
              <a:gd name="connsiteY2" fmla="*/ 0 h 1556167"/>
              <a:gd name="connsiteX3" fmla="*/ 507592 w 3045551"/>
              <a:gd name="connsiteY3" fmla="*/ 0 h 1556167"/>
              <a:gd name="connsiteX4" fmla="*/ 1268980 w 3045551"/>
              <a:gd name="connsiteY4" fmla="*/ 0 h 1556167"/>
              <a:gd name="connsiteX5" fmla="*/ 2879596 w 3045551"/>
              <a:gd name="connsiteY5" fmla="*/ 0 h 1556167"/>
              <a:gd name="connsiteX6" fmla="*/ 3045551 w 3045551"/>
              <a:gd name="connsiteY6" fmla="*/ 165955 h 1556167"/>
              <a:gd name="connsiteX7" fmla="*/ 3045551 w 3045551"/>
              <a:gd name="connsiteY7" fmla="*/ 580831 h 1556167"/>
              <a:gd name="connsiteX8" fmla="*/ 3045551 w 3045551"/>
              <a:gd name="connsiteY8" fmla="*/ 580831 h 1556167"/>
              <a:gd name="connsiteX9" fmla="*/ 3045551 w 3045551"/>
              <a:gd name="connsiteY9" fmla="*/ 829759 h 1556167"/>
              <a:gd name="connsiteX10" fmla="*/ 3045551 w 3045551"/>
              <a:gd name="connsiteY10" fmla="*/ 829756 h 1556167"/>
              <a:gd name="connsiteX11" fmla="*/ 2879596 w 3045551"/>
              <a:gd name="connsiteY11" fmla="*/ 995711 h 1556167"/>
              <a:gd name="connsiteX12" fmla="*/ 1268980 w 3045551"/>
              <a:gd name="connsiteY12" fmla="*/ 995711 h 1556167"/>
              <a:gd name="connsiteX13" fmla="*/ 988099 w 3045551"/>
              <a:gd name="connsiteY13" fmla="*/ 1556167 h 1556167"/>
              <a:gd name="connsiteX14" fmla="*/ 926692 w 3045551"/>
              <a:gd name="connsiteY14" fmla="*/ 986186 h 1556167"/>
              <a:gd name="connsiteX15" fmla="*/ 165955 w 3045551"/>
              <a:gd name="connsiteY15" fmla="*/ 995711 h 1556167"/>
              <a:gd name="connsiteX16" fmla="*/ 0 w 3045551"/>
              <a:gd name="connsiteY16" fmla="*/ 829756 h 1556167"/>
              <a:gd name="connsiteX17" fmla="*/ 0 w 3045551"/>
              <a:gd name="connsiteY17" fmla="*/ 829759 h 1556167"/>
              <a:gd name="connsiteX18" fmla="*/ 0 w 3045551"/>
              <a:gd name="connsiteY18" fmla="*/ 580831 h 1556167"/>
              <a:gd name="connsiteX19" fmla="*/ 0 w 3045551"/>
              <a:gd name="connsiteY19" fmla="*/ 580831 h 1556167"/>
              <a:gd name="connsiteX20" fmla="*/ 0 w 3045551"/>
              <a:gd name="connsiteY20" fmla="*/ 165955 h 1556167"/>
              <a:gd name="connsiteX0" fmla="*/ 0 w 3045551"/>
              <a:gd name="connsiteY0" fmla="*/ 165955 h 1489492"/>
              <a:gd name="connsiteX1" fmla="*/ 165955 w 3045551"/>
              <a:gd name="connsiteY1" fmla="*/ 0 h 1489492"/>
              <a:gd name="connsiteX2" fmla="*/ 507592 w 3045551"/>
              <a:gd name="connsiteY2" fmla="*/ 0 h 1489492"/>
              <a:gd name="connsiteX3" fmla="*/ 507592 w 3045551"/>
              <a:gd name="connsiteY3" fmla="*/ 0 h 1489492"/>
              <a:gd name="connsiteX4" fmla="*/ 1268980 w 3045551"/>
              <a:gd name="connsiteY4" fmla="*/ 0 h 1489492"/>
              <a:gd name="connsiteX5" fmla="*/ 2879596 w 3045551"/>
              <a:gd name="connsiteY5" fmla="*/ 0 h 1489492"/>
              <a:gd name="connsiteX6" fmla="*/ 3045551 w 3045551"/>
              <a:gd name="connsiteY6" fmla="*/ 165955 h 1489492"/>
              <a:gd name="connsiteX7" fmla="*/ 3045551 w 3045551"/>
              <a:gd name="connsiteY7" fmla="*/ 580831 h 1489492"/>
              <a:gd name="connsiteX8" fmla="*/ 3045551 w 3045551"/>
              <a:gd name="connsiteY8" fmla="*/ 580831 h 1489492"/>
              <a:gd name="connsiteX9" fmla="*/ 3045551 w 3045551"/>
              <a:gd name="connsiteY9" fmla="*/ 829759 h 1489492"/>
              <a:gd name="connsiteX10" fmla="*/ 3045551 w 3045551"/>
              <a:gd name="connsiteY10" fmla="*/ 829756 h 1489492"/>
              <a:gd name="connsiteX11" fmla="*/ 2879596 w 3045551"/>
              <a:gd name="connsiteY11" fmla="*/ 995711 h 1489492"/>
              <a:gd name="connsiteX12" fmla="*/ 1268980 w 3045551"/>
              <a:gd name="connsiteY12" fmla="*/ 995711 h 1489492"/>
              <a:gd name="connsiteX13" fmla="*/ 1016674 w 3045551"/>
              <a:gd name="connsiteY13" fmla="*/ 1489492 h 1489492"/>
              <a:gd name="connsiteX14" fmla="*/ 926692 w 3045551"/>
              <a:gd name="connsiteY14" fmla="*/ 986186 h 1489492"/>
              <a:gd name="connsiteX15" fmla="*/ 165955 w 3045551"/>
              <a:gd name="connsiteY15" fmla="*/ 995711 h 1489492"/>
              <a:gd name="connsiteX16" fmla="*/ 0 w 3045551"/>
              <a:gd name="connsiteY16" fmla="*/ 829756 h 1489492"/>
              <a:gd name="connsiteX17" fmla="*/ 0 w 3045551"/>
              <a:gd name="connsiteY17" fmla="*/ 829759 h 1489492"/>
              <a:gd name="connsiteX18" fmla="*/ 0 w 3045551"/>
              <a:gd name="connsiteY18" fmla="*/ 580831 h 1489492"/>
              <a:gd name="connsiteX19" fmla="*/ 0 w 3045551"/>
              <a:gd name="connsiteY19" fmla="*/ 580831 h 1489492"/>
              <a:gd name="connsiteX20" fmla="*/ 0 w 3045551"/>
              <a:gd name="connsiteY20" fmla="*/ 165955 h 1489492"/>
              <a:gd name="connsiteX0" fmla="*/ 0 w 3045551"/>
              <a:gd name="connsiteY0" fmla="*/ 165955 h 1489492"/>
              <a:gd name="connsiteX1" fmla="*/ 165955 w 3045551"/>
              <a:gd name="connsiteY1" fmla="*/ 0 h 1489492"/>
              <a:gd name="connsiteX2" fmla="*/ 507592 w 3045551"/>
              <a:gd name="connsiteY2" fmla="*/ 0 h 1489492"/>
              <a:gd name="connsiteX3" fmla="*/ 507592 w 3045551"/>
              <a:gd name="connsiteY3" fmla="*/ 0 h 1489492"/>
              <a:gd name="connsiteX4" fmla="*/ 1268980 w 3045551"/>
              <a:gd name="connsiteY4" fmla="*/ 0 h 1489492"/>
              <a:gd name="connsiteX5" fmla="*/ 2879596 w 3045551"/>
              <a:gd name="connsiteY5" fmla="*/ 0 h 1489492"/>
              <a:gd name="connsiteX6" fmla="*/ 3045551 w 3045551"/>
              <a:gd name="connsiteY6" fmla="*/ 165955 h 1489492"/>
              <a:gd name="connsiteX7" fmla="*/ 3045551 w 3045551"/>
              <a:gd name="connsiteY7" fmla="*/ 580831 h 1489492"/>
              <a:gd name="connsiteX8" fmla="*/ 3045551 w 3045551"/>
              <a:gd name="connsiteY8" fmla="*/ 580831 h 1489492"/>
              <a:gd name="connsiteX9" fmla="*/ 3045551 w 3045551"/>
              <a:gd name="connsiteY9" fmla="*/ 829759 h 1489492"/>
              <a:gd name="connsiteX10" fmla="*/ 3045551 w 3045551"/>
              <a:gd name="connsiteY10" fmla="*/ 829756 h 1489492"/>
              <a:gd name="connsiteX11" fmla="*/ 2879596 w 3045551"/>
              <a:gd name="connsiteY11" fmla="*/ 995711 h 1489492"/>
              <a:gd name="connsiteX12" fmla="*/ 1268980 w 3045551"/>
              <a:gd name="connsiteY12" fmla="*/ 995711 h 1489492"/>
              <a:gd name="connsiteX13" fmla="*/ 1016674 w 3045551"/>
              <a:gd name="connsiteY13" fmla="*/ 1489492 h 1489492"/>
              <a:gd name="connsiteX14" fmla="*/ 926692 w 3045551"/>
              <a:gd name="connsiteY14" fmla="*/ 995711 h 1489492"/>
              <a:gd name="connsiteX15" fmla="*/ 165955 w 3045551"/>
              <a:gd name="connsiteY15" fmla="*/ 995711 h 1489492"/>
              <a:gd name="connsiteX16" fmla="*/ 0 w 3045551"/>
              <a:gd name="connsiteY16" fmla="*/ 829756 h 1489492"/>
              <a:gd name="connsiteX17" fmla="*/ 0 w 3045551"/>
              <a:gd name="connsiteY17" fmla="*/ 829759 h 1489492"/>
              <a:gd name="connsiteX18" fmla="*/ 0 w 3045551"/>
              <a:gd name="connsiteY18" fmla="*/ 580831 h 1489492"/>
              <a:gd name="connsiteX19" fmla="*/ 0 w 3045551"/>
              <a:gd name="connsiteY19" fmla="*/ 580831 h 1489492"/>
              <a:gd name="connsiteX20" fmla="*/ 0 w 3045551"/>
              <a:gd name="connsiteY20" fmla="*/ 165955 h 1489492"/>
              <a:gd name="connsiteX0" fmla="*/ 0 w 3045551"/>
              <a:gd name="connsiteY0" fmla="*/ 165955 h 1489492"/>
              <a:gd name="connsiteX1" fmla="*/ 165955 w 3045551"/>
              <a:gd name="connsiteY1" fmla="*/ 0 h 1489492"/>
              <a:gd name="connsiteX2" fmla="*/ 507592 w 3045551"/>
              <a:gd name="connsiteY2" fmla="*/ 0 h 1489492"/>
              <a:gd name="connsiteX3" fmla="*/ 507592 w 3045551"/>
              <a:gd name="connsiteY3" fmla="*/ 0 h 1489492"/>
              <a:gd name="connsiteX4" fmla="*/ 1268980 w 3045551"/>
              <a:gd name="connsiteY4" fmla="*/ 0 h 1489492"/>
              <a:gd name="connsiteX5" fmla="*/ 2879596 w 3045551"/>
              <a:gd name="connsiteY5" fmla="*/ 0 h 1489492"/>
              <a:gd name="connsiteX6" fmla="*/ 3045551 w 3045551"/>
              <a:gd name="connsiteY6" fmla="*/ 165955 h 1489492"/>
              <a:gd name="connsiteX7" fmla="*/ 3045551 w 3045551"/>
              <a:gd name="connsiteY7" fmla="*/ 580831 h 1489492"/>
              <a:gd name="connsiteX8" fmla="*/ 3045551 w 3045551"/>
              <a:gd name="connsiteY8" fmla="*/ 580831 h 1489492"/>
              <a:gd name="connsiteX9" fmla="*/ 3045551 w 3045551"/>
              <a:gd name="connsiteY9" fmla="*/ 829759 h 1489492"/>
              <a:gd name="connsiteX10" fmla="*/ 3045551 w 3045551"/>
              <a:gd name="connsiteY10" fmla="*/ 829756 h 1489492"/>
              <a:gd name="connsiteX11" fmla="*/ 2879596 w 3045551"/>
              <a:gd name="connsiteY11" fmla="*/ 995711 h 1489492"/>
              <a:gd name="connsiteX12" fmla="*/ 1154680 w 3045551"/>
              <a:gd name="connsiteY12" fmla="*/ 995711 h 1489492"/>
              <a:gd name="connsiteX13" fmla="*/ 1016674 w 3045551"/>
              <a:gd name="connsiteY13" fmla="*/ 1489492 h 1489492"/>
              <a:gd name="connsiteX14" fmla="*/ 926692 w 3045551"/>
              <a:gd name="connsiteY14" fmla="*/ 995711 h 1489492"/>
              <a:gd name="connsiteX15" fmla="*/ 165955 w 3045551"/>
              <a:gd name="connsiteY15" fmla="*/ 995711 h 1489492"/>
              <a:gd name="connsiteX16" fmla="*/ 0 w 3045551"/>
              <a:gd name="connsiteY16" fmla="*/ 829756 h 1489492"/>
              <a:gd name="connsiteX17" fmla="*/ 0 w 3045551"/>
              <a:gd name="connsiteY17" fmla="*/ 829759 h 1489492"/>
              <a:gd name="connsiteX18" fmla="*/ 0 w 3045551"/>
              <a:gd name="connsiteY18" fmla="*/ 580831 h 1489492"/>
              <a:gd name="connsiteX19" fmla="*/ 0 w 3045551"/>
              <a:gd name="connsiteY19" fmla="*/ 580831 h 1489492"/>
              <a:gd name="connsiteX20" fmla="*/ 0 w 3045551"/>
              <a:gd name="connsiteY20" fmla="*/ 165955 h 1489492"/>
              <a:gd name="connsiteX0" fmla="*/ 0 w 3045551"/>
              <a:gd name="connsiteY0" fmla="*/ 165955 h 1479967"/>
              <a:gd name="connsiteX1" fmla="*/ 165955 w 3045551"/>
              <a:gd name="connsiteY1" fmla="*/ 0 h 1479967"/>
              <a:gd name="connsiteX2" fmla="*/ 507592 w 3045551"/>
              <a:gd name="connsiteY2" fmla="*/ 0 h 1479967"/>
              <a:gd name="connsiteX3" fmla="*/ 507592 w 3045551"/>
              <a:gd name="connsiteY3" fmla="*/ 0 h 1479967"/>
              <a:gd name="connsiteX4" fmla="*/ 1268980 w 3045551"/>
              <a:gd name="connsiteY4" fmla="*/ 0 h 1479967"/>
              <a:gd name="connsiteX5" fmla="*/ 2879596 w 3045551"/>
              <a:gd name="connsiteY5" fmla="*/ 0 h 1479967"/>
              <a:gd name="connsiteX6" fmla="*/ 3045551 w 3045551"/>
              <a:gd name="connsiteY6" fmla="*/ 165955 h 1479967"/>
              <a:gd name="connsiteX7" fmla="*/ 3045551 w 3045551"/>
              <a:gd name="connsiteY7" fmla="*/ 580831 h 1479967"/>
              <a:gd name="connsiteX8" fmla="*/ 3045551 w 3045551"/>
              <a:gd name="connsiteY8" fmla="*/ 580831 h 1479967"/>
              <a:gd name="connsiteX9" fmla="*/ 3045551 w 3045551"/>
              <a:gd name="connsiteY9" fmla="*/ 829759 h 1479967"/>
              <a:gd name="connsiteX10" fmla="*/ 3045551 w 3045551"/>
              <a:gd name="connsiteY10" fmla="*/ 829756 h 1479967"/>
              <a:gd name="connsiteX11" fmla="*/ 2879596 w 3045551"/>
              <a:gd name="connsiteY11" fmla="*/ 995711 h 1479967"/>
              <a:gd name="connsiteX12" fmla="*/ 1154680 w 3045551"/>
              <a:gd name="connsiteY12" fmla="*/ 995711 h 1479967"/>
              <a:gd name="connsiteX13" fmla="*/ 844938 w 3045551"/>
              <a:gd name="connsiteY13" fmla="*/ 1479967 h 1479967"/>
              <a:gd name="connsiteX14" fmla="*/ 926692 w 3045551"/>
              <a:gd name="connsiteY14" fmla="*/ 995711 h 1479967"/>
              <a:gd name="connsiteX15" fmla="*/ 165955 w 3045551"/>
              <a:gd name="connsiteY15" fmla="*/ 995711 h 1479967"/>
              <a:gd name="connsiteX16" fmla="*/ 0 w 3045551"/>
              <a:gd name="connsiteY16" fmla="*/ 829756 h 1479967"/>
              <a:gd name="connsiteX17" fmla="*/ 0 w 3045551"/>
              <a:gd name="connsiteY17" fmla="*/ 829759 h 1479967"/>
              <a:gd name="connsiteX18" fmla="*/ 0 w 3045551"/>
              <a:gd name="connsiteY18" fmla="*/ 580831 h 1479967"/>
              <a:gd name="connsiteX19" fmla="*/ 0 w 3045551"/>
              <a:gd name="connsiteY19" fmla="*/ 580831 h 1479967"/>
              <a:gd name="connsiteX20" fmla="*/ 0 w 3045551"/>
              <a:gd name="connsiteY20" fmla="*/ 165955 h 147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5551" h="1479967">
                <a:moveTo>
                  <a:pt x="0" y="165955"/>
                </a:moveTo>
                <a:cubicBezTo>
                  <a:pt x="0" y="74301"/>
                  <a:pt x="74301" y="0"/>
                  <a:pt x="165955" y="0"/>
                </a:cubicBezTo>
                <a:lnTo>
                  <a:pt x="507592" y="0"/>
                </a:lnTo>
                <a:lnTo>
                  <a:pt x="507592" y="0"/>
                </a:lnTo>
                <a:lnTo>
                  <a:pt x="1268980" y="0"/>
                </a:lnTo>
                <a:lnTo>
                  <a:pt x="2879596" y="0"/>
                </a:lnTo>
                <a:cubicBezTo>
                  <a:pt x="2971250" y="0"/>
                  <a:pt x="3045551" y="74301"/>
                  <a:pt x="3045551" y="165955"/>
                </a:cubicBezTo>
                <a:lnTo>
                  <a:pt x="3045551" y="580831"/>
                </a:lnTo>
                <a:lnTo>
                  <a:pt x="3045551" y="580831"/>
                </a:lnTo>
                <a:lnTo>
                  <a:pt x="3045551" y="829759"/>
                </a:lnTo>
                <a:lnTo>
                  <a:pt x="3045551" y="829756"/>
                </a:lnTo>
                <a:cubicBezTo>
                  <a:pt x="3045551" y="921410"/>
                  <a:pt x="2971250" y="995711"/>
                  <a:pt x="2879596" y="995711"/>
                </a:cubicBezTo>
                <a:lnTo>
                  <a:pt x="1154680" y="995711"/>
                </a:lnTo>
                <a:lnTo>
                  <a:pt x="844938" y="1479967"/>
                </a:lnTo>
                <a:lnTo>
                  <a:pt x="926692" y="995711"/>
                </a:lnTo>
                <a:lnTo>
                  <a:pt x="165955" y="995711"/>
                </a:lnTo>
                <a:cubicBezTo>
                  <a:pt x="74301" y="995711"/>
                  <a:pt x="0" y="921410"/>
                  <a:pt x="0" y="829756"/>
                </a:cubicBezTo>
                <a:lnTo>
                  <a:pt x="0" y="829759"/>
                </a:lnTo>
                <a:lnTo>
                  <a:pt x="0" y="580831"/>
                </a:lnTo>
                <a:lnTo>
                  <a:pt x="0" y="580831"/>
                </a:lnTo>
                <a:lnTo>
                  <a:pt x="0" y="165955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3570" y="1377936"/>
            <a:ext cx="588478" cy="588478"/>
          </a:xfrm>
          <a:prstGeom prst="ellipse">
            <a:avLst/>
          </a:prstGeom>
          <a:solidFill>
            <a:srgbClr val="ADDAEF"/>
          </a:solidFill>
          <a:ln>
            <a:solidFill>
              <a:srgbClr val="ADD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6846" y="1135569"/>
            <a:ext cx="2773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Bảo với mẹ là cậu</a:t>
            </a:r>
            <a:b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đi học nhóm nhé! 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8565" y="1289073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i="1">
                <a:latin typeface="Arial" panose="020B0604020202020204" pitchFamily="34" charset="0"/>
                <a:cs typeface="Arial" panose="020B0604020202020204" pitchFamily="34" charset="0"/>
              </a:rPr>
              <a:t>Đi chơi đi!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9133" y="5882477"/>
            <a:ext cx="5025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Bạn rủ đi chơi khi em đang xem bài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3570" y="2257108"/>
            <a:ext cx="7924800" cy="3705225"/>
            <a:chOff x="523570" y="2196147"/>
            <a:chExt cx="7924800" cy="37052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70" y="2196147"/>
              <a:ext cx="7924800" cy="37052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37675" y="3445926"/>
              <a:ext cx="3186280" cy="1872343"/>
            </a:xfrm>
            <a:prstGeom prst="rect">
              <a:avLst/>
            </a:prstGeom>
            <a:solidFill>
              <a:srgbClr val="DFE672"/>
            </a:solidFill>
            <a:ln>
              <a:solidFill>
                <a:srgbClr val="DFE6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3500"/>
                </a:lnSpc>
              </a:pPr>
              <a:r>
                <a:rPr lang="vi-VN" sz="2600" i="1">
                  <a:solidFill>
                    <a:schemeClr val="tx1"/>
                  </a:solidFill>
                </a:rPr>
                <a:t>Bé ngoan hãy nhớ:</a:t>
              </a:r>
            </a:p>
            <a:p>
              <a:pPr>
                <a:lnSpc>
                  <a:spcPts val="3500"/>
                </a:lnSpc>
              </a:pPr>
              <a:r>
                <a:rPr lang="vi-VN" sz="2600" i="1">
                  <a:solidFill>
                    <a:schemeClr val="tx1"/>
                  </a:solidFill>
                </a:rPr>
                <a:t>Trung thực, thật thà</a:t>
              </a:r>
            </a:p>
            <a:p>
              <a:pPr>
                <a:lnSpc>
                  <a:spcPts val="3500"/>
                </a:lnSpc>
              </a:pPr>
              <a:r>
                <a:rPr lang="vi-VN" sz="2600" i="1">
                  <a:solidFill>
                    <a:schemeClr val="tx1"/>
                  </a:solidFill>
                </a:rPr>
                <a:t>Được cả mẹ cha,</a:t>
              </a:r>
            </a:p>
            <a:p>
              <a:pPr>
                <a:lnSpc>
                  <a:spcPts val="3500"/>
                </a:lnSpc>
              </a:pPr>
              <a:r>
                <a:rPr lang="vi-VN" sz="2600" i="1">
                  <a:solidFill>
                    <a:schemeClr val="tx1"/>
                  </a:solidFill>
                </a:rPr>
                <a:t>Mọi người yêu quý!</a:t>
              </a:r>
              <a:endParaRPr lang="en-US" sz="2600" i="1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641713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smtClean="0"/>
              <a:t>chia </a:t>
            </a:r>
            <a:r>
              <a:rPr lang="en-US" sz="2400" dirty="0" err="1" smtClean="0"/>
              <a:t>sẻ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nói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hành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thật</a:t>
            </a:r>
            <a:r>
              <a:rPr lang="en-US" sz="2400" dirty="0" smtClean="0"/>
              <a:t> </a:t>
            </a:r>
            <a:r>
              <a:rPr lang="en-US" sz="2400" dirty="0" err="1" smtClean="0"/>
              <a:t>thà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mình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28700" y="1422400"/>
            <a:ext cx="3230372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– Lời nói thật thà.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– Hành động thật thà.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8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" y="13845"/>
            <a:ext cx="9127363" cy="6830310"/>
          </a:xfrm>
        </p:spPr>
      </p:pic>
    </p:spTree>
    <p:extLst>
      <p:ext uri="{BB962C8B-B14F-4D97-AF65-F5344CB8AC3E}">
        <p14:creationId xmlns:p14="http://schemas.microsoft.com/office/powerpoint/2010/main" val="2327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" y="12946"/>
            <a:ext cx="9129765" cy="683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64" y="1243509"/>
            <a:ext cx="5338872" cy="5224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hát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vỗ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nhịp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i="1" dirty="0" err="1" smtClean="0"/>
              <a:t>Bà</a:t>
            </a:r>
            <a:r>
              <a:rPr lang="en-US" sz="2400" i="1" dirty="0" smtClean="0"/>
              <a:t> </a:t>
            </a:r>
            <a:r>
              <a:rPr lang="en-US" sz="2400" i="1" dirty="0" err="1"/>
              <a:t>còng</a:t>
            </a:r>
            <a:r>
              <a:rPr lang="en-US" sz="2400" i="1" dirty="0"/>
              <a:t> </a:t>
            </a:r>
            <a:r>
              <a:rPr lang="en-US" sz="2400" i="1" dirty="0" err="1"/>
              <a:t>đi</a:t>
            </a:r>
            <a:r>
              <a:rPr lang="en-US" sz="2400" i="1" dirty="0"/>
              <a:t> </a:t>
            </a:r>
            <a:r>
              <a:rPr lang="en-US" sz="2400" i="1" dirty="0" err="1" smtClean="0"/>
              <a:t>chợ</a:t>
            </a:r>
            <a:r>
              <a:rPr lang="en-US" sz="2400" i="1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Sáng</a:t>
            </a:r>
            <a:r>
              <a:rPr lang="en-US" sz="2400" dirty="0" smtClean="0"/>
              <a:t> </a:t>
            </a:r>
            <a:r>
              <a:rPr lang="en-US" sz="2400" dirty="0" err="1"/>
              <a:t>tác</a:t>
            </a:r>
            <a:r>
              <a:rPr lang="en-US" sz="2400" dirty="0"/>
              <a:t>: </a:t>
            </a:r>
            <a:r>
              <a:rPr lang="en-US" sz="2400" i="1" dirty="0" err="1"/>
              <a:t>Phạm</a:t>
            </a:r>
            <a:r>
              <a:rPr lang="en-US" sz="2400" i="1" dirty="0"/>
              <a:t> </a:t>
            </a:r>
            <a:r>
              <a:rPr lang="en-US" sz="2400" i="1" dirty="0" err="1"/>
              <a:t>Tuyên</a:t>
            </a:r>
            <a:r>
              <a:rPr lang="en-US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23058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4344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đâu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thật</a:t>
            </a:r>
            <a:r>
              <a:rPr lang="en-US" sz="2400" dirty="0" smtClean="0"/>
              <a:t> </a:t>
            </a:r>
            <a:r>
              <a:rPr lang="en-US" sz="2400" dirty="0" err="1" smtClean="0"/>
              <a:t>thà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31144" y="968917"/>
            <a:ext cx="2501217" cy="2093751"/>
            <a:chOff x="342691" y="980375"/>
            <a:chExt cx="2501217" cy="20937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691" y="980375"/>
              <a:ext cx="2501217" cy="209375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41430" y="1879878"/>
              <a:ext cx="13292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 thật</a:t>
              </a:r>
              <a:endPara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20421" y="1135821"/>
            <a:ext cx="2338230" cy="1730165"/>
            <a:chOff x="3028411" y="1088872"/>
            <a:chExt cx="2338230" cy="17301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411" y="1088872"/>
              <a:ext cx="2338230" cy="173016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68907" y="1581999"/>
              <a:ext cx="1518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 lại của rơi</a:t>
              </a:r>
              <a:endPara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58651" y="1006529"/>
            <a:ext cx="2375843" cy="2018526"/>
            <a:chOff x="5688661" y="1013996"/>
            <a:chExt cx="2375843" cy="20185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661" y="1013996"/>
              <a:ext cx="2375843" cy="201852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91374" y="1766666"/>
              <a:ext cx="1225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 dối</a:t>
              </a:r>
              <a:endPara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32018" y="2484483"/>
            <a:ext cx="2544035" cy="2006089"/>
            <a:chOff x="6279151" y="2819037"/>
            <a:chExt cx="2544035" cy="20060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151" y="2819037"/>
              <a:ext cx="2544035" cy="200608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609616" y="3367166"/>
              <a:ext cx="195919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 ý lấy</a:t>
              </a:r>
              <a:br>
                <a:rPr lang="vi-VN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vi-VN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 của</a:t>
              </a:r>
              <a:br>
                <a:rPr lang="vi-VN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vi-VN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 khác</a:t>
              </a:r>
              <a:r>
                <a:rPr lang="vi-VN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03017" y="4101447"/>
            <a:ext cx="2501217" cy="2093751"/>
            <a:chOff x="342691" y="980375"/>
            <a:chExt cx="2501217" cy="209375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691" y="980375"/>
              <a:ext cx="2501217" cy="209375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74567" y="1879878"/>
              <a:ext cx="1037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 lỗi</a:t>
              </a:r>
              <a:endPara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04232" y="4284707"/>
            <a:ext cx="2338230" cy="1730165"/>
            <a:chOff x="3028411" y="1088872"/>
            <a:chExt cx="2338230" cy="173016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411" y="1088872"/>
              <a:ext cx="2338230" cy="173016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68907" y="1581999"/>
              <a:ext cx="1518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 </a:t>
              </a:r>
            </a:p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ửa lỗi</a:t>
              </a:r>
              <a:endPara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8264" y="4199644"/>
            <a:ext cx="2265165" cy="1786187"/>
            <a:chOff x="-635388" y="3336658"/>
            <a:chExt cx="2265165" cy="178618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35388" y="3336658"/>
              <a:ext cx="2265165" cy="178618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-124289" y="3869839"/>
              <a:ext cx="12041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 xin lỗi</a:t>
              </a:r>
              <a:endPara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5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8" y="1313181"/>
            <a:ext cx="7682603" cy="50158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632FA4-A362-443C-8461-97A1A41AE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"/>
            <a:ext cx="9144000" cy="6857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3236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kể</a:t>
            </a:r>
            <a:r>
              <a:rPr lang="en-US" sz="2400" dirty="0" smtClean="0"/>
              <a:t> </a:t>
            </a:r>
            <a:r>
              <a:rPr lang="en-US" sz="2400" dirty="0" err="1" smtClean="0"/>
              <a:t>chuyện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098075" y="829207"/>
            <a:ext cx="2947851" cy="687977"/>
            <a:chOff x="3411583" y="984069"/>
            <a:chExt cx="2947851" cy="687977"/>
          </a:xfrm>
        </p:grpSpPr>
        <p:sp>
          <p:nvSpPr>
            <p:cNvPr id="4" name="Oval 3"/>
            <p:cNvSpPr/>
            <p:nvPr/>
          </p:nvSpPr>
          <p:spPr>
            <a:xfrm>
              <a:off x="3411583" y="984069"/>
              <a:ext cx="2947851" cy="6879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14968" y="1097224"/>
              <a:ext cx="2541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Cốc sữa ở đâu?</a:t>
              </a:r>
              <a:endPara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95592" y="1600564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Ngon quá!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9021" y="3737881"/>
            <a:ext cx="1672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i="1" smtClean="0">
                <a:latin typeface="Arial" panose="020B0604020202020204" pitchFamily="34" charset="0"/>
                <a:cs typeface="Arial" panose="020B0604020202020204" pitchFamily="34" charset="0"/>
              </a:rPr>
              <a:t>Cốc sữa của em đâu con?</a:t>
            </a:r>
            <a:endParaRPr lang="en-US" sz="195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8882" y="3749085"/>
            <a:ext cx="1672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</a:p>
          <a:p>
            <a:pPr algn="ctr"/>
            <a: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  <a:t>không biết.</a:t>
            </a:r>
            <a:endParaRPr lang="en-US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28700" y="1428569"/>
            <a:ext cx="343990" cy="343990"/>
          </a:xfrm>
          <a:prstGeom prst="ellipse">
            <a:avLst/>
          </a:prstGeom>
          <a:solidFill>
            <a:srgbClr val="ADDAEF"/>
          </a:solidFill>
          <a:ln>
            <a:solidFill>
              <a:srgbClr val="ADD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28009" y="1517182"/>
            <a:ext cx="343990" cy="343990"/>
          </a:xfrm>
          <a:prstGeom prst="ellipse">
            <a:avLst/>
          </a:prstGeom>
          <a:solidFill>
            <a:srgbClr val="ADDAEF"/>
          </a:solidFill>
          <a:ln>
            <a:solidFill>
              <a:srgbClr val="ADD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028700" y="3706793"/>
            <a:ext cx="343990" cy="343990"/>
          </a:xfrm>
          <a:prstGeom prst="ellipse">
            <a:avLst/>
          </a:prstGeom>
          <a:solidFill>
            <a:srgbClr val="ADDAEF"/>
          </a:solidFill>
          <a:ln>
            <a:solidFill>
              <a:srgbClr val="ADD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4610983" y="3809890"/>
            <a:ext cx="343990" cy="343990"/>
          </a:xfrm>
          <a:prstGeom prst="ellipse">
            <a:avLst/>
          </a:prstGeom>
          <a:solidFill>
            <a:srgbClr val="ADDAEF"/>
          </a:solidFill>
          <a:ln>
            <a:solidFill>
              <a:srgbClr val="ADD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7402" y="627019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t>(Huân Nguyễn)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8700" y="1323703"/>
            <a:ext cx="704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– Mèo con đã thật thà chưa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8700" y="1920547"/>
            <a:ext cx="704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– Em có đồng ý với việc làm của mèo con không? Vì sao?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8700" y="3125352"/>
            <a:ext cx="7247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 con </a:t>
            </a:r>
            <a:r>
              <a:rPr lang="vi-V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 </a:t>
            </a:r>
            <a:r>
              <a:rPr lang="vi-V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 nhưng lại nói dối mèo </a:t>
            </a:r>
            <a:r>
              <a:rPr lang="vi-V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mẹ,</a:t>
            </a:r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 </a:t>
            </a:r>
            <a:r>
              <a:rPr lang="vi-V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không thật thà, chưa </a:t>
            </a:r>
            <a:r>
              <a:rPr lang="vi-V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</a:t>
            </a:r>
            <a:r>
              <a:rPr lang="vi-VN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lỗi, mèo con không ngoan. 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8700" y="3236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kể</a:t>
            </a:r>
            <a:r>
              <a:rPr lang="en-US" sz="2400" dirty="0" smtClean="0"/>
              <a:t> </a:t>
            </a:r>
            <a:r>
              <a:rPr lang="en-US" sz="2400" dirty="0" err="1" smtClean="0"/>
              <a:t>chuyện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657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thật</a:t>
            </a:r>
            <a:r>
              <a:rPr lang="en-US" sz="2400" dirty="0" smtClean="0"/>
              <a:t> </a:t>
            </a:r>
            <a:r>
              <a:rPr lang="en-US" sz="2400" dirty="0" err="1" smtClean="0"/>
              <a:t>thà</a:t>
            </a:r>
            <a:r>
              <a:rPr lang="en-US" sz="2400" dirty="0"/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0088" y="1616002"/>
            <a:ext cx="3995254" cy="3251560"/>
            <a:chOff x="370088" y="1616002"/>
            <a:chExt cx="3995254" cy="3251560"/>
          </a:xfrm>
        </p:grpSpPr>
        <p:grpSp>
          <p:nvGrpSpPr>
            <p:cNvPr id="9" name="Group 8"/>
            <p:cNvGrpSpPr/>
            <p:nvPr/>
          </p:nvGrpSpPr>
          <p:grpSpPr>
            <a:xfrm>
              <a:off x="498574" y="1616002"/>
              <a:ext cx="3792496" cy="3251560"/>
              <a:chOff x="1280705" y="687433"/>
              <a:chExt cx="6582591" cy="56436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0705" y="1742081"/>
                <a:ext cx="6582591" cy="4589050"/>
              </a:xfrm>
              <a:prstGeom prst="rect">
                <a:avLst/>
              </a:prstGeom>
            </p:spPr>
          </p:pic>
          <p:sp>
            <p:nvSpPr>
              <p:cNvPr id="11" name="Rounded Rectangular Callout 10"/>
              <p:cNvSpPr/>
              <p:nvPr/>
            </p:nvSpPr>
            <p:spPr>
              <a:xfrm>
                <a:off x="2180227" y="754616"/>
                <a:ext cx="3146840" cy="1248165"/>
              </a:xfrm>
              <a:custGeom>
                <a:avLst/>
                <a:gdLst>
                  <a:gd name="connsiteX0" fmla="*/ 0 w 1813021"/>
                  <a:gd name="connsiteY0" fmla="*/ 97807 h 586829"/>
                  <a:gd name="connsiteX1" fmla="*/ 97807 w 1813021"/>
                  <a:gd name="connsiteY1" fmla="*/ 0 h 586829"/>
                  <a:gd name="connsiteX2" fmla="*/ 302170 w 1813021"/>
                  <a:gd name="connsiteY2" fmla="*/ 0 h 586829"/>
                  <a:gd name="connsiteX3" fmla="*/ 302170 w 1813021"/>
                  <a:gd name="connsiteY3" fmla="*/ 0 h 586829"/>
                  <a:gd name="connsiteX4" fmla="*/ 755425 w 1813021"/>
                  <a:gd name="connsiteY4" fmla="*/ 0 h 586829"/>
                  <a:gd name="connsiteX5" fmla="*/ 1715214 w 1813021"/>
                  <a:gd name="connsiteY5" fmla="*/ 0 h 586829"/>
                  <a:gd name="connsiteX6" fmla="*/ 1813021 w 1813021"/>
                  <a:gd name="connsiteY6" fmla="*/ 97807 h 586829"/>
                  <a:gd name="connsiteX7" fmla="*/ 1813021 w 1813021"/>
                  <a:gd name="connsiteY7" fmla="*/ 342317 h 586829"/>
                  <a:gd name="connsiteX8" fmla="*/ 1813021 w 1813021"/>
                  <a:gd name="connsiteY8" fmla="*/ 342317 h 586829"/>
                  <a:gd name="connsiteX9" fmla="*/ 1813021 w 1813021"/>
                  <a:gd name="connsiteY9" fmla="*/ 489024 h 586829"/>
                  <a:gd name="connsiteX10" fmla="*/ 1813021 w 1813021"/>
                  <a:gd name="connsiteY10" fmla="*/ 489022 h 586829"/>
                  <a:gd name="connsiteX11" fmla="*/ 1715214 w 1813021"/>
                  <a:gd name="connsiteY11" fmla="*/ 586829 h 586829"/>
                  <a:gd name="connsiteX12" fmla="*/ 755425 w 1813021"/>
                  <a:gd name="connsiteY12" fmla="*/ 586829 h 586829"/>
                  <a:gd name="connsiteX13" fmla="*/ 378668 w 1813021"/>
                  <a:gd name="connsiteY13" fmla="*/ 719118 h 586829"/>
                  <a:gd name="connsiteX14" fmla="*/ 302170 w 1813021"/>
                  <a:gd name="connsiteY14" fmla="*/ 586829 h 586829"/>
                  <a:gd name="connsiteX15" fmla="*/ 97807 w 1813021"/>
                  <a:gd name="connsiteY15" fmla="*/ 586829 h 586829"/>
                  <a:gd name="connsiteX16" fmla="*/ 0 w 1813021"/>
                  <a:gd name="connsiteY16" fmla="*/ 489022 h 586829"/>
                  <a:gd name="connsiteX17" fmla="*/ 0 w 1813021"/>
                  <a:gd name="connsiteY17" fmla="*/ 489024 h 586829"/>
                  <a:gd name="connsiteX18" fmla="*/ 0 w 1813021"/>
                  <a:gd name="connsiteY18" fmla="*/ 342317 h 586829"/>
                  <a:gd name="connsiteX19" fmla="*/ 0 w 1813021"/>
                  <a:gd name="connsiteY19" fmla="*/ 342317 h 586829"/>
                  <a:gd name="connsiteX20" fmla="*/ 0 w 1813021"/>
                  <a:gd name="connsiteY20" fmla="*/ 97807 h 586829"/>
                  <a:gd name="connsiteX0" fmla="*/ 0 w 1813021"/>
                  <a:gd name="connsiteY0" fmla="*/ 97807 h 719118"/>
                  <a:gd name="connsiteX1" fmla="*/ 97807 w 1813021"/>
                  <a:gd name="connsiteY1" fmla="*/ 0 h 719118"/>
                  <a:gd name="connsiteX2" fmla="*/ 302170 w 1813021"/>
                  <a:gd name="connsiteY2" fmla="*/ 0 h 719118"/>
                  <a:gd name="connsiteX3" fmla="*/ 302170 w 1813021"/>
                  <a:gd name="connsiteY3" fmla="*/ 0 h 719118"/>
                  <a:gd name="connsiteX4" fmla="*/ 755425 w 1813021"/>
                  <a:gd name="connsiteY4" fmla="*/ 0 h 719118"/>
                  <a:gd name="connsiteX5" fmla="*/ 1715214 w 1813021"/>
                  <a:gd name="connsiteY5" fmla="*/ 0 h 719118"/>
                  <a:gd name="connsiteX6" fmla="*/ 1813021 w 1813021"/>
                  <a:gd name="connsiteY6" fmla="*/ 97807 h 719118"/>
                  <a:gd name="connsiteX7" fmla="*/ 1813021 w 1813021"/>
                  <a:gd name="connsiteY7" fmla="*/ 342317 h 719118"/>
                  <a:gd name="connsiteX8" fmla="*/ 1813021 w 1813021"/>
                  <a:gd name="connsiteY8" fmla="*/ 342317 h 719118"/>
                  <a:gd name="connsiteX9" fmla="*/ 1813021 w 1813021"/>
                  <a:gd name="connsiteY9" fmla="*/ 489024 h 719118"/>
                  <a:gd name="connsiteX10" fmla="*/ 1813021 w 1813021"/>
                  <a:gd name="connsiteY10" fmla="*/ 489022 h 719118"/>
                  <a:gd name="connsiteX11" fmla="*/ 1715214 w 1813021"/>
                  <a:gd name="connsiteY11" fmla="*/ 586829 h 719118"/>
                  <a:gd name="connsiteX12" fmla="*/ 399825 w 1813021"/>
                  <a:gd name="connsiteY12" fmla="*/ 586829 h 719118"/>
                  <a:gd name="connsiteX13" fmla="*/ 378668 w 1813021"/>
                  <a:gd name="connsiteY13" fmla="*/ 719118 h 719118"/>
                  <a:gd name="connsiteX14" fmla="*/ 302170 w 1813021"/>
                  <a:gd name="connsiteY14" fmla="*/ 586829 h 719118"/>
                  <a:gd name="connsiteX15" fmla="*/ 97807 w 1813021"/>
                  <a:gd name="connsiteY15" fmla="*/ 586829 h 719118"/>
                  <a:gd name="connsiteX16" fmla="*/ 0 w 1813021"/>
                  <a:gd name="connsiteY16" fmla="*/ 489022 h 719118"/>
                  <a:gd name="connsiteX17" fmla="*/ 0 w 1813021"/>
                  <a:gd name="connsiteY17" fmla="*/ 489024 h 719118"/>
                  <a:gd name="connsiteX18" fmla="*/ 0 w 1813021"/>
                  <a:gd name="connsiteY18" fmla="*/ 342317 h 719118"/>
                  <a:gd name="connsiteX19" fmla="*/ 0 w 1813021"/>
                  <a:gd name="connsiteY19" fmla="*/ 342317 h 719118"/>
                  <a:gd name="connsiteX20" fmla="*/ 0 w 1813021"/>
                  <a:gd name="connsiteY20" fmla="*/ 97807 h 719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13021" h="719118">
                    <a:moveTo>
                      <a:pt x="0" y="97807"/>
                    </a:moveTo>
                    <a:cubicBezTo>
                      <a:pt x="0" y="43790"/>
                      <a:pt x="43790" y="0"/>
                      <a:pt x="97807" y="0"/>
                    </a:cubicBezTo>
                    <a:lnTo>
                      <a:pt x="302170" y="0"/>
                    </a:lnTo>
                    <a:lnTo>
                      <a:pt x="302170" y="0"/>
                    </a:lnTo>
                    <a:lnTo>
                      <a:pt x="755425" y="0"/>
                    </a:lnTo>
                    <a:lnTo>
                      <a:pt x="1715214" y="0"/>
                    </a:lnTo>
                    <a:cubicBezTo>
                      <a:pt x="1769231" y="0"/>
                      <a:pt x="1813021" y="43790"/>
                      <a:pt x="1813021" y="97807"/>
                    </a:cubicBezTo>
                    <a:lnTo>
                      <a:pt x="1813021" y="342317"/>
                    </a:lnTo>
                    <a:lnTo>
                      <a:pt x="1813021" y="342317"/>
                    </a:lnTo>
                    <a:lnTo>
                      <a:pt x="1813021" y="489024"/>
                    </a:lnTo>
                    <a:lnTo>
                      <a:pt x="1813021" y="489022"/>
                    </a:lnTo>
                    <a:cubicBezTo>
                      <a:pt x="1813021" y="543039"/>
                      <a:pt x="1769231" y="586829"/>
                      <a:pt x="1715214" y="586829"/>
                    </a:cubicBezTo>
                    <a:lnTo>
                      <a:pt x="399825" y="586829"/>
                    </a:lnTo>
                    <a:lnTo>
                      <a:pt x="378668" y="719118"/>
                    </a:lnTo>
                    <a:lnTo>
                      <a:pt x="302170" y="586829"/>
                    </a:lnTo>
                    <a:lnTo>
                      <a:pt x="97807" y="586829"/>
                    </a:lnTo>
                    <a:cubicBezTo>
                      <a:pt x="43790" y="586829"/>
                      <a:pt x="0" y="543039"/>
                      <a:pt x="0" y="489022"/>
                    </a:cubicBezTo>
                    <a:lnTo>
                      <a:pt x="0" y="489024"/>
                    </a:lnTo>
                    <a:lnTo>
                      <a:pt x="0" y="342317"/>
                    </a:lnTo>
                    <a:lnTo>
                      <a:pt x="0" y="342317"/>
                    </a:lnTo>
                    <a:lnTo>
                      <a:pt x="0" y="978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93328" y="687433"/>
                <a:ext cx="320634" cy="641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i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ounded Rectangular Callout 12"/>
              <p:cNvSpPr/>
              <p:nvPr/>
            </p:nvSpPr>
            <p:spPr>
              <a:xfrm>
                <a:off x="5820693" y="1753650"/>
                <a:ext cx="1959903" cy="1252031"/>
              </a:xfrm>
              <a:custGeom>
                <a:avLst/>
                <a:gdLst>
                  <a:gd name="connsiteX0" fmla="*/ 0 w 1129179"/>
                  <a:gd name="connsiteY0" fmla="*/ 97807 h 586829"/>
                  <a:gd name="connsiteX1" fmla="*/ 97807 w 1129179"/>
                  <a:gd name="connsiteY1" fmla="*/ 0 h 586829"/>
                  <a:gd name="connsiteX2" fmla="*/ 658688 w 1129179"/>
                  <a:gd name="connsiteY2" fmla="*/ 0 h 586829"/>
                  <a:gd name="connsiteX3" fmla="*/ 658688 w 1129179"/>
                  <a:gd name="connsiteY3" fmla="*/ 0 h 586829"/>
                  <a:gd name="connsiteX4" fmla="*/ 940983 w 1129179"/>
                  <a:gd name="connsiteY4" fmla="*/ 0 h 586829"/>
                  <a:gd name="connsiteX5" fmla="*/ 1031372 w 1129179"/>
                  <a:gd name="connsiteY5" fmla="*/ 0 h 586829"/>
                  <a:gd name="connsiteX6" fmla="*/ 1129179 w 1129179"/>
                  <a:gd name="connsiteY6" fmla="*/ 97807 h 586829"/>
                  <a:gd name="connsiteX7" fmla="*/ 1129179 w 1129179"/>
                  <a:gd name="connsiteY7" fmla="*/ 342317 h 586829"/>
                  <a:gd name="connsiteX8" fmla="*/ 1129179 w 1129179"/>
                  <a:gd name="connsiteY8" fmla="*/ 342317 h 586829"/>
                  <a:gd name="connsiteX9" fmla="*/ 1129179 w 1129179"/>
                  <a:gd name="connsiteY9" fmla="*/ 489024 h 586829"/>
                  <a:gd name="connsiteX10" fmla="*/ 1129179 w 1129179"/>
                  <a:gd name="connsiteY10" fmla="*/ 489022 h 586829"/>
                  <a:gd name="connsiteX11" fmla="*/ 1031372 w 1129179"/>
                  <a:gd name="connsiteY11" fmla="*/ 586829 h 586829"/>
                  <a:gd name="connsiteX12" fmla="*/ 940983 w 1129179"/>
                  <a:gd name="connsiteY12" fmla="*/ 586829 h 586829"/>
                  <a:gd name="connsiteX13" fmla="*/ 580488 w 1129179"/>
                  <a:gd name="connsiteY13" fmla="*/ 728965 h 586829"/>
                  <a:gd name="connsiteX14" fmla="*/ 658688 w 1129179"/>
                  <a:gd name="connsiteY14" fmla="*/ 586829 h 586829"/>
                  <a:gd name="connsiteX15" fmla="*/ 97807 w 1129179"/>
                  <a:gd name="connsiteY15" fmla="*/ 586829 h 586829"/>
                  <a:gd name="connsiteX16" fmla="*/ 0 w 1129179"/>
                  <a:gd name="connsiteY16" fmla="*/ 489022 h 586829"/>
                  <a:gd name="connsiteX17" fmla="*/ 0 w 1129179"/>
                  <a:gd name="connsiteY17" fmla="*/ 489024 h 586829"/>
                  <a:gd name="connsiteX18" fmla="*/ 0 w 1129179"/>
                  <a:gd name="connsiteY18" fmla="*/ 342317 h 586829"/>
                  <a:gd name="connsiteX19" fmla="*/ 0 w 1129179"/>
                  <a:gd name="connsiteY19" fmla="*/ 342317 h 586829"/>
                  <a:gd name="connsiteX20" fmla="*/ 0 w 1129179"/>
                  <a:gd name="connsiteY20" fmla="*/ 97807 h 586829"/>
                  <a:gd name="connsiteX0" fmla="*/ 0 w 1129179"/>
                  <a:gd name="connsiteY0" fmla="*/ 97807 h 721345"/>
                  <a:gd name="connsiteX1" fmla="*/ 97807 w 1129179"/>
                  <a:gd name="connsiteY1" fmla="*/ 0 h 721345"/>
                  <a:gd name="connsiteX2" fmla="*/ 658688 w 1129179"/>
                  <a:gd name="connsiteY2" fmla="*/ 0 h 721345"/>
                  <a:gd name="connsiteX3" fmla="*/ 658688 w 1129179"/>
                  <a:gd name="connsiteY3" fmla="*/ 0 h 721345"/>
                  <a:gd name="connsiteX4" fmla="*/ 940983 w 1129179"/>
                  <a:gd name="connsiteY4" fmla="*/ 0 h 721345"/>
                  <a:gd name="connsiteX5" fmla="*/ 1031372 w 1129179"/>
                  <a:gd name="connsiteY5" fmla="*/ 0 h 721345"/>
                  <a:gd name="connsiteX6" fmla="*/ 1129179 w 1129179"/>
                  <a:gd name="connsiteY6" fmla="*/ 97807 h 721345"/>
                  <a:gd name="connsiteX7" fmla="*/ 1129179 w 1129179"/>
                  <a:gd name="connsiteY7" fmla="*/ 342317 h 721345"/>
                  <a:gd name="connsiteX8" fmla="*/ 1129179 w 1129179"/>
                  <a:gd name="connsiteY8" fmla="*/ 342317 h 721345"/>
                  <a:gd name="connsiteX9" fmla="*/ 1129179 w 1129179"/>
                  <a:gd name="connsiteY9" fmla="*/ 489024 h 721345"/>
                  <a:gd name="connsiteX10" fmla="*/ 1129179 w 1129179"/>
                  <a:gd name="connsiteY10" fmla="*/ 489022 h 721345"/>
                  <a:gd name="connsiteX11" fmla="*/ 1031372 w 1129179"/>
                  <a:gd name="connsiteY11" fmla="*/ 586829 h 721345"/>
                  <a:gd name="connsiteX12" fmla="*/ 940983 w 1129179"/>
                  <a:gd name="connsiteY12" fmla="*/ 586829 h 721345"/>
                  <a:gd name="connsiteX13" fmla="*/ 694788 w 1129179"/>
                  <a:gd name="connsiteY13" fmla="*/ 721345 h 721345"/>
                  <a:gd name="connsiteX14" fmla="*/ 658688 w 1129179"/>
                  <a:gd name="connsiteY14" fmla="*/ 586829 h 721345"/>
                  <a:gd name="connsiteX15" fmla="*/ 97807 w 1129179"/>
                  <a:gd name="connsiteY15" fmla="*/ 586829 h 721345"/>
                  <a:gd name="connsiteX16" fmla="*/ 0 w 1129179"/>
                  <a:gd name="connsiteY16" fmla="*/ 489022 h 721345"/>
                  <a:gd name="connsiteX17" fmla="*/ 0 w 1129179"/>
                  <a:gd name="connsiteY17" fmla="*/ 489024 h 721345"/>
                  <a:gd name="connsiteX18" fmla="*/ 0 w 1129179"/>
                  <a:gd name="connsiteY18" fmla="*/ 342317 h 721345"/>
                  <a:gd name="connsiteX19" fmla="*/ 0 w 1129179"/>
                  <a:gd name="connsiteY19" fmla="*/ 342317 h 721345"/>
                  <a:gd name="connsiteX20" fmla="*/ 0 w 1129179"/>
                  <a:gd name="connsiteY20" fmla="*/ 97807 h 721345"/>
                  <a:gd name="connsiteX0" fmla="*/ 0 w 1129179"/>
                  <a:gd name="connsiteY0" fmla="*/ 97807 h 721345"/>
                  <a:gd name="connsiteX1" fmla="*/ 97807 w 1129179"/>
                  <a:gd name="connsiteY1" fmla="*/ 0 h 721345"/>
                  <a:gd name="connsiteX2" fmla="*/ 658688 w 1129179"/>
                  <a:gd name="connsiteY2" fmla="*/ 0 h 721345"/>
                  <a:gd name="connsiteX3" fmla="*/ 658688 w 1129179"/>
                  <a:gd name="connsiteY3" fmla="*/ 0 h 721345"/>
                  <a:gd name="connsiteX4" fmla="*/ 940983 w 1129179"/>
                  <a:gd name="connsiteY4" fmla="*/ 0 h 721345"/>
                  <a:gd name="connsiteX5" fmla="*/ 1031372 w 1129179"/>
                  <a:gd name="connsiteY5" fmla="*/ 0 h 721345"/>
                  <a:gd name="connsiteX6" fmla="*/ 1129179 w 1129179"/>
                  <a:gd name="connsiteY6" fmla="*/ 97807 h 721345"/>
                  <a:gd name="connsiteX7" fmla="*/ 1129179 w 1129179"/>
                  <a:gd name="connsiteY7" fmla="*/ 342317 h 721345"/>
                  <a:gd name="connsiteX8" fmla="*/ 1129179 w 1129179"/>
                  <a:gd name="connsiteY8" fmla="*/ 342317 h 721345"/>
                  <a:gd name="connsiteX9" fmla="*/ 1129179 w 1129179"/>
                  <a:gd name="connsiteY9" fmla="*/ 489024 h 721345"/>
                  <a:gd name="connsiteX10" fmla="*/ 1129179 w 1129179"/>
                  <a:gd name="connsiteY10" fmla="*/ 489022 h 721345"/>
                  <a:gd name="connsiteX11" fmla="*/ 1031372 w 1129179"/>
                  <a:gd name="connsiteY11" fmla="*/ 586829 h 721345"/>
                  <a:gd name="connsiteX12" fmla="*/ 729052 w 1129179"/>
                  <a:gd name="connsiteY12" fmla="*/ 586829 h 721345"/>
                  <a:gd name="connsiteX13" fmla="*/ 694788 w 1129179"/>
                  <a:gd name="connsiteY13" fmla="*/ 721345 h 721345"/>
                  <a:gd name="connsiteX14" fmla="*/ 658688 w 1129179"/>
                  <a:gd name="connsiteY14" fmla="*/ 586829 h 721345"/>
                  <a:gd name="connsiteX15" fmla="*/ 97807 w 1129179"/>
                  <a:gd name="connsiteY15" fmla="*/ 586829 h 721345"/>
                  <a:gd name="connsiteX16" fmla="*/ 0 w 1129179"/>
                  <a:gd name="connsiteY16" fmla="*/ 489022 h 721345"/>
                  <a:gd name="connsiteX17" fmla="*/ 0 w 1129179"/>
                  <a:gd name="connsiteY17" fmla="*/ 489024 h 721345"/>
                  <a:gd name="connsiteX18" fmla="*/ 0 w 1129179"/>
                  <a:gd name="connsiteY18" fmla="*/ 342317 h 721345"/>
                  <a:gd name="connsiteX19" fmla="*/ 0 w 1129179"/>
                  <a:gd name="connsiteY19" fmla="*/ 342317 h 721345"/>
                  <a:gd name="connsiteX20" fmla="*/ 0 w 1129179"/>
                  <a:gd name="connsiteY20" fmla="*/ 97807 h 721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9179" h="721345">
                    <a:moveTo>
                      <a:pt x="0" y="97807"/>
                    </a:moveTo>
                    <a:cubicBezTo>
                      <a:pt x="0" y="43790"/>
                      <a:pt x="43790" y="0"/>
                      <a:pt x="97807" y="0"/>
                    </a:cubicBezTo>
                    <a:lnTo>
                      <a:pt x="658688" y="0"/>
                    </a:lnTo>
                    <a:lnTo>
                      <a:pt x="658688" y="0"/>
                    </a:lnTo>
                    <a:lnTo>
                      <a:pt x="940983" y="0"/>
                    </a:lnTo>
                    <a:lnTo>
                      <a:pt x="1031372" y="0"/>
                    </a:lnTo>
                    <a:cubicBezTo>
                      <a:pt x="1085389" y="0"/>
                      <a:pt x="1129179" y="43790"/>
                      <a:pt x="1129179" y="97807"/>
                    </a:cubicBezTo>
                    <a:lnTo>
                      <a:pt x="1129179" y="342317"/>
                    </a:lnTo>
                    <a:lnTo>
                      <a:pt x="1129179" y="342317"/>
                    </a:lnTo>
                    <a:lnTo>
                      <a:pt x="1129179" y="489024"/>
                    </a:lnTo>
                    <a:lnTo>
                      <a:pt x="1129179" y="489022"/>
                    </a:lnTo>
                    <a:cubicBezTo>
                      <a:pt x="1129179" y="543039"/>
                      <a:pt x="1085389" y="586829"/>
                      <a:pt x="1031372" y="586829"/>
                    </a:cubicBezTo>
                    <a:lnTo>
                      <a:pt x="729052" y="586829"/>
                    </a:lnTo>
                    <a:lnTo>
                      <a:pt x="694788" y="721345"/>
                    </a:lnTo>
                    <a:lnTo>
                      <a:pt x="658688" y="586829"/>
                    </a:lnTo>
                    <a:lnTo>
                      <a:pt x="97807" y="586829"/>
                    </a:lnTo>
                    <a:cubicBezTo>
                      <a:pt x="43790" y="586829"/>
                      <a:pt x="0" y="543039"/>
                      <a:pt x="0" y="489022"/>
                    </a:cubicBezTo>
                    <a:lnTo>
                      <a:pt x="0" y="489024"/>
                    </a:lnTo>
                    <a:lnTo>
                      <a:pt x="0" y="342317"/>
                    </a:lnTo>
                    <a:lnTo>
                      <a:pt x="0" y="342317"/>
                    </a:lnTo>
                    <a:lnTo>
                      <a:pt x="0" y="978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965088" y="1616002"/>
              <a:ext cx="19068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Con làm rơi cốc </a:t>
              </a:r>
            </a:p>
            <a:p>
              <a:pPr algn="ctr"/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phải không?</a:t>
              </a:r>
              <a:endParaRPr 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974684" y="2190259"/>
              <a:ext cx="13906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Dạ… Con </a:t>
              </a:r>
            </a:p>
            <a:p>
              <a:pPr algn="ctr"/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xin lỗi mẹ!</a:t>
              </a:r>
              <a:endParaRPr 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70088" y="2015473"/>
              <a:ext cx="575491" cy="575491"/>
            </a:xfrm>
            <a:prstGeom prst="ellipse">
              <a:avLst/>
            </a:prstGeom>
            <a:solidFill>
              <a:srgbClr val="ADDAEF"/>
            </a:solidFill>
            <a:ln>
              <a:solidFill>
                <a:srgbClr val="ADD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50291" y="1792893"/>
            <a:ext cx="3931518" cy="3074669"/>
            <a:chOff x="4750291" y="1792893"/>
            <a:chExt cx="3931518" cy="3074669"/>
          </a:xfrm>
        </p:grpSpPr>
        <p:grpSp>
          <p:nvGrpSpPr>
            <p:cNvPr id="15" name="Group 14"/>
            <p:cNvGrpSpPr/>
            <p:nvPr/>
          </p:nvGrpSpPr>
          <p:grpSpPr>
            <a:xfrm>
              <a:off x="4963765" y="1792893"/>
              <a:ext cx="3718044" cy="3074669"/>
              <a:chOff x="1500382" y="977489"/>
              <a:chExt cx="6411657" cy="53021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0382" y="1801598"/>
                <a:ext cx="6411657" cy="4478067"/>
              </a:xfrm>
              <a:prstGeom prst="rect">
                <a:avLst/>
              </a:prstGeom>
            </p:spPr>
          </p:pic>
          <p:sp>
            <p:nvSpPr>
              <p:cNvPr id="17" name="Rounded Rectangular Callout 16"/>
              <p:cNvSpPr/>
              <p:nvPr/>
            </p:nvSpPr>
            <p:spPr>
              <a:xfrm>
                <a:off x="3338348" y="977489"/>
                <a:ext cx="3372428" cy="1351593"/>
              </a:xfrm>
              <a:custGeom>
                <a:avLst/>
                <a:gdLst>
                  <a:gd name="connsiteX0" fmla="*/ 0 w 1955631"/>
                  <a:gd name="connsiteY0" fmla="*/ 113421 h 680514"/>
                  <a:gd name="connsiteX1" fmla="*/ 113421 w 1955631"/>
                  <a:gd name="connsiteY1" fmla="*/ 0 h 680514"/>
                  <a:gd name="connsiteX2" fmla="*/ 325939 w 1955631"/>
                  <a:gd name="connsiteY2" fmla="*/ 0 h 680514"/>
                  <a:gd name="connsiteX3" fmla="*/ 325939 w 1955631"/>
                  <a:gd name="connsiteY3" fmla="*/ 0 h 680514"/>
                  <a:gd name="connsiteX4" fmla="*/ 814846 w 1955631"/>
                  <a:gd name="connsiteY4" fmla="*/ 0 h 680514"/>
                  <a:gd name="connsiteX5" fmla="*/ 1842210 w 1955631"/>
                  <a:gd name="connsiteY5" fmla="*/ 0 h 680514"/>
                  <a:gd name="connsiteX6" fmla="*/ 1955631 w 1955631"/>
                  <a:gd name="connsiteY6" fmla="*/ 113421 h 680514"/>
                  <a:gd name="connsiteX7" fmla="*/ 1955631 w 1955631"/>
                  <a:gd name="connsiteY7" fmla="*/ 396967 h 680514"/>
                  <a:gd name="connsiteX8" fmla="*/ 1955631 w 1955631"/>
                  <a:gd name="connsiteY8" fmla="*/ 396967 h 680514"/>
                  <a:gd name="connsiteX9" fmla="*/ 1955631 w 1955631"/>
                  <a:gd name="connsiteY9" fmla="*/ 567095 h 680514"/>
                  <a:gd name="connsiteX10" fmla="*/ 1955631 w 1955631"/>
                  <a:gd name="connsiteY10" fmla="*/ 567093 h 680514"/>
                  <a:gd name="connsiteX11" fmla="*/ 1842210 w 1955631"/>
                  <a:gd name="connsiteY11" fmla="*/ 680514 h 680514"/>
                  <a:gd name="connsiteX12" fmla="*/ 814846 w 1955631"/>
                  <a:gd name="connsiteY12" fmla="*/ 680514 h 680514"/>
                  <a:gd name="connsiteX13" fmla="*/ 176574 w 1955631"/>
                  <a:gd name="connsiteY13" fmla="*/ 831398 h 680514"/>
                  <a:gd name="connsiteX14" fmla="*/ 325939 w 1955631"/>
                  <a:gd name="connsiteY14" fmla="*/ 680514 h 680514"/>
                  <a:gd name="connsiteX15" fmla="*/ 113421 w 1955631"/>
                  <a:gd name="connsiteY15" fmla="*/ 680514 h 680514"/>
                  <a:gd name="connsiteX16" fmla="*/ 0 w 1955631"/>
                  <a:gd name="connsiteY16" fmla="*/ 567093 h 680514"/>
                  <a:gd name="connsiteX17" fmla="*/ 0 w 1955631"/>
                  <a:gd name="connsiteY17" fmla="*/ 567095 h 680514"/>
                  <a:gd name="connsiteX18" fmla="*/ 0 w 1955631"/>
                  <a:gd name="connsiteY18" fmla="*/ 396967 h 680514"/>
                  <a:gd name="connsiteX19" fmla="*/ 0 w 1955631"/>
                  <a:gd name="connsiteY19" fmla="*/ 396967 h 680514"/>
                  <a:gd name="connsiteX20" fmla="*/ 0 w 1955631"/>
                  <a:gd name="connsiteY20" fmla="*/ 113421 h 680514"/>
                  <a:gd name="connsiteX0" fmla="*/ 0 w 1955631"/>
                  <a:gd name="connsiteY0" fmla="*/ 113421 h 783773"/>
                  <a:gd name="connsiteX1" fmla="*/ 113421 w 1955631"/>
                  <a:gd name="connsiteY1" fmla="*/ 0 h 783773"/>
                  <a:gd name="connsiteX2" fmla="*/ 325939 w 1955631"/>
                  <a:gd name="connsiteY2" fmla="*/ 0 h 783773"/>
                  <a:gd name="connsiteX3" fmla="*/ 325939 w 1955631"/>
                  <a:gd name="connsiteY3" fmla="*/ 0 h 783773"/>
                  <a:gd name="connsiteX4" fmla="*/ 814846 w 1955631"/>
                  <a:gd name="connsiteY4" fmla="*/ 0 h 783773"/>
                  <a:gd name="connsiteX5" fmla="*/ 1842210 w 1955631"/>
                  <a:gd name="connsiteY5" fmla="*/ 0 h 783773"/>
                  <a:gd name="connsiteX6" fmla="*/ 1955631 w 1955631"/>
                  <a:gd name="connsiteY6" fmla="*/ 113421 h 783773"/>
                  <a:gd name="connsiteX7" fmla="*/ 1955631 w 1955631"/>
                  <a:gd name="connsiteY7" fmla="*/ 396967 h 783773"/>
                  <a:gd name="connsiteX8" fmla="*/ 1955631 w 1955631"/>
                  <a:gd name="connsiteY8" fmla="*/ 396967 h 783773"/>
                  <a:gd name="connsiteX9" fmla="*/ 1955631 w 1955631"/>
                  <a:gd name="connsiteY9" fmla="*/ 567095 h 783773"/>
                  <a:gd name="connsiteX10" fmla="*/ 1955631 w 1955631"/>
                  <a:gd name="connsiteY10" fmla="*/ 567093 h 783773"/>
                  <a:gd name="connsiteX11" fmla="*/ 1842210 w 1955631"/>
                  <a:gd name="connsiteY11" fmla="*/ 680514 h 783773"/>
                  <a:gd name="connsiteX12" fmla="*/ 814846 w 1955631"/>
                  <a:gd name="connsiteY12" fmla="*/ 680514 h 783773"/>
                  <a:gd name="connsiteX13" fmla="*/ 309924 w 1955631"/>
                  <a:gd name="connsiteY13" fmla="*/ 783773 h 783773"/>
                  <a:gd name="connsiteX14" fmla="*/ 325939 w 1955631"/>
                  <a:gd name="connsiteY14" fmla="*/ 680514 h 783773"/>
                  <a:gd name="connsiteX15" fmla="*/ 113421 w 1955631"/>
                  <a:gd name="connsiteY15" fmla="*/ 680514 h 783773"/>
                  <a:gd name="connsiteX16" fmla="*/ 0 w 1955631"/>
                  <a:gd name="connsiteY16" fmla="*/ 567093 h 783773"/>
                  <a:gd name="connsiteX17" fmla="*/ 0 w 1955631"/>
                  <a:gd name="connsiteY17" fmla="*/ 567095 h 783773"/>
                  <a:gd name="connsiteX18" fmla="*/ 0 w 1955631"/>
                  <a:gd name="connsiteY18" fmla="*/ 396967 h 783773"/>
                  <a:gd name="connsiteX19" fmla="*/ 0 w 1955631"/>
                  <a:gd name="connsiteY19" fmla="*/ 396967 h 783773"/>
                  <a:gd name="connsiteX20" fmla="*/ 0 w 1955631"/>
                  <a:gd name="connsiteY20" fmla="*/ 113421 h 783773"/>
                  <a:gd name="connsiteX0" fmla="*/ 0 w 1955631"/>
                  <a:gd name="connsiteY0" fmla="*/ 113421 h 783773"/>
                  <a:gd name="connsiteX1" fmla="*/ 113421 w 1955631"/>
                  <a:gd name="connsiteY1" fmla="*/ 0 h 783773"/>
                  <a:gd name="connsiteX2" fmla="*/ 325939 w 1955631"/>
                  <a:gd name="connsiteY2" fmla="*/ 0 h 783773"/>
                  <a:gd name="connsiteX3" fmla="*/ 325939 w 1955631"/>
                  <a:gd name="connsiteY3" fmla="*/ 0 h 783773"/>
                  <a:gd name="connsiteX4" fmla="*/ 814846 w 1955631"/>
                  <a:gd name="connsiteY4" fmla="*/ 0 h 783773"/>
                  <a:gd name="connsiteX5" fmla="*/ 1842210 w 1955631"/>
                  <a:gd name="connsiteY5" fmla="*/ 0 h 783773"/>
                  <a:gd name="connsiteX6" fmla="*/ 1955631 w 1955631"/>
                  <a:gd name="connsiteY6" fmla="*/ 113421 h 783773"/>
                  <a:gd name="connsiteX7" fmla="*/ 1955631 w 1955631"/>
                  <a:gd name="connsiteY7" fmla="*/ 396967 h 783773"/>
                  <a:gd name="connsiteX8" fmla="*/ 1955631 w 1955631"/>
                  <a:gd name="connsiteY8" fmla="*/ 396967 h 783773"/>
                  <a:gd name="connsiteX9" fmla="*/ 1955631 w 1955631"/>
                  <a:gd name="connsiteY9" fmla="*/ 567095 h 783773"/>
                  <a:gd name="connsiteX10" fmla="*/ 1955631 w 1955631"/>
                  <a:gd name="connsiteY10" fmla="*/ 567093 h 783773"/>
                  <a:gd name="connsiteX11" fmla="*/ 1842210 w 1955631"/>
                  <a:gd name="connsiteY11" fmla="*/ 680514 h 783773"/>
                  <a:gd name="connsiteX12" fmla="*/ 414796 w 1955631"/>
                  <a:gd name="connsiteY12" fmla="*/ 683689 h 783773"/>
                  <a:gd name="connsiteX13" fmla="*/ 309924 w 1955631"/>
                  <a:gd name="connsiteY13" fmla="*/ 783773 h 783773"/>
                  <a:gd name="connsiteX14" fmla="*/ 325939 w 1955631"/>
                  <a:gd name="connsiteY14" fmla="*/ 680514 h 783773"/>
                  <a:gd name="connsiteX15" fmla="*/ 113421 w 1955631"/>
                  <a:gd name="connsiteY15" fmla="*/ 680514 h 783773"/>
                  <a:gd name="connsiteX16" fmla="*/ 0 w 1955631"/>
                  <a:gd name="connsiteY16" fmla="*/ 567093 h 783773"/>
                  <a:gd name="connsiteX17" fmla="*/ 0 w 1955631"/>
                  <a:gd name="connsiteY17" fmla="*/ 567095 h 783773"/>
                  <a:gd name="connsiteX18" fmla="*/ 0 w 1955631"/>
                  <a:gd name="connsiteY18" fmla="*/ 396967 h 783773"/>
                  <a:gd name="connsiteX19" fmla="*/ 0 w 1955631"/>
                  <a:gd name="connsiteY19" fmla="*/ 396967 h 783773"/>
                  <a:gd name="connsiteX20" fmla="*/ 0 w 1955631"/>
                  <a:gd name="connsiteY20" fmla="*/ 113421 h 78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55631" h="783773">
                    <a:moveTo>
                      <a:pt x="0" y="113421"/>
                    </a:moveTo>
                    <a:cubicBezTo>
                      <a:pt x="0" y="50780"/>
                      <a:pt x="50780" y="0"/>
                      <a:pt x="113421" y="0"/>
                    </a:cubicBezTo>
                    <a:lnTo>
                      <a:pt x="325939" y="0"/>
                    </a:lnTo>
                    <a:lnTo>
                      <a:pt x="325939" y="0"/>
                    </a:lnTo>
                    <a:lnTo>
                      <a:pt x="814846" y="0"/>
                    </a:lnTo>
                    <a:lnTo>
                      <a:pt x="1842210" y="0"/>
                    </a:lnTo>
                    <a:cubicBezTo>
                      <a:pt x="1904851" y="0"/>
                      <a:pt x="1955631" y="50780"/>
                      <a:pt x="1955631" y="113421"/>
                    </a:cubicBezTo>
                    <a:lnTo>
                      <a:pt x="1955631" y="396967"/>
                    </a:lnTo>
                    <a:lnTo>
                      <a:pt x="1955631" y="396967"/>
                    </a:lnTo>
                    <a:lnTo>
                      <a:pt x="1955631" y="567095"/>
                    </a:lnTo>
                    <a:lnTo>
                      <a:pt x="1955631" y="567093"/>
                    </a:lnTo>
                    <a:cubicBezTo>
                      <a:pt x="1955631" y="629734"/>
                      <a:pt x="1904851" y="680514"/>
                      <a:pt x="1842210" y="680514"/>
                    </a:cubicBezTo>
                    <a:lnTo>
                      <a:pt x="414796" y="683689"/>
                    </a:lnTo>
                    <a:lnTo>
                      <a:pt x="309924" y="783773"/>
                    </a:lnTo>
                    <a:lnTo>
                      <a:pt x="325939" y="680514"/>
                    </a:lnTo>
                    <a:lnTo>
                      <a:pt x="113421" y="680514"/>
                    </a:lnTo>
                    <a:cubicBezTo>
                      <a:pt x="50780" y="680514"/>
                      <a:pt x="0" y="629734"/>
                      <a:pt x="0" y="567093"/>
                    </a:cubicBezTo>
                    <a:lnTo>
                      <a:pt x="0" y="567095"/>
                    </a:lnTo>
                    <a:lnTo>
                      <a:pt x="0" y="396967"/>
                    </a:lnTo>
                    <a:lnTo>
                      <a:pt x="0" y="396967"/>
                    </a:lnTo>
                    <a:lnTo>
                      <a:pt x="0" y="1134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990562" y="1792893"/>
              <a:ext cx="20252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Không, tớ không thấy ô tô của cậu.</a:t>
              </a:r>
              <a:endParaRPr lang="en-US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750291" y="2015472"/>
              <a:ext cx="575491" cy="575491"/>
            </a:xfrm>
            <a:prstGeom prst="ellipse">
              <a:avLst/>
            </a:prstGeom>
            <a:solidFill>
              <a:srgbClr val="ADDAEF"/>
            </a:solidFill>
            <a:ln>
              <a:solidFill>
                <a:srgbClr val="ADDA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0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05" y="1742081"/>
            <a:ext cx="6582591" cy="4589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thật</a:t>
            </a:r>
            <a:r>
              <a:rPr lang="en-US" sz="2400" dirty="0" smtClean="0"/>
              <a:t> </a:t>
            </a:r>
            <a:r>
              <a:rPr lang="en-US" sz="2400" dirty="0" err="1" smtClean="0"/>
              <a:t>thà</a:t>
            </a:r>
            <a:r>
              <a:rPr lang="en-US" sz="2400" dirty="0"/>
              <a:t>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069802" y="1094898"/>
            <a:ext cx="2339416" cy="1062968"/>
          </a:xfrm>
          <a:custGeom>
            <a:avLst/>
            <a:gdLst>
              <a:gd name="connsiteX0" fmla="*/ 0 w 2339416"/>
              <a:gd name="connsiteY0" fmla="*/ 169762 h 1018552"/>
              <a:gd name="connsiteX1" fmla="*/ 169762 w 2339416"/>
              <a:gd name="connsiteY1" fmla="*/ 0 h 1018552"/>
              <a:gd name="connsiteX2" fmla="*/ 1364659 w 2339416"/>
              <a:gd name="connsiteY2" fmla="*/ 0 h 1018552"/>
              <a:gd name="connsiteX3" fmla="*/ 1364659 w 2339416"/>
              <a:gd name="connsiteY3" fmla="*/ 0 h 1018552"/>
              <a:gd name="connsiteX4" fmla="*/ 1949513 w 2339416"/>
              <a:gd name="connsiteY4" fmla="*/ 0 h 1018552"/>
              <a:gd name="connsiteX5" fmla="*/ 2169654 w 2339416"/>
              <a:gd name="connsiteY5" fmla="*/ 0 h 1018552"/>
              <a:gd name="connsiteX6" fmla="*/ 2339416 w 2339416"/>
              <a:gd name="connsiteY6" fmla="*/ 169762 h 1018552"/>
              <a:gd name="connsiteX7" fmla="*/ 2339416 w 2339416"/>
              <a:gd name="connsiteY7" fmla="*/ 594155 h 1018552"/>
              <a:gd name="connsiteX8" fmla="*/ 2339416 w 2339416"/>
              <a:gd name="connsiteY8" fmla="*/ 594155 h 1018552"/>
              <a:gd name="connsiteX9" fmla="*/ 2339416 w 2339416"/>
              <a:gd name="connsiteY9" fmla="*/ 848793 h 1018552"/>
              <a:gd name="connsiteX10" fmla="*/ 2339416 w 2339416"/>
              <a:gd name="connsiteY10" fmla="*/ 848790 h 1018552"/>
              <a:gd name="connsiteX11" fmla="*/ 2169654 w 2339416"/>
              <a:gd name="connsiteY11" fmla="*/ 1018552 h 1018552"/>
              <a:gd name="connsiteX12" fmla="*/ 1949513 w 2339416"/>
              <a:gd name="connsiteY12" fmla="*/ 1018552 h 1018552"/>
              <a:gd name="connsiteX13" fmla="*/ 2002400 w 2339416"/>
              <a:gd name="connsiteY13" fmla="*/ 1252187 h 1018552"/>
              <a:gd name="connsiteX14" fmla="*/ 1364659 w 2339416"/>
              <a:gd name="connsiteY14" fmla="*/ 1018552 h 1018552"/>
              <a:gd name="connsiteX15" fmla="*/ 169762 w 2339416"/>
              <a:gd name="connsiteY15" fmla="*/ 1018552 h 1018552"/>
              <a:gd name="connsiteX16" fmla="*/ 0 w 2339416"/>
              <a:gd name="connsiteY16" fmla="*/ 848790 h 1018552"/>
              <a:gd name="connsiteX17" fmla="*/ 0 w 2339416"/>
              <a:gd name="connsiteY17" fmla="*/ 848793 h 1018552"/>
              <a:gd name="connsiteX18" fmla="*/ 0 w 2339416"/>
              <a:gd name="connsiteY18" fmla="*/ 594155 h 1018552"/>
              <a:gd name="connsiteX19" fmla="*/ 0 w 2339416"/>
              <a:gd name="connsiteY19" fmla="*/ 594155 h 1018552"/>
              <a:gd name="connsiteX20" fmla="*/ 0 w 2339416"/>
              <a:gd name="connsiteY20" fmla="*/ 169762 h 1018552"/>
              <a:gd name="connsiteX0" fmla="*/ 0 w 2339416"/>
              <a:gd name="connsiteY0" fmla="*/ 169762 h 1252187"/>
              <a:gd name="connsiteX1" fmla="*/ 169762 w 2339416"/>
              <a:gd name="connsiteY1" fmla="*/ 0 h 1252187"/>
              <a:gd name="connsiteX2" fmla="*/ 1364659 w 2339416"/>
              <a:gd name="connsiteY2" fmla="*/ 0 h 1252187"/>
              <a:gd name="connsiteX3" fmla="*/ 1364659 w 2339416"/>
              <a:gd name="connsiteY3" fmla="*/ 0 h 1252187"/>
              <a:gd name="connsiteX4" fmla="*/ 1949513 w 2339416"/>
              <a:gd name="connsiteY4" fmla="*/ 0 h 1252187"/>
              <a:gd name="connsiteX5" fmla="*/ 2169654 w 2339416"/>
              <a:gd name="connsiteY5" fmla="*/ 0 h 1252187"/>
              <a:gd name="connsiteX6" fmla="*/ 2339416 w 2339416"/>
              <a:gd name="connsiteY6" fmla="*/ 169762 h 1252187"/>
              <a:gd name="connsiteX7" fmla="*/ 2339416 w 2339416"/>
              <a:gd name="connsiteY7" fmla="*/ 594155 h 1252187"/>
              <a:gd name="connsiteX8" fmla="*/ 2339416 w 2339416"/>
              <a:gd name="connsiteY8" fmla="*/ 594155 h 1252187"/>
              <a:gd name="connsiteX9" fmla="*/ 2339416 w 2339416"/>
              <a:gd name="connsiteY9" fmla="*/ 848793 h 1252187"/>
              <a:gd name="connsiteX10" fmla="*/ 2339416 w 2339416"/>
              <a:gd name="connsiteY10" fmla="*/ 848790 h 1252187"/>
              <a:gd name="connsiteX11" fmla="*/ 2169654 w 2339416"/>
              <a:gd name="connsiteY11" fmla="*/ 1018552 h 1252187"/>
              <a:gd name="connsiteX12" fmla="*/ 1949513 w 2339416"/>
              <a:gd name="connsiteY12" fmla="*/ 1018552 h 1252187"/>
              <a:gd name="connsiteX13" fmla="*/ 2002400 w 2339416"/>
              <a:gd name="connsiteY13" fmla="*/ 1252187 h 1252187"/>
              <a:gd name="connsiteX14" fmla="*/ 1821859 w 2339416"/>
              <a:gd name="connsiteY14" fmla="*/ 1023314 h 1252187"/>
              <a:gd name="connsiteX15" fmla="*/ 169762 w 2339416"/>
              <a:gd name="connsiteY15" fmla="*/ 1018552 h 1252187"/>
              <a:gd name="connsiteX16" fmla="*/ 0 w 2339416"/>
              <a:gd name="connsiteY16" fmla="*/ 848790 h 1252187"/>
              <a:gd name="connsiteX17" fmla="*/ 0 w 2339416"/>
              <a:gd name="connsiteY17" fmla="*/ 848793 h 1252187"/>
              <a:gd name="connsiteX18" fmla="*/ 0 w 2339416"/>
              <a:gd name="connsiteY18" fmla="*/ 594155 h 1252187"/>
              <a:gd name="connsiteX19" fmla="*/ 0 w 2339416"/>
              <a:gd name="connsiteY19" fmla="*/ 594155 h 1252187"/>
              <a:gd name="connsiteX20" fmla="*/ 0 w 2339416"/>
              <a:gd name="connsiteY20" fmla="*/ 169762 h 1252187"/>
              <a:gd name="connsiteX0" fmla="*/ 0 w 2339416"/>
              <a:gd name="connsiteY0" fmla="*/ 169762 h 1252187"/>
              <a:gd name="connsiteX1" fmla="*/ 169762 w 2339416"/>
              <a:gd name="connsiteY1" fmla="*/ 0 h 1252187"/>
              <a:gd name="connsiteX2" fmla="*/ 1364659 w 2339416"/>
              <a:gd name="connsiteY2" fmla="*/ 0 h 1252187"/>
              <a:gd name="connsiteX3" fmla="*/ 1364659 w 2339416"/>
              <a:gd name="connsiteY3" fmla="*/ 0 h 1252187"/>
              <a:gd name="connsiteX4" fmla="*/ 1949513 w 2339416"/>
              <a:gd name="connsiteY4" fmla="*/ 0 h 1252187"/>
              <a:gd name="connsiteX5" fmla="*/ 2169654 w 2339416"/>
              <a:gd name="connsiteY5" fmla="*/ 0 h 1252187"/>
              <a:gd name="connsiteX6" fmla="*/ 2339416 w 2339416"/>
              <a:gd name="connsiteY6" fmla="*/ 169762 h 1252187"/>
              <a:gd name="connsiteX7" fmla="*/ 2339416 w 2339416"/>
              <a:gd name="connsiteY7" fmla="*/ 594155 h 1252187"/>
              <a:gd name="connsiteX8" fmla="*/ 2339416 w 2339416"/>
              <a:gd name="connsiteY8" fmla="*/ 594155 h 1252187"/>
              <a:gd name="connsiteX9" fmla="*/ 2339416 w 2339416"/>
              <a:gd name="connsiteY9" fmla="*/ 848793 h 1252187"/>
              <a:gd name="connsiteX10" fmla="*/ 2339416 w 2339416"/>
              <a:gd name="connsiteY10" fmla="*/ 848790 h 1252187"/>
              <a:gd name="connsiteX11" fmla="*/ 2169654 w 2339416"/>
              <a:gd name="connsiteY11" fmla="*/ 1018552 h 1252187"/>
              <a:gd name="connsiteX12" fmla="*/ 1949513 w 2339416"/>
              <a:gd name="connsiteY12" fmla="*/ 1018552 h 1252187"/>
              <a:gd name="connsiteX13" fmla="*/ 2002400 w 2339416"/>
              <a:gd name="connsiteY13" fmla="*/ 1252187 h 1252187"/>
              <a:gd name="connsiteX14" fmla="*/ 1136059 w 2339416"/>
              <a:gd name="connsiteY14" fmla="*/ 1017730 h 1252187"/>
              <a:gd name="connsiteX15" fmla="*/ 169762 w 2339416"/>
              <a:gd name="connsiteY15" fmla="*/ 1018552 h 1252187"/>
              <a:gd name="connsiteX16" fmla="*/ 0 w 2339416"/>
              <a:gd name="connsiteY16" fmla="*/ 848790 h 1252187"/>
              <a:gd name="connsiteX17" fmla="*/ 0 w 2339416"/>
              <a:gd name="connsiteY17" fmla="*/ 848793 h 1252187"/>
              <a:gd name="connsiteX18" fmla="*/ 0 w 2339416"/>
              <a:gd name="connsiteY18" fmla="*/ 594155 h 1252187"/>
              <a:gd name="connsiteX19" fmla="*/ 0 w 2339416"/>
              <a:gd name="connsiteY19" fmla="*/ 594155 h 1252187"/>
              <a:gd name="connsiteX20" fmla="*/ 0 w 2339416"/>
              <a:gd name="connsiteY20" fmla="*/ 169762 h 1252187"/>
              <a:gd name="connsiteX0" fmla="*/ 0 w 2339416"/>
              <a:gd name="connsiteY0" fmla="*/ 169762 h 1246601"/>
              <a:gd name="connsiteX1" fmla="*/ 169762 w 2339416"/>
              <a:gd name="connsiteY1" fmla="*/ 0 h 1246601"/>
              <a:gd name="connsiteX2" fmla="*/ 1364659 w 2339416"/>
              <a:gd name="connsiteY2" fmla="*/ 0 h 1246601"/>
              <a:gd name="connsiteX3" fmla="*/ 1364659 w 2339416"/>
              <a:gd name="connsiteY3" fmla="*/ 0 h 1246601"/>
              <a:gd name="connsiteX4" fmla="*/ 1949513 w 2339416"/>
              <a:gd name="connsiteY4" fmla="*/ 0 h 1246601"/>
              <a:gd name="connsiteX5" fmla="*/ 2169654 w 2339416"/>
              <a:gd name="connsiteY5" fmla="*/ 0 h 1246601"/>
              <a:gd name="connsiteX6" fmla="*/ 2339416 w 2339416"/>
              <a:gd name="connsiteY6" fmla="*/ 169762 h 1246601"/>
              <a:gd name="connsiteX7" fmla="*/ 2339416 w 2339416"/>
              <a:gd name="connsiteY7" fmla="*/ 594155 h 1246601"/>
              <a:gd name="connsiteX8" fmla="*/ 2339416 w 2339416"/>
              <a:gd name="connsiteY8" fmla="*/ 594155 h 1246601"/>
              <a:gd name="connsiteX9" fmla="*/ 2339416 w 2339416"/>
              <a:gd name="connsiteY9" fmla="*/ 848793 h 1246601"/>
              <a:gd name="connsiteX10" fmla="*/ 2339416 w 2339416"/>
              <a:gd name="connsiteY10" fmla="*/ 848790 h 1246601"/>
              <a:gd name="connsiteX11" fmla="*/ 2169654 w 2339416"/>
              <a:gd name="connsiteY11" fmla="*/ 1018552 h 1246601"/>
              <a:gd name="connsiteX12" fmla="*/ 1949513 w 2339416"/>
              <a:gd name="connsiteY12" fmla="*/ 1018552 h 1246601"/>
              <a:gd name="connsiteX13" fmla="*/ 1078475 w 2339416"/>
              <a:gd name="connsiteY13" fmla="*/ 1246601 h 1246601"/>
              <a:gd name="connsiteX14" fmla="*/ 1136059 w 2339416"/>
              <a:gd name="connsiteY14" fmla="*/ 1017730 h 1246601"/>
              <a:gd name="connsiteX15" fmla="*/ 169762 w 2339416"/>
              <a:gd name="connsiteY15" fmla="*/ 1018552 h 1246601"/>
              <a:gd name="connsiteX16" fmla="*/ 0 w 2339416"/>
              <a:gd name="connsiteY16" fmla="*/ 848790 h 1246601"/>
              <a:gd name="connsiteX17" fmla="*/ 0 w 2339416"/>
              <a:gd name="connsiteY17" fmla="*/ 848793 h 1246601"/>
              <a:gd name="connsiteX18" fmla="*/ 0 w 2339416"/>
              <a:gd name="connsiteY18" fmla="*/ 594155 h 1246601"/>
              <a:gd name="connsiteX19" fmla="*/ 0 w 2339416"/>
              <a:gd name="connsiteY19" fmla="*/ 594155 h 1246601"/>
              <a:gd name="connsiteX20" fmla="*/ 0 w 2339416"/>
              <a:gd name="connsiteY20" fmla="*/ 169762 h 1246601"/>
              <a:gd name="connsiteX0" fmla="*/ 0 w 2339416"/>
              <a:gd name="connsiteY0" fmla="*/ 169762 h 1246601"/>
              <a:gd name="connsiteX1" fmla="*/ 169762 w 2339416"/>
              <a:gd name="connsiteY1" fmla="*/ 0 h 1246601"/>
              <a:gd name="connsiteX2" fmla="*/ 1364659 w 2339416"/>
              <a:gd name="connsiteY2" fmla="*/ 0 h 1246601"/>
              <a:gd name="connsiteX3" fmla="*/ 1364659 w 2339416"/>
              <a:gd name="connsiteY3" fmla="*/ 0 h 1246601"/>
              <a:gd name="connsiteX4" fmla="*/ 1949513 w 2339416"/>
              <a:gd name="connsiteY4" fmla="*/ 0 h 1246601"/>
              <a:gd name="connsiteX5" fmla="*/ 2169654 w 2339416"/>
              <a:gd name="connsiteY5" fmla="*/ 0 h 1246601"/>
              <a:gd name="connsiteX6" fmla="*/ 2339416 w 2339416"/>
              <a:gd name="connsiteY6" fmla="*/ 169762 h 1246601"/>
              <a:gd name="connsiteX7" fmla="*/ 2339416 w 2339416"/>
              <a:gd name="connsiteY7" fmla="*/ 594155 h 1246601"/>
              <a:gd name="connsiteX8" fmla="*/ 2339416 w 2339416"/>
              <a:gd name="connsiteY8" fmla="*/ 594155 h 1246601"/>
              <a:gd name="connsiteX9" fmla="*/ 2339416 w 2339416"/>
              <a:gd name="connsiteY9" fmla="*/ 848793 h 1246601"/>
              <a:gd name="connsiteX10" fmla="*/ 2339416 w 2339416"/>
              <a:gd name="connsiteY10" fmla="*/ 848790 h 1246601"/>
              <a:gd name="connsiteX11" fmla="*/ 2169654 w 2339416"/>
              <a:gd name="connsiteY11" fmla="*/ 1018552 h 1246601"/>
              <a:gd name="connsiteX12" fmla="*/ 1244663 w 2339416"/>
              <a:gd name="connsiteY12" fmla="*/ 1029722 h 1246601"/>
              <a:gd name="connsiteX13" fmla="*/ 1078475 w 2339416"/>
              <a:gd name="connsiteY13" fmla="*/ 1246601 h 1246601"/>
              <a:gd name="connsiteX14" fmla="*/ 1136059 w 2339416"/>
              <a:gd name="connsiteY14" fmla="*/ 1017730 h 1246601"/>
              <a:gd name="connsiteX15" fmla="*/ 169762 w 2339416"/>
              <a:gd name="connsiteY15" fmla="*/ 1018552 h 1246601"/>
              <a:gd name="connsiteX16" fmla="*/ 0 w 2339416"/>
              <a:gd name="connsiteY16" fmla="*/ 848790 h 1246601"/>
              <a:gd name="connsiteX17" fmla="*/ 0 w 2339416"/>
              <a:gd name="connsiteY17" fmla="*/ 848793 h 1246601"/>
              <a:gd name="connsiteX18" fmla="*/ 0 w 2339416"/>
              <a:gd name="connsiteY18" fmla="*/ 594155 h 1246601"/>
              <a:gd name="connsiteX19" fmla="*/ 0 w 2339416"/>
              <a:gd name="connsiteY19" fmla="*/ 594155 h 1246601"/>
              <a:gd name="connsiteX20" fmla="*/ 0 w 2339416"/>
              <a:gd name="connsiteY20" fmla="*/ 169762 h 12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39416" h="1246601">
                <a:moveTo>
                  <a:pt x="0" y="169762"/>
                </a:moveTo>
                <a:cubicBezTo>
                  <a:pt x="0" y="76005"/>
                  <a:pt x="76005" y="0"/>
                  <a:pt x="169762" y="0"/>
                </a:cubicBezTo>
                <a:lnTo>
                  <a:pt x="1364659" y="0"/>
                </a:lnTo>
                <a:lnTo>
                  <a:pt x="1364659" y="0"/>
                </a:lnTo>
                <a:lnTo>
                  <a:pt x="1949513" y="0"/>
                </a:lnTo>
                <a:lnTo>
                  <a:pt x="2169654" y="0"/>
                </a:lnTo>
                <a:cubicBezTo>
                  <a:pt x="2263411" y="0"/>
                  <a:pt x="2339416" y="76005"/>
                  <a:pt x="2339416" y="169762"/>
                </a:cubicBezTo>
                <a:lnTo>
                  <a:pt x="2339416" y="594155"/>
                </a:lnTo>
                <a:lnTo>
                  <a:pt x="2339416" y="594155"/>
                </a:lnTo>
                <a:lnTo>
                  <a:pt x="2339416" y="848793"/>
                </a:lnTo>
                <a:lnTo>
                  <a:pt x="2339416" y="848790"/>
                </a:lnTo>
                <a:cubicBezTo>
                  <a:pt x="2339416" y="942547"/>
                  <a:pt x="2263411" y="1018552"/>
                  <a:pt x="2169654" y="1018552"/>
                </a:cubicBezTo>
                <a:lnTo>
                  <a:pt x="1244663" y="1029722"/>
                </a:lnTo>
                <a:lnTo>
                  <a:pt x="1078475" y="1246601"/>
                </a:lnTo>
                <a:lnTo>
                  <a:pt x="1136059" y="1017730"/>
                </a:lnTo>
                <a:lnTo>
                  <a:pt x="169762" y="1018552"/>
                </a:lnTo>
                <a:cubicBezTo>
                  <a:pt x="76005" y="1018552"/>
                  <a:pt x="0" y="942547"/>
                  <a:pt x="0" y="848790"/>
                </a:cubicBezTo>
                <a:lnTo>
                  <a:pt x="0" y="848793"/>
                </a:lnTo>
                <a:lnTo>
                  <a:pt x="0" y="594155"/>
                </a:lnTo>
                <a:lnTo>
                  <a:pt x="0" y="594155"/>
                </a:lnTo>
                <a:lnTo>
                  <a:pt x="0" y="16976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33753" y="1094898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Con làm rơi cốc </a:t>
            </a:r>
          </a:p>
          <a:p>
            <a:pPr algn="ctr"/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phải không?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479177" y="1839638"/>
            <a:ext cx="1707321" cy="1217630"/>
          </a:xfrm>
          <a:custGeom>
            <a:avLst/>
            <a:gdLst>
              <a:gd name="connsiteX0" fmla="*/ 0 w 1707321"/>
              <a:gd name="connsiteY0" fmla="*/ 169762 h 1018552"/>
              <a:gd name="connsiteX1" fmla="*/ 169762 w 1707321"/>
              <a:gd name="connsiteY1" fmla="*/ 0 h 1018552"/>
              <a:gd name="connsiteX2" fmla="*/ 284554 w 1707321"/>
              <a:gd name="connsiteY2" fmla="*/ 0 h 1018552"/>
              <a:gd name="connsiteX3" fmla="*/ 284554 w 1707321"/>
              <a:gd name="connsiteY3" fmla="*/ 0 h 1018552"/>
              <a:gd name="connsiteX4" fmla="*/ 711384 w 1707321"/>
              <a:gd name="connsiteY4" fmla="*/ 0 h 1018552"/>
              <a:gd name="connsiteX5" fmla="*/ 1537559 w 1707321"/>
              <a:gd name="connsiteY5" fmla="*/ 0 h 1018552"/>
              <a:gd name="connsiteX6" fmla="*/ 1707321 w 1707321"/>
              <a:gd name="connsiteY6" fmla="*/ 169762 h 1018552"/>
              <a:gd name="connsiteX7" fmla="*/ 1707321 w 1707321"/>
              <a:gd name="connsiteY7" fmla="*/ 594155 h 1018552"/>
              <a:gd name="connsiteX8" fmla="*/ 1707321 w 1707321"/>
              <a:gd name="connsiteY8" fmla="*/ 594155 h 1018552"/>
              <a:gd name="connsiteX9" fmla="*/ 1707321 w 1707321"/>
              <a:gd name="connsiteY9" fmla="*/ 848793 h 1018552"/>
              <a:gd name="connsiteX10" fmla="*/ 1707321 w 1707321"/>
              <a:gd name="connsiteY10" fmla="*/ 848790 h 1018552"/>
              <a:gd name="connsiteX11" fmla="*/ 1537559 w 1707321"/>
              <a:gd name="connsiteY11" fmla="*/ 1018552 h 1018552"/>
              <a:gd name="connsiteX12" fmla="*/ 711384 w 1707321"/>
              <a:gd name="connsiteY12" fmla="*/ 1018552 h 1018552"/>
              <a:gd name="connsiteX13" fmla="*/ 526299 w 1707321"/>
              <a:gd name="connsiteY13" fmla="*/ 1265255 h 1018552"/>
              <a:gd name="connsiteX14" fmla="*/ 284554 w 1707321"/>
              <a:gd name="connsiteY14" fmla="*/ 1018552 h 1018552"/>
              <a:gd name="connsiteX15" fmla="*/ 169762 w 1707321"/>
              <a:gd name="connsiteY15" fmla="*/ 1018552 h 1018552"/>
              <a:gd name="connsiteX16" fmla="*/ 0 w 1707321"/>
              <a:gd name="connsiteY16" fmla="*/ 848790 h 1018552"/>
              <a:gd name="connsiteX17" fmla="*/ 0 w 1707321"/>
              <a:gd name="connsiteY17" fmla="*/ 848793 h 1018552"/>
              <a:gd name="connsiteX18" fmla="*/ 0 w 1707321"/>
              <a:gd name="connsiteY18" fmla="*/ 594155 h 1018552"/>
              <a:gd name="connsiteX19" fmla="*/ 0 w 1707321"/>
              <a:gd name="connsiteY19" fmla="*/ 594155 h 1018552"/>
              <a:gd name="connsiteX20" fmla="*/ 0 w 1707321"/>
              <a:gd name="connsiteY20" fmla="*/ 169762 h 1018552"/>
              <a:gd name="connsiteX0" fmla="*/ 0 w 1707321"/>
              <a:gd name="connsiteY0" fmla="*/ 169762 h 1217630"/>
              <a:gd name="connsiteX1" fmla="*/ 169762 w 1707321"/>
              <a:gd name="connsiteY1" fmla="*/ 0 h 1217630"/>
              <a:gd name="connsiteX2" fmla="*/ 284554 w 1707321"/>
              <a:gd name="connsiteY2" fmla="*/ 0 h 1217630"/>
              <a:gd name="connsiteX3" fmla="*/ 284554 w 1707321"/>
              <a:gd name="connsiteY3" fmla="*/ 0 h 1217630"/>
              <a:gd name="connsiteX4" fmla="*/ 711384 w 1707321"/>
              <a:gd name="connsiteY4" fmla="*/ 0 h 1217630"/>
              <a:gd name="connsiteX5" fmla="*/ 1537559 w 1707321"/>
              <a:gd name="connsiteY5" fmla="*/ 0 h 1217630"/>
              <a:gd name="connsiteX6" fmla="*/ 1707321 w 1707321"/>
              <a:gd name="connsiteY6" fmla="*/ 169762 h 1217630"/>
              <a:gd name="connsiteX7" fmla="*/ 1707321 w 1707321"/>
              <a:gd name="connsiteY7" fmla="*/ 594155 h 1217630"/>
              <a:gd name="connsiteX8" fmla="*/ 1707321 w 1707321"/>
              <a:gd name="connsiteY8" fmla="*/ 594155 h 1217630"/>
              <a:gd name="connsiteX9" fmla="*/ 1707321 w 1707321"/>
              <a:gd name="connsiteY9" fmla="*/ 848793 h 1217630"/>
              <a:gd name="connsiteX10" fmla="*/ 1707321 w 1707321"/>
              <a:gd name="connsiteY10" fmla="*/ 848790 h 1217630"/>
              <a:gd name="connsiteX11" fmla="*/ 1537559 w 1707321"/>
              <a:gd name="connsiteY11" fmla="*/ 1018552 h 1217630"/>
              <a:gd name="connsiteX12" fmla="*/ 711384 w 1707321"/>
              <a:gd name="connsiteY12" fmla="*/ 1018552 h 1217630"/>
              <a:gd name="connsiteX13" fmla="*/ 521536 w 1707321"/>
              <a:gd name="connsiteY13" fmla="*/ 1217630 h 1217630"/>
              <a:gd name="connsiteX14" fmla="*/ 284554 w 1707321"/>
              <a:gd name="connsiteY14" fmla="*/ 1018552 h 1217630"/>
              <a:gd name="connsiteX15" fmla="*/ 169762 w 1707321"/>
              <a:gd name="connsiteY15" fmla="*/ 1018552 h 1217630"/>
              <a:gd name="connsiteX16" fmla="*/ 0 w 1707321"/>
              <a:gd name="connsiteY16" fmla="*/ 848790 h 1217630"/>
              <a:gd name="connsiteX17" fmla="*/ 0 w 1707321"/>
              <a:gd name="connsiteY17" fmla="*/ 848793 h 1217630"/>
              <a:gd name="connsiteX18" fmla="*/ 0 w 1707321"/>
              <a:gd name="connsiteY18" fmla="*/ 594155 h 1217630"/>
              <a:gd name="connsiteX19" fmla="*/ 0 w 1707321"/>
              <a:gd name="connsiteY19" fmla="*/ 594155 h 1217630"/>
              <a:gd name="connsiteX20" fmla="*/ 0 w 1707321"/>
              <a:gd name="connsiteY20" fmla="*/ 169762 h 1217630"/>
              <a:gd name="connsiteX0" fmla="*/ 0 w 1707321"/>
              <a:gd name="connsiteY0" fmla="*/ 169762 h 1217630"/>
              <a:gd name="connsiteX1" fmla="*/ 169762 w 1707321"/>
              <a:gd name="connsiteY1" fmla="*/ 0 h 1217630"/>
              <a:gd name="connsiteX2" fmla="*/ 284554 w 1707321"/>
              <a:gd name="connsiteY2" fmla="*/ 0 h 1217630"/>
              <a:gd name="connsiteX3" fmla="*/ 284554 w 1707321"/>
              <a:gd name="connsiteY3" fmla="*/ 0 h 1217630"/>
              <a:gd name="connsiteX4" fmla="*/ 711384 w 1707321"/>
              <a:gd name="connsiteY4" fmla="*/ 0 h 1217630"/>
              <a:gd name="connsiteX5" fmla="*/ 1537559 w 1707321"/>
              <a:gd name="connsiteY5" fmla="*/ 0 h 1217630"/>
              <a:gd name="connsiteX6" fmla="*/ 1707321 w 1707321"/>
              <a:gd name="connsiteY6" fmla="*/ 169762 h 1217630"/>
              <a:gd name="connsiteX7" fmla="*/ 1707321 w 1707321"/>
              <a:gd name="connsiteY7" fmla="*/ 594155 h 1217630"/>
              <a:gd name="connsiteX8" fmla="*/ 1707321 w 1707321"/>
              <a:gd name="connsiteY8" fmla="*/ 594155 h 1217630"/>
              <a:gd name="connsiteX9" fmla="*/ 1707321 w 1707321"/>
              <a:gd name="connsiteY9" fmla="*/ 848793 h 1217630"/>
              <a:gd name="connsiteX10" fmla="*/ 1707321 w 1707321"/>
              <a:gd name="connsiteY10" fmla="*/ 848790 h 1217630"/>
              <a:gd name="connsiteX11" fmla="*/ 1537559 w 1707321"/>
              <a:gd name="connsiteY11" fmla="*/ 1018552 h 1217630"/>
              <a:gd name="connsiteX12" fmla="*/ 711384 w 1707321"/>
              <a:gd name="connsiteY12" fmla="*/ 1018552 h 1217630"/>
              <a:gd name="connsiteX13" fmla="*/ 521536 w 1707321"/>
              <a:gd name="connsiteY13" fmla="*/ 1217630 h 1217630"/>
              <a:gd name="connsiteX14" fmla="*/ 436954 w 1707321"/>
              <a:gd name="connsiteY14" fmla="*/ 1018552 h 1217630"/>
              <a:gd name="connsiteX15" fmla="*/ 169762 w 1707321"/>
              <a:gd name="connsiteY15" fmla="*/ 1018552 h 1217630"/>
              <a:gd name="connsiteX16" fmla="*/ 0 w 1707321"/>
              <a:gd name="connsiteY16" fmla="*/ 848790 h 1217630"/>
              <a:gd name="connsiteX17" fmla="*/ 0 w 1707321"/>
              <a:gd name="connsiteY17" fmla="*/ 848793 h 1217630"/>
              <a:gd name="connsiteX18" fmla="*/ 0 w 1707321"/>
              <a:gd name="connsiteY18" fmla="*/ 594155 h 1217630"/>
              <a:gd name="connsiteX19" fmla="*/ 0 w 1707321"/>
              <a:gd name="connsiteY19" fmla="*/ 594155 h 1217630"/>
              <a:gd name="connsiteX20" fmla="*/ 0 w 1707321"/>
              <a:gd name="connsiteY20" fmla="*/ 169762 h 1217630"/>
              <a:gd name="connsiteX0" fmla="*/ 0 w 1707321"/>
              <a:gd name="connsiteY0" fmla="*/ 169762 h 1217630"/>
              <a:gd name="connsiteX1" fmla="*/ 169762 w 1707321"/>
              <a:gd name="connsiteY1" fmla="*/ 0 h 1217630"/>
              <a:gd name="connsiteX2" fmla="*/ 284554 w 1707321"/>
              <a:gd name="connsiteY2" fmla="*/ 0 h 1217630"/>
              <a:gd name="connsiteX3" fmla="*/ 284554 w 1707321"/>
              <a:gd name="connsiteY3" fmla="*/ 0 h 1217630"/>
              <a:gd name="connsiteX4" fmla="*/ 711384 w 1707321"/>
              <a:gd name="connsiteY4" fmla="*/ 0 h 1217630"/>
              <a:gd name="connsiteX5" fmla="*/ 1537559 w 1707321"/>
              <a:gd name="connsiteY5" fmla="*/ 0 h 1217630"/>
              <a:gd name="connsiteX6" fmla="*/ 1707321 w 1707321"/>
              <a:gd name="connsiteY6" fmla="*/ 169762 h 1217630"/>
              <a:gd name="connsiteX7" fmla="*/ 1707321 w 1707321"/>
              <a:gd name="connsiteY7" fmla="*/ 594155 h 1217630"/>
              <a:gd name="connsiteX8" fmla="*/ 1707321 w 1707321"/>
              <a:gd name="connsiteY8" fmla="*/ 594155 h 1217630"/>
              <a:gd name="connsiteX9" fmla="*/ 1707321 w 1707321"/>
              <a:gd name="connsiteY9" fmla="*/ 848793 h 1217630"/>
              <a:gd name="connsiteX10" fmla="*/ 1707321 w 1707321"/>
              <a:gd name="connsiteY10" fmla="*/ 848790 h 1217630"/>
              <a:gd name="connsiteX11" fmla="*/ 1537559 w 1707321"/>
              <a:gd name="connsiteY11" fmla="*/ 1018552 h 1217630"/>
              <a:gd name="connsiteX12" fmla="*/ 549459 w 1707321"/>
              <a:gd name="connsiteY12" fmla="*/ 1023314 h 1217630"/>
              <a:gd name="connsiteX13" fmla="*/ 521536 w 1707321"/>
              <a:gd name="connsiteY13" fmla="*/ 1217630 h 1217630"/>
              <a:gd name="connsiteX14" fmla="*/ 436954 w 1707321"/>
              <a:gd name="connsiteY14" fmla="*/ 1018552 h 1217630"/>
              <a:gd name="connsiteX15" fmla="*/ 169762 w 1707321"/>
              <a:gd name="connsiteY15" fmla="*/ 1018552 h 1217630"/>
              <a:gd name="connsiteX16" fmla="*/ 0 w 1707321"/>
              <a:gd name="connsiteY16" fmla="*/ 848790 h 1217630"/>
              <a:gd name="connsiteX17" fmla="*/ 0 w 1707321"/>
              <a:gd name="connsiteY17" fmla="*/ 848793 h 1217630"/>
              <a:gd name="connsiteX18" fmla="*/ 0 w 1707321"/>
              <a:gd name="connsiteY18" fmla="*/ 594155 h 1217630"/>
              <a:gd name="connsiteX19" fmla="*/ 0 w 1707321"/>
              <a:gd name="connsiteY19" fmla="*/ 594155 h 1217630"/>
              <a:gd name="connsiteX20" fmla="*/ 0 w 1707321"/>
              <a:gd name="connsiteY20" fmla="*/ 169762 h 121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07321" h="1217630">
                <a:moveTo>
                  <a:pt x="0" y="169762"/>
                </a:moveTo>
                <a:cubicBezTo>
                  <a:pt x="0" y="76005"/>
                  <a:pt x="76005" y="0"/>
                  <a:pt x="169762" y="0"/>
                </a:cubicBezTo>
                <a:lnTo>
                  <a:pt x="284554" y="0"/>
                </a:lnTo>
                <a:lnTo>
                  <a:pt x="284554" y="0"/>
                </a:lnTo>
                <a:lnTo>
                  <a:pt x="711384" y="0"/>
                </a:lnTo>
                <a:lnTo>
                  <a:pt x="1537559" y="0"/>
                </a:lnTo>
                <a:cubicBezTo>
                  <a:pt x="1631316" y="0"/>
                  <a:pt x="1707321" y="76005"/>
                  <a:pt x="1707321" y="169762"/>
                </a:cubicBezTo>
                <a:lnTo>
                  <a:pt x="1707321" y="594155"/>
                </a:lnTo>
                <a:lnTo>
                  <a:pt x="1707321" y="594155"/>
                </a:lnTo>
                <a:lnTo>
                  <a:pt x="1707321" y="848793"/>
                </a:lnTo>
                <a:lnTo>
                  <a:pt x="1707321" y="848790"/>
                </a:lnTo>
                <a:cubicBezTo>
                  <a:pt x="1707321" y="942547"/>
                  <a:pt x="1631316" y="1018552"/>
                  <a:pt x="1537559" y="1018552"/>
                </a:cubicBezTo>
                <a:lnTo>
                  <a:pt x="549459" y="1023314"/>
                </a:lnTo>
                <a:lnTo>
                  <a:pt x="521536" y="1217630"/>
                </a:lnTo>
                <a:lnTo>
                  <a:pt x="436954" y="1018552"/>
                </a:lnTo>
                <a:lnTo>
                  <a:pt x="169762" y="1018552"/>
                </a:lnTo>
                <a:cubicBezTo>
                  <a:pt x="76005" y="1018552"/>
                  <a:pt x="0" y="942547"/>
                  <a:pt x="0" y="848790"/>
                </a:cubicBezTo>
                <a:lnTo>
                  <a:pt x="0" y="848793"/>
                </a:lnTo>
                <a:lnTo>
                  <a:pt x="0" y="594155"/>
                </a:lnTo>
                <a:lnTo>
                  <a:pt x="0" y="594155"/>
                </a:lnTo>
                <a:lnTo>
                  <a:pt x="0" y="16976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24752" y="1925895"/>
            <a:ext cx="1622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Dạ… Con </a:t>
            </a:r>
          </a:p>
          <a:p>
            <a:pPr algn="ctr"/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xin lỗi mẹ!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32428" y="1551892"/>
            <a:ext cx="575491" cy="575491"/>
          </a:xfrm>
          <a:prstGeom prst="ellipse">
            <a:avLst/>
          </a:prstGeom>
          <a:solidFill>
            <a:srgbClr val="ADDAEF"/>
          </a:solidFill>
          <a:ln>
            <a:solidFill>
              <a:srgbClr val="ADD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72" y="1870480"/>
            <a:ext cx="6411657" cy="44780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thật</a:t>
            </a:r>
            <a:r>
              <a:rPr lang="en-US" sz="2400" dirty="0" smtClean="0"/>
              <a:t> </a:t>
            </a:r>
            <a:r>
              <a:rPr lang="en-US" sz="2400" dirty="0" err="1" smtClean="0"/>
              <a:t>thà</a:t>
            </a:r>
            <a:r>
              <a:rPr lang="en-US" sz="2400" dirty="0"/>
              <a:t>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338349" y="1148754"/>
            <a:ext cx="2714107" cy="1153011"/>
          </a:xfrm>
          <a:custGeom>
            <a:avLst/>
            <a:gdLst>
              <a:gd name="connsiteX0" fmla="*/ 0 w 2714107"/>
              <a:gd name="connsiteY0" fmla="*/ 195592 h 1173528"/>
              <a:gd name="connsiteX1" fmla="*/ 195592 w 2714107"/>
              <a:gd name="connsiteY1" fmla="*/ 0 h 1173528"/>
              <a:gd name="connsiteX2" fmla="*/ 452351 w 2714107"/>
              <a:gd name="connsiteY2" fmla="*/ 0 h 1173528"/>
              <a:gd name="connsiteX3" fmla="*/ 452351 w 2714107"/>
              <a:gd name="connsiteY3" fmla="*/ 0 h 1173528"/>
              <a:gd name="connsiteX4" fmla="*/ 1130878 w 2714107"/>
              <a:gd name="connsiteY4" fmla="*/ 0 h 1173528"/>
              <a:gd name="connsiteX5" fmla="*/ 2518515 w 2714107"/>
              <a:gd name="connsiteY5" fmla="*/ 0 h 1173528"/>
              <a:gd name="connsiteX6" fmla="*/ 2714107 w 2714107"/>
              <a:gd name="connsiteY6" fmla="*/ 195592 h 1173528"/>
              <a:gd name="connsiteX7" fmla="*/ 2714107 w 2714107"/>
              <a:gd name="connsiteY7" fmla="*/ 684558 h 1173528"/>
              <a:gd name="connsiteX8" fmla="*/ 2714107 w 2714107"/>
              <a:gd name="connsiteY8" fmla="*/ 684558 h 1173528"/>
              <a:gd name="connsiteX9" fmla="*/ 2714107 w 2714107"/>
              <a:gd name="connsiteY9" fmla="*/ 977940 h 1173528"/>
              <a:gd name="connsiteX10" fmla="*/ 2714107 w 2714107"/>
              <a:gd name="connsiteY10" fmla="*/ 977936 h 1173528"/>
              <a:gd name="connsiteX11" fmla="*/ 2518515 w 2714107"/>
              <a:gd name="connsiteY11" fmla="*/ 1173528 h 1173528"/>
              <a:gd name="connsiteX12" fmla="*/ 1130878 w 2714107"/>
              <a:gd name="connsiteY12" fmla="*/ 1173528 h 1173528"/>
              <a:gd name="connsiteX13" fmla="*/ 473666 w 2714107"/>
              <a:gd name="connsiteY13" fmla="*/ 1370223 h 1173528"/>
              <a:gd name="connsiteX14" fmla="*/ 452351 w 2714107"/>
              <a:gd name="connsiteY14" fmla="*/ 1173528 h 1173528"/>
              <a:gd name="connsiteX15" fmla="*/ 195592 w 2714107"/>
              <a:gd name="connsiteY15" fmla="*/ 1173528 h 1173528"/>
              <a:gd name="connsiteX16" fmla="*/ 0 w 2714107"/>
              <a:gd name="connsiteY16" fmla="*/ 977936 h 1173528"/>
              <a:gd name="connsiteX17" fmla="*/ 0 w 2714107"/>
              <a:gd name="connsiteY17" fmla="*/ 977940 h 1173528"/>
              <a:gd name="connsiteX18" fmla="*/ 0 w 2714107"/>
              <a:gd name="connsiteY18" fmla="*/ 684558 h 1173528"/>
              <a:gd name="connsiteX19" fmla="*/ 0 w 2714107"/>
              <a:gd name="connsiteY19" fmla="*/ 684558 h 1173528"/>
              <a:gd name="connsiteX20" fmla="*/ 0 w 2714107"/>
              <a:gd name="connsiteY20" fmla="*/ 195592 h 1173528"/>
              <a:gd name="connsiteX0" fmla="*/ 0 w 2714107"/>
              <a:gd name="connsiteY0" fmla="*/ 195592 h 1370223"/>
              <a:gd name="connsiteX1" fmla="*/ 195592 w 2714107"/>
              <a:gd name="connsiteY1" fmla="*/ 0 h 1370223"/>
              <a:gd name="connsiteX2" fmla="*/ 452351 w 2714107"/>
              <a:gd name="connsiteY2" fmla="*/ 0 h 1370223"/>
              <a:gd name="connsiteX3" fmla="*/ 452351 w 2714107"/>
              <a:gd name="connsiteY3" fmla="*/ 0 h 1370223"/>
              <a:gd name="connsiteX4" fmla="*/ 1130878 w 2714107"/>
              <a:gd name="connsiteY4" fmla="*/ 0 h 1370223"/>
              <a:gd name="connsiteX5" fmla="*/ 2518515 w 2714107"/>
              <a:gd name="connsiteY5" fmla="*/ 0 h 1370223"/>
              <a:gd name="connsiteX6" fmla="*/ 2714107 w 2714107"/>
              <a:gd name="connsiteY6" fmla="*/ 195592 h 1370223"/>
              <a:gd name="connsiteX7" fmla="*/ 2714107 w 2714107"/>
              <a:gd name="connsiteY7" fmla="*/ 684558 h 1370223"/>
              <a:gd name="connsiteX8" fmla="*/ 2714107 w 2714107"/>
              <a:gd name="connsiteY8" fmla="*/ 684558 h 1370223"/>
              <a:gd name="connsiteX9" fmla="*/ 2714107 w 2714107"/>
              <a:gd name="connsiteY9" fmla="*/ 977940 h 1370223"/>
              <a:gd name="connsiteX10" fmla="*/ 2714107 w 2714107"/>
              <a:gd name="connsiteY10" fmla="*/ 977936 h 1370223"/>
              <a:gd name="connsiteX11" fmla="*/ 2518515 w 2714107"/>
              <a:gd name="connsiteY11" fmla="*/ 1173528 h 1370223"/>
              <a:gd name="connsiteX12" fmla="*/ 578428 w 2714107"/>
              <a:gd name="connsiteY12" fmla="*/ 1179878 h 1370223"/>
              <a:gd name="connsiteX13" fmla="*/ 473666 w 2714107"/>
              <a:gd name="connsiteY13" fmla="*/ 1370223 h 1370223"/>
              <a:gd name="connsiteX14" fmla="*/ 452351 w 2714107"/>
              <a:gd name="connsiteY14" fmla="*/ 1173528 h 1370223"/>
              <a:gd name="connsiteX15" fmla="*/ 195592 w 2714107"/>
              <a:gd name="connsiteY15" fmla="*/ 1173528 h 1370223"/>
              <a:gd name="connsiteX16" fmla="*/ 0 w 2714107"/>
              <a:gd name="connsiteY16" fmla="*/ 977936 h 1370223"/>
              <a:gd name="connsiteX17" fmla="*/ 0 w 2714107"/>
              <a:gd name="connsiteY17" fmla="*/ 977940 h 1370223"/>
              <a:gd name="connsiteX18" fmla="*/ 0 w 2714107"/>
              <a:gd name="connsiteY18" fmla="*/ 684558 h 1370223"/>
              <a:gd name="connsiteX19" fmla="*/ 0 w 2714107"/>
              <a:gd name="connsiteY19" fmla="*/ 684558 h 1370223"/>
              <a:gd name="connsiteX20" fmla="*/ 0 w 2714107"/>
              <a:gd name="connsiteY20" fmla="*/ 195592 h 1370223"/>
              <a:gd name="connsiteX0" fmla="*/ 0 w 2714107"/>
              <a:gd name="connsiteY0" fmla="*/ 195592 h 1507654"/>
              <a:gd name="connsiteX1" fmla="*/ 195592 w 2714107"/>
              <a:gd name="connsiteY1" fmla="*/ 0 h 1507654"/>
              <a:gd name="connsiteX2" fmla="*/ 452351 w 2714107"/>
              <a:gd name="connsiteY2" fmla="*/ 0 h 1507654"/>
              <a:gd name="connsiteX3" fmla="*/ 452351 w 2714107"/>
              <a:gd name="connsiteY3" fmla="*/ 0 h 1507654"/>
              <a:gd name="connsiteX4" fmla="*/ 1130878 w 2714107"/>
              <a:gd name="connsiteY4" fmla="*/ 0 h 1507654"/>
              <a:gd name="connsiteX5" fmla="*/ 2518515 w 2714107"/>
              <a:gd name="connsiteY5" fmla="*/ 0 h 1507654"/>
              <a:gd name="connsiteX6" fmla="*/ 2714107 w 2714107"/>
              <a:gd name="connsiteY6" fmla="*/ 195592 h 1507654"/>
              <a:gd name="connsiteX7" fmla="*/ 2714107 w 2714107"/>
              <a:gd name="connsiteY7" fmla="*/ 684558 h 1507654"/>
              <a:gd name="connsiteX8" fmla="*/ 2714107 w 2714107"/>
              <a:gd name="connsiteY8" fmla="*/ 684558 h 1507654"/>
              <a:gd name="connsiteX9" fmla="*/ 2714107 w 2714107"/>
              <a:gd name="connsiteY9" fmla="*/ 977940 h 1507654"/>
              <a:gd name="connsiteX10" fmla="*/ 2714107 w 2714107"/>
              <a:gd name="connsiteY10" fmla="*/ 977936 h 1507654"/>
              <a:gd name="connsiteX11" fmla="*/ 2518515 w 2714107"/>
              <a:gd name="connsiteY11" fmla="*/ 1173528 h 1507654"/>
              <a:gd name="connsiteX12" fmla="*/ 578428 w 2714107"/>
              <a:gd name="connsiteY12" fmla="*/ 1179878 h 1507654"/>
              <a:gd name="connsiteX13" fmla="*/ 400094 w 2714107"/>
              <a:gd name="connsiteY13" fmla="*/ 1507654 h 1507654"/>
              <a:gd name="connsiteX14" fmla="*/ 452351 w 2714107"/>
              <a:gd name="connsiteY14" fmla="*/ 1173528 h 1507654"/>
              <a:gd name="connsiteX15" fmla="*/ 195592 w 2714107"/>
              <a:gd name="connsiteY15" fmla="*/ 1173528 h 1507654"/>
              <a:gd name="connsiteX16" fmla="*/ 0 w 2714107"/>
              <a:gd name="connsiteY16" fmla="*/ 977936 h 1507654"/>
              <a:gd name="connsiteX17" fmla="*/ 0 w 2714107"/>
              <a:gd name="connsiteY17" fmla="*/ 977940 h 1507654"/>
              <a:gd name="connsiteX18" fmla="*/ 0 w 2714107"/>
              <a:gd name="connsiteY18" fmla="*/ 684558 h 1507654"/>
              <a:gd name="connsiteX19" fmla="*/ 0 w 2714107"/>
              <a:gd name="connsiteY19" fmla="*/ 684558 h 1507654"/>
              <a:gd name="connsiteX20" fmla="*/ 0 w 2714107"/>
              <a:gd name="connsiteY20" fmla="*/ 195592 h 150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14107" h="1507654">
                <a:moveTo>
                  <a:pt x="0" y="195592"/>
                </a:moveTo>
                <a:cubicBezTo>
                  <a:pt x="0" y="87570"/>
                  <a:pt x="87570" y="0"/>
                  <a:pt x="195592" y="0"/>
                </a:cubicBezTo>
                <a:lnTo>
                  <a:pt x="452351" y="0"/>
                </a:lnTo>
                <a:lnTo>
                  <a:pt x="452351" y="0"/>
                </a:lnTo>
                <a:lnTo>
                  <a:pt x="1130878" y="0"/>
                </a:lnTo>
                <a:lnTo>
                  <a:pt x="2518515" y="0"/>
                </a:lnTo>
                <a:cubicBezTo>
                  <a:pt x="2626537" y="0"/>
                  <a:pt x="2714107" y="87570"/>
                  <a:pt x="2714107" y="195592"/>
                </a:cubicBezTo>
                <a:lnTo>
                  <a:pt x="2714107" y="684558"/>
                </a:lnTo>
                <a:lnTo>
                  <a:pt x="2714107" y="684558"/>
                </a:lnTo>
                <a:lnTo>
                  <a:pt x="2714107" y="977940"/>
                </a:lnTo>
                <a:lnTo>
                  <a:pt x="2714107" y="977936"/>
                </a:lnTo>
                <a:cubicBezTo>
                  <a:pt x="2714107" y="1085958"/>
                  <a:pt x="2626537" y="1173528"/>
                  <a:pt x="2518515" y="1173528"/>
                </a:cubicBezTo>
                <a:lnTo>
                  <a:pt x="578428" y="1179878"/>
                </a:lnTo>
                <a:lnTo>
                  <a:pt x="400094" y="1507654"/>
                </a:lnTo>
                <a:lnTo>
                  <a:pt x="452351" y="1173528"/>
                </a:lnTo>
                <a:lnTo>
                  <a:pt x="195592" y="1173528"/>
                </a:lnTo>
                <a:cubicBezTo>
                  <a:pt x="87570" y="1173528"/>
                  <a:pt x="0" y="1085958"/>
                  <a:pt x="0" y="977936"/>
                </a:cubicBezTo>
                <a:lnTo>
                  <a:pt x="0" y="977940"/>
                </a:lnTo>
                <a:lnTo>
                  <a:pt x="0" y="684558"/>
                </a:lnTo>
                <a:lnTo>
                  <a:pt x="0" y="684558"/>
                </a:lnTo>
                <a:lnTo>
                  <a:pt x="0" y="19559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38348" y="1148754"/>
            <a:ext cx="2714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Không, tớ không thấy ô tô của cậu.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78426" y="1595903"/>
            <a:ext cx="575491" cy="575491"/>
          </a:xfrm>
          <a:prstGeom prst="ellipse">
            <a:avLst/>
          </a:prstGeom>
          <a:solidFill>
            <a:srgbClr val="ADDAEF"/>
          </a:solidFill>
          <a:ln>
            <a:solidFill>
              <a:srgbClr val="ADD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1409</TotalTime>
  <Words>466</Words>
  <Application>Microsoft Office PowerPoint</Application>
  <PresentationFormat>On-screen Show (4:3)</PresentationFormat>
  <Paragraphs>76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Trần Thị</dc:creator>
  <cp:lastModifiedBy>TrangDTT</cp:lastModifiedBy>
  <cp:revision>89</cp:revision>
  <dcterms:created xsi:type="dcterms:W3CDTF">2020-03-05T11:44:20Z</dcterms:created>
  <dcterms:modified xsi:type="dcterms:W3CDTF">2020-07-20T08:50:17Z</dcterms:modified>
</cp:coreProperties>
</file>