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329" r:id="rId2"/>
    <p:sldId id="256" r:id="rId3"/>
    <p:sldId id="296" r:id="rId4"/>
    <p:sldId id="338" r:id="rId5"/>
    <p:sldId id="342" r:id="rId6"/>
    <p:sldId id="345" r:id="rId7"/>
    <p:sldId id="346" r:id="rId8"/>
    <p:sldId id="341" r:id="rId9"/>
    <p:sldId id="347" r:id="rId10"/>
    <p:sldId id="339" r:id="rId11"/>
    <p:sldId id="349" r:id="rId12"/>
    <p:sldId id="348" r:id="rId13"/>
    <p:sldId id="350" r:id="rId14"/>
    <p:sldId id="343" r:id="rId15"/>
    <p:sldId id="344" r:id="rId16"/>
    <p:sldId id="356" r:id="rId17"/>
    <p:sldId id="357" r:id="rId18"/>
    <p:sldId id="358" r:id="rId19"/>
    <p:sldId id="359" r:id="rId20"/>
    <p:sldId id="362" r:id="rId21"/>
    <p:sldId id="360" r:id="rId22"/>
    <p:sldId id="352" r:id="rId23"/>
    <p:sldId id="361" r:id="rId24"/>
    <p:sldId id="26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CEA"/>
    <a:srgbClr val="9BC2E5"/>
    <a:srgbClr val="FDD178"/>
    <a:srgbClr val="FDB813"/>
    <a:srgbClr val="F7931E"/>
    <a:srgbClr val="E6E6E6"/>
    <a:srgbClr val="00CC66"/>
    <a:srgbClr val="339933"/>
    <a:srgbClr val="FF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364" autoAdjust="0"/>
  </p:normalViewPr>
  <p:slideViewPr>
    <p:cSldViewPr snapToGrid="0">
      <p:cViewPr varScale="1">
        <p:scale>
          <a:sx n="92" d="100"/>
          <a:sy n="92" d="100"/>
        </p:scale>
        <p:origin x="6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0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3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Sửa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: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Chỉ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xuất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hiện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dòng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chữ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thứ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nhất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.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Dòng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chữ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thứ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2 “Click”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sau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khi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hiệu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ứng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nổi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từng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con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vật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indent="0"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Click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để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xh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dòng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chữ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thứ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2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-À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1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9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9144"/>
            <a:ext cx="911961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" y="86889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722" y="320455"/>
            <a:ext cx="7163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80" y="1726100"/>
            <a:ext cx="5455241" cy="462060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09600" y="1759444"/>
            <a:ext cx="2104571" cy="986971"/>
          </a:xfrm>
          <a:prstGeom prst="wedgeRoundRectCallout">
            <a:avLst>
              <a:gd name="adj1" fmla="val 48525"/>
              <a:gd name="adj2" fmla="val 992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7906" y="1837430"/>
            <a:ext cx="223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Oval 8"/>
          <p:cNvSpPr/>
          <p:nvPr/>
        </p:nvSpPr>
        <p:spPr>
          <a:xfrm>
            <a:off x="2104571" y="766956"/>
            <a:ext cx="4934858" cy="667657"/>
          </a:xfrm>
          <a:prstGeom prst="ellipse">
            <a:avLst/>
          </a:prstGeom>
          <a:solidFill>
            <a:srgbClr val="F7931E"/>
          </a:solidFill>
          <a:ln>
            <a:solidFill>
              <a:srgbClr val="FDB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Phải làm sao đây?</a:t>
            </a:r>
          </a:p>
        </p:txBody>
      </p:sp>
      <p:sp>
        <p:nvSpPr>
          <p:cNvPr id="10" name="Oval 9"/>
          <p:cNvSpPr/>
          <p:nvPr/>
        </p:nvSpPr>
        <p:spPr>
          <a:xfrm>
            <a:off x="6779086" y="1577087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3895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 animBg="1"/>
      <p:bldP spid="9" grpId="1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722" y="320455"/>
            <a:ext cx="7163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36" y="1726100"/>
            <a:ext cx="5349729" cy="462060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897136" y="1726100"/>
            <a:ext cx="2830286" cy="986971"/>
          </a:xfrm>
          <a:prstGeom prst="wedgeRoundRectCallout">
            <a:avLst>
              <a:gd name="adj1" fmla="val 40821"/>
              <a:gd name="adj2" fmla="val 8773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15887" y="1804086"/>
            <a:ext cx="271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2104571" y="766956"/>
            <a:ext cx="4934858" cy="667657"/>
          </a:xfrm>
          <a:prstGeom prst="ellipse">
            <a:avLst/>
          </a:prstGeom>
          <a:solidFill>
            <a:srgbClr val="F7931E"/>
          </a:solidFill>
          <a:ln>
            <a:solidFill>
              <a:srgbClr val="FDB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Phải làm sao đây?</a:t>
            </a:r>
          </a:p>
        </p:txBody>
      </p:sp>
      <p:sp>
        <p:nvSpPr>
          <p:cNvPr id="10" name="Oval 9"/>
          <p:cNvSpPr/>
          <p:nvPr/>
        </p:nvSpPr>
        <p:spPr>
          <a:xfrm>
            <a:off x="6837720" y="1616313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" y="86889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722" y="320455"/>
            <a:ext cx="7163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86" y="1726100"/>
            <a:ext cx="4390428" cy="462060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443950" y="2177142"/>
            <a:ext cx="1017746" cy="530775"/>
          </a:xfrm>
          <a:prstGeom prst="wedgeRoundRectCallout">
            <a:avLst>
              <a:gd name="adj1" fmla="val 22298"/>
              <a:gd name="adj2" fmla="val 821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76786" y="2211696"/>
            <a:ext cx="108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104571" y="766956"/>
            <a:ext cx="4934858" cy="667657"/>
          </a:xfrm>
          <a:prstGeom prst="ellipse">
            <a:avLst/>
          </a:prstGeom>
          <a:solidFill>
            <a:srgbClr val="F7931E"/>
          </a:solidFill>
          <a:ln>
            <a:solidFill>
              <a:srgbClr val="FDB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Phải làm sao đây?</a:t>
            </a:r>
          </a:p>
        </p:txBody>
      </p:sp>
      <p:sp>
        <p:nvSpPr>
          <p:cNvPr id="10" name="Oval 9"/>
          <p:cNvSpPr/>
          <p:nvPr/>
        </p:nvSpPr>
        <p:spPr>
          <a:xfrm>
            <a:off x="6373262" y="1620771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" y="86889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488332" y="4374231"/>
            <a:ext cx="3841313" cy="1489540"/>
          </a:xfrm>
          <a:prstGeom prst="roundRect">
            <a:avLst/>
          </a:prstGeom>
          <a:solidFill>
            <a:srgbClr val="FDB813"/>
          </a:solidFill>
          <a:ln>
            <a:solidFill>
              <a:srgbClr val="FDB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6722" y="320455"/>
            <a:ext cx="7163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kể chuyện theo tranh và trả lời câu hỏi?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04571" y="766956"/>
            <a:ext cx="4934858" cy="667657"/>
          </a:xfrm>
          <a:prstGeom prst="ellipse">
            <a:avLst/>
          </a:prstGeom>
          <a:solidFill>
            <a:srgbClr val="F7931E"/>
          </a:solidFill>
          <a:ln>
            <a:solidFill>
              <a:srgbClr val="FDB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Phải làm sao đây?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32" y="1588734"/>
            <a:ext cx="2698927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37" y="1588734"/>
            <a:ext cx="2646726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38" y="4045641"/>
            <a:ext cx="2172121" cy="228600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711200" y="1434612"/>
            <a:ext cx="1463040" cy="582873"/>
          </a:xfrm>
          <a:prstGeom prst="wedgeRoundRectCallout">
            <a:avLst>
              <a:gd name="adj1" fmla="val -535"/>
              <a:gd name="adj2" fmla="val 87865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ysClr val="windowText" lastClr="000000"/>
                </a:solidFill>
              </a:rPr>
              <a:t>Chị</a:t>
            </a:r>
            <a:r>
              <a:rPr lang="en-US" i="1" dirty="0">
                <a:solidFill>
                  <a:sysClr val="windowText" lastClr="000000"/>
                </a:solidFill>
              </a:rPr>
              <a:t> </a:t>
            </a:r>
            <a:r>
              <a:rPr lang="en-US" i="1" dirty="0" err="1">
                <a:solidFill>
                  <a:sysClr val="windowText" lastClr="000000"/>
                </a:solidFill>
              </a:rPr>
              <a:t>ơi</a:t>
            </a:r>
            <a:r>
              <a:rPr lang="en-US" i="1" dirty="0">
                <a:solidFill>
                  <a:sysClr val="windowText" lastClr="000000"/>
                </a:solidFill>
              </a:rPr>
              <a:t>,</a:t>
            </a:r>
          </a:p>
          <a:p>
            <a:pPr algn="ctr"/>
            <a:r>
              <a:rPr lang="en-US" i="1" dirty="0" err="1">
                <a:solidFill>
                  <a:sysClr val="windowText" lastClr="000000"/>
                </a:solidFill>
              </a:rPr>
              <a:t>vẽ</a:t>
            </a:r>
            <a:r>
              <a:rPr lang="en-US" i="1" dirty="0">
                <a:solidFill>
                  <a:sysClr val="windowText" lastClr="000000"/>
                </a:solidFill>
              </a:rPr>
              <a:t> </a:t>
            </a:r>
            <a:r>
              <a:rPr lang="en-US" i="1" dirty="0" err="1">
                <a:solidFill>
                  <a:sysClr val="windowText" lastClr="000000"/>
                </a:solidFill>
              </a:rPr>
              <a:t>cùng</a:t>
            </a:r>
            <a:r>
              <a:rPr lang="en-US" i="1" dirty="0">
                <a:solidFill>
                  <a:sysClr val="windowText" lastClr="000000"/>
                </a:solidFill>
              </a:rPr>
              <a:t> </a:t>
            </a:r>
            <a:r>
              <a:rPr lang="en-US" i="1" dirty="0" err="1">
                <a:solidFill>
                  <a:sysClr val="windowText" lastClr="000000"/>
                </a:solidFill>
              </a:rPr>
              <a:t>em</a:t>
            </a:r>
            <a:r>
              <a:rPr lang="en-US" i="1" dirty="0">
                <a:solidFill>
                  <a:sysClr val="windowText" lastClr="000000"/>
                </a:solidFill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4954718" y="1588734"/>
            <a:ext cx="1926982" cy="582873"/>
          </a:xfrm>
          <a:prstGeom prst="wedgeRoundRectCallout">
            <a:avLst>
              <a:gd name="adj1" fmla="val 69501"/>
              <a:gd name="adj2" fmla="val 3201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ysClr val="windowText" lastClr="000000"/>
                </a:solidFill>
              </a:rPr>
              <a:t>Sắp</a:t>
            </a:r>
            <a:r>
              <a:rPr lang="en-US" i="1" dirty="0">
                <a:solidFill>
                  <a:sysClr val="windowText" lastClr="000000"/>
                </a:solidFill>
              </a:rPr>
              <a:t> </a:t>
            </a:r>
            <a:r>
              <a:rPr lang="en-US" i="1" dirty="0" err="1">
                <a:solidFill>
                  <a:sysClr val="windowText" lastClr="000000"/>
                </a:solidFill>
              </a:rPr>
              <a:t>đến</a:t>
            </a:r>
            <a:r>
              <a:rPr lang="en-US" i="1" dirty="0">
                <a:solidFill>
                  <a:sysClr val="windowText" lastClr="000000"/>
                </a:solidFill>
              </a:rPr>
              <a:t> </a:t>
            </a:r>
            <a:r>
              <a:rPr lang="en-US" i="1" dirty="0" err="1">
                <a:solidFill>
                  <a:sysClr val="windowText" lastClr="000000"/>
                </a:solidFill>
              </a:rPr>
              <a:t>giờ</a:t>
            </a:r>
            <a:r>
              <a:rPr lang="en-US" i="1" dirty="0">
                <a:solidFill>
                  <a:sysClr val="windowText" lastClr="000000"/>
                </a:solidFill>
              </a:rPr>
              <a:t> </a:t>
            </a:r>
            <a:r>
              <a:rPr lang="en-US" i="1" dirty="0" err="1">
                <a:solidFill>
                  <a:sysClr val="windowText" lastClr="000000"/>
                </a:solidFill>
              </a:rPr>
              <a:t>phim</a:t>
            </a:r>
            <a:endParaRPr lang="en-US" i="1" dirty="0">
              <a:solidFill>
                <a:sysClr val="windowText" lastClr="000000"/>
              </a:solidFill>
            </a:endParaRPr>
          </a:p>
          <a:p>
            <a:pPr algn="ctr"/>
            <a:r>
              <a:rPr lang="en-US" i="1" dirty="0" err="1">
                <a:solidFill>
                  <a:sysClr val="windowText" lastClr="000000"/>
                </a:solidFill>
              </a:rPr>
              <a:t>hoạt</a:t>
            </a:r>
            <a:r>
              <a:rPr lang="en-US" i="1" dirty="0">
                <a:solidFill>
                  <a:sysClr val="windowText" lastClr="000000"/>
                </a:solidFill>
              </a:rPr>
              <a:t> </a:t>
            </a:r>
            <a:r>
              <a:rPr lang="en-US" i="1" dirty="0" err="1">
                <a:solidFill>
                  <a:sysClr val="windowText" lastClr="000000"/>
                </a:solidFill>
              </a:rPr>
              <a:t>hình</a:t>
            </a:r>
            <a:r>
              <a:rPr lang="en-US" i="1" dirty="0">
                <a:solidFill>
                  <a:sysClr val="windowText" lastClr="000000"/>
                </a:solidFill>
              </a:rPr>
              <a:t> </a:t>
            </a:r>
            <a:r>
              <a:rPr lang="en-US" i="1" dirty="0" err="1">
                <a:solidFill>
                  <a:sysClr val="windowText" lastClr="000000"/>
                </a:solidFill>
              </a:rPr>
              <a:t>rồi</a:t>
            </a:r>
            <a:r>
              <a:rPr lang="en-US" i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275250" y="4045641"/>
            <a:ext cx="740229" cy="582873"/>
          </a:xfrm>
          <a:prstGeom prst="wedgeRoundRectCallout">
            <a:avLst>
              <a:gd name="adj1" fmla="val 36720"/>
              <a:gd name="adj2" fmla="val 70434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ysClr val="windowText" lastClr="000000"/>
                </a:solidFill>
              </a:rPr>
              <a:t>Chị</a:t>
            </a:r>
            <a:r>
              <a:rPr lang="en-US" i="1" dirty="0">
                <a:solidFill>
                  <a:sysClr val="windowText" lastClr="000000"/>
                </a:solidFill>
              </a:rPr>
              <a:t>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21149" y="4478776"/>
            <a:ext cx="3708496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Bạn gái nên làm gì trong tình huống trên? Vì sao?</a:t>
            </a:r>
          </a:p>
        </p:txBody>
      </p:sp>
      <p:sp>
        <p:nvSpPr>
          <p:cNvPr id="22" name="Oval 21"/>
          <p:cNvSpPr/>
          <p:nvPr/>
        </p:nvSpPr>
        <p:spPr>
          <a:xfrm>
            <a:off x="3424180" y="1460252"/>
            <a:ext cx="457200" cy="457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7872445" y="1474766"/>
            <a:ext cx="457200" cy="457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3424180" y="4000489"/>
            <a:ext cx="457200" cy="457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" y="86889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2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4" y="86889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321" y="331342"/>
            <a:ext cx="6526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sẽ làm gì trong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4" y="1600200"/>
            <a:ext cx="3592286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51" y="1600200"/>
            <a:ext cx="3833769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26" y="796287"/>
            <a:ext cx="5313949" cy="5410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36" y="767606"/>
            <a:ext cx="5701229" cy="54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6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" y="95356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722" y="305941"/>
            <a:ext cx="722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76429" y="1245107"/>
            <a:ext cx="2972712" cy="2411346"/>
            <a:chOff x="876429" y="1172370"/>
            <a:chExt cx="2972712" cy="24113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925" y="1292802"/>
              <a:ext cx="2757216" cy="18244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39266" y="3183606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Mời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876429" y="1172370"/>
              <a:ext cx="457200" cy="457200"/>
            </a:xfrm>
            <a:prstGeom prst="ellipse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18827" y="1245107"/>
            <a:ext cx="2965896" cy="2411346"/>
            <a:chOff x="5018827" y="1172370"/>
            <a:chExt cx="2965896" cy="24113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507" y="1319917"/>
              <a:ext cx="2757216" cy="17702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59157" y="3183606"/>
              <a:ext cx="21483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018827" y="1172370"/>
              <a:ext cx="457200" cy="457200"/>
            </a:xfrm>
            <a:prstGeom prst="ellipse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6429" y="3811737"/>
            <a:ext cx="3152518" cy="2521801"/>
            <a:chOff x="876429" y="3811737"/>
            <a:chExt cx="3152518" cy="25218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925" y="4050160"/>
              <a:ext cx="2757216" cy="181693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91925" y="5933428"/>
              <a:ext cx="29370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Nhường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76429" y="3811737"/>
              <a:ext cx="457200" cy="457200"/>
            </a:xfrm>
            <a:prstGeom prst="ellipse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18827" y="3811737"/>
            <a:ext cx="3035724" cy="2521801"/>
            <a:chOff x="5018827" y="3811737"/>
            <a:chExt cx="3035724" cy="25218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427" y="4042623"/>
              <a:ext cx="2717375" cy="18244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12106" y="5933428"/>
              <a:ext cx="2842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tết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018827" y="3811737"/>
              <a:ext cx="457200" cy="457200"/>
            </a:xfrm>
            <a:prstGeom prst="ellipse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5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722" y="305941"/>
            <a:ext cx="722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tìm việc mình đã làm được trong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các bức tranh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5" y="1334774"/>
            <a:ext cx="6751509" cy="4467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" y="95356"/>
            <a:ext cx="714375" cy="7143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79230" y="1136938"/>
            <a:ext cx="640080" cy="640080"/>
          </a:xfrm>
          <a:prstGeom prst="ellipse">
            <a:avLst/>
          </a:prstGeom>
          <a:solidFill>
            <a:srgbClr val="ACCC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02688" y="6000135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19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722" y="305941"/>
            <a:ext cx="722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tìm việc mình đã làm được trong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các bức tranh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46" y="1525862"/>
            <a:ext cx="6751509" cy="4334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" y="95356"/>
            <a:ext cx="714375" cy="7143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2052" y="1238617"/>
            <a:ext cx="640080" cy="640080"/>
          </a:xfrm>
          <a:prstGeom prst="ellipse">
            <a:avLst/>
          </a:prstGeom>
          <a:solidFill>
            <a:srgbClr val="ACCC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55" y="6000135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2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722" y="305941"/>
            <a:ext cx="722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tìm việc mình đã làm được trong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các bức tranh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71" y="1517074"/>
            <a:ext cx="6338858" cy="4177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" y="95356"/>
            <a:ext cx="714375" cy="7143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82531" y="1197034"/>
            <a:ext cx="640080" cy="640080"/>
          </a:xfrm>
          <a:prstGeom prst="ellipse">
            <a:avLst/>
          </a:prstGeom>
          <a:solidFill>
            <a:srgbClr val="ACCC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6170" y="5865052"/>
            <a:ext cx="3491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Nhường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722" y="305941"/>
            <a:ext cx="722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tìm việc mình đã làm được trong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các bức tranh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66" y="1582558"/>
            <a:ext cx="6197469" cy="4161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" y="95356"/>
            <a:ext cx="714375" cy="7143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53226" y="1262518"/>
            <a:ext cx="640080" cy="640080"/>
          </a:xfrm>
          <a:prstGeom prst="ellipse">
            <a:avLst/>
          </a:prstGeom>
          <a:solidFill>
            <a:srgbClr val="ACCC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275" y="5948180"/>
            <a:ext cx="3379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" y="95356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722" y="305941"/>
            <a:ext cx="722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76429" y="1245107"/>
            <a:ext cx="2972712" cy="2411346"/>
            <a:chOff x="876429" y="1172370"/>
            <a:chExt cx="2972712" cy="24113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925" y="1292802"/>
              <a:ext cx="2757216" cy="18244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39266" y="3183606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Mời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876429" y="1172370"/>
              <a:ext cx="457200" cy="457200"/>
            </a:xfrm>
            <a:prstGeom prst="ellipse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18827" y="1245107"/>
            <a:ext cx="2965896" cy="2411346"/>
            <a:chOff x="5018827" y="1172370"/>
            <a:chExt cx="2965896" cy="24113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507" y="1319917"/>
              <a:ext cx="2757216" cy="17702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59157" y="3183606"/>
              <a:ext cx="21483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018827" y="1172370"/>
              <a:ext cx="457200" cy="457200"/>
            </a:xfrm>
            <a:prstGeom prst="ellipse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6429" y="3811737"/>
            <a:ext cx="3152518" cy="2521801"/>
            <a:chOff x="876429" y="3811737"/>
            <a:chExt cx="3152518" cy="25218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925" y="4050160"/>
              <a:ext cx="2757216" cy="181693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91925" y="5933428"/>
              <a:ext cx="29370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Nhường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76429" y="3811737"/>
              <a:ext cx="457200" cy="457200"/>
            </a:xfrm>
            <a:prstGeom prst="ellipse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18827" y="3811737"/>
            <a:ext cx="3035724" cy="2521801"/>
            <a:chOff x="5018827" y="3811737"/>
            <a:chExt cx="3035724" cy="25218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427" y="4042623"/>
              <a:ext cx="2717375" cy="18244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12106" y="5933428"/>
              <a:ext cx="2842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tết</a:t>
              </a:r>
              <a:r>
                <a:rPr lang="en-US" sz="2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018827" y="3811737"/>
              <a:ext cx="457200" cy="457200"/>
            </a:xfrm>
            <a:prstGeom prst="ellipse">
              <a:avLst/>
            </a:prstGeom>
            <a:solidFill>
              <a:srgbClr val="ACCC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722" y="305941"/>
            <a:ext cx="722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tìm việc mình đã làm được trong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các bức tranh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" y="95356"/>
            <a:ext cx="714375" cy="7143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00" y="2287003"/>
            <a:ext cx="9078757" cy="1723696"/>
            <a:chOff x="-329612" y="2287003"/>
            <a:chExt cx="9078757" cy="17236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FB6CEA3-5E34-4549-AE8C-A8E770FA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9612" y="2287003"/>
              <a:ext cx="9078757" cy="17236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C22C255-D474-467B-9041-0FDB8F3672C4}"/>
                </a:ext>
              </a:extLst>
            </p:cNvPr>
            <p:cNvSpPr txBox="1"/>
            <p:nvPr/>
          </p:nvSpPr>
          <p:spPr>
            <a:xfrm>
              <a:off x="930195" y="2789560"/>
              <a:ext cx="7197804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3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76" y="721439"/>
            <a:ext cx="4389368" cy="4886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95356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723" y="305941"/>
            <a:ext cx="5967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quan tâm đến người thân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đang ở xa bằng việc làm sau: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534" y="1657662"/>
            <a:ext cx="5024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34" y="2229966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56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566964"/>
            <a:ext cx="5913120" cy="511018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35892" y="5413828"/>
            <a:ext cx="6672217" cy="957943"/>
          </a:xfrm>
          <a:prstGeom prst="roundRect">
            <a:avLst/>
          </a:prstGeom>
          <a:solidFill>
            <a:srgbClr val="FDB813"/>
          </a:solidFill>
          <a:ln>
            <a:solidFill>
              <a:srgbClr val="FDD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18963" y="5477300"/>
            <a:ext cx="5899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Gia đình hai tiếng thân thương,</a:t>
            </a:r>
          </a:p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Quan tâm, chăm sóc, em thường nhớ ghi</a:t>
            </a:r>
            <a:r>
              <a:rPr lang="en-US" i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47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" y="16744"/>
            <a:ext cx="9119616" cy="68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46" y="1136938"/>
            <a:ext cx="6418708" cy="5501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" y="78422"/>
            <a:ext cx="714375" cy="71437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06722" y="305941"/>
            <a:ext cx="7166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hát và chuyền bóng theo nhạc bài</a:t>
            </a:r>
          </a:p>
          <a:p>
            <a:r>
              <a:rPr 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Cả nhà thương nhau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(Sáng tác: Phan Văn Minh)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0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722" y="353110"/>
            <a:ext cx="738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cho biết bạn nào trong các bức tranh sau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biết quan tâm, chăm sóc người thân.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91" y="3629557"/>
            <a:ext cx="3215500" cy="2829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93" y="1242163"/>
            <a:ext cx="2472390" cy="2282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22" y="1242163"/>
            <a:ext cx="3789075" cy="2282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9" y="3812943"/>
            <a:ext cx="3462078" cy="26460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92655" y="1193814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5494249" y="1193814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96002" y="3815100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5428345" y="3812943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7842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6722" y="305941"/>
            <a:ext cx="7074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9" y="1250602"/>
            <a:ext cx="7944207" cy="478489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2688" y="1182855"/>
            <a:ext cx="562090" cy="56209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7842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6722" y="305941"/>
            <a:ext cx="7074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cho biết bạn nào trong các bức tranh sau biết quan tâm, chăm sóc người thân.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78" y="1199963"/>
            <a:ext cx="5634245" cy="520084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473833" y="1136938"/>
            <a:ext cx="562090" cy="56209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7842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5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6722" y="305941"/>
            <a:ext cx="7074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hãy cho biết bạn nào trong các bức tranh sau biết quan tâm, chăm sóc người thân.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88" y="1136938"/>
            <a:ext cx="6690606" cy="511360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06722" y="1083705"/>
            <a:ext cx="562090" cy="56209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7842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7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32" y="1210487"/>
            <a:ext cx="5762937" cy="507102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63831" y="1330589"/>
            <a:ext cx="562090" cy="56209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78422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6722" y="305941"/>
            <a:ext cx="7074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01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47" y="2932874"/>
            <a:ext cx="2967924" cy="2611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93" y="618049"/>
            <a:ext cx="2282030" cy="2106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23" y="618049"/>
            <a:ext cx="3497338" cy="2106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5" y="3116260"/>
            <a:ext cx="3195518" cy="244232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57289" y="506840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5494249" y="569700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843318" y="3116259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5486401" y="3116259"/>
            <a:ext cx="520686" cy="5206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004" y="5669789"/>
            <a:ext cx="6715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Vì sao em phải quan tâm, chăm sóc người thân trong gia đình? </a:t>
            </a:r>
            <a:endParaRPr lang="en-US" sz="2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7842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9315</TotalTime>
  <Words>684</Words>
  <Application>Microsoft Office PowerPoint</Application>
  <PresentationFormat>On-screen Show (4:3)</PresentationFormat>
  <Paragraphs>106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TrangDTT</cp:lastModifiedBy>
  <cp:revision>1293</cp:revision>
  <dcterms:created xsi:type="dcterms:W3CDTF">2018-11-09T03:14:06Z</dcterms:created>
  <dcterms:modified xsi:type="dcterms:W3CDTF">2020-07-21T02:40:44Z</dcterms:modified>
</cp:coreProperties>
</file>