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9" r:id="rId3"/>
    <p:sldId id="285" r:id="rId4"/>
    <p:sldId id="290" r:id="rId5"/>
    <p:sldId id="298" r:id="rId6"/>
    <p:sldId id="299" r:id="rId7"/>
    <p:sldId id="292" r:id="rId8"/>
    <p:sldId id="286" r:id="rId9"/>
    <p:sldId id="288" r:id="rId10"/>
    <p:sldId id="287" r:id="rId11"/>
    <p:sldId id="293" r:id="rId12"/>
    <p:sldId id="301" r:id="rId13"/>
    <p:sldId id="302" r:id="rId14"/>
    <p:sldId id="300" r:id="rId15"/>
    <p:sldId id="303" r:id="rId16"/>
    <p:sldId id="304" r:id="rId17"/>
    <p:sldId id="30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>
        <p:scale>
          <a:sx n="86" d="100"/>
          <a:sy n="86" d="100"/>
        </p:scale>
        <p:origin x="652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xmlns="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xmlns="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xmlns="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xmlns="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xmlns="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xmlns="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xmlns="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xmlns="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xmlns="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trước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xmlns="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xmlns="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sau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trước </a:t>
                </a:r>
              </a:p>
              <a:p>
                <a:pPr algn="ctr"/>
                <a:r>
                  <a:rPr lang="x-none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xmlns="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x-none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x-none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x-none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x-none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xmlns="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x-none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xmlns="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/>
                <a:t>Chuẩn bị: 1 xúc xắc, 5 quân cờ.</a:t>
              </a:r>
            </a:p>
            <a:p>
              <a:pPr algn="just"/>
              <a:r>
                <a:rPr lang="x-none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x-none" sz="2400" dirty="0">
                  <a:solidFill>
                    <a:schemeClr val="bg1"/>
                  </a:solidFill>
                </a:rPr>
                <a:t>với</a:t>
              </a:r>
              <a:r>
                <a:rPr lang="x-none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xmlns="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xmlns="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xmlns="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xmlns="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xmlns="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xmlns="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xmlns="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xmlns="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xmlns="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xmlns="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xmlns="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xmlns="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xmlns="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xmlns="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xmlns="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xmlns="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xmlns="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xmlns="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xmlns="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xmlns="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xmlns="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xmlns="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xmlns="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xmlns="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xmlns="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xmlns="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xmlns="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xmlns="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xmlns="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xmlns="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xmlns="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xmlns="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xmlns="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xmlns="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xmlns="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xmlns="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xmlns="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xmlns="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xmlns="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xmlns="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xmlns="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xmlns="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xmlns="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xmlns="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xmlns="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xmlns="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xmlns="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="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="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xmlns="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xmlns="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xmlns="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xmlns="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xmlns="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xmlns="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xmlns="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xmlns="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xmlns="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xmlns="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xmlns="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xmlns="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xmlns="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xmlns="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xmlns="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xmlns="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xmlns="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xmlns="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xmlns="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xmlns="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xmlns="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xmlns="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473</Words>
  <Application>Microsoft Office PowerPoint</Application>
  <PresentationFormat>Custom</PresentationFormat>
  <Paragraphs>151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183</cp:revision>
  <dcterms:created xsi:type="dcterms:W3CDTF">2021-06-02T01:34:28Z</dcterms:created>
  <dcterms:modified xsi:type="dcterms:W3CDTF">2022-03-06T13:36:27Z</dcterms:modified>
</cp:coreProperties>
</file>