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303" r:id="rId4"/>
    <p:sldId id="295" r:id="rId5"/>
    <p:sldId id="296" r:id="rId6"/>
    <p:sldId id="290" r:id="rId7"/>
    <p:sldId id="299" r:id="rId8"/>
    <p:sldId id="304" r:id="rId9"/>
    <p:sldId id="305" r:id="rId10"/>
    <p:sldId id="308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0" r:id="rId21"/>
    <p:sldId id="301" r:id="rId22"/>
    <p:sldId id="31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30/01/2024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28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60.png"/><Relationship Id="rId4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microsoft.com/office/2007/relationships/hdphoto" Target="../media/hdphoto35.wdp"/><Relationship Id="rId4" Type="http://schemas.openxmlformats.org/officeDocument/2006/relationships/image" Target="../media/image62.png"/><Relationship Id="rId9" Type="http://schemas.microsoft.com/office/2007/relationships/hdphoto" Target="../media/hdphoto3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microsoft.com/office/2007/relationships/hdphoto" Target="../media/hdphoto35.wdp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8" y="5038595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 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9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nhóm như vậy 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788</Words>
  <Application>Microsoft Office PowerPoint</Application>
  <PresentationFormat>Widescreen</PresentationFormat>
  <Paragraphs>259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204</cp:revision>
  <dcterms:created xsi:type="dcterms:W3CDTF">2021-06-02T01:34:28Z</dcterms:created>
  <dcterms:modified xsi:type="dcterms:W3CDTF">2024-01-30T01:30:47Z</dcterms:modified>
</cp:coreProperties>
</file>