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6" r:id="rId3"/>
    <p:sldId id="278" r:id="rId4"/>
    <p:sldId id="279" r:id="rId5"/>
    <p:sldId id="280" r:id="rId6"/>
    <p:sldId id="281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1A9"/>
    <a:srgbClr val="D7AA80"/>
    <a:srgbClr val="D3E5BB"/>
    <a:srgbClr val="F15441"/>
    <a:srgbClr val="E1D299"/>
    <a:srgbClr val="ADDFE9"/>
    <a:srgbClr val="002060"/>
    <a:srgbClr val="E05D41"/>
    <a:srgbClr val="F35757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8880" y="2037808"/>
            <a:ext cx="71192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18:</a:t>
            </a:r>
          </a:p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</a:t>
            </a:r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TẬP CHUNG</a:t>
            </a:r>
            <a:endParaRPr lang="en-US" sz="6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KHỐI LƯỢNG, DUNG TÍCH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1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0892" y="2142309"/>
            <a:ext cx="107637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a)40kg + 20kg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60kg</a:t>
            </a:r>
            <a:r>
              <a:rPr lang="en-US" sz="2800" dirty="0" smtClean="0"/>
              <a:t>      8kg + 5kg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13kg</a:t>
            </a:r>
            <a:r>
              <a:rPr lang="en-US" sz="2800" dirty="0" smtClean="0"/>
              <a:t>      25kg + 31kg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56kg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60kg – 40kg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20kg</a:t>
            </a:r>
            <a:r>
              <a:rPr lang="en-US" sz="2800" dirty="0" smtClean="0"/>
              <a:t>     13kg – 8kg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5kg</a:t>
            </a:r>
            <a:r>
              <a:rPr lang="en-US" sz="2800" dirty="0" smtClean="0"/>
              <a:t>      56kg – 31kg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25kg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 marL="457200" indent="-457200">
              <a:lnSpc>
                <a:spcPct val="150000"/>
              </a:lnSpc>
              <a:buAutoNum type="alphaLcParenR" startAt="2"/>
            </a:pPr>
            <a:r>
              <a:rPr lang="en-US" sz="2800" dirty="0" smtClean="0"/>
              <a:t>30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+ 10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40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              7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+ 6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13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             45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+ 23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68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40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– 10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30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              13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– 7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             68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-23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45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13842" y="1425114"/>
            <a:ext cx="1805131" cy="617957"/>
            <a:chOff x="1183342" y="1464303"/>
            <a:chExt cx="1805131" cy="617957"/>
          </a:xfrm>
        </p:grpSpPr>
        <p:sp>
          <p:nvSpPr>
            <p:cNvPr id="3" name="TextBox 2"/>
            <p:cNvSpPr txBox="1"/>
            <p:nvPr/>
          </p:nvSpPr>
          <p:spPr>
            <a:xfrm>
              <a:off x="1801299" y="1511671"/>
              <a:ext cx="11871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3270256" y="223539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12560" y="2890190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81580" y="223539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23884" y="2890190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319816" y="223539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319816" y="2890190"/>
            <a:ext cx="1044870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18973" y="419977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61277" y="485456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55938" y="419977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98242" y="485456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892903" y="419977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734761" y="4892132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3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49132" y="1403151"/>
            <a:ext cx="1907887" cy="617957"/>
            <a:chOff x="1144472" y="1425114"/>
            <a:chExt cx="1907887" cy="617957"/>
          </a:xfrm>
        </p:grpSpPr>
        <p:grpSp>
          <p:nvGrpSpPr>
            <p:cNvPr id="2" name="Group 1"/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dirty="0" smtClean="0"/>
                  <a:t>   </a:t>
                </a:r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  <a:endParaRPr lang="en-US" sz="2800" dirty="0"/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25983" y="1802673"/>
            <a:ext cx="5877000" cy="4304213"/>
            <a:chOff x="4306528" y="884903"/>
            <a:chExt cx="6538977" cy="4683318"/>
          </a:xfrm>
        </p:grpSpPr>
        <p:pic>
          <p:nvPicPr>
            <p:cNvPr id="1026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3" t="51485" r="20296" b="17785"/>
            <a:stretch/>
          </p:blipFill>
          <p:spPr bwMode="auto">
            <a:xfrm>
              <a:off x="4306528" y="884903"/>
              <a:ext cx="6538977" cy="4683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810256" y="884903"/>
              <a:ext cx="3575044" cy="175754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044" h="590558">
                  <a:moveTo>
                    <a:pt x="0" y="0"/>
                  </a:moveTo>
                  <a:lnTo>
                    <a:pt x="3575044" y="0"/>
                  </a:lnTo>
                  <a:lnTo>
                    <a:pt x="3575044" y="561703"/>
                  </a:lnTo>
                  <a:cubicBezTo>
                    <a:pt x="2390983" y="592183"/>
                    <a:pt x="1199301" y="607423"/>
                    <a:pt x="0" y="5617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7"/>
            <p:cNvSpPr/>
            <p:nvPr/>
          </p:nvSpPr>
          <p:spPr>
            <a:xfrm>
              <a:off x="6329050" y="1722181"/>
              <a:ext cx="1234434" cy="240192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591" h="807079">
                  <a:moveTo>
                    <a:pt x="154264" y="0"/>
                  </a:moveTo>
                  <a:lnTo>
                    <a:pt x="3748591" y="117353"/>
                  </a:lnTo>
                  <a:cubicBezTo>
                    <a:pt x="3449705" y="180124"/>
                    <a:pt x="3083329" y="232223"/>
                    <a:pt x="2803725" y="807079"/>
                  </a:cubicBezTo>
                  <a:lnTo>
                    <a:pt x="0" y="753733"/>
                  </a:lnTo>
                  <a:lnTo>
                    <a:pt x="1542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7"/>
            <p:cNvSpPr/>
            <p:nvPr/>
          </p:nvSpPr>
          <p:spPr>
            <a:xfrm flipH="1">
              <a:off x="7597779" y="1738850"/>
              <a:ext cx="1193792" cy="233841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 w 3594328"/>
                <a:gd name="connsiteY0" fmla="*/ 0 h 841749"/>
                <a:gd name="connsiteX1" fmla="*/ 3594328 w 3594328"/>
                <a:gd name="connsiteY1" fmla="*/ 117353 h 841749"/>
                <a:gd name="connsiteX2" fmla="*/ 2649462 w 3594328"/>
                <a:gd name="connsiteY2" fmla="*/ 807079 h 841749"/>
                <a:gd name="connsiteX3" fmla="*/ 83214 w 3594328"/>
                <a:gd name="connsiteY3" fmla="*/ 841749 h 841749"/>
                <a:gd name="connsiteX4" fmla="*/ 1 w 3594328"/>
                <a:gd name="connsiteY4" fmla="*/ 0 h 841749"/>
                <a:gd name="connsiteX0" fmla="*/ 188365 w 3782692"/>
                <a:gd name="connsiteY0" fmla="*/ 0 h 841749"/>
                <a:gd name="connsiteX1" fmla="*/ 3782692 w 3782692"/>
                <a:gd name="connsiteY1" fmla="*/ 117353 h 841749"/>
                <a:gd name="connsiteX2" fmla="*/ 2837826 w 3782692"/>
                <a:gd name="connsiteY2" fmla="*/ 807079 h 841749"/>
                <a:gd name="connsiteX3" fmla="*/ 271578 w 3782692"/>
                <a:gd name="connsiteY3" fmla="*/ 841749 h 841749"/>
                <a:gd name="connsiteX4" fmla="*/ 188365 w 3782692"/>
                <a:gd name="connsiteY4" fmla="*/ 0 h 841749"/>
                <a:gd name="connsiteX0" fmla="*/ 60403 w 3860547"/>
                <a:gd name="connsiteY0" fmla="*/ 0 h 785739"/>
                <a:gd name="connsiteX1" fmla="*/ 3860547 w 3860547"/>
                <a:gd name="connsiteY1" fmla="*/ 61343 h 785739"/>
                <a:gd name="connsiteX2" fmla="*/ 2915681 w 3860547"/>
                <a:gd name="connsiteY2" fmla="*/ 751069 h 785739"/>
                <a:gd name="connsiteX3" fmla="*/ 349433 w 3860547"/>
                <a:gd name="connsiteY3" fmla="*/ 785739 h 785739"/>
                <a:gd name="connsiteX4" fmla="*/ 60403 w 3860547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8503" h="785739">
                  <a:moveTo>
                    <a:pt x="168359" y="0"/>
                  </a:moveTo>
                  <a:lnTo>
                    <a:pt x="3968503" y="61343"/>
                  </a:lnTo>
                  <a:cubicBezTo>
                    <a:pt x="3669617" y="124114"/>
                    <a:pt x="3303241" y="176213"/>
                    <a:pt x="3023637" y="751069"/>
                  </a:cubicBezTo>
                  <a:lnTo>
                    <a:pt x="457389" y="785739"/>
                  </a:lnTo>
                  <a:cubicBezTo>
                    <a:pt x="-116549" y="497157"/>
                    <a:pt x="-73045" y="144557"/>
                    <a:pt x="1683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19875" y="1498793"/>
              <a:ext cx="1905000" cy="255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92003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2"/>
            <p:cNvSpPr/>
            <p:nvPr/>
          </p:nvSpPr>
          <p:spPr>
            <a:xfrm>
              <a:off x="575468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2"/>
            <p:cNvSpPr/>
            <p:nvPr/>
          </p:nvSpPr>
          <p:spPr>
            <a:xfrm>
              <a:off x="7253288" y="2137457"/>
              <a:ext cx="641351" cy="56764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6226" h="422863">
                  <a:moveTo>
                    <a:pt x="0" y="0"/>
                  </a:moveTo>
                  <a:cubicBezTo>
                    <a:pt x="530444" y="39058"/>
                    <a:pt x="819718" y="58603"/>
                    <a:pt x="1476226" y="96"/>
                  </a:cubicBez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690172" y="706877"/>
            <a:ext cx="638773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Thỏ</a:t>
            </a:r>
            <a:r>
              <a:rPr lang="en-US" sz="2400" dirty="0" smtClean="0"/>
              <a:t>, </a:t>
            </a:r>
            <a:r>
              <a:rPr lang="en-US" sz="2400" dirty="0" err="1" smtClean="0"/>
              <a:t>gà</a:t>
            </a:r>
            <a:r>
              <a:rPr lang="en-US" sz="2400" dirty="0" smtClean="0"/>
              <a:t>, </a:t>
            </a:r>
            <a:r>
              <a:rPr lang="en-US" sz="2400" dirty="0" err="1" smtClean="0"/>
              <a:t>chó</a:t>
            </a:r>
            <a:r>
              <a:rPr lang="en-US" sz="2400" dirty="0" smtClean="0"/>
              <a:t> </a:t>
            </a:r>
            <a:r>
              <a:rPr lang="en-US" sz="2400" dirty="0" err="1" smtClean="0"/>
              <a:t>chơi</a:t>
            </a:r>
            <a:r>
              <a:rPr lang="en-US" sz="2400" dirty="0" smtClean="0"/>
              <a:t> </a:t>
            </a:r>
            <a:r>
              <a:rPr lang="en-US" sz="2400" dirty="0" err="1" smtClean="0"/>
              <a:t>cầu</a:t>
            </a:r>
            <a:r>
              <a:rPr lang="en-US" sz="2400" dirty="0" smtClean="0"/>
              <a:t> </a:t>
            </a:r>
            <a:r>
              <a:rPr lang="en-US" sz="2400" dirty="0" err="1" smtClean="0"/>
              <a:t>thăng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. </a:t>
            </a:r>
            <a:r>
              <a:rPr lang="en-US" sz="2400" dirty="0" err="1" smtClean="0"/>
              <a:t>Biết</a:t>
            </a:r>
            <a:r>
              <a:rPr lang="en-US" sz="2400" dirty="0" smtClean="0"/>
              <a:t> </a:t>
            </a:r>
            <a:r>
              <a:rPr lang="en-US" sz="2400" dirty="0" err="1" smtClean="0"/>
              <a:t>cả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đây</a:t>
            </a:r>
            <a:r>
              <a:rPr lang="en-US" sz="2400" dirty="0" smtClean="0"/>
              <a:t> </a:t>
            </a:r>
            <a:r>
              <a:rPr lang="en-US" sz="2400" dirty="0" err="1" smtClean="0"/>
              <a:t>cầu</a:t>
            </a:r>
            <a:r>
              <a:rPr lang="en-US" sz="2400" dirty="0" smtClean="0"/>
              <a:t> </a:t>
            </a:r>
            <a:r>
              <a:rPr lang="en-US" sz="2400" dirty="0" err="1" smtClean="0"/>
              <a:t>đều</a:t>
            </a:r>
            <a:r>
              <a:rPr lang="en-US" sz="2400" dirty="0" smtClean="0"/>
              <a:t> </a:t>
            </a:r>
            <a:r>
              <a:rPr lang="en-US" sz="2400" dirty="0" err="1" smtClean="0"/>
              <a:t>thăng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626906" y="984065"/>
            <a:ext cx="4830482" cy="3939540"/>
            <a:chOff x="626906" y="984065"/>
            <a:chExt cx="4830482" cy="3939540"/>
          </a:xfrm>
        </p:grpSpPr>
        <p:sp>
          <p:nvSpPr>
            <p:cNvPr id="19" name="TextBox 18"/>
            <p:cNvSpPr txBox="1"/>
            <p:nvPr/>
          </p:nvSpPr>
          <p:spPr>
            <a:xfrm>
              <a:off x="626906" y="984065"/>
              <a:ext cx="4830482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15000"/>
                </a:lnSpc>
                <a:buAutoNum type="alphaLcParenR"/>
              </a:pPr>
              <a:r>
                <a:rPr lang="en-US" sz="2400" dirty="0" smtClean="0"/>
                <a:t>Con </a:t>
              </a:r>
              <a:r>
                <a:rPr lang="en-US" sz="2400" dirty="0" err="1" smtClean="0"/>
                <a:t>thỏ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nặng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bằng</a:t>
              </a:r>
              <a:r>
                <a:rPr lang="en-US" sz="2400" dirty="0" smtClean="0"/>
                <a:t>       con </a:t>
              </a:r>
              <a:r>
                <a:rPr lang="en-US" sz="2400" dirty="0" err="1" smtClean="0"/>
                <a:t>gà</a:t>
              </a:r>
              <a:r>
                <a:rPr lang="en-US" sz="2400" dirty="0" smtClean="0"/>
                <a:t>.</a:t>
              </a:r>
            </a:p>
            <a:p>
              <a:pPr marL="342900" indent="-342900">
                <a:lnSpc>
                  <a:spcPts val="15000"/>
                </a:lnSpc>
                <a:buAutoNum type="alphaLcParenR"/>
              </a:pPr>
              <a:r>
                <a:rPr lang="en-US" sz="2400" dirty="0" smtClean="0"/>
                <a:t>Con </a:t>
              </a:r>
              <a:r>
                <a:rPr lang="en-US" sz="2400" dirty="0" err="1" smtClean="0"/>
                <a:t>chó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nặng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bằng</a:t>
              </a:r>
              <a:r>
                <a:rPr lang="en-US" sz="2400" dirty="0" smtClean="0"/>
                <a:t>       con </a:t>
              </a:r>
              <a:r>
                <a:rPr lang="en-US" sz="2400" dirty="0" err="1" smtClean="0"/>
                <a:t>gà</a:t>
              </a:r>
              <a:r>
                <a:rPr lang="en-US" sz="2400" dirty="0"/>
                <a:t>.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709244" y="2021108"/>
              <a:ext cx="485149" cy="49080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770204" y="3954779"/>
              <a:ext cx="485149" cy="49080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793192" y="2068781"/>
            <a:ext cx="5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05D41"/>
                </a:solidFill>
              </a:rPr>
              <a:t>2</a:t>
            </a:r>
            <a:endParaRPr lang="en-US" sz="2400" dirty="0">
              <a:solidFill>
                <a:srgbClr val="E05D4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44437" y="3954045"/>
            <a:ext cx="5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05D41"/>
                </a:solidFill>
              </a:rPr>
              <a:t>4</a:t>
            </a:r>
            <a:endParaRPr lang="en-US" sz="2400" dirty="0">
              <a:solidFill>
                <a:srgbClr val="E05D4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03282" y="2662159"/>
            <a:ext cx="400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2 con </a:t>
            </a:r>
            <a:r>
              <a:rPr lang="en-US" sz="2400" dirty="0" err="1" smtClean="0"/>
              <a:t>thỏ</a:t>
            </a:r>
            <a:r>
              <a:rPr lang="en-US" sz="2400" dirty="0" smtClean="0"/>
              <a:t> = (2 + 2) con </a:t>
            </a:r>
            <a:r>
              <a:rPr lang="en-US" sz="2400" dirty="0" err="1" smtClean="0"/>
              <a:t>gà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2 con </a:t>
            </a:r>
            <a:r>
              <a:rPr lang="en-US" sz="2400" dirty="0" err="1" smtClean="0"/>
              <a:t>thỏ</a:t>
            </a:r>
            <a:r>
              <a:rPr lang="en-US" sz="2400" dirty="0" smtClean="0"/>
              <a:t> = 4 con </a:t>
            </a:r>
            <a:r>
              <a:rPr lang="en-US" sz="2400" dirty="0" err="1" smtClean="0"/>
              <a:t>gà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928377" y="4503539"/>
            <a:ext cx="4354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Con </a:t>
            </a:r>
            <a:r>
              <a:rPr lang="en-US" sz="2400" dirty="0" err="1" smtClean="0"/>
              <a:t>chó</a:t>
            </a:r>
            <a:r>
              <a:rPr lang="en-US" sz="2400" dirty="0" smtClean="0"/>
              <a:t> </a:t>
            </a:r>
            <a:r>
              <a:rPr lang="en-US" sz="2400" dirty="0" err="1" smtClean="0"/>
              <a:t>nặng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2 con </a:t>
            </a:r>
            <a:r>
              <a:rPr lang="en-US" sz="2400" dirty="0" err="1" smtClean="0"/>
              <a:t>thỏ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394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7087" y="446662"/>
            <a:ext cx="9958959" cy="1951496"/>
            <a:chOff x="1183342" y="1400251"/>
            <a:chExt cx="9958959" cy="1951496"/>
          </a:xfrm>
        </p:grpSpPr>
        <p:sp>
          <p:nvSpPr>
            <p:cNvPr id="3" name="TextBox 2"/>
            <p:cNvSpPr txBox="1"/>
            <p:nvPr/>
          </p:nvSpPr>
          <p:spPr>
            <a:xfrm>
              <a:off x="1801299" y="1400251"/>
              <a:ext cx="9341002" cy="195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Tại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cửa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xăng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dầu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người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đi</a:t>
              </a:r>
              <a:r>
                <a:rPr lang="en-US" sz="2800" dirty="0" smtClean="0"/>
                <a:t> ô </a:t>
              </a:r>
              <a:r>
                <a:rPr lang="en-US" sz="2800" dirty="0" err="1" smtClean="0"/>
                <a:t>tô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mua</a:t>
              </a:r>
              <a:r>
                <a:rPr lang="en-US" sz="2800" dirty="0" smtClean="0"/>
                <a:t> 25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xăng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người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mua</a:t>
              </a:r>
              <a:r>
                <a:rPr lang="en-US" sz="2800" dirty="0" smtClean="0"/>
                <a:t> 3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xăng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người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mua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xăng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8974183" y="1037230"/>
            <a:ext cx="1188720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94515" y="1716499"/>
            <a:ext cx="1188720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67006" y="1716499"/>
            <a:ext cx="3409405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67543" y="2345906"/>
            <a:ext cx="875211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t="13500" r="13713" b="48907"/>
          <a:stretch/>
        </p:blipFill>
        <p:spPr bwMode="auto">
          <a:xfrm>
            <a:off x="6145545" y="2076451"/>
            <a:ext cx="5014820" cy="371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09863" y="2600081"/>
            <a:ext cx="56008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Cả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hai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người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mua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lít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xăng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       25 + 3 = 28 (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                  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: 28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7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7087" y="446662"/>
            <a:ext cx="9958959" cy="682009"/>
            <a:chOff x="1183342" y="1400251"/>
            <a:chExt cx="9958959" cy="682009"/>
          </a:xfrm>
        </p:grpSpPr>
        <p:sp>
          <p:nvSpPr>
            <p:cNvPr id="3" name="TextBox 2"/>
            <p:cNvSpPr txBox="1"/>
            <p:nvPr/>
          </p:nvSpPr>
          <p:spPr>
            <a:xfrm>
              <a:off x="1801299" y="1400251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năm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túi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gạo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39294" y="2983808"/>
            <a:ext cx="11070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a) </a:t>
            </a:r>
            <a:r>
              <a:rPr lang="en-US" sz="2800" dirty="0" err="1" smtClean="0"/>
              <a:t>Muốn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2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gạo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13kg </a:t>
            </a:r>
            <a:r>
              <a:rPr lang="en-US" sz="2800" dirty="0" err="1" smtClean="0"/>
              <a:t>gạo</a:t>
            </a:r>
            <a:r>
              <a:rPr lang="en-US" sz="2800" dirty="0" smtClean="0"/>
              <a:t> </a:t>
            </a:r>
            <a:r>
              <a:rPr lang="en-US" sz="2800" dirty="0" err="1" smtClean="0"/>
              <a:t>thì</a:t>
            </a:r>
            <a:r>
              <a:rPr lang="en-US" sz="2800" dirty="0" smtClean="0"/>
              <a:t> </a:t>
            </a:r>
            <a:r>
              <a:rPr lang="en-US" sz="2800" dirty="0" err="1" smtClean="0"/>
              <a:t>phải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2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gạo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89" t="60528" r="70041" b="27839"/>
          <a:stretch/>
        </p:blipFill>
        <p:spPr bwMode="auto">
          <a:xfrm>
            <a:off x="3017520" y="1197587"/>
            <a:ext cx="1334499" cy="13816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76" t="64493" r="54642" b="22155"/>
          <a:stretch/>
        </p:blipFill>
        <p:spPr bwMode="auto">
          <a:xfrm>
            <a:off x="4156199" y="1550038"/>
            <a:ext cx="1538598" cy="1585698"/>
          </a:xfrm>
          <a:prstGeom prst="trapezoid">
            <a:avLst>
              <a:gd name="adj" fmla="val 29082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18" t="58412" r="40543" b="28236"/>
          <a:stretch/>
        </p:blipFill>
        <p:spPr bwMode="auto">
          <a:xfrm>
            <a:off x="5460183" y="853215"/>
            <a:ext cx="1475798" cy="1585699"/>
          </a:xfrm>
          <a:prstGeom prst="snip2SameRect">
            <a:avLst>
              <a:gd name="adj1" fmla="val 40426"/>
              <a:gd name="adj2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89" t="65417" r="26072" b="21231"/>
          <a:stretch/>
        </p:blipFill>
        <p:spPr bwMode="auto">
          <a:xfrm>
            <a:off x="6802961" y="1550038"/>
            <a:ext cx="1475798" cy="1585699"/>
          </a:xfrm>
          <a:prstGeom prst="trapezoid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516" t="56061" r="9175" b="27180"/>
          <a:stretch/>
        </p:blipFill>
        <p:spPr bwMode="auto">
          <a:xfrm>
            <a:off x="8323871" y="641039"/>
            <a:ext cx="1634071" cy="199031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17520" y="-7620"/>
            <a:ext cx="7080069" cy="2209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759715" y="1476106"/>
            <a:ext cx="609600" cy="609600"/>
          </a:xfrm>
          <a:prstGeom prst="ellipse">
            <a:avLst/>
          </a:prstGeom>
          <a:solidFill>
            <a:srgbClr val="E1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7kg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909534" y="1575149"/>
            <a:ext cx="609600" cy="609600"/>
          </a:xfrm>
          <a:prstGeom prst="ellipse">
            <a:avLst/>
          </a:prstGeom>
          <a:solidFill>
            <a:srgbClr val="AD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6kg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160609" y="3722472"/>
            <a:ext cx="1032533" cy="1032533"/>
          </a:xfrm>
          <a:prstGeom prst="ellipse">
            <a:avLst/>
          </a:prstGeom>
          <a:solidFill>
            <a:srgbClr val="AD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6kg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892965" y="3722472"/>
            <a:ext cx="1032533" cy="1032533"/>
          </a:xfrm>
          <a:prstGeom prst="ellipse">
            <a:avLst/>
          </a:prstGeom>
          <a:solidFill>
            <a:srgbClr val="E1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7kg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9533" y="3974634"/>
            <a:ext cx="441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                =     13kg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39294" y="4644715"/>
            <a:ext cx="11070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Muốn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3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gạo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9kg </a:t>
            </a:r>
            <a:r>
              <a:rPr lang="en-US" sz="2800" dirty="0" err="1" smtClean="0"/>
              <a:t>gạo</a:t>
            </a:r>
            <a:r>
              <a:rPr lang="en-US" sz="2800" dirty="0" smtClean="0"/>
              <a:t> </a:t>
            </a:r>
            <a:r>
              <a:rPr lang="en-US" sz="2800" dirty="0" err="1" smtClean="0"/>
              <a:t>thì</a:t>
            </a:r>
            <a:r>
              <a:rPr lang="en-US" sz="2800" dirty="0" smtClean="0"/>
              <a:t> </a:t>
            </a:r>
            <a:r>
              <a:rPr lang="en-US" sz="2800" dirty="0" err="1" smtClean="0"/>
              <a:t>phải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3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gạo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613660" y="4755005"/>
            <a:ext cx="342900" cy="533275"/>
          </a:xfrm>
          <a:prstGeom prst="ellipse">
            <a:avLst/>
          </a:prstGeom>
          <a:noFill/>
          <a:ln w="28575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331862" y="1776040"/>
            <a:ext cx="609600" cy="609600"/>
          </a:xfrm>
          <a:prstGeom prst="ellipse">
            <a:avLst/>
          </a:prstGeom>
          <a:solidFill>
            <a:srgbClr val="D3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2kg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566756" y="2171898"/>
            <a:ext cx="609600" cy="609600"/>
          </a:xfrm>
          <a:prstGeom prst="ellipse">
            <a:avLst/>
          </a:prstGeom>
          <a:solidFill>
            <a:srgbClr val="D7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4kg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212528" y="2227347"/>
            <a:ext cx="609600" cy="609600"/>
          </a:xfrm>
          <a:prstGeom prst="ellipse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3kg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752577" y="5383379"/>
            <a:ext cx="1032533" cy="1032533"/>
          </a:xfrm>
          <a:prstGeom prst="ellipse">
            <a:avLst/>
          </a:prstGeom>
          <a:solidFill>
            <a:srgbClr val="D3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2kg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367513" y="5383379"/>
            <a:ext cx="1032533" cy="1032533"/>
          </a:xfrm>
          <a:prstGeom prst="ellipse">
            <a:avLst/>
          </a:prstGeom>
          <a:solidFill>
            <a:srgbClr val="D7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4kg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82449" y="5383379"/>
            <a:ext cx="1032533" cy="1032533"/>
          </a:xfrm>
          <a:prstGeom prst="ellipse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3kg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35281" y="5655044"/>
            <a:ext cx="498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               +               =   9kg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552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-0.38659 0.36459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36" y="182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-0.2931 0.35672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661" y="178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2.22222E-6 L -0.11589 0.55996 " pathEditMode="relative" rAng="0" ptsTypes="AA">
                                          <p:cBhvr>
                                            <p:cTn id="8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94" y="279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-0.0819 0.5002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02" y="2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-0.16615 0.49422 " pathEditMode="relative" rAng="0" ptsTypes="AA">
                                          <p:cBhvr>
                                            <p:cTn id="8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07" y="2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9" grpId="0" animBg="1"/>
          <p:bldP spid="9" grpId="1" animBg="1"/>
          <p:bldP spid="19" grpId="0" animBg="1"/>
          <p:bldP spid="19" grpId="1" animBg="1"/>
          <p:bldP spid="20" grpId="0" animBg="1"/>
          <p:bldP spid="21" grpId="0" animBg="1"/>
          <p:bldP spid="10" grpId="0"/>
          <p:bldP spid="23" grpId="0"/>
          <p:bldP spid="25" grpId="0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1" grpId="0" animBg="1"/>
          <p:bldP spid="32" grpId="0" animBg="1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-0.38659 0.36459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36" y="182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-0.2931 0.35672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661" y="178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2.22222E-6 L -0.11589 0.55996 " pathEditMode="relative" rAng="0" ptsTypes="AA">
                                          <p:cBhvr>
                                            <p:cTn id="8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94" y="279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-0.0819 0.5002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02" y="2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-0.16615 0.49422 " pathEditMode="relative" rAng="0" ptsTypes="AA">
                                          <p:cBhvr>
                                            <p:cTn id="8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07" y="2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9" grpId="0" animBg="1"/>
          <p:bldP spid="9" grpId="1" animBg="1"/>
          <p:bldP spid="19" grpId="0" animBg="1"/>
          <p:bldP spid="19" grpId="1" animBg="1"/>
          <p:bldP spid="20" grpId="0" animBg="1"/>
          <p:bldP spid="21" grpId="0" animBg="1"/>
          <p:bldP spid="10" grpId="0"/>
          <p:bldP spid="23" grpId="0"/>
          <p:bldP spid="25" grpId="0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1" grpId="0" animBg="1"/>
          <p:bldP spid="32" grpId="0" animBg="1"/>
          <p:bldP spid="33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266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52</cp:revision>
  <dcterms:created xsi:type="dcterms:W3CDTF">2021-06-02T01:34:28Z</dcterms:created>
  <dcterms:modified xsi:type="dcterms:W3CDTF">2021-06-04T09:43:00Z</dcterms:modified>
</cp:coreProperties>
</file>