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65" r:id="rId4"/>
    <p:sldId id="266" r:id="rId5"/>
    <p:sldId id="268" r:id="rId6"/>
    <p:sldId id="269" r:id="rId7"/>
    <p:sldId id="259" r:id="rId8"/>
    <p:sldId id="267" r:id="rId9"/>
    <p:sldId id="270" r:id="rId10"/>
    <p:sldId id="271" r:id="rId11"/>
    <p:sldId id="272" r:id="rId12"/>
    <p:sldId id="273" r:id="rId13"/>
    <p:sldId id="280" r:id="rId14"/>
    <p:sldId id="274" r:id="rId15"/>
    <p:sldId id="275" r:id="rId16"/>
    <p:sldId id="276" r:id="rId17"/>
    <p:sldId id="277" r:id="rId18"/>
    <p:sldId id="278" r:id="rId19"/>
    <p:sldId id="279" r:id="rId2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235"/>
    <a:srgbClr val="EB54E9"/>
    <a:srgbClr val="D34CD6"/>
    <a:srgbClr val="D8F3FC"/>
    <a:srgbClr val="EF5F5F"/>
    <a:srgbClr val="9CDCF8"/>
    <a:srgbClr val="BED096"/>
    <a:srgbClr val="FFF89A"/>
    <a:srgbClr val="FDE59B"/>
    <a:srgbClr val="B34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8" autoAdjust="0"/>
    <p:restoredTop sz="94660"/>
  </p:normalViewPr>
  <p:slideViewPr>
    <p:cSldViewPr snapToGrid="0">
      <p:cViewPr varScale="1">
        <p:scale>
          <a:sx n="73" d="100"/>
          <a:sy n="73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1.wdp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7.wdp"/><Relationship Id="rId3" Type="http://schemas.microsoft.com/office/2007/relationships/hdphoto" Target="../media/hdphoto22.wdp"/><Relationship Id="rId7" Type="http://schemas.microsoft.com/office/2007/relationships/hdphoto" Target="../media/hdphoto2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5.wdp"/><Relationship Id="rId5" Type="http://schemas.microsoft.com/office/2007/relationships/hdphoto" Target="../media/hdphoto24.wdp"/><Relationship Id="rId4" Type="http://schemas.microsoft.com/office/2007/relationships/hdphoto" Target="../media/hdphoto23.wdp"/><Relationship Id="rId9" Type="http://schemas.microsoft.com/office/2007/relationships/hdphoto" Target="../media/hdphoto28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microsoft.com/office/2007/relationships/hdphoto" Target="../media/hdphoto29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microsoft.com/office/2007/relationships/hdphoto" Target="../media/hdphoto10.wdp"/><Relationship Id="rId18" Type="http://schemas.microsoft.com/office/2007/relationships/hdphoto" Target="../media/hdphoto15.wdp"/><Relationship Id="rId3" Type="http://schemas.microsoft.com/office/2007/relationships/hdphoto" Target="../media/hdphoto1.wdp"/><Relationship Id="rId7" Type="http://schemas.microsoft.com/office/2007/relationships/hdphoto" Target="../media/hdphoto4.wdp"/><Relationship Id="rId12" Type="http://schemas.microsoft.com/office/2007/relationships/hdphoto" Target="../media/hdphoto9.wdp"/><Relationship Id="rId17" Type="http://schemas.microsoft.com/office/2007/relationships/hdphoto" Target="../media/hdphoto14.wdp"/><Relationship Id="rId2" Type="http://schemas.openxmlformats.org/officeDocument/2006/relationships/image" Target="../media/image1.png"/><Relationship Id="rId16" Type="http://schemas.microsoft.com/office/2007/relationships/hdphoto" Target="../media/hdphoto13.wdp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11" Type="http://schemas.microsoft.com/office/2007/relationships/hdphoto" Target="../media/hdphoto8.wdp"/><Relationship Id="rId5" Type="http://schemas.microsoft.com/office/2007/relationships/hdphoto" Target="../media/hdphoto2.wdp"/><Relationship Id="rId15" Type="http://schemas.microsoft.com/office/2007/relationships/hdphoto" Target="../media/hdphoto12.wdp"/><Relationship Id="rId10" Type="http://schemas.microsoft.com/office/2007/relationships/hdphoto" Target="../media/hdphoto7.wdp"/><Relationship Id="rId19" Type="http://schemas.microsoft.com/office/2007/relationships/hdphoto" Target="../media/hdphoto16.wdp"/><Relationship Id="rId4" Type="http://schemas.openxmlformats.org/officeDocument/2006/relationships/image" Target="../media/image2.png"/><Relationship Id="rId9" Type="http://schemas.microsoft.com/office/2007/relationships/hdphoto" Target="../media/hdphoto6.wdp"/><Relationship Id="rId14" Type="http://schemas.microsoft.com/office/2007/relationships/hdphoto" Target="../media/hdphoto1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469522" y="2557319"/>
            <a:ext cx="6928500" cy="174336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ÔN TẬP CÁC SỐ ĐẾN 100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84AA70F-7A0C-754E-9B95-F4497D10D194}"/>
              </a:ext>
            </a:extLst>
          </p:cNvPr>
          <p:cNvGrpSpPr/>
          <p:nvPr/>
        </p:nvGrpSpPr>
        <p:grpSpPr>
          <a:xfrm>
            <a:off x="1123726" y="29077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298F6CB-EAFD-4F44-8FC2-84FA62DD89A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EE202EC-4C87-6242-9EB9-1DBA9BF98D2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E4425CD-1869-024A-8AFE-3AE25BF170F9}"/>
              </a:ext>
            </a:extLst>
          </p:cNvPr>
          <p:cNvSpPr txBox="1"/>
          <p:nvPr/>
        </p:nvSpPr>
        <p:spPr>
          <a:xfrm>
            <a:off x="1783921" y="515883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Sắp xếp các số ghi trên áo theo thứ tự: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5446C5-CEF0-C647-8FC3-9F5164C02A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559"/>
          <a:stretch/>
        </p:blipFill>
        <p:spPr>
          <a:xfrm>
            <a:off x="3098131" y="1120747"/>
            <a:ext cx="5744029" cy="36063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9CCBF3-A884-C243-A4B0-F9EB2A5C914B}"/>
              </a:ext>
            </a:extLst>
          </p:cNvPr>
          <p:cNvSpPr txBox="1"/>
          <p:nvPr/>
        </p:nvSpPr>
        <p:spPr>
          <a:xfrm>
            <a:off x="2066950" y="4694127"/>
            <a:ext cx="3174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a. Từ bé đến lớn: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6D1154-320E-D94B-9153-E39FC10BE279}"/>
              </a:ext>
            </a:extLst>
          </p:cNvPr>
          <p:cNvSpPr txBox="1"/>
          <p:nvPr/>
        </p:nvSpPr>
        <p:spPr>
          <a:xfrm>
            <a:off x="2066949" y="5570205"/>
            <a:ext cx="3174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b. Từ lớn đến bé: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B7518A-2268-0E4D-B315-B65CFF178BE8}"/>
              </a:ext>
            </a:extLst>
          </p:cNvPr>
          <p:cNvSpPr txBox="1"/>
          <p:nvPr/>
        </p:nvSpPr>
        <p:spPr>
          <a:xfrm>
            <a:off x="5076850" y="4572017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solidFill>
                  <a:srgbClr val="0070C0"/>
                </a:solidFill>
              </a:rPr>
              <a:t>14,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DC70B8-9447-5347-BAFF-87767D1A5BE3}"/>
              </a:ext>
            </a:extLst>
          </p:cNvPr>
          <p:cNvSpPr txBox="1"/>
          <p:nvPr/>
        </p:nvSpPr>
        <p:spPr>
          <a:xfrm>
            <a:off x="5839520" y="4585354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15,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8F50E4-6B5A-1E45-83C2-0BAA2D59453B}"/>
              </a:ext>
            </a:extLst>
          </p:cNvPr>
          <p:cNvSpPr txBox="1"/>
          <p:nvPr/>
        </p:nvSpPr>
        <p:spPr>
          <a:xfrm>
            <a:off x="6766806" y="4606082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</a:rPr>
              <a:t>19,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55984A-A3A0-5546-8A7F-99E6C69C985D}"/>
              </a:ext>
            </a:extLst>
          </p:cNvPr>
          <p:cNvSpPr txBox="1"/>
          <p:nvPr/>
        </p:nvSpPr>
        <p:spPr>
          <a:xfrm>
            <a:off x="7617227" y="4610216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22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5D9CA0-5046-A348-90C7-896A4327AA3B}"/>
              </a:ext>
            </a:extLst>
          </p:cNvPr>
          <p:cNvSpPr txBox="1"/>
          <p:nvPr/>
        </p:nvSpPr>
        <p:spPr>
          <a:xfrm>
            <a:off x="5119724" y="5447094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22,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6B2452-571E-2347-92D9-A8C6B56C86B5}"/>
              </a:ext>
            </a:extLst>
          </p:cNvPr>
          <p:cNvSpPr txBox="1"/>
          <p:nvPr/>
        </p:nvSpPr>
        <p:spPr>
          <a:xfrm>
            <a:off x="5927271" y="5447093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</a:rPr>
              <a:t>19,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FE8856-9B7C-8440-BBBE-E16EF47BA3BC}"/>
              </a:ext>
            </a:extLst>
          </p:cNvPr>
          <p:cNvSpPr txBox="1"/>
          <p:nvPr/>
        </p:nvSpPr>
        <p:spPr>
          <a:xfrm>
            <a:off x="6766806" y="5457457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15,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451A1A-3B6C-0C49-B677-8B57EF1DBE24}"/>
              </a:ext>
            </a:extLst>
          </p:cNvPr>
          <p:cNvSpPr txBox="1"/>
          <p:nvPr/>
        </p:nvSpPr>
        <p:spPr>
          <a:xfrm>
            <a:off x="7591736" y="5447092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>
                <a:solidFill>
                  <a:srgbClr val="0070C0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58221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14B2F98-A1E0-264D-B30B-206176EDE272}"/>
              </a:ext>
            </a:extLst>
          </p:cNvPr>
          <p:cNvGrpSpPr/>
          <p:nvPr/>
        </p:nvGrpSpPr>
        <p:grpSpPr>
          <a:xfrm>
            <a:off x="1021015" y="28708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AB6CBF5-F015-A145-A8FB-26BC7F0CB36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20B36A-C9D0-D548-9271-5AA6C0B2C4C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261B7E7-5A1C-B546-B584-12C9437826DB}"/>
              </a:ext>
            </a:extLst>
          </p:cNvPr>
          <p:cNvSpPr txBox="1"/>
          <p:nvPr/>
        </p:nvSpPr>
        <p:spPr>
          <a:xfrm>
            <a:off x="1681211" y="512196"/>
            <a:ext cx="129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D222C910-1F4F-904D-82E8-1AF2C9064E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979426"/>
              </p:ext>
            </p:extLst>
          </p:nvPr>
        </p:nvGraphicFramePr>
        <p:xfrm>
          <a:off x="1981200" y="1304416"/>
          <a:ext cx="8229600" cy="4866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7792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3570564">
                  <a:extLst>
                    <a:ext uri="{9D8B030D-6E8A-4147-A177-3AD203B41FA5}">
                      <a16:colId xmlns:a16="http://schemas.microsoft.com/office/drawing/2014/main" val="67752427"/>
                    </a:ext>
                  </a:extLst>
                </a:gridCol>
                <a:gridCol w="2981244">
                  <a:extLst>
                    <a:ext uri="{9D8B030D-6E8A-4147-A177-3AD203B41FA5}">
                      <a16:colId xmlns:a16="http://schemas.microsoft.com/office/drawing/2014/main" val="1818071520"/>
                    </a:ext>
                  </a:extLst>
                </a:gridCol>
              </a:tblGrid>
              <a:tr h="768675"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Số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D0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Số chục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Số đơn vị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D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920888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798534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53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849283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079025"/>
                  </a:ext>
                </a:extLst>
              </a:tr>
              <a:tr h="848380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5717"/>
                  </a:ext>
                </a:extLst>
              </a:tr>
              <a:tr h="680843"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506184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4A84834D-5E2D-8C43-9436-43C6A53794E4}"/>
              </a:ext>
            </a:extLst>
          </p:cNvPr>
          <p:cNvSpPr/>
          <p:nvPr/>
        </p:nvSpPr>
        <p:spPr>
          <a:xfrm>
            <a:off x="5209706" y="3075057"/>
            <a:ext cx="44114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DA796A-8886-8A41-8F15-531DCA69FFC9}"/>
              </a:ext>
            </a:extLst>
          </p:cNvPr>
          <p:cNvSpPr/>
          <p:nvPr/>
        </p:nvSpPr>
        <p:spPr>
          <a:xfrm>
            <a:off x="8503528" y="3075057"/>
            <a:ext cx="441147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D2D0EF-B143-C44D-8BAF-F3D6FEFCAA30}"/>
              </a:ext>
            </a:extLst>
          </p:cNvPr>
          <p:cNvSpPr/>
          <p:nvPr/>
        </p:nvSpPr>
        <p:spPr>
          <a:xfrm>
            <a:off x="5209706" y="3913412"/>
            <a:ext cx="44114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E07C30-893D-B044-AD35-0572398FAA1B}"/>
              </a:ext>
            </a:extLst>
          </p:cNvPr>
          <p:cNvSpPr/>
          <p:nvPr/>
        </p:nvSpPr>
        <p:spPr>
          <a:xfrm>
            <a:off x="8503528" y="3913412"/>
            <a:ext cx="441147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2FD93A-847F-7440-BE30-E4927530E9A8}"/>
              </a:ext>
            </a:extLst>
          </p:cNvPr>
          <p:cNvSpPr/>
          <p:nvPr/>
        </p:nvSpPr>
        <p:spPr>
          <a:xfrm>
            <a:off x="5209705" y="4751767"/>
            <a:ext cx="44114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E1193D-B69F-8744-9955-C04A8807922B}"/>
              </a:ext>
            </a:extLst>
          </p:cNvPr>
          <p:cNvSpPr/>
          <p:nvPr/>
        </p:nvSpPr>
        <p:spPr>
          <a:xfrm>
            <a:off x="8503527" y="4751767"/>
            <a:ext cx="441147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D2E31D3-BC46-C942-871E-FBE5B2A9A3A6}"/>
              </a:ext>
            </a:extLst>
          </p:cNvPr>
          <p:cNvSpPr/>
          <p:nvPr/>
        </p:nvSpPr>
        <p:spPr>
          <a:xfrm>
            <a:off x="5209704" y="5524688"/>
            <a:ext cx="44114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2ED9F04-5E7D-7E4A-A6A6-CD906D4A19E5}"/>
              </a:ext>
            </a:extLst>
          </p:cNvPr>
          <p:cNvSpPr/>
          <p:nvPr/>
        </p:nvSpPr>
        <p:spPr>
          <a:xfrm>
            <a:off x="8503524" y="5524687"/>
            <a:ext cx="441147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7463CB7-4679-1147-828E-5274FE803A7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22142" y="5398098"/>
            <a:ext cx="1539844" cy="10236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42EC8D5-33DD-2242-8C7F-6CFA455667E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534" y="5182276"/>
            <a:ext cx="1297385" cy="116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8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DCC6B54-61BB-CB44-87F2-171A18137984}"/>
              </a:ext>
            </a:extLst>
          </p:cNvPr>
          <p:cNvGrpSpPr/>
          <p:nvPr/>
        </p:nvGrpSpPr>
        <p:grpSpPr>
          <a:xfrm>
            <a:off x="1021015" y="483029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23FD66A-7C17-C34E-A58D-1A6C5BEC66F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E45931A-BB09-4046-8C3F-60BCCE71D961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4695851-EB13-584D-B10D-B6AF7CB2D364}"/>
              </a:ext>
            </a:extLst>
          </p:cNvPr>
          <p:cNvSpPr txBox="1"/>
          <p:nvPr/>
        </p:nvSpPr>
        <p:spPr>
          <a:xfrm>
            <a:off x="1476814" y="674715"/>
            <a:ext cx="9435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  Từ ba thẻ số dưới đây, em hãy lập các số có hai chữ số.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503F12-B1E3-CD43-8AF7-D887E58DA2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" t="-6402" r="-22" b="6402"/>
          <a:stretch/>
        </p:blipFill>
        <p:spPr>
          <a:xfrm>
            <a:off x="2527753" y="900559"/>
            <a:ext cx="6730547" cy="33244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94BCCC-764D-AC47-A55A-2FE86E7DC3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683943">
            <a:off x="469104" y="4670514"/>
            <a:ext cx="958123" cy="13224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925B0F-5E3E-3C4F-BA10-4464DA1B58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683943">
            <a:off x="1202042" y="4583627"/>
            <a:ext cx="958123" cy="13224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0BED19-E813-614F-8C6A-D9F518CB37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683943">
            <a:off x="3025962" y="4654184"/>
            <a:ext cx="958123" cy="13224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DC8A89-A6A5-DE42-BDE0-DFFFEBDEAB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683943">
            <a:off x="2371399" y="4693771"/>
            <a:ext cx="958123" cy="13224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B149FF-925A-8F42-B723-7378695D95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683943">
            <a:off x="4206484" y="4633154"/>
            <a:ext cx="958123" cy="13224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90B16C0-F2FA-A641-ABD8-FEE5BC2FDD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683943">
            <a:off x="4939635" y="4716543"/>
            <a:ext cx="958123" cy="13224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06B3514-EC77-5D4D-AEA7-B6EC4A750E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683943">
            <a:off x="6012818" y="4685188"/>
            <a:ext cx="958123" cy="13224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870BF61-CEF4-3F4A-96BA-FE94781A91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683943">
            <a:off x="6774657" y="4683878"/>
            <a:ext cx="958123" cy="13231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15D6DA3-1C11-CE4C-8EAD-5EC3853C92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683943">
            <a:off x="8052300" y="4676802"/>
            <a:ext cx="958123" cy="132312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6FFE6C0-29BC-7A4B-9264-C5F9D76CC4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683943">
            <a:off x="8752038" y="4763032"/>
            <a:ext cx="958123" cy="13224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BB953AF-FE09-974C-8EBA-D3F9AC6EC3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683943">
            <a:off x="9969030" y="4697710"/>
            <a:ext cx="958123" cy="132312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0E66B48-8B5F-1D4B-B4A5-3DC6D01F54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683943">
            <a:off x="10603453" y="4730375"/>
            <a:ext cx="958123" cy="132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97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443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2E308169-74C5-CE42-ACF0-CECD0DAD6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14" y="43103"/>
            <a:ext cx="2834086" cy="1093588"/>
          </a:xfrm>
          <a:prstGeom prst="rect">
            <a:avLst/>
          </a:prstGeom>
          <a:noFill/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9A248C4-11D3-3846-B35E-C8B631555C97}"/>
              </a:ext>
            </a:extLst>
          </p:cNvPr>
          <p:cNvGrpSpPr/>
          <p:nvPr/>
        </p:nvGrpSpPr>
        <p:grpSpPr>
          <a:xfrm>
            <a:off x="821414" y="911582"/>
            <a:ext cx="605826" cy="830997"/>
            <a:chOff x="3174278" y="237323"/>
            <a:chExt cx="605826" cy="83099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1ADDEE8-9711-BA47-B181-9E85604589F5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017EA2C-4887-154E-8D43-A631594E16A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B8EAFE8-E7C3-C641-BA88-EF1C344353FD}"/>
              </a:ext>
            </a:extLst>
          </p:cNvPr>
          <p:cNvSpPr txBox="1"/>
          <p:nvPr/>
        </p:nvSpPr>
        <p:spPr>
          <a:xfrm>
            <a:off x="1481609" y="1136691"/>
            <a:ext cx="9522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Em ước lượng xem trong hình có khoảng mấy chục viên bi rồi đếm số bi trong hình đó (theo mẫu):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38EC5D-0B1D-BE42-93B6-BC2C862174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26" y="2147673"/>
            <a:ext cx="4441879" cy="39078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DC3EC1E-F574-E744-80B4-E635468F666F}"/>
              </a:ext>
            </a:extLst>
          </p:cNvPr>
          <p:cNvSpPr txBox="1"/>
          <p:nvPr/>
        </p:nvSpPr>
        <p:spPr>
          <a:xfrm>
            <a:off x="5846780" y="2951946"/>
            <a:ext cx="51575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- Em ước lượng được: Khoảng 3 chục viên bi.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D5AC15-155A-0443-B1EE-22F2762CD66D}"/>
              </a:ext>
            </a:extLst>
          </p:cNvPr>
          <p:cNvSpPr txBox="1"/>
          <p:nvPr/>
        </p:nvSpPr>
        <p:spPr>
          <a:xfrm>
            <a:off x="5846780" y="4261604"/>
            <a:ext cx="5157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- Em đếm được: 32 viên bi.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47714F94-79B2-1B4D-9E98-4E09F472846C}"/>
              </a:ext>
            </a:extLst>
          </p:cNvPr>
          <p:cNvSpPr/>
          <p:nvPr/>
        </p:nvSpPr>
        <p:spPr>
          <a:xfrm>
            <a:off x="3960330" y="2895106"/>
            <a:ext cx="1540043" cy="2457636"/>
          </a:xfrm>
          <a:custGeom>
            <a:avLst/>
            <a:gdLst>
              <a:gd name="connsiteX0" fmla="*/ 7513 w 1527661"/>
              <a:gd name="connsiteY0" fmla="*/ 615537 h 2496318"/>
              <a:gd name="connsiteX1" fmla="*/ 40170 w 1527661"/>
              <a:gd name="connsiteY1" fmla="*/ 321623 h 2496318"/>
              <a:gd name="connsiteX2" fmla="*/ 317756 w 1527661"/>
              <a:gd name="connsiteY2" fmla="*/ 11380 h 2496318"/>
              <a:gd name="connsiteX3" fmla="*/ 872927 w 1527661"/>
              <a:gd name="connsiteY3" fmla="*/ 93023 h 2496318"/>
              <a:gd name="connsiteX4" fmla="*/ 1313799 w 1527661"/>
              <a:gd name="connsiteY4" fmla="*/ 337951 h 2496318"/>
              <a:gd name="connsiteX5" fmla="*/ 1526070 w 1527661"/>
              <a:gd name="connsiteY5" fmla="*/ 697180 h 2496318"/>
              <a:gd name="connsiteX6" fmla="*/ 1411770 w 1527661"/>
              <a:gd name="connsiteY6" fmla="*/ 1056408 h 2496318"/>
              <a:gd name="connsiteX7" fmla="*/ 1428099 w 1527661"/>
              <a:gd name="connsiteY7" fmla="*/ 2085108 h 2496318"/>
              <a:gd name="connsiteX8" fmla="*/ 1085199 w 1527661"/>
              <a:gd name="connsiteY8" fmla="*/ 2493323 h 2496318"/>
              <a:gd name="connsiteX9" fmla="*/ 774956 w 1527661"/>
              <a:gd name="connsiteY9" fmla="*/ 1905494 h 2496318"/>
              <a:gd name="connsiteX10" fmla="*/ 497370 w 1527661"/>
              <a:gd name="connsiteY10" fmla="*/ 1709551 h 2496318"/>
              <a:gd name="connsiteX11" fmla="*/ 121813 w 1527661"/>
              <a:gd name="connsiteY11" fmla="*/ 1774865 h 2496318"/>
              <a:gd name="connsiteX12" fmla="*/ 7513 w 1527661"/>
              <a:gd name="connsiteY12" fmla="*/ 746165 h 2496318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497370 w 1527661"/>
              <a:gd name="connsiteY10" fmla="*/ 1709551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611670 w 1527661"/>
              <a:gd name="connsiteY10" fmla="*/ 1774865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611670 w 1527661"/>
              <a:gd name="connsiteY10" fmla="*/ 1774865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505171"/>
              <a:gd name="connsiteX1" fmla="*/ 40170 w 1527661"/>
              <a:gd name="connsiteY1" fmla="*/ 321623 h 2505171"/>
              <a:gd name="connsiteX2" fmla="*/ 317756 w 1527661"/>
              <a:gd name="connsiteY2" fmla="*/ 11380 h 2505171"/>
              <a:gd name="connsiteX3" fmla="*/ 872927 w 1527661"/>
              <a:gd name="connsiteY3" fmla="*/ 93023 h 2505171"/>
              <a:gd name="connsiteX4" fmla="*/ 1313799 w 1527661"/>
              <a:gd name="connsiteY4" fmla="*/ 337951 h 2505171"/>
              <a:gd name="connsiteX5" fmla="*/ 1526070 w 1527661"/>
              <a:gd name="connsiteY5" fmla="*/ 697180 h 2505171"/>
              <a:gd name="connsiteX6" fmla="*/ 1411770 w 1527661"/>
              <a:gd name="connsiteY6" fmla="*/ 1056408 h 2505171"/>
              <a:gd name="connsiteX7" fmla="*/ 1428099 w 1527661"/>
              <a:gd name="connsiteY7" fmla="*/ 2085108 h 2505171"/>
              <a:gd name="connsiteX8" fmla="*/ 1085199 w 1527661"/>
              <a:gd name="connsiteY8" fmla="*/ 2493323 h 2505171"/>
              <a:gd name="connsiteX9" fmla="*/ 872928 w 1527661"/>
              <a:gd name="connsiteY9" fmla="*/ 2068780 h 2505171"/>
              <a:gd name="connsiteX10" fmla="*/ 611670 w 1527661"/>
              <a:gd name="connsiteY10" fmla="*/ 1774865 h 2505171"/>
              <a:gd name="connsiteX11" fmla="*/ 121813 w 1527661"/>
              <a:gd name="connsiteY11" fmla="*/ 1774865 h 2505171"/>
              <a:gd name="connsiteX12" fmla="*/ 7513 w 1527661"/>
              <a:gd name="connsiteY12" fmla="*/ 746165 h 2505171"/>
              <a:gd name="connsiteX0" fmla="*/ 7513 w 1527661"/>
              <a:gd name="connsiteY0" fmla="*/ 615537 h 2458023"/>
              <a:gd name="connsiteX1" fmla="*/ 40170 w 1527661"/>
              <a:gd name="connsiteY1" fmla="*/ 321623 h 2458023"/>
              <a:gd name="connsiteX2" fmla="*/ 317756 w 1527661"/>
              <a:gd name="connsiteY2" fmla="*/ 11380 h 2458023"/>
              <a:gd name="connsiteX3" fmla="*/ 872927 w 1527661"/>
              <a:gd name="connsiteY3" fmla="*/ 93023 h 2458023"/>
              <a:gd name="connsiteX4" fmla="*/ 1313799 w 1527661"/>
              <a:gd name="connsiteY4" fmla="*/ 337951 h 2458023"/>
              <a:gd name="connsiteX5" fmla="*/ 1526070 w 1527661"/>
              <a:gd name="connsiteY5" fmla="*/ 697180 h 2458023"/>
              <a:gd name="connsiteX6" fmla="*/ 1411770 w 1527661"/>
              <a:gd name="connsiteY6" fmla="*/ 1056408 h 2458023"/>
              <a:gd name="connsiteX7" fmla="*/ 1428099 w 1527661"/>
              <a:gd name="connsiteY7" fmla="*/ 2085108 h 2458023"/>
              <a:gd name="connsiteX8" fmla="*/ 1068871 w 1527661"/>
              <a:gd name="connsiteY8" fmla="*/ 2444337 h 2458023"/>
              <a:gd name="connsiteX9" fmla="*/ 872928 w 1527661"/>
              <a:gd name="connsiteY9" fmla="*/ 2068780 h 2458023"/>
              <a:gd name="connsiteX10" fmla="*/ 611670 w 1527661"/>
              <a:gd name="connsiteY10" fmla="*/ 1774865 h 2458023"/>
              <a:gd name="connsiteX11" fmla="*/ 121813 w 1527661"/>
              <a:gd name="connsiteY11" fmla="*/ 1774865 h 2458023"/>
              <a:gd name="connsiteX12" fmla="*/ 7513 w 1527661"/>
              <a:gd name="connsiteY12" fmla="*/ 746165 h 2458023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611670 w 1540043"/>
              <a:gd name="connsiteY10" fmla="*/ 1774865 h 2457636"/>
              <a:gd name="connsiteX11" fmla="*/ 121813 w 1540043"/>
              <a:gd name="connsiteY11" fmla="*/ 1774865 h 2457636"/>
              <a:gd name="connsiteX12" fmla="*/ 7513 w 1540043"/>
              <a:gd name="connsiteY12" fmla="*/ 746165 h 245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0043" h="2457636">
                <a:moveTo>
                  <a:pt x="7513" y="615537"/>
                </a:moveTo>
                <a:cubicBezTo>
                  <a:pt x="-2012" y="518926"/>
                  <a:pt x="-11537" y="422316"/>
                  <a:pt x="40170" y="321623"/>
                </a:cubicBezTo>
                <a:cubicBezTo>
                  <a:pt x="91877" y="220930"/>
                  <a:pt x="178963" y="49480"/>
                  <a:pt x="317756" y="11380"/>
                </a:cubicBezTo>
                <a:cubicBezTo>
                  <a:pt x="456549" y="-26720"/>
                  <a:pt x="706920" y="38595"/>
                  <a:pt x="872927" y="93023"/>
                </a:cubicBezTo>
                <a:cubicBezTo>
                  <a:pt x="1038934" y="147451"/>
                  <a:pt x="1204942" y="237258"/>
                  <a:pt x="1313799" y="337951"/>
                </a:cubicBezTo>
                <a:cubicBezTo>
                  <a:pt x="1422656" y="438644"/>
                  <a:pt x="1493413" y="569273"/>
                  <a:pt x="1526070" y="697180"/>
                </a:cubicBezTo>
                <a:cubicBezTo>
                  <a:pt x="1558727" y="825087"/>
                  <a:pt x="1526071" y="874073"/>
                  <a:pt x="1509742" y="1105394"/>
                </a:cubicBezTo>
                <a:cubicBezTo>
                  <a:pt x="1493414" y="1336715"/>
                  <a:pt x="1501578" y="1861951"/>
                  <a:pt x="1428099" y="2085108"/>
                </a:cubicBezTo>
                <a:cubicBezTo>
                  <a:pt x="1354621" y="2308265"/>
                  <a:pt x="1308356" y="2512372"/>
                  <a:pt x="1068871" y="2444337"/>
                </a:cubicBezTo>
                <a:cubicBezTo>
                  <a:pt x="829386" y="2376302"/>
                  <a:pt x="949128" y="2180359"/>
                  <a:pt x="872928" y="2068780"/>
                </a:cubicBezTo>
                <a:cubicBezTo>
                  <a:pt x="796728" y="1957201"/>
                  <a:pt x="736856" y="1823851"/>
                  <a:pt x="611670" y="1774865"/>
                </a:cubicBezTo>
                <a:cubicBezTo>
                  <a:pt x="486484" y="1725879"/>
                  <a:pt x="203456" y="1935429"/>
                  <a:pt x="121813" y="1774865"/>
                </a:cubicBezTo>
                <a:cubicBezTo>
                  <a:pt x="40170" y="1614301"/>
                  <a:pt x="23841" y="1180233"/>
                  <a:pt x="7513" y="746165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29903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3D717085-4758-7144-8ECC-2CEE43E6B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14" y="43103"/>
            <a:ext cx="2834086" cy="1093588"/>
          </a:xfrm>
          <a:prstGeom prst="rect">
            <a:avLst/>
          </a:prstGeom>
          <a:noFill/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EB615BA-FC2C-4F42-938D-FCD35850E014}"/>
              </a:ext>
            </a:extLst>
          </p:cNvPr>
          <p:cNvGrpSpPr/>
          <p:nvPr/>
        </p:nvGrpSpPr>
        <p:grpSpPr>
          <a:xfrm>
            <a:off x="821414" y="911582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7C856D5-0461-3D48-8473-FB3058EF8C6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3DDE5EC-DD4A-F645-BF33-5DAC1A30C75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6A3C510-7F22-9C44-9EF9-9D75BCFB4B43}"/>
              </a:ext>
            </a:extLst>
          </p:cNvPr>
          <p:cNvSpPr txBox="1"/>
          <p:nvPr/>
        </p:nvSpPr>
        <p:spPr>
          <a:xfrm>
            <a:off x="1481609" y="1136691"/>
            <a:ext cx="9522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Em ước lượng xem trong hình có khoảng mấy chục viên bi rồi đếm số bi trong hình đó (theo mẫu):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78A757-0262-BB4E-9E99-87EB343B7D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900" y="2090798"/>
            <a:ext cx="4761100" cy="43485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DE5A23-BCC8-444F-BE67-7B8E58476A96}"/>
              </a:ext>
            </a:extLst>
          </p:cNvPr>
          <p:cNvSpPr txBox="1"/>
          <p:nvPr/>
        </p:nvSpPr>
        <p:spPr>
          <a:xfrm>
            <a:off x="6226627" y="2863076"/>
            <a:ext cx="5157529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VN" sz="2400" dirty="0">
                <a:latin typeface="Arial" panose="020B0604020202020204" pitchFamily="34" charset="0"/>
                <a:cs typeface="Arial" panose="020B0604020202020204" pitchFamily="34" charset="0"/>
              </a:rPr>
              <a:t>Em ước lượng được: Khoảng</a:t>
            </a:r>
          </a:p>
          <a:p>
            <a:pPr>
              <a:lnSpc>
                <a:spcPct val="150000"/>
              </a:lnSpc>
            </a:pPr>
            <a:r>
              <a:rPr lang="en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……………………..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VN" sz="2400" dirty="0">
                <a:latin typeface="Arial" panose="020B0604020202020204" pitchFamily="34" charset="0"/>
                <a:cs typeface="Arial" panose="020B0604020202020204" pitchFamily="34" charset="0"/>
              </a:rPr>
              <a:t>iên bi.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F8B1CC-394B-3F48-8CFF-5B0E0DA4B85A}"/>
              </a:ext>
            </a:extLst>
          </p:cNvPr>
          <p:cNvSpPr txBox="1"/>
          <p:nvPr/>
        </p:nvSpPr>
        <p:spPr>
          <a:xfrm>
            <a:off x="6226628" y="4261604"/>
            <a:ext cx="5157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>
                <a:latin typeface="Arial" panose="020B0604020202020204" pitchFamily="34" charset="0"/>
                <a:cs typeface="Arial" panose="020B0604020202020204" pitchFamily="34" charset="0"/>
              </a:rPr>
              <a:t>- Em đếm được: …………. viên bi.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3C0B3F-4451-4A41-B04F-7A70E1F6982D}"/>
              </a:ext>
            </a:extLst>
          </p:cNvPr>
          <p:cNvSpPr/>
          <p:nvPr/>
        </p:nvSpPr>
        <p:spPr>
          <a:xfrm>
            <a:off x="8573391" y="4109596"/>
            <a:ext cx="12727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0DE97FA1-5949-4446-B915-DB621E68273B}"/>
              </a:ext>
            </a:extLst>
          </p:cNvPr>
          <p:cNvSpPr/>
          <p:nvPr/>
        </p:nvSpPr>
        <p:spPr>
          <a:xfrm>
            <a:off x="4466518" y="2668133"/>
            <a:ext cx="1640614" cy="2444670"/>
          </a:xfrm>
          <a:custGeom>
            <a:avLst/>
            <a:gdLst>
              <a:gd name="connsiteX0" fmla="*/ 7513 w 1527661"/>
              <a:gd name="connsiteY0" fmla="*/ 615537 h 2496318"/>
              <a:gd name="connsiteX1" fmla="*/ 40170 w 1527661"/>
              <a:gd name="connsiteY1" fmla="*/ 321623 h 2496318"/>
              <a:gd name="connsiteX2" fmla="*/ 317756 w 1527661"/>
              <a:gd name="connsiteY2" fmla="*/ 11380 h 2496318"/>
              <a:gd name="connsiteX3" fmla="*/ 872927 w 1527661"/>
              <a:gd name="connsiteY3" fmla="*/ 93023 h 2496318"/>
              <a:gd name="connsiteX4" fmla="*/ 1313799 w 1527661"/>
              <a:gd name="connsiteY4" fmla="*/ 337951 h 2496318"/>
              <a:gd name="connsiteX5" fmla="*/ 1526070 w 1527661"/>
              <a:gd name="connsiteY5" fmla="*/ 697180 h 2496318"/>
              <a:gd name="connsiteX6" fmla="*/ 1411770 w 1527661"/>
              <a:gd name="connsiteY6" fmla="*/ 1056408 h 2496318"/>
              <a:gd name="connsiteX7" fmla="*/ 1428099 w 1527661"/>
              <a:gd name="connsiteY7" fmla="*/ 2085108 h 2496318"/>
              <a:gd name="connsiteX8" fmla="*/ 1085199 w 1527661"/>
              <a:gd name="connsiteY8" fmla="*/ 2493323 h 2496318"/>
              <a:gd name="connsiteX9" fmla="*/ 774956 w 1527661"/>
              <a:gd name="connsiteY9" fmla="*/ 1905494 h 2496318"/>
              <a:gd name="connsiteX10" fmla="*/ 497370 w 1527661"/>
              <a:gd name="connsiteY10" fmla="*/ 1709551 h 2496318"/>
              <a:gd name="connsiteX11" fmla="*/ 121813 w 1527661"/>
              <a:gd name="connsiteY11" fmla="*/ 1774865 h 2496318"/>
              <a:gd name="connsiteX12" fmla="*/ 7513 w 1527661"/>
              <a:gd name="connsiteY12" fmla="*/ 746165 h 2496318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497370 w 1527661"/>
              <a:gd name="connsiteY10" fmla="*/ 1709551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611670 w 1527661"/>
              <a:gd name="connsiteY10" fmla="*/ 1774865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493354"/>
              <a:gd name="connsiteX1" fmla="*/ 40170 w 1527661"/>
              <a:gd name="connsiteY1" fmla="*/ 321623 h 2493354"/>
              <a:gd name="connsiteX2" fmla="*/ 317756 w 1527661"/>
              <a:gd name="connsiteY2" fmla="*/ 11380 h 2493354"/>
              <a:gd name="connsiteX3" fmla="*/ 872927 w 1527661"/>
              <a:gd name="connsiteY3" fmla="*/ 93023 h 2493354"/>
              <a:gd name="connsiteX4" fmla="*/ 1313799 w 1527661"/>
              <a:gd name="connsiteY4" fmla="*/ 337951 h 2493354"/>
              <a:gd name="connsiteX5" fmla="*/ 1526070 w 1527661"/>
              <a:gd name="connsiteY5" fmla="*/ 697180 h 2493354"/>
              <a:gd name="connsiteX6" fmla="*/ 1411770 w 1527661"/>
              <a:gd name="connsiteY6" fmla="*/ 1056408 h 2493354"/>
              <a:gd name="connsiteX7" fmla="*/ 1428099 w 1527661"/>
              <a:gd name="connsiteY7" fmla="*/ 2085108 h 2493354"/>
              <a:gd name="connsiteX8" fmla="*/ 1085199 w 1527661"/>
              <a:gd name="connsiteY8" fmla="*/ 2493323 h 2493354"/>
              <a:gd name="connsiteX9" fmla="*/ 872928 w 1527661"/>
              <a:gd name="connsiteY9" fmla="*/ 2068780 h 2493354"/>
              <a:gd name="connsiteX10" fmla="*/ 611670 w 1527661"/>
              <a:gd name="connsiteY10" fmla="*/ 1774865 h 2493354"/>
              <a:gd name="connsiteX11" fmla="*/ 121813 w 1527661"/>
              <a:gd name="connsiteY11" fmla="*/ 1774865 h 2493354"/>
              <a:gd name="connsiteX12" fmla="*/ 7513 w 1527661"/>
              <a:gd name="connsiteY12" fmla="*/ 746165 h 2493354"/>
              <a:gd name="connsiteX0" fmla="*/ 7513 w 1527661"/>
              <a:gd name="connsiteY0" fmla="*/ 615537 h 2505171"/>
              <a:gd name="connsiteX1" fmla="*/ 40170 w 1527661"/>
              <a:gd name="connsiteY1" fmla="*/ 321623 h 2505171"/>
              <a:gd name="connsiteX2" fmla="*/ 317756 w 1527661"/>
              <a:gd name="connsiteY2" fmla="*/ 11380 h 2505171"/>
              <a:gd name="connsiteX3" fmla="*/ 872927 w 1527661"/>
              <a:gd name="connsiteY3" fmla="*/ 93023 h 2505171"/>
              <a:gd name="connsiteX4" fmla="*/ 1313799 w 1527661"/>
              <a:gd name="connsiteY4" fmla="*/ 337951 h 2505171"/>
              <a:gd name="connsiteX5" fmla="*/ 1526070 w 1527661"/>
              <a:gd name="connsiteY5" fmla="*/ 697180 h 2505171"/>
              <a:gd name="connsiteX6" fmla="*/ 1411770 w 1527661"/>
              <a:gd name="connsiteY6" fmla="*/ 1056408 h 2505171"/>
              <a:gd name="connsiteX7" fmla="*/ 1428099 w 1527661"/>
              <a:gd name="connsiteY7" fmla="*/ 2085108 h 2505171"/>
              <a:gd name="connsiteX8" fmla="*/ 1085199 w 1527661"/>
              <a:gd name="connsiteY8" fmla="*/ 2493323 h 2505171"/>
              <a:gd name="connsiteX9" fmla="*/ 872928 w 1527661"/>
              <a:gd name="connsiteY9" fmla="*/ 2068780 h 2505171"/>
              <a:gd name="connsiteX10" fmla="*/ 611670 w 1527661"/>
              <a:gd name="connsiteY10" fmla="*/ 1774865 h 2505171"/>
              <a:gd name="connsiteX11" fmla="*/ 121813 w 1527661"/>
              <a:gd name="connsiteY11" fmla="*/ 1774865 h 2505171"/>
              <a:gd name="connsiteX12" fmla="*/ 7513 w 1527661"/>
              <a:gd name="connsiteY12" fmla="*/ 746165 h 2505171"/>
              <a:gd name="connsiteX0" fmla="*/ 7513 w 1527661"/>
              <a:gd name="connsiteY0" fmla="*/ 615537 h 2458023"/>
              <a:gd name="connsiteX1" fmla="*/ 40170 w 1527661"/>
              <a:gd name="connsiteY1" fmla="*/ 321623 h 2458023"/>
              <a:gd name="connsiteX2" fmla="*/ 317756 w 1527661"/>
              <a:gd name="connsiteY2" fmla="*/ 11380 h 2458023"/>
              <a:gd name="connsiteX3" fmla="*/ 872927 w 1527661"/>
              <a:gd name="connsiteY3" fmla="*/ 93023 h 2458023"/>
              <a:gd name="connsiteX4" fmla="*/ 1313799 w 1527661"/>
              <a:gd name="connsiteY4" fmla="*/ 337951 h 2458023"/>
              <a:gd name="connsiteX5" fmla="*/ 1526070 w 1527661"/>
              <a:gd name="connsiteY5" fmla="*/ 697180 h 2458023"/>
              <a:gd name="connsiteX6" fmla="*/ 1411770 w 1527661"/>
              <a:gd name="connsiteY6" fmla="*/ 1056408 h 2458023"/>
              <a:gd name="connsiteX7" fmla="*/ 1428099 w 1527661"/>
              <a:gd name="connsiteY7" fmla="*/ 2085108 h 2458023"/>
              <a:gd name="connsiteX8" fmla="*/ 1068871 w 1527661"/>
              <a:gd name="connsiteY8" fmla="*/ 2444337 h 2458023"/>
              <a:gd name="connsiteX9" fmla="*/ 872928 w 1527661"/>
              <a:gd name="connsiteY9" fmla="*/ 2068780 h 2458023"/>
              <a:gd name="connsiteX10" fmla="*/ 611670 w 1527661"/>
              <a:gd name="connsiteY10" fmla="*/ 1774865 h 2458023"/>
              <a:gd name="connsiteX11" fmla="*/ 121813 w 1527661"/>
              <a:gd name="connsiteY11" fmla="*/ 1774865 h 2458023"/>
              <a:gd name="connsiteX12" fmla="*/ 7513 w 1527661"/>
              <a:gd name="connsiteY12" fmla="*/ 746165 h 2458023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611670 w 1540043"/>
              <a:gd name="connsiteY10" fmla="*/ 1774865 h 2457636"/>
              <a:gd name="connsiteX11" fmla="*/ 121813 w 1540043"/>
              <a:gd name="connsiteY11" fmla="*/ 1774865 h 2457636"/>
              <a:gd name="connsiteX12" fmla="*/ 7513 w 1540043"/>
              <a:gd name="connsiteY12" fmla="*/ 746165 h 2457636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611670 w 1540043"/>
              <a:gd name="connsiteY10" fmla="*/ 1774865 h 2457636"/>
              <a:gd name="connsiteX11" fmla="*/ 445891 w 1540043"/>
              <a:gd name="connsiteY11" fmla="*/ 1333993 h 2457636"/>
              <a:gd name="connsiteX12" fmla="*/ 7513 w 1540043"/>
              <a:gd name="connsiteY12" fmla="*/ 746165 h 2457636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534509 w 1540043"/>
              <a:gd name="connsiteY10" fmla="*/ 1791193 h 2457636"/>
              <a:gd name="connsiteX11" fmla="*/ 445891 w 1540043"/>
              <a:gd name="connsiteY11" fmla="*/ 1333993 h 2457636"/>
              <a:gd name="connsiteX12" fmla="*/ 7513 w 1540043"/>
              <a:gd name="connsiteY12" fmla="*/ 746165 h 2457636"/>
              <a:gd name="connsiteX0" fmla="*/ 7513 w 1540043"/>
              <a:gd name="connsiteY0" fmla="*/ 615537 h 2457636"/>
              <a:gd name="connsiteX1" fmla="*/ 40170 w 1540043"/>
              <a:gd name="connsiteY1" fmla="*/ 321623 h 2457636"/>
              <a:gd name="connsiteX2" fmla="*/ 317756 w 1540043"/>
              <a:gd name="connsiteY2" fmla="*/ 11380 h 2457636"/>
              <a:gd name="connsiteX3" fmla="*/ 872927 w 1540043"/>
              <a:gd name="connsiteY3" fmla="*/ 93023 h 2457636"/>
              <a:gd name="connsiteX4" fmla="*/ 1313799 w 1540043"/>
              <a:gd name="connsiteY4" fmla="*/ 337951 h 2457636"/>
              <a:gd name="connsiteX5" fmla="*/ 1526070 w 1540043"/>
              <a:gd name="connsiteY5" fmla="*/ 697180 h 2457636"/>
              <a:gd name="connsiteX6" fmla="*/ 1509742 w 1540043"/>
              <a:gd name="connsiteY6" fmla="*/ 1105394 h 2457636"/>
              <a:gd name="connsiteX7" fmla="*/ 1428099 w 1540043"/>
              <a:gd name="connsiteY7" fmla="*/ 2085108 h 2457636"/>
              <a:gd name="connsiteX8" fmla="*/ 1068871 w 1540043"/>
              <a:gd name="connsiteY8" fmla="*/ 2444337 h 2457636"/>
              <a:gd name="connsiteX9" fmla="*/ 872928 w 1540043"/>
              <a:gd name="connsiteY9" fmla="*/ 2068780 h 2457636"/>
              <a:gd name="connsiteX10" fmla="*/ 534509 w 1540043"/>
              <a:gd name="connsiteY10" fmla="*/ 1791193 h 2457636"/>
              <a:gd name="connsiteX11" fmla="*/ 445891 w 1540043"/>
              <a:gd name="connsiteY11" fmla="*/ 1285007 h 2457636"/>
              <a:gd name="connsiteX12" fmla="*/ 7513 w 1540043"/>
              <a:gd name="connsiteY12" fmla="*/ 746165 h 2457636"/>
              <a:gd name="connsiteX0" fmla="*/ 7513 w 1540043"/>
              <a:gd name="connsiteY0" fmla="*/ 615537 h 2444568"/>
              <a:gd name="connsiteX1" fmla="*/ 40170 w 1540043"/>
              <a:gd name="connsiteY1" fmla="*/ 321623 h 2444568"/>
              <a:gd name="connsiteX2" fmla="*/ 317756 w 1540043"/>
              <a:gd name="connsiteY2" fmla="*/ 11380 h 2444568"/>
              <a:gd name="connsiteX3" fmla="*/ 872927 w 1540043"/>
              <a:gd name="connsiteY3" fmla="*/ 93023 h 2444568"/>
              <a:gd name="connsiteX4" fmla="*/ 1313799 w 1540043"/>
              <a:gd name="connsiteY4" fmla="*/ 337951 h 2444568"/>
              <a:gd name="connsiteX5" fmla="*/ 1526070 w 1540043"/>
              <a:gd name="connsiteY5" fmla="*/ 697180 h 2444568"/>
              <a:gd name="connsiteX6" fmla="*/ 1509742 w 1540043"/>
              <a:gd name="connsiteY6" fmla="*/ 1105394 h 2444568"/>
              <a:gd name="connsiteX7" fmla="*/ 1428099 w 1540043"/>
              <a:gd name="connsiteY7" fmla="*/ 2085108 h 2444568"/>
              <a:gd name="connsiteX8" fmla="*/ 1068871 w 1540043"/>
              <a:gd name="connsiteY8" fmla="*/ 2444337 h 2444568"/>
              <a:gd name="connsiteX9" fmla="*/ 780334 w 1540043"/>
              <a:gd name="connsiteY9" fmla="*/ 2134094 h 2444568"/>
              <a:gd name="connsiteX10" fmla="*/ 534509 w 1540043"/>
              <a:gd name="connsiteY10" fmla="*/ 1791193 h 2444568"/>
              <a:gd name="connsiteX11" fmla="*/ 445891 w 1540043"/>
              <a:gd name="connsiteY11" fmla="*/ 1285007 h 2444568"/>
              <a:gd name="connsiteX12" fmla="*/ 7513 w 1540043"/>
              <a:gd name="connsiteY12" fmla="*/ 746165 h 2444568"/>
              <a:gd name="connsiteX0" fmla="*/ 7513 w 1550563"/>
              <a:gd name="connsiteY0" fmla="*/ 615537 h 2444670"/>
              <a:gd name="connsiteX1" fmla="*/ 40170 w 1550563"/>
              <a:gd name="connsiteY1" fmla="*/ 321623 h 2444670"/>
              <a:gd name="connsiteX2" fmla="*/ 317756 w 1550563"/>
              <a:gd name="connsiteY2" fmla="*/ 11380 h 2444670"/>
              <a:gd name="connsiteX3" fmla="*/ 872927 w 1550563"/>
              <a:gd name="connsiteY3" fmla="*/ 93023 h 2444670"/>
              <a:gd name="connsiteX4" fmla="*/ 1313799 w 1550563"/>
              <a:gd name="connsiteY4" fmla="*/ 337951 h 2444670"/>
              <a:gd name="connsiteX5" fmla="*/ 1526070 w 1550563"/>
              <a:gd name="connsiteY5" fmla="*/ 697180 h 2444670"/>
              <a:gd name="connsiteX6" fmla="*/ 1509742 w 1550563"/>
              <a:gd name="connsiteY6" fmla="*/ 1105394 h 2444670"/>
              <a:gd name="connsiteX7" fmla="*/ 1520694 w 1550563"/>
              <a:gd name="connsiteY7" fmla="*/ 2166751 h 2444670"/>
              <a:gd name="connsiteX8" fmla="*/ 1068871 w 1550563"/>
              <a:gd name="connsiteY8" fmla="*/ 2444337 h 2444670"/>
              <a:gd name="connsiteX9" fmla="*/ 780334 w 1550563"/>
              <a:gd name="connsiteY9" fmla="*/ 2134094 h 2444670"/>
              <a:gd name="connsiteX10" fmla="*/ 534509 w 1550563"/>
              <a:gd name="connsiteY10" fmla="*/ 1791193 h 2444670"/>
              <a:gd name="connsiteX11" fmla="*/ 445891 w 1550563"/>
              <a:gd name="connsiteY11" fmla="*/ 1285007 h 2444670"/>
              <a:gd name="connsiteX12" fmla="*/ 7513 w 1550563"/>
              <a:gd name="connsiteY12" fmla="*/ 746165 h 2444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50563" h="2444670">
                <a:moveTo>
                  <a:pt x="7513" y="615537"/>
                </a:moveTo>
                <a:cubicBezTo>
                  <a:pt x="-2012" y="518926"/>
                  <a:pt x="-11537" y="422316"/>
                  <a:pt x="40170" y="321623"/>
                </a:cubicBezTo>
                <a:cubicBezTo>
                  <a:pt x="91877" y="220930"/>
                  <a:pt x="178963" y="49480"/>
                  <a:pt x="317756" y="11380"/>
                </a:cubicBezTo>
                <a:cubicBezTo>
                  <a:pt x="456549" y="-26720"/>
                  <a:pt x="706920" y="38595"/>
                  <a:pt x="872927" y="93023"/>
                </a:cubicBezTo>
                <a:cubicBezTo>
                  <a:pt x="1038934" y="147451"/>
                  <a:pt x="1204942" y="237258"/>
                  <a:pt x="1313799" y="337951"/>
                </a:cubicBezTo>
                <a:cubicBezTo>
                  <a:pt x="1422656" y="438644"/>
                  <a:pt x="1493413" y="569273"/>
                  <a:pt x="1526070" y="697180"/>
                </a:cubicBezTo>
                <a:cubicBezTo>
                  <a:pt x="1558727" y="825087"/>
                  <a:pt x="1510638" y="860466"/>
                  <a:pt x="1509742" y="1105394"/>
                </a:cubicBezTo>
                <a:cubicBezTo>
                  <a:pt x="1508846" y="1350323"/>
                  <a:pt x="1594173" y="1943594"/>
                  <a:pt x="1520694" y="2166751"/>
                </a:cubicBezTo>
                <a:cubicBezTo>
                  <a:pt x="1447216" y="2389908"/>
                  <a:pt x="1192264" y="2449780"/>
                  <a:pt x="1068871" y="2444337"/>
                </a:cubicBezTo>
                <a:cubicBezTo>
                  <a:pt x="945478" y="2438894"/>
                  <a:pt x="869394" y="2242951"/>
                  <a:pt x="780334" y="2134094"/>
                </a:cubicBezTo>
                <a:cubicBezTo>
                  <a:pt x="691274" y="2025237"/>
                  <a:pt x="590249" y="1932707"/>
                  <a:pt x="534509" y="1791193"/>
                </a:cubicBezTo>
                <a:cubicBezTo>
                  <a:pt x="478769" y="1649679"/>
                  <a:pt x="527534" y="1445571"/>
                  <a:pt x="445891" y="1285007"/>
                </a:cubicBezTo>
                <a:cubicBezTo>
                  <a:pt x="364248" y="1124443"/>
                  <a:pt x="23841" y="1180233"/>
                  <a:pt x="7513" y="746165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TextBox 6"/>
          <p:cNvSpPr txBox="1"/>
          <p:nvPr/>
        </p:nvSpPr>
        <p:spPr>
          <a:xfrm>
            <a:off x="7276011" y="3491202"/>
            <a:ext cx="1223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]</a:t>
            </a:r>
            <a:r>
              <a:rPr lang="en-US" sz="2400" b="1" dirty="0" smtClean="0"/>
              <a:t>3 </a:t>
            </a:r>
            <a:r>
              <a:rPr lang="en-US" sz="2400" b="1" dirty="0" err="1" smtClean="0"/>
              <a:t>chục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9377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4A5550F-1889-914F-98F2-C1CE9819E6C1}"/>
              </a:ext>
            </a:extLst>
          </p:cNvPr>
          <p:cNvSpPr txBox="1"/>
          <p:nvPr/>
        </p:nvSpPr>
        <p:spPr>
          <a:xfrm>
            <a:off x="1465280" y="422823"/>
            <a:ext cx="9522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Em ước lượng xem trong hình có khoảng mấy chục quả cà chua rồi đếm số cà chua trong hình đó: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8F7757F-035C-CE4F-AEA0-4A2BC99F6C9A}"/>
              </a:ext>
            </a:extLst>
          </p:cNvPr>
          <p:cNvGrpSpPr/>
          <p:nvPr/>
        </p:nvGrpSpPr>
        <p:grpSpPr>
          <a:xfrm>
            <a:off x="859454" y="280320"/>
            <a:ext cx="605826" cy="830997"/>
            <a:chOff x="3174278" y="237323"/>
            <a:chExt cx="605826" cy="83099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855933F-E13D-3446-929D-B479FC9AE479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18E1AD7-1962-6F41-9458-8A038B542FFF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DAA7E560-73A6-344A-8C39-E3BE320D0E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924" y="1413238"/>
            <a:ext cx="6608897" cy="34135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2909012-CD23-1743-90F8-C56877C97736}"/>
              </a:ext>
            </a:extLst>
          </p:cNvPr>
          <p:cNvSpPr txBox="1"/>
          <p:nvPr/>
        </p:nvSpPr>
        <p:spPr>
          <a:xfrm>
            <a:off x="1396092" y="4917306"/>
            <a:ext cx="9399816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Em ước lượng được: Khoảng ……………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chua</a:t>
            </a:r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AC3655-AF27-4946-91D3-F510CAEF513C}"/>
              </a:ext>
            </a:extLst>
          </p:cNvPr>
          <p:cNvSpPr txBox="1"/>
          <p:nvPr/>
        </p:nvSpPr>
        <p:spPr>
          <a:xfrm>
            <a:off x="1396092" y="5774206"/>
            <a:ext cx="9399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Em đếm được: ………….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uả cà chua.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C5584468-766F-204F-AAD5-93C16166E898}"/>
              </a:ext>
            </a:extLst>
          </p:cNvPr>
          <p:cNvSpPr/>
          <p:nvPr/>
        </p:nvSpPr>
        <p:spPr>
          <a:xfrm>
            <a:off x="6221186" y="1678604"/>
            <a:ext cx="2906485" cy="1521795"/>
          </a:xfrm>
          <a:custGeom>
            <a:avLst/>
            <a:gdLst>
              <a:gd name="connsiteX0" fmla="*/ 93989 w 2922992"/>
              <a:gd name="connsiteY0" fmla="*/ 190569 h 1715060"/>
              <a:gd name="connsiteX1" fmla="*/ 273604 w 2922992"/>
              <a:gd name="connsiteY1" fmla="*/ 10954 h 1715060"/>
              <a:gd name="connsiteX2" fmla="*/ 583846 w 2922992"/>
              <a:gd name="connsiteY2" fmla="*/ 43612 h 1715060"/>
              <a:gd name="connsiteX3" fmla="*/ 730804 w 2922992"/>
              <a:gd name="connsiteY3" fmla="*/ 239554 h 1715060"/>
              <a:gd name="connsiteX4" fmla="*/ 730804 w 2922992"/>
              <a:gd name="connsiteY4" fmla="*/ 337526 h 1715060"/>
              <a:gd name="connsiteX5" fmla="*/ 975732 w 2922992"/>
              <a:gd name="connsiteY5" fmla="*/ 337526 h 1715060"/>
              <a:gd name="connsiteX6" fmla="*/ 1024718 w 2922992"/>
              <a:gd name="connsiteY6" fmla="*/ 174240 h 1715060"/>
              <a:gd name="connsiteX7" fmla="*/ 1236989 w 2922992"/>
              <a:gd name="connsiteY7" fmla="*/ 43612 h 1715060"/>
              <a:gd name="connsiteX8" fmla="*/ 1465589 w 2922992"/>
              <a:gd name="connsiteY8" fmla="*/ 76269 h 1715060"/>
              <a:gd name="connsiteX9" fmla="*/ 1661532 w 2922992"/>
              <a:gd name="connsiteY9" fmla="*/ 174240 h 1715060"/>
              <a:gd name="connsiteX10" fmla="*/ 1661532 w 2922992"/>
              <a:gd name="connsiteY10" fmla="*/ 402840 h 1715060"/>
              <a:gd name="connsiteX11" fmla="*/ 1841146 w 2922992"/>
              <a:gd name="connsiteY11" fmla="*/ 190569 h 1715060"/>
              <a:gd name="connsiteX12" fmla="*/ 2118732 w 2922992"/>
              <a:gd name="connsiteY12" fmla="*/ 174240 h 1715060"/>
              <a:gd name="connsiteX13" fmla="*/ 2494289 w 2922992"/>
              <a:gd name="connsiteY13" fmla="*/ 125254 h 1715060"/>
              <a:gd name="connsiteX14" fmla="*/ 2739218 w 2922992"/>
              <a:gd name="connsiteY14" fmla="*/ 125254 h 1715060"/>
              <a:gd name="connsiteX15" fmla="*/ 2918832 w 2922992"/>
              <a:gd name="connsiteY15" fmla="*/ 517140 h 1715060"/>
              <a:gd name="connsiteX16" fmla="*/ 2869846 w 2922992"/>
              <a:gd name="connsiteY16" fmla="*/ 925354 h 1715060"/>
              <a:gd name="connsiteX17" fmla="*/ 2869846 w 2922992"/>
              <a:gd name="connsiteY17" fmla="*/ 925354 h 1715060"/>
              <a:gd name="connsiteX18" fmla="*/ 2853518 w 2922992"/>
              <a:gd name="connsiteY18" fmla="*/ 1186612 h 1715060"/>
              <a:gd name="connsiteX19" fmla="*/ 2771875 w 2922992"/>
              <a:gd name="connsiteY19" fmla="*/ 1300912 h 1715060"/>
              <a:gd name="connsiteX20" fmla="*/ 2428975 w 2922992"/>
              <a:gd name="connsiteY20" fmla="*/ 1235597 h 1715060"/>
              <a:gd name="connsiteX21" fmla="*/ 2200375 w 2922992"/>
              <a:gd name="connsiteY21" fmla="*/ 1366226 h 1715060"/>
              <a:gd name="connsiteX22" fmla="*/ 2020761 w 2922992"/>
              <a:gd name="connsiteY22" fmla="*/ 1496854 h 1715060"/>
              <a:gd name="connsiteX23" fmla="*/ 1710518 w 2922992"/>
              <a:gd name="connsiteY23" fmla="*/ 1709126 h 1715060"/>
              <a:gd name="connsiteX24" fmla="*/ 1155346 w 2922992"/>
              <a:gd name="connsiteY24" fmla="*/ 1643812 h 1715060"/>
              <a:gd name="connsiteX25" fmla="*/ 926746 w 2922992"/>
              <a:gd name="connsiteY25" fmla="*/ 1513183 h 1715060"/>
              <a:gd name="connsiteX26" fmla="*/ 649161 w 2922992"/>
              <a:gd name="connsiteY26" fmla="*/ 1496854 h 1715060"/>
              <a:gd name="connsiteX27" fmla="*/ 404232 w 2922992"/>
              <a:gd name="connsiteY27" fmla="*/ 1349897 h 1715060"/>
              <a:gd name="connsiteX28" fmla="*/ 289932 w 2922992"/>
              <a:gd name="connsiteY28" fmla="*/ 1137626 h 1715060"/>
              <a:gd name="connsiteX29" fmla="*/ 289932 w 2922992"/>
              <a:gd name="connsiteY29" fmla="*/ 680426 h 1715060"/>
              <a:gd name="connsiteX30" fmla="*/ 289932 w 2922992"/>
              <a:gd name="connsiteY30" fmla="*/ 615112 h 1715060"/>
              <a:gd name="connsiteX31" fmla="*/ 12346 w 2922992"/>
              <a:gd name="connsiteY31" fmla="*/ 353854 h 1715060"/>
              <a:gd name="connsiteX32" fmla="*/ 45004 w 2922992"/>
              <a:gd name="connsiteY32" fmla="*/ 288540 h 1715060"/>
              <a:gd name="connsiteX33" fmla="*/ 45004 w 2922992"/>
              <a:gd name="connsiteY33" fmla="*/ 255883 h 1715060"/>
              <a:gd name="connsiteX0" fmla="*/ 93989 w 2922992"/>
              <a:gd name="connsiteY0" fmla="*/ 190569 h 1658552"/>
              <a:gd name="connsiteX1" fmla="*/ 273604 w 2922992"/>
              <a:gd name="connsiteY1" fmla="*/ 10954 h 1658552"/>
              <a:gd name="connsiteX2" fmla="*/ 583846 w 2922992"/>
              <a:gd name="connsiteY2" fmla="*/ 43612 h 1658552"/>
              <a:gd name="connsiteX3" fmla="*/ 730804 w 2922992"/>
              <a:gd name="connsiteY3" fmla="*/ 239554 h 1658552"/>
              <a:gd name="connsiteX4" fmla="*/ 730804 w 2922992"/>
              <a:gd name="connsiteY4" fmla="*/ 337526 h 1658552"/>
              <a:gd name="connsiteX5" fmla="*/ 975732 w 2922992"/>
              <a:gd name="connsiteY5" fmla="*/ 337526 h 1658552"/>
              <a:gd name="connsiteX6" fmla="*/ 1024718 w 2922992"/>
              <a:gd name="connsiteY6" fmla="*/ 174240 h 1658552"/>
              <a:gd name="connsiteX7" fmla="*/ 1236989 w 2922992"/>
              <a:gd name="connsiteY7" fmla="*/ 43612 h 1658552"/>
              <a:gd name="connsiteX8" fmla="*/ 1465589 w 2922992"/>
              <a:gd name="connsiteY8" fmla="*/ 76269 h 1658552"/>
              <a:gd name="connsiteX9" fmla="*/ 1661532 w 2922992"/>
              <a:gd name="connsiteY9" fmla="*/ 174240 h 1658552"/>
              <a:gd name="connsiteX10" fmla="*/ 1661532 w 2922992"/>
              <a:gd name="connsiteY10" fmla="*/ 402840 h 1658552"/>
              <a:gd name="connsiteX11" fmla="*/ 1841146 w 2922992"/>
              <a:gd name="connsiteY11" fmla="*/ 190569 h 1658552"/>
              <a:gd name="connsiteX12" fmla="*/ 2118732 w 2922992"/>
              <a:gd name="connsiteY12" fmla="*/ 174240 h 1658552"/>
              <a:gd name="connsiteX13" fmla="*/ 2494289 w 2922992"/>
              <a:gd name="connsiteY13" fmla="*/ 125254 h 1658552"/>
              <a:gd name="connsiteX14" fmla="*/ 2739218 w 2922992"/>
              <a:gd name="connsiteY14" fmla="*/ 125254 h 1658552"/>
              <a:gd name="connsiteX15" fmla="*/ 2918832 w 2922992"/>
              <a:gd name="connsiteY15" fmla="*/ 517140 h 1658552"/>
              <a:gd name="connsiteX16" fmla="*/ 2869846 w 2922992"/>
              <a:gd name="connsiteY16" fmla="*/ 925354 h 1658552"/>
              <a:gd name="connsiteX17" fmla="*/ 2869846 w 2922992"/>
              <a:gd name="connsiteY17" fmla="*/ 925354 h 1658552"/>
              <a:gd name="connsiteX18" fmla="*/ 2853518 w 2922992"/>
              <a:gd name="connsiteY18" fmla="*/ 1186612 h 1658552"/>
              <a:gd name="connsiteX19" fmla="*/ 2771875 w 2922992"/>
              <a:gd name="connsiteY19" fmla="*/ 1300912 h 1658552"/>
              <a:gd name="connsiteX20" fmla="*/ 2428975 w 2922992"/>
              <a:gd name="connsiteY20" fmla="*/ 1235597 h 1658552"/>
              <a:gd name="connsiteX21" fmla="*/ 2200375 w 2922992"/>
              <a:gd name="connsiteY21" fmla="*/ 1366226 h 1658552"/>
              <a:gd name="connsiteX22" fmla="*/ 2020761 w 2922992"/>
              <a:gd name="connsiteY22" fmla="*/ 1496854 h 1658552"/>
              <a:gd name="connsiteX23" fmla="*/ 1596218 w 2922992"/>
              <a:gd name="connsiteY23" fmla="*/ 1121297 h 1658552"/>
              <a:gd name="connsiteX24" fmla="*/ 1155346 w 2922992"/>
              <a:gd name="connsiteY24" fmla="*/ 1643812 h 1658552"/>
              <a:gd name="connsiteX25" fmla="*/ 926746 w 2922992"/>
              <a:gd name="connsiteY25" fmla="*/ 1513183 h 1658552"/>
              <a:gd name="connsiteX26" fmla="*/ 649161 w 2922992"/>
              <a:gd name="connsiteY26" fmla="*/ 1496854 h 1658552"/>
              <a:gd name="connsiteX27" fmla="*/ 404232 w 2922992"/>
              <a:gd name="connsiteY27" fmla="*/ 1349897 h 1658552"/>
              <a:gd name="connsiteX28" fmla="*/ 289932 w 2922992"/>
              <a:gd name="connsiteY28" fmla="*/ 1137626 h 1658552"/>
              <a:gd name="connsiteX29" fmla="*/ 289932 w 2922992"/>
              <a:gd name="connsiteY29" fmla="*/ 680426 h 1658552"/>
              <a:gd name="connsiteX30" fmla="*/ 289932 w 2922992"/>
              <a:gd name="connsiteY30" fmla="*/ 615112 h 1658552"/>
              <a:gd name="connsiteX31" fmla="*/ 12346 w 2922992"/>
              <a:gd name="connsiteY31" fmla="*/ 353854 h 1658552"/>
              <a:gd name="connsiteX32" fmla="*/ 45004 w 2922992"/>
              <a:gd name="connsiteY32" fmla="*/ 288540 h 1658552"/>
              <a:gd name="connsiteX33" fmla="*/ 45004 w 2922992"/>
              <a:gd name="connsiteY33" fmla="*/ 255883 h 1658552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853518 w 2922992"/>
              <a:gd name="connsiteY18" fmla="*/ 1186612 h 1513183"/>
              <a:gd name="connsiteX19" fmla="*/ 2771875 w 2922992"/>
              <a:gd name="connsiteY19" fmla="*/ 1300912 h 1513183"/>
              <a:gd name="connsiteX20" fmla="*/ 2428975 w 2922992"/>
              <a:gd name="connsiteY20" fmla="*/ 1235597 h 1513183"/>
              <a:gd name="connsiteX21" fmla="*/ 2200375 w 2922992"/>
              <a:gd name="connsiteY21" fmla="*/ 1366226 h 1513183"/>
              <a:gd name="connsiteX22" fmla="*/ 2020761 w 2922992"/>
              <a:gd name="connsiteY22" fmla="*/ 1496854 h 1513183"/>
              <a:gd name="connsiteX23" fmla="*/ 1596218 w 2922992"/>
              <a:gd name="connsiteY23" fmla="*/ 1121297 h 1513183"/>
              <a:gd name="connsiteX24" fmla="*/ 1171675 w 2922992"/>
              <a:gd name="connsiteY24" fmla="*/ 1464198 h 1513183"/>
              <a:gd name="connsiteX25" fmla="*/ 926746 w 2922992"/>
              <a:gd name="connsiteY25" fmla="*/ 1513183 h 1513183"/>
              <a:gd name="connsiteX26" fmla="*/ 649161 w 2922992"/>
              <a:gd name="connsiteY26" fmla="*/ 1496854 h 1513183"/>
              <a:gd name="connsiteX27" fmla="*/ 404232 w 2922992"/>
              <a:gd name="connsiteY27" fmla="*/ 1349897 h 1513183"/>
              <a:gd name="connsiteX28" fmla="*/ 289932 w 2922992"/>
              <a:gd name="connsiteY28" fmla="*/ 1137626 h 1513183"/>
              <a:gd name="connsiteX29" fmla="*/ 289932 w 2922992"/>
              <a:gd name="connsiteY29" fmla="*/ 680426 h 1513183"/>
              <a:gd name="connsiteX30" fmla="*/ 289932 w 2922992"/>
              <a:gd name="connsiteY30" fmla="*/ 615112 h 1513183"/>
              <a:gd name="connsiteX31" fmla="*/ 12346 w 2922992"/>
              <a:gd name="connsiteY31" fmla="*/ 353854 h 1513183"/>
              <a:gd name="connsiteX32" fmla="*/ 45004 w 2922992"/>
              <a:gd name="connsiteY32" fmla="*/ 288540 h 1513183"/>
              <a:gd name="connsiteX33" fmla="*/ 45004 w 2922992"/>
              <a:gd name="connsiteY33" fmla="*/ 255883 h 1513183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853518 w 2922992"/>
              <a:gd name="connsiteY18" fmla="*/ 1186612 h 1513183"/>
              <a:gd name="connsiteX19" fmla="*/ 2771875 w 2922992"/>
              <a:gd name="connsiteY19" fmla="*/ 1300912 h 1513183"/>
              <a:gd name="connsiteX20" fmla="*/ 2428975 w 2922992"/>
              <a:gd name="connsiteY20" fmla="*/ 1235597 h 1513183"/>
              <a:gd name="connsiteX21" fmla="*/ 2200375 w 2922992"/>
              <a:gd name="connsiteY21" fmla="*/ 1366226 h 1513183"/>
              <a:gd name="connsiteX22" fmla="*/ 2020761 w 2922992"/>
              <a:gd name="connsiteY22" fmla="*/ 1382554 h 1513183"/>
              <a:gd name="connsiteX23" fmla="*/ 1596218 w 2922992"/>
              <a:gd name="connsiteY23" fmla="*/ 1121297 h 1513183"/>
              <a:gd name="connsiteX24" fmla="*/ 1171675 w 2922992"/>
              <a:gd name="connsiteY24" fmla="*/ 1464198 h 1513183"/>
              <a:gd name="connsiteX25" fmla="*/ 926746 w 2922992"/>
              <a:gd name="connsiteY25" fmla="*/ 1513183 h 1513183"/>
              <a:gd name="connsiteX26" fmla="*/ 649161 w 2922992"/>
              <a:gd name="connsiteY26" fmla="*/ 1496854 h 1513183"/>
              <a:gd name="connsiteX27" fmla="*/ 404232 w 2922992"/>
              <a:gd name="connsiteY27" fmla="*/ 1349897 h 1513183"/>
              <a:gd name="connsiteX28" fmla="*/ 289932 w 2922992"/>
              <a:gd name="connsiteY28" fmla="*/ 1137626 h 1513183"/>
              <a:gd name="connsiteX29" fmla="*/ 289932 w 2922992"/>
              <a:gd name="connsiteY29" fmla="*/ 680426 h 1513183"/>
              <a:gd name="connsiteX30" fmla="*/ 289932 w 2922992"/>
              <a:gd name="connsiteY30" fmla="*/ 615112 h 1513183"/>
              <a:gd name="connsiteX31" fmla="*/ 12346 w 2922992"/>
              <a:gd name="connsiteY31" fmla="*/ 353854 h 1513183"/>
              <a:gd name="connsiteX32" fmla="*/ 45004 w 2922992"/>
              <a:gd name="connsiteY32" fmla="*/ 288540 h 1513183"/>
              <a:gd name="connsiteX33" fmla="*/ 45004 w 2922992"/>
              <a:gd name="connsiteY33" fmla="*/ 255883 h 1513183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853518 w 2922992"/>
              <a:gd name="connsiteY18" fmla="*/ 1186612 h 1513183"/>
              <a:gd name="connsiteX19" fmla="*/ 2771875 w 2922992"/>
              <a:gd name="connsiteY19" fmla="*/ 1300912 h 1513183"/>
              <a:gd name="connsiteX20" fmla="*/ 2428975 w 2922992"/>
              <a:gd name="connsiteY20" fmla="*/ 1235597 h 1513183"/>
              <a:gd name="connsiteX21" fmla="*/ 2020761 w 2922992"/>
              <a:gd name="connsiteY21" fmla="*/ 1382554 h 1513183"/>
              <a:gd name="connsiteX22" fmla="*/ 1596218 w 2922992"/>
              <a:gd name="connsiteY22" fmla="*/ 1121297 h 1513183"/>
              <a:gd name="connsiteX23" fmla="*/ 1171675 w 2922992"/>
              <a:gd name="connsiteY23" fmla="*/ 1464198 h 1513183"/>
              <a:gd name="connsiteX24" fmla="*/ 926746 w 2922992"/>
              <a:gd name="connsiteY24" fmla="*/ 1513183 h 1513183"/>
              <a:gd name="connsiteX25" fmla="*/ 649161 w 2922992"/>
              <a:gd name="connsiteY25" fmla="*/ 1496854 h 1513183"/>
              <a:gd name="connsiteX26" fmla="*/ 404232 w 2922992"/>
              <a:gd name="connsiteY26" fmla="*/ 1349897 h 1513183"/>
              <a:gd name="connsiteX27" fmla="*/ 289932 w 2922992"/>
              <a:gd name="connsiteY27" fmla="*/ 1137626 h 1513183"/>
              <a:gd name="connsiteX28" fmla="*/ 289932 w 2922992"/>
              <a:gd name="connsiteY28" fmla="*/ 680426 h 1513183"/>
              <a:gd name="connsiteX29" fmla="*/ 289932 w 2922992"/>
              <a:gd name="connsiteY29" fmla="*/ 615112 h 1513183"/>
              <a:gd name="connsiteX30" fmla="*/ 12346 w 2922992"/>
              <a:gd name="connsiteY30" fmla="*/ 353854 h 1513183"/>
              <a:gd name="connsiteX31" fmla="*/ 45004 w 2922992"/>
              <a:gd name="connsiteY31" fmla="*/ 288540 h 1513183"/>
              <a:gd name="connsiteX32" fmla="*/ 45004 w 2922992"/>
              <a:gd name="connsiteY32" fmla="*/ 255883 h 1513183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771875 w 2922992"/>
              <a:gd name="connsiteY18" fmla="*/ 1300912 h 1513183"/>
              <a:gd name="connsiteX19" fmla="*/ 2428975 w 2922992"/>
              <a:gd name="connsiteY19" fmla="*/ 1235597 h 1513183"/>
              <a:gd name="connsiteX20" fmla="*/ 2020761 w 2922992"/>
              <a:gd name="connsiteY20" fmla="*/ 1382554 h 1513183"/>
              <a:gd name="connsiteX21" fmla="*/ 1596218 w 2922992"/>
              <a:gd name="connsiteY21" fmla="*/ 1121297 h 1513183"/>
              <a:gd name="connsiteX22" fmla="*/ 1171675 w 2922992"/>
              <a:gd name="connsiteY22" fmla="*/ 1464198 h 1513183"/>
              <a:gd name="connsiteX23" fmla="*/ 926746 w 2922992"/>
              <a:gd name="connsiteY23" fmla="*/ 1513183 h 1513183"/>
              <a:gd name="connsiteX24" fmla="*/ 649161 w 2922992"/>
              <a:gd name="connsiteY24" fmla="*/ 1496854 h 1513183"/>
              <a:gd name="connsiteX25" fmla="*/ 404232 w 2922992"/>
              <a:gd name="connsiteY25" fmla="*/ 1349897 h 1513183"/>
              <a:gd name="connsiteX26" fmla="*/ 289932 w 2922992"/>
              <a:gd name="connsiteY26" fmla="*/ 1137626 h 1513183"/>
              <a:gd name="connsiteX27" fmla="*/ 289932 w 2922992"/>
              <a:gd name="connsiteY27" fmla="*/ 680426 h 1513183"/>
              <a:gd name="connsiteX28" fmla="*/ 289932 w 2922992"/>
              <a:gd name="connsiteY28" fmla="*/ 615112 h 1513183"/>
              <a:gd name="connsiteX29" fmla="*/ 12346 w 2922992"/>
              <a:gd name="connsiteY29" fmla="*/ 353854 h 1513183"/>
              <a:gd name="connsiteX30" fmla="*/ 45004 w 2922992"/>
              <a:gd name="connsiteY30" fmla="*/ 288540 h 1513183"/>
              <a:gd name="connsiteX31" fmla="*/ 45004 w 2922992"/>
              <a:gd name="connsiteY31" fmla="*/ 255883 h 1513183"/>
              <a:gd name="connsiteX0" fmla="*/ 93989 w 2922992"/>
              <a:gd name="connsiteY0" fmla="*/ 190569 h 1513183"/>
              <a:gd name="connsiteX1" fmla="*/ 273604 w 2922992"/>
              <a:gd name="connsiteY1" fmla="*/ 10954 h 1513183"/>
              <a:gd name="connsiteX2" fmla="*/ 583846 w 2922992"/>
              <a:gd name="connsiteY2" fmla="*/ 43612 h 1513183"/>
              <a:gd name="connsiteX3" fmla="*/ 730804 w 2922992"/>
              <a:gd name="connsiteY3" fmla="*/ 239554 h 1513183"/>
              <a:gd name="connsiteX4" fmla="*/ 730804 w 2922992"/>
              <a:gd name="connsiteY4" fmla="*/ 337526 h 1513183"/>
              <a:gd name="connsiteX5" fmla="*/ 975732 w 2922992"/>
              <a:gd name="connsiteY5" fmla="*/ 337526 h 1513183"/>
              <a:gd name="connsiteX6" fmla="*/ 1024718 w 2922992"/>
              <a:gd name="connsiteY6" fmla="*/ 174240 h 1513183"/>
              <a:gd name="connsiteX7" fmla="*/ 1236989 w 2922992"/>
              <a:gd name="connsiteY7" fmla="*/ 43612 h 1513183"/>
              <a:gd name="connsiteX8" fmla="*/ 1465589 w 2922992"/>
              <a:gd name="connsiteY8" fmla="*/ 76269 h 1513183"/>
              <a:gd name="connsiteX9" fmla="*/ 1661532 w 2922992"/>
              <a:gd name="connsiteY9" fmla="*/ 174240 h 1513183"/>
              <a:gd name="connsiteX10" fmla="*/ 1661532 w 2922992"/>
              <a:gd name="connsiteY10" fmla="*/ 402840 h 1513183"/>
              <a:gd name="connsiteX11" fmla="*/ 1841146 w 2922992"/>
              <a:gd name="connsiteY11" fmla="*/ 190569 h 1513183"/>
              <a:gd name="connsiteX12" fmla="*/ 2118732 w 2922992"/>
              <a:gd name="connsiteY12" fmla="*/ 174240 h 1513183"/>
              <a:gd name="connsiteX13" fmla="*/ 2494289 w 2922992"/>
              <a:gd name="connsiteY13" fmla="*/ 125254 h 1513183"/>
              <a:gd name="connsiteX14" fmla="*/ 2739218 w 2922992"/>
              <a:gd name="connsiteY14" fmla="*/ 125254 h 1513183"/>
              <a:gd name="connsiteX15" fmla="*/ 2918832 w 2922992"/>
              <a:gd name="connsiteY15" fmla="*/ 517140 h 1513183"/>
              <a:gd name="connsiteX16" fmla="*/ 2869846 w 2922992"/>
              <a:gd name="connsiteY16" fmla="*/ 925354 h 1513183"/>
              <a:gd name="connsiteX17" fmla="*/ 2869846 w 2922992"/>
              <a:gd name="connsiteY17" fmla="*/ 925354 h 1513183"/>
              <a:gd name="connsiteX18" fmla="*/ 2771875 w 2922992"/>
              <a:gd name="connsiteY18" fmla="*/ 1300912 h 1513183"/>
              <a:gd name="connsiteX19" fmla="*/ 2428975 w 2922992"/>
              <a:gd name="connsiteY19" fmla="*/ 1235597 h 1513183"/>
              <a:gd name="connsiteX20" fmla="*/ 2020761 w 2922992"/>
              <a:gd name="connsiteY20" fmla="*/ 1382554 h 1513183"/>
              <a:gd name="connsiteX21" fmla="*/ 1596218 w 2922992"/>
              <a:gd name="connsiteY21" fmla="*/ 1121297 h 1513183"/>
              <a:gd name="connsiteX22" fmla="*/ 1171675 w 2922992"/>
              <a:gd name="connsiteY22" fmla="*/ 1464198 h 1513183"/>
              <a:gd name="connsiteX23" fmla="*/ 926746 w 2922992"/>
              <a:gd name="connsiteY23" fmla="*/ 1513183 h 1513183"/>
              <a:gd name="connsiteX24" fmla="*/ 649161 w 2922992"/>
              <a:gd name="connsiteY24" fmla="*/ 1496854 h 1513183"/>
              <a:gd name="connsiteX25" fmla="*/ 404232 w 2922992"/>
              <a:gd name="connsiteY25" fmla="*/ 1349897 h 1513183"/>
              <a:gd name="connsiteX26" fmla="*/ 289932 w 2922992"/>
              <a:gd name="connsiteY26" fmla="*/ 1137626 h 1513183"/>
              <a:gd name="connsiteX27" fmla="*/ 289932 w 2922992"/>
              <a:gd name="connsiteY27" fmla="*/ 680426 h 1513183"/>
              <a:gd name="connsiteX28" fmla="*/ 289932 w 2922992"/>
              <a:gd name="connsiteY28" fmla="*/ 615112 h 1513183"/>
              <a:gd name="connsiteX29" fmla="*/ 12346 w 2922992"/>
              <a:gd name="connsiteY29" fmla="*/ 353854 h 1513183"/>
              <a:gd name="connsiteX30" fmla="*/ 45004 w 2922992"/>
              <a:gd name="connsiteY30" fmla="*/ 288540 h 1513183"/>
              <a:gd name="connsiteX0" fmla="*/ 81643 w 2910646"/>
              <a:gd name="connsiteY0" fmla="*/ 190569 h 1513183"/>
              <a:gd name="connsiteX1" fmla="*/ 261258 w 2910646"/>
              <a:gd name="connsiteY1" fmla="*/ 10954 h 1513183"/>
              <a:gd name="connsiteX2" fmla="*/ 571500 w 2910646"/>
              <a:gd name="connsiteY2" fmla="*/ 43612 h 1513183"/>
              <a:gd name="connsiteX3" fmla="*/ 718458 w 2910646"/>
              <a:gd name="connsiteY3" fmla="*/ 239554 h 1513183"/>
              <a:gd name="connsiteX4" fmla="*/ 718458 w 2910646"/>
              <a:gd name="connsiteY4" fmla="*/ 337526 h 1513183"/>
              <a:gd name="connsiteX5" fmla="*/ 963386 w 2910646"/>
              <a:gd name="connsiteY5" fmla="*/ 337526 h 1513183"/>
              <a:gd name="connsiteX6" fmla="*/ 1012372 w 2910646"/>
              <a:gd name="connsiteY6" fmla="*/ 174240 h 1513183"/>
              <a:gd name="connsiteX7" fmla="*/ 1224643 w 2910646"/>
              <a:gd name="connsiteY7" fmla="*/ 43612 h 1513183"/>
              <a:gd name="connsiteX8" fmla="*/ 1453243 w 2910646"/>
              <a:gd name="connsiteY8" fmla="*/ 76269 h 1513183"/>
              <a:gd name="connsiteX9" fmla="*/ 1649186 w 2910646"/>
              <a:gd name="connsiteY9" fmla="*/ 174240 h 1513183"/>
              <a:gd name="connsiteX10" fmla="*/ 1649186 w 2910646"/>
              <a:gd name="connsiteY10" fmla="*/ 402840 h 1513183"/>
              <a:gd name="connsiteX11" fmla="*/ 1828800 w 2910646"/>
              <a:gd name="connsiteY11" fmla="*/ 190569 h 1513183"/>
              <a:gd name="connsiteX12" fmla="*/ 2106386 w 2910646"/>
              <a:gd name="connsiteY12" fmla="*/ 174240 h 1513183"/>
              <a:gd name="connsiteX13" fmla="*/ 2481943 w 2910646"/>
              <a:gd name="connsiteY13" fmla="*/ 125254 h 1513183"/>
              <a:gd name="connsiteX14" fmla="*/ 2726872 w 2910646"/>
              <a:gd name="connsiteY14" fmla="*/ 125254 h 1513183"/>
              <a:gd name="connsiteX15" fmla="*/ 2906486 w 2910646"/>
              <a:gd name="connsiteY15" fmla="*/ 517140 h 1513183"/>
              <a:gd name="connsiteX16" fmla="*/ 2857500 w 2910646"/>
              <a:gd name="connsiteY16" fmla="*/ 925354 h 1513183"/>
              <a:gd name="connsiteX17" fmla="*/ 2857500 w 2910646"/>
              <a:gd name="connsiteY17" fmla="*/ 925354 h 1513183"/>
              <a:gd name="connsiteX18" fmla="*/ 2759529 w 2910646"/>
              <a:gd name="connsiteY18" fmla="*/ 1300912 h 1513183"/>
              <a:gd name="connsiteX19" fmla="*/ 2416629 w 2910646"/>
              <a:gd name="connsiteY19" fmla="*/ 1235597 h 1513183"/>
              <a:gd name="connsiteX20" fmla="*/ 2008415 w 2910646"/>
              <a:gd name="connsiteY20" fmla="*/ 1382554 h 1513183"/>
              <a:gd name="connsiteX21" fmla="*/ 1583872 w 2910646"/>
              <a:gd name="connsiteY21" fmla="*/ 1121297 h 1513183"/>
              <a:gd name="connsiteX22" fmla="*/ 1159329 w 2910646"/>
              <a:gd name="connsiteY22" fmla="*/ 1464198 h 1513183"/>
              <a:gd name="connsiteX23" fmla="*/ 914400 w 2910646"/>
              <a:gd name="connsiteY23" fmla="*/ 1513183 h 1513183"/>
              <a:gd name="connsiteX24" fmla="*/ 636815 w 2910646"/>
              <a:gd name="connsiteY24" fmla="*/ 1496854 h 1513183"/>
              <a:gd name="connsiteX25" fmla="*/ 391886 w 2910646"/>
              <a:gd name="connsiteY25" fmla="*/ 1349897 h 1513183"/>
              <a:gd name="connsiteX26" fmla="*/ 277586 w 2910646"/>
              <a:gd name="connsiteY26" fmla="*/ 1137626 h 1513183"/>
              <a:gd name="connsiteX27" fmla="*/ 277586 w 2910646"/>
              <a:gd name="connsiteY27" fmla="*/ 680426 h 1513183"/>
              <a:gd name="connsiteX28" fmla="*/ 277586 w 2910646"/>
              <a:gd name="connsiteY28" fmla="*/ 615112 h 1513183"/>
              <a:gd name="connsiteX29" fmla="*/ 0 w 2910646"/>
              <a:gd name="connsiteY29" fmla="*/ 353854 h 1513183"/>
              <a:gd name="connsiteX0" fmla="*/ 81643 w 2910646"/>
              <a:gd name="connsiteY0" fmla="*/ 190569 h 1513183"/>
              <a:gd name="connsiteX1" fmla="*/ 261258 w 2910646"/>
              <a:gd name="connsiteY1" fmla="*/ 10954 h 1513183"/>
              <a:gd name="connsiteX2" fmla="*/ 571500 w 2910646"/>
              <a:gd name="connsiteY2" fmla="*/ 43612 h 1513183"/>
              <a:gd name="connsiteX3" fmla="*/ 718458 w 2910646"/>
              <a:gd name="connsiteY3" fmla="*/ 239554 h 1513183"/>
              <a:gd name="connsiteX4" fmla="*/ 718458 w 2910646"/>
              <a:gd name="connsiteY4" fmla="*/ 337526 h 1513183"/>
              <a:gd name="connsiteX5" fmla="*/ 963386 w 2910646"/>
              <a:gd name="connsiteY5" fmla="*/ 337526 h 1513183"/>
              <a:gd name="connsiteX6" fmla="*/ 1012372 w 2910646"/>
              <a:gd name="connsiteY6" fmla="*/ 174240 h 1513183"/>
              <a:gd name="connsiteX7" fmla="*/ 1224643 w 2910646"/>
              <a:gd name="connsiteY7" fmla="*/ 43612 h 1513183"/>
              <a:gd name="connsiteX8" fmla="*/ 1453243 w 2910646"/>
              <a:gd name="connsiteY8" fmla="*/ 76269 h 1513183"/>
              <a:gd name="connsiteX9" fmla="*/ 1649186 w 2910646"/>
              <a:gd name="connsiteY9" fmla="*/ 174240 h 1513183"/>
              <a:gd name="connsiteX10" fmla="*/ 1649186 w 2910646"/>
              <a:gd name="connsiteY10" fmla="*/ 402840 h 1513183"/>
              <a:gd name="connsiteX11" fmla="*/ 1828800 w 2910646"/>
              <a:gd name="connsiteY11" fmla="*/ 190569 h 1513183"/>
              <a:gd name="connsiteX12" fmla="*/ 2106386 w 2910646"/>
              <a:gd name="connsiteY12" fmla="*/ 174240 h 1513183"/>
              <a:gd name="connsiteX13" fmla="*/ 2481943 w 2910646"/>
              <a:gd name="connsiteY13" fmla="*/ 125254 h 1513183"/>
              <a:gd name="connsiteX14" fmla="*/ 2726872 w 2910646"/>
              <a:gd name="connsiteY14" fmla="*/ 125254 h 1513183"/>
              <a:gd name="connsiteX15" fmla="*/ 2906486 w 2910646"/>
              <a:gd name="connsiteY15" fmla="*/ 517140 h 1513183"/>
              <a:gd name="connsiteX16" fmla="*/ 2857500 w 2910646"/>
              <a:gd name="connsiteY16" fmla="*/ 925354 h 1513183"/>
              <a:gd name="connsiteX17" fmla="*/ 2857500 w 2910646"/>
              <a:gd name="connsiteY17" fmla="*/ 925354 h 1513183"/>
              <a:gd name="connsiteX18" fmla="*/ 2759529 w 2910646"/>
              <a:gd name="connsiteY18" fmla="*/ 1300912 h 1513183"/>
              <a:gd name="connsiteX19" fmla="*/ 2416629 w 2910646"/>
              <a:gd name="connsiteY19" fmla="*/ 1235597 h 1513183"/>
              <a:gd name="connsiteX20" fmla="*/ 2008415 w 2910646"/>
              <a:gd name="connsiteY20" fmla="*/ 1382554 h 1513183"/>
              <a:gd name="connsiteX21" fmla="*/ 1583872 w 2910646"/>
              <a:gd name="connsiteY21" fmla="*/ 1121297 h 1513183"/>
              <a:gd name="connsiteX22" fmla="*/ 1159329 w 2910646"/>
              <a:gd name="connsiteY22" fmla="*/ 1464198 h 1513183"/>
              <a:gd name="connsiteX23" fmla="*/ 914400 w 2910646"/>
              <a:gd name="connsiteY23" fmla="*/ 1513183 h 1513183"/>
              <a:gd name="connsiteX24" fmla="*/ 636815 w 2910646"/>
              <a:gd name="connsiteY24" fmla="*/ 1496854 h 1513183"/>
              <a:gd name="connsiteX25" fmla="*/ 391886 w 2910646"/>
              <a:gd name="connsiteY25" fmla="*/ 1349897 h 1513183"/>
              <a:gd name="connsiteX26" fmla="*/ 277586 w 2910646"/>
              <a:gd name="connsiteY26" fmla="*/ 1137626 h 1513183"/>
              <a:gd name="connsiteX27" fmla="*/ 277586 w 2910646"/>
              <a:gd name="connsiteY27" fmla="*/ 680426 h 1513183"/>
              <a:gd name="connsiteX28" fmla="*/ 0 w 2910646"/>
              <a:gd name="connsiteY28" fmla="*/ 353854 h 1513183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012372 w 2910646"/>
              <a:gd name="connsiteY5" fmla="*/ 178076 h 1517019"/>
              <a:gd name="connsiteX6" fmla="*/ 1224643 w 2910646"/>
              <a:gd name="connsiteY6" fmla="*/ 47448 h 1517019"/>
              <a:gd name="connsiteX7" fmla="*/ 1453243 w 2910646"/>
              <a:gd name="connsiteY7" fmla="*/ 80105 h 1517019"/>
              <a:gd name="connsiteX8" fmla="*/ 1649186 w 2910646"/>
              <a:gd name="connsiteY8" fmla="*/ 178076 h 1517019"/>
              <a:gd name="connsiteX9" fmla="*/ 1649186 w 2910646"/>
              <a:gd name="connsiteY9" fmla="*/ 406676 h 1517019"/>
              <a:gd name="connsiteX10" fmla="*/ 1828800 w 2910646"/>
              <a:gd name="connsiteY10" fmla="*/ 194405 h 1517019"/>
              <a:gd name="connsiteX11" fmla="*/ 2106386 w 2910646"/>
              <a:gd name="connsiteY11" fmla="*/ 178076 h 1517019"/>
              <a:gd name="connsiteX12" fmla="*/ 2481943 w 2910646"/>
              <a:gd name="connsiteY12" fmla="*/ 129090 h 1517019"/>
              <a:gd name="connsiteX13" fmla="*/ 2726872 w 2910646"/>
              <a:gd name="connsiteY13" fmla="*/ 129090 h 1517019"/>
              <a:gd name="connsiteX14" fmla="*/ 2906486 w 2910646"/>
              <a:gd name="connsiteY14" fmla="*/ 520976 h 1517019"/>
              <a:gd name="connsiteX15" fmla="*/ 2857500 w 2910646"/>
              <a:gd name="connsiteY15" fmla="*/ 929190 h 1517019"/>
              <a:gd name="connsiteX16" fmla="*/ 2857500 w 2910646"/>
              <a:gd name="connsiteY16" fmla="*/ 929190 h 1517019"/>
              <a:gd name="connsiteX17" fmla="*/ 2759529 w 2910646"/>
              <a:gd name="connsiteY17" fmla="*/ 1304748 h 1517019"/>
              <a:gd name="connsiteX18" fmla="*/ 2416629 w 2910646"/>
              <a:gd name="connsiteY18" fmla="*/ 1239433 h 1517019"/>
              <a:gd name="connsiteX19" fmla="*/ 2008415 w 2910646"/>
              <a:gd name="connsiteY19" fmla="*/ 1386390 h 1517019"/>
              <a:gd name="connsiteX20" fmla="*/ 1583872 w 2910646"/>
              <a:gd name="connsiteY20" fmla="*/ 1125133 h 1517019"/>
              <a:gd name="connsiteX21" fmla="*/ 1159329 w 2910646"/>
              <a:gd name="connsiteY21" fmla="*/ 1468034 h 1517019"/>
              <a:gd name="connsiteX22" fmla="*/ 914400 w 2910646"/>
              <a:gd name="connsiteY22" fmla="*/ 1517019 h 1517019"/>
              <a:gd name="connsiteX23" fmla="*/ 636815 w 2910646"/>
              <a:gd name="connsiteY23" fmla="*/ 1500690 h 1517019"/>
              <a:gd name="connsiteX24" fmla="*/ 391886 w 2910646"/>
              <a:gd name="connsiteY24" fmla="*/ 1353733 h 1517019"/>
              <a:gd name="connsiteX25" fmla="*/ 277586 w 2910646"/>
              <a:gd name="connsiteY25" fmla="*/ 1141462 h 1517019"/>
              <a:gd name="connsiteX26" fmla="*/ 277586 w 2910646"/>
              <a:gd name="connsiteY26" fmla="*/ 684262 h 1517019"/>
              <a:gd name="connsiteX27" fmla="*/ 0 w 2910646"/>
              <a:gd name="connsiteY27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012372 w 2910646"/>
              <a:gd name="connsiteY5" fmla="*/ 178076 h 1517019"/>
              <a:gd name="connsiteX6" fmla="*/ 1224643 w 2910646"/>
              <a:gd name="connsiteY6" fmla="*/ 47448 h 1517019"/>
              <a:gd name="connsiteX7" fmla="*/ 1453243 w 2910646"/>
              <a:gd name="connsiteY7" fmla="*/ 80105 h 1517019"/>
              <a:gd name="connsiteX8" fmla="*/ 1649186 w 2910646"/>
              <a:gd name="connsiteY8" fmla="*/ 178076 h 1517019"/>
              <a:gd name="connsiteX9" fmla="*/ 1828800 w 2910646"/>
              <a:gd name="connsiteY9" fmla="*/ 194405 h 1517019"/>
              <a:gd name="connsiteX10" fmla="*/ 2106386 w 2910646"/>
              <a:gd name="connsiteY10" fmla="*/ 178076 h 1517019"/>
              <a:gd name="connsiteX11" fmla="*/ 2481943 w 2910646"/>
              <a:gd name="connsiteY11" fmla="*/ 129090 h 1517019"/>
              <a:gd name="connsiteX12" fmla="*/ 2726872 w 2910646"/>
              <a:gd name="connsiteY12" fmla="*/ 129090 h 1517019"/>
              <a:gd name="connsiteX13" fmla="*/ 2906486 w 2910646"/>
              <a:gd name="connsiteY13" fmla="*/ 520976 h 1517019"/>
              <a:gd name="connsiteX14" fmla="*/ 2857500 w 2910646"/>
              <a:gd name="connsiteY14" fmla="*/ 929190 h 1517019"/>
              <a:gd name="connsiteX15" fmla="*/ 2857500 w 2910646"/>
              <a:gd name="connsiteY15" fmla="*/ 929190 h 1517019"/>
              <a:gd name="connsiteX16" fmla="*/ 2759529 w 2910646"/>
              <a:gd name="connsiteY16" fmla="*/ 1304748 h 1517019"/>
              <a:gd name="connsiteX17" fmla="*/ 2416629 w 2910646"/>
              <a:gd name="connsiteY17" fmla="*/ 1239433 h 1517019"/>
              <a:gd name="connsiteX18" fmla="*/ 2008415 w 2910646"/>
              <a:gd name="connsiteY18" fmla="*/ 1386390 h 1517019"/>
              <a:gd name="connsiteX19" fmla="*/ 1583872 w 2910646"/>
              <a:gd name="connsiteY19" fmla="*/ 1125133 h 1517019"/>
              <a:gd name="connsiteX20" fmla="*/ 1159329 w 2910646"/>
              <a:gd name="connsiteY20" fmla="*/ 1468034 h 1517019"/>
              <a:gd name="connsiteX21" fmla="*/ 914400 w 2910646"/>
              <a:gd name="connsiteY21" fmla="*/ 1517019 h 1517019"/>
              <a:gd name="connsiteX22" fmla="*/ 636815 w 2910646"/>
              <a:gd name="connsiteY22" fmla="*/ 1500690 h 1517019"/>
              <a:gd name="connsiteX23" fmla="*/ 391886 w 2910646"/>
              <a:gd name="connsiteY23" fmla="*/ 1353733 h 1517019"/>
              <a:gd name="connsiteX24" fmla="*/ 277586 w 2910646"/>
              <a:gd name="connsiteY24" fmla="*/ 1141462 h 1517019"/>
              <a:gd name="connsiteX25" fmla="*/ 277586 w 2910646"/>
              <a:gd name="connsiteY25" fmla="*/ 684262 h 1517019"/>
              <a:gd name="connsiteX26" fmla="*/ 0 w 2910646"/>
              <a:gd name="connsiteY26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012372 w 2910646"/>
              <a:gd name="connsiteY5" fmla="*/ 178076 h 1517019"/>
              <a:gd name="connsiteX6" fmla="*/ 1224643 w 2910646"/>
              <a:gd name="connsiteY6" fmla="*/ 47448 h 1517019"/>
              <a:gd name="connsiteX7" fmla="*/ 1453243 w 2910646"/>
              <a:gd name="connsiteY7" fmla="*/ 80105 h 1517019"/>
              <a:gd name="connsiteX8" fmla="*/ 1649186 w 2910646"/>
              <a:gd name="connsiteY8" fmla="*/ 178076 h 1517019"/>
              <a:gd name="connsiteX9" fmla="*/ 2106386 w 2910646"/>
              <a:gd name="connsiteY9" fmla="*/ 178076 h 1517019"/>
              <a:gd name="connsiteX10" fmla="*/ 2481943 w 2910646"/>
              <a:gd name="connsiteY10" fmla="*/ 129090 h 1517019"/>
              <a:gd name="connsiteX11" fmla="*/ 2726872 w 2910646"/>
              <a:gd name="connsiteY11" fmla="*/ 129090 h 1517019"/>
              <a:gd name="connsiteX12" fmla="*/ 2906486 w 2910646"/>
              <a:gd name="connsiteY12" fmla="*/ 520976 h 1517019"/>
              <a:gd name="connsiteX13" fmla="*/ 2857500 w 2910646"/>
              <a:gd name="connsiteY13" fmla="*/ 929190 h 1517019"/>
              <a:gd name="connsiteX14" fmla="*/ 2857500 w 2910646"/>
              <a:gd name="connsiteY14" fmla="*/ 929190 h 1517019"/>
              <a:gd name="connsiteX15" fmla="*/ 2759529 w 2910646"/>
              <a:gd name="connsiteY15" fmla="*/ 1304748 h 1517019"/>
              <a:gd name="connsiteX16" fmla="*/ 2416629 w 2910646"/>
              <a:gd name="connsiteY16" fmla="*/ 1239433 h 1517019"/>
              <a:gd name="connsiteX17" fmla="*/ 2008415 w 2910646"/>
              <a:gd name="connsiteY17" fmla="*/ 1386390 h 1517019"/>
              <a:gd name="connsiteX18" fmla="*/ 1583872 w 2910646"/>
              <a:gd name="connsiteY18" fmla="*/ 1125133 h 1517019"/>
              <a:gd name="connsiteX19" fmla="*/ 1159329 w 2910646"/>
              <a:gd name="connsiteY19" fmla="*/ 1468034 h 1517019"/>
              <a:gd name="connsiteX20" fmla="*/ 914400 w 2910646"/>
              <a:gd name="connsiteY20" fmla="*/ 1517019 h 1517019"/>
              <a:gd name="connsiteX21" fmla="*/ 636815 w 2910646"/>
              <a:gd name="connsiteY21" fmla="*/ 1500690 h 1517019"/>
              <a:gd name="connsiteX22" fmla="*/ 391886 w 2910646"/>
              <a:gd name="connsiteY22" fmla="*/ 1353733 h 1517019"/>
              <a:gd name="connsiteX23" fmla="*/ 277586 w 2910646"/>
              <a:gd name="connsiteY23" fmla="*/ 1141462 h 1517019"/>
              <a:gd name="connsiteX24" fmla="*/ 277586 w 2910646"/>
              <a:gd name="connsiteY24" fmla="*/ 684262 h 1517019"/>
              <a:gd name="connsiteX25" fmla="*/ 0 w 2910646"/>
              <a:gd name="connsiteY25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453243 w 2910646"/>
              <a:gd name="connsiteY6" fmla="*/ 80105 h 1517019"/>
              <a:gd name="connsiteX7" fmla="*/ 1649186 w 2910646"/>
              <a:gd name="connsiteY7" fmla="*/ 178076 h 1517019"/>
              <a:gd name="connsiteX8" fmla="*/ 2106386 w 2910646"/>
              <a:gd name="connsiteY8" fmla="*/ 178076 h 1517019"/>
              <a:gd name="connsiteX9" fmla="*/ 2481943 w 2910646"/>
              <a:gd name="connsiteY9" fmla="*/ 129090 h 1517019"/>
              <a:gd name="connsiteX10" fmla="*/ 2726872 w 2910646"/>
              <a:gd name="connsiteY10" fmla="*/ 129090 h 1517019"/>
              <a:gd name="connsiteX11" fmla="*/ 2906486 w 2910646"/>
              <a:gd name="connsiteY11" fmla="*/ 520976 h 1517019"/>
              <a:gd name="connsiteX12" fmla="*/ 2857500 w 2910646"/>
              <a:gd name="connsiteY12" fmla="*/ 929190 h 1517019"/>
              <a:gd name="connsiteX13" fmla="*/ 2857500 w 2910646"/>
              <a:gd name="connsiteY13" fmla="*/ 929190 h 1517019"/>
              <a:gd name="connsiteX14" fmla="*/ 2759529 w 2910646"/>
              <a:gd name="connsiteY14" fmla="*/ 1304748 h 1517019"/>
              <a:gd name="connsiteX15" fmla="*/ 2416629 w 2910646"/>
              <a:gd name="connsiteY15" fmla="*/ 1239433 h 1517019"/>
              <a:gd name="connsiteX16" fmla="*/ 2008415 w 2910646"/>
              <a:gd name="connsiteY16" fmla="*/ 1386390 h 1517019"/>
              <a:gd name="connsiteX17" fmla="*/ 1583872 w 2910646"/>
              <a:gd name="connsiteY17" fmla="*/ 1125133 h 1517019"/>
              <a:gd name="connsiteX18" fmla="*/ 1159329 w 2910646"/>
              <a:gd name="connsiteY18" fmla="*/ 1468034 h 1517019"/>
              <a:gd name="connsiteX19" fmla="*/ 914400 w 2910646"/>
              <a:gd name="connsiteY19" fmla="*/ 1517019 h 1517019"/>
              <a:gd name="connsiteX20" fmla="*/ 636815 w 2910646"/>
              <a:gd name="connsiteY20" fmla="*/ 1500690 h 1517019"/>
              <a:gd name="connsiteX21" fmla="*/ 391886 w 2910646"/>
              <a:gd name="connsiteY21" fmla="*/ 1353733 h 1517019"/>
              <a:gd name="connsiteX22" fmla="*/ 277586 w 2910646"/>
              <a:gd name="connsiteY22" fmla="*/ 1141462 h 1517019"/>
              <a:gd name="connsiteX23" fmla="*/ 277586 w 2910646"/>
              <a:gd name="connsiteY23" fmla="*/ 684262 h 1517019"/>
              <a:gd name="connsiteX24" fmla="*/ 0 w 2910646"/>
              <a:gd name="connsiteY24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453243 w 2910646"/>
              <a:gd name="connsiteY6" fmla="*/ 80105 h 1517019"/>
              <a:gd name="connsiteX7" fmla="*/ 1649186 w 2910646"/>
              <a:gd name="connsiteY7" fmla="*/ 178076 h 1517019"/>
              <a:gd name="connsiteX8" fmla="*/ 2106386 w 2910646"/>
              <a:gd name="connsiteY8" fmla="*/ 178076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453243 w 2910646"/>
              <a:gd name="connsiteY6" fmla="*/ 80105 h 1517019"/>
              <a:gd name="connsiteX7" fmla="*/ 1649186 w 2910646"/>
              <a:gd name="connsiteY7" fmla="*/ 178076 h 1517019"/>
              <a:gd name="connsiteX8" fmla="*/ 2188029 w 2910646"/>
              <a:gd name="connsiteY8" fmla="*/ 194404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453243 w 2910646"/>
              <a:gd name="connsiteY6" fmla="*/ 80105 h 1517019"/>
              <a:gd name="connsiteX7" fmla="*/ 1747158 w 2910646"/>
              <a:gd name="connsiteY7" fmla="*/ 243390 h 1517019"/>
              <a:gd name="connsiteX8" fmla="*/ 2188029 w 2910646"/>
              <a:gd name="connsiteY8" fmla="*/ 194404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341362 h 1517019"/>
              <a:gd name="connsiteX5" fmla="*/ 1224643 w 2910646"/>
              <a:gd name="connsiteY5" fmla="*/ 47448 h 1517019"/>
              <a:gd name="connsiteX6" fmla="*/ 1534885 w 2910646"/>
              <a:gd name="connsiteY6" fmla="*/ 96433 h 1517019"/>
              <a:gd name="connsiteX7" fmla="*/ 1747158 w 2910646"/>
              <a:gd name="connsiteY7" fmla="*/ 243390 h 1517019"/>
              <a:gd name="connsiteX8" fmla="*/ 2188029 w 2910646"/>
              <a:gd name="connsiteY8" fmla="*/ 194404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0646"/>
              <a:gd name="connsiteY0" fmla="*/ 194405 h 1517019"/>
              <a:gd name="connsiteX1" fmla="*/ 261258 w 2910646"/>
              <a:gd name="connsiteY1" fmla="*/ 14790 h 1517019"/>
              <a:gd name="connsiteX2" fmla="*/ 571500 w 2910646"/>
              <a:gd name="connsiteY2" fmla="*/ 47448 h 1517019"/>
              <a:gd name="connsiteX3" fmla="*/ 718458 w 2910646"/>
              <a:gd name="connsiteY3" fmla="*/ 341362 h 1517019"/>
              <a:gd name="connsiteX4" fmla="*/ 963386 w 2910646"/>
              <a:gd name="connsiteY4" fmla="*/ 243391 h 1517019"/>
              <a:gd name="connsiteX5" fmla="*/ 1224643 w 2910646"/>
              <a:gd name="connsiteY5" fmla="*/ 47448 h 1517019"/>
              <a:gd name="connsiteX6" fmla="*/ 1534885 w 2910646"/>
              <a:gd name="connsiteY6" fmla="*/ 96433 h 1517019"/>
              <a:gd name="connsiteX7" fmla="*/ 1747158 w 2910646"/>
              <a:gd name="connsiteY7" fmla="*/ 243390 h 1517019"/>
              <a:gd name="connsiteX8" fmla="*/ 2188029 w 2910646"/>
              <a:gd name="connsiteY8" fmla="*/ 194404 h 1517019"/>
              <a:gd name="connsiteX9" fmla="*/ 2726872 w 2910646"/>
              <a:gd name="connsiteY9" fmla="*/ 129090 h 1517019"/>
              <a:gd name="connsiteX10" fmla="*/ 2906486 w 2910646"/>
              <a:gd name="connsiteY10" fmla="*/ 520976 h 1517019"/>
              <a:gd name="connsiteX11" fmla="*/ 2857500 w 2910646"/>
              <a:gd name="connsiteY11" fmla="*/ 929190 h 1517019"/>
              <a:gd name="connsiteX12" fmla="*/ 2857500 w 2910646"/>
              <a:gd name="connsiteY12" fmla="*/ 929190 h 1517019"/>
              <a:gd name="connsiteX13" fmla="*/ 2759529 w 2910646"/>
              <a:gd name="connsiteY13" fmla="*/ 1304748 h 1517019"/>
              <a:gd name="connsiteX14" fmla="*/ 2416629 w 2910646"/>
              <a:gd name="connsiteY14" fmla="*/ 1239433 h 1517019"/>
              <a:gd name="connsiteX15" fmla="*/ 2008415 w 2910646"/>
              <a:gd name="connsiteY15" fmla="*/ 1386390 h 1517019"/>
              <a:gd name="connsiteX16" fmla="*/ 1583872 w 2910646"/>
              <a:gd name="connsiteY16" fmla="*/ 1125133 h 1517019"/>
              <a:gd name="connsiteX17" fmla="*/ 1159329 w 2910646"/>
              <a:gd name="connsiteY17" fmla="*/ 1468034 h 1517019"/>
              <a:gd name="connsiteX18" fmla="*/ 914400 w 2910646"/>
              <a:gd name="connsiteY18" fmla="*/ 1517019 h 1517019"/>
              <a:gd name="connsiteX19" fmla="*/ 636815 w 2910646"/>
              <a:gd name="connsiteY19" fmla="*/ 1500690 h 1517019"/>
              <a:gd name="connsiteX20" fmla="*/ 391886 w 2910646"/>
              <a:gd name="connsiteY20" fmla="*/ 1353733 h 1517019"/>
              <a:gd name="connsiteX21" fmla="*/ 277586 w 2910646"/>
              <a:gd name="connsiteY21" fmla="*/ 1141462 h 1517019"/>
              <a:gd name="connsiteX22" fmla="*/ 277586 w 2910646"/>
              <a:gd name="connsiteY22" fmla="*/ 684262 h 1517019"/>
              <a:gd name="connsiteX23" fmla="*/ 0 w 2910646"/>
              <a:gd name="connsiteY23" fmla="*/ 357690 h 1517019"/>
              <a:gd name="connsiteX0" fmla="*/ 81643 w 2913264"/>
              <a:gd name="connsiteY0" fmla="*/ 194405 h 1517019"/>
              <a:gd name="connsiteX1" fmla="*/ 261258 w 2913264"/>
              <a:gd name="connsiteY1" fmla="*/ 14790 h 1517019"/>
              <a:gd name="connsiteX2" fmla="*/ 571500 w 2913264"/>
              <a:gd name="connsiteY2" fmla="*/ 47448 h 1517019"/>
              <a:gd name="connsiteX3" fmla="*/ 718458 w 2913264"/>
              <a:gd name="connsiteY3" fmla="*/ 341362 h 1517019"/>
              <a:gd name="connsiteX4" fmla="*/ 963386 w 2913264"/>
              <a:gd name="connsiteY4" fmla="*/ 243391 h 1517019"/>
              <a:gd name="connsiteX5" fmla="*/ 1224643 w 2913264"/>
              <a:gd name="connsiteY5" fmla="*/ 47448 h 1517019"/>
              <a:gd name="connsiteX6" fmla="*/ 1534885 w 2913264"/>
              <a:gd name="connsiteY6" fmla="*/ 96433 h 1517019"/>
              <a:gd name="connsiteX7" fmla="*/ 1747158 w 2913264"/>
              <a:gd name="connsiteY7" fmla="*/ 243390 h 1517019"/>
              <a:gd name="connsiteX8" fmla="*/ 2188029 w 2913264"/>
              <a:gd name="connsiteY8" fmla="*/ 194404 h 1517019"/>
              <a:gd name="connsiteX9" fmla="*/ 2677886 w 2913264"/>
              <a:gd name="connsiteY9" fmla="*/ 145419 h 1517019"/>
              <a:gd name="connsiteX10" fmla="*/ 2906486 w 2913264"/>
              <a:gd name="connsiteY10" fmla="*/ 520976 h 1517019"/>
              <a:gd name="connsiteX11" fmla="*/ 2857500 w 2913264"/>
              <a:gd name="connsiteY11" fmla="*/ 929190 h 1517019"/>
              <a:gd name="connsiteX12" fmla="*/ 2857500 w 2913264"/>
              <a:gd name="connsiteY12" fmla="*/ 929190 h 1517019"/>
              <a:gd name="connsiteX13" fmla="*/ 2759529 w 2913264"/>
              <a:gd name="connsiteY13" fmla="*/ 1304748 h 1517019"/>
              <a:gd name="connsiteX14" fmla="*/ 2416629 w 2913264"/>
              <a:gd name="connsiteY14" fmla="*/ 1239433 h 1517019"/>
              <a:gd name="connsiteX15" fmla="*/ 2008415 w 2913264"/>
              <a:gd name="connsiteY15" fmla="*/ 1386390 h 1517019"/>
              <a:gd name="connsiteX16" fmla="*/ 1583872 w 2913264"/>
              <a:gd name="connsiteY16" fmla="*/ 1125133 h 1517019"/>
              <a:gd name="connsiteX17" fmla="*/ 1159329 w 2913264"/>
              <a:gd name="connsiteY17" fmla="*/ 1468034 h 1517019"/>
              <a:gd name="connsiteX18" fmla="*/ 914400 w 2913264"/>
              <a:gd name="connsiteY18" fmla="*/ 1517019 h 1517019"/>
              <a:gd name="connsiteX19" fmla="*/ 636815 w 2913264"/>
              <a:gd name="connsiteY19" fmla="*/ 1500690 h 1517019"/>
              <a:gd name="connsiteX20" fmla="*/ 391886 w 2913264"/>
              <a:gd name="connsiteY20" fmla="*/ 1353733 h 1517019"/>
              <a:gd name="connsiteX21" fmla="*/ 277586 w 2913264"/>
              <a:gd name="connsiteY21" fmla="*/ 1141462 h 1517019"/>
              <a:gd name="connsiteX22" fmla="*/ 277586 w 2913264"/>
              <a:gd name="connsiteY22" fmla="*/ 684262 h 1517019"/>
              <a:gd name="connsiteX23" fmla="*/ 0 w 2913264"/>
              <a:gd name="connsiteY23" fmla="*/ 357690 h 1517019"/>
              <a:gd name="connsiteX0" fmla="*/ 81643 w 2913264"/>
              <a:gd name="connsiteY0" fmla="*/ 194405 h 1517019"/>
              <a:gd name="connsiteX1" fmla="*/ 261258 w 2913264"/>
              <a:gd name="connsiteY1" fmla="*/ 14790 h 1517019"/>
              <a:gd name="connsiteX2" fmla="*/ 571500 w 2913264"/>
              <a:gd name="connsiteY2" fmla="*/ 47448 h 1517019"/>
              <a:gd name="connsiteX3" fmla="*/ 718458 w 2913264"/>
              <a:gd name="connsiteY3" fmla="*/ 341362 h 1517019"/>
              <a:gd name="connsiteX4" fmla="*/ 963386 w 2913264"/>
              <a:gd name="connsiteY4" fmla="*/ 243391 h 1517019"/>
              <a:gd name="connsiteX5" fmla="*/ 1224643 w 2913264"/>
              <a:gd name="connsiteY5" fmla="*/ 47448 h 1517019"/>
              <a:gd name="connsiteX6" fmla="*/ 1534885 w 2913264"/>
              <a:gd name="connsiteY6" fmla="*/ 96433 h 1517019"/>
              <a:gd name="connsiteX7" fmla="*/ 1747158 w 2913264"/>
              <a:gd name="connsiteY7" fmla="*/ 243390 h 1517019"/>
              <a:gd name="connsiteX8" fmla="*/ 2188029 w 2913264"/>
              <a:gd name="connsiteY8" fmla="*/ 194404 h 1517019"/>
              <a:gd name="connsiteX9" fmla="*/ 2677886 w 2913264"/>
              <a:gd name="connsiteY9" fmla="*/ 145419 h 1517019"/>
              <a:gd name="connsiteX10" fmla="*/ 2906486 w 2913264"/>
              <a:gd name="connsiteY10" fmla="*/ 520976 h 1517019"/>
              <a:gd name="connsiteX11" fmla="*/ 2857500 w 2913264"/>
              <a:gd name="connsiteY11" fmla="*/ 929190 h 1517019"/>
              <a:gd name="connsiteX12" fmla="*/ 2857500 w 2913264"/>
              <a:gd name="connsiteY12" fmla="*/ 929190 h 1517019"/>
              <a:gd name="connsiteX13" fmla="*/ 2841172 w 2913264"/>
              <a:gd name="connsiteY13" fmla="*/ 1255762 h 1517019"/>
              <a:gd name="connsiteX14" fmla="*/ 2416629 w 2913264"/>
              <a:gd name="connsiteY14" fmla="*/ 1239433 h 1517019"/>
              <a:gd name="connsiteX15" fmla="*/ 2008415 w 2913264"/>
              <a:gd name="connsiteY15" fmla="*/ 1386390 h 1517019"/>
              <a:gd name="connsiteX16" fmla="*/ 1583872 w 2913264"/>
              <a:gd name="connsiteY16" fmla="*/ 1125133 h 1517019"/>
              <a:gd name="connsiteX17" fmla="*/ 1159329 w 2913264"/>
              <a:gd name="connsiteY17" fmla="*/ 1468034 h 1517019"/>
              <a:gd name="connsiteX18" fmla="*/ 914400 w 2913264"/>
              <a:gd name="connsiteY18" fmla="*/ 1517019 h 1517019"/>
              <a:gd name="connsiteX19" fmla="*/ 636815 w 2913264"/>
              <a:gd name="connsiteY19" fmla="*/ 1500690 h 1517019"/>
              <a:gd name="connsiteX20" fmla="*/ 391886 w 2913264"/>
              <a:gd name="connsiteY20" fmla="*/ 1353733 h 1517019"/>
              <a:gd name="connsiteX21" fmla="*/ 277586 w 2913264"/>
              <a:gd name="connsiteY21" fmla="*/ 1141462 h 1517019"/>
              <a:gd name="connsiteX22" fmla="*/ 277586 w 2913264"/>
              <a:gd name="connsiteY22" fmla="*/ 684262 h 1517019"/>
              <a:gd name="connsiteX23" fmla="*/ 0 w 2913264"/>
              <a:gd name="connsiteY23" fmla="*/ 357690 h 1517019"/>
              <a:gd name="connsiteX0" fmla="*/ 81643 w 2913264"/>
              <a:gd name="connsiteY0" fmla="*/ 194405 h 1517019"/>
              <a:gd name="connsiteX1" fmla="*/ 261258 w 2913264"/>
              <a:gd name="connsiteY1" fmla="*/ 14790 h 1517019"/>
              <a:gd name="connsiteX2" fmla="*/ 571500 w 2913264"/>
              <a:gd name="connsiteY2" fmla="*/ 47448 h 1517019"/>
              <a:gd name="connsiteX3" fmla="*/ 718458 w 2913264"/>
              <a:gd name="connsiteY3" fmla="*/ 341362 h 1517019"/>
              <a:gd name="connsiteX4" fmla="*/ 963386 w 2913264"/>
              <a:gd name="connsiteY4" fmla="*/ 243391 h 1517019"/>
              <a:gd name="connsiteX5" fmla="*/ 1224643 w 2913264"/>
              <a:gd name="connsiteY5" fmla="*/ 47448 h 1517019"/>
              <a:gd name="connsiteX6" fmla="*/ 1534885 w 2913264"/>
              <a:gd name="connsiteY6" fmla="*/ 96433 h 1517019"/>
              <a:gd name="connsiteX7" fmla="*/ 1747158 w 2913264"/>
              <a:gd name="connsiteY7" fmla="*/ 243390 h 1517019"/>
              <a:gd name="connsiteX8" fmla="*/ 2188029 w 2913264"/>
              <a:gd name="connsiteY8" fmla="*/ 194404 h 1517019"/>
              <a:gd name="connsiteX9" fmla="*/ 2677886 w 2913264"/>
              <a:gd name="connsiteY9" fmla="*/ 145419 h 1517019"/>
              <a:gd name="connsiteX10" fmla="*/ 2906486 w 2913264"/>
              <a:gd name="connsiteY10" fmla="*/ 520976 h 1517019"/>
              <a:gd name="connsiteX11" fmla="*/ 2857500 w 2913264"/>
              <a:gd name="connsiteY11" fmla="*/ 929190 h 1517019"/>
              <a:gd name="connsiteX12" fmla="*/ 2841172 w 2913264"/>
              <a:gd name="connsiteY12" fmla="*/ 1255762 h 1517019"/>
              <a:gd name="connsiteX13" fmla="*/ 2416629 w 2913264"/>
              <a:gd name="connsiteY13" fmla="*/ 1239433 h 1517019"/>
              <a:gd name="connsiteX14" fmla="*/ 2008415 w 2913264"/>
              <a:gd name="connsiteY14" fmla="*/ 1386390 h 1517019"/>
              <a:gd name="connsiteX15" fmla="*/ 1583872 w 2913264"/>
              <a:gd name="connsiteY15" fmla="*/ 1125133 h 1517019"/>
              <a:gd name="connsiteX16" fmla="*/ 1159329 w 2913264"/>
              <a:gd name="connsiteY16" fmla="*/ 1468034 h 1517019"/>
              <a:gd name="connsiteX17" fmla="*/ 914400 w 2913264"/>
              <a:gd name="connsiteY17" fmla="*/ 1517019 h 1517019"/>
              <a:gd name="connsiteX18" fmla="*/ 636815 w 2913264"/>
              <a:gd name="connsiteY18" fmla="*/ 1500690 h 1517019"/>
              <a:gd name="connsiteX19" fmla="*/ 391886 w 2913264"/>
              <a:gd name="connsiteY19" fmla="*/ 1353733 h 1517019"/>
              <a:gd name="connsiteX20" fmla="*/ 277586 w 2913264"/>
              <a:gd name="connsiteY20" fmla="*/ 1141462 h 1517019"/>
              <a:gd name="connsiteX21" fmla="*/ 277586 w 2913264"/>
              <a:gd name="connsiteY21" fmla="*/ 684262 h 1517019"/>
              <a:gd name="connsiteX22" fmla="*/ 0 w 2913264"/>
              <a:gd name="connsiteY22" fmla="*/ 357690 h 1517019"/>
              <a:gd name="connsiteX0" fmla="*/ 81643 w 3037114"/>
              <a:gd name="connsiteY0" fmla="*/ 194405 h 1517019"/>
              <a:gd name="connsiteX1" fmla="*/ 261258 w 3037114"/>
              <a:gd name="connsiteY1" fmla="*/ 14790 h 1517019"/>
              <a:gd name="connsiteX2" fmla="*/ 571500 w 3037114"/>
              <a:gd name="connsiteY2" fmla="*/ 47448 h 1517019"/>
              <a:gd name="connsiteX3" fmla="*/ 718458 w 3037114"/>
              <a:gd name="connsiteY3" fmla="*/ 341362 h 1517019"/>
              <a:gd name="connsiteX4" fmla="*/ 963386 w 3037114"/>
              <a:gd name="connsiteY4" fmla="*/ 243391 h 1517019"/>
              <a:gd name="connsiteX5" fmla="*/ 1224643 w 3037114"/>
              <a:gd name="connsiteY5" fmla="*/ 47448 h 1517019"/>
              <a:gd name="connsiteX6" fmla="*/ 1534885 w 3037114"/>
              <a:gd name="connsiteY6" fmla="*/ 96433 h 1517019"/>
              <a:gd name="connsiteX7" fmla="*/ 1747158 w 3037114"/>
              <a:gd name="connsiteY7" fmla="*/ 243390 h 1517019"/>
              <a:gd name="connsiteX8" fmla="*/ 2188029 w 3037114"/>
              <a:gd name="connsiteY8" fmla="*/ 194404 h 1517019"/>
              <a:gd name="connsiteX9" fmla="*/ 2677886 w 3037114"/>
              <a:gd name="connsiteY9" fmla="*/ 145419 h 1517019"/>
              <a:gd name="connsiteX10" fmla="*/ 2906486 w 3037114"/>
              <a:gd name="connsiteY10" fmla="*/ 520976 h 1517019"/>
              <a:gd name="connsiteX11" fmla="*/ 3037114 w 3037114"/>
              <a:gd name="connsiteY11" fmla="*/ 945518 h 1517019"/>
              <a:gd name="connsiteX12" fmla="*/ 2841172 w 3037114"/>
              <a:gd name="connsiteY12" fmla="*/ 1255762 h 1517019"/>
              <a:gd name="connsiteX13" fmla="*/ 2416629 w 3037114"/>
              <a:gd name="connsiteY13" fmla="*/ 1239433 h 1517019"/>
              <a:gd name="connsiteX14" fmla="*/ 2008415 w 3037114"/>
              <a:gd name="connsiteY14" fmla="*/ 1386390 h 1517019"/>
              <a:gd name="connsiteX15" fmla="*/ 1583872 w 3037114"/>
              <a:gd name="connsiteY15" fmla="*/ 1125133 h 1517019"/>
              <a:gd name="connsiteX16" fmla="*/ 1159329 w 3037114"/>
              <a:gd name="connsiteY16" fmla="*/ 1468034 h 1517019"/>
              <a:gd name="connsiteX17" fmla="*/ 914400 w 3037114"/>
              <a:gd name="connsiteY17" fmla="*/ 1517019 h 1517019"/>
              <a:gd name="connsiteX18" fmla="*/ 636815 w 3037114"/>
              <a:gd name="connsiteY18" fmla="*/ 1500690 h 1517019"/>
              <a:gd name="connsiteX19" fmla="*/ 391886 w 3037114"/>
              <a:gd name="connsiteY19" fmla="*/ 1353733 h 1517019"/>
              <a:gd name="connsiteX20" fmla="*/ 277586 w 3037114"/>
              <a:gd name="connsiteY20" fmla="*/ 1141462 h 1517019"/>
              <a:gd name="connsiteX21" fmla="*/ 277586 w 3037114"/>
              <a:gd name="connsiteY21" fmla="*/ 684262 h 1517019"/>
              <a:gd name="connsiteX22" fmla="*/ 0 w 3037114"/>
              <a:gd name="connsiteY22" fmla="*/ 357690 h 1517019"/>
              <a:gd name="connsiteX0" fmla="*/ 81643 w 2971800"/>
              <a:gd name="connsiteY0" fmla="*/ 194405 h 1517019"/>
              <a:gd name="connsiteX1" fmla="*/ 261258 w 2971800"/>
              <a:gd name="connsiteY1" fmla="*/ 14790 h 1517019"/>
              <a:gd name="connsiteX2" fmla="*/ 571500 w 2971800"/>
              <a:gd name="connsiteY2" fmla="*/ 47448 h 1517019"/>
              <a:gd name="connsiteX3" fmla="*/ 718458 w 2971800"/>
              <a:gd name="connsiteY3" fmla="*/ 341362 h 1517019"/>
              <a:gd name="connsiteX4" fmla="*/ 963386 w 2971800"/>
              <a:gd name="connsiteY4" fmla="*/ 243391 h 1517019"/>
              <a:gd name="connsiteX5" fmla="*/ 1224643 w 2971800"/>
              <a:gd name="connsiteY5" fmla="*/ 47448 h 1517019"/>
              <a:gd name="connsiteX6" fmla="*/ 1534885 w 2971800"/>
              <a:gd name="connsiteY6" fmla="*/ 96433 h 1517019"/>
              <a:gd name="connsiteX7" fmla="*/ 1747158 w 2971800"/>
              <a:gd name="connsiteY7" fmla="*/ 243390 h 1517019"/>
              <a:gd name="connsiteX8" fmla="*/ 2188029 w 2971800"/>
              <a:gd name="connsiteY8" fmla="*/ 194404 h 1517019"/>
              <a:gd name="connsiteX9" fmla="*/ 2677886 w 2971800"/>
              <a:gd name="connsiteY9" fmla="*/ 145419 h 1517019"/>
              <a:gd name="connsiteX10" fmla="*/ 2906486 w 2971800"/>
              <a:gd name="connsiteY10" fmla="*/ 520976 h 1517019"/>
              <a:gd name="connsiteX11" fmla="*/ 2971800 w 2971800"/>
              <a:gd name="connsiteY11" fmla="*/ 945518 h 1517019"/>
              <a:gd name="connsiteX12" fmla="*/ 2841172 w 2971800"/>
              <a:gd name="connsiteY12" fmla="*/ 1255762 h 1517019"/>
              <a:gd name="connsiteX13" fmla="*/ 2416629 w 2971800"/>
              <a:gd name="connsiteY13" fmla="*/ 1239433 h 1517019"/>
              <a:gd name="connsiteX14" fmla="*/ 2008415 w 2971800"/>
              <a:gd name="connsiteY14" fmla="*/ 1386390 h 1517019"/>
              <a:gd name="connsiteX15" fmla="*/ 1583872 w 2971800"/>
              <a:gd name="connsiteY15" fmla="*/ 1125133 h 1517019"/>
              <a:gd name="connsiteX16" fmla="*/ 1159329 w 2971800"/>
              <a:gd name="connsiteY16" fmla="*/ 1468034 h 1517019"/>
              <a:gd name="connsiteX17" fmla="*/ 914400 w 2971800"/>
              <a:gd name="connsiteY17" fmla="*/ 1517019 h 1517019"/>
              <a:gd name="connsiteX18" fmla="*/ 636815 w 2971800"/>
              <a:gd name="connsiteY18" fmla="*/ 1500690 h 1517019"/>
              <a:gd name="connsiteX19" fmla="*/ 391886 w 2971800"/>
              <a:gd name="connsiteY19" fmla="*/ 1353733 h 1517019"/>
              <a:gd name="connsiteX20" fmla="*/ 277586 w 2971800"/>
              <a:gd name="connsiteY20" fmla="*/ 1141462 h 1517019"/>
              <a:gd name="connsiteX21" fmla="*/ 277586 w 2971800"/>
              <a:gd name="connsiteY21" fmla="*/ 684262 h 1517019"/>
              <a:gd name="connsiteX22" fmla="*/ 0 w 2971800"/>
              <a:gd name="connsiteY22" fmla="*/ 357690 h 1517019"/>
              <a:gd name="connsiteX0" fmla="*/ 16328 w 2906485"/>
              <a:gd name="connsiteY0" fmla="*/ 194405 h 1517019"/>
              <a:gd name="connsiteX1" fmla="*/ 195943 w 2906485"/>
              <a:gd name="connsiteY1" fmla="*/ 14790 h 1517019"/>
              <a:gd name="connsiteX2" fmla="*/ 506185 w 2906485"/>
              <a:gd name="connsiteY2" fmla="*/ 47448 h 1517019"/>
              <a:gd name="connsiteX3" fmla="*/ 653143 w 2906485"/>
              <a:gd name="connsiteY3" fmla="*/ 341362 h 1517019"/>
              <a:gd name="connsiteX4" fmla="*/ 898071 w 2906485"/>
              <a:gd name="connsiteY4" fmla="*/ 243391 h 1517019"/>
              <a:gd name="connsiteX5" fmla="*/ 1159328 w 2906485"/>
              <a:gd name="connsiteY5" fmla="*/ 47448 h 1517019"/>
              <a:gd name="connsiteX6" fmla="*/ 1469570 w 2906485"/>
              <a:gd name="connsiteY6" fmla="*/ 96433 h 1517019"/>
              <a:gd name="connsiteX7" fmla="*/ 1681843 w 2906485"/>
              <a:gd name="connsiteY7" fmla="*/ 243390 h 1517019"/>
              <a:gd name="connsiteX8" fmla="*/ 2122714 w 2906485"/>
              <a:gd name="connsiteY8" fmla="*/ 194404 h 1517019"/>
              <a:gd name="connsiteX9" fmla="*/ 2612571 w 2906485"/>
              <a:gd name="connsiteY9" fmla="*/ 145419 h 1517019"/>
              <a:gd name="connsiteX10" fmla="*/ 2841171 w 2906485"/>
              <a:gd name="connsiteY10" fmla="*/ 520976 h 1517019"/>
              <a:gd name="connsiteX11" fmla="*/ 2906485 w 2906485"/>
              <a:gd name="connsiteY11" fmla="*/ 945518 h 1517019"/>
              <a:gd name="connsiteX12" fmla="*/ 2775857 w 2906485"/>
              <a:gd name="connsiteY12" fmla="*/ 1255762 h 1517019"/>
              <a:gd name="connsiteX13" fmla="*/ 2351314 w 2906485"/>
              <a:gd name="connsiteY13" fmla="*/ 1239433 h 1517019"/>
              <a:gd name="connsiteX14" fmla="*/ 1943100 w 2906485"/>
              <a:gd name="connsiteY14" fmla="*/ 1386390 h 1517019"/>
              <a:gd name="connsiteX15" fmla="*/ 1518557 w 2906485"/>
              <a:gd name="connsiteY15" fmla="*/ 1125133 h 1517019"/>
              <a:gd name="connsiteX16" fmla="*/ 1094014 w 2906485"/>
              <a:gd name="connsiteY16" fmla="*/ 1468034 h 1517019"/>
              <a:gd name="connsiteX17" fmla="*/ 849085 w 2906485"/>
              <a:gd name="connsiteY17" fmla="*/ 1517019 h 1517019"/>
              <a:gd name="connsiteX18" fmla="*/ 571500 w 2906485"/>
              <a:gd name="connsiteY18" fmla="*/ 1500690 h 1517019"/>
              <a:gd name="connsiteX19" fmla="*/ 326571 w 2906485"/>
              <a:gd name="connsiteY19" fmla="*/ 1353733 h 1517019"/>
              <a:gd name="connsiteX20" fmla="*/ 212271 w 2906485"/>
              <a:gd name="connsiteY20" fmla="*/ 1141462 h 1517019"/>
              <a:gd name="connsiteX21" fmla="*/ 212271 w 2906485"/>
              <a:gd name="connsiteY21" fmla="*/ 684262 h 1517019"/>
              <a:gd name="connsiteX22" fmla="*/ 0 w 2906485"/>
              <a:gd name="connsiteY22" fmla="*/ 341361 h 1517019"/>
              <a:gd name="connsiteX0" fmla="*/ 0 w 2906485"/>
              <a:gd name="connsiteY0" fmla="*/ 264496 h 1521795"/>
              <a:gd name="connsiteX1" fmla="*/ 195943 w 2906485"/>
              <a:gd name="connsiteY1" fmla="*/ 19566 h 1521795"/>
              <a:gd name="connsiteX2" fmla="*/ 506185 w 2906485"/>
              <a:gd name="connsiteY2" fmla="*/ 52224 h 1521795"/>
              <a:gd name="connsiteX3" fmla="*/ 653143 w 2906485"/>
              <a:gd name="connsiteY3" fmla="*/ 346138 h 1521795"/>
              <a:gd name="connsiteX4" fmla="*/ 898071 w 2906485"/>
              <a:gd name="connsiteY4" fmla="*/ 248167 h 1521795"/>
              <a:gd name="connsiteX5" fmla="*/ 1159328 w 2906485"/>
              <a:gd name="connsiteY5" fmla="*/ 52224 h 1521795"/>
              <a:gd name="connsiteX6" fmla="*/ 1469570 w 2906485"/>
              <a:gd name="connsiteY6" fmla="*/ 101209 h 1521795"/>
              <a:gd name="connsiteX7" fmla="*/ 1681843 w 2906485"/>
              <a:gd name="connsiteY7" fmla="*/ 248166 h 1521795"/>
              <a:gd name="connsiteX8" fmla="*/ 2122714 w 2906485"/>
              <a:gd name="connsiteY8" fmla="*/ 199180 h 1521795"/>
              <a:gd name="connsiteX9" fmla="*/ 2612571 w 2906485"/>
              <a:gd name="connsiteY9" fmla="*/ 150195 h 1521795"/>
              <a:gd name="connsiteX10" fmla="*/ 2841171 w 2906485"/>
              <a:gd name="connsiteY10" fmla="*/ 525752 h 1521795"/>
              <a:gd name="connsiteX11" fmla="*/ 2906485 w 2906485"/>
              <a:gd name="connsiteY11" fmla="*/ 950294 h 1521795"/>
              <a:gd name="connsiteX12" fmla="*/ 2775857 w 2906485"/>
              <a:gd name="connsiteY12" fmla="*/ 1260538 h 1521795"/>
              <a:gd name="connsiteX13" fmla="*/ 2351314 w 2906485"/>
              <a:gd name="connsiteY13" fmla="*/ 1244209 h 1521795"/>
              <a:gd name="connsiteX14" fmla="*/ 1943100 w 2906485"/>
              <a:gd name="connsiteY14" fmla="*/ 1391166 h 1521795"/>
              <a:gd name="connsiteX15" fmla="*/ 1518557 w 2906485"/>
              <a:gd name="connsiteY15" fmla="*/ 1129909 h 1521795"/>
              <a:gd name="connsiteX16" fmla="*/ 1094014 w 2906485"/>
              <a:gd name="connsiteY16" fmla="*/ 1472810 h 1521795"/>
              <a:gd name="connsiteX17" fmla="*/ 849085 w 2906485"/>
              <a:gd name="connsiteY17" fmla="*/ 1521795 h 1521795"/>
              <a:gd name="connsiteX18" fmla="*/ 571500 w 2906485"/>
              <a:gd name="connsiteY18" fmla="*/ 1505466 h 1521795"/>
              <a:gd name="connsiteX19" fmla="*/ 326571 w 2906485"/>
              <a:gd name="connsiteY19" fmla="*/ 1358509 h 1521795"/>
              <a:gd name="connsiteX20" fmla="*/ 212271 w 2906485"/>
              <a:gd name="connsiteY20" fmla="*/ 1146238 h 1521795"/>
              <a:gd name="connsiteX21" fmla="*/ 212271 w 2906485"/>
              <a:gd name="connsiteY21" fmla="*/ 689038 h 1521795"/>
              <a:gd name="connsiteX22" fmla="*/ 0 w 2906485"/>
              <a:gd name="connsiteY22" fmla="*/ 346137 h 152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906485" h="1521795">
                <a:moveTo>
                  <a:pt x="0" y="264496"/>
                </a:moveTo>
                <a:cubicBezTo>
                  <a:pt x="48986" y="186935"/>
                  <a:pt x="111579" y="54945"/>
                  <a:pt x="195943" y="19566"/>
                </a:cubicBezTo>
                <a:cubicBezTo>
                  <a:pt x="280307" y="-15813"/>
                  <a:pt x="429985" y="-2205"/>
                  <a:pt x="506185" y="52224"/>
                </a:cubicBezTo>
                <a:cubicBezTo>
                  <a:pt x="582385" y="106653"/>
                  <a:pt x="587829" y="313481"/>
                  <a:pt x="653143" y="346138"/>
                </a:cubicBezTo>
                <a:cubicBezTo>
                  <a:pt x="718457" y="378795"/>
                  <a:pt x="813707" y="297153"/>
                  <a:pt x="898071" y="248167"/>
                </a:cubicBezTo>
                <a:cubicBezTo>
                  <a:pt x="982435" y="199181"/>
                  <a:pt x="1064078" y="76717"/>
                  <a:pt x="1159328" y="52224"/>
                </a:cubicBezTo>
                <a:cubicBezTo>
                  <a:pt x="1254578" y="27731"/>
                  <a:pt x="1382484" y="68552"/>
                  <a:pt x="1469570" y="101209"/>
                </a:cubicBezTo>
                <a:cubicBezTo>
                  <a:pt x="1556656" y="133866"/>
                  <a:pt x="1572986" y="231837"/>
                  <a:pt x="1681843" y="248166"/>
                </a:cubicBezTo>
                <a:cubicBezTo>
                  <a:pt x="1790700" y="264495"/>
                  <a:pt x="1967593" y="215509"/>
                  <a:pt x="2122714" y="199180"/>
                </a:cubicBezTo>
                <a:cubicBezTo>
                  <a:pt x="2277835" y="182852"/>
                  <a:pt x="2492828" y="95766"/>
                  <a:pt x="2612571" y="150195"/>
                </a:cubicBezTo>
                <a:cubicBezTo>
                  <a:pt x="2732314" y="204624"/>
                  <a:pt x="2792185" y="392402"/>
                  <a:pt x="2841171" y="525752"/>
                </a:cubicBezTo>
                <a:cubicBezTo>
                  <a:pt x="2890157" y="659102"/>
                  <a:pt x="2906485" y="950294"/>
                  <a:pt x="2906485" y="950294"/>
                </a:cubicBezTo>
                <a:cubicBezTo>
                  <a:pt x="2841171" y="1053709"/>
                  <a:pt x="2868385" y="1211552"/>
                  <a:pt x="2775857" y="1260538"/>
                </a:cubicBezTo>
                <a:cubicBezTo>
                  <a:pt x="2683329" y="1309524"/>
                  <a:pt x="2490107" y="1222438"/>
                  <a:pt x="2351314" y="1244209"/>
                </a:cubicBezTo>
                <a:cubicBezTo>
                  <a:pt x="2212521" y="1265980"/>
                  <a:pt x="2081893" y="1410216"/>
                  <a:pt x="1943100" y="1391166"/>
                </a:cubicBezTo>
                <a:cubicBezTo>
                  <a:pt x="1804307" y="1372116"/>
                  <a:pt x="1660071" y="1116302"/>
                  <a:pt x="1518557" y="1129909"/>
                </a:cubicBezTo>
                <a:cubicBezTo>
                  <a:pt x="1377043" y="1143516"/>
                  <a:pt x="1205593" y="1407496"/>
                  <a:pt x="1094014" y="1472810"/>
                </a:cubicBezTo>
                <a:cubicBezTo>
                  <a:pt x="982435" y="1538124"/>
                  <a:pt x="936171" y="1516352"/>
                  <a:pt x="849085" y="1521795"/>
                </a:cubicBezTo>
                <a:lnTo>
                  <a:pt x="571500" y="1505466"/>
                </a:lnTo>
                <a:cubicBezTo>
                  <a:pt x="484414" y="1478252"/>
                  <a:pt x="386442" y="1418380"/>
                  <a:pt x="326571" y="1358509"/>
                </a:cubicBezTo>
                <a:cubicBezTo>
                  <a:pt x="266700" y="1298638"/>
                  <a:pt x="231321" y="1257816"/>
                  <a:pt x="212271" y="1146238"/>
                </a:cubicBezTo>
                <a:cubicBezTo>
                  <a:pt x="193221" y="1034660"/>
                  <a:pt x="247649" y="822388"/>
                  <a:pt x="212271" y="689038"/>
                </a:cubicBezTo>
                <a:cubicBezTo>
                  <a:pt x="176893" y="555688"/>
                  <a:pt x="57831" y="414173"/>
                  <a:pt x="0" y="346137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B69160F6-203B-E445-A344-31DFB0587E1E}"/>
              </a:ext>
            </a:extLst>
          </p:cNvPr>
          <p:cNvSpPr/>
          <p:nvPr/>
        </p:nvSpPr>
        <p:spPr>
          <a:xfrm>
            <a:off x="6282447" y="2803559"/>
            <a:ext cx="2788231" cy="1786605"/>
          </a:xfrm>
          <a:custGeom>
            <a:avLst/>
            <a:gdLst>
              <a:gd name="connsiteX0" fmla="*/ 36710 w 2788231"/>
              <a:gd name="connsiteY0" fmla="*/ 984670 h 1786605"/>
              <a:gd name="connsiteX1" fmla="*/ 4053 w 2788231"/>
              <a:gd name="connsiteY1" fmla="*/ 739741 h 1786605"/>
              <a:gd name="connsiteX2" fmla="*/ 118353 w 2788231"/>
              <a:gd name="connsiteY2" fmla="*/ 560127 h 1786605"/>
              <a:gd name="connsiteX3" fmla="*/ 314296 w 2788231"/>
              <a:gd name="connsiteY3" fmla="*/ 511141 h 1786605"/>
              <a:gd name="connsiteX4" fmla="*/ 591882 w 2788231"/>
              <a:gd name="connsiteY4" fmla="*/ 511141 h 1786605"/>
              <a:gd name="connsiteX5" fmla="*/ 820482 w 2788231"/>
              <a:gd name="connsiteY5" fmla="*/ 413170 h 1786605"/>
              <a:gd name="connsiteX6" fmla="*/ 1114396 w 2788231"/>
              <a:gd name="connsiteY6" fmla="*/ 413170 h 1786605"/>
              <a:gd name="connsiteX7" fmla="*/ 1261353 w 2788231"/>
              <a:gd name="connsiteY7" fmla="*/ 119255 h 1786605"/>
              <a:gd name="connsiteX8" fmla="*/ 1473624 w 2788231"/>
              <a:gd name="connsiteY8" fmla="*/ 4955 h 1786605"/>
              <a:gd name="connsiteX9" fmla="*/ 1849182 w 2788231"/>
              <a:gd name="connsiteY9" fmla="*/ 266212 h 1786605"/>
              <a:gd name="connsiteX10" fmla="*/ 2175753 w 2788231"/>
              <a:gd name="connsiteY10" fmla="*/ 200898 h 1786605"/>
              <a:gd name="connsiteX11" fmla="*/ 2600296 w 2788231"/>
              <a:gd name="connsiteY11" fmla="*/ 102927 h 1786605"/>
              <a:gd name="connsiteX12" fmla="*/ 2747253 w 2788231"/>
              <a:gd name="connsiteY12" fmla="*/ 364184 h 1786605"/>
              <a:gd name="connsiteX13" fmla="*/ 2779910 w 2788231"/>
              <a:gd name="connsiteY13" fmla="*/ 984670 h 1786605"/>
              <a:gd name="connsiteX14" fmla="*/ 2616624 w 2788231"/>
              <a:gd name="connsiteY14" fmla="*/ 1605155 h 1786605"/>
              <a:gd name="connsiteX15" fmla="*/ 1800196 w 2788231"/>
              <a:gd name="connsiteY15" fmla="*/ 1784770 h 1786605"/>
              <a:gd name="connsiteX16" fmla="*/ 493910 w 2788231"/>
              <a:gd name="connsiteY16" fmla="*/ 1703127 h 1786605"/>
              <a:gd name="connsiteX17" fmla="*/ 493910 w 2788231"/>
              <a:gd name="connsiteY17" fmla="*/ 1703127 h 1786605"/>
              <a:gd name="connsiteX18" fmla="*/ 297967 w 2788231"/>
              <a:gd name="connsiteY18" fmla="*/ 1278584 h 1786605"/>
              <a:gd name="connsiteX19" fmla="*/ 69367 w 2788231"/>
              <a:gd name="connsiteY19" fmla="*/ 1082641 h 1786605"/>
              <a:gd name="connsiteX0" fmla="*/ 36710 w 2788231"/>
              <a:gd name="connsiteY0" fmla="*/ 984670 h 1786605"/>
              <a:gd name="connsiteX1" fmla="*/ 4053 w 2788231"/>
              <a:gd name="connsiteY1" fmla="*/ 739741 h 1786605"/>
              <a:gd name="connsiteX2" fmla="*/ 118353 w 2788231"/>
              <a:gd name="connsiteY2" fmla="*/ 560127 h 1786605"/>
              <a:gd name="connsiteX3" fmla="*/ 314296 w 2788231"/>
              <a:gd name="connsiteY3" fmla="*/ 511141 h 1786605"/>
              <a:gd name="connsiteX4" fmla="*/ 591882 w 2788231"/>
              <a:gd name="connsiteY4" fmla="*/ 511141 h 1786605"/>
              <a:gd name="connsiteX5" fmla="*/ 820482 w 2788231"/>
              <a:gd name="connsiteY5" fmla="*/ 413170 h 1786605"/>
              <a:gd name="connsiteX6" fmla="*/ 1114396 w 2788231"/>
              <a:gd name="connsiteY6" fmla="*/ 413170 h 1786605"/>
              <a:gd name="connsiteX7" fmla="*/ 1261353 w 2788231"/>
              <a:gd name="connsiteY7" fmla="*/ 119255 h 1786605"/>
              <a:gd name="connsiteX8" fmla="*/ 1473624 w 2788231"/>
              <a:gd name="connsiteY8" fmla="*/ 4955 h 1786605"/>
              <a:gd name="connsiteX9" fmla="*/ 1849182 w 2788231"/>
              <a:gd name="connsiteY9" fmla="*/ 266212 h 1786605"/>
              <a:gd name="connsiteX10" fmla="*/ 2175753 w 2788231"/>
              <a:gd name="connsiteY10" fmla="*/ 200898 h 1786605"/>
              <a:gd name="connsiteX11" fmla="*/ 2600296 w 2788231"/>
              <a:gd name="connsiteY11" fmla="*/ 102927 h 1786605"/>
              <a:gd name="connsiteX12" fmla="*/ 2747253 w 2788231"/>
              <a:gd name="connsiteY12" fmla="*/ 364184 h 1786605"/>
              <a:gd name="connsiteX13" fmla="*/ 2779910 w 2788231"/>
              <a:gd name="connsiteY13" fmla="*/ 984670 h 1786605"/>
              <a:gd name="connsiteX14" fmla="*/ 2616624 w 2788231"/>
              <a:gd name="connsiteY14" fmla="*/ 1605155 h 1786605"/>
              <a:gd name="connsiteX15" fmla="*/ 1800196 w 2788231"/>
              <a:gd name="connsiteY15" fmla="*/ 1784770 h 1786605"/>
              <a:gd name="connsiteX16" fmla="*/ 493910 w 2788231"/>
              <a:gd name="connsiteY16" fmla="*/ 1703127 h 1786605"/>
              <a:gd name="connsiteX17" fmla="*/ 297967 w 2788231"/>
              <a:gd name="connsiteY17" fmla="*/ 1278584 h 1786605"/>
              <a:gd name="connsiteX18" fmla="*/ 69367 w 2788231"/>
              <a:gd name="connsiteY18" fmla="*/ 1082641 h 1786605"/>
              <a:gd name="connsiteX0" fmla="*/ 36710 w 2788231"/>
              <a:gd name="connsiteY0" fmla="*/ 984670 h 1786605"/>
              <a:gd name="connsiteX1" fmla="*/ 4053 w 2788231"/>
              <a:gd name="connsiteY1" fmla="*/ 739741 h 1786605"/>
              <a:gd name="connsiteX2" fmla="*/ 118353 w 2788231"/>
              <a:gd name="connsiteY2" fmla="*/ 560127 h 1786605"/>
              <a:gd name="connsiteX3" fmla="*/ 314296 w 2788231"/>
              <a:gd name="connsiteY3" fmla="*/ 511141 h 1786605"/>
              <a:gd name="connsiteX4" fmla="*/ 591882 w 2788231"/>
              <a:gd name="connsiteY4" fmla="*/ 511141 h 1786605"/>
              <a:gd name="connsiteX5" fmla="*/ 820482 w 2788231"/>
              <a:gd name="connsiteY5" fmla="*/ 413170 h 1786605"/>
              <a:gd name="connsiteX6" fmla="*/ 1114396 w 2788231"/>
              <a:gd name="connsiteY6" fmla="*/ 413170 h 1786605"/>
              <a:gd name="connsiteX7" fmla="*/ 1261353 w 2788231"/>
              <a:gd name="connsiteY7" fmla="*/ 119255 h 1786605"/>
              <a:gd name="connsiteX8" fmla="*/ 1473624 w 2788231"/>
              <a:gd name="connsiteY8" fmla="*/ 4955 h 1786605"/>
              <a:gd name="connsiteX9" fmla="*/ 1849182 w 2788231"/>
              <a:gd name="connsiteY9" fmla="*/ 266212 h 1786605"/>
              <a:gd name="connsiteX10" fmla="*/ 2175753 w 2788231"/>
              <a:gd name="connsiteY10" fmla="*/ 200898 h 1786605"/>
              <a:gd name="connsiteX11" fmla="*/ 2600296 w 2788231"/>
              <a:gd name="connsiteY11" fmla="*/ 102927 h 1786605"/>
              <a:gd name="connsiteX12" fmla="*/ 2747253 w 2788231"/>
              <a:gd name="connsiteY12" fmla="*/ 364184 h 1786605"/>
              <a:gd name="connsiteX13" fmla="*/ 2779910 w 2788231"/>
              <a:gd name="connsiteY13" fmla="*/ 984670 h 1786605"/>
              <a:gd name="connsiteX14" fmla="*/ 2616624 w 2788231"/>
              <a:gd name="connsiteY14" fmla="*/ 1605155 h 1786605"/>
              <a:gd name="connsiteX15" fmla="*/ 1800196 w 2788231"/>
              <a:gd name="connsiteY15" fmla="*/ 1784770 h 1786605"/>
              <a:gd name="connsiteX16" fmla="*/ 493910 w 2788231"/>
              <a:gd name="connsiteY16" fmla="*/ 1703127 h 1786605"/>
              <a:gd name="connsiteX17" fmla="*/ 297967 w 2788231"/>
              <a:gd name="connsiteY17" fmla="*/ 1278584 h 1786605"/>
              <a:gd name="connsiteX18" fmla="*/ 69367 w 2788231"/>
              <a:gd name="connsiteY18" fmla="*/ 1082641 h 178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88231" h="1786605">
                <a:moveTo>
                  <a:pt x="36710" y="984670"/>
                </a:moveTo>
                <a:cubicBezTo>
                  <a:pt x="13578" y="897584"/>
                  <a:pt x="-9554" y="810498"/>
                  <a:pt x="4053" y="739741"/>
                </a:cubicBezTo>
                <a:cubicBezTo>
                  <a:pt x="17660" y="668984"/>
                  <a:pt x="66646" y="598227"/>
                  <a:pt x="118353" y="560127"/>
                </a:cubicBezTo>
                <a:cubicBezTo>
                  <a:pt x="170060" y="522027"/>
                  <a:pt x="235375" y="519305"/>
                  <a:pt x="314296" y="511141"/>
                </a:cubicBezTo>
                <a:cubicBezTo>
                  <a:pt x="393217" y="502977"/>
                  <a:pt x="507518" y="527469"/>
                  <a:pt x="591882" y="511141"/>
                </a:cubicBezTo>
                <a:cubicBezTo>
                  <a:pt x="676246" y="494813"/>
                  <a:pt x="733396" y="429498"/>
                  <a:pt x="820482" y="413170"/>
                </a:cubicBezTo>
                <a:cubicBezTo>
                  <a:pt x="907568" y="396841"/>
                  <a:pt x="1040918" y="462156"/>
                  <a:pt x="1114396" y="413170"/>
                </a:cubicBezTo>
                <a:cubicBezTo>
                  <a:pt x="1187875" y="364184"/>
                  <a:pt x="1201482" y="187291"/>
                  <a:pt x="1261353" y="119255"/>
                </a:cubicBezTo>
                <a:cubicBezTo>
                  <a:pt x="1321224" y="51219"/>
                  <a:pt x="1375653" y="-19538"/>
                  <a:pt x="1473624" y="4955"/>
                </a:cubicBezTo>
                <a:cubicBezTo>
                  <a:pt x="1571596" y="29448"/>
                  <a:pt x="1732161" y="233555"/>
                  <a:pt x="1849182" y="266212"/>
                </a:cubicBezTo>
                <a:cubicBezTo>
                  <a:pt x="1966203" y="298869"/>
                  <a:pt x="2050567" y="228112"/>
                  <a:pt x="2175753" y="200898"/>
                </a:cubicBezTo>
                <a:cubicBezTo>
                  <a:pt x="2300939" y="173684"/>
                  <a:pt x="2505046" y="75713"/>
                  <a:pt x="2600296" y="102927"/>
                </a:cubicBezTo>
                <a:cubicBezTo>
                  <a:pt x="2695546" y="130141"/>
                  <a:pt x="2717317" y="217227"/>
                  <a:pt x="2747253" y="364184"/>
                </a:cubicBezTo>
                <a:cubicBezTo>
                  <a:pt x="2777189" y="511141"/>
                  <a:pt x="2801681" y="777842"/>
                  <a:pt x="2779910" y="984670"/>
                </a:cubicBezTo>
                <a:cubicBezTo>
                  <a:pt x="2758139" y="1191498"/>
                  <a:pt x="2779910" y="1471805"/>
                  <a:pt x="2616624" y="1605155"/>
                </a:cubicBezTo>
                <a:cubicBezTo>
                  <a:pt x="2453338" y="1738505"/>
                  <a:pt x="2153981" y="1768441"/>
                  <a:pt x="1800196" y="1784770"/>
                </a:cubicBezTo>
                <a:cubicBezTo>
                  <a:pt x="1446411" y="1801099"/>
                  <a:pt x="493910" y="1703127"/>
                  <a:pt x="493910" y="1703127"/>
                </a:cubicBezTo>
                <a:cubicBezTo>
                  <a:pt x="346954" y="1594270"/>
                  <a:pt x="363281" y="1420098"/>
                  <a:pt x="297967" y="1278584"/>
                </a:cubicBezTo>
                <a:cubicBezTo>
                  <a:pt x="227210" y="1175170"/>
                  <a:pt x="148288" y="1128905"/>
                  <a:pt x="69367" y="1082641"/>
                </a:cubicBezTo>
              </a:path>
            </a:pathLst>
          </a:custGeom>
          <a:noFill/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014965-8EF4-8140-90B9-7CCF5E612BC8}"/>
              </a:ext>
            </a:extLst>
          </p:cNvPr>
          <p:cNvSpPr/>
          <p:nvPr/>
        </p:nvSpPr>
        <p:spPr>
          <a:xfrm>
            <a:off x="4425940" y="5674546"/>
            <a:ext cx="12727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42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27272" y="5071205"/>
            <a:ext cx="115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4 </a:t>
            </a:r>
            <a:r>
              <a:rPr lang="en-US" sz="2400" b="1" dirty="0" err="1" smtClean="0"/>
              <a:t>chục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6353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 animBg="1"/>
      <p:bldP spid="16" grpId="0" animBg="1"/>
      <p:bldP spid="17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C2A25E1-95B6-EB40-AAD4-B13A77053986}"/>
              </a:ext>
            </a:extLst>
          </p:cNvPr>
          <p:cNvGrpSpPr/>
          <p:nvPr/>
        </p:nvGrpSpPr>
        <p:grpSpPr>
          <a:xfrm>
            <a:off x="762639" y="94407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CAF7A06B-2429-104A-884C-23A42FB45523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14ADE7C-CF14-6D41-97EE-5583DD8D0CFF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F0D2993-5DA7-324D-AA0C-FE72B3B6619C}"/>
              </a:ext>
            </a:extLst>
          </p:cNvPr>
          <p:cNvSpPr txBox="1"/>
          <p:nvPr/>
        </p:nvSpPr>
        <p:spPr>
          <a:xfrm>
            <a:off x="1422835" y="1169184"/>
            <a:ext cx="1290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FA64B3F-4B24-614E-B402-0159D66BB3B1}"/>
              </a:ext>
            </a:extLst>
          </p:cNvPr>
          <p:cNvGrpSpPr/>
          <p:nvPr/>
        </p:nvGrpSpPr>
        <p:grpSpPr>
          <a:xfrm>
            <a:off x="583023" y="2206289"/>
            <a:ext cx="10833530" cy="2630812"/>
            <a:chOff x="776085" y="2239825"/>
            <a:chExt cx="10833530" cy="263081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3238DEE-A274-344C-9B1E-3E2625D9A683}"/>
                </a:ext>
              </a:extLst>
            </p:cNvPr>
            <p:cNvSpPr txBox="1"/>
            <p:nvPr/>
          </p:nvSpPr>
          <p:spPr>
            <a:xfrm>
              <a:off x="776086" y="2239825"/>
              <a:ext cx="102946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200" dirty="0"/>
                <a:t>a. Số 87 gồm 8 chục và 7 đơn vị viết là: 87  =  80  +  7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6467B36-DEF6-ED43-9A33-AB2B470AA977}"/>
                </a:ext>
              </a:extLst>
            </p:cNvPr>
            <p:cNvSpPr txBox="1"/>
            <p:nvPr/>
          </p:nvSpPr>
          <p:spPr>
            <a:xfrm>
              <a:off x="776085" y="3268618"/>
              <a:ext cx="102946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200" dirty="0"/>
                <a:t>b. Số 45 gồm       chục và      đơn vị viết là: 45 =         +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712AA2E-89E2-E14E-B3CB-18AE457DA15D}"/>
                </a:ext>
              </a:extLst>
            </p:cNvPr>
            <p:cNvSpPr txBox="1"/>
            <p:nvPr/>
          </p:nvSpPr>
          <p:spPr>
            <a:xfrm>
              <a:off x="776085" y="4285862"/>
              <a:ext cx="108335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200" dirty="0"/>
                <a:t>c. Số 63 gồm      chục và       đơn vị viết là:        =         +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0E81E4F7-491E-8D40-8167-B5AFD41D918B}"/>
                </a:ext>
              </a:extLst>
            </p:cNvPr>
            <p:cNvSpPr/>
            <p:nvPr/>
          </p:nvSpPr>
          <p:spPr>
            <a:xfrm>
              <a:off x="3396345" y="3232623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C246576B-7A4E-6647-BE20-0F3B09450812}"/>
                </a:ext>
              </a:extLst>
            </p:cNvPr>
            <p:cNvSpPr/>
            <p:nvPr/>
          </p:nvSpPr>
          <p:spPr>
            <a:xfrm>
              <a:off x="5531325" y="3252723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D0079D44-1CA8-A64A-A930-4D5E836BDFD3}"/>
                </a:ext>
              </a:extLst>
            </p:cNvPr>
            <p:cNvSpPr/>
            <p:nvPr/>
          </p:nvSpPr>
          <p:spPr>
            <a:xfrm>
              <a:off x="9586253" y="3246197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219BB712-B59C-4D41-814C-C84B9D504771}"/>
                </a:ext>
              </a:extLst>
            </p:cNvPr>
            <p:cNvSpPr/>
            <p:nvPr/>
          </p:nvSpPr>
          <p:spPr>
            <a:xfrm>
              <a:off x="10796364" y="3237374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9B244F33-0998-2A48-BE6A-5B9835CB7A25}"/>
                </a:ext>
              </a:extLst>
            </p:cNvPr>
            <p:cNvSpPr/>
            <p:nvPr/>
          </p:nvSpPr>
          <p:spPr>
            <a:xfrm>
              <a:off x="3302025" y="4254485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D04DC86E-A89A-244D-9335-CD97EB5B6344}"/>
                </a:ext>
              </a:extLst>
            </p:cNvPr>
            <p:cNvSpPr/>
            <p:nvPr/>
          </p:nvSpPr>
          <p:spPr>
            <a:xfrm>
              <a:off x="5437005" y="4274585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7ED4B951-82A3-C147-A4FA-7E3E4BDA9C7B}"/>
                </a:ext>
              </a:extLst>
            </p:cNvPr>
            <p:cNvSpPr/>
            <p:nvPr/>
          </p:nvSpPr>
          <p:spPr>
            <a:xfrm>
              <a:off x="9855965" y="4268059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       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FB2F584F-3130-1B45-A2C7-99D720E24653}"/>
                </a:ext>
              </a:extLst>
            </p:cNvPr>
            <p:cNvSpPr/>
            <p:nvPr/>
          </p:nvSpPr>
          <p:spPr>
            <a:xfrm>
              <a:off x="10931606" y="4259236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        </a:t>
              </a: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4DC92C91-5026-C746-8277-80A109D6FD62}"/>
                </a:ext>
              </a:extLst>
            </p:cNvPr>
            <p:cNvSpPr/>
            <p:nvPr/>
          </p:nvSpPr>
          <p:spPr>
            <a:xfrm>
              <a:off x="8734226" y="4254485"/>
              <a:ext cx="564675" cy="564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7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     </a:t>
              </a:r>
            </a:p>
          </p:txBody>
        </p:sp>
      </p:grp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04CDC42-2136-E04B-99FF-5531BE9FF064}"/>
              </a:ext>
            </a:extLst>
          </p:cNvPr>
          <p:cNvSpPr/>
          <p:nvPr/>
        </p:nvSpPr>
        <p:spPr>
          <a:xfrm>
            <a:off x="3203283" y="3196331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5F44DE9-6591-2947-BADA-0F7259122A3E}"/>
              </a:ext>
            </a:extLst>
          </p:cNvPr>
          <p:cNvSpPr/>
          <p:nvPr/>
        </p:nvSpPr>
        <p:spPr>
          <a:xfrm>
            <a:off x="5338263" y="3218546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E4F3D46-B651-C942-90D4-8D41546AE86B}"/>
              </a:ext>
            </a:extLst>
          </p:cNvPr>
          <p:cNvSpPr/>
          <p:nvPr/>
        </p:nvSpPr>
        <p:spPr>
          <a:xfrm>
            <a:off x="9376862" y="3211018"/>
            <a:ext cx="798719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306ED25-B644-B94B-8793-6272A31FC4CA}"/>
              </a:ext>
            </a:extLst>
          </p:cNvPr>
          <p:cNvSpPr/>
          <p:nvPr/>
        </p:nvSpPr>
        <p:spPr>
          <a:xfrm>
            <a:off x="10600533" y="3202093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F5A59923-C04F-C74A-B4F5-8FAAE2F488BF}"/>
              </a:ext>
            </a:extLst>
          </p:cNvPr>
          <p:cNvSpPr/>
          <p:nvPr/>
        </p:nvSpPr>
        <p:spPr>
          <a:xfrm>
            <a:off x="3109016" y="4220996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D0C59101-F197-354C-8BBF-62AB4D4C93B9}"/>
              </a:ext>
            </a:extLst>
          </p:cNvPr>
          <p:cNvSpPr/>
          <p:nvPr/>
        </p:nvSpPr>
        <p:spPr>
          <a:xfrm>
            <a:off x="5243996" y="4236336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362C4D28-FDC8-0A44-8084-26CD61C1D928}"/>
              </a:ext>
            </a:extLst>
          </p:cNvPr>
          <p:cNvSpPr/>
          <p:nvPr/>
        </p:nvSpPr>
        <p:spPr>
          <a:xfrm>
            <a:off x="8371057" y="4224233"/>
            <a:ext cx="798719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63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6E2B963C-9385-3843-83E4-3812BF1181CB}"/>
              </a:ext>
            </a:extLst>
          </p:cNvPr>
          <p:cNvSpPr/>
          <p:nvPr/>
        </p:nvSpPr>
        <p:spPr>
          <a:xfrm>
            <a:off x="9622562" y="4234523"/>
            <a:ext cx="798719" cy="569859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F6F74AA-F32D-464F-B835-E41880D323EE}"/>
              </a:ext>
            </a:extLst>
          </p:cNvPr>
          <p:cNvSpPr/>
          <p:nvPr/>
        </p:nvSpPr>
        <p:spPr>
          <a:xfrm>
            <a:off x="10735177" y="4220948"/>
            <a:ext cx="564675" cy="564675"/>
          </a:xfrm>
          <a:prstGeom prst="roundRect">
            <a:avLst/>
          </a:prstGeom>
          <a:solidFill>
            <a:schemeClr val="bg1"/>
          </a:solidFill>
          <a:ln>
            <a:solidFill>
              <a:srgbClr val="E07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5528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E5089C6-DAD4-A74C-984F-1D72E38B296E}"/>
              </a:ext>
            </a:extLst>
          </p:cNvPr>
          <p:cNvGrpSpPr/>
          <p:nvPr/>
        </p:nvGrpSpPr>
        <p:grpSpPr>
          <a:xfrm>
            <a:off x="853590" y="13378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CBACF7D-3785-3644-BEB3-70C2F8D73CED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A7C63C6-8B50-1A4E-AF93-6DADB878E882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71C3572-4773-5845-8935-EAEE356CB8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61003"/>
              </p:ext>
            </p:extLst>
          </p:nvPr>
        </p:nvGraphicFramePr>
        <p:xfrm>
          <a:off x="4262907" y="863391"/>
          <a:ext cx="6593990" cy="5602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1225724933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4156565758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922745371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3764357395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3937274381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3718821885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73845417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1930928188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478844828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97187492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933507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468964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947658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992311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775392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45182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96311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67887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392785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2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92903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8BF99BE-0C6E-1A4F-BDC1-A3D03DE92D1B}"/>
              </a:ext>
            </a:extLst>
          </p:cNvPr>
          <p:cNvSpPr txBox="1"/>
          <p:nvPr/>
        </p:nvSpPr>
        <p:spPr>
          <a:xfrm>
            <a:off x="1209645" y="1247510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D34CD6"/>
                </a:solidFill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435C8B-677C-CD4C-AC65-06196ACA3AE3}"/>
              </a:ext>
            </a:extLst>
          </p:cNvPr>
          <p:cNvSpPr txBox="1"/>
          <p:nvPr/>
        </p:nvSpPr>
        <p:spPr>
          <a:xfrm>
            <a:off x="1209645" y="2706722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D34CD6"/>
                </a:solidFill>
              </a:rPr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EDB934-5543-7545-B5B4-46E8E2614B31}"/>
              </a:ext>
            </a:extLst>
          </p:cNvPr>
          <p:cNvSpPr txBox="1"/>
          <p:nvPr/>
        </p:nvSpPr>
        <p:spPr>
          <a:xfrm>
            <a:off x="1209645" y="4182433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D34CD6"/>
                </a:solidFill>
              </a:rPr>
              <a:t>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B90EA1-47CE-974F-9DC0-E411694E52EC}"/>
              </a:ext>
            </a:extLst>
          </p:cNvPr>
          <p:cNvSpPr txBox="1"/>
          <p:nvPr/>
        </p:nvSpPr>
        <p:spPr>
          <a:xfrm>
            <a:off x="1209645" y="5641645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D34CD6"/>
                </a:solidFill>
              </a:rPr>
              <a:t>D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8C86406-2BA1-884F-873B-EEEF278467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812253"/>
              </p:ext>
            </p:extLst>
          </p:nvPr>
        </p:nvGraphicFramePr>
        <p:xfrm>
          <a:off x="5580887" y="3102892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3583236-7FFF-834B-A3D1-2894EA22C6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355128"/>
              </p:ext>
            </p:extLst>
          </p:nvPr>
        </p:nvGraphicFramePr>
        <p:xfrm>
          <a:off x="6900503" y="1982430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35A5B6DB-945D-7E4D-BF3B-E84A72DF3F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793306"/>
              </p:ext>
            </p:extLst>
          </p:nvPr>
        </p:nvGraphicFramePr>
        <p:xfrm>
          <a:off x="8219301" y="3102892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A994AF86-C309-264B-9587-3C14B1F3E1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951753"/>
              </p:ext>
            </p:extLst>
          </p:nvPr>
        </p:nvGraphicFramePr>
        <p:xfrm>
          <a:off x="6900503" y="4221931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CCB1249C-CC5D-9F48-8BCB-847E804BC394}"/>
              </a:ext>
            </a:extLst>
          </p:cNvPr>
          <p:cNvSpPr txBox="1"/>
          <p:nvPr/>
        </p:nvSpPr>
        <p:spPr>
          <a:xfrm>
            <a:off x="1513785" y="319527"/>
            <a:ext cx="9087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/>
              <a:t>a. Hãy lắp 4 miếng bìa A, B, C, D vào vị trí thích hợp trong bảng.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F607F6C-1F62-A842-8185-3D6A99FF2C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763673"/>
              </p:ext>
            </p:extLst>
          </p:nvPr>
        </p:nvGraphicFramePr>
        <p:xfrm>
          <a:off x="1916453" y="976270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D4A0710-4ED4-5348-BC02-A859B9DE68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141457"/>
              </p:ext>
            </p:extLst>
          </p:nvPr>
        </p:nvGraphicFramePr>
        <p:xfrm>
          <a:off x="1916453" y="2408101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3BE3F98-2AB4-F943-A46F-7EB3BB71BC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60622"/>
              </p:ext>
            </p:extLst>
          </p:nvPr>
        </p:nvGraphicFramePr>
        <p:xfrm>
          <a:off x="1916453" y="3839932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2F9782D-0251-9949-B92A-E5041D1F27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947115"/>
              </p:ext>
            </p:extLst>
          </p:nvPr>
        </p:nvGraphicFramePr>
        <p:xfrm>
          <a:off x="1916453" y="5300300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23A58D7E-69DD-2B47-998C-7C0C14BB3C87}"/>
              </a:ext>
            </a:extLst>
          </p:cNvPr>
          <p:cNvSpPr/>
          <p:nvPr/>
        </p:nvSpPr>
        <p:spPr>
          <a:xfrm>
            <a:off x="6899908" y="4213910"/>
            <a:ext cx="1318798" cy="1120462"/>
          </a:xfrm>
          <a:prstGeom prst="rect">
            <a:avLst/>
          </a:prstGeom>
          <a:solidFill>
            <a:srgbClr val="7030A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BF7F18A-5E2A-1842-A183-A383893A4C06}"/>
              </a:ext>
            </a:extLst>
          </p:cNvPr>
          <p:cNvSpPr/>
          <p:nvPr/>
        </p:nvSpPr>
        <p:spPr>
          <a:xfrm>
            <a:off x="8217665" y="3085107"/>
            <a:ext cx="1318798" cy="1120462"/>
          </a:xfrm>
          <a:prstGeom prst="rect">
            <a:avLst/>
          </a:prstGeom>
          <a:solidFill>
            <a:srgbClr val="FF0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407CF74-D085-6E44-A231-8BCE45A42B5F}"/>
              </a:ext>
            </a:extLst>
          </p:cNvPr>
          <p:cNvSpPr/>
          <p:nvPr/>
        </p:nvSpPr>
        <p:spPr>
          <a:xfrm>
            <a:off x="6884986" y="1969367"/>
            <a:ext cx="1318798" cy="1120462"/>
          </a:xfrm>
          <a:prstGeom prst="rect">
            <a:avLst/>
          </a:prstGeom>
          <a:solidFill>
            <a:srgbClr val="00B0F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977EBFE-ADE1-E545-ABF0-8B2A761FFAB9}"/>
              </a:ext>
            </a:extLst>
          </p:cNvPr>
          <p:cNvSpPr/>
          <p:nvPr/>
        </p:nvSpPr>
        <p:spPr>
          <a:xfrm>
            <a:off x="5560289" y="3101469"/>
            <a:ext cx="1318798" cy="1120462"/>
          </a:xfrm>
          <a:prstGeom prst="rect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64145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8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2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4.07407E-6 L 0.40807 0.47385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04" y="2368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8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0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3.7037E-7 L 0.51666 0.10139 " pathEditMode="relative" rAng="0" ptsTypes="AA">
                                          <p:cBhvr>
                                            <p:cTn id="77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833" y="50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9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0" dur="500" tmFilter="0, 0; .2, .5; .8, .5; 1, 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1" dur="250" autoRev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83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33333E-6 L 0.40872 -0.26991 " pathEditMode="relative" rAng="0" ptsTypes="AA">
                                          <p:cBhvr>
                                            <p:cTn id="8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30" y="-1349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0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1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2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9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7037E-7 L 0.29909 -0.32222 " pathEditMode="relative" rAng="0" ptsTypes="AA">
                                          <p:cBhvr>
                                            <p:cTn id="99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948" y="-1611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1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2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3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0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  <p:bldP spid="13" grpId="0"/>
          <p:bldP spid="18" grpId="0"/>
          <p:bldP spid="19" grpId="0" animBg="1"/>
          <p:bldP spid="20" grpId="0" animBg="1"/>
          <p:bldP spid="21" grpId="0" animBg="1"/>
          <p:bldP spid="2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2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4.07407E-6 L 0.40807 0.47385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04" y="2368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8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0" dur="25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2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3.7037E-7 L 0.51666 0.10139 " pathEditMode="relative" rAng="0" ptsTypes="AA">
                                          <p:cBhvr>
                                            <p:cTn id="77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5833" y="506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9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0" dur="500" tmFilter="0, 0; .2, .5; .8, .5; 1, 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1" dur="250" autoRev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83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33333E-6 L 0.40872 -0.26991 " pathEditMode="relative" rAng="0" ptsTypes="AA">
                                          <p:cBhvr>
                                            <p:cTn id="8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430" y="-1349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0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1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2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94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3.7037E-7 L 0.29909 -0.32222 " pathEditMode="relative" rAng="0" ptsTypes="AA">
                                          <p:cBhvr>
                                            <p:cTn id="99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948" y="-1611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1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2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3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05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  <p:bldP spid="13" grpId="0"/>
          <p:bldP spid="18" grpId="0"/>
          <p:bldP spid="19" grpId="0" animBg="1"/>
          <p:bldP spid="20" grpId="0" animBg="1"/>
          <p:bldP spid="21" grpId="0" animBg="1"/>
          <p:bldP spid="22" grpId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488ECDE-E376-2C45-AFE7-0D90B0784E17}"/>
              </a:ext>
            </a:extLst>
          </p:cNvPr>
          <p:cNvGrpSpPr/>
          <p:nvPr/>
        </p:nvGrpSpPr>
        <p:grpSpPr>
          <a:xfrm>
            <a:off x="853590" y="13378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71D3CD2B-B2AE-2F42-8E9F-652ED3DDF0C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DEC4EBA-B0AD-514F-AB00-21AD062894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1DD2312-45F7-8E44-AAB5-86D4482503EB}"/>
              </a:ext>
            </a:extLst>
          </p:cNvPr>
          <p:cNvSpPr txBox="1"/>
          <p:nvPr/>
        </p:nvSpPr>
        <p:spPr>
          <a:xfrm>
            <a:off x="1513785" y="319527"/>
            <a:ext cx="908754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400" dirty="0"/>
              <a:t>b. Tìm số lớn nhất ở mỗi miếng bìa A, B, C, 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0B56D5-79FB-234F-8518-258E18E99F33}"/>
              </a:ext>
            </a:extLst>
          </p:cNvPr>
          <p:cNvSpPr txBox="1"/>
          <p:nvPr/>
        </p:nvSpPr>
        <p:spPr>
          <a:xfrm>
            <a:off x="2033062" y="2783515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E07235"/>
                </a:solidFill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5F61B6-F780-8E43-ACB4-67DF6C7C0783}"/>
              </a:ext>
            </a:extLst>
          </p:cNvPr>
          <p:cNvSpPr txBox="1"/>
          <p:nvPr/>
        </p:nvSpPr>
        <p:spPr>
          <a:xfrm>
            <a:off x="4147612" y="2783515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E07235"/>
                </a:solidFill>
              </a:rPr>
              <a:t>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269B69-1891-3242-A33B-EBD78CB1EC43}"/>
              </a:ext>
            </a:extLst>
          </p:cNvPr>
          <p:cNvSpPr txBox="1"/>
          <p:nvPr/>
        </p:nvSpPr>
        <p:spPr>
          <a:xfrm>
            <a:off x="6344800" y="2783515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E07235"/>
                </a:solidFill>
              </a:rPr>
              <a:t>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60B342-FC57-5A4C-90AF-A22D23E8B74B}"/>
              </a:ext>
            </a:extLst>
          </p:cNvPr>
          <p:cNvSpPr txBox="1"/>
          <p:nvPr/>
        </p:nvSpPr>
        <p:spPr>
          <a:xfrm>
            <a:off x="8451210" y="2783515"/>
            <a:ext cx="54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E07235"/>
                </a:solidFill>
              </a:rPr>
              <a:t>D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C558513-169F-0B46-8897-9E56426741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050486"/>
              </p:ext>
            </p:extLst>
          </p:nvPr>
        </p:nvGraphicFramePr>
        <p:xfrm>
          <a:off x="1644604" y="1572295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22F407B-8E24-4F4B-918C-155A27B320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519401"/>
              </p:ext>
            </p:extLst>
          </p:nvPr>
        </p:nvGraphicFramePr>
        <p:xfrm>
          <a:off x="3759154" y="1572295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DAC5093-0032-2341-83D6-F94F6958C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14884"/>
              </p:ext>
            </p:extLst>
          </p:nvPr>
        </p:nvGraphicFramePr>
        <p:xfrm>
          <a:off x="5910953" y="1572295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3A1B0C0-B236-4440-BAFA-F0884B481D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050168"/>
              </p:ext>
            </p:extLst>
          </p:nvPr>
        </p:nvGraphicFramePr>
        <p:xfrm>
          <a:off x="8062752" y="1572295"/>
          <a:ext cx="1318798" cy="112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99">
                  <a:extLst>
                    <a:ext uri="{9D8B030D-6E8A-4147-A177-3AD203B41FA5}">
                      <a16:colId xmlns:a16="http://schemas.microsoft.com/office/drawing/2014/main" val="83785049"/>
                    </a:ext>
                  </a:extLst>
                </a:gridCol>
                <a:gridCol w="659399">
                  <a:extLst>
                    <a:ext uri="{9D8B030D-6E8A-4147-A177-3AD203B41FA5}">
                      <a16:colId xmlns:a16="http://schemas.microsoft.com/office/drawing/2014/main" val="2119011713"/>
                    </a:ext>
                  </a:extLst>
                </a:gridCol>
              </a:tblGrid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464309"/>
                  </a:ext>
                </a:extLst>
              </a:tr>
              <a:tr h="560231"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12923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CE8EF018-A8B8-F042-A140-8F59CA8C41F0}"/>
              </a:ext>
            </a:extLst>
          </p:cNvPr>
          <p:cNvSpPr/>
          <p:nvPr/>
        </p:nvSpPr>
        <p:spPr>
          <a:xfrm>
            <a:off x="2372161" y="2183325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B57A09-420C-1141-A65C-C740E36EB2E1}"/>
              </a:ext>
            </a:extLst>
          </p:cNvPr>
          <p:cNvSpPr/>
          <p:nvPr/>
        </p:nvSpPr>
        <p:spPr>
          <a:xfrm>
            <a:off x="1644604" y="3606631"/>
            <a:ext cx="9398727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VN" sz="2400" dirty="0">
                <a:solidFill>
                  <a:prstClr val="black"/>
                </a:solidFill>
              </a:rPr>
              <a:t>Sắp xếp các số         ,         ,        ,         theo thứ tự từ </a:t>
            </a:r>
            <a:r>
              <a:rPr lang="en-VN" sz="2400" b="1" dirty="0">
                <a:solidFill>
                  <a:srgbClr val="FF0000"/>
                </a:solidFill>
              </a:rPr>
              <a:t>bé đến lớn</a:t>
            </a:r>
            <a:r>
              <a:rPr lang="en-VN" sz="24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3EFF0DD-47E9-9E42-B7E8-E5135221B740}"/>
              </a:ext>
            </a:extLst>
          </p:cNvPr>
          <p:cNvSpPr/>
          <p:nvPr/>
        </p:nvSpPr>
        <p:spPr>
          <a:xfrm>
            <a:off x="2192612" y="2132526"/>
            <a:ext cx="904811" cy="560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84CC644-B040-5648-8ED7-3780FD462EC8}"/>
              </a:ext>
            </a:extLst>
          </p:cNvPr>
          <p:cNvSpPr/>
          <p:nvPr/>
        </p:nvSpPr>
        <p:spPr>
          <a:xfrm>
            <a:off x="4483527" y="218497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393168B-ADBD-3A42-9469-10654A02F4A4}"/>
              </a:ext>
            </a:extLst>
          </p:cNvPr>
          <p:cNvSpPr/>
          <p:nvPr/>
        </p:nvSpPr>
        <p:spPr>
          <a:xfrm>
            <a:off x="4298502" y="2139652"/>
            <a:ext cx="904811" cy="560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330DDC5-DE45-FF44-9DE0-DFB6CFCCC2A2}"/>
              </a:ext>
            </a:extLst>
          </p:cNvPr>
          <p:cNvSpPr/>
          <p:nvPr/>
        </p:nvSpPr>
        <p:spPr>
          <a:xfrm>
            <a:off x="6636060" y="218497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2C237E9-C079-0F46-B96B-60DFB120A08C}"/>
              </a:ext>
            </a:extLst>
          </p:cNvPr>
          <p:cNvSpPr/>
          <p:nvPr/>
        </p:nvSpPr>
        <p:spPr>
          <a:xfrm>
            <a:off x="6461986" y="2139652"/>
            <a:ext cx="904811" cy="560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8434243-F04A-5E44-AE30-7587C0E473D5}"/>
              </a:ext>
            </a:extLst>
          </p:cNvPr>
          <p:cNvSpPr/>
          <p:nvPr/>
        </p:nvSpPr>
        <p:spPr>
          <a:xfrm>
            <a:off x="8784765" y="2184645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B5DEDDA-2AB7-9341-AF54-4F221B536EAF}"/>
              </a:ext>
            </a:extLst>
          </p:cNvPr>
          <p:cNvSpPr/>
          <p:nvPr/>
        </p:nvSpPr>
        <p:spPr>
          <a:xfrm>
            <a:off x="8605216" y="2133846"/>
            <a:ext cx="904811" cy="5602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0CA5E5-7D50-AF4F-9F52-FC526CF7C0F3}"/>
              </a:ext>
            </a:extLst>
          </p:cNvPr>
          <p:cNvSpPr txBox="1"/>
          <p:nvPr/>
        </p:nvSpPr>
        <p:spPr>
          <a:xfrm>
            <a:off x="1653920" y="4573815"/>
            <a:ext cx="115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  <a:sym typeface="Wingdings" pitchFamily="2" charset="2"/>
              </a:rPr>
              <a:t> 36,</a:t>
            </a:r>
            <a:endParaRPr lang="en-VN" sz="28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4E92F2-951C-5742-AD2E-E74B029DB2EB}"/>
              </a:ext>
            </a:extLst>
          </p:cNvPr>
          <p:cNvSpPr txBox="1"/>
          <p:nvPr/>
        </p:nvSpPr>
        <p:spPr>
          <a:xfrm>
            <a:off x="2845658" y="4571640"/>
            <a:ext cx="115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  <a:sym typeface="Wingdings" pitchFamily="2" charset="2"/>
              </a:rPr>
              <a:t>54,</a:t>
            </a:r>
            <a:endParaRPr lang="en-VN" sz="2800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CFB8E9A-E23E-D14C-818C-828EEF2A45C4}"/>
              </a:ext>
            </a:extLst>
          </p:cNvPr>
          <p:cNvSpPr txBox="1"/>
          <p:nvPr/>
        </p:nvSpPr>
        <p:spPr>
          <a:xfrm>
            <a:off x="3572080" y="4587987"/>
            <a:ext cx="115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  <a:sym typeface="Wingdings" pitchFamily="2" charset="2"/>
              </a:rPr>
              <a:t>58,</a:t>
            </a:r>
            <a:endParaRPr lang="en-VN" sz="2800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68236A8-6B6F-A944-A8F8-2130A10E4940}"/>
              </a:ext>
            </a:extLst>
          </p:cNvPr>
          <p:cNvSpPr txBox="1"/>
          <p:nvPr/>
        </p:nvSpPr>
        <p:spPr>
          <a:xfrm>
            <a:off x="4298502" y="4598217"/>
            <a:ext cx="1151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  <a:sym typeface="Wingdings" pitchFamily="2" charset="2"/>
              </a:rPr>
              <a:t>76</a:t>
            </a:r>
            <a:endParaRPr lang="en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33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6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9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2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-1.85185E-6 L 0.12838 0.22431 " pathEditMode="relative" rAng="0" ptsTypes="AA">
                                          <p:cBhvr>
                                            <p:cTn id="60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419" y="1120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-3.33333E-6 L 0.02761 0.22338 " pathEditMode="relative" rAng="0" ptsTypes="AA">
                                          <p:cBhvr>
                                            <p:cTn id="67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80" y="1115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3.33333E-6 L -0.08737 0.22338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375" y="1115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3.33333E-6 L -0.1974 0.22199 " pathEditMode="relative" rAng="0" ptsTypes="AA">
                                          <p:cBhvr>
                                            <p:cTn id="81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870" y="1108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5" fill="hold">
                          <p:stCondLst>
                            <p:cond delay="indefinite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  <p:bldP spid="7" grpId="0"/>
          <p:bldP spid="8" grpId="0"/>
          <p:bldP spid="9" grpId="0"/>
          <p:bldP spid="14" grpId="0"/>
          <p:bldP spid="14" grpId="1"/>
          <p:bldP spid="15" grpId="0"/>
          <p:bldP spid="16" grpId="0" animBg="1"/>
          <p:bldP spid="17" grpId="0"/>
          <p:bldP spid="17" grpId="1"/>
          <p:bldP spid="18" grpId="0" animBg="1"/>
          <p:bldP spid="19" grpId="0"/>
          <p:bldP spid="19" grpId="1"/>
          <p:bldP spid="20" grpId="0" animBg="1"/>
          <p:bldP spid="21" grpId="0"/>
          <p:bldP spid="21" grpId="1"/>
          <p:bldP spid="22" grpId="0" animBg="1"/>
          <p:bldP spid="23" grpId="0"/>
          <p:bldP spid="24" grpId="0"/>
          <p:bldP spid="25" grpId="0"/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6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9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2" presetID="1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-1.85185E-6 L 0.12838 0.22431 " pathEditMode="relative" rAng="0" ptsTypes="AA">
                                          <p:cBhvr>
                                            <p:cTn id="60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419" y="1120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91667E-6 -3.33333E-6 L 0.02761 0.22338 " pathEditMode="relative" rAng="0" ptsTypes="AA">
                                          <p:cBhvr>
                                            <p:cTn id="67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80" y="1115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3.33333E-6 L -0.08737 0.22338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375" y="1115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42" presetClass="path" presetSubtype="0" accel="50000" de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3.33333E-6 L -0.1974 0.22199 " pathEditMode="relative" rAng="0" ptsTypes="AA">
                                          <p:cBhvr>
                                            <p:cTn id="81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870" y="1108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5" fill="hold">
                          <p:stCondLst>
                            <p:cond delay="indefinite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/>
          <p:bldP spid="7" grpId="0"/>
          <p:bldP spid="8" grpId="0"/>
          <p:bldP spid="9" grpId="0"/>
          <p:bldP spid="14" grpId="0"/>
          <p:bldP spid="14" grpId="1"/>
          <p:bldP spid="15" grpId="0"/>
          <p:bldP spid="16" grpId="0" animBg="1"/>
          <p:bldP spid="17" grpId="0"/>
          <p:bldP spid="17" grpId="1"/>
          <p:bldP spid="18" grpId="0" animBg="1"/>
          <p:bldP spid="19" grpId="0"/>
          <p:bldP spid="19" grpId="1"/>
          <p:bldP spid="20" grpId="0" animBg="1"/>
          <p:bldP spid="21" grpId="0"/>
          <p:bldP spid="21" grpId="1"/>
          <p:bldP spid="22" grpId="0" animBg="1"/>
          <p:bldP spid="23" grpId="0"/>
          <p:bldP spid="24" grpId="0"/>
          <p:bldP spid="25" grpId="0"/>
          <p:bldP spid="26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5116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19AB46BF-B826-124E-B2EE-812D0F917E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377565" y="163537"/>
            <a:ext cx="2823898" cy="109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E78AB84-6EC0-FB42-B1CD-3DD076EDE0FA}"/>
              </a:ext>
            </a:extLst>
          </p:cNvPr>
          <p:cNvGrpSpPr/>
          <p:nvPr/>
        </p:nvGrpSpPr>
        <p:grpSpPr>
          <a:xfrm>
            <a:off x="3174278" y="23732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7C2800A-9108-5F4F-A2B1-78097C63E6FC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47C004D-BFAD-2D4B-95C1-76CDE3E625D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18B8AFA-95AE-6645-8519-53BDE7A7B9B6}"/>
              </a:ext>
            </a:extLst>
          </p:cNvPr>
          <p:cNvSpPr txBox="1"/>
          <p:nvPr/>
        </p:nvSpPr>
        <p:spPr>
          <a:xfrm>
            <a:off x="3834473" y="462432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Hoàn thành bảng sau (theo mẫu):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CEB0860-6D42-424D-8EB4-A12A82044A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27505"/>
              </p:ext>
            </p:extLst>
          </p:nvPr>
        </p:nvGraphicFramePr>
        <p:xfrm>
          <a:off x="1046161" y="1476110"/>
          <a:ext cx="9898064" cy="4919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6526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969261">
                  <a:extLst>
                    <a:ext uri="{9D8B030D-6E8A-4147-A177-3AD203B41FA5}">
                      <a16:colId xmlns:a16="http://schemas.microsoft.com/office/drawing/2014/main" val="67752427"/>
                    </a:ext>
                  </a:extLst>
                </a:gridCol>
                <a:gridCol w="1028909">
                  <a:extLst>
                    <a:ext uri="{9D8B030D-6E8A-4147-A177-3AD203B41FA5}">
                      <a16:colId xmlns:a16="http://schemas.microsoft.com/office/drawing/2014/main" val="1818071520"/>
                    </a:ext>
                  </a:extLst>
                </a:gridCol>
                <a:gridCol w="1178025">
                  <a:extLst>
                    <a:ext uri="{9D8B030D-6E8A-4147-A177-3AD203B41FA5}">
                      <a16:colId xmlns:a16="http://schemas.microsoft.com/office/drawing/2014/main" val="126473517"/>
                    </a:ext>
                  </a:extLst>
                </a:gridCol>
                <a:gridCol w="2475343">
                  <a:extLst>
                    <a:ext uri="{9D8B030D-6E8A-4147-A177-3AD203B41FA5}">
                      <a16:colId xmlns:a16="http://schemas.microsoft.com/office/drawing/2014/main" val="241307219"/>
                    </a:ext>
                  </a:extLst>
                </a:gridCol>
              </a:tblGrid>
              <a:tr h="439530">
                <a:tc>
                  <a:txBody>
                    <a:bodyPr/>
                    <a:lstStyle/>
                    <a:p>
                      <a:pPr algn="ctr"/>
                      <a:endParaRPr lang="en-VN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5717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846840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0035CF8A-3542-0F49-8C33-8EB421EB6C6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3489" y="2071130"/>
            <a:ext cx="365275" cy="8670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2BFD54-855E-6A44-B4AE-C1816AC3C0F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7225" y="2071130"/>
            <a:ext cx="365275" cy="8670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1252D6-2246-194E-A17A-55DA17C9D99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9408" y="2071130"/>
            <a:ext cx="365275" cy="867074"/>
          </a:xfrm>
          <a:prstGeom prst="rect">
            <a:avLst/>
          </a:prstGeom>
        </p:spPr>
      </p:pic>
      <p:sp>
        <p:nvSpPr>
          <p:cNvPr id="11" name="Can 33">
            <a:extLst>
              <a:ext uri="{FF2B5EF4-FFF2-40B4-BE49-F238E27FC236}">
                <a16:creationId xmlns:a16="http://schemas.microsoft.com/office/drawing/2014/main" id="{96AC2C28-0D56-014F-B68E-7BD8DCAB48AD}"/>
              </a:ext>
            </a:extLst>
          </p:cNvPr>
          <p:cNvSpPr/>
          <p:nvPr/>
        </p:nvSpPr>
        <p:spPr>
          <a:xfrm>
            <a:off x="4074536" y="2095193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81BE2F-F1C3-D845-98E0-D61E2D4406BD}"/>
              </a:ext>
            </a:extLst>
          </p:cNvPr>
          <p:cNvSpPr txBox="1"/>
          <p:nvPr/>
        </p:nvSpPr>
        <p:spPr>
          <a:xfrm>
            <a:off x="5430318" y="2245665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3</a:t>
            </a:r>
          </a:p>
        </p:txBody>
      </p:sp>
      <p:sp>
        <p:nvSpPr>
          <p:cNvPr id="13" name="Can 33">
            <a:extLst>
              <a:ext uri="{FF2B5EF4-FFF2-40B4-BE49-F238E27FC236}">
                <a16:creationId xmlns:a16="http://schemas.microsoft.com/office/drawing/2014/main" id="{6226CA3C-44D8-9046-91B1-4BB3F02CBE25}"/>
              </a:ext>
            </a:extLst>
          </p:cNvPr>
          <p:cNvSpPr/>
          <p:nvPr/>
        </p:nvSpPr>
        <p:spPr>
          <a:xfrm>
            <a:off x="4405845" y="2095194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an 33">
            <a:extLst>
              <a:ext uri="{FF2B5EF4-FFF2-40B4-BE49-F238E27FC236}">
                <a16:creationId xmlns:a16="http://schemas.microsoft.com/office/drawing/2014/main" id="{E4B2A4A6-8F3A-8C43-A513-AC6B21153239}"/>
              </a:ext>
            </a:extLst>
          </p:cNvPr>
          <p:cNvSpPr/>
          <p:nvPr/>
        </p:nvSpPr>
        <p:spPr>
          <a:xfrm>
            <a:off x="4724461" y="2095193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an 33">
            <a:extLst>
              <a:ext uri="{FF2B5EF4-FFF2-40B4-BE49-F238E27FC236}">
                <a16:creationId xmlns:a16="http://schemas.microsoft.com/office/drawing/2014/main" id="{BFF6BFE7-C783-A544-BF40-07439507B0D0}"/>
              </a:ext>
            </a:extLst>
          </p:cNvPr>
          <p:cNvSpPr/>
          <p:nvPr/>
        </p:nvSpPr>
        <p:spPr>
          <a:xfrm>
            <a:off x="5051843" y="2094895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900053-5486-CE48-AECB-336DE8E8FBB2}"/>
              </a:ext>
            </a:extLst>
          </p:cNvPr>
          <p:cNvSpPr txBox="1"/>
          <p:nvPr/>
        </p:nvSpPr>
        <p:spPr>
          <a:xfrm>
            <a:off x="6459486" y="2245665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5289E6-5E32-AF49-A100-4F74A5A43799}"/>
              </a:ext>
            </a:extLst>
          </p:cNvPr>
          <p:cNvSpPr txBox="1"/>
          <p:nvPr/>
        </p:nvSpPr>
        <p:spPr>
          <a:xfrm>
            <a:off x="7525276" y="2245665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34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9FFCE0-0F8B-7E4C-81C1-2683CFC2D520}"/>
              </a:ext>
            </a:extLst>
          </p:cNvPr>
          <p:cNvSpPr txBox="1"/>
          <p:nvPr/>
        </p:nvSpPr>
        <p:spPr>
          <a:xfrm>
            <a:off x="8474304" y="2300913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/>
              <a:t>Ba mươi tư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6967454-FE7A-9046-BF2C-11B7FB424C7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3489" y="3157691"/>
            <a:ext cx="365275" cy="8670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630B003-6CC5-5748-B5BB-64DEAFE75F5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7225" y="3157691"/>
            <a:ext cx="365275" cy="8670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4A65D62-2ED5-6F45-B74D-54AAB900C2F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2513" y="3169615"/>
            <a:ext cx="365275" cy="86707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6FC9C21-C05B-1F45-BAE8-67734BA0A687}"/>
              </a:ext>
            </a:extLst>
          </p:cNvPr>
          <p:cNvSpPr txBox="1"/>
          <p:nvPr/>
        </p:nvSpPr>
        <p:spPr>
          <a:xfrm>
            <a:off x="5469147" y="328440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5</a:t>
            </a:r>
          </a:p>
        </p:txBody>
      </p:sp>
      <p:sp>
        <p:nvSpPr>
          <p:cNvPr id="27" name="Can 33">
            <a:extLst>
              <a:ext uri="{FF2B5EF4-FFF2-40B4-BE49-F238E27FC236}">
                <a16:creationId xmlns:a16="http://schemas.microsoft.com/office/drawing/2014/main" id="{8EC4357F-DBB5-6449-A9DD-1B78F0B5ACA4}"/>
              </a:ext>
            </a:extLst>
          </p:cNvPr>
          <p:cNvSpPr/>
          <p:nvPr/>
        </p:nvSpPr>
        <p:spPr>
          <a:xfrm>
            <a:off x="5051843" y="3175148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BECE02C-78A8-4745-A989-E8EE192CFA24}"/>
              </a:ext>
            </a:extLst>
          </p:cNvPr>
          <p:cNvSpPr txBox="1"/>
          <p:nvPr/>
        </p:nvSpPr>
        <p:spPr>
          <a:xfrm>
            <a:off x="6498315" y="328440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BCDCA60-621F-6941-8C39-B65506DF1823}"/>
              </a:ext>
            </a:extLst>
          </p:cNvPr>
          <p:cNvSpPr txBox="1"/>
          <p:nvPr/>
        </p:nvSpPr>
        <p:spPr>
          <a:xfrm>
            <a:off x="7564105" y="328440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51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CE3E2EB-9036-864B-9F40-6CBFB0401FD5}"/>
              </a:ext>
            </a:extLst>
          </p:cNvPr>
          <p:cNvSpPr txBox="1"/>
          <p:nvPr/>
        </p:nvSpPr>
        <p:spPr>
          <a:xfrm>
            <a:off x="8498987" y="3330572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/>
              <a:t>Năm mươi mốt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09F2EA7-02FD-CA44-B039-656BABD7613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9299" y="3169615"/>
            <a:ext cx="365275" cy="86707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466A85D-A6B7-264E-AA82-6DA4924513A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9234" y="3193549"/>
            <a:ext cx="365275" cy="86707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633DD44-51B2-DB4B-A02E-93742890303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3489" y="4255401"/>
            <a:ext cx="365275" cy="86707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A19CAEF-CF0E-CF4E-9868-729F5ADA3C5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7225" y="4255401"/>
            <a:ext cx="365275" cy="86707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A44CAD6-414D-4940-97A2-4C1AFD5ADD4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2513" y="4267325"/>
            <a:ext cx="365275" cy="867074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CA451234-663C-F246-BDB8-CB79DDC46F16}"/>
              </a:ext>
            </a:extLst>
          </p:cNvPr>
          <p:cNvSpPr txBox="1"/>
          <p:nvPr/>
        </p:nvSpPr>
        <p:spPr>
          <a:xfrm>
            <a:off x="5469147" y="438211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8F990F8-DAE4-3D4E-90D7-920A668F54EC}"/>
              </a:ext>
            </a:extLst>
          </p:cNvPr>
          <p:cNvSpPr txBox="1"/>
          <p:nvPr/>
        </p:nvSpPr>
        <p:spPr>
          <a:xfrm>
            <a:off x="6498315" y="438211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73DE007-9205-8242-8072-46C8C611261B}"/>
              </a:ext>
            </a:extLst>
          </p:cNvPr>
          <p:cNvSpPr txBox="1"/>
          <p:nvPr/>
        </p:nvSpPr>
        <p:spPr>
          <a:xfrm>
            <a:off x="7564105" y="438211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46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74937DE-4E5B-3A49-8657-817E32CD9D18}"/>
              </a:ext>
            </a:extLst>
          </p:cNvPr>
          <p:cNvSpPr txBox="1"/>
          <p:nvPr/>
        </p:nvSpPr>
        <p:spPr>
          <a:xfrm>
            <a:off x="8498987" y="4428282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/>
              <a:t>Bốn mươi sáu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49E78D24-B845-6947-A0F5-411F88D9C5A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9299" y="4267325"/>
            <a:ext cx="365275" cy="867074"/>
          </a:xfrm>
          <a:prstGeom prst="rect">
            <a:avLst/>
          </a:prstGeom>
        </p:spPr>
      </p:pic>
      <p:sp>
        <p:nvSpPr>
          <p:cNvPr id="43" name="Can 33">
            <a:extLst>
              <a:ext uri="{FF2B5EF4-FFF2-40B4-BE49-F238E27FC236}">
                <a16:creationId xmlns:a16="http://schemas.microsoft.com/office/drawing/2014/main" id="{BD046474-047D-F046-8792-8958D0B02EC5}"/>
              </a:ext>
            </a:extLst>
          </p:cNvPr>
          <p:cNvSpPr/>
          <p:nvPr/>
        </p:nvSpPr>
        <p:spPr>
          <a:xfrm>
            <a:off x="3417297" y="4276200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id="{D7E0EDE9-CC08-F84C-A08F-4769BEC172DB}"/>
              </a:ext>
            </a:extLst>
          </p:cNvPr>
          <p:cNvSpPr/>
          <p:nvPr/>
        </p:nvSpPr>
        <p:spPr>
          <a:xfrm>
            <a:off x="3748606" y="4276201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id="{E52A797B-A0A5-9C45-9F59-BFE967DA9FF5}"/>
              </a:ext>
            </a:extLst>
          </p:cNvPr>
          <p:cNvSpPr/>
          <p:nvPr/>
        </p:nvSpPr>
        <p:spPr>
          <a:xfrm>
            <a:off x="4067222" y="4276200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an 33">
            <a:extLst>
              <a:ext uri="{FF2B5EF4-FFF2-40B4-BE49-F238E27FC236}">
                <a16:creationId xmlns:a16="http://schemas.microsoft.com/office/drawing/2014/main" id="{D62C8BBD-8FE4-B341-857F-A8B74ACF7B85}"/>
              </a:ext>
            </a:extLst>
          </p:cNvPr>
          <p:cNvSpPr/>
          <p:nvPr/>
        </p:nvSpPr>
        <p:spPr>
          <a:xfrm>
            <a:off x="4394604" y="4275902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an 33">
            <a:extLst>
              <a:ext uri="{FF2B5EF4-FFF2-40B4-BE49-F238E27FC236}">
                <a16:creationId xmlns:a16="http://schemas.microsoft.com/office/drawing/2014/main" id="{171AE844-9F09-BB42-BD3B-F74B59BDDC48}"/>
              </a:ext>
            </a:extLst>
          </p:cNvPr>
          <p:cNvSpPr/>
          <p:nvPr/>
        </p:nvSpPr>
        <p:spPr>
          <a:xfrm>
            <a:off x="4704220" y="4273628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Can 33">
            <a:extLst>
              <a:ext uri="{FF2B5EF4-FFF2-40B4-BE49-F238E27FC236}">
                <a16:creationId xmlns:a16="http://schemas.microsoft.com/office/drawing/2014/main" id="{DADCAA3D-A9C4-E747-8C59-A5609BEC123A}"/>
              </a:ext>
            </a:extLst>
          </p:cNvPr>
          <p:cNvSpPr/>
          <p:nvPr/>
        </p:nvSpPr>
        <p:spPr>
          <a:xfrm>
            <a:off x="5024168" y="4273330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5D611565-FD8B-0042-ADEE-2DC67CE9F00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7508" y="5422883"/>
            <a:ext cx="365275" cy="86707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F21333DD-C9C2-F04A-8EA2-C06128F561B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1244" y="5422883"/>
            <a:ext cx="365275" cy="86707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DA49E7A-1C04-2E4F-919A-63EFF0094A3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06532" y="5434807"/>
            <a:ext cx="365275" cy="867074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E5580630-9E4B-0849-A7D5-C70F41A4A605}"/>
              </a:ext>
            </a:extLst>
          </p:cNvPr>
          <p:cNvSpPr txBox="1"/>
          <p:nvPr/>
        </p:nvSpPr>
        <p:spPr>
          <a:xfrm>
            <a:off x="5463166" y="5549598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A84CD90-F0AC-0A4F-8BD8-E0ECC5FA952A}"/>
              </a:ext>
            </a:extLst>
          </p:cNvPr>
          <p:cNvSpPr txBox="1"/>
          <p:nvPr/>
        </p:nvSpPr>
        <p:spPr>
          <a:xfrm>
            <a:off x="6492334" y="5549598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5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9955CE8-2DCE-2146-A9D8-E3F7702BBE72}"/>
              </a:ext>
            </a:extLst>
          </p:cNvPr>
          <p:cNvSpPr txBox="1"/>
          <p:nvPr/>
        </p:nvSpPr>
        <p:spPr>
          <a:xfrm>
            <a:off x="7558124" y="5549598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55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AA4526E-6D00-1342-A45D-2CFC7ADD4708}"/>
              </a:ext>
            </a:extLst>
          </p:cNvPr>
          <p:cNvSpPr txBox="1"/>
          <p:nvPr/>
        </p:nvSpPr>
        <p:spPr>
          <a:xfrm>
            <a:off x="8493006" y="5595764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/>
              <a:t>Năm mươi lăm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0023A929-7DD6-0743-91A5-1B8EE38C4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3318" y="5434807"/>
            <a:ext cx="365275" cy="86707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C878A9DE-352E-C746-8293-5A064919B4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3253" y="5458741"/>
            <a:ext cx="365275" cy="867074"/>
          </a:xfrm>
          <a:prstGeom prst="rect">
            <a:avLst/>
          </a:prstGeom>
        </p:spPr>
      </p:pic>
      <p:sp>
        <p:nvSpPr>
          <p:cNvPr id="58" name="Can 33">
            <a:extLst>
              <a:ext uri="{FF2B5EF4-FFF2-40B4-BE49-F238E27FC236}">
                <a16:creationId xmlns:a16="http://schemas.microsoft.com/office/drawing/2014/main" id="{2B559F0F-2007-5446-AF8D-E73EA2CAB629}"/>
              </a:ext>
            </a:extLst>
          </p:cNvPr>
          <p:cNvSpPr/>
          <p:nvPr/>
        </p:nvSpPr>
        <p:spPr>
          <a:xfrm>
            <a:off x="3774495" y="5473637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Can 33">
            <a:extLst>
              <a:ext uri="{FF2B5EF4-FFF2-40B4-BE49-F238E27FC236}">
                <a16:creationId xmlns:a16="http://schemas.microsoft.com/office/drawing/2014/main" id="{A370CA57-60ED-DF4D-B375-43632EB83328}"/>
              </a:ext>
            </a:extLst>
          </p:cNvPr>
          <p:cNvSpPr/>
          <p:nvPr/>
        </p:nvSpPr>
        <p:spPr>
          <a:xfrm>
            <a:off x="4108572" y="5473638"/>
            <a:ext cx="55349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Can 33">
            <a:extLst>
              <a:ext uri="{FF2B5EF4-FFF2-40B4-BE49-F238E27FC236}">
                <a16:creationId xmlns:a16="http://schemas.microsoft.com/office/drawing/2014/main" id="{6FA011C6-1554-9D47-9080-ADB52311691A}"/>
              </a:ext>
            </a:extLst>
          </p:cNvPr>
          <p:cNvSpPr/>
          <p:nvPr/>
        </p:nvSpPr>
        <p:spPr>
          <a:xfrm>
            <a:off x="4406491" y="5473637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Can 33">
            <a:extLst>
              <a:ext uri="{FF2B5EF4-FFF2-40B4-BE49-F238E27FC236}">
                <a16:creationId xmlns:a16="http://schemas.microsoft.com/office/drawing/2014/main" id="{45BC91E3-69DE-7C43-BC18-A52E3AF12438}"/>
              </a:ext>
            </a:extLst>
          </p:cNvPr>
          <p:cNvSpPr/>
          <p:nvPr/>
        </p:nvSpPr>
        <p:spPr>
          <a:xfrm>
            <a:off x="4715944" y="5473339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Can 33">
            <a:extLst>
              <a:ext uri="{FF2B5EF4-FFF2-40B4-BE49-F238E27FC236}">
                <a16:creationId xmlns:a16="http://schemas.microsoft.com/office/drawing/2014/main" id="{313B6928-2C45-524F-99B7-59DAA8AEFDF7}"/>
              </a:ext>
            </a:extLst>
          </p:cNvPr>
          <p:cNvSpPr/>
          <p:nvPr/>
        </p:nvSpPr>
        <p:spPr>
          <a:xfrm>
            <a:off x="4997714" y="5468736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16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"/>
                            </p:stCondLst>
                            <p:childTnLst>
                              <p:par>
                                <p:cTn id="1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"/>
                            </p:stCondLst>
                            <p:childTnLst>
                              <p:par>
                                <p:cTn id="16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500"/>
                            </p:stCondLst>
                            <p:childTnLst>
                              <p:par>
                                <p:cTn id="17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500"/>
                            </p:stCondLst>
                            <p:childTnLst>
                              <p:par>
                                <p:cTn id="20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000"/>
                            </p:stCondLst>
                            <p:childTnLst>
                              <p:par>
                                <p:cTn id="20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500"/>
                            </p:stCondLst>
                            <p:childTnLst>
                              <p:par>
                                <p:cTn id="2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00"/>
                            </p:stCondLst>
                            <p:childTnLst>
                              <p:par>
                                <p:cTn id="2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500"/>
                            </p:stCondLst>
                            <p:childTnLst>
                              <p:par>
                                <p:cTn id="2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00"/>
                            </p:stCondLst>
                            <p:childTnLst>
                              <p:par>
                                <p:cTn id="2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/>
      <p:bldP spid="13" grpId="0" animBg="1"/>
      <p:bldP spid="14" grpId="0" animBg="1"/>
      <p:bldP spid="15" grpId="0" animBg="1"/>
      <p:bldP spid="17" grpId="0"/>
      <p:bldP spid="18" grpId="0"/>
      <p:bldP spid="19" grpId="0"/>
      <p:bldP spid="24" grpId="0"/>
      <p:bldP spid="27" grpId="0" animBg="1"/>
      <p:bldP spid="28" grpId="0"/>
      <p:bldP spid="29" grpId="0"/>
      <p:bldP spid="30" grpId="0"/>
      <p:bldP spid="36" grpId="0"/>
      <p:bldP spid="38" grpId="0"/>
      <p:bldP spid="39" grpId="0"/>
      <p:bldP spid="40" grpId="0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2" grpId="0"/>
      <p:bldP spid="53" grpId="0"/>
      <p:bldP spid="54" grpId="0"/>
      <p:bldP spid="55" grpId="0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FD22F3C8-E61D-C24B-89DB-656139B0AB9C}"/>
              </a:ext>
            </a:extLst>
          </p:cNvPr>
          <p:cNvGrpSpPr/>
          <p:nvPr/>
        </p:nvGrpSpPr>
        <p:grpSpPr>
          <a:xfrm>
            <a:off x="875071" y="1262442"/>
            <a:ext cx="10441858" cy="4703765"/>
            <a:chOff x="875071" y="1262442"/>
            <a:chExt cx="10441858" cy="4703765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8AA664C-86C5-3E42-9392-09A22BE8E402}"/>
                </a:ext>
              </a:extLst>
            </p:cNvPr>
            <p:cNvGrpSpPr/>
            <p:nvPr/>
          </p:nvGrpSpPr>
          <p:grpSpPr>
            <a:xfrm>
              <a:off x="875071" y="1262442"/>
              <a:ext cx="10441858" cy="4703765"/>
              <a:chOff x="875071" y="1262442"/>
              <a:chExt cx="10441858" cy="4703765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23E09133-4E28-1645-A29E-A9B9334C16B5}"/>
                  </a:ext>
                </a:extLst>
              </p:cNvPr>
              <p:cNvGrpSpPr/>
              <p:nvPr/>
            </p:nvGrpSpPr>
            <p:grpSpPr>
              <a:xfrm>
                <a:off x="875071" y="1262442"/>
                <a:ext cx="10441858" cy="4703765"/>
                <a:chOff x="875071" y="1262442"/>
                <a:chExt cx="10441858" cy="4703765"/>
              </a:xfrm>
            </p:grpSpPr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7486BAF9-78EF-A648-8105-7A4DB29ECF22}"/>
                    </a:ext>
                  </a:extLst>
                </p:cNvPr>
                <p:cNvGrpSpPr/>
                <p:nvPr/>
              </p:nvGrpSpPr>
              <p:grpSpPr>
                <a:xfrm>
                  <a:off x="875071" y="1262442"/>
                  <a:ext cx="10441858" cy="4703765"/>
                  <a:chOff x="875071" y="1262442"/>
                  <a:chExt cx="10441858" cy="4703765"/>
                </a:xfrm>
              </p:grpSpPr>
              <p:pic>
                <p:nvPicPr>
                  <p:cNvPr id="7" name="Picture 6">
                    <a:extLst>
                      <a:ext uri="{FF2B5EF4-FFF2-40B4-BE49-F238E27FC236}">
                        <a16:creationId xmlns:a16="http://schemas.microsoft.com/office/drawing/2014/main" id="{BE0F90A3-5907-714C-873D-7A98FC85156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clrChange>
                      <a:clrFrom>
                        <a:srgbClr val="FFFFFC"/>
                      </a:clrFrom>
                      <a:clrTo>
                        <a:srgbClr val="FFFFFC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sharpenSoften amount="52000"/>
                            </a14:imgEffect>
                            <a14:imgEffect>
                              <a14:colorTemperature colorTemp="7200"/>
                            </a14:imgEffect>
                            <a14:imgEffect>
                              <a14:saturation sat="200000"/>
                            </a14:imgEffect>
                            <a14:imgEffect>
                              <a14:brightnessContrast bright="4000" contrast="5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75071" y="1262442"/>
                    <a:ext cx="10441858" cy="4703765"/>
                  </a:xfrm>
                  <a:prstGeom prst="rect">
                    <a:avLst/>
                  </a:prstGeom>
                </p:spPr>
              </p:pic>
              <p:sp>
                <p:nvSpPr>
                  <p:cNvPr id="20" name="Freeform 19">
                    <a:extLst>
                      <a:ext uri="{FF2B5EF4-FFF2-40B4-BE49-F238E27FC236}">
                        <a16:creationId xmlns:a16="http://schemas.microsoft.com/office/drawing/2014/main" id="{4ECA41DF-8A96-1F49-B3EF-8B9D46CC4ACB}"/>
                      </a:ext>
                    </a:extLst>
                  </p:cNvPr>
                  <p:cNvSpPr/>
                  <p:nvPr/>
                </p:nvSpPr>
                <p:spPr>
                  <a:xfrm>
                    <a:off x="4599247" y="2358567"/>
                    <a:ext cx="1063929" cy="1103307"/>
                  </a:xfrm>
                  <a:custGeom>
                    <a:avLst/>
                    <a:gdLst>
                      <a:gd name="connsiteX0" fmla="*/ 83138 w 1142882"/>
                      <a:gd name="connsiteY0" fmla="*/ 532881 h 1091215"/>
                      <a:gd name="connsiteX1" fmla="*/ 68389 w 1142882"/>
                      <a:gd name="connsiteY1" fmla="*/ 1063823 h 1091215"/>
                      <a:gd name="connsiteX2" fmla="*/ 540338 w 1142882"/>
                      <a:gd name="connsiteY2" fmla="*/ 945836 h 1091215"/>
                      <a:gd name="connsiteX3" fmla="*/ 1100776 w 1142882"/>
                      <a:gd name="connsiteY3" fmla="*/ 355901 h 1091215"/>
                      <a:gd name="connsiteX4" fmla="*/ 1071280 w 1142882"/>
                      <a:gd name="connsiteY4" fmla="*/ 16688 h 1091215"/>
                      <a:gd name="connsiteX5" fmla="*/ 820557 w 1142882"/>
                      <a:gd name="connsiteY5" fmla="*/ 105178 h 1091215"/>
                      <a:gd name="connsiteX6" fmla="*/ 83138 w 1142882"/>
                      <a:gd name="connsiteY6" fmla="*/ 532881 h 1091215"/>
                      <a:gd name="connsiteX0" fmla="*/ 61837 w 1121581"/>
                      <a:gd name="connsiteY0" fmla="*/ 532881 h 1091215"/>
                      <a:gd name="connsiteX1" fmla="*/ 47088 w 1121581"/>
                      <a:gd name="connsiteY1" fmla="*/ 1063823 h 1091215"/>
                      <a:gd name="connsiteX2" fmla="*/ 519037 w 1121581"/>
                      <a:gd name="connsiteY2" fmla="*/ 945836 h 1091215"/>
                      <a:gd name="connsiteX3" fmla="*/ 1079475 w 1121581"/>
                      <a:gd name="connsiteY3" fmla="*/ 355901 h 1091215"/>
                      <a:gd name="connsiteX4" fmla="*/ 1049979 w 1121581"/>
                      <a:gd name="connsiteY4" fmla="*/ 16688 h 1091215"/>
                      <a:gd name="connsiteX5" fmla="*/ 799256 w 1121581"/>
                      <a:gd name="connsiteY5" fmla="*/ 105178 h 1091215"/>
                      <a:gd name="connsiteX6" fmla="*/ 61837 w 1121581"/>
                      <a:gd name="connsiteY6" fmla="*/ 532881 h 1091215"/>
                      <a:gd name="connsiteX0" fmla="*/ 49715 w 1109459"/>
                      <a:gd name="connsiteY0" fmla="*/ 532881 h 1091215"/>
                      <a:gd name="connsiteX1" fmla="*/ 34966 w 1109459"/>
                      <a:gd name="connsiteY1" fmla="*/ 1063823 h 1091215"/>
                      <a:gd name="connsiteX2" fmla="*/ 506915 w 1109459"/>
                      <a:gd name="connsiteY2" fmla="*/ 945836 h 1091215"/>
                      <a:gd name="connsiteX3" fmla="*/ 1067353 w 1109459"/>
                      <a:gd name="connsiteY3" fmla="*/ 355901 h 1091215"/>
                      <a:gd name="connsiteX4" fmla="*/ 1037857 w 1109459"/>
                      <a:gd name="connsiteY4" fmla="*/ 16688 h 1091215"/>
                      <a:gd name="connsiteX5" fmla="*/ 787134 w 1109459"/>
                      <a:gd name="connsiteY5" fmla="*/ 105178 h 1091215"/>
                      <a:gd name="connsiteX6" fmla="*/ 49715 w 1109459"/>
                      <a:gd name="connsiteY6" fmla="*/ 532881 h 1091215"/>
                      <a:gd name="connsiteX0" fmla="*/ 16998 w 1076742"/>
                      <a:gd name="connsiteY0" fmla="*/ 532881 h 1104070"/>
                      <a:gd name="connsiteX1" fmla="*/ 2249 w 1076742"/>
                      <a:gd name="connsiteY1" fmla="*/ 1063823 h 1104070"/>
                      <a:gd name="connsiteX2" fmla="*/ 474198 w 1076742"/>
                      <a:gd name="connsiteY2" fmla="*/ 945836 h 1104070"/>
                      <a:gd name="connsiteX3" fmla="*/ 1034636 w 1076742"/>
                      <a:gd name="connsiteY3" fmla="*/ 355901 h 1104070"/>
                      <a:gd name="connsiteX4" fmla="*/ 1005140 w 1076742"/>
                      <a:gd name="connsiteY4" fmla="*/ 16688 h 1104070"/>
                      <a:gd name="connsiteX5" fmla="*/ 754417 w 1076742"/>
                      <a:gd name="connsiteY5" fmla="*/ 105178 h 1104070"/>
                      <a:gd name="connsiteX6" fmla="*/ 16998 w 1076742"/>
                      <a:gd name="connsiteY6" fmla="*/ 532881 h 1104070"/>
                      <a:gd name="connsiteX0" fmla="*/ 16998 w 1063929"/>
                      <a:gd name="connsiteY0" fmla="*/ 532118 h 1103307"/>
                      <a:gd name="connsiteX1" fmla="*/ 2249 w 1063929"/>
                      <a:gd name="connsiteY1" fmla="*/ 1063060 h 1103307"/>
                      <a:gd name="connsiteX2" fmla="*/ 474198 w 1063929"/>
                      <a:gd name="connsiteY2" fmla="*/ 945073 h 1103307"/>
                      <a:gd name="connsiteX3" fmla="*/ 1034636 w 1063929"/>
                      <a:gd name="connsiteY3" fmla="*/ 355138 h 1103307"/>
                      <a:gd name="connsiteX4" fmla="*/ 960895 w 1063929"/>
                      <a:gd name="connsiteY4" fmla="*/ 15925 h 1103307"/>
                      <a:gd name="connsiteX5" fmla="*/ 754417 w 1063929"/>
                      <a:gd name="connsiteY5" fmla="*/ 104415 h 1103307"/>
                      <a:gd name="connsiteX6" fmla="*/ 16998 w 1063929"/>
                      <a:gd name="connsiteY6" fmla="*/ 532118 h 1103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63929" h="1103307">
                        <a:moveTo>
                          <a:pt x="16998" y="532118"/>
                        </a:moveTo>
                        <a:cubicBezTo>
                          <a:pt x="-5124" y="706641"/>
                          <a:pt x="-209" y="964737"/>
                          <a:pt x="2249" y="1063060"/>
                        </a:cubicBezTo>
                        <a:cubicBezTo>
                          <a:pt x="4707" y="1161383"/>
                          <a:pt x="302134" y="1063060"/>
                          <a:pt x="474198" y="945073"/>
                        </a:cubicBezTo>
                        <a:cubicBezTo>
                          <a:pt x="646262" y="827086"/>
                          <a:pt x="953520" y="509996"/>
                          <a:pt x="1034636" y="355138"/>
                        </a:cubicBezTo>
                        <a:cubicBezTo>
                          <a:pt x="1115752" y="200280"/>
                          <a:pt x="1007598" y="57712"/>
                          <a:pt x="960895" y="15925"/>
                        </a:cubicBezTo>
                        <a:cubicBezTo>
                          <a:pt x="914192" y="-25862"/>
                          <a:pt x="911733" y="18383"/>
                          <a:pt x="754417" y="104415"/>
                        </a:cubicBezTo>
                        <a:cubicBezTo>
                          <a:pt x="597101" y="190447"/>
                          <a:pt x="39120" y="357595"/>
                          <a:pt x="16998" y="53211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VN"/>
                  </a:p>
                </p:txBody>
              </p:sp>
            </p:grp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F29793F-9D4B-404D-96F0-CF055461396C}"/>
                    </a:ext>
                  </a:extLst>
                </p:cNvPr>
                <p:cNvSpPr txBox="1"/>
                <p:nvPr/>
              </p:nvSpPr>
              <p:spPr>
                <a:xfrm>
                  <a:off x="1740721" y="2787074"/>
                  <a:ext cx="2719510" cy="461665"/>
                </a:xfrm>
                <a:prstGeom prst="rect">
                  <a:avLst/>
                </a:prstGeom>
                <a:solidFill>
                  <a:srgbClr val="EBA27A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VN" sz="2400" dirty="0"/>
                    <a:t>5 chục và 4 đơn vị</a:t>
                  </a:r>
                </a:p>
              </p:txBody>
            </p:sp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D8ED6AF-694B-7A41-9674-5E1FC307C092}"/>
                  </a:ext>
                </a:extLst>
              </p:cNvPr>
              <p:cNvSpPr txBox="1"/>
              <p:nvPr/>
            </p:nvSpPr>
            <p:spPr>
              <a:xfrm>
                <a:off x="7403628" y="2895472"/>
                <a:ext cx="2684269" cy="461665"/>
              </a:xfrm>
              <a:prstGeom prst="rect">
                <a:avLst/>
              </a:prstGeom>
              <a:solidFill>
                <a:srgbClr val="EBA27A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VN" sz="2400" dirty="0"/>
                  <a:t>7 chục và 0 đơn vị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BCDC7A7-5A8F-2449-A160-E024AA84B9DB}"/>
                  </a:ext>
                </a:extLst>
              </p:cNvPr>
              <p:cNvSpPr txBox="1"/>
              <p:nvPr/>
            </p:nvSpPr>
            <p:spPr>
              <a:xfrm>
                <a:off x="2020323" y="5128849"/>
                <a:ext cx="2684269" cy="461665"/>
              </a:xfrm>
              <a:prstGeom prst="rect">
                <a:avLst/>
              </a:prstGeom>
              <a:solidFill>
                <a:srgbClr val="F9CB84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VN" sz="2400" dirty="0"/>
                  <a:t>6 chục và 6 đơn vị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310C5A8-B1B4-AE47-A9FE-CD1CC49F4D02}"/>
                  </a:ext>
                </a:extLst>
              </p:cNvPr>
              <p:cNvSpPr txBox="1"/>
              <p:nvPr/>
            </p:nvSpPr>
            <p:spPr>
              <a:xfrm>
                <a:off x="7848273" y="5081247"/>
                <a:ext cx="2684269" cy="461665"/>
              </a:xfrm>
              <a:prstGeom prst="rect">
                <a:avLst/>
              </a:prstGeom>
              <a:solidFill>
                <a:srgbClr val="F9CB84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VN" sz="2400" dirty="0"/>
                  <a:t>4 chục và 8 đơn vị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A6D378F-BA73-9247-A01E-4B59BF6478DD}"/>
                </a:ext>
              </a:extLst>
            </p:cNvPr>
            <p:cNvGrpSpPr/>
            <p:nvPr/>
          </p:nvGrpSpPr>
          <p:grpSpPr>
            <a:xfrm>
              <a:off x="5619648" y="1963373"/>
              <a:ext cx="713236" cy="584775"/>
              <a:chOff x="5619648" y="1963373"/>
              <a:chExt cx="713236" cy="584775"/>
            </a:xfrm>
          </p:grpSpPr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E5D8969-0F24-794A-BCF8-F625C50B7D0E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202C1BF-B7B9-184F-832A-017C6A22BE36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3200" b="1" dirty="0">
                    <a:ln w="19050">
                      <a:solidFill>
                        <a:schemeClr val="bg1"/>
                      </a:solidFill>
                    </a:ln>
                  </a:rPr>
                  <a:t>54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3100023-AD25-2F4C-AE42-DEF5907E8A65}"/>
                </a:ext>
              </a:extLst>
            </p:cNvPr>
            <p:cNvGrpSpPr/>
            <p:nvPr/>
          </p:nvGrpSpPr>
          <p:grpSpPr>
            <a:xfrm>
              <a:off x="5774654" y="2956351"/>
              <a:ext cx="713236" cy="584775"/>
              <a:chOff x="5619648" y="1963373"/>
              <a:chExt cx="713236" cy="584775"/>
            </a:xfrm>
          </p:grpSpPr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B509F19C-B26C-8747-8477-0155CBA7CDF1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C9230A6-7BBB-1344-B301-AA0160F5A518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3200" b="1" dirty="0">
                    <a:ln w="19050">
                      <a:solidFill>
                        <a:schemeClr val="bg1"/>
                      </a:solidFill>
                    </a:ln>
                  </a:rPr>
                  <a:t>48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5BB7CA2-16B1-184C-B1E2-9084FE83F392}"/>
                </a:ext>
              </a:extLst>
            </p:cNvPr>
            <p:cNvGrpSpPr/>
            <p:nvPr/>
          </p:nvGrpSpPr>
          <p:grpSpPr>
            <a:xfrm>
              <a:off x="5247954" y="3836292"/>
              <a:ext cx="713236" cy="584775"/>
              <a:chOff x="5619648" y="1963373"/>
              <a:chExt cx="713236" cy="584775"/>
            </a:xfrm>
          </p:grpSpPr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F671E96D-8CD7-F94C-9B95-6D1FBB5E4444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B8629D3-352B-1241-B12F-13FCA97A1FFE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3200" b="1" dirty="0">
                    <a:ln w="19050">
                      <a:solidFill>
                        <a:schemeClr val="bg1"/>
                      </a:solidFill>
                    </a:ln>
                  </a:rPr>
                  <a:t>66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59643B5-797B-374E-BEA5-034719FF60C9}"/>
                </a:ext>
              </a:extLst>
            </p:cNvPr>
            <p:cNvGrpSpPr/>
            <p:nvPr/>
          </p:nvGrpSpPr>
          <p:grpSpPr>
            <a:xfrm>
              <a:off x="5749975" y="4854799"/>
              <a:ext cx="713236" cy="584775"/>
              <a:chOff x="5619648" y="1963373"/>
              <a:chExt cx="713236" cy="584775"/>
            </a:xfrm>
          </p:grpSpPr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23B0B74C-C682-0245-B13C-0BB00F259E9A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0F01ACA-866C-6F44-8279-A3A5EB064805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3200" b="1" dirty="0">
                    <a:ln w="19050">
                      <a:solidFill>
                        <a:schemeClr val="bg1"/>
                      </a:solidFill>
                    </a:ln>
                  </a:rPr>
                  <a:t>70</a:t>
                </a: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3C3464B-36F3-BF4F-BA60-2937E94FB24F}"/>
              </a:ext>
            </a:extLst>
          </p:cNvPr>
          <p:cNvGrpSpPr/>
          <p:nvPr/>
        </p:nvGrpSpPr>
        <p:grpSpPr>
          <a:xfrm>
            <a:off x="4177169" y="40507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0C58535-48C7-FA4F-BDFE-82E2B0842A6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9ADDCA3-8112-104E-867F-C8F10734EC1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1AC9D9D-52B3-B043-BD1A-99039CC75FC5}"/>
              </a:ext>
            </a:extLst>
          </p:cNvPr>
          <p:cNvSpPr txBox="1"/>
          <p:nvPr/>
        </p:nvSpPr>
        <p:spPr>
          <a:xfrm>
            <a:off x="4837364" y="630183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Tìm cà rốt cho thỏ.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2E4673-F70F-7545-96D1-E3B584F5C65C}"/>
              </a:ext>
            </a:extLst>
          </p:cNvPr>
          <p:cNvGrpSpPr/>
          <p:nvPr/>
        </p:nvGrpSpPr>
        <p:grpSpPr>
          <a:xfrm>
            <a:off x="6740013" y="3500284"/>
            <a:ext cx="837727" cy="1691148"/>
            <a:chOff x="6740013" y="3500284"/>
            <a:chExt cx="837727" cy="169114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1D2101B-C7A9-1F46-BBCA-811DB89A0ADF}"/>
                </a:ext>
              </a:extLst>
            </p:cNvPr>
            <p:cNvSpPr/>
            <p:nvPr/>
          </p:nvSpPr>
          <p:spPr>
            <a:xfrm>
              <a:off x="6740013" y="5102942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C848A4E-1020-1744-8EC2-88604283ECC0}"/>
                </a:ext>
              </a:extLst>
            </p:cNvPr>
            <p:cNvSpPr/>
            <p:nvPr/>
          </p:nvSpPr>
          <p:spPr>
            <a:xfrm>
              <a:off x="7452850" y="3500284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47BAB3C-ECF8-C048-98F3-BE900FC2467B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7A71A1C-40D3-B545-B345-048BB0FB5614}"/>
              </a:ext>
            </a:extLst>
          </p:cNvPr>
          <p:cNvGrpSpPr/>
          <p:nvPr/>
        </p:nvGrpSpPr>
        <p:grpSpPr>
          <a:xfrm rot="5671253" flipH="1">
            <a:off x="3987706" y="3742819"/>
            <a:ext cx="1011028" cy="1350431"/>
            <a:chOff x="6740013" y="3500284"/>
            <a:chExt cx="837727" cy="169114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04728A9-2509-D745-BC18-1046D319EF57}"/>
                </a:ext>
              </a:extLst>
            </p:cNvPr>
            <p:cNvSpPr/>
            <p:nvPr/>
          </p:nvSpPr>
          <p:spPr>
            <a:xfrm>
              <a:off x="6740013" y="5102942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715F39E-5E3C-CE4B-8E74-A5D3156DA7D2}"/>
                </a:ext>
              </a:extLst>
            </p:cNvPr>
            <p:cNvSpPr/>
            <p:nvPr/>
          </p:nvSpPr>
          <p:spPr>
            <a:xfrm>
              <a:off x="7452850" y="3500284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73A0A7A-E270-B540-AAB9-4D94C41B953F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3BEAB17-3FD5-E640-9B25-6B1B4E722535}"/>
              </a:ext>
            </a:extLst>
          </p:cNvPr>
          <p:cNvGrpSpPr/>
          <p:nvPr/>
        </p:nvGrpSpPr>
        <p:grpSpPr>
          <a:xfrm rot="17317709" flipH="1" flipV="1">
            <a:off x="6402871" y="3279719"/>
            <a:ext cx="1536361" cy="1886526"/>
            <a:chOff x="6756372" y="3511287"/>
            <a:chExt cx="821368" cy="165653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FCFDC3D-AE14-C846-B3BF-71820E2F3416}"/>
                </a:ext>
              </a:extLst>
            </p:cNvPr>
            <p:cNvSpPr/>
            <p:nvPr/>
          </p:nvSpPr>
          <p:spPr>
            <a:xfrm>
              <a:off x="6756372" y="5126542"/>
              <a:ext cx="70515" cy="41282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CBD5290-0BA2-964D-9B56-9E29CDB63AC6}"/>
                </a:ext>
              </a:extLst>
            </p:cNvPr>
            <p:cNvSpPr/>
            <p:nvPr/>
          </p:nvSpPr>
          <p:spPr>
            <a:xfrm>
              <a:off x="7457543" y="3511287"/>
              <a:ext cx="93854" cy="6648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250FC1A-90BE-D04A-98A3-4037C1C58C58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AB86F66-400B-054E-802B-CADC4E7D0A81}"/>
              </a:ext>
            </a:extLst>
          </p:cNvPr>
          <p:cNvGrpSpPr/>
          <p:nvPr/>
        </p:nvGrpSpPr>
        <p:grpSpPr>
          <a:xfrm rot="16200000" flipH="1">
            <a:off x="4600771" y="2260340"/>
            <a:ext cx="920204" cy="1063932"/>
            <a:chOff x="6740013" y="3500284"/>
            <a:chExt cx="816076" cy="169114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30D8574-8D17-2141-98FA-55E3C8ECAD0B}"/>
                </a:ext>
              </a:extLst>
            </p:cNvPr>
            <p:cNvSpPr/>
            <p:nvPr/>
          </p:nvSpPr>
          <p:spPr>
            <a:xfrm>
              <a:off x="6740013" y="5102942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370EF60-15EA-494E-917B-BE651E574642}"/>
                </a:ext>
              </a:extLst>
            </p:cNvPr>
            <p:cNvSpPr/>
            <p:nvPr/>
          </p:nvSpPr>
          <p:spPr>
            <a:xfrm>
              <a:off x="7452850" y="3500284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100B5E3F-B3F6-E140-BBCE-64E6F42AE25B}"/>
                </a:ext>
              </a:extLst>
            </p:cNvPr>
            <p:cNvSpPr/>
            <p:nvPr/>
          </p:nvSpPr>
          <p:spPr>
            <a:xfrm>
              <a:off x="6799004" y="3524865"/>
              <a:ext cx="740752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  <a:gd name="connsiteX0" fmla="*/ 0 w 778735"/>
                <a:gd name="connsiteY0" fmla="*/ 1622322 h 1622322"/>
                <a:gd name="connsiteX1" fmla="*/ 321671 w 778735"/>
                <a:gd name="connsiteY1" fmla="*/ 1411659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  <a:gd name="connsiteX0" fmla="*/ 0 w 746277"/>
                <a:gd name="connsiteY0" fmla="*/ 1622322 h 1622322"/>
                <a:gd name="connsiteX1" fmla="*/ 321671 w 746277"/>
                <a:gd name="connsiteY1" fmla="*/ 1411659 h 1622322"/>
                <a:gd name="connsiteX2" fmla="*/ 701520 w 746277"/>
                <a:gd name="connsiteY2" fmla="*/ 859915 h 1622322"/>
                <a:gd name="connsiteX3" fmla="*/ 693175 w 746277"/>
                <a:gd name="connsiteY3" fmla="*/ 0 h 1622322"/>
                <a:gd name="connsiteX0" fmla="*/ 0 w 733168"/>
                <a:gd name="connsiteY0" fmla="*/ 1622322 h 1622322"/>
                <a:gd name="connsiteX1" fmla="*/ 321671 w 733168"/>
                <a:gd name="connsiteY1" fmla="*/ 1411659 h 1622322"/>
                <a:gd name="connsiteX2" fmla="*/ 649204 w 733168"/>
                <a:gd name="connsiteY2" fmla="*/ 859916 h 1622322"/>
                <a:gd name="connsiteX3" fmla="*/ 693175 w 733168"/>
                <a:gd name="connsiteY3" fmla="*/ 0 h 1622322"/>
                <a:gd name="connsiteX0" fmla="*/ 0 w 733168"/>
                <a:gd name="connsiteY0" fmla="*/ 1622322 h 1622322"/>
                <a:gd name="connsiteX1" fmla="*/ 321671 w 733168"/>
                <a:gd name="connsiteY1" fmla="*/ 1411659 h 1622322"/>
                <a:gd name="connsiteX2" fmla="*/ 649204 w 733168"/>
                <a:gd name="connsiteY2" fmla="*/ 859916 h 1622322"/>
                <a:gd name="connsiteX3" fmla="*/ 693175 w 733168"/>
                <a:gd name="connsiteY3" fmla="*/ 0 h 1622322"/>
                <a:gd name="connsiteX0" fmla="*/ 0 w 740752"/>
                <a:gd name="connsiteY0" fmla="*/ 1622322 h 1622322"/>
                <a:gd name="connsiteX1" fmla="*/ 321671 w 740752"/>
                <a:gd name="connsiteY1" fmla="*/ 1411659 h 1622322"/>
                <a:gd name="connsiteX2" fmla="*/ 649204 w 740752"/>
                <a:gd name="connsiteY2" fmla="*/ 859916 h 1622322"/>
                <a:gd name="connsiteX3" fmla="*/ 693175 w 740752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0752" h="1622322">
                  <a:moveTo>
                    <a:pt x="0" y="1622322"/>
                  </a:moveTo>
                  <a:cubicBezTo>
                    <a:pt x="122903" y="1536290"/>
                    <a:pt x="213470" y="1538727"/>
                    <a:pt x="321671" y="1411659"/>
                  </a:cubicBezTo>
                  <a:cubicBezTo>
                    <a:pt x="429872" y="1284591"/>
                    <a:pt x="566603" y="1108364"/>
                    <a:pt x="649204" y="859916"/>
                  </a:cubicBezTo>
                  <a:cubicBezTo>
                    <a:pt x="705651" y="658356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EFD6AFB2-4872-8946-8F45-80BC2F7FE66A}"/>
              </a:ext>
            </a:extLst>
          </p:cNvPr>
          <p:cNvSpPr txBox="1"/>
          <p:nvPr/>
        </p:nvSpPr>
        <p:spPr>
          <a:xfrm>
            <a:off x="5749975" y="23322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83595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4C15DA4-6EE5-AC4D-9EF1-B714A4C98CEA}"/>
              </a:ext>
            </a:extLst>
          </p:cNvPr>
          <p:cNvGrpSpPr/>
          <p:nvPr/>
        </p:nvGrpSpPr>
        <p:grpSpPr>
          <a:xfrm>
            <a:off x="1021015" y="28708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3297B0C-C39A-904B-AA4C-6BBAD1D93323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8F48572-7CEF-8746-B02A-881F5B54B04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F502DB3-C6FC-2C4A-9D59-129650BB3DE5}"/>
              </a:ext>
            </a:extLst>
          </p:cNvPr>
          <p:cNvSpPr txBox="1"/>
          <p:nvPr/>
        </p:nvSpPr>
        <p:spPr>
          <a:xfrm>
            <a:off x="1681210" y="512196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Hoàn thành bảng sau (theo mẫu):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7344F80-B630-214F-A0E1-B106369186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79834"/>
              </p:ext>
            </p:extLst>
          </p:nvPr>
        </p:nvGraphicFramePr>
        <p:xfrm>
          <a:off x="1377070" y="1392867"/>
          <a:ext cx="9023562" cy="4854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2089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1938595">
                  <a:extLst>
                    <a:ext uri="{9D8B030D-6E8A-4147-A177-3AD203B41FA5}">
                      <a16:colId xmlns:a16="http://schemas.microsoft.com/office/drawing/2014/main" val="67752427"/>
                    </a:ext>
                  </a:extLst>
                </a:gridCol>
                <a:gridCol w="2762878">
                  <a:extLst>
                    <a:ext uri="{9D8B030D-6E8A-4147-A177-3AD203B41FA5}">
                      <a16:colId xmlns:a16="http://schemas.microsoft.com/office/drawing/2014/main" val="1818071520"/>
                    </a:ext>
                  </a:extLst>
                </a:gridCol>
              </a:tblGrid>
              <a:tr h="1083572"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gồm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Viết số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Đọc số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5717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84684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7B83CAC-F40C-254D-80EE-82BEB41C7CE5}"/>
              </a:ext>
            </a:extLst>
          </p:cNvPr>
          <p:cNvSpPr txBox="1"/>
          <p:nvPr/>
        </p:nvSpPr>
        <p:spPr>
          <a:xfrm>
            <a:off x="1553101" y="2683828"/>
            <a:ext cx="404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5 chục và 7 đơn vị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FE2196-B4B6-EF4C-A4BC-E1D0A6B6D362}"/>
              </a:ext>
            </a:extLst>
          </p:cNvPr>
          <p:cNvSpPr txBox="1"/>
          <p:nvPr/>
        </p:nvSpPr>
        <p:spPr>
          <a:xfrm>
            <a:off x="1553100" y="3651386"/>
            <a:ext cx="404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7 chục và 5 đơn vị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E39387-594E-AE4A-95ED-F9415F49994E}"/>
              </a:ext>
            </a:extLst>
          </p:cNvPr>
          <p:cNvSpPr txBox="1"/>
          <p:nvPr/>
        </p:nvSpPr>
        <p:spPr>
          <a:xfrm>
            <a:off x="1553099" y="4618944"/>
            <a:ext cx="404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6 chục và 4 đơn vị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323ABA-A7FD-A04E-9DD2-94F0DEADDC6C}"/>
              </a:ext>
            </a:extLst>
          </p:cNvPr>
          <p:cNvSpPr txBox="1"/>
          <p:nvPr/>
        </p:nvSpPr>
        <p:spPr>
          <a:xfrm>
            <a:off x="1553099" y="5519024"/>
            <a:ext cx="404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? chục và ? đơn vị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D7E2B0-EEDD-3F4C-B764-31A2580454D5}"/>
              </a:ext>
            </a:extLst>
          </p:cNvPr>
          <p:cNvSpPr txBox="1"/>
          <p:nvPr/>
        </p:nvSpPr>
        <p:spPr>
          <a:xfrm>
            <a:off x="5888851" y="2683828"/>
            <a:ext cx="155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57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50CF19-2945-ED4D-AA2C-232A6A38DF5F}"/>
              </a:ext>
            </a:extLst>
          </p:cNvPr>
          <p:cNvSpPr txBox="1"/>
          <p:nvPr/>
        </p:nvSpPr>
        <p:spPr>
          <a:xfrm>
            <a:off x="5888851" y="3638673"/>
            <a:ext cx="155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B16BCC-27BA-3F45-A767-A862B8ACCC6E}"/>
              </a:ext>
            </a:extLst>
          </p:cNvPr>
          <p:cNvSpPr txBox="1"/>
          <p:nvPr/>
        </p:nvSpPr>
        <p:spPr>
          <a:xfrm>
            <a:off x="5888851" y="4618944"/>
            <a:ext cx="155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0C80D5-BD64-214D-BB3B-35C6FC8EAAAD}"/>
              </a:ext>
            </a:extLst>
          </p:cNvPr>
          <p:cNvSpPr txBox="1"/>
          <p:nvPr/>
        </p:nvSpPr>
        <p:spPr>
          <a:xfrm>
            <a:off x="5888851" y="5519024"/>
            <a:ext cx="155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91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22D25F-AB3C-0245-82C7-63426F84C949}"/>
              </a:ext>
            </a:extLst>
          </p:cNvPr>
          <p:cNvSpPr txBox="1"/>
          <p:nvPr/>
        </p:nvSpPr>
        <p:spPr>
          <a:xfrm>
            <a:off x="7447934" y="2681359"/>
            <a:ext cx="317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Năm mươi bảy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B493D2-4B5D-A64F-BD43-492B89F51BDE}"/>
              </a:ext>
            </a:extLst>
          </p:cNvPr>
          <p:cNvSpPr txBox="1"/>
          <p:nvPr/>
        </p:nvSpPr>
        <p:spPr>
          <a:xfrm>
            <a:off x="7447933" y="3645246"/>
            <a:ext cx="317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Bảy mươi lăm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999ECE-9D38-4941-B5FE-9F449F74BFCD}"/>
              </a:ext>
            </a:extLst>
          </p:cNvPr>
          <p:cNvSpPr txBox="1"/>
          <p:nvPr/>
        </p:nvSpPr>
        <p:spPr>
          <a:xfrm>
            <a:off x="7447933" y="4593518"/>
            <a:ext cx="317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987CF93-4EE4-CE4C-8C58-D5D3682CB799}"/>
              </a:ext>
            </a:extLst>
          </p:cNvPr>
          <p:cNvSpPr txBox="1"/>
          <p:nvPr/>
        </p:nvSpPr>
        <p:spPr>
          <a:xfrm>
            <a:off x="7388943" y="5519024"/>
            <a:ext cx="317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Chín mươi mốt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5094C1-60C4-264B-8FD4-116896313191}"/>
              </a:ext>
            </a:extLst>
          </p:cNvPr>
          <p:cNvSpPr txBox="1"/>
          <p:nvPr/>
        </p:nvSpPr>
        <p:spPr>
          <a:xfrm>
            <a:off x="5888849" y="3643177"/>
            <a:ext cx="155908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solidFill>
                  <a:srgbClr val="FF0000"/>
                </a:solidFill>
              </a:rPr>
              <a:t>75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422C6D0-F65A-894D-AA59-ADEBB46D0937}"/>
              </a:ext>
            </a:extLst>
          </p:cNvPr>
          <p:cNvSpPr txBox="1"/>
          <p:nvPr/>
        </p:nvSpPr>
        <p:spPr>
          <a:xfrm>
            <a:off x="5888848" y="4591389"/>
            <a:ext cx="155908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solidFill>
                  <a:srgbClr val="FF0000"/>
                </a:solidFill>
              </a:rPr>
              <a:t>64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84E936D-4841-1B42-84B2-A40A4681E4A9}"/>
              </a:ext>
            </a:extLst>
          </p:cNvPr>
          <p:cNvSpPr txBox="1"/>
          <p:nvPr/>
        </p:nvSpPr>
        <p:spPr>
          <a:xfrm>
            <a:off x="7684041" y="4584944"/>
            <a:ext cx="265759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Sáu mươi tư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40C542-396A-894A-959E-042382CC8CC2}"/>
              </a:ext>
            </a:extLst>
          </p:cNvPr>
          <p:cNvSpPr txBox="1"/>
          <p:nvPr/>
        </p:nvSpPr>
        <p:spPr>
          <a:xfrm>
            <a:off x="1558433" y="5519024"/>
            <a:ext cx="396992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9 chục và 1 đơn vị</a:t>
            </a:r>
          </a:p>
        </p:txBody>
      </p:sp>
    </p:spTree>
    <p:extLst>
      <p:ext uri="{BB962C8B-B14F-4D97-AF65-F5344CB8AC3E}">
        <p14:creationId xmlns:p14="http://schemas.microsoft.com/office/powerpoint/2010/main" val="75831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A9B10F8B-4116-E14E-9DB1-861554DF3337}"/>
              </a:ext>
            </a:extLst>
          </p:cNvPr>
          <p:cNvGrpSpPr/>
          <p:nvPr/>
        </p:nvGrpSpPr>
        <p:grpSpPr>
          <a:xfrm>
            <a:off x="3023744" y="1336779"/>
            <a:ext cx="5259609" cy="5009026"/>
            <a:chOff x="3466195" y="968069"/>
            <a:chExt cx="5259609" cy="50090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EB58ED8-5D71-5E4C-99D5-6B78158EF1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2000"/>
                      </a14:imgEffect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  <a14:imgEffect>
                        <a14:brightnessContrast brigh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06"/>
            <a:stretch/>
          </p:blipFill>
          <p:spPr>
            <a:xfrm>
              <a:off x="3466195" y="968069"/>
              <a:ext cx="5259609" cy="5009026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574B0F8-F92A-1D42-83CF-4E62DB5CCC2F}"/>
                </a:ext>
              </a:extLst>
            </p:cNvPr>
            <p:cNvGrpSpPr/>
            <p:nvPr/>
          </p:nvGrpSpPr>
          <p:grpSpPr>
            <a:xfrm>
              <a:off x="7462685" y="2895377"/>
              <a:ext cx="486697" cy="536304"/>
              <a:chOff x="9822426" y="943896"/>
              <a:chExt cx="693174" cy="899651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937C9B1C-A9F0-0544-B86C-FD08CC3118CE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86837363">
                      <a:custGeom>
                        <a:avLst/>
                        <a:gdLst>
                          <a:gd name="connsiteX0" fmla="*/ 0 w 486697"/>
                          <a:gd name="connsiteY0" fmla="*/ 268152 h 536304"/>
                          <a:gd name="connsiteX1" fmla="*/ 243349 w 486697"/>
                          <a:gd name="connsiteY1" fmla="*/ 0 h 536304"/>
                          <a:gd name="connsiteX2" fmla="*/ 486698 w 486697"/>
                          <a:gd name="connsiteY2" fmla="*/ 268152 h 536304"/>
                          <a:gd name="connsiteX3" fmla="*/ 243349 w 486697"/>
                          <a:gd name="connsiteY3" fmla="*/ 536304 h 536304"/>
                          <a:gd name="connsiteX4" fmla="*/ 0 w 486697"/>
                          <a:gd name="connsiteY4" fmla="*/ 268152 h 5363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86697" h="536304" fill="none" extrusionOk="0">
                            <a:moveTo>
                              <a:pt x="0" y="268152"/>
                            </a:moveTo>
                            <a:cubicBezTo>
                              <a:pt x="7551" y="137384"/>
                              <a:pt x="134527" y="3357"/>
                              <a:pt x="243349" y="0"/>
                            </a:cubicBezTo>
                            <a:cubicBezTo>
                              <a:pt x="381023" y="13810"/>
                              <a:pt x="443736" y="127517"/>
                              <a:pt x="486698" y="268152"/>
                            </a:cubicBezTo>
                            <a:cubicBezTo>
                              <a:pt x="461731" y="414984"/>
                              <a:pt x="357579" y="518848"/>
                              <a:pt x="243349" y="536304"/>
                            </a:cubicBezTo>
                            <a:cubicBezTo>
                              <a:pt x="142309" y="528148"/>
                              <a:pt x="-21379" y="389944"/>
                              <a:pt x="0" y="268152"/>
                            </a:cubicBezTo>
                            <a:close/>
                          </a:path>
                          <a:path w="486697" h="536304" stroke="0" extrusionOk="0">
                            <a:moveTo>
                              <a:pt x="0" y="268152"/>
                            </a:moveTo>
                            <a:cubicBezTo>
                              <a:pt x="908" y="123006"/>
                              <a:pt x="118970" y="-24674"/>
                              <a:pt x="243349" y="0"/>
                            </a:cubicBezTo>
                            <a:cubicBezTo>
                              <a:pt x="372110" y="-12558"/>
                              <a:pt x="510349" y="115351"/>
                              <a:pt x="486698" y="268152"/>
                            </a:cubicBezTo>
                            <a:cubicBezTo>
                              <a:pt x="490377" y="416822"/>
                              <a:pt x="386226" y="524313"/>
                              <a:pt x="243349" y="536304"/>
                            </a:cubicBezTo>
                            <a:cubicBezTo>
                              <a:pt x="119529" y="564536"/>
                              <a:pt x="-8209" y="380053"/>
                              <a:pt x="0" y="26815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767BA79-8422-5C48-B567-0CF666ABD356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3129880736">
                      <a:custGeom>
                        <a:avLst/>
                        <a:gdLst>
                          <a:gd name="connsiteX0" fmla="*/ 0 w 332420"/>
                          <a:gd name="connsiteY0" fmla="*/ 183152 h 366304"/>
                          <a:gd name="connsiteX1" fmla="*/ 166210 w 332420"/>
                          <a:gd name="connsiteY1" fmla="*/ 0 h 366304"/>
                          <a:gd name="connsiteX2" fmla="*/ 332420 w 332420"/>
                          <a:gd name="connsiteY2" fmla="*/ 183152 h 366304"/>
                          <a:gd name="connsiteX3" fmla="*/ 166210 w 332420"/>
                          <a:gd name="connsiteY3" fmla="*/ 366304 h 366304"/>
                          <a:gd name="connsiteX4" fmla="*/ 0 w 332420"/>
                          <a:gd name="connsiteY4" fmla="*/ 183152 h 3663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32420" h="366304" fill="none" extrusionOk="0">
                            <a:moveTo>
                              <a:pt x="0" y="183152"/>
                            </a:moveTo>
                            <a:cubicBezTo>
                              <a:pt x="-15406" y="65787"/>
                              <a:pt x="73459" y="3062"/>
                              <a:pt x="166210" y="0"/>
                            </a:cubicBezTo>
                            <a:cubicBezTo>
                              <a:pt x="259055" y="-14830"/>
                              <a:pt x="339999" y="82102"/>
                              <a:pt x="332420" y="183152"/>
                            </a:cubicBezTo>
                            <a:cubicBezTo>
                              <a:pt x="337233" y="289415"/>
                              <a:pt x="275488" y="378156"/>
                              <a:pt x="166210" y="366304"/>
                            </a:cubicBezTo>
                            <a:cubicBezTo>
                              <a:pt x="75944" y="342743"/>
                              <a:pt x="-11260" y="289119"/>
                              <a:pt x="0" y="183152"/>
                            </a:cubicBezTo>
                            <a:close/>
                          </a:path>
                          <a:path w="332420" h="366304" stroke="0" extrusionOk="0">
                            <a:moveTo>
                              <a:pt x="0" y="183152"/>
                            </a:moveTo>
                            <a:cubicBezTo>
                              <a:pt x="21017" y="72469"/>
                              <a:pt x="67243" y="-864"/>
                              <a:pt x="166210" y="0"/>
                            </a:cubicBezTo>
                            <a:cubicBezTo>
                              <a:pt x="266587" y="-1878"/>
                              <a:pt x="313167" y="75994"/>
                              <a:pt x="332420" y="183152"/>
                            </a:cubicBezTo>
                            <a:cubicBezTo>
                              <a:pt x="338065" y="275869"/>
                              <a:pt x="260118" y="375475"/>
                              <a:pt x="166210" y="366304"/>
                            </a:cubicBezTo>
                            <a:cubicBezTo>
                              <a:pt x="67294" y="342988"/>
                              <a:pt x="-9927" y="293425"/>
                              <a:pt x="0" y="18315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8205B55-A949-B94F-961E-3D6A08A4AE53}"/>
                </a:ext>
              </a:extLst>
            </p:cNvPr>
            <p:cNvGrpSpPr/>
            <p:nvPr/>
          </p:nvGrpSpPr>
          <p:grpSpPr>
            <a:xfrm rot="17984830">
              <a:off x="6974018" y="1913851"/>
              <a:ext cx="486697" cy="506584"/>
              <a:chOff x="9822426" y="943896"/>
              <a:chExt cx="693174" cy="899651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63B6982B-9272-544B-AB7A-075FDAAFF358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86837363">
                      <a:custGeom>
                        <a:avLst/>
                        <a:gdLst>
                          <a:gd name="connsiteX0" fmla="*/ 0 w 486697"/>
                          <a:gd name="connsiteY0" fmla="*/ 253292 h 506584"/>
                          <a:gd name="connsiteX1" fmla="*/ 243349 w 486697"/>
                          <a:gd name="connsiteY1" fmla="*/ 0 h 506584"/>
                          <a:gd name="connsiteX2" fmla="*/ 486698 w 486697"/>
                          <a:gd name="connsiteY2" fmla="*/ 253292 h 506584"/>
                          <a:gd name="connsiteX3" fmla="*/ 243349 w 486697"/>
                          <a:gd name="connsiteY3" fmla="*/ 506584 h 506584"/>
                          <a:gd name="connsiteX4" fmla="*/ 0 w 486697"/>
                          <a:gd name="connsiteY4" fmla="*/ 253292 h 5065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86697" h="506584" fill="none" extrusionOk="0">
                            <a:moveTo>
                              <a:pt x="0" y="253292"/>
                            </a:moveTo>
                            <a:cubicBezTo>
                              <a:pt x="7551" y="130731"/>
                              <a:pt x="134527" y="3357"/>
                              <a:pt x="243349" y="0"/>
                            </a:cubicBezTo>
                            <a:cubicBezTo>
                              <a:pt x="387286" y="40212"/>
                              <a:pt x="476624" y="115152"/>
                              <a:pt x="486698" y="253292"/>
                            </a:cubicBezTo>
                            <a:cubicBezTo>
                              <a:pt x="461731" y="391917"/>
                              <a:pt x="357579" y="489128"/>
                              <a:pt x="243349" y="506584"/>
                            </a:cubicBezTo>
                            <a:cubicBezTo>
                              <a:pt x="112698" y="505668"/>
                              <a:pt x="-6493" y="385192"/>
                              <a:pt x="0" y="253292"/>
                            </a:cubicBezTo>
                            <a:close/>
                          </a:path>
                          <a:path w="486697" h="506584" stroke="0" extrusionOk="0">
                            <a:moveTo>
                              <a:pt x="0" y="253292"/>
                            </a:moveTo>
                            <a:cubicBezTo>
                              <a:pt x="908" y="116353"/>
                              <a:pt x="118970" y="-24674"/>
                              <a:pt x="243349" y="0"/>
                            </a:cubicBezTo>
                            <a:cubicBezTo>
                              <a:pt x="375918" y="-4075"/>
                              <a:pt x="506509" y="109462"/>
                              <a:pt x="486698" y="253292"/>
                            </a:cubicBezTo>
                            <a:cubicBezTo>
                              <a:pt x="490377" y="393755"/>
                              <a:pt x="386226" y="494593"/>
                              <a:pt x="243349" y="506584"/>
                            </a:cubicBezTo>
                            <a:cubicBezTo>
                              <a:pt x="123526" y="545484"/>
                              <a:pt x="-7010" y="362271"/>
                              <a:pt x="0" y="25329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85F42EF-60F3-8149-A99B-2B481508230C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3129880736">
                      <a:custGeom>
                        <a:avLst/>
                        <a:gdLst>
                          <a:gd name="connsiteX0" fmla="*/ 0 w 332420"/>
                          <a:gd name="connsiteY0" fmla="*/ 173002 h 346004"/>
                          <a:gd name="connsiteX1" fmla="*/ 166210 w 332420"/>
                          <a:gd name="connsiteY1" fmla="*/ 0 h 346004"/>
                          <a:gd name="connsiteX2" fmla="*/ 332420 w 332420"/>
                          <a:gd name="connsiteY2" fmla="*/ 173002 h 346004"/>
                          <a:gd name="connsiteX3" fmla="*/ 166210 w 332420"/>
                          <a:gd name="connsiteY3" fmla="*/ 346004 h 346004"/>
                          <a:gd name="connsiteX4" fmla="*/ 0 w 332420"/>
                          <a:gd name="connsiteY4" fmla="*/ 173002 h 3460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32420" h="346004" fill="none" extrusionOk="0">
                            <a:moveTo>
                              <a:pt x="0" y="173002"/>
                            </a:moveTo>
                            <a:cubicBezTo>
                              <a:pt x="-15406" y="61243"/>
                              <a:pt x="73459" y="3062"/>
                              <a:pt x="166210" y="0"/>
                            </a:cubicBezTo>
                            <a:cubicBezTo>
                              <a:pt x="259866" y="-26284"/>
                              <a:pt x="357182" y="77788"/>
                              <a:pt x="332420" y="173002"/>
                            </a:cubicBezTo>
                            <a:cubicBezTo>
                              <a:pt x="337233" y="273659"/>
                              <a:pt x="275488" y="357856"/>
                              <a:pt x="166210" y="346004"/>
                            </a:cubicBezTo>
                            <a:cubicBezTo>
                              <a:pt x="75344" y="331695"/>
                              <a:pt x="-4275" y="270376"/>
                              <a:pt x="0" y="173002"/>
                            </a:cubicBezTo>
                            <a:close/>
                          </a:path>
                          <a:path w="332420" h="346004" stroke="0" extrusionOk="0">
                            <a:moveTo>
                              <a:pt x="0" y="173002"/>
                            </a:moveTo>
                            <a:cubicBezTo>
                              <a:pt x="21017" y="67925"/>
                              <a:pt x="67243" y="-864"/>
                              <a:pt x="166210" y="0"/>
                            </a:cubicBezTo>
                            <a:cubicBezTo>
                              <a:pt x="260953" y="-645"/>
                              <a:pt x="316639" y="72533"/>
                              <a:pt x="332420" y="173002"/>
                            </a:cubicBezTo>
                            <a:cubicBezTo>
                              <a:pt x="338065" y="260113"/>
                              <a:pt x="260118" y="355175"/>
                              <a:pt x="166210" y="346004"/>
                            </a:cubicBezTo>
                            <a:cubicBezTo>
                              <a:pt x="68964" y="328157"/>
                              <a:pt x="-11616" y="279221"/>
                              <a:pt x="0" y="17300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67BF1A7-1AA9-1D4B-967E-234AE87D2D18}"/>
                </a:ext>
              </a:extLst>
            </p:cNvPr>
            <p:cNvGrpSpPr/>
            <p:nvPr/>
          </p:nvGrpSpPr>
          <p:grpSpPr>
            <a:xfrm rot="306728">
              <a:off x="6504944" y="3216482"/>
              <a:ext cx="570407" cy="556680"/>
              <a:chOff x="9822426" y="943896"/>
              <a:chExt cx="693174" cy="899651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4F06C5D-8D7A-DB49-9068-B6D3A4572AC6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86837363">
                      <a:custGeom>
                        <a:avLst/>
                        <a:gdLst>
                          <a:gd name="connsiteX0" fmla="*/ 0 w 570407"/>
                          <a:gd name="connsiteY0" fmla="*/ 278340 h 556680"/>
                          <a:gd name="connsiteX1" fmla="*/ 285204 w 570407"/>
                          <a:gd name="connsiteY1" fmla="*/ 0 h 556680"/>
                          <a:gd name="connsiteX2" fmla="*/ 570408 w 570407"/>
                          <a:gd name="connsiteY2" fmla="*/ 278340 h 556680"/>
                          <a:gd name="connsiteX3" fmla="*/ 285204 w 570407"/>
                          <a:gd name="connsiteY3" fmla="*/ 556680 h 556680"/>
                          <a:gd name="connsiteX4" fmla="*/ 0 w 570407"/>
                          <a:gd name="connsiteY4" fmla="*/ 278340 h 5566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70407" h="556680" fill="none" extrusionOk="0">
                            <a:moveTo>
                              <a:pt x="0" y="278340"/>
                            </a:moveTo>
                            <a:cubicBezTo>
                              <a:pt x="15093" y="159250"/>
                              <a:pt x="134171" y="851"/>
                              <a:pt x="285204" y="0"/>
                            </a:cubicBezTo>
                            <a:cubicBezTo>
                              <a:pt x="446934" y="17772"/>
                              <a:pt x="537313" y="130364"/>
                              <a:pt x="570408" y="278340"/>
                            </a:cubicBezTo>
                            <a:cubicBezTo>
                              <a:pt x="530092" y="430022"/>
                              <a:pt x="417498" y="534851"/>
                              <a:pt x="285204" y="556680"/>
                            </a:cubicBezTo>
                            <a:cubicBezTo>
                              <a:pt x="137713" y="554229"/>
                              <a:pt x="-19560" y="407997"/>
                              <a:pt x="0" y="278340"/>
                            </a:cubicBezTo>
                            <a:close/>
                          </a:path>
                          <a:path w="570407" h="556680" stroke="0" extrusionOk="0">
                            <a:moveTo>
                              <a:pt x="0" y="278340"/>
                            </a:moveTo>
                            <a:cubicBezTo>
                              <a:pt x="1197" y="128506"/>
                              <a:pt x="134835" y="-17596"/>
                              <a:pt x="285204" y="0"/>
                            </a:cubicBezTo>
                            <a:cubicBezTo>
                              <a:pt x="428828" y="-30944"/>
                              <a:pt x="605235" y="117689"/>
                              <a:pt x="570408" y="278340"/>
                            </a:cubicBezTo>
                            <a:cubicBezTo>
                              <a:pt x="576645" y="433036"/>
                              <a:pt x="456791" y="536779"/>
                              <a:pt x="285204" y="556680"/>
                            </a:cubicBezTo>
                            <a:cubicBezTo>
                              <a:pt x="135308" y="577011"/>
                              <a:pt x="-5030" y="409886"/>
                              <a:pt x="0" y="27834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241E3B4-E4C0-8748-BBFE-6009B2CEC42C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3129880736">
                      <a:custGeom>
                        <a:avLst/>
                        <a:gdLst>
                          <a:gd name="connsiteX0" fmla="*/ 0 w 389596"/>
                          <a:gd name="connsiteY0" fmla="*/ 190111 h 380221"/>
                          <a:gd name="connsiteX1" fmla="*/ 194798 w 389596"/>
                          <a:gd name="connsiteY1" fmla="*/ 0 h 380221"/>
                          <a:gd name="connsiteX2" fmla="*/ 389596 w 389596"/>
                          <a:gd name="connsiteY2" fmla="*/ 190111 h 380221"/>
                          <a:gd name="connsiteX3" fmla="*/ 194798 w 389596"/>
                          <a:gd name="connsiteY3" fmla="*/ 380222 h 380221"/>
                          <a:gd name="connsiteX4" fmla="*/ 0 w 389596"/>
                          <a:gd name="connsiteY4" fmla="*/ 190111 h 3802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89596" h="380221" fill="none" extrusionOk="0">
                            <a:moveTo>
                              <a:pt x="0" y="190111"/>
                            </a:moveTo>
                            <a:cubicBezTo>
                              <a:pt x="-10720" y="73835"/>
                              <a:pt x="83912" y="10571"/>
                              <a:pt x="194798" y="0"/>
                            </a:cubicBezTo>
                            <a:cubicBezTo>
                              <a:pt x="304125" y="-24621"/>
                              <a:pt x="409780" y="85386"/>
                              <a:pt x="389596" y="190111"/>
                            </a:cubicBezTo>
                            <a:cubicBezTo>
                              <a:pt x="400663" y="306858"/>
                              <a:pt x="326236" y="396392"/>
                              <a:pt x="194798" y="380222"/>
                            </a:cubicBezTo>
                            <a:cubicBezTo>
                              <a:pt x="87557" y="374930"/>
                              <a:pt x="-4135" y="296874"/>
                              <a:pt x="0" y="190111"/>
                            </a:cubicBezTo>
                            <a:close/>
                          </a:path>
                          <a:path w="389596" h="380221" stroke="0" extrusionOk="0">
                            <a:moveTo>
                              <a:pt x="0" y="190111"/>
                            </a:moveTo>
                            <a:cubicBezTo>
                              <a:pt x="15316" y="78170"/>
                              <a:pt x="83602" y="-435"/>
                              <a:pt x="194798" y="0"/>
                            </a:cubicBezTo>
                            <a:cubicBezTo>
                              <a:pt x="310487" y="-1773"/>
                              <a:pt x="362843" y="76771"/>
                              <a:pt x="389596" y="190111"/>
                            </a:cubicBezTo>
                            <a:cubicBezTo>
                              <a:pt x="392535" y="290715"/>
                              <a:pt x="308992" y="408913"/>
                              <a:pt x="194798" y="380222"/>
                            </a:cubicBezTo>
                            <a:cubicBezTo>
                              <a:pt x="80270" y="357486"/>
                              <a:pt x="-2136" y="297069"/>
                              <a:pt x="0" y="190111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2FF28E6-A232-544C-8ED4-9669FFDD481B}"/>
                </a:ext>
              </a:extLst>
            </p:cNvPr>
            <p:cNvGrpSpPr/>
            <p:nvPr/>
          </p:nvGrpSpPr>
          <p:grpSpPr>
            <a:xfrm rot="306728">
              <a:off x="5131139" y="3150660"/>
              <a:ext cx="570407" cy="556680"/>
              <a:chOff x="9822426" y="943896"/>
              <a:chExt cx="693174" cy="899651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E8A81651-202D-4941-A008-0ED6C879229B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86837363">
                      <a:custGeom>
                        <a:avLst/>
                        <a:gdLst>
                          <a:gd name="connsiteX0" fmla="*/ 0 w 570407"/>
                          <a:gd name="connsiteY0" fmla="*/ 278340 h 556680"/>
                          <a:gd name="connsiteX1" fmla="*/ 285204 w 570407"/>
                          <a:gd name="connsiteY1" fmla="*/ 0 h 556680"/>
                          <a:gd name="connsiteX2" fmla="*/ 570408 w 570407"/>
                          <a:gd name="connsiteY2" fmla="*/ 278340 h 556680"/>
                          <a:gd name="connsiteX3" fmla="*/ 285204 w 570407"/>
                          <a:gd name="connsiteY3" fmla="*/ 556680 h 556680"/>
                          <a:gd name="connsiteX4" fmla="*/ 0 w 570407"/>
                          <a:gd name="connsiteY4" fmla="*/ 278340 h 5566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70407" h="556680" fill="none" extrusionOk="0">
                            <a:moveTo>
                              <a:pt x="0" y="278340"/>
                            </a:moveTo>
                            <a:cubicBezTo>
                              <a:pt x="15093" y="159250"/>
                              <a:pt x="134171" y="851"/>
                              <a:pt x="285204" y="0"/>
                            </a:cubicBezTo>
                            <a:cubicBezTo>
                              <a:pt x="446934" y="17772"/>
                              <a:pt x="537313" y="130364"/>
                              <a:pt x="570408" y="278340"/>
                            </a:cubicBezTo>
                            <a:cubicBezTo>
                              <a:pt x="530092" y="430022"/>
                              <a:pt x="417498" y="534851"/>
                              <a:pt x="285204" y="556680"/>
                            </a:cubicBezTo>
                            <a:cubicBezTo>
                              <a:pt x="137713" y="554229"/>
                              <a:pt x="-19560" y="407997"/>
                              <a:pt x="0" y="278340"/>
                            </a:cubicBezTo>
                            <a:close/>
                          </a:path>
                          <a:path w="570407" h="556680" stroke="0" extrusionOk="0">
                            <a:moveTo>
                              <a:pt x="0" y="278340"/>
                            </a:moveTo>
                            <a:cubicBezTo>
                              <a:pt x="1197" y="128506"/>
                              <a:pt x="134835" y="-17596"/>
                              <a:pt x="285204" y="0"/>
                            </a:cubicBezTo>
                            <a:cubicBezTo>
                              <a:pt x="428828" y="-30944"/>
                              <a:pt x="605235" y="117689"/>
                              <a:pt x="570408" y="278340"/>
                            </a:cubicBezTo>
                            <a:cubicBezTo>
                              <a:pt x="576645" y="433036"/>
                              <a:pt x="456791" y="536779"/>
                              <a:pt x="285204" y="556680"/>
                            </a:cubicBezTo>
                            <a:cubicBezTo>
                              <a:pt x="135308" y="577011"/>
                              <a:pt x="-5030" y="409886"/>
                              <a:pt x="0" y="27834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5C951011-51B1-F34C-858A-16F20E169AF2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3129880736">
                      <a:custGeom>
                        <a:avLst/>
                        <a:gdLst>
                          <a:gd name="connsiteX0" fmla="*/ 0 w 389596"/>
                          <a:gd name="connsiteY0" fmla="*/ 190111 h 380221"/>
                          <a:gd name="connsiteX1" fmla="*/ 194798 w 389596"/>
                          <a:gd name="connsiteY1" fmla="*/ 0 h 380221"/>
                          <a:gd name="connsiteX2" fmla="*/ 389596 w 389596"/>
                          <a:gd name="connsiteY2" fmla="*/ 190111 h 380221"/>
                          <a:gd name="connsiteX3" fmla="*/ 194798 w 389596"/>
                          <a:gd name="connsiteY3" fmla="*/ 380222 h 380221"/>
                          <a:gd name="connsiteX4" fmla="*/ 0 w 389596"/>
                          <a:gd name="connsiteY4" fmla="*/ 190111 h 3802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89596" h="380221" fill="none" extrusionOk="0">
                            <a:moveTo>
                              <a:pt x="0" y="190111"/>
                            </a:moveTo>
                            <a:cubicBezTo>
                              <a:pt x="-10720" y="73835"/>
                              <a:pt x="83912" y="10571"/>
                              <a:pt x="194798" y="0"/>
                            </a:cubicBezTo>
                            <a:cubicBezTo>
                              <a:pt x="304125" y="-24621"/>
                              <a:pt x="409780" y="85386"/>
                              <a:pt x="389596" y="190111"/>
                            </a:cubicBezTo>
                            <a:cubicBezTo>
                              <a:pt x="400663" y="306858"/>
                              <a:pt x="326236" y="396392"/>
                              <a:pt x="194798" y="380222"/>
                            </a:cubicBezTo>
                            <a:cubicBezTo>
                              <a:pt x="87557" y="374930"/>
                              <a:pt x="-4135" y="296874"/>
                              <a:pt x="0" y="190111"/>
                            </a:cubicBezTo>
                            <a:close/>
                          </a:path>
                          <a:path w="389596" h="380221" stroke="0" extrusionOk="0">
                            <a:moveTo>
                              <a:pt x="0" y="190111"/>
                            </a:moveTo>
                            <a:cubicBezTo>
                              <a:pt x="15316" y="78170"/>
                              <a:pt x="83602" y="-435"/>
                              <a:pt x="194798" y="0"/>
                            </a:cubicBezTo>
                            <a:cubicBezTo>
                              <a:pt x="310487" y="-1773"/>
                              <a:pt x="362843" y="76771"/>
                              <a:pt x="389596" y="190111"/>
                            </a:cubicBezTo>
                            <a:cubicBezTo>
                              <a:pt x="392535" y="290715"/>
                              <a:pt x="308992" y="408913"/>
                              <a:pt x="194798" y="380222"/>
                            </a:cubicBezTo>
                            <a:cubicBezTo>
                              <a:pt x="80270" y="357486"/>
                              <a:pt x="-2136" y="297069"/>
                              <a:pt x="0" y="190111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FC0A383-4CA8-F742-A206-B5D7F916FB22}"/>
                </a:ext>
              </a:extLst>
            </p:cNvPr>
            <p:cNvGrpSpPr/>
            <p:nvPr/>
          </p:nvGrpSpPr>
          <p:grpSpPr>
            <a:xfrm rot="2178622">
              <a:off x="4558956" y="2087809"/>
              <a:ext cx="390611" cy="538677"/>
              <a:chOff x="9822426" y="943896"/>
              <a:chExt cx="693174" cy="899651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092D2DE9-91D1-A04A-BF76-1BE8FCCB017C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86837363">
                      <a:custGeom>
                        <a:avLst/>
                        <a:gdLst>
                          <a:gd name="connsiteX0" fmla="*/ 0 w 390611"/>
                          <a:gd name="connsiteY0" fmla="*/ 269339 h 538677"/>
                          <a:gd name="connsiteX1" fmla="*/ 195306 w 390611"/>
                          <a:gd name="connsiteY1" fmla="*/ 0 h 538677"/>
                          <a:gd name="connsiteX2" fmla="*/ 390612 w 390611"/>
                          <a:gd name="connsiteY2" fmla="*/ 269339 h 538677"/>
                          <a:gd name="connsiteX3" fmla="*/ 195306 w 390611"/>
                          <a:gd name="connsiteY3" fmla="*/ 538678 h 538677"/>
                          <a:gd name="connsiteX4" fmla="*/ 0 w 390611"/>
                          <a:gd name="connsiteY4" fmla="*/ 269339 h 538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90611" h="538677" fill="none" extrusionOk="0">
                            <a:moveTo>
                              <a:pt x="0" y="269339"/>
                            </a:moveTo>
                            <a:cubicBezTo>
                              <a:pt x="11395" y="146735"/>
                              <a:pt x="100204" y="1675"/>
                              <a:pt x="195306" y="0"/>
                            </a:cubicBezTo>
                            <a:cubicBezTo>
                              <a:pt x="313212" y="42326"/>
                              <a:pt x="356142" y="126573"/>
                              <a:pt x="390612" y="269339"/>
                            </a:cubicBezTo>
                            <a:cubicBezTo>
                              <a:pt x="361304" y="416607"/>
                              <a:pt x="292919" y="529804"/>
                              <a:pt x="195306" y="538678"/>
                            </a:cubicBezTo>
                            <a:cubicBezTo>
                              <a:pt x="128666" y="528598"/>
                              <a:pt x="-15324" y="399237"/>
                              <a:pt x="0" y="269339"/>
                            </a:cubicBezTo>
                            <a:close/>
                          </a:path>
                          <a:path w="390611" h="538677" stroke="0" extrusionOk="0">
                            <a:moveTo>
                              <a:pt x="0" y="269339"/>
                            </a:moveTo>
                            <a:cubicBezTo>
                              <a:pt x="1919" y="126820"/>
                              <a:pt x="99177" y="-28901"/>
                              <a:pt x="195306" y="0"/>
                            </a:cubicBezTo>
                            <a:cubicBezTo>
                              <a:pt x="289896" y="-29574"/>
                              <a:pt x="431428" y="112468"/>
                              <a:pt x="390612" y="269339"/>
                            </a:cubicBezTo>
                            <a:cubicBezTo>
                              <a:pt x="401540" y="419795"/>
                              <a:pt x="306193" y="534404"/>
                              <a:pt x="195306" y="538678"/>
                            </a:cubicBezTo>
                            <a:cubicBezTo>
                              <a:pt x="100136" y="572560"/>
                              <a:pt x="-2475" y="407178"/>
                              <a:pt x="0" y="269339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0110B9A4-A45F-024E-84D6-9E887B938C8A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3129880736">
                      <a:custGeom>
                        <a:avLst/>
                        <a:gdLst>
                          <a:gd name="connsiteX0" fmla="*/ 0 w 266792"/>
                          <a:gd name="connsiteY0" fmla="*/ 183962 h 367924"/>
                          <a:gd name="connsiteX1" fmla="*/ 133396 w 266792"/>
                          <a:gd name="connsiteY1" fmla="*/ 0 h 367924"/>
                          <a:gd name="connsiteX2" fmla="*/ 266792 w 266792"/>
                          <a:gd name="connsiteY2" fmla="*/ 183962 h 367924"/>
                          <a:gd name="connsiteX3" fmla="*/ 133396 w 266792"/>
                          <a:gd name="connsiteY3" fmla="*/ 367924 h 367924"/>
                          <a:gd name="connsiteX4" fmla="*/ 0 w 266792"/>
                          <a:gd name="connsiteY4" fmla="*/ 183962 h 36792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66792" h="367924" fill="none" extrusionOk="0">
                            <a:moveTo>
                              <a:pt x="0" y="183962"/>
                            </a:moveTo>
                            <a:cubicBezTo>
                              <a:pt x="-8736" y="73170"/>
                              <a:pt x="56670" y="9773"/>
                              <a:pt x="133396" y="0"/>
                            </a:cubicBezTo>
                            <a:cubicBezTo>
                              <a:pt x="207468" y="-5630"/>
                              <a:pt x="279117" y="82528"/>
                              <a:pt x="266792" y="183962"/>
                            </a:cubicBezTo>
                            <a:cubicBezTo>
                              <a:pt x="277339" y="296761"/>
                              <a:pt x="210033" y="369934"/>
                              <a:pt x="133396" y="367924"/>
                            </a:cubicBezTo>
                            <a:cubicBezTo>
                              <a:pt x="60916" y="349536"/>
                              <a:pt x="-27259" y="297216"/>
                              <a:pt x="0" y="183962"/>
                            </a:cubicBezTo>
                            <a:close/>
                          </a:path>
                          <a:path w="266792" h="367924" stroke="0" extrusionOk="0">
                            <a:moveTo>
                              <a:pt x="0" y="183962"/>
                            </a:moveTo>
                            <a:cubicBezTo>
                              <a:pt x="16768" y="74759"/>
                              <a:pt x="52387" y="-884"/>
                              <a:pt x="133396" y="0"/>
                            </a:cubicBezTo>
                            <a:cubicBezTo>
                              <a:pt x="214737" y="-1678"/>
                              <a:pt x="238495" y="73536"/>
                              <a:pt x="266792" y="183962"/>
                            </a:cubicBezTo>
                            <a:cubicBezTo>
                              <a:pt x="272498" y="277035"/>
                              <a:pt x="210391" y="382344"/>
                              <a:pt x="133396" y="367924"/>
                            </a:cubicBezTo>
                            <a:cubicBezTo>
                              <a:pt x="53416" y="347276"/>
                              <a:pt x="-8561" y="293427"/>
                              <a:pt x="0" y="18396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4FA4CBF-E703-954A-AD77-E9605A2694E3}"/>
                </a:ext>
              </a:extLst>
            </p:cNvPr>
            <p:cNvGrpSpPr/>
            <p:nvPr/>
          </p:nvGrpSpPr>
          <p:grpSpPr>
            <a:xfrm rot="3956004">
              <a:off x="5567406" y="1242904"/>
              <a:ext cx="390611" cy="538677"/>
              <a:chOff x="9822426" y="943896"/>
              <a:chExt cx="693174" cy="899651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7AA962F4-93A4-C942-9C96-956BE701943C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86837363">
                      <a:custGeom>
                        <a:avLst/>
                        <a:gdLst>
                          <a:gd name="connsiteX0" fmla="*/ 0 w 390611"/>
                          <a:gd name="connsiteY0" fmla="*/ 269339 h 538677"/>
                          <a:gd name="connsiteX1" fmla="*/ 195306 w 390611"/>
                          <a:gd name="connsiteY1" fmla="*/ 0 h 538677"/>
                          <a:gd name="connsiteX2" fmla="*/ 390612 w 390611"/>
                          <a:gd name="connsiteY2" fmla="*/ 269339 h 538677"/>
                          <a:gd name="connsiteX3" fmla="*/ 195306 w 390611"/>
                          <a:gd name="connsiteY3" fmla="*/ 538678 h 538677"/>
                          <a:gd name="connsiteX4" fmla="*/ 0 w 390611"/>
                          <a:gd name="connsiteY4" fmla="*/ 269339 h 538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90611" h="538677" fill="none" extrusionOk="0">
                            <a:moveTo>
                              <a:pt x="0" y="269339"/>
                            </a:moveTo>
                            <a:cubicBezTo>
                              <a:pt x="11395" y="146735"/>
                              <a:pt x="100204" y="1675"/>
                              <a:pt x="195306" y="0"/>
                            </a:cubicBezTo>
                            <a:cubicBezTo>
                              <a:pt x="313212" y="42326"/>
                              <a:pt x="356142" y="126573"/>
                              <a:pt x="390612" y="269339"/>
                            </a:cubicBezTo>
                            <a:cubicBezTo>
                              <a:pt x="361304" y="416607"/>
                              <a:pt x="292919" y="529804"/>
                              <a:pt x="195306" y="538678"/>
                            </a:cubicBezTo>
                            <a:cubicBezTo>
                              <a:pt x="128666" y="528598"/>
                              <a:pt x="-15324" y="399237"/>
                              <a:pt x="0" y="269339"/>
                            </a:cubicBezTo>
                            <a:close/>
                          </a:path>
                          <a:path w="390611" h="538677" stroke="0" extrusionOk="0">
                            <a:moveTo>
                              <a:pt x="0" y="269339"/>
                            </a:moveTo>
                            <a:cubicBezTo>
                              <a:pt x="1919" y="126820"/>
                              <a:pt x="99177" y="-28901"/>
                              <a:pt x="195306" y="0"/>
                            </a:cubicBezTo>
                            <a:cubicBezTo>
                              <a:pt x="289896" y="-29574"/>
                              <a:pt x="431428" y="112468"/>
                              <a:pt x="390612" y="269339"/>
                            </a:cubicBezTo>
                            <a:cubicBezTo>
                              <a:pt x="401540" y="419795"/>
                              <a:pt x="306193" y="534404"/>
                              <a:pt x="195306" y="538678"/>
                            </a:cubicBezTo>
                            <a:cubicBezTo>
                              <a:pt x="100136" y="572560"/>
                              <a:pt x="-2475" y="407178"/>
                              <a:pt x="0" y="269339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603BF39D-844A-FB43-9A0C-F17003893C4D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3129880736">
                      <a:custGeom>
                        <a:avLst/>
                        <a:gdLst>
                          <a:gd name="connsiteX0" fmla="*/ 0 w 266792"/>
                          <a:gd name="connsiteY0" fmla="*/ 183962 h 367924"/>
                          <a:gd name="connsiteX1" fmla="*/ 133396 w 266792"/>
                          <a:gd name="connsiteY1" fmla="*/ 0 h 367924"/>
                          <a:gd name="connsiteX2" fmla="*/ 266792 w 266792"/>
                          <a:gd name="connsiteY2" fmla="*/ 183962 h 367924"/>
                          <a:gd name="connsiteX3" fmla="*/ 133396 w 266792"/>
                          <a:gd name="connsiteY3" fmla="*/ 367924 h 367924"/>
                          <a:gd name="connsiteX4" fmla="*/ 0 w 266792"/>
                          <a:gd name="connsiteY4" fmla="*/ 183962 h 36792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66792" h="367924" fill="none" extrusionOk="0">
                            <a:moveTo>
                              <a:pt x="0" y="183962"/>
                            </a:moveTo>
                            <a:cubicBezTo>
                              <a:pt x="-8736" y="73170"/>
                              <a:pt x="56670" y="9773"/>
                              <a:pt x="133396" y="0"/>
                            </a:cubicBezTo>
                            <a:cubicBezTo>
                              <a:pt x="207468" y="-5630"/>
                              <a:pt x="279117" y="82528"/>
                              <a:pt x="266792" y="183962"/>
                            </a:cubicBezTo>
                            <a:cubicBezTo>
                              <a:pt x="277339" y="296761"/>
                              <a:pt x="210033" y="369934"/>
                              <a:pt x="133396" y="367924"/>
                            </a:cubicBezTo>
                            <a:cubicBezTo>
                              <a:pt x="60916" y="349536"/>
                              <a:pt x="-27259" y="297216"/>
                              <a:pt x="0" y="183962"/>
                            </a:cubicBezTo>
                            <a:close/>
                          </a:path>
                          <a:path w="266792" h="367924" stroke="0" extrusionOk="0">
                            <a:moveTo>
                              <a:pt x="0" y="183962"/>
                            </a:moveTo>
                            <a:cubicBezTo>
                              <a:pt x="16768" y="74759"/>
                              <a:pt x="52387" y="-884"/>
                              <a:pt x="133396" y="0"/>
                            </a:cubicBezTo>
                            <a:cubicBezTo>
                              <a:pt x="214737" y="-1678"/>
                              <a:pt x="238495" y="73536"/>
                              <a:pt x="266792" y="183962"/>
                            </a:cubicBezTo>
                            <a:cubicBezTo>
                              <a:pt x="272498" y="277035"/>
                              <a:pt x="210391" y="382344"/>
                              <a:pt x="133396" y="367924"/>
                            </a:cubicBezTo>
                            <a:cubicBezTo>
                              <a:pt x="53416" y="347276"/>
                              <a:pt x="-8561" y="293427"/>
                              <a:pt x="0" y="18396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B81D266-9B7B-3E44-95B1-9B4AF2AFE10E}"/>
                </a:ext>
              </a:extLst>
            </p:cNvPr>
            <p:cNvGrpSpPr/>
            <p:nvPr/>
          </p:nvGrpSpPr>
          <p:grpSpPr>
            <a:xfrm rot="545607">
              <a:off x="5802645" y="2164781"/>
              <a:ext cx="519903" cy="592545"/>
              <a:chOff x="9822426" y="943896"/>
              <a:chExt cx="693174" cy="899651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CC557CF3-D850-B643-9383-68FAF0898A61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86837363">
                      <a:custGeom>
                        <a:avLst/>
                        <a:gdLst>
                          <a:gd name="connsiteX0" fmla="*/ 0 w 519903"/>
                          <a:gd name="connsiteY0" fmla="*/ 296273 h 592545"/>
                          <a:gd name="connsiteX1" fmla="*/ 259952 w 519903"/>
                          <a:gd name="connsiteY1" fmla="*/ 0 h 592545"/>
                          <a:gd name="connsiteX2" fmla="*/ 519904 w 519903"/>
                          <a:gd name="connsiteY2" fmla="*/ 296273 h 592545"/>
                          <a:gd name="connsiteX3" fmla="*/ 259952 w 519903"/>
                          <a:gd name="connsiteY3" fmla="*/ 592546 h 592545"/>
                          <a:gd name="connsiteX4" fmla="*/ 0 w 519903"/>
                          <a:gd name="connsiteY4" fmla="*/ 296273 h 5925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19903" h="592545" fill="none" extrusionOk="0">
                            <a:moveTo>
                              <a:pt x="0" y="296273"/>
                            </a:moveTo>
                            <a:cubicBezTo>
                              <a:pt x="16382" y="170239"/>
                              <a:pt x="135213" y="2471"/>
                              <a:pt x="259952" y="0"/>
                            </a:cubicBezTo>
                            <a:cubicBezTo>
                              <a:pt x="404361" y="3543"/>
                              <a:pt x="492510" y="137403"/>
                              <a:pt x="519904" y="296273"/>
                            </a:cubicBezTo>
                            <a:cubicBezTo>
                              <a:pt x="483325" y="458048"/>
                              <a:pt x="392505" y="583012"/>
                              <a:pt x="259952" y="592546"/>
                            </a:cubicBezTo>
                            <a:cubicBezTo>
                              <a:pt x="136124" y="587720"/>
                              <a:pt x="-15377" y="440980"/>
                              <a:pt x="0" y="296273"/>
                            </a:cubicBezTo>
                            <a:close/>
                          </a:path>
                          <a:path w="519903" h="592545" stroke="0" extrusionOk="0">
                            <a:moveTo>
                              <a:pt x="0" y="296273"/>
                            </a:moveTo>
                            <a:cubicBezTo>
                              <a:pt x="6143" y="152598"/>
                              <a:pt x="128379" y="-29540"/>
                              <a:pt x="259952" y="0"/>
                            </a:cubicBezTo>
                            <a:cubicBezTo>
                              <a:pt x="399969" y="-7911"/>
                              <a:pt x="539406" y="128766"/>
                              <a:pt x="519904" y="296273"/>
                            </a:cubicBezTo>
                            <a:cubicBezTo>
                              <a:pt x="525775" y="460815"/>
                              <a:pt x="418117" y="571903"/>
                              <a:pt x="259952" y="592546"/>
                            </a:cubicBezTo>
                            <a:cubicBezTo>
                              <a:pt x="129286" y="626979"/>
                              <a:pt x="-7145" y="428393"/>
                              <a:pt x="0" y="296273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977C61E2-C775-AF4A-87D8-0A1F9962095E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="" xmlns:ask="http://schemas.microsoft.com/office/drawing/2018/sketchyshapes" sd="3129880736">
                      <a:custGeom>
                        <a:avLst/>
                        <a:gdLst>
                          <a:gd name="connsiteX0" fmla="*/ 0 w 355101"/>
                          <a:gd name="connsiteY0" fmla="*/ 202359 h 404717"/>
                          <a:gd name="connsiteX1" fmla="*/ 177551 w 355101"/>
                          <a:gd name="connsiteY1" fmla="*/ 0 h 404717"/>
                          <a:gd name="connsiteX2" fmla="*/ 355102 w 355101"/>
                          <a:gd name="connsiteY2" fmla="*/ 202359 h 404717"/>
                          <a:gd name="connsiteX3" fmla="*/ 177551 w 355101"/>
                          <a:gd name="connsiteY3" fmla="*/ 404718 h 404717"/>
                          <a:gd name="connsiteX4" fmla="*/ 0 w 355101"/>
                          <a:gd name="connsiteY4" fmla="*/ 202359 h 40471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55101" h="404717" fill="none" extrusionOk="0">
                            <a:moveTo>
                              <a:pt x="0" y="202359"/>
                            </a:moveTo>
                            <a:cubicBezTo>
                              <a:pt x="-4373" y="85997"/>
                              <a:pt x="71657" y="25084"/>
                              <a:pt x="177551" y="0"/>
                            </a:cubicBezTo>
                            <a:cubicBezTo>
                              <a:pt x="276091" y="-6791"/>
                              <a:pt x="375048" y="90866"/>
                              <a:pt x="355102" y="202359"/>
                            </a:cubicBezTo>
                            <a:cubicBezTo>
                              <a:pt x="370690" y="330672"/>
                              <a:pt x="291690" y="415619"/>
                              <a:pt x="177551" y="404718"/>
                            </a:cubicBezTo>
                            <a:cubicBezTo>
                              <a:pt x="81169" y="378879"/>
                              <a:pt x="-23757" y="324277"/>
                              <a:pt x="0" y="202359"/>
                            </a:cubicBezTo>
                            <a:close/>
                          </a:path>
                          <a:path w="355101" h="404717" stroke="0" extrusionOk="0">
                            <a:moveTo>
                              <a:pt x="0" y="202359"/>
                            </a:moveTo>
                            <a:cubicBezTo>
                              <a:pt x="5334" y="88180"/>
                              <a:pt x="72560" y="-835"/>
                              <a:pt x="177551" y="0"/>
                            </a:cubicBezTo>
                            <a:cubicBezTo>
                              <a:pt x="296880" y="-4653"/>
                              <a:pt x="332244" y="83468"/>
                              <a:pt x="355102" y="202359"/>
                            </a:cubicBezTo>
                            <a:cubicBezTo>
                              <a:pt x="361122" y="305123"/>
                              <a:pt x="280185" y="424574"/>
                              <a:pt x="177551" y="404718"/>
                            </a:cubicBezTo>
                            <a:cubicBezTo>
                              <a:pt x="73059" y="383655"/>
                              <a:pt x="-18519" y="331135"/>
                              <a:pt x="0" y="202359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C26333A-9A3D-4647-AA01-0072B846D6AD}"/>
              </a:ext>
            </a:extLst>
          </p:cNvPr>
          <p:cNvGrpSpPr/>
          <p:nvPr/>
        </p:nvGrpSpPr>
        <p:grpSpPr>
          <a:xfrm>
            <a:off x="1021015" y="287087"/>
            <a:ext cx="605826" cy="830997"/>
            <a:chOff x="3174278" y="237323"/>
            <a:chExt cx="605826" cy="830997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67D4FAF-FA47-8244-8249-A484D9D5490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795C056-7A4B-B64C-A4A7-B645B165997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836166D-8495-824E-A1E6-2F52978E3999}"/>
              </a:ext>
            </a:extLst>
          </p:cNvPr>
          <p:cNvSpPr txBox="1"/>
          <p:nvPr/>
        </p:nvSpPr>
        <p:spPr>
          <a:xfrm>
            <a:off x="1681210" y="512196"/>
            <a:ext cx="7271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a. Tìm những bông hoa ghi số lớn hơn 60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2983D7E-C124-F847-84BA-70EAC601E89D}"/>
              </a:ext>
            </a:extLst>
          </p:cNvPr>
          <p:cNvSpPr txBox="1"/>
          <p:nvPr/>
        </p:nvSpPr>
        <p:spPr>
          <a:xfrm>
            <a:off x="5282182" y="2524236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49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890A07-DCDA-984E-BA47-2596D97D33C4}"/>
              </a:ext>
            </a:extLst>
          </p:cNvPr>
          <p:cNvSpPr txBox="1"/>
          <p:nvPr/>
        </p:nvSpPr>
        <p:spPr>
          <a:xfrm>
            <a:off x="4994689" y="1568156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58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B9003F4-04DC-5D44-B019-C4487D0E075C}"/>
              </a:ext>
            </a:extLst>
          </p:cNvPr>
          <p:cNvSpPr txBox="1"/>
          <p:nvPr/>
        </p:nvSpPr>
        <p:spPr>
          <a:xfrm>
            <a:off x="6447283" y="2217882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50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E5B95CF-E80E-0B49-8474-11163D571E4D}"/>
              </a:ext>
            </a:extLst>
          </p:cNvPr>
          <p:cNvSpPr txBox="1"/>
          <p:nvPr/>
        </p:nvSpPr>
        <p:spPr>
          <a:xfrm>
            <a:off x="3982300" y="2430367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51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55E2EF0-D3BF-C546-841E-640CA0C260B0}"/>
              </a:ext>
            </a:extLst>
          </p:cNvPr>
          <p:cNvSpPr txBox="1"/>
          <p:nvPr/>
        </p:nvSpPr>
        <p:spPr>
          <a:xfrm>
            <a:off x="4656100" y="3478878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69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1968ADD-73AE-AF43-8399-1FEE39BC3C51}"/>
              </a:ext>
            </a:extLst>
          </p:cNvPr>
          <p:cNvSpPr txBox="1"/>
          <p:nvPr/>
        </p:nvSpPr>
        <p:spPr>
          <a:xfrm>
            <a:off x="6024914" y="3535950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29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47A4C5C-11CD-4D40-8C30-AB66315C3034}"/>
              </a:ext>
            </a:extLst>
          </p:cNvPr>
          <p:cNvSpPr txBox="1"/>
          <p:nvPr/>
        </p:nvSpPr>
        <p:spPr>
          <a:xfrm>
            <a:off x="6954691" y="3233992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89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C98D0C6-0AED-E348-979B-30CF879A0757}"/>
              </a:ext>
            </a:extLst>
          </p:cNvPr>
          <p:cNvSpPr txBox="1"/>
          <p:nvPr/>
        </p:nvSpPr>
        <p:spPr>
          <a:xfrm>
            <a:off x="5287102" y="2529156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49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7E8AE52-608D-C749-8B91-7B5BC8B14B71}"/>
              </a:ext>
            </a:extLst>
          </p:cNvPr>
          <p:cNvSpPr txBox="1"/>
          <p:nvPr/>
        </p:nvSpPr>
        <p:spPr>
          <a:xfrm>
            <a:off x="4999609" y="1573076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58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6DC9497-2B3B-7048-99E2-FBF457C20BBF}"/>
              </a:ext>
            </a:extLst>
          </p:cNvPr>
          <p:cNvSpPr txBox="1"/>
          <p:nvPr/>
        </p:nvSpPr>
        <p:spPr>
          <a:xfrm>
            <a:off x="6452203" y="2222802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50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5959E3E-5F8B-2140-8718-5FBAC6EA5A87}"/>
              </a:ext>
            </a:extLst>
          </p:cNvPr>
          <p:cNvSpPr txBox="1"/>
          <p:nvPr/>
        </p:nvSpPr>
        <p:spPr>
          <a:xfrm>
            <a:off x="3987220" y="2435287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51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996FF15-645A-D443-B87E-74068211C43A}"/>
              </a:ext>
            </a:extLst>
          </p:cNvPr>
          <p:cNvSpPr txBox="1"/>
          <p:nvPr/>
        </p:nvSpPr>
        <p:spPr>
          <a:xfrm>
            <a:off x="4661020" y="3483798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69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FF3B533-0925-C24E-BC0C-8FB02391D42B}"/>
              </a:ext>
            </a:extLst>
          </p:cNvPr>
          <p:cNvSpPr txBox="1"/>
          <p:nvPr/>
        </p:nvSpPr>
        <p:spPr>
          <a:xfrm>
            <a:off x="6029834" y="3540870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29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5F54F75-4111-6D40-8E62-D5BE3EAA6C60}"/>
              </a:ext>
            </a:extLst>
          </p:cNvPr>
          <p:cNvSpPr txBox="1"/>
          <p:nvPr/>
        </p:nvSpPr>
        <p:spPr>
          <a:xfrm>
            <a:off x="6959611" y="3238912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89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2748170-9FE3-AF46-8443-2DB6F8DF8BE1}"/>
              </a:ext>
            </a:extLst>
          </p:cNvPr>
          <p:cNvSpPr txBox="1"/>
          <p:nvPr/>
        </p:nvSpPr>
        <p:spPr>
          <a:xfrm>
            <a:off x="1681210" y="986940"/>
            <a:ext cx="8782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b. Tìm những bông hoa ghi số </a:t>
            </a:r>
            <a:r>
              <a:rPr lang="en-VN" sz="2800" dirty="0" smtClean="0"/>
              <a:t>bé </a:t>
            </a:r>
            <a:r>
              <a:rPr lang="en-VN" sz="2800" dirty="0"/>
              <a:t>hơn </a:t>
            </a:r>
            <a:r>
              <a:rPr lang="en-VN" sz="2800" dirty="0" smtClean="0"/>
              <a:t>50</a:t>
            </a:r>
            <a:r>
              <a:rPr lang="en-US" sz="2800" dirty="0" smtClean="0"/>
              <a:t>  </a:t>
            </a:r>
            <a:endParaRPr lang="en-VN" sz="28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FF0BB14-9C5A-5D48-9C6E-72C8FBDD797B}"/>
              </a:ext>
            </a:extLst>
          </p:cNvPr>
          <p:cNvSpPr txBox="1"/>
          <p:nvPr/>
        </p:nvSpPr>
        <p:spPr>
          <a:xfrm>
            <a:off x="1021015" y="2949988"/>
            <a:ext cx="28058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c. Tìm những bông hoa ghi </a:t>
            </a:r>
            <a:r>
              <a:rPr lang="en-VN" sz="2800" dirty="0" smtClean="0"/>
              <a:t>số</a:t>
            </a:r>
            <a:r>
              <a:rPr lang="en-US" sz="2800" dirty="0" smtClean="0"/>
              <a:t>   </a:t>
            </a:r>
            <a:r>
              <a:rPr lang="en-VN" sz="2800" dirty="0" smtClean="0"/>
              <a:t> </a:t>
            </a:r>
            <a:r>
              <a:rPr lang="en-US" sz="2800" dirty="0" smtClean="0"/>
              <a:t>                         </a:t>
            </a:r>
            <a:r>
              <a:rPr lang="en-VN" sz="2800" dirty="0" smtClean="0"/>
              <a:t>vừa </a:t>
            </a:r>
            <a:r>
              <a:rPr lang="en-VN" sz="2800" dirty="0"/>
              <a:t>lớn hơn 50 vừa bé hơn 60</a:t>
            </a:r>
          </a:p>
        </p:txBody>
      </p:sp>
    </p:spTree>
    <p:extLst>
      <p:ext uri="{BB962C8B-B14F-4D97-AF65-F5344CB8AC3E}">
        <p14:creationId xmlns:p14="http://schemas.microsoft.com/office/powerpoint/2010/main" val="278806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00182 0.19121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956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81481E-6 L 0.00599 0.21644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0.047 0.3430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7" y="17153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0.08216 0.170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2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-0.01523 0.425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21250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00768 0.29907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" y="1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7" grpId="1"/>
      <p:bldP spid="37" grpId="2"/>
      <p:bldP spid="37" grpId="3"/>
      <p:bldP spid="38" grpId="0"/>
      <p:bldP spid="38" grpId="1"/>
      <p:bldP spid="38" grpId="2"/>
      <p:bldP spid="39" grpId="0"/>
      <p:bldP spid="39" grpId="1"/>
      <p:bldP spid="40" grpId="0"/>
      <p:bldP spid="40" grpId="1"/>
      <p:bldP spid="40" grpId="2"/>
      <p:bldP spid="41" grpId="0"/>
      <p:bldP spid="41" grpId="1"/>
      <p:bldP spid="41" grpId="2"/>
      <p:bldP spid="41" grpId="3"/>
      <p:bldP spid="42" grpId="0"/>
      <p:bldP spid="42" grpId="1"/>
      <p:bldP spid="42" grpId="2"/>
      <p:bldP spid="42" grpId="3"/>
      <p:bldP spid="43" grpId="0"/>
      <p:bldP spid="43" grpId="1"/>
      <p:bldP spid="43" grpId="2"/>
      <p:bldP spid="43" grpId="3"/>
      <p:bldP spid="44" grpId="0"/>
      <p:bldP spid="44" grpId="1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970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A8B15EB-8170-7542-9D7F-591EDB3ED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14" y="43103"/>
            <a:ext cx="2834086" cy="1093588"/>
          </a:xfrm>
          <a:prstGeom prst="rect">
            <a:avLst/>
          </a:prstGeom>
          <a:noFill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32E460F-779C-9E46-AC89-A186E614BA2C}"/>
              </a:ext>
            </a:extLst>
          </p:cNvPr>
          <p:cNvGrpSpPr/>
          <p:nvPr/>
        </p:nvGrpSpPr>
        <p:grpSpPr>
          <a:xfrm>
            <a:off x="1132804" y="911582"/>
            <a:ext cx="605826" cy="830997"/>
            <a:chOff x="3174278" y="237323"/>
            <a:chExt cx="605826" cy="83099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805BE7E-B7F5-7148-A8AA-9ACD80E05C6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E0E5AFF-5EC4-F946-A703-67A99F187A6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769D9F5-1F1F-F545-B5D4-F768BD094950}"/>
              </a:ext>
            </a:extLst>
          </p:cNvPr>
          <p:cNvSpPr txBox="1"/>
          <p:nvPr/>
        </p:nvSpPr>
        <p:spPr>
          <a:xfrm>
            <a:off x="1792999" y="1136691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A2938E-1669-9D44-9366-84D3789258D9}"/>
              </a:ext>
            </a:extLst>
          </p:cNvPr>
          <p:cNvSpPr/>
          <p:nvPr/>
        </p:nvSpPr>
        <p:spPr>
          <a:xfrm>
            <a:off x="1286315" y="1824540"/>
            <a:ext cx="4084223" cy="4143016"/>
          </a:xfrm>
          <a:prstGeom prst="rect">
            <a:avLst/>
          </a:prstGeom>
          <a:solidFill>
            <a:srgbClr val="D8F3FC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C5A726-8A06-C945-BBCB-776E69324D0D}"/>
              </a:ext>
            </a:extLst>
          </p:cNvPr>
          <p:cNvSpPr/>
          <p:nvPr/>
        </p:nvSpPr>
        <p:spPr>
          <a:xfrm>
            <a:off x="6448281" y="1824539"/>
            <a:ext cx="4084223" cy="4143016"/>
          </a:xfrm>
          <a:prstGeom prst="rect">
            <a:avLst/>
          </a:prstGeom>
          <a:solidFill>
            <a:srgbClr val="FDE59B"/>
          </a:solidFill>
          <a:ln>
            <a:solidFill>
              <a:srgbClr val="FFF8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C86B23D-269F-DA4A-8500-FB7D105EBEC9}"/>
              </a:ext>
            </a:extLst>
          </p:cNvPr>
          <p:cNvGrpSpPr/>
          <p:nvPr/>
        </p:nvGrpSpPr>
        <p:grpSpPr>
          <a:xfrm>
            <a:off x="1887777" y="2104796"/>
            <a:ext cx="2949010" cy="2447673"/>
            <a:chOff x="1887777" y="2104796"/>
            <a:chExt cx="2949010" cy="2447673"/>
          </a:xfrm>
        </p:grpSpPr>
        <p:sp>
          <p:nvSpPr>
            <p:cNvPr id="13" name="Merge 12">
              <a:extLst>
                <a:ext uri="{FF2B5EF4-FFF2-40B4-BE49-F238E27FC236}">
                  <a16:creationId xmlns:a16="http://schemas.microsoft.com/office/drawing/2014/main" id="{A149BC66-4D29-3141-8C46-92CFAB6D5033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EA35DDA-8D4F-054C-B89F-F83B9570E59C}"/>
                </a:ext>
              </a:extLst>
            </p:cNvPr>
            <p:cNvSpPr/>
            <p:nvPr/>
          </p:nvSpPr>
          <p:spPr>
            <a:xfrm>
              <a:off x="1887777" y="3461438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7" name="Merge 12">
              <a:extLst>
                <a:ext uri="{FF2B5EF4-FFF2-40B4-BE49-F238E27FC236}">
                  <a16:creationId xmlns:a16="http://schemas.microsoft.com/office/drawing/2014/main" id="{200C520C-6462-D24B-9D1D-DB105B2D79E6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0785DF0-6CF3-8D47-9B9E-9B49CD998B12}"/>
                </a:ext>
              </a:extLst>
            </p:cNvPr>
            <p:cNvSpPr/>
            <p:nvPr/>
          </p:nvSpPr>
          <p:spPr>
            <a:xfrm>
              <a:off x="3749091" y="3464773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E78E5054-1E2F-0F43-B5F1-6FC3FAA2765F}"/>
                </a:ext>
              </a:extLst>
            </p:cNvPr>
            <p:cNvSpPr/>
            <p:nvPr/>
          </p:nvSpPr>
          <p:spPr>
            <a:xfrm>
              <a:off x="2426264" y="2104796"/>
              <a:ext cx="1871475" cy="9646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071625F-57B8-CC40-B85C-7F4E6A41DA64}"/>
              </a:ext>
            </a:extLst>
          </p:cNvPr>
          <p:cNvSpPr/>
          <p:nvPr/>
        </p:nvSpPr>
        <p:spPr>
          <a:xfrm>
            <a:off x="2989149" y="2295041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35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8DF20C-5794-2941-BBE7-FED9BCBEEAB0}"/>
              </a:ext>
            </a:extLst>
          </p:cNvPr>
          <p:cNvSpPr/>
          <p:nvPr/>
        </p:nvSpPr>
        <p:spPr>
          <a:xfrm>
            <a:off x="2052349" y="3624913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30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F5D079-380C-7740-966C-B6BE788A2188}"/>
              </a:ext>
            </a:extLst>
          </p:cNvPr>
          <p:cNvSpPr/>
          <p:nvPr/>
        </p:nvSpPr>
        <p:spPr>
          <a:xfrm>
            <a:off x="4039828" y="3624912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C6B1B7-6BFF-EF4C-AA65-486A03692955}"/>
              </a:ext>
            </a:extLst>
          </p:cNvPr>
          <p:cNvSpPr/>
          <p:nvPr/>
        </p:nvSpPr>
        <p:spPr>
          <a:xfrm>
            <a:off x="1636481" y="5003811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35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9295161-0CF0-E240-8DFD-449E43F6B1D5}"/>
              </a:ext>
            </a:extLst>
          </p:cNvPr>
          <p:cNvSpPr/>
          <p:nvPr/>
        </p:nvSpPr>
        <p:spPr>
          <a:xfrm>
            <a:off x="2439597" y="5004356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303301-8FB9-0C4C-8FE8-FE3D2E220397}"/>
              </a:ext>
            </a:extLst>
          </p:cNvPr>
          <p:cNvSpPr/>
          <p:nvPr/>
        </p:nvSpPr>
        <p:spPr>
          <a:xfrm>
            <a:off x="2975417" y="4996870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30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C4BF4CE-60C3-364B-BDD4-39FCFA59DE74}"/>
              </a:ext>
            </a:extLst>
          </p:cNvPr>
          <p:cNvSpPr/>
          <p:nvPr/>
        </p:nvSpPr>
        <p:spPr>
          <a:xfrm>
            <a:off x="3778534" y="4997415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D1CA52A-ABF8-064B-8AC5-E745D8CFEEAA}"/>
              </a:ext>
            </a:extLst>
          </p:cNvPr>
          <p:cNvSpPr/>
          <p:nvPr/>
        </p:nvSpPr>
        <p:spPr>
          <a:xfrm>
            <a:off x="4439638" y="4996869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5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14EEA1A-EAB8-C840-B3E9-BF1BC0C30628}"/>
              </a:ext>
            </a:extLst>
          </p:cNvPr>
          <p:cNvGrpSpPr/>
          <p:nvPr/>
        </p:nvGrpSpPr>
        <p:grpSpPr>
          <a:xfrm>
            <a:off x="6985522" y="2154350"/>
            <a:ext cx="2980836" cy="2469098"/>
            <a:chOff x="1871447" y="2066209"/>
            <a:chExt cx="2980836" cy="2469098"/>
          </a:xfrm>
        </p:grpSpPr>
        <p:sp>
          <p:nvSpPr>
            <p:cNvPr id="30" name="Merge 12">
              <a:extLst>
                <a:ext uri="{FF2B5EF4-FFF2-40B4-BE49-F238E27FC236}">
                  <a16:creationId xmlns:a16="http://schemas.microsoft.com/office/drawing/2014/main" id="{22BD627C-76A8-6848-AAE4-8DC9320E05FA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03F53E8-A42E-FB49-8D90-132C152901E8}"/>
                </a:ext>
              </a:extLst>
            </p:cNvPr>
            <p:cNvSpPr/>
            <p:nvPr/>
          </p:nvSpPr>
          <p:spPr>
            <a:xfrm>
              <a:off x="1871447" y="3428779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2" name="Merge 12">
              <a:extLst>
                <a:ext uri="{FF2B5EF4-FFF2-40B4-BE49-F238E27FC236}">
                  <a16:creationId xmlns:a16="http://schemas.microsoft.com/office/drawing/2014/main" id="{9B71F463-F104-2B4E-9BA3-654B7FB703B3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8A9A280-0F73-954F-8E77-FD3F131D8393}"/>
                </a:ext>
              </a:extLst>
            </p:cNvPr>
            <p:cNvSpPr/>
            <p:nvPr/>
          </p:nvSpPr>
          <p:spPr>
            <a:xfrm>
              <a:off x="3749090" y="3432114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C6250CB-B959-694C-B14D-F324FD36E597}"/>
                </a:ext>
              </a:extLst>
            </p:cNvPr>
            <p:cNvSpPr/>
            <p:nvPr/>
          </p:nvSpPr>
          <p:spPr>
            <a:xfrm>
              <a:off x="2377277" y="2066209"/>
              <a:ext cx="1946335" cy="100325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564039A8-28E2-F042-9524-1C01E73BDAE7}"/>
              </a:ext>
            </a:extLst>
          </p:cNvPr>
          <p:cNvSpPr/>
          <p:nvPr/>
        </p:nvSpPr>
        <p:spPr>
          <a:xfrm>
            <a:off x="8103225" y="2383182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67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A6172F8-265E-C541-866A-4A4FCF40B3AE}"/>
              </a:ext>
            </a:extLst>
          </p:cNvPr>
          <p:cNvSpPr/>
          <p:nvPr/>
        </p:nvSpPr>
        <p:spPr>
          <a:xfrm>
            <a:off x="7166425" y="3713054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60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749EF89-DBED-BC44-9CD0-37CA7D488123}"/>
              </a:ext>
            </a:extLst>
          </p:cNvPr>
          <p:cNvSpPr/>
          <p:nvPr/>
        </p:nvSpPr>
        <p:spPr>
          <a:xfrm>
            <a:off x="9186561" y="3713053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EBFC0C1-C494-1641-9328-936FCDA3219D}"/>
              </a:ext>
            </a:extLst>
          </p:cNvPr>
          <p:cNvSpPr/>
          <p:nvPr/>
        </p:nvSpPr>
        <p:spPr>
          <a:xfrm>
            <a:off x="6817609" y="5047196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67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5AFD87B-9DBB-5041-8870-94EFA00977F0}"/>
              </a:ext>
            </a:extLst>
          </p:cNvPr>
          <p:cNvSpPr/>
          <p:nvPr/>
        </p:nvSpPr>
        <p:spPr>
          <a:xfrm>
            <a:off x="7620725" y="5047741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FB2BA7A-9959-A848-B6F5-5DCEE4560FB8}"/>
              </a:ext>
            </a:extLst>
          </p:cNvPr>
          <p:cNvSpPr/>
          <p:nvPr/>
        </p:nvSpPr>
        <p:spPr>
          <a:xfrm>
            <a:off x="8156545" y="5040255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60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A38D643-C2CE-2E45-A384-2DE508857C97}"/>
              </a:ext>
            </a:extLst>
          </p:cNvPr>
          <p:cNvSpPr/>
          <p:nvPr/>
        </p:nvSpPr>
        <p:spPr>
          <a:xfrm>
            <a:off x="8959662" y="5040800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2FE5607-09EB-A840-AFFF-703538A46237}"/>
              </a:ext>
            </a:extLst>
          </p:cNvPr>
          <p:cNvSpPr/>
          <p:nvPr/>
        </p:nvSpPr>
        <p:spPr>
          <a:xfrm>
            <a:off x="9620766" y="5040254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9E8D3E7-9AB1-C24F-9146-D87B0803DB92}"/>
              </a:ext>
            </a:extLst>
          </p:cNvPr>
          <p:cNvSpPr/>
          <p:nvPr/>
        </p:nvSpPr>
        <p:spPr>
          <a:xfrm>
            <a:off x="9707851" y="4996706"/>
            <a:ext cx="470000" cy="707886"/>
          </a:xfrm>
          <a:prstGeom prst="rect">
            <a:avLst/>
          </a:prstGeom>
          <a:solidFill>
            <a:srgbClr val="FDE59B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64397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10" grpId="0" animBg="1"/>
      <p:bldP spid="14" grpId="0"/>
      <p:bldP spid="20" grpId="0"/>
      <p:bldP spid="21" grpId="0"/>
      <p:bldP spid="22" grpId="0"/>
      <p:bldP spid="23" grpId="0"/>
      <p:bldP spid="26" grpId="0"/>
      <p:bldP spid="27" grpId="0"/>
      <p:bldP spid="28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A8B15EB-8170-7542-9D7F-591EDB3ED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14" y="43103"/>
            <a:ext cx="2834086" cy="1093588"/>
          </a:xfrm>
          <a:prstGeom prst="rect">
            <a:avLst/>
          </a:prstGeom>
          <a:noFill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32E460F-779C-9E46-AC89-A186E614BA2C}"/>
              </a:ext>
            </a:extLst>
          </p:cNvPr>
          <p:cNvGrpSpPr/>
          <p:nvPr/>
        </p:nvGrpSpPr>
        <p:grpSpPr>
          <a:xfrm>
            <a:off x="1132804" y="911582"/>
            <a:ext cx="605826" cy="830997"/>
            <a:chOff x="3174278" y="237323"/>
            <a:chExt cx="605826" cy="83099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805BE7E-B7F5-7148-A8AA-9ACD80E05C6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E0E5AFF-5EC4-F946-A703-67A99F187A6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769D9F5-1F1F-F545-B5D4-F768BD094950}"/>
              </a:ext>
            </a:extLst>
          </p:cNvPr>
          <p:cNvSpPr txBox="1"/>
          <p:nvPr/>
        </p:nvSpPr>
        <p:spPr>
          <a:xfrm>
            <a:off x="1792999" y="1136691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A2938E-1669-9D44-9366-84D3789258D9}"/>
              </a:ext>
            </a:extLst>
          </p:cNvPr>
          <p:cNvSpPr/>
          <p:nvPr/>
        </p:nvSpPr>
        <p:spPr>
          <a:xfrm>
            <a:off x="1286315" y="1824540"/>
            <a:ext cx="4084223" cy="4143016"/>
          </a:xfrm>
          <a:prstGeom prst="rect">
            <a:avLst/>
          </a:prstGeom>
          <a:solidFill>
            <a:srgbClr val="D8F3FC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C5A726-8A06-C945-BBCB-776E69324D0D}"/>
              </a:ext>
            </a:extLst>
          </p:cNvPr>
          <p:cNvSpPr/>
          <p:nvPr/>
        </p:nvSpPr>
        <p:spPr>
          <a:xfrm>
            <a:off x="6448281" y="1824539"/>
            <a:ext cx="4084223" cy="4143016"/>
          </a:xfrm>
          <a:prstGeom prst="rect">
            <a:avLst/>
          </a:prstGeom>
          <a:solidFill>
            <a:srgbClr val="FDE59B"/>
          </a:solidFill>
          <a:ln>
            <a:solidFill>
              <a:srgbClr val="FFF8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C86B23D-269F-DA4A-8500-FB7D105EBEC9}"/>
              </a:ext>
            </a:extLst>
          </p:cNvPr>
          <p:cNvGrpSpPr/>
          <p:nvPr/>
        </p:nvGrpSpPr>
        <p:grpSpPr>
          <a:xfrm>
            <a:off x="1887777" y="2104796"/>
            <a:ext cx="2949010" cy="2447673"/>
            <a:chOff x="1887777" y="2104796"/>
            <a:chExt cx="2949010" cy="2447673"/>
          </a:xfrm>
        </p:grpSpPr>
        <p:sp>
          <p:nvSpPr>
            <p:cNvPr id="13" name="Merge 12">
              <a:extLst>
                <a:ext uri="{FF2B5EF4-FFF2-40B4-BE49-F238E27FC236}">
                  <a16:creationId xmlns:a16="http://schemas.microsoft.com/office/drawing/2014/main" id="{A149BC66-4D29-3141-8C46-92CFAB6D5033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EA35DDA-8D4F-054C-B89F-F83B9570E59C}"/>
                </a:ext>
              </a:extLst>
            </p:cNvPr>
            <p:cNvSpPr/>
            <p:nvPr/>
          </p:nvSpPr>
          <p:spPr>
            <a:xfrm>
              <a:off x="1887777" y="3461438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7" name="Merge 12">
              <a:extLst>
                <a:ext uri="{FF2B5EF4-FFF2-40B4-BE49-F238E27FC236}">
                  <a16:creationId xmlns:a16="http://schemas.microsoft.com/office/drawing/2014/main" id="{200C520C-6462-D24B-9D1D-DB105B2D79E6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0785DF0-6CF3-8D47-9B9E-9B49CD998B12}"/>
                </a:ext>
              </a:extLst>
            </p:cNvPr>
            <p:cNvSpPr/>
            <p:nvPr/>
          </p:nvSpPr>
          <p:spPr>
            <a:xfrm>
              <a:off x="3749091" y="3464773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E78E5054-1E2F-0F43-B5F1-6FC3FAA2765F}"/>
                </a:ext>
              </a:extLst>
            </p:cNvPr>
            <p:cNvSpPr/>
            <p:nvPr/>
          </p:nvSpPr>
          <p:spPr>
            <a:xfrm>
              <a:off x="2426264" y="2104796"/>
              <a:ext cx="1871475" cy="9646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071625F-57B8-CC40-B85C-7F4E6A41DA64}"/>
              </a:ext>
            </a:extLst>
          </p:cNvPr>
          <p:cNvSpPr/>
          <p:nvPr/>
        </p:nvSpPr>
        <p:spPr>
          <a:xfrm>
            <a:off x="2989149" y="2246054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59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8DF20C-5794-2941-BBE7-FED9BCBEEAB0}"/>
              </a:ext>
            </a:extLst>
          </p:cNvPr>
          <p:cNvSpPr/>
          <p:nvPr/>
        </p:nvSpPr>
        <p:spPr>
          <a:xfrm>
            <a:off x="2195016" y="3624913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F5D079-380C-7740-966C-B6BE788A2188}"/>
              </a:ext>
            </a:extLst>
          </p:cNvPr>
          <p:cNvSpPr/>
          <p:nvPr/>
        </p:nvSpPr>
        <p:spPr>
          <a:xfrm>
            <a:off x="4039828" y="3624912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9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C6B1B7-6BFF-EF4C-AA65-486A03692955}"/>
              </a:ext>
            </a:extLst>
          </p:cNvPr>
          <p:cNvSpPr/>
          <p:nvPr/>
        </p:nvSpPr>
        <p:spPr>
          <a:xfrm>
            <a:off x="1636481" y="5003811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59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9295161-0CF0-E240-8DFD-449E43F6B1D5}"/>
              </a:ext>
            </a:extLst>
          </p:cNvPr>
          <p:cNvSpPr/>
          <p:nvPr/>
        </p:nvSpPr>
        <p:spPr>
          <a:xfrm>
            <a:off x="2439597" y="5004356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303301-8FB9-0C4C-8FE8-FE3D2E220397}"/>
              </a:ext>
            </a:extLst>
          </p:cNvPr>
          <p:cNvSpPr/>
          <p:nvPr/>
        </p:nvSpPr>
        <p:spPr>
          <a:xfrm>
            <a:off x="3118084" y="4996870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C4BF4CE-60C3-364B-BDD4-39FCFA59DE74}"/>
              </a:ext>
            </a:extLst>
          </p:cNvPr>
          <p:cNvSpPr/>
          <p:nvPr/>
        </p:nvSpPr>
        <p:spPr>
          <a:xfrm>
            <a:off x="3778534" y="4997415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D1CA52A-ABF8-064B-8AC5-E745D8CFEEAA}"/>
              </a:ext>
            </a:extLst>
          </p:cNvPr>
          <p:cNvSpPr/>
          <p:nvPr/>
        </p:nvSpPr>
        <p:spPr>
          <a:xfrm>
            <a:off x="4439638" y="4996869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9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14EEA1A-EAB8-C840-B3E9-BF1BC0C30628}"/>
              </a:ext>
            </a:extLst>
          </p:cNvPr>
          <p:cNvGrpSpPr/>
          <p:nvPr/>
        </p:nvGrpSpPr>
        <p:grpSpPr>
          <a:xfrm>
            <a:off x="6985522" y="2154350"/>
            <a:ext cx="2980836" cy="2469098"/>
            <a:chOff x="1871447" y="2066209"/>
            <a:chExt cx="2980836" cy="2469098"/>
          </a:xfrm>
        </p:grpSpPr>
        <p:sp>
          <p:nvSpPr>
            <p:cNvPr id="30" name="Merge 12">
              <a:extLst>
                <a:ext uri="{FF2B5EF4-FFF2-40B4-BE49-F238E27FC236}">
                  <a16:creationId xmlns:a16="http://schemas.microsoft.com/office/drawing/2014/main" id="{22BD627C-76A8-6848-AAE4-8DC9320E05FA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03F53E8-A42E-FB49-8D90-132C152901E8}"/>
                </a:ext>
              </a:extLst>
            </p:cNvPr>
            <p:cNvSpPr/>
            <p:nvPr/>
          </p:nvSpPr>
          <p:spPr>
            <a:xfrm>
              <a:off x="1871447" y="3428779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2" name="Merge 12">
              <a:extLst>
                <a:ext uri="{FF2B5EF4-FFF2-40B4-BE49-F238E27FC236}">
                  <a16:creationId xmlns:a16="http://schemas.microsoft.com/office/drawing/2014/main" id="{9B71F463-F104-2B4E-9BA3-654B7FB703B3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8A9A280-0F73-954F-8E77-FD3F131D8393}"/>
                </a:ext>
              </a:extLst>
            </p:cNvPr>
            <p:cNvSpPr/>
            <p:nvPr/>
          </p:nvSpPr>
          <p:spPr>
            <a:xfrm>
              <a:off x="3749090" y="3432114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1C6250CB-B959-694C-B14D-F324FD36E597}"/>
                </a:ext>
              </a:extLst>
            </p:cNvPr>
            <p:cNvSpPr/>
            <p:nvPr/>
          </p:nvSpPr>
          <p:spPr>
            <a:xfrm>
              <a:off x="2377277" y="2066209"/>
              <a:ext cx="1946335" cy="100325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3600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564039A8-28E2-F042-9524-1C01E73BDAE7}"/>
              </a:ext>
            </a:extLst>
          </p:cNvPr>
          <p:cNvSpPr/>
          <p:nvPr/>
        </p:nvSpPr>
        <p:spPr>
          <a:xfrm>
            <a:off x="8103225" y="2301537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55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A6172F8-265E-C541-866A-4A4FCF40B3AE}"/>
              </a:ext>
            </a:extLst>
          </p:cNvPr>
          <p:cNvSpPr/>
          <p:nvPr/>
        </p:nvSpPr>
        <p:spPr>
          <a:xfrm>
            <a:off x="7309092" y="3713054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749EF89-DBED-BC44-9CD0-37CA7D488123}"/>
              </a:ext>
            </a:extLst>
          </p:cNvPr>
          <p:cNvSpPr/>
          <p:nvPr/>
        </p:nvSpPr>
        <p:spPr>
          <a:xfrm>
            <a:off x="9186561" y="3713053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EBFC0C1-C494-1641-9328-936FCDA3219D}"/>
              </a:ext>
            </a:extLst>
          </p:cNvPr>
          <p:cNvSpPr/>
          <p:nvPr/>
        </p:nvSpPr>
        <p:spPr>
          <a:xfrm>
            <a:off x="6817609" y="5047196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55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5AFD87B-9DBB-5041-8870-94EFA00977F0}"/>
              </a:ext>
            </a:extLst>
          </p:cNvPr>
          <p:cNvSpPr/>
          <p:nvPr/>
        </p:nvSpPr>
        <p:spPr>
          <a:xfrm>
            <a:off x="7620725" y="5047741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FB2BA7A-9959-A848-B6F5-5DCEE4560FB8}"/>
              </a:ext>
            </a:extLst>
          </p:cNvPr>
          <p:cNvSpPr/>
          <p:nvPr/>
        </p:nvSpPr>
        <p:spPr>
          <a:xfrm>
            <a:off x="8299212" y="5040255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A38D643-C2CE-2E45-A384-2DE508857C97}"/>
              </a:ext>
            </a:extLst>
          </p:cNvPr>
          <p:cNvSpPr/>
          <p:nvPr/>
        </p:nvSpPr>
        <p:spPr>
          <a:xfrm>
            <a:off x="8959662" y="5040800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2FE5607-09EB-A840-AFFF-703538A46237}"/>
              </a:ext>
            </a:extLst>
          </p:cNvPr>
          <p:cNvSpPr/>
          <p:nvPr/>
        </p:nvSpPr>
        <p:spPr>
          <a:xfrm>
            <a:off x="9620766" y="5040254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9E8D3E7-9AB1-C24F-9146-D87B0803DB92}"/>
              </a:ext>
            </a:extLst>
          </p:cNvPr>
          <p:cNvSpPr/>
          <p:nvPr/>
        </p:nvSpPr>
        <p:spPr>
          <a:xfrm>
            <a:off x="9689766" y="5032535"/>
            <a:ext cx="470000" cy="707886"/>
          </a:xfrm>
          <a:prstGeom prst="rect">
            <a:avLst/>
          </a:prstGeom>
          <a:solidFill>
            <a:srgbClr val="FDE59B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DD42AD8-7F39-0648-82F6-2D326D6A0068}"/>
              </a:ext>
            </a:extLst>
          </p:cNvPr>
          <p:cNvSpPr/>
          <p:nvPr/>
        </p:nvSpPr>
        <p:spPr>
          <a:xfrm>
            <a:off x="8149755" y="5040254"/>
            <a:ext cx="755335" cy="707886"/>
          </a:xfrm>
          <a:prstGeom prst="rect">
            <a:avLst/>
          </a:prstGeom>
          <a:solidFill>
            <a:srgbClr val="FDE59B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507F53D-4D96-DC4E-BECD-2D122BD3BC0D}"/>
              </a:ext>
            </a:extLst>
          </p:cNvPr>
          <p:cNvSpPr/>
          <p:nvPr/>
        </p:nvSpPr>
        <p:spPr>
          <a:xfrm>
            <a:off x="2978883" y="4991329"/>
            <a:ext cx="755335" cy="707886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lvl="0" algn="ctr"/>
            <a:r>
              <a:rPr lang="en-VN" sz="4000" dirty="0">
                <a:solidFill>
                  <a:srgbClr val="FF0000"/>
                </a:solidFill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98231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/>
      <p:bldP spid="20" grpId="0"/>
      <p:bldP spid="21" grpId="0"/>
      <p:bldP spid="22" grpId="0"/>
      <p:bldP spid="23" grpId="0"/>
      <p:bldP spid="26" grpId="0"/>
      <p:bldP spid="27" grpId="0"/>
      <p:bldP spid="28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 animBg="1"/>
      <p:bldP spid="44" grpId="0" animBg="1"/>
      <p:bldP spid="4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</TotalTime>
  <Words>759</Words>
  <Application>Microsoft Office PowerPoint</Application>
  <PresentationFormat>Widescreen</PresentationFormat>
  <Paragraphs>350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Times New Roman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123</cp:revision>
  <dcterms:created xsi:type="dcterms:W3CDTF">2021-06-02T01:34:28Z</dcterms:created>
  <dcterms:modified xsi:type="dcterms:W3CDTF">2024-12-02T14:25:25Z</dcterms:modified>
</cp:coreProperties>
</file>