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2" r:id="rId3"/>
    <p:sldMasterId id="2147483714" r:id="rId4"/>
  </p:sldMasterIdLst>
  <p:notesMasterIdLst>
    <p:notesMasterId r:id="rId30"/>
  </p:notesMasterIdLst>
  <p:sldIdLst>
    <p:sldId id="361" r:id="rId5"/>
    <p:sldId id="362" r:id="rId6"/>
    <p:sldId id="313" r:id="rId7"/>
    <p:sldId id="2570" r:id="rId8"/>
    <p:sldId id="2571" r:id="rId9"/>
    <p:sldId id="490" r:id="rId10"/>
    <p:sldId id="491" r:id="rId11"/>
    <p:sldId id="492" r:id="rId12"/>
    <p:sldId id="493" r:id="rId13"/>
    <p:sldId id="494" r:id="rId14"/>
    <p:sldId id="2572" r:id="rId15"/>
    <p:sldId id="2573" r:id="rId16"/>
    <p:sldId id="470" r:id="rId17"/>
    <p:sldId id="462" r:id="rId18"/>
    <p:sldId id="2574" r:id="rId19"/>
    <p:sldId id="2575" r:id="rId20"/>
    <p:sldId id="2576" r:id="rId21"/>
    <p:sldId id="2577" r:id="rId22"/>
    <p:sldId id="2578" r:id="rId23"/>
    <p:sldId id="477" r:id="rId24"/>
    <p:sldId id="451" r:id="rId25"/>
    <p:sldId id="466" r:id="rId26"/>
    <p:sldId id="467" r:id="rId27"/>
    <p:sldId id="468" r:id="rId28"/>
    <p:sldId id="4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88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D461B-AE7B-4149-AC42-0AD1D690C938}"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CFFE9-268F-4996-AC62-0EF94040EB00}" type="slidenum">
              <a:rPr lang="en-US" smtClean="0"/>
              <a:t>‹#›</a:t>
            </a:fld>
            <a:endParaRPr lang="en-US"/>
          </a:p>
        </p:txBody>
      </p:sp>
    </p:spTree>
    <p:extLst>
      <p:ext uri="{BB962C8B-B14F-4D97-AF65-F5344CB8AC3E}">
        <p14:creationId xmlns:p14="http://schemas.microsoft.com/office/powerpoint/2010/main" val="1081252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7"/>
        <p:cNvGrpSpPr/>
        <p:nvPr/>
      </p:nvGrpSpPr>
      <p:grpSpPr>
        <a:xfrm>
          <a:off x="0" y="0"/>
          <a:ext cx="0" cy="0"/>
          <a:chOff x="0" y="0"/>
          <a:chExt cx="0" cy="0"/>
        </a:xfrm>
      </p:grpSpPr>
      <p:sp>
        <p:nvSpPr>
          <p:cNvPr id="6698" name="Google Shape;6698;g13b297e38e2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9" name="Google Shape;6699;g13b297e38e2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8632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216480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051853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1132263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89076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099342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3765"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009593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6"/>
        <p:cNvGrpSpPr/>
        <p:nvPr/>
      </p:nvGrpSpPr>
      <p:grpSpPr>
        <a:xfrm>
          <a:off x="0" y="0"/>
          <a:ext cx="0" cy="0"/>
          <a:chOff x="0" y="0"/>
          <a:chExt cx="0" cy="0"/>
        </a:xfrm>
      </p:grpSpPr>
      <p:sp>
        <p:nvSpPr>
          <p:cNvPr id="6817" name="Google Shape;68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8" name="Google Shape;68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965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28981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4"/>
        <p:cNvGrpSpPr/>
        <p:nvPr/>
      </p:nvGrpSpPr>
      <p:grpSpPr>
        <a:xfrm>
          <a:off x="0" y="0"/>
          <a:ext cx="0" cy="0"/>
          <a:chOff x="0" y="0"/>
          <a:chExt cx="0" cy="0"/>
        </a:xfrm>
      </p:grpSpPr>
      <p:sp>
        <p:nvSpPr>
          <p:cNvPr id="6745" name="Google Shape;6745;g13b297e38e2_3_1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6" name="Google Shape;6746;g13b297e38e2_3_1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590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6"/>
        <p:cNvGrpSpPr/>
        <p:nvPr/>
      </p:nvGrpSpPr>
      <p:grpSpPr>
        <a:xfrm>
          <a:off x="0" y="0"/>
          <a:ext cx="0" cy="0"/>
          <a:chOff x="0" y="0"/>
          <a:chExt cx="0" cy="0"/>
        </a:xfrm>
      </p:grpSpPr>
      <p:sp>
        <p:nvSpPr>
          <p:cNvPr id="6817" name="Google Shape;68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8" name="Google Shape;68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5060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6"/>
        <p:cNvGrpSpPr/>
        <p:nvPr/>
      </p:nvGrpSpPr>
      <p:grpSpPr>
        <a:xfrm>
          <a:off x="0" y="0"/>
          <a:ext cx="0" cy="0"/>
          <a:chOff x="0" y="0"/>
          <a:chExt cx="0" cy="0"/>
        </a:xfrm>
      </p:grpSpPr>
      <p:sp>
        <p:nvSpPr>
          <p:cNvPr id="6817" name="Google Shape;68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8" name="Google Shape;68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5320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6</a:t>
            </a:fld>
            <a:endParaRPr lang="en-US"/>
          </a:p>
        </p:txBody>
      </p:sp>
    </p:spTree>
    <p:extLst>
      <p:ext uri="{BB962C8B-B14F-4D97-AF65-F5344CB8AC3E}">
        <p14:creationId xmlns:p14="http://schemas.microsoft.com/office/powerpoint/2010/main" val="2628994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huy</a:t>
            </a:r>
            <a:r>
              <a:rPr lang="en-US" dirty="0"/>
              <a:t> </a:t>
            </a:r>
            <a:r>
              <a:rPr lang="en-US" dirty="0" err="1"/>
              <a:t>hiệu</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7</a:t>
            </a:fld>
            <a:endParaRPr lang="en-US"/>
          </a:p>
        </p:txBody>
      </p:sp>
    </p:spTree>
    <p:extLst>
      <p:ext uri="{BB962C8B-B14F-4D97-AF65-F5344CB8AC3E}">
        <p14:creationId xmlns:p14="http://schemas.microsoft.com/office/powerpoint/2010/main" val="368470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huy</a:t>
            </a:r>
            <a:r>
              <a:rPr lang="en-US" dirty="0"/>
              <a:t> </a:t>
            </a:r>
            <a:r>
              <a:rPr lang="en-US" dirty="0" err="1"/>
              <a:t>hiệu</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8</a:t>
            </a:fld>
            <a:endParaRPr lang="en-US"/>
          </a:p>
        </p:txBody>
      </p:sp>
    </p:spTree>
    <p:extLst>
      <p:ext uri="{BB962C8B-B14F-4D97-AF65-F5344CB8AC3E}">
        <p14:creationId xmlns:p14="http://schemas.microsoft.com/office/powerpoint/2010/main" val="3860789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huy</a:t>
            </a:r>
            <a:r>
              <a:rPr lang="en-US" dirty="0"/>
              <a:t> </a:t>
            </a:r>
            <a:r>
              <a:rPr lang="en-US" dirty="0" err="1"/>
              <a:t>hiệu</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9</a:t>
            </a:fld>
            <a:endParaRPr lang="en-US"/>
          </a:p>
        </p:txBody>
      </p:sp>
    </p:spTree>
    <p:extLst>
      <p:ext uri="{BB962C8B-B14F-4D97-AF65-F5344CB8AC3E}">
        <p14:creationId xmlns:p14="http://schemas.microsoft.com/office/powerpoint/2010/main" val="1789640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288402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54071" y="6071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0" name="Google Shape;10;p2"/>
          <p:cNvGrpSpPr/>
          <p:nvPr/>
        </p:nvGrpSpPr>
        <p:grpSpPr>
          <a:xfrm flipH="1">
            <a:off x="10635099" y="3133003"/>
            <a:ext cx="2265428" cy="4400085"/>
            <a:chOff x="-483250" y="1431772"/>
            <a:chExt cx="2140966" cy="4158347"/>
          </a:xfrm>
        </p:grpSpPr>
        <p:sp>
          <p:nvSpPr>
            <p:cNvPr id="11" name="Google Shape;11;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Google Shape;12;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 name="Google Shape;16;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 name="Google Shape;17;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 name="Google Shape;18;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 name="Google Shape;19;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 name="Google Shape;22;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 name="Google Shape;23;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 name="Google Shape;28;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 name="Google Shape;29;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 name="Google Shape;30;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31;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32;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33;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35;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 name="Google Shape;36;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 name="Google Shape;37;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 name="Google Shape;38;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 name="Google Shape;39;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 name="Google Shape;40;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 name="Google Shape;41;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 name="Google Shape;42;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 name="Google Shape;43;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 name="Google Shape;44;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 name="Google Shape;45;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 name="Google Shape;46;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 name="Google Shape;47;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 name="Google Shape;48;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 name="Google Shape;49;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 name="Google Shape;50;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 name="Google Shape;51;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 name="Google Shape;52;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 name="Google Shape;53;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 name="Google Shape;54;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 name="Google Shape;55;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 name="Google Shape;56;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 name="Google Shape;57;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 name="Google Shape;58;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 name="Google Shape;59;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 name="Google Shape;61;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 name="Google Shape;62;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 name="Google Shape;63;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 name="Google Shape;64;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 name="Google Shape;65;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 name="Google Shape;66;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 name="Google Shape;67;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 name="Google Shape;68;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 name="Google Shape;69;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 name="Google Shape;70;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 name="Google Shape;71;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 name="Google Shape;72;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 name="Google Shape;73;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 name="Google Shape;75;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 name="Google Shape;76;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7" name="Google Shape;77;p2"/>
          <p:cNvGrpSpPr/>
          <p:nvPr/>
        </p:nvGrpSpPr>
        <p:grpSpPr>
          <a:xfrm>
            <a:off x="-2628756" y="6138680"/>
            <a:ext cx="9500925" cy="868789"/>
            <a:chOff x="-229753" y="4473097"/>
            <a:chExt cx="9605951" cy="875090"/>
          </a:xfrm>
        </p:grpSpPr>
        <p:grpSp>
          <p:nvGrpSpPr>
            <p:cNvPr id="78" name="Google Shape;78;p2"/>
            <p:cNvGrpSpPr/>
            <p:nvPr/>
          </p:nvGrpSpPr>
          <p:grpSpPr>
            <a:xfrm>
              <a:off x="7873659" y="4902960"/>
              <a:ext cx="1502539" cy="388102"/>
              <a:chOff x="5130459" y="3745735"/>
              <a:chExt cx="1502539" cy="388102"/>
            </a:xfrm>
          </p:grpSpPr>
          <p:sp>
            <p:nvSpPr>
              <p:cNvPr id="79" name="Google Shape;7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 name="Google Shape;8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 name="Google Shape;8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 name="Google Shape;8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 name="Google Shape;8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 name="Google Shape;8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 name="Google Shape;8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 name="Google Shape;8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 name="Google Shape;8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 name="Google Shape;8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 name="Google Shape;9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 name="Google Shape;9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 name="Google Shape;9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 name="Google Shape;9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 name="Google Shape;9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 name="Google Shape;9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 name="Google Shape;9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9" name="Google Shape;99;p2"/>
            <p:cNvGrpSpPr/>
            <p:nvPr/>
          </p:nvGrpSpPr>
          <p:grpSpPr>
            <a:xfrm>
              <a:off x="-229753" y="4473097"/>
              <a:ext cx="5029191" cy="875090"/>
              <a:chOff x="408363" y="275150"/>
              <a:chExt cx="2598125" cy="452875"/>
            </a:xfrm>
          </p:grpSpPr>
          <p:sp>
            <p:nvSpPr>
              <p:cNvPr id="100" name="Google Shape;10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 name="Google Shape;10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 name="Google Shape;10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 name="Google Shape;10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 name="Google Shape;10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 name="Google Shape;10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 name="Google Shape;10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 name="Google Shape;10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 name="Google Shape;10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 name="Google Shape;10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 name="Google Shape;11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 name="Google Shape;11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 name="Google Shape;11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 name="Google Shape;11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 name="Google Shape;11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 name="Google Shape;11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 name="Google Shape;11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8" name="Google Shape;11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9" name="Google Shape;11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0" name="Google Shape;12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1" name="Google Shape;12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2" name="Google Shape;12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3" name="Google Shape;12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4" name="Google Shape;12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 name="Google Shape;12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 name="Google Shape;12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 name="Google Shape;12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 name="Google Shape;12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 name="Google Shape;12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 name="Google Shape;13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 name="Google Shape;13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 name="Google Shape;13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 name="Google Shape;13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 name="Google Shape;13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 name="Google Shape;13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 name="Google Shape;13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 name="Google Shape;13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 name="Google Shape;13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 name="Google Shape;13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 name="Google Shape;14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 name="Google Shape;14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 name="Google Shape;14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 name="Google Shape;14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 name="Google Shape;14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 name="Google Shape;14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 name="Google Shape;14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 name="Google Shape;14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 name="Google Shape;14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 name="Google Shape;14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 name="Google Shape;15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 name="Google Shape;15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 name="Google Shape;15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 name="Google Shape;15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 name="Google Shape;15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 name="Google Shape;15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 name="Google Shape;15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 name="Google Shape;15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 name="Google Shape;16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 name="Google Shape;16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 name="Google Shape;16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 name="Google Shape;16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 name="Google Shape;16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 name="Google Shape;16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 name="Google Shape;16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 name="Google Shape;16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 name="Google Shape;16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 name="Google Shape;16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 name="Google Shape;17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 name="Google Shape;17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 name="Google Shape;17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 name="Google Shape;17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 name="Google Shape;17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 name="Google Shape;17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 name="Google Shape;17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 name="Google Shape;17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 name="Google Shape;17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 name="Google Shape;17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 name="Google Shape;18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 name="Google Shape;18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 name="Google Shape;18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 name="Google Shape;18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 name="Google Shape;18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 name="Google Shape;18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86" name="Google Shape;186;p2"/>
            <p:cNvGrpSpPr/>
            <p:nvPr/>
          </p:nvGrpSpPr>
          <p:grpSpPr>
            <a:xfrm flipH="1">
              <a:off x="4567334" y="4473097"/>
              <a:ext cx="4013529" cy="859004"/>
              <a:chOff x="408363" y="283475"/>
              <a:chExt cx="2073425" cy="444550"/>
            </a:xfrm>
          </p:grpSpPr>
          <p:sp>
            <p:nvSpPr>
              <p:cNvPr id="187" name="Google Shape;18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 name="Google Shape;18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 name="Google Shape;18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 name="Google Shape;19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 name="Google Shape;19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 name="Google Shape;19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 name="Google Shape;19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 name="Google Shape;19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 name="Google Shape;19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 name="Google Shape;19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 name="Google Shape;20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 name="Google Shape;20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 name="Google Shape;20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 name="Google Shape;20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 name="Google Shape;20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 name="Google Shape;20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 name="Google Shape;20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 name="Google Shape;20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 name="Google Shape;20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 name="Google Shape;21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 name="Google Shape;21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 name="Google Shape;21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 name="Google Shape;21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 name="Google Shape;21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 name="Google Shape;21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 name="Google Shape;21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 name="Google Shape;21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 name="Google Shape;21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 name="Google Shape;21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 name="Google Shape;22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 name="Google Shape;22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 name="Google Shape;22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 name="Google Shape;22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 name="Google Shape;22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 name="Google Shape;22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 name="Google Shape;22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 name="Google Shape;22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 name="Google Shape;22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 name="Google Shape;22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 name="Google Shape;23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 name="Google Shape;23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 name="Google Shape;23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 name="Google Shape;23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 name="Google Shape;23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 name="Google Shape;23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 name="Google Shape;23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 name="Google Shape;23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 name="Google Shape;23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 name="Google Shape;24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 name="Google Shape;24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 name="Google Shape;24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 name="Google Shape;24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 name="Google Shape;24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 name="Google Shape;24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 name="Google Shape;24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 name="Google Shape;24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 name="Google Shape;24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 name="Google Shape;24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 name="Google Shape;25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 name="Google Shape;25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 name="Google Shape;25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 name="Google Shape;25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 name="Google Shape;25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 name="Google Shape;25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 name="Google Shape;25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57" name="Google Shape;257;p2"/>
          <p:cNvGrpSpPr/>
          <p:nvPr/>
        </p:nvGrpSpPr>
        <p:grpSpPr>
          <a:xfrm>
            <a:off x="6228076" y="6138680"/>
            <a:ext cx="9500925" cy="868789"/>
            <a:chOff x="-229753" y="4473097"/>
            <a:chExt cx="9605951" cy="875090"/>
          </a:xfrm>
        </p:grpSpPr>
        <p:grpSp>
          <p:nvGrpSpPr>
            <p:cNvPr id="258" name="Google Shape;258;p2"/>
            <p:cNvGrpSpPr/>
            <p:nvPr/>
          </p:nvGrpSpPr>
          <p:grpSpPr>
            <a:xfrm>
              <a:off x="7873659" y="4902960"/>
              <a:ext cx="1502539" cy="388102"/>
              <a:chOff x="5130459" y="3745735"/>
              <a:chExt cx="1502539" cy="388102"/>
            </a:xfrm>
          </p:grpSpPr>
          <p:sp>
            <p:nvSpPr>
              <p:cNvPr id="259" name="Google Shape;25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 name="Google Shape;26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 name="Google Shape;26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 name="Google Shape;26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 name="Google Shape;26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 name="Google Shape;26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 name="Google Shape;26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 name="Google Shape;26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 name="Google Shape;26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 name="Google Shape;26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 name="Google Shape;26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 name="Google Shape;27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 name="Google Shape;27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 name="Google Shape;27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 name="Google Shape;27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 name="Google Shape;27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 name="Google Shape;27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 name="Google Shape;27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 name="Google Shape;27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 name="Google Shape;27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9" name="Google Shape;279;p2"/>
            <p:cNvGrpSpPr/>
            <p:nvPr/>
          </p:nvGrpSpPr>
          <p:grpSpPr>
            <a:xfrm>
              <a:off x="-229753" y="4473097"/>
              <a:ext cx="5029191" cy="875090"/>
              <a:chOff x="408363" y="275150"/>
              <a:chExt cx="2598125" cy="452875"/>
            </a:xfrm>
          </p:grpSpPr>
          <p:sp>
            <p:nvSpPr>
              <p:cNvPr id="280" name="Google Shape;28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 name="Google Shape;28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 name="Google Shape;28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 name="Google Shape;28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 name="Google Shape;28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 name="Google Shape;28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 name="Google Shape;28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 name="Google Shape;28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 name="Google Shape;28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 name="Google Shape;28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 name="Google Shape;29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 name="Google Shape;29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 name="Google Shape;29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3" name="Google Shape;29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4" name="Google Shape;29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5" name="Google Shape;29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6" name="Google Shape;29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7" name="Google Shape;29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8" name="Google Shape;29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9" name="Google Shape;29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0" name="Google Shape;30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 name="Google Shape;30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 name="Google Shape;30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 name="Google Shape;30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 name="Google Shape;30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 name="Google Shape;30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 name="Google Shape;30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 name="Google Shape;30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 name="Google Shape;31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 name="Google Shape;31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 name="Google Shape;31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 name="Google Shape;31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 name="Google Shape;31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 name="Google Shape;31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 name="Google Shape;31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 name="Google Shape;31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 name="Google Shape;32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 name="Google Shape;32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 name="Google Shape;32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 name="Google Shape;32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 name="Google Shape;32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 name="Google Shape;32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 name="Google Shape;32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 name="Google Shape;32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 name="Google Shape;32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 name="Google Shape;32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 name="Google Shape;33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 name="Google Shape;33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 name="Google Shape;33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 name="Google Shape;33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 name="Google Shape;33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 name="Google Shape;33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 name="Google Shape;33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 name="Google Shape;33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 name="Google Shape;33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 name="Google Shape;33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 name="Google Shape;34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 name="Google Shape;34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 name="Google Shape;34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 name="Google Shape;34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 name="Google Shape;34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 name="Google Shape;34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 name="Google Shape;34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 name="Google Shape;34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 name="Google Shape;34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 name="Google Shape;34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 name="Google Shape;35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 name="Google Shape;35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 name="Google Shape;35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 name="Google Shape;35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 name="Google Shape;35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 name="Google Shape;35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 name="Google Shape;35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 name="Google Shape;35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 name="Google Shape;35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 name="Google Shape;35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 name="Google Shape;36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 name="Google Shape;36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 name="Google Shape;36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 name="Google Shape;36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 name="Google Shape;36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 name="Google Shape;36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6" name="Google Shape;366;p2"/>
            <p:cNvGrpSpPr/>
            <p:nvPr/>
          </p:nvGrpSpPr>
          <p:grpSpPr>
            <a:xfrm flipH="1">
              <a:off x="4567334" y="4473097"/>
              <a:ext cx="4013529" cy="859004"/>
              <a:chOff x="408363" y="283475"/>
              <a:chExt cx="2073425" cy="444550"/>
            </a:xfrm>
          </p:grpSpPr>
          <p:sp>
            <p:nvSpPr>
              <p:cNvPr id="367" name="Google Shape;36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 name="Google Shape;36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 name="Google Shape;36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0" name="Google Shape;37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1" name="Google Shape;37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2" name="Google Shape;37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3" name="Google Shape;37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4" name="Google Shape;37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5" name="Google Shape;37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6" name="Google Shape;37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7" name="Google Shape;37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8" name="Google Shape;37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9" name="Google Shape;37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0" name="Google Shape;38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1" name="Google Shape;38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2" name="Google Shape;38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3" name="Google Shape;38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4" name="Google Shape;38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5" name="Google Shape;38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6" name="Google Shape;38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7" name="Google Shape;38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 name="Google Shape;38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 name="Google Shape;38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 name="Google Shape;39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 name="Google Shape;39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 name="Google Shape;39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 name="Google Shape;39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 name="Google Shape;39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 name="Google Shape;39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 name="Google Shape;39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 name="Google Shape;39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 name="Google Shape;39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 name="Google Shape;39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 name="Google Shape;40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1" name="Google Shape;40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2" name="Google Shape;40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3" name="Google Shape;40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4" name="Google Shape;40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5" name="Google Shape;40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6" name="Google Shape;40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7" name="Google Shape;40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8" name="Google Shape;40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9" name="Google Shape;40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0" name="Google Shape;41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1" name="Google Shape;41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2" name="Google Shape;41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3" name="Google Shape;41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4" name="Google Shape;41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5" name="Google Shape;41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6" name="Google Shape;41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7" name="Google Shape;41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8" name="Google Shape;41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9" name="Google Shape;41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0" name="Google Shape;42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1" name="Google Shape;42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2" name="Google Shape;42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3" name="Google Shape;42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4" name="Google Shape;42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5" name="Google Shape;42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6" name="Google Shape;42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7" name="Google Shape;42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8" name="Google Shape;42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9" name="Google Shape;42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0" name="Google Shape;43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1" name="Google Shape;43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2" name="Google Shape;43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 name="Google Shape;43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 name="Google Shape;43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 name="Google Shape;43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 name="Google Shape;43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437" name="Google Shape;437;p2"/>
          <p:cNvGrpSpPr/>
          <p:nvPr/>
        </p:nvGrpSpPr>
        <p:grpSpPr>
          <a:xfrm rot="-9503680" flipH="1">
            <a:off x="10773919" y="5279218"/>
            <a:ext cx="1909067" cy="2587713"/>
            <a:chOff x="4833338" y="4797750"/>
            <a:chExt cx="542950" cy="735925"/>
          </a:xfrm>
        </p:grpSpPr>
        <p:sp>
          <p:nvSpPr>
            <p:cNvPr id="438" name="Google Shape;438;p2"/>
            <p:cNvSpPr/>
            <p:nvPr/>
          </p:nvSpPr>
          <p:spPr>
            <a:xfrm>
              <a:off x="4856838" y="4970700"/>
              <a:ext cx="14375" cy="46875"/>
            </a:xfrm>
            <a:custGeom>
              <a:avLst/>
              <a:gdLst/>
              <a:ahLst/>
              <a:cxnLst/>
              <a:rect l="l" t="t" r="r" b="b"/>
              <a:pathLst>
                <a:path w="575" h="1875" extrusionOk="0">
                  <a:moveTo>
                    <a:pt x="122" y="0"/>
                  </a:moveTo>
                  <a:cubicBezTo>
                    <a:pt x="101" y="0"/>
                    <a:pt x="79" y="12"/>
                    <a:pt x="77" y="37"/>
                  </a:cubicBezTo>
                  <a:cubicBezTo>
                    <a:pt x="1" y="671"/>
                    <a:pt x="172" y="1327"/>
                    <a:pt x="513" y="1862"/>
                  </a:cubicBezTo>
                  <a:cubicBezTo>
                    <a:pt x="519" y="1871"/>
                    <a:pt x="527" y="1875"/>
                    <a:pt x="534" y="1875"/>
                  </a:cubicBezTo>
                  <a:cubicBezTo>
                    <a:pt x="554" y="1875"/>
                    <a:pt x="575" y="1851"/>
                    <a:pt x="561" y="1828"/>
                  </a:cubicBezTo>
                  <a:cubicBezTo>
                    <a:pt x="248" y="1257"/>
                    <a:pt x="138" y="686"/>
                    <a:pt x="165" y="41"/>
                  </a:cubicBezTo>
                  <a:cubicBezTo>
                    <a:pt x="167" y="14"/>
                    <a:pt x="144" y="0"/>
                    <a:pt x="1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 name="Google Shape;439;p2"/>
            <p:cNvSpPr/>
            <p:nvPr/>
          </p:nvSpPr>
          <p:spPr>
            <a:xfrm>
              <a:off x="4933588" y="4934575"/>
              <a:ext cx="228450" cy="596350"/>
            </a:xfrm>
            <a:custGeom>
              <a:avLst/>
              <a:gdLst/>
              <a:ahLst/>
              <a:cxnLst/>
              <a:rect l="l" t="t" r="r" b="b"/>
              <a:pathLst>
                <a:path w="9138" h="23854" extrusionOk="0">
                  <a:moveTo>
                    <a:pt x="3923" y="0"/>
                  </a:moveTo>
                  <a:cubicBezTo>
                    <a:pt x="3636" y="0"/>
                    <a:pt x="3339" y="38"/>
                    <a:pt x="3033" y="118"/>
                  </a:cubicBezTo>
                  <a:cubicBezTo>
                    <a:pt x="1809" y="438"/>
                    <a:pt x="915" y="1476"/>
                    <a:pt x="947" y="2761"/>
                  </a:cubicBezTo>
                  <a:cubicBezTo>
                    <a:pt x="974" y="3848"/>
                    <a:pt x="1478" y="4860"/>
                    <a:pt x="1525" y="5944"/>
                  </a:cubicBezTo>
                  <a:cubicBezTo>
                    <a:pt x="1562" y="6841"/>
                    <a:pt x="1162" y="7503"/>
                    <a:pt x="700" y="8236"/>
                  </a:cubicBezTo>
                  <a:cubicBezTo>
                    <a:pt x="0" y="9347"/>
                    <a:pt x="65" y="10296"/>
                    <a:pt x="700" y="11418"/>
                  </a:cubicBezTo>
                  <a:cubicBezTo>
                    <a:pt x="1152" y="12217"/>
                    <a:pt x="1744" y="12982"/>
                    <a:pt x="1946" y="13897"/>
                  </a:cubicBezTo>
                  <a:cubicBezTo>
                    <a:pt x="2190" y="14994"/>
                    <a:pt x="1720" y="16091"/>
                    <a:pt x="1885" y="17187"/>
                  </a:cubicBezTo>
                  <a:cubicBezTo>
                    <a:pt x="2002" y="17979"/>
                    <a:pt x="2550" y="18474"/>
                    <a:pt x="3079" y="19018"/>
                  </a:cubicBezTo>
                  <a:cubicBezTo>
                    <a:pt x="3533" y="19481"/>
                    <a:pt x="3949" y="19977"/>
                    <a:pt x="4330" y="20500"/>
                  </a:cubicBezTo>
                  <a:cubicBezTo>
                    <a:pt x="5071" y="21528"/>
                    <a:pt x="5676" y="22656"/>
                    <a:pt x="6089" y="23853"/>
                  </a:cubicBezTo>
                  <a:lnTo>
                    <a:pt x="6099" y="23852"/>
                  </a:lnTo>
                  <a:cubicBezTo>
                    <a:pt x="5249" y="20337"/>
                    <a:pt x="6502" y="16552"/>
                    <a:pt x="7464" y="13194"/>
                  </a:cubicBezTo>
                  <a:cubicBezTo>
                    <a:pt x="8319" y="10208"/>
                    <a:pt x="9137" y="7025"/>
                    <a:pt x="8714" y="3940"/>
                  </a:cubicBezTo>
                  <a:lnTo>
                    <a:pt x="8712" y="3940"/>
                  </a:lnTo>
                  <a:cubicBezTo>
                    <a:pt x="8722" y="3997"/>
                    <a:pt x="8670" y="4041"/>
                    <a:pt x="8620" y="4041"/>
                  </a:cubicBezTo>
                  <a:cubicBezTo>
                    <a:pt x="8592" y="4041"/>
                    <a:pt x="8564" y="4027"/>
                    <a:pt x="8549" y="3993"/>
                  </a:cubicBezTo>
                  <a:cubicBezTo>
                    <a:pt x="7713" y="2147"/>
                    <a:pt x="6101" y="0"/>
                    <a:pt x="392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 name="Google Shape;440;p2"/>
            <p:cNvSpPr/>
            <p:nvPr/>
          </p:nvSpPr>
          <p:spPr>
            <a:xfrm>
              <a:off x="5082213" y="4960000"/>
              <a:ext cx="105300" cy="561350"/>
            </a:xfrm>
            <a:custGeom>
              <a:avLst/>
              <a:gdLst/>
              <a:ahLst/>
              <a:cxnLst/>
              <a:rect l="l" t="t" r="r" b="b"/>
              <a:pathLst>
                <a:path w="4212" h="22454" extrusionOk="0">
                  <a:moveTo>
                    <a:pt x="2542" y="0"/>
                  </a:moveTo>
                  <a:cubicBezTo>
                    <a:pt x="2482" y="27"/>
                    <a:pt x="2426" y="57"/>
                    <a:pt x="2376" y="96"/>
                  </a:cubicBezTo>
                  <a:cubicBezTo>
                    <a:pt x="2333" y="129"/>
                    <a:pt x="2295" y="175"/>
                    <a:pt x="2255" y="216"/>
                  </a:cubicBezTo>
                  <a:cubicBezTo>
                    <a:pt x="2258" y="220"/>
                    <a:pt x="2261" y="223"/>
                    <a:pt x="2262" y="226"/>
                  </a:cubicBezTo>
                  <a:cubicBezTo>
                    <a:pt x="3729" y="3735"/>
                    <a:pt x="2984" y="7631"/>
                    <a:pt x="2002" y="11162"/>
                  </a:cubicBezTo>
                  <a:cubicBezTo>
                    <a:pt x="1464" y="13098"/>
                    <a:pt x="843" y="15011"/>
                    <a:pt x="451" y="16980"/>
                  </a:cubicBezTo>
                  <a:cubicBezTo>
                    <a:pt x="84" y="18817"/>
                    <a:pt x="0" y="20606"/>
                    <a:pt x="181" y="22454"/>
                  </a:cubicBezTo>
                  <a:cubicBezTo>
                    <a:pt x="146" y="20654"/>
                    <a:pt x="271" y="18851"/>
                    <a:pt x="624" y="17082"/>
                  </a:cubicBezTo>
                  <a:cubicBezTo>
                    <a:pt x="989" y="15261"/>
                    <a:pt x="1567" y="13494"/>
                    <a:pt x="2094" y="11717"/>
                  </a:cubicBezTo>
                  <a:cubicBezTo>
                    <a:pt x="3216" y="7945"/>
                    <a:pt x="4212" y="3771"/>
                    <a:pt x="254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 name="Google Shape;441;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 name="Google Shape;442;p2"/>
            <p:cNvSpPr/>
            <p:nvPr/>
          </p:nvSpPr>
          <p:spPr>
            <a:xfrm>
              <a:off x="5100563" y="5283200"/>
              <a:ext cx="14200" cy="50250"/>
            </a:xfrm>
            <a:custGeom>
              <a:avLst/>
              <a:gdLst/>
              <a:ahLst/>
              <a:cxnLst/>
              <a:rect l="l" t="t" r="r" b="b"/>
              <a:pathLst>
                <a:path w="568" h="2010" extrusionOk="0">
                  <a:moveTo>
                    <a:pt x="568" y="0"/>
                  </a:moveTo>
                  <a:lnTo>
                    <a:pt x="568" y="0"/>
                  </a:lnTo>
                  <a:cubicBezTo>
                    <a:pt x="500" y="127"/>
                    <a:pt x="430" y="254"/>
                    <a:pt x="355" y="379"/>
                  </a:cubicBezTo>
                  <a:cubicBezTo>
                    <a:pt x="355" y="381"/>
                    <a:pt x="352" y="384"/>
                    <a:pt x="349" y="386"/>
                  </a:cubicBezTo>
                  <a:cubicBezTo>
                    <a:pt x="240" y="928"/>
                    <a:pt x="120" y="1470"/>
                    <a:pt x="0" y="2009"/>
                  </a:cubicBezTo>
                  <a:cubicBezTo>
                    <a:pt x="183" y="1329"/>
                    <a:pt x="377" y="658"/>
                    <a:pt x="56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 name="Google Shape;443;p2"/>
            <p:cNvSpPr/>
            <p:nvPr/>
          </p:nvSpPr>
          <p:spPr>
            <a:xfrm>
              <a:off x="5075888" y="4955375"/>
              <a:ext cx="300400" cy="577325"/>
            </a:xfrm>
            <a:custGeom>
              <a:avLst/>
              <a:gdLst/>
              <a:ahLst/>
              <a:cxnLst/>
              <a:rect l="l" t="t" r="r" b="b"/>
              <a:pathLst>
                <a:path w="12016" h="23093" extrusionOk="0">
                  <a:moveTo>
                    <a:pt x="7673" y="522"/>
                  </a:moveTo>
                  <a:cubicBezTo>
                    <a:pt x="8667" y="522"/>
                    <a:pt x="9652" y="866"/>
                    <a:pt x="10411" y="1624"/>
                  </a:cubicBezTo>
                  <a:cubicBezTo>
                    <a:pt x="11230" y="2443"/>
                    <a:pt x="11699" y="3600"/>
                    <a:pt x="11712" y="4757"/>
                  </a:cubicBezTo>
                  <a:cubicBezTo>
                    <a:pt x="11724" y="5995"/>
                    <a:pt x="11096" y="6828"/>
                    <a:pt x="10537" y="7868"/>
                  </a:cubicBezTo>
                  <a:cubicBezTo>
                    <a:pt x="10304" y="8300"/>
                    <a:pt x="10156" y="8741"/>
                    <a:pt x="10170" y="9238"/>
                  </a:cubicBezTo>
                  <a:cubicBezTo>
                    <a:pt x="10185" y="9774"/>
                    <a:pt x="10375" y="10285"/>
                    <a:pt x="10421" y="10819"/>
                  </a:cubicBezTo>
                  <a:cubicBezTo>
                    <a:pt x="10551" y="12266"/>
                    <a:pt x="9261" y="12680"/>
                    <a:pt x="8219" y="13252"/>
                  </a:cubicBezTo>
                  <a:cubicBezTo>
                    <a:pt x="7417" y="13694"/>
                    <a:pt x="6889" y="14254"/>
                    <a:pt x="6638" y="15149"/>
                  </a:cubicBezTo>
                  <a:cubicBezTo>
                    <a:pt x="6310" y="16311"/>
                    <a:pt x="6289" y="17448"/>
                    <a:pt x="5222" y="18221"/>
                  </a:cubicBezTo>
                  <a:cubicBezTo>
                    <a:pt x="4223" y="18947"/>
                    <a:pt x="3141" y="19396"/>
                    <a:pt x="2252" y="20281"/>
                  </a:cubicBezTo>
                  <a:cubicBezTo>
                    <a:pt x="1530" y="21005"/>
                    <a:pt x="955" y="21854"/>
                    <a:pt x="527" y="22784"/>
                  </a:cubicBezTo>
                  <a:cubicBezTo>
                    <a:pt x="493" y="20784"/>
                    <a:pt x="651" y="18797"/>
                    <a:pt x="1086" y="16842"/>
                  </a:cubicBezTo>
                  <a:cubicBezTo>
                    <a:pt x="1520" y="14889"/>
                    <a:pt x="2169" y="12996"/>
                    <a:pt x="2740" y="11082"/>
                  </a:cubicBezTo>
                  <a:cubicBezTo>
                    <a:pt x="3534" y="8419"/>
                    <a:pt x="4149" y="5554"/>
                    <a:pt x="3748" y="2803"/>
                  </a:cubicBezTo>
                  <a:cubicBezTo>
                    <a:pt x="3749" y="2800"/>
                    <a:pt x="3753" y="2797"/>
                    <a:pt x="3755" y="2796"/>
                  </a:cubicBezTo>
                  <a:cubicBezTo>
                    <a:pt x="4524" y="1371"/>
                    <a:pt x="6110" y="522"/>
                    <a:pt x="7673" y="522"/>
                  </a:cubicBezTo>
                  <a:close/>
                  <a:moveTo>
                    <a:pt x="2879" y="0"/>
                  </a:moveTo>
                  <a:cubicBezTo>
                    <a:pt x="2846" y="0"/>
                    <a:pt x="2812" y="17"/>
                    <a:pt x="2790" y="43"/>
                  </a:cubicBezTo>
                  <a:cubicBezTo>
                    <a:pt x="2704" y="69"/>
                    <a:pt x="2622" y="112"/>
                    <a:pt x="2548" y="164"/>
                  </a:cubicBezTo>
                  <a:cubicBezTo>
                    <a:pt x="2470" y="219"/>
                    <a:pt x="2372" y="298"/>
                    <a:pt x="2351" y="396"/>
                  </a:cubicBezTo>
                  <a:cubicBezTo>
                    <a:pt x="2327" y="422"/>
                    <a:pt x="2315" y="461"/>
                    <a:pt x="2332" y="506"/>
                  </a:cubicBezTo>
                  <a:cubicBezTo>
                    <a:pt x="2429" y="743"/>
                    <a:pt x="2515" y="982"/>
                    <a:pt x="2593" y="1223"/>
                  </a:cubicBezTo>
                  <a:cubicBezTo>
                    <a:pt x="3159" y="2625"/>
                    <a:pt x="3338" y="4192"/>
                    <a:pt x="3313" y="5711"/>
                  </a:cubicBezTo>
                  <a:cubicBezTo>
                    <a:pt x="3417" y="3911"/>
                    <a:pt x="3227" y="2118"/>
                    <a:pt x="2515" y="415"/>
                  </a:cubicBezTo>
                  <a:cubicBezTo>
                    <a:pt x="2514" y="411"/>
                    <a:pt x="2509" y="410"/>
                    <a:pt x="2508" y="404"/>
                  </a:cubicBezTo>
                  <a:cubicBezTo>
                    <a:pt x="2549" y="366"/>
                    <a:pt x="2586" y="319"/>
                    <a:pt x="2629" y="284"/>
                  </a:cubicBezTo>
                  <a:cubicBezTo>
                    <a:pt x="2679" y="246"/>
                    <a:pt x="2738" y="216"/>
                    <a:pt x="2795" y="189"/>
                  </a:cubicBezTo>
                  <a:lnTo>
                    <a:pt x="2795" y="189"/>
                  </a:lnTo>
                  <a:cubicBezTo>
                    <a:pt x="4465" y="3960"/>
                    <a:pt x="3469" y="8132"/>
                    <a:pt x="2347" y="11906"/>
                  </a:cubicBezTo>
                  <a:cubicBezTo>
                    <a:pt x="1818" y="13682"/>
                    <a:pt x="1242" y="15450"/>
                    <a:pt x="877" y="17271"/>
                  </a:cubicBezTo>
                  <a:cubicBezTo>
                    <a:pt x="524" y="19039"/>
                    <a:pt x="402" y="20843"/>
                    <a:pt x="434" y="22643"/>
                  </a:cubicBezTo>
                  <a:cubicBezTo>
                    <a:pt x="253" y="20795"/>
                    <a:pt x="335" y="19005"/>
                    <a:pt x="702" y="17168"/>
                  </a:cubicBezTo>
                  <a:cubicBezTo>
                    <a:pt x="1045" y="15453"/>
                    <a:pt x="1561" y="13780"/>
                    <a:pt x="2042" y="12098"/>
                  </a:cubicBezTo>
                  <a:lnTo>
                    <a:pt x="2042" y="12098"/>
                  </a:lnTo>
                  <a:cubicBezTo>
                    <a:pt x="1894" y="12444"/>
                    <a:pt x="1733" y="12784"/>
                    <a:pt x="1555" y="13115"/>
                  </a:cubicBezTo>
                  <a:cubicBezTo>
                    <a:pt x="1364" y="13773"/>
                    <a:pt x="1168" y="14443"/>
                    <a:pt x="987" y="15125"/>
                  </a:cubicBezTo>
                  <a:cubicBezTo>
                    <a:pt x="491" y="17345"/>
                    <a:pt x="1" y="19560"/>
                    <a:pt x="332" y="21840"/>
                  </a:cubicBezTo>
                  <a:cubicBezTo>
                    <a:pt x="355" y="21994"/>
                    <a:pt x="320" y="22124"/>
                    <a:pt x="253" y="22229"/>
                  </a:cubicBezTo>
                  <a:cubicBezTo>
                    <a:pt x="293" y="22495"/>
                    <a:pt x="345" y="22757"/>
                    <a:pt x="409" y="23020"/>
                  </a:cubicBezTo>
                  <a:cubicBezTo>
                    <a:pt x="411" y="23036"/>
                    <a:pt x="416" y="23050"/>
                    <a:pt x="419" y="23067"/>
                  </a:cubicBezTo>
                  <a:cubicBezTo>
                    <a:pt x="423" y="23082"/>
                    <a:pt x="435" y="23090"/>
                    <a:pt x="447" y="23090"/>
                  </a:cubicBezTo>
                  <a:cubicBezTo>
                    <a:pt x="453" y="23090"/>
                    <a:pt x="460" y="23087"/>
                    <a:pt x="465" y="23084"/>
                  </a:cubicBezTo>
                  <a:cubicBezTo>
                    <a:pt x="474" y="23089"/>
                    <a:pt x="484" y="23092"/>
                    <a:pt x="494" y="23092"/>
                  </a:cubicBezTo>
                  <a:cubicBezTo>
                    <a:pt x="507" y="23092"/>
                    <a:pt x="521" y="23086"/>
                    <a:pt x="527" y="23074"/>
                  </a:cubicBezTo>
                  <a:cubicBezTo>
                    <a:pt x="553" y="23071"/>
                    <a:pt x="579" y="23057"/>
                    <a:pt x="594" y="23027"/>
                  </a:cubicBezTo>
                  <a:cubicBezTo>
                    <a:pt x="1285" y="21507"/>
                    <a:pt x="2395" y="20194"/>
                    <a:pt x="3820" y="19308"/>
                  </a:cubicBezTo>
                  <a:cubicBezTo>
                    <a:pt x="4965" y="18595"/>
                    <a:pt x="6098" y="18148"/>
                    <a:pt x="6502" y="16744"/>
                  </a:cubicBezTo>
                  <a:cubicBezTo>
                    <a:pt x="6677" y="16137"/>
                    <a:pt x="6728" y="15495"/>
                    <a:pt x="6954" y="14902"/>
                  </a:cubicBezTo>
                  <a:cubicBezTo>
                    <a:pt x="7205" y="14250"/>
                    <a:pt x="7653" y="13829"/>
                    <a:pt x="8251" y="13492"/>
                  </a:cubicBezTo>
                  <a:cubicBezTo>
                    <a:pt x="9014" y="13061"/>
                    <a:pt x="10012" y="12760"/>
                    <a:pt x="10452" y="11937"/>
                  </a:cubicBezTo>
                  <a:cubicBezTo>
                    <a:pt x="11088" y="10753"/>
                    <a:pt x="10050" y="9445"/>
                    <a:pt x="10609" y="8209"/>
                  </a:cubicBezTo>
                  <a:cubicBezTo>
                    <a:pt x="11096" y="7134"/>
                    <a:pt x="11816" y="6337"/>
                    <a:pt x="11892" y="5104"/>
                  </a:cubicBezTo>
                  <a:cubicBezTo>
                    <a:pt x="12015" y="3085"/>
                    <a:pt x="10759" y="1001"/>
                    <a:pt x="8758" y="456"/>
                  </a:cubicBezTo>
                  <a:cubicBezTo>
                    <a:pt x="8384" y="354"/>
                    <a:pt x="8001" y="305"/>
                    <a:pt x="7618" y="305"/>
                  </a:cubicBezTo>
                  <a:cubicBezTo>
                    <a:pt x="6058" y="305"/>
                    <a:pt x="4511" y="1120"/>
                    <a:pt x="3694" y="2464"/>
                  </a:cubicBezTo>
                  <a:cubicBezTo>
                    <a:pt x="3550" y="1646"/>
                    <a:pt x="3313" y="842"/>
                    <a:pt x="2963" y="57"/>
                  </a:cubicBezTo>
                  <a:cubicBezTo>
                    <a:pt x="2945" y="17"/>
                    <a:pt x="2913" y="0"/>
                    <a:pt x="287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 name="Google Shape;444;p2"/>
            <p:cNvSpPr/>
            <p:nvPr/>
          </p:nvSpPr>
          <p:spPr>
            <a:xfrm>
              <a:off x="5082213" y="4959950"/>
              <a:ext cx="105300" cy="561375"/>
            </a:xfrm>
            <a:custGeom>
              <a:avLst/>
              <a:gdLst/>
              <a:ahLst/>
              <a:cxnLst/>
              <a:rect l="l" t="t" r="r" b="b"/>
              <a:pathLst>
                <a:path w="4212" h="22455" extrusionOk="0">
                  <a:moveTo>
                    <a:pt x="2542" y="1"/>
                  </a:moveTo>
                  <a:lnTo>
                    <a:pt x="2542" y="1"/>
                  </a:lnTo>
                  <a:cubicBezTo>
                    <a:pt x="2485" y="28"/>
                    <a:pt x="2426" y="57"/>
                    <a:pt x="2376" y="95"/>
                  </a:cubicBezTo>
                  <a:cubicBezTo>
                    <a:pt x="2333" y="131"/>
                    <a:pt x="2296" y="177"/>
                    <a:pt x="2255" y="215"/>
                  </a:cubicBezTo>
                  <a:cubicBezTo>
                    <a:pt x="2258" y="221"/>
                    <a:pt x="2261" y="222"/>
                    <a:pt x="2262" y="227"/>
                  </a:cubicBezTo>
                  <a:cubicBezTo>
                    <a:pt x="2974" y="1929"/>
                    <a:pt x="3164" y="3722"/>
                    <a:pt x="3060" y="5522"/>
                  </a:cubicBezTo>
                  <a:cubicBezTo>
                    <a:pt x="3053" y="5929"/>
                    <a:pt x="3034" y="6333"/>
                    <a:pt x="3002" y="6728"/>
                  </a:cubicBezTo>
                  <a:cubicBezTo>
                    <a:pt x="2862" y="8484"/>
                    <a:pt x="2491" y="10276"/>
                    <a:pt x="1792" y="11911"/>
                  </a:cubicBezTo>
                  <a:cubicBezTo>
                    <a:pt x="1308" y="13594"/>
                    <a:pt x="792" y="15267"/>
                    <a:pt x="451" y="16979"/>
                  </a:cubicBezTo>
                  <a:cubicBezTo>
                    <a:pt x="82" y="18818"/>
                    <a:pt x="0" y="20606"/>
                    <a:pt x="181" y="22454"/>
                  </a:cubicBezTo>
                  <a:cubicBezTo>
                    <a:pt x="149" y="20654"/>
                    <a:pt x="271" y="18850"/>
                    <a:pt x="624" y="17082"/>
                  </a:cubicBezTo>
                  <a:cubicBezTo>
                    <a:pt x="989" y="15261"/>
                    <a:pt x="1565" y="13495"/>
                    <a:pt x="2094" y="11718"/>
                  </a:cubicBezTo>
                  <a:cubicBezTo>
                    <a:pt x="3216" y="7944"/>
                    <a:pt x="4212" y="3772"/>
                    <a:pt x="25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 name="Google Shape;445;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 name="Google Shape;446;p2"/>
            <p:cNvSpPr/>
            <p:nvPr/>
          </p:nvSpPr>
          <p:spPr>
            <a:xfrm>
              <a:off x="5086238" y="4967750"/>
              <a:ext cx="284400" cy="553575"/>
            </a:xfrm>
            <a:custGeom>
              <a:avLst/>
              <a:gdLst/>
              <a:ahLst/>
              <a:cxnLst/>
              <a:rect l="l" t="t" r="r" b="b"/>
              <a:pathLst>
                <a:path w="11376" h="22143" extrusionOk="0">
                  <a:moveTo>
                    <a:pt x="8147" y="0"/>
                  </a:moveTo>
                  <a:cubicBezTo>
                    <a:pt x="8139" y="0"/>
                    <a:pt x="8131" y="3"/>
                    <a:pt x="8122" y="9"/>
                  </a:cubicBezTo>
                  <a:cubicBezTo>
                    <a:pt x="6725" y="1081"/>
                    <a:pt x="5471" y="2344"/>
                    <a:pt x="3609" y="2415"/>
                  </a:cubicBezTo>
                  <a:cubicBezTo>
                    <a:pt x="3583" y="2316"/>
                    <a:pt x="3557" y="2217"/>
                    <a:pt x="3526" y="2119"/>
                  </a:cubicBezTo>
                  <a:cubicBezTo>
                    <a:pt x="3509" y="2063"/>
                    <a:pt x="3461" y="2039"/>
                    <a:pt x="3415" y="2039"/>
                  </a:cubicBezTo>
                  <a:cubicBezTo>
                    <a:pt x="3354" y="2039"/>
                    <a:pt x="3296" y="2082"/>
                    <a:pt x="3319" y="2155"/>
                  </a:cubicBezTo>
                  <a:cubicBezTo>
                    <a:pt x="3353" y="2267"/>
                    <a:pt x="3384" y="2381"/>
                    <a:pt x="3411" y="2494"/>
                  </a:cubicBezTo>
                  <a:cubicBezTo>
                    <a:pt x="3404" y="2525"/>
                    <a:pt x="3408" y="2555"/>
                    <a:pt x="3428" y="2575"/>
                  </a:cubicBezTo>
                  <a:cubicBezTo>
                    <a:pt x="3615" y="3415"/>
                    <a:pt x="3595" y="4291"/>
                    <a:pt x="3499" y="5162"/>
                  </a:cubicBezTo>
                  <a:cubicBezTo>
                    <a:pt x="3493" y="5161"/>
                    <a:pt x="3487" y="5161"/>
                    <a:pt x="3481" y="5161"/>
                  </a:cubicBezTo>
                  <a:cubicBezTo>
                    <a:pt x="3380" y="5161"/>
                    <a:pt x="3334" y="5317"/>
                    <a:pt x="3447" y="5356"/>
                  </a:cubicBezTo>
                  <a:cubicBezTo>
                    <a:pt x="3456" y="5359"/>
                    <a:pt x="3468" y="5360"/>
                    <a:pt x="3476" y="5364"/>
                  </a:cubicBezTo>
                  <a:cubicBezTo>
                    <a:pt x="3390" y="6074"/>
                    <a:pt x="3259" y="6778"/>
                    <a:pt x="3153" y="7455"/>
                  </a:cubicBezTo>
                  <a:cubicBezTo>
                    <a:pt x="3129" y="7611"/>
                    <a:pt x="3102" y="7764"/>
                    <a:pt x="3075" y="7918"/>
                  </a:cubicBezTo>
                  <a:cubicBezTo>
                    <a:pt x="3067" y="7927"/>
                    <a:pt x="3061" y="7938"/>
                    <a:pt x="3058" y="7952"/>
                  </a:cubicBezTo>
                  <a:cubicBezTo>
                    <a:pt x="2831" y="9039"/>
                    <a:pt x="2566" y="10101"/>
                    <a:pt x="2268" y="11154"/>
                  </a:cubicBezTo>
                  <a:cubicBezTo>
                    <a:pt x="2267" y="11154"/>
                    <a:pt x="2267" y="11154"/>
                    <a:pt x="2266" y="11154"/>
                  </a:cubicBezTo>
                  <a:cubicBezTo>
                    <a:pt x="2224" y="11154"/>
                    <a:pt x="2189" y="11204"/>
                    <a:pt x="2220" y="11250"/>
                  </a:cubicBezTo>
                  <a:cubicBezTo>
                    <a:pt x="2224" y="11257"/>
                    <a:pt x="2228" y="11263"/>
                    <a:pt x="2234" y="11270"/>
                  </a:cubicBezTo>
                  <a:cubicBezTo>
                    <a:pt x="2176" y="11470"/>
                    <a:pt x="2119" y="11672"/>
                    <a:pt x="2059" y="11873"/>
                  </a:cubicBezTo>
                  <a:cubicBezTo>
                    <a:pt x="1994" y="12061"/>
                    <a:pt x="1929" y="12246"/>
                    <a:pt x="1858" y="12431"/>
                  </a:cubicBezTo>
                  <a:cubicBezTo>
                    <a:pt x="709" y="15473"/>
                    <a:pt x="0" y="18798"/>
                    <a:pt x="134" y="22069"/>
                  </a:cubicBezTo>
                  <a:cubicBezTo>
                    <a:pt x="136" y="22116"/>
                    <a:pt x="176" y="22142"/>
                    <a:pt x="212" y="22142"/>
                  </a:cubicBezTo>
                  <a:cubicBezTo>
                    <a:pt x="243" y="22142"/>
                    <a:pt x="271" y="22123"/>
                    <a:pt x="271" y="22082"/>
                  </a:cubicBezTo>
                  <a:cubicBezTo>
                    <a:pt x="270" y="21009"/>
                    <a:pt x="363" y="19943"/>
                    <a:pt x="497" y="18881"/>
                  </a:cubicBezTo>
                  <a:cubicBezTo>
                    <a:pt x="633" y="19399"/>
                    <a:pt x="970" y="19905"/>
                    <a:pt x="1325" y="20275"/>
                  </a:cubicBezTo>
                  <a:cubicBezTo>
                    <a:pt x="1332" y="20283"/>
                    <a:pt x="1340" y="20286"/>
                    <a:pt x="1348" y="20286"/>
                  </a:cubicBezTo>
                  <a:cubicBezTo>
                    <a:pt x="1372" y="20286"/>
                    <a:pt x="1393" y="20257"/>
                    <a:pt x="1374" y="20232"/>
                  </a:cubicBezTo>
                  <a:cubicBezTo>
                    <a:pt x="973" y="19694"/>
                    <a:pt x="787" y="19173"/>
                    <a:pt x="538" y="18565"/>
                  </a:cubicBezTo>
                  <a:cubicBezTo>
                    <a:pt x="619" y="17971"/>
                    <a:pt x="709" y="17378"/>
                    <a:pt x="802" y="16785"/>
                  </a:cubicBezTo>
                  <a:cubicBezTo>
                    <a:pt x="871" y="16350"/>
                    <a:pt x="963" y="15925"/>
                    <a:pt x="1069" y="15508"/>
                  </a:cubicBezTo>
                  <a:cubicBezTo>
                    <a:pt x="1255" y="16179"/>
                    <a:pt x="1679" y="16756"/>
                    <a:pt x="2180" y="17239"/>
                  </a:cubicBezTo>
                  <a:cubicBezTo>
                    <a:pt x="2581" y="17627"/>
                    <a:pt x="3233" y="18355"/>
                    <a:pt x="3828" y="18355"/>
                  </a:cubicBezTo>
                  <a:cubicBezTo>
                    <a:pt x="3836" y="18355"/>
                    <a:pt x="3844" y="18355"/>
                    <a:pt x="3852" y="18355"/>
                  </a:cubicBezTo>
                  <a:cubicBezTo>
                    <a:pt x="3898" y="18353"/>
                    <a:pt x="3907" y="18288"/>
                    <a:pt x="3859" y="18284"/>
                  </a:cubicBezTo>
                  <a:cubicBezTo>
                    <a:pt x="3287" y="18236"/>
                    <a:pt x="2516" y="17372"/>
                    <a:pt x="2152" y="16986"/>
                  </a:cubicBezTo>
                  <a:cubicBezTo>
                    <a:pt x="1658" y="16464"/>
                    <a:pt x="1333" y="15889"/>
                    <a:pt x="1161" y="15191"/>
                  </a:cubicBezTo>
                  <a:cubicBezTo>
                    <a:pt x="1159" y="15186"/>
                    <a:pt x="1157" y="15185"/>
                    <a:pt x="1157" y="15184"/>
                  </a:cubicBezTo>
                  <a:cubicBezTo>
                    <a:pt x="1445" y="14147"/>
                    <a:pt x="1820" y="13146"/>
                    <a:pt x="2194" y="12126"/>
                  </a:cubicBezTo>
                  <a:cubicBezTo>
                    <a:pt x="3048" y="13484"/>
                    <a:pt x="4607" y="14507"/>
                    <a:pt x="6176" y="14795"/>
                  </a:cubicBezTo>
                  <a:cubicBezTo>
                    <a:pt x="6178" y="14796"/>
                    <a:pt x="6181" y="14796"/>
                    <a:pt x="6183" y="14796"/>
                  </a:cubicBezTo>
                  <a:cubicBezTo>
                    <a:pt x="6227" y="14796"/>
                    <a:pt x="6240" y="14724"/>
                    <a:pt x="6195" y="14711"/>
                  </a:cubicBezTo>
                  <a:cubicBezTo>
                    <a:pt x="4566" y="14198"/>
                    <a:pt x="3370" y="13334"/>
                    <a:pt x="2320" y="11998"/>
                  </a:cubicBezTo>
                  <a:cubicBezTo>
                    <a:pt x="2305" y="11978"/>
                    <a:pt x="2283" y="11970"/>
                    <a:pt x="2261" y="11970"/>
                  </a:cubicBezTo>
                  <a:cubicBezTo>
                    <a:pt x="2258" y="11970"/>
                    <a:pt x="2254" y="11970"/>
                    <a:pt x="2251" y="11970"/>
                  </a:cubicBezTo>
                  <a:cubicBezTo>
                    <a:pt x="2262" y="11939"/>
                    <a:pt x="2275" y="11910"/>
                    <a:pt x="2285" y="11880"/>
                  </a:cubicBezTo>
                  <a:cubicBezTo>
                    <a:pt x="2331" y="11756"/>
                    <a:pt x="2371" y="11633"/>
                    <a:pt x="2413" y="11509"/>
                  </a:cubicBezTo>
                  <a:cubicBezTo>
                    <a:pt x="2945" y="12168"/>
                    <a:pt x="3665" y="12711"/>
                    <a:pt x="4394" y="13110"/>
                  </a:cubicBezTo>
                  <a:cubicBezTo>
                    <a:pt x="4398" y="13112"/>
                    <a:pt x="4402" y="13113"/>
                    <a:pt x="4406" y="13113"/>
                  </a:cubicBezTo>
                  <a:cubicBezTo>
                    <a:pt x="4427" y="13113"/>
                    <a:pt x="4441" y="13086"/>
                    <a:pt x="4421" y="13073"/>
                  </a:cubicBezTo>
                  <a:cubicBezTo>
                    <a:pt x="3670" y="12586"/>
                    <a:pt x="3065" y="12001"/>
                    <a:pt x="2468" y="11353"/>
                  </a:cubicBezTo>
                  <a:cubicBezTo>
                    <a:pt x="2856" y="10170"/>
                    <a:pt x="3119" y="8959"/>
                    <a:pt x="3322" y="7731"/>
                  </a:cubicBezTo>
                  <a:cubicBezTo>
                    <a:pt x="3535" y="8160"/>
                    <a:pt x="3948" y="8487"/>
                    <a:pt x="4304" y="8801"/>
                  </a:cubicBezTo>
                  <a:cubicBezTo>
                    <a:pt x="4848" y="9281"/>
                    <a:pt x="5441" y="9704"/>
                    <a:pt x="6073" y="10067"/>
                  </a:cubicBezTo>
                  <a:cubicBezTo>
                    <a:pt x="7216" y="10725"/>
                    <a:pt x="8594" y="11311"/>
                    <a:pt x="9928" y="11380"/>
                  </a:cubicBezTo>
                  <a:cubicBezTo>
                    <a:pt x="9929" y="11380"/>
                    <a:pt x="9929" y="11380"/>
                    <a:pt x="9930" y="11380"/>
                  </a:cubicBezTo>
                  <a:cubicBezTo>
                    <a:pt x="9970" y="11380"/>
                    <a:pt x="9986" y="11321"/>
                    <a:pt x="9944" y="11308"/>
                  </a:cubicBezTo>
                  <a:cubicBezTo>
                    <a:pt x="8689" y="10950"/>
                    <a:pt x="7506" y="10647"/>
                    <a:pt x="6351" y="10009"/>
                  </a:cubicBezTo>
                  <a:cubicBezTo>
                    <a:pt x="5801" y="9706"/>
                    <a:pt x="5279" y="9353"/>
                    <a:pt x="4791" y="8959"/>
                  </a:cubicBezTo>
                  <a:cubicBezTo>
                    <a:pt x="4287" y="8551"/>
                    <a:pt x="3617" y="8048"/>
                    <a:pt x="3391" y="7420"/>
                  </a:cubicBezTo>
                  <a:cubicBezTo>
                    <a:pt x="3386" y="7410"/>
                    <a:pt x="3380" y="7400"/>
                    <a:pt x="3373" y="7393"/>
                  </a:cubicBezTo>
                  <a:cubicBezTo>
                    <a:pt x="3394" y="7266"/>
                    <a:pt x="3414" y="7138"/>
                    <a:pt x="3434" y="7011"/>
                  </a:cubicBezTo>
                  <a:cubicBezTo>
                    <a:pt x="3511" y="6490"/>
                    <a:pt x="3599" y="5959"/>
                    <a:pt x="3668" y="5426"/>
                  </a:cubicBezTo>
                  <a:cubicBezTo>
                    <a:pt x="4787" y="5782"/>
                    <a:pt x="5965" y="5970"/>
                    <a:pt x="7142" y="5970"/>
                  </a:cubicBezTo>
                  <a:cubicBezTo>
                    <a:pt x="8579" y="5970"/>
                    <a:pt x="10013" y="5690"/>
                    <a:pt x="11332" y="5099"/>
                  </a:cubicBezTo>
                  <a:cubicBezTo>
                    <a:pt x="11376" y="5080"/>
                    <a:pt x="11350" y="5024"/>
                    <a:pt x="11311" y="5024"/>
                  </a:cubicBezTo>
                  <a:cubicBezTo>
                    <a:pt x="11306" y="5024"/>
                    <a:pt x="11301" y="5025"/>
                    <a:pt x="11296" y="5027"/>
                  </a:cubicBezTo>
                  <a:cubicBezTo>
                    <a:pt x="9933" y="5508"/>
                    <a:pt x="8532" y="5766"/>
                    <a:pt x="7130" y="5766"/>
                  </a:cubicBezTo>
                  <a:cubicBezTo>
                    <a:pt x="5979" y="5766"/>
                    <a:pt x="4827" y="5592"/>
                    <a:pt x="3694" y="5223"/>
                  </a:cubicBezTo>
                  <a:cubicBezTo>
                    <a:pt x="3723" y="4963"/>
                    <a:pt x="3747" y="4706"/>
                    <a:pt x="3761" y="4447"/>
                  </a:cubicBezTo>
                  <a:cubicBezTo>
                    <a:pt x="4266" y="4550"/>
                    <a:pt x="4786" y="4597"/>
                    <a:pt x="5309" y="4597"/>
                  </a:cubicBezTo>
                  <a:cubicBezTo>
                    <a:pt x="6387" y="4597"/>
                    <a:pt x="7479" y="4398"/>
                    <a:pt x="8483" y="4089"/>
                  </a:cubicBezTo>
                  <a:cubicBezTo>
                    <a:pt x="8506" y="4083"/>
                    <a:pt x="8503" y="4049"/>
                    <a:pt x="8482" y="4049"/>
                  </a:cubicBezTo>
                  <a:cubicBezTo>
                    <a:pt x="8480" y="4049"/>
                    <a:pt x="8478" y="4049"/>
                    <a:pt x="8475" y="4050"/>
                  </a:cubicBezTo>
                  <a:cubicBezTo>
                    <a:pt x="7493" y="4307"/>
                    <a:pt x="6534" y="4401"/>
                    <a:pt x="5561" y="4401"/>
                  </a:cubicBezTo>
                  <a:cubicBezTo>
                    <a:pt x="4972" y="4401"/>
                    <a:pt x="4378" y="4366"/>
                    <a:pt x="3771" y="4313"/>
                  </a:cubicBezTo>
                  <a:cubicBezTo>
                    <a:pt x="3797" y="3734"/>
                    <a:pt x="3771" y="3156"/>
                    <a:pt x="3651" y="2590"/>
                  </a:cubicBezTo>
                  <a:cubicBezTo>
                    <a:pt x="5437" y="2498"/>
                    <a:pt x="6990" y="1341"/>
                    <a:pt x="8172" y="66"/>
                  </a:cubicBezTo>
                  <a:cubicBezTo>
                    <a:pt x="8198" y="38"/>
                    <a:pt x="8177" y="0"/>
                    <a:pt x="814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 name="Google Shape;447;p2"/>
            <p:cNvSpPr/>
            <p:nvPr/>
          </p:nvSpPr>
          <p:spPr>
            <a:xfrm>
              <a:off x="5046213" y="5427725"/>
              <a:ext cx="36725" cy="21900"/>
            </a:xfrm>
            <a:custGeom>
              <a:avLst/>
              <a:gdLst/>
              <a:ahLst/>
              <a:cxnLst/>
              <a:rect l="l" t="t" r="r" b="b"/>
              <a:pathLst>
                <a:path w="1469" h="876" extrusionOk="0">
                  <a:moveTo>
                    <a:pt x="1392" y="1"/>
                  </a:moveTo>
                  <a:cubicBezTo>
                    <a:pt x="1380" y="1"/>
                    <a:pt x="1367" y="5"/>
                    <a:pt x="1357" y="16"/>
                  </a:cubicBezTo>
                  <a:cubicBezTo>
                    <a:pt x="1172" y="214"/>
                    <a:pt x="1022" y="413"/>
                    <a:pt x="782" y="553"/>
                  </a:cubicBezTo>
                  <a:cubicBezTo>
                    <a:pt x="547" y="688"/>
                    <a:pt x="290" y="738"/>
                    <a:pt x="31" y="805"/>
                  </a:cubicBezTo>
                  <a:cubicBezTo>
                    <a:pt x="0" y="812"/>
                    <a:pt x="2" y="856"/>
                    <a:pt x="36" y="862"/>
                  </a:cubicBezTo>
                  <a:cubicBezTo>
                    <a:pt x="89" y="871"/>
                    <a:pt x="143" y="876"/>
                    <a:pt x="199" y="876"/>
                  </a:cubicBezTo>
                  <a:cubicBezTo>
                    <a:pt x="694" y="876"/>
                    <a:pt x="1265" y="523"/>
                    <a:pt x="1453" y="81"/>
                  </a:cubicBezTo>
                  <a:cubicBezTo>
                    <a:pt x="1469" y="42"/>
                    <a:pt x="1430" y="1"/>
                    <a:pt x="139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 name="Google Shape;448;p2"/>
            <p:cNvSpPr/>
            <p:nvPr/>
          </p:nvSpPr>
          <p:spPr>
            <a:xfrm>
              <a:off x="4980613" y="5331575"/>
              <a:ext cx="122825" cy="18525"/>
            </a:xfrm>
            <a:custGeom>
              <a:avLst/>
              <a:gdLst/>
              <a:ahLst/>
              <a:cxnLst/>
              <a:rect l="l" t="t" r="r" b="b"/>
              <a:pathLst>
                <a:path w="4913" h="741" extrusionOk="0">
                  <a:moveTo>
                    <a:pt x="4739" y="0"/>
                  </a:moveTo>
                  <a:cubicBezTo>
                    <a:pt x="4652" y="0"/>
                    <a:pt x="4647" y="135"/>
                    <a:pt x="4722" y="172"/>
                  </a:cubicBezTo>
                  <a:lnTo>
                    <a:pt x="4722" y="172"/>
                  </a:lnTo>
                  <a:cubicBezTo>
                    <a:pt x="4700" y="161"/>
                    <a:pt x="4667" y="156"/>
                    <a:pt x="4626" y="156"/>
                  </a:cubicBezTo>
                  <a:cubicBezTo>
                    <a:pt x="4324" y="156"/>
                    <a:pt x="3577" y="418"/>
                    <a:pt x="3344" y="454"/>
                  </a:cubicBezTo>
                  <a:cubicBezTo>
                    <a:pt x="2965" y="512"/>
                    <a:pt x="2581" y="542"/>
                    <a:pt x="2196" y="542"/>
                  </a:cubicBezTo>
                  <a:cubicBezTo>
                    <a:pt x="2189" y="542"/>
                    <a:pt x="2181" y="542"/>
                    <a:pt x="2173" y="542"/>
                  </a:cubicBezTo>
                  <a:cubicBezTo>
                    <a:pt x="1461" y="542"/>
                    <a:pt x="774" y="417"/>
                    <a:pt x="79" y="276"/>
                  </a:cubicBezTo>
                  <a:cubicBezTo>
                    <a:pt x="75" y="275"/>
                    <a:pt x="71" y="275"/>
                    <a:pt x="68" y="275"/>
                  </a:cubicBezTo>
                  <a:cubicBezTo>
                    <a:pt x="13" y="275"/>
                    <a:pt x="0" y="365"/>
                    <a:pt x="53" y="385"/>
                  </a:cubicBezTo>
                  <a:cubicBezTo>
                    <a:pt x="748" y="636"/>
                    <a:pt x="1493" y="740"/>
                    <a:pt x="2233" y="740"/>
                  </a:cubicBezTo>
                  <a:cubicBezTo>
                    <a:pt x="2362" y="740"/>
                    <a:pt x="2490" y="737"/>
                    <a:pt x="2619" y="731"/>
                  </a:cubicBezTo>
                  <a:cubicBezTo>
                    <a:pt x="3291" y="700"/>
                    <a:pt x="4306" y="648"/>
                    <a:pt x="4872" y="241"/>
                  </a:cubicBezTo>
                  <a:cubicBezTo>
                    <a:pt x="4913" y="213"/>
                    <a:pt x="4913" y="158"/>
                    <a:pt x="4899" y="117"/>
                  </a:cubicBezTo>
                  <a:cubicBezTo>
                    <a:pt x="4870" y="29"/>
                    <a:pt x="4844" y="21"/>
                    <a:pt x="4759" y="2"/>
                  </a:cubicBezTo>
                  <a:cubicBezTo>
                    <a:pt x="4752" y="1"/>
                    <a:pt x="4745" y="0"/>
                    <a:pt x="473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 name="Google Shape;449;p2"/>
            <p:cNvSpPr/>
            <p:nvPr/>
          </p:nvSpPr>
          <p:spPr>
            <a:xfrm>
              <a:off x="4950863" y="5226700"/>
              <a:ext cx="181025" cy="35675"/>
            </a:xfrm>
            <a:custGeom>
              <a:avLst/>
              <a:gdLst/>
              <a:ahLst/>
              <a:cxnLst/>
              <a:rect l="l" t="t" r="r" b="b"/>
              <a:pathLst>
                <a:path w="7241" h="1427" extrusionOk="0">
                  <a:moveTo>
                    <a:pt x="66" y="1"/>
                  </a:moveTo>
                  <a:cubicBezTo>
                    <a:pt x="25" y="1"/>
                    <a:pt x="0" y="63"/>
                    <a:pt x="40" y="89"/>
                  </a:cubicBezTo>
                  <a:cubicBezTo>
                    <a:pt x="1310" y="942"/>
                    <a:pt x="2915" y="1426"/>
                    <a:pt x="4491" y="1426"/>
                  </a:cubicBezTo>
                  <a:cubicBezTo>
                    <a:pt x="5403" y="1426"/>
                    <a:pt x="6305" y="1265"/>
                    <a:pt x="7126" y="919"/>
                  </a:cubicBezTo>
                  <a:cubicBezTo>
                    <a:pt x="7240" y="870"/>
                    <a:pt x="7179" y="715"/>
                    <a:pt x="7074" y="715"/>
                  </a:cubicBezTo>
                  <a:cubicBezTo>
                    <a:pt x="7060" y="715"/>
                    <a:pt x="7046" y="717"/>
                    <a:pt x="7032" y="723"/>
                  </a:cubicBezTo>
                  <a:cubicBezTo>
                    <a:pt x="6211" y="1041"/>
                    <a:pt x="5363" y="1197"/>
                    <a:pt x="4503" y="1197"/>
                  </a:cubicBezTo>
                  <a:cubicBezTo>
                    <a:pt x="4102" y="1197"/>
                    <a:pt x="3699" y="1163"/>
                    <a:pt x="3295" y="1096"/>
                  </a:cubicBezTo>
                  <a:cubicBezTo>
                    <a:pt x="2153" y="902"/>
                    <a:pt x="1147" y="433"/>
                    <a:pt x="83" y="4"/>
                  </a:cubicBezTo>
                  <a:cubicBezTo>
                    <a:pt x="77" y="2"/>
                    <a:pt x="71" y="1"/>
                    <a:pt x="6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 name="Google Shape;450;p2"/>
            <p:cNvSpPr/>
            <p:nvPr/>
          </p:nvSpPr>
          <p:spPr>
            <a:xfrm>
              <a:off x="4968038" y="5109150"/>
              <a:ext cx="184150" cy="52225"/>
            </a:xfrm>
            <a:custGeom>
              <a:avLst/>
              <a:gdLst/>
              <a:ahLst/>
              <a:cxnLst/>
              <a:rect l="l" t="t" r="r" b="b"/>
              <a:pathLst>
                <a:path w="7366" h="2089" extrusionOk="0">
                  <a:moveTo>
                    <a:pt x="64" y="1"/>
                  </a:moveTo>
                  <a:cubicBezTo>
                    <a:pt x="32" y="1"/>
                    <a:pt x="0" y="32"/>
                    <a:pt x="23" y="67"/>
                  </a:cubicBezTo>
                  <a:cubicBezTo>
                    <a:pt x="616" y="1082"/>
                    <a:pt x="1843" y="1449"/>
                    <a:pt x="2921" y="1698"/>
                  </a:cubicBezTo>
                  <a:cubicBezTo>
                    <a:pt x="3799" y="1899"/>
                    <a:pt x="4725" y="2089"/>
                    <a:pt x="5639" y="2089"/>
                  </a:cubicBezTo>
                  <a:cubicBezTo>
                    <a:pt x="6190" y="2089"/>
                    <a:pt x="6736" y="2020"/>
                    <a:pt x="7264" y="1844"/>
                  </a:cubicBezTo>
                  <a:cubicBezTo>
                    <a:pt x="7366" y="1809"/>
                    <a:pt x="7317" y="1649"/>
                    <a:pt x="7221" y="1649"/>
                  </a:cubicBezTo>
                  <a:cubicBezTo>
                    <a:pt x="7214" y="1649"/>
                    <a:pt x="7207" y="1649"/>
                    <a:pt x="7200" y="1651"/>
                  </a:cubicBezTo>
                  <a:cubicBezTo>
                    <a:pt x="6665" y="1783"/>
                    <a:pt x="6135" y="1838"/>
                    <a:pt x="5608" y="1838"/>
                  </a:cubicBezTo>
                  <a:cubicBezTo>
                    <a:pt x="4736" y="1838"/>
                    <a:pt x="3871" y="1688"/>
                    <a:pt x="2995" y="1487"/>
                  </a:cubicBezTo>
                  <a:cubicBezTo>
                    <a:pt x="1891" y="1235"/>
                    <a:pt x="878" y="877"/>
                    <a:pt x="99" y="16"/>
                  </a:cubicBezTo>
                  <a:cubicBezTo>
                    <a:pt x="89" y="5"/>
                    <a:pt x="77" y="1"/>
                    <a:pt x="6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 name="Google Shape;451;p2"/>
            <p:cNvSpPr/>
            <p:nvPr/>
          </p:nvSpPr>
          <p:spPr>
            <a:xfrm>
              <a:off x="4975188" y="4958025"/>
              <a:ext cx="181100" cy="120375"/>
            </a:xfrm>
            <a:custGeom>
              <a:avLst/>
              <a:gdLst/>
              <a:ahLst/>
              <a:cxnLst/>
              <a:rect l="l" t="t" r="r" b="b"/>
              <a:pathLst>
                <a:path w="7244" h="4815" extrusionOk="0">
                  <a:moveTo>
                    <a:pt x="14" y="0"/>
                  </a:moveTo>
                  <a:cubicBezTo>
                    <a:pt x="7" y="0"/>
                    <a:pt x="1" y="8"/>
                    <a:pt x="5" y="16"/>
                  </a:cubicBezTo>
                  <a:cubicBezTo>
                    <a:pt x="413" y="1227"/>
                    <a:pt x="1768" y="2310"/>
                    <a:pt x="2799" y="2988"/>
                  </a:cubicBezTo>
                  <a:cubicBezTo>
                    <a:pt x="3422" y="3396"/>
                    <a:pt x="4086" y="3718"/>
                    <a:pt x="4778" y="3989"/>
                  </a:cubicBezTo>
                  <a:cubicBezTo>
                    <a:pt x="5529" y="4284"/>
                    <a:pt x="6314" y="4624"/>
                    <a:pt x="7099" y="4812"/>
                  </a:cubicBezTo>
                  <a:cubicBezTo>
                    <a:pt x="7108" y="4814"/>
                    <a:pt x="7116" y="4815"/>
                    <a:pt x="7124" y="4815"/>
                  </a:cubicBezTo>
                  <a:cubicBezTo>
                    <a:pt x="7211" y="4815"/>
                    <a:pt x="7244" y="4699"/>
                    <a:pt x="7156" y="4656"/>
                  </a:cubicBezTo>
                  <a:cubicBezTo>
                    <a:pt x="5799" y="3973"/>
                    <a:pt x="4308" y="3689"/>
                    <a:pt x="3009" y="2858"/>
                  </a:cubicBezTo>
                  <a:cubicBezTo>
                    <a:pt x="2399" y="2467"/>
                    <a:pt x="1839" y="2011"/>
                    <a:pt x="1329" y="1501"/>
                  </a:cubicBezTo>
                  <a:cubicBezTo>
                    <a:pt x="863" y="1032"/>
                    <a:pt x="505" y="446"/>
                    <a:pt x="23" y="4"/>
                  </a:cubicBezTo>
                  <a:cubicBezTo>
                    <a:pt x="20" y="2"/>
                    <a:pt x="17" y="0"/>
                    <a:pt x="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 name="Google Shape;452;p2"/>
            <p:cNvSpPr/>
            <p:nvPr/>
          </p:nvSpPr>
          <p:spPr>
            <a:xfrm>
              <a:off x="5119788" y="5383275"/>
              <a:ext cx="35100" cy="40550"/>
            </a:xfrm>
            <a:custGeom>
              <a:avLst/>
              <a:gdLst/>
              <a:ahLst/>
              <a:cxnLst/>
              <a:rect l="l" t="t" r="r" b="b"/>
              <a:pathLst>
                <a:path w="1404" h="1622" extrusionOk="0">
                  <a:moveTo>
                    <a:pt x="42" y="0"/>
                  </a:moveTo>
                  <a:cubicBezTo>
                    <a:pt x="21" y="0"/>
                    <a:pt x="0" y="21"/>
                    <a:pt x="11" y="49"/>
                  </a:cubicBezTo>
                  <a:cubicBezTo>
                    <a:pt x="235" y="679"/>
                    <a:pt x="717" y="1400"/>
                    <a:pt x="1377" y="1621"/>
                  </a:cubicBezTo>
                  <a:cubicBezTo>
                    <a:pt x="1380" y="1621"/>
                    <a:pt x="1382" y="1622"/>
                    <a:pt x="1384" y="1622"/>
                  </a:cubicBezTo>
                  <a:cubicBezTo>
                    <a:pt x="1399" y="1622"/>
                    <a:pt x="1403" y="1601"/>
                    <a:pt x="1387" y="1592"/>
                  </a:cubicBezTo>
                  <a:cubicBezTo>
                    <a:pt x="691" y="1252"/>
                    <a:pt x="463" y="632"/>
                    <a:pt x="73" y="18"/>
                  </a:cubicBezTo>
                  <a:cubicBezTo>
                    <a:pt x="65" y="6"/>
                    <a:pt x="53" y="0"/>
                    <a:pt x="4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 name="Google Shape;453;p2"/>
            <p:cNvSpPr/>
            <p:nvPr/>
          </p:nvSpPr>
          <p:spPr>
            <a:xfrm>
              <a:off x="5243188" y="5191850"/>
              <a:ext cx="82275" cy="39925"/>
            </a:xfrm>
            <a:custGeom>
              <a:avLst/>
              <a:gdLst/>
              <a:ahLst/>
              <a:cxnLst/>
              <a:rect l="l" t="t" r="r" b="b"/>
              <a:pathLst>
                <a:path w="3291" h="1597" extrusionOk="0">
                  <a:moveTo>
                    <a:pt x="68" y="0"/>
                  </a:moveTo>
                  <a:cubicBezTo>
                    <a:pt x="30" y="0"/>
                    <a:pt x="1" y="49"/>
                    <a:pt x="39" y="77"/>
                  </a:cubicBezTo>
                  <a:cubicBezTo>
                    <a:pt x="533" y="424"/>
                    <a:pt x="959" y="825"/>
                    <a:pt x="1510" y="1096"/>
                  </a:cubicBezTo>
                  <a:cubicBezTo>
                    <a:pt x="2063" y="1370"/>
                    <a:pt x="2655" y="1529"/>
                    <a:pt x="3265" y="1596"/>
                  </a:cubicBezTo>
                  <a:cubicBezTo>
                    <a:pt x="3266" y="1596"/>
                    <a:pt x="3267" y="1596"/>
                    <a:pt x="3269" y="1596"/>
                  </a:cubicBezTo>
                  <a:cubicBezTo>
                    <a:pt x="3290" y="1596"/>
                    <a:pt x="3290" y="1562"/>
                    <a:pt x="3269" y="1559"/>
                  </a:cubicBezTo>
                  <a:cubicBezTo>
                    <a:pt x="2611" y="1453"/>
                    <a:pt x="1977" y="1256"/>
                    <a:pt x="1393" y="929"/>
                  </a:cubicBezTo>
                  <a:cubicBezTo>
                    <a:pt x="927" y="668"/>
                    <a:pt x="558" y="248"/>
                    <a:pt x="91" y="6"/>
                  </a:cubicBezTo>
                  <a:cubicBezTo>
                    <a:pt x="83" y="2"/>
                    <a:pt x="76" y="0"/>
                    <a:pt x="6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 name="Google Shape;454;p2"/>
            <p:cNvSpPr/>
            <p:nvPr/>
          </p:nvSpPr>
          <p:spPr>
            <a:xfrm>
              <a:off x="5000813" y="4967150"/>
              <a:ext cx="68925" cy="53125"/>
            </a:xfrm>
            <a:custGeom>
              <a:avLst/>
              <a:gdLst/>
              <a:ahLst/>
              <a:cxnLst/>
              <a:rect l="l" t="t" r="r" b="b"/>
              <a:pathLst>
                <a:path w="2757" h="2125" extrusionOk="0">
                  <a:moveTo>
                    <a:pt x="52" y="1"/>
                  </a:moveTo>
                  <a:cubicBezTo>
                    <a:pt x="24" y="1"/>
                    <a:pt x="1" y="31"/>
                    <a:pt x="23" y="59"/>
                  </a:cubicBezTo>
                  <a:cubicBezTo>
                    <a:pt x="685" y="926"/>
                    <a:pt x="1634" y="1610"/>
                    <a:pt x="2591" y="2114"/>
                  </a:cubicBezTo>
                  <a:cubicBezTo>
                    <a:pt x="2605" y="2122"/>
                    <a:pt x="2618" y="2125"/>
                    <a:pt x="2631" y="2125"/>
                  </a:cubicBezTo>
                  <a:cubicBezTo>
                    <a:pt x="2703" y="2125"/>
                    <a:pt x="2757" y="2026"/>
                    <a:pt x="2680" y="1984"/>
                  </a:cubicBezTo>
                  <a:cubicBezTo>
                    <a:pt x="1702" y="1444"/>
                    <a:pt x="900" y="763"/>
                    <a:pt x="78" y="11"/>
                  </a:cubicBezTo>
                  <a:cubicBezTo>
                    <a:pt x="70" y="4"/>
                    <a:pt x="61" y="1"/>
                    <a:pt x="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 name="Google Shape;455;p2"/>
            <p:cNvSpPr/>
            <p:nvPr/>
          </p:nvSpPr>
          <p:spPr>
            <a:xfrm>
              <a:off x="5032188" y="5126325"/>
              <a:ext cx="109225" cy="19800"/>
            </a:xfrm>
            <a:custGeom>
              <a:avLst/>
              <a:gdLst/>
              <a:ahLst/>
              <a:cxnLst/>
              <a:rect l="l" t="t" r="r" b="b"/>
              <a:pathLst>
                <a:path w="4369" h="792" extrusionOk="0">
                  <a:moveTo>
                    <a:pt x="43" y="1"/>
                  </a:moveTo>
                  <a:cubicBezTo>
                    <a:pt x="11" y="1"/>
                    <a:pt x="0" y="47"/>
                    <a:pt x="33" y="63"/>
                  </a:cubicBezTo>
                  <a:cubicBezTo>
                    <a:pt x="932" y="514"/>
                    <a:pt x="2058" y="791"/>
                    <a:pt x="3129" y="791"/>
                  </a:cubicBezTo>
                  <a:cubicBezTo>
                    <a:pt x="3528" y="791"/>
                    <a:pt x="3919" y="753"/>
                    <a:pt x="4288" y="670"/>
                  </a:cubicBezTo>
                  <a:cubicBezTo>
                    <a:pt x="4367" y="652"/>
                    <a:pt x="4369" y="519"/>
                    <a:pt x="4283" y="519"/>
                  </a:cubicBezTo>
                  <a:cubicBezTo>
                    <a:pt x="4282" y="519"/>
                    <a:pt x="4282" y="519"/>
                    <a:pt x="4281" y="519"/>
                  </a:cubicBezTo>
                  <a:cubicBezTo>
                    <a:pt x="3862" y="526"/>
                    <a:pt x="3451" y="550"/>
                    <a:pt x="3038" y="550"/>
                  </a:cubicBezTo>
                  <a:cubicBezTo>
                    <a:pt x="2773" y="550"/>
                    <a:pt x="2507" y="540"/>
                    <a:pt x="2237" y="509"/>
                  </a:cubicBezTo>
                  <a:cubicBezTo>
                    <a:pt x="1487" y="423"/>
                    <a:pt x="774" y="221"/>
                    <a:pt x="54" y="3"/>
                  </a:cubicBezTo>
                  <a:cubicBezTo>
                    <a:pt x="50" y="1"/>
                    <a:pt x="46" y="1"/>
                    <a:pt x="4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 name="Google Shape;456;p2"/>
            <p:cNvSpPr/>
            <p:nvPr/>
          </p:nvSpPr>
          <p:spPr>
            <a:xfrm>
              <a:off x="4984938" y="5144525"/>
              <a:ext cx="87600" cy="27875"/>
            </a:xfrm>
            <a:custGeom>
              <a:avLst/>
              <a:gdLst/>
              <a:ahLst/>
              <a:cxnLst/>
              <a:rect l="l" t="t" r="r" b="b"/>
              <a:pathLst>
                <a:path w="3504" h="1115" extrusionOk="0">
                  <a:moveTo>
                    <a:pt x="46" y="1"/>
                  </a:moveTo>
                  <a:cubicBezTo>
                    <a:pt x="19" y="1"/>
                    <a:pt x="1" y="36"/>
                    <a:pt x="29" y="57"/>
                  </a:cubicBezTo>
                  <a:cubicBezTo>
                    <a:pt x="971" y="788"/>
                    <a:pt x="2173" y="1115"/>
                    <a:pt x="3356" y="1115"/>
                  </a:cubicBezTo>
                  <a:cubicBezTo>
                    <a:pt x="3389" y="1115"/>
                    <a:pt x="3421" y="1115"/>
                    <a:pt x="3454" y="1114"/>
                  </a:cubicBezTo>
                  <a:cubicBezTo>
                    <a:pt x="3496" y="1111"/>
                    <a:pt x="3503" y="1046"/>
                    <a:pt x="3459" y="1045"/>
                  </a:cubicBezTo>
                  <a:cubicBezTo>
                    <a:pt x="2213" y="1008"/>
                    <a:pt x="1137" y="617"/>
                    <a:pt x="64" y="6"/>
                  </a:cubicBezTo>
                  <a:cubicBezTo>
                    <a:pt x="58" y="2"/>
                    <a:pt x="51" y="1"/>
                    <a:pt x="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 name="Google Shape;457;p2"/>
            <p:cNvSpPr/>
            <p:nvPr/>
          </p:nvSpPr>
          <p:spPr>
            <a:xfrm>
              <a:off x="5022738" y="5228525"/>
              <a:ext cx="100950" cy="13950"/>
            </a:xfrm>
            <a:custGeom>
              <a:avLst/>
              <a:gdLst/>
              <a:ahLst/>
              <a:cxnLst/>
              <a:rect l="l" t="t" r="r" b="b"/>
              <a:pathLst>
                <a:path w="4038" h="558" extrusionOk="0">
                  <a:moveTo>
                    <a:pt x="4000" y="1"/>
                  </a:moveTo>
                  <a:cubicBezTo>
                    <a:pt x="3996" y="1"/>
                    <a:pt x="3993" y="1"/>
                    <a:pt x="3989" y="3"/>
                  </a:cubicBezTo>
                  <a:cubicBezTo>
                    <a:pt x="3320" y="305"/>
                    <a:pt x="2619" y="479"/>
                    <a:pt x="1891" y="479"/>
                  </a:cubicBezTo>
                  <a:cubicBezTo>
                    <a:pt x="1808" y="479"/>
                    <a:pt x="1724" y="477"/>
                    <a:pt x="1640" y="472"/>
                  </a:cubicBezTo>
                  <a:cubicBezTo>
                    <a:pt x="1153" y="444"/>
                    <a:pt x="681" y="290"/>
                    <a:pt x="194" y="290"/>
                  </a:cubicBezTo>
                  <a:cubicBezTo>
                    <a:pt x="142" y="290"/>
                    <a:pt x="90" y="292"/>
                    <a:pt x="39" y="295"/>
                  </a:cubicBezTo>
                  <a:cubicBezTo>
                    <a:pt x="0" y="297"/>
                    <a:pt x="6" y="360"/>
                    <a:pt x="43" y="362"/>
                  </a:cubicBezTo>
                  <a:cubicBezTo>
                    <a:pt x="679" y="387"/>
                    <a:pt x="1293" y="557"/>
                    <a:pt x="1930" y="557"/>
                  </a:cubicBezTo>
                  <a:cubicBezTo>
                    <a:pt x="1981" y="557"/>
                    <a:pt x="2031" y="556"/>
                    <a:pt x="2081" y="554"/>
                  </a:cubicBezTo>
                  <a:cubicBezTo>
                    <a:pt x="2761" y="524"/>
                    <a:pt x="3403" y="346"/>
                    <a:pt x="4011" y="51"/>
                  </a:cubicBezTo>
                  <a:cubicBezTo>
                    <a:pt x="4037" y="39"/>
                    <a:pt x="4024" y="1"/>
                    <a:pt x="400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 name="Google Shape;458;p2"/>
            <p:cNvSpPr/>
            <p:nvPr/>
          </p:nvSpPr>
          <p:spPr>
            <a:xfrm>
              <a:off x="5009088" y="5323950"/>
              <a:ext cx="60075" cy="7350"/>
            </a:xfrm>
            <a:custGeom>
              <a:avLst/>
              <a:gdLst/>
              <a:ahLst/>
              <a:cxnLst/>
              <a:rect l="l" t="t" r="r" b="b"/>
              <a:pathLst>
                <a:path w="2403" h="294" extrusionOk="0">
                  <a:moveTo>
                    <a:pt x="2372" y="0"/>
                  </a:moveTo>
                  <a:cubicBezTo>
                    <a:pt x="2370" y="0"/>
                    <a:pt x="2368" y="0"/>
                    <a:pt x="2366" y="1"/>
                  </a:cubicBezTo>
                  <a:cubicBezTo>
                    <a:pt x="1978" y="124"/>
                    <a:pt x="1607" y="177"/>
                    <a:pt x="1237" y="177"/>
                  </a:cubicBezTo>
                  <a:cubicBezTo>
                    <a:pt x="856" y="177"/>
                    <a:pt x="475" y="121"/>
                    <a:pt x="72" y="31"/>
                  </a:cubicBezTo>
                  <a:cubicBezTo>
                    <a:pt x="68" y="30"/>
                    <a:pt x="65" y="29"/>
                    <a:pt x="61" y="29"/>
                  </a:cubicBezTo>
                  <a:cubicBezTo>
                    <a:pt x="20" y="29"/>
                    <a:pt x="1" y="87"/>
                    <a:pt x="45" y="103"/>
                  </a:cubicBezTo>
                  <a:cubicBezTo>
                    <a:pt x="373" y="235"/>
                    <a:pt x="728" y="294"/>
                    <a:pt x="1085" y="294"/>
                  </a:cubicBezTo>
                  <a:cubicBezTo>
                    <a:pt x="1529" y="294"/>
                    <a:pt x="1977" y="202"/>
                    <a:pt x="2380" y="45"/>
                  </a:cubicBezTo>
                  <a:cubicBezTo>
                    <a:pt x="2403" y="37"/>
                    <a:pt x="2392" y="0"/>
                    <a:pt x="237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 name="Google Shape;459;p2"/>
            <p:cNvSpPr/>
            <p:nvPr/>
          </p:nvSpPr>
          <p:spPr>
            <a:xfrm>
              <a:off x="5054538" y="5410275"/>
              <a:ext cx="23425" cy="7975"/>
            </a:xfrm>
            <a:custGeom>
              <a:avLst/>
              <a:gdLst/>
              <a:ahLst/>
              <a:cxnLst/>
              <a:rect l="l" t="t" r="r" b="b"/>
              <a:pathLst>
                <a:path w="937" h="319" extrusionOk="0">
                  <a:moveTo>
                    <a:pt x="897" y="0"/>
                  </a:moveTo>
                  <a:cubicBezTo>
                    <a:pt x="892" y="0"/>
                    <a:pt x="888" y="1"/>
                    <a:pt x="883" y="4"/>
                  </a:cubicBezTo>
                  <a:cubicBezTo>
                    <a:pt x="619" y="158"/>
                    <a:pt x="338" y="234"/>
                    <a:pt x="34" y="261"/>
                  </a:cubicBezTo>
                  <a:cubicBezTo>
                    <a:pt x="1" y="262"/>
                    <a:pt x="5" y="319"/>
                    <a:pt x="36" y="319"/>
                  </a:cubicBezTo>
                  <a:cubicBezTo>
                    <a:pt x="36" y="319"/>
                    <a:pt x="37" y="319"/>
                    <a:pt x="37" y="319"/>
                  </a:cubicBezTo>
                  <a:cubicBezTo>
                    <a:pt x="351" y="318"/>
                    <a:pt x="643" y="221"/>
                    <a:pt x="910" y="58"/>
                  </a:cubicBezTo>
                  <a:cubicBezTo>
                    <a:pt x="936" y="41"/>
                    <a:pt x="923" y="0"/>
                    <a:pt x="89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 name="Google Shape;460;p2"/>
            <p:cNvSpPr/>
            <p:nvPr/>
          </p:nvSpPr>
          <p:spPr>
            <a:xfrm>
              <a:off x="4927688" y="4929125"/>
              <a:ext cx="224000" cy="604550"/>
            </a:xfrm>
            <a:custGeom>
              <a:avLst/>
              <a:gdLst/>
              <a:ahLst/>
              <a:cxnLst/>
              <a:rect l="l" t="t" r="r" b="b"/>
              <a:pathLst>
                <a:path w="8960" h="24182" extrusionOk="0">
                  <a:moveTo>
                    <a:pt x="4118" y="1"/>
                  </a:moveTo>
                  <a:cubicBezTo>
                    <a:pt x="3859" y="1"/>
                    <a:pt x="3591" y="30"/>
                    <a:pt x="3317" y="92"/>
                  </a:cubicBezTo>
                  <a:cubicBezTo>
                    <a:pt x="2436" y="289"/>
                    <a:pt x="1611" y="875"/>
                    <a:pt x="1216" y="1695"/>
                  </a:cubicBezTo>
                  <a:cubicBezTo>
                    <a:pt x="750" y="2661"/>
                    <a:pt x="1024" y="3717"/>
                    <a:pt x="1271" y="4700"/>
                  </a:cubicBezTo>
                  <a:cubicBezTo>
                    <a:pt x="1428" y="5328"/>
                    <a:pt x="1600" y="5979"/>
                    <a:pt x="1524" y="6634"/>
                  </a:cubicBezTo>
                  <a:cubicBezTo>
                    <a:pt x="1445" y="7282"/>
                    <a:pt x="1090" y="7790"/>
                    <a:pt x="754" y="8327"/>
                  </a:cubicBezTo>
                  <a:cubicBezTo>
                    <a:pt x="230" y="9163"/>
                    <a:pt x="0" y="9973"/>
                    <a:pt x="356" y="10930"/>
                  </a:cubicBezTo>
                  <a:cubicBezTo>
                    <a:pt x="754" y="12007"/>
                    <a:pt x="1608" y="12866"/>
                    <a:pt x="1930" y="13980"/>
                  </a:cubicBezTo>
                  <a:cubicBezTo>
                    <a:pt x="2288" y="15217"/>
                    <a:pt x="1642" y="16493"/>
                    <a:pt x="1981" y="17725"/>
                  </a:cubicBezTo>
                  <a:cubicBezTo>
                    <a:pt x="2280" y="18812"/>
                    <a:pt x="3421" y="19558"/>
                    <a:pt x="4100" y="20409"/>
                  </a:cubicBezTo>
                  <a:cubicBezTo>
                    <a:pt x="4998" y="21539"/>
                    <a:pt x="5666" y="22795"/>
                    <a:pt x="6188" y="24136"/>
                  </a:cubicBezTo>
                  <a:cubicBezTo>
                    <a:pt x="6201" y="24168"/>
                    <a:pt x="6224" y="24182"/>
                    <a:pt x="6249" y="24182"/>
                  </a:cubicBezTo>
                  <a:cubicBezTo>
                    <a:pt x="6297" y="24182"/>
                    <a:pt x="6348" y="24131"/>
                    <a:pt x="6327" y="24070"/>
                  </a:cubicBezTo>
                  <a:cubicBezTo>
                    <a:pt x="5914" y="22873"/>
                    <a:pt x="5309" y="21743"/>
                    <a:pt x="4568" y="20717"/>
                  </a:cubicBezTo>
                  <a:cubicBezTo>
                    <a:pt x="4188" y="20193"/>
                    <a:pt x="3770" y="19696"/>
                    <a:pt x="3317" y="19235"/>
                  </a:cubicBezTo>
                  <a:cubicBezTo>
                    <a:pt x="2787" y="18691"/>
                    <a:pt x="2240" y="18195"/>
                    <a:pt x="2122" y="17402"/>
                  </a:cubicBezTo>
                  <a:cubicBezTo>
                    <a:pt x="1957" y="16305"/>
                    <a:pt x="2427" y="15211"/>
                    <a:pt x="2183" y="14112"/>
                  </a:cubicBezTo>
                  <a:cubicBezTo>
                    <a:pt x="1978" y="13199"/>
                    <a:pt x="1390" y="12435"/>
                    <a:pt x="938" y="11633"/>
                  </a:cubicBezTo>
                  <a:cubicBezTo>
                    <a:pt x="302" y="10509"/>
                    <a:pt x="239" y="9564"/>
                    <a:pt x="938" y="8451"/>
                  </a:cubicBezTo>
                  <a:cubicBezTo>
                    <a:pt x="1398" y="7721"/>
                    <a:pt x="1799" y="7058"/>
                    <a:pt x="1762" y="6161"/>
                  </a:cubicBezTo>
                  <a:cubicBezTo>
                    <a:pt x="1716" y="5075"/>
                    <a:pt x="1212" y="4065"/>
                    <a:pt x="1185" y="2977"/>
                  </a:cubicBezTo>
                  <a:cubicBezTo>
                    <a:pt x="1152" y="1693"/>
                    <a:pt x="2046" y="655"/>
                    <a:pt x="3270" y="333"/>
                  </a:cubicBezTo>
                  <a:cubicBezTo>
                    <a:pt x="3577" y="253"/>
                    <a:pt x="3874" y="216"/>
                    <a:pt x="4161" y="216"/>
                  </a:cubicBezTo>
                  <a:cubicBezTo>
                    <a:pt x="6339" y="216"/>
                    <a:pt x="7950" y="2362"/>
                    <a:pt x="8786" y="4209"/>
                  </a:cubicBezTo>
                  <a:cubicBezTo>
                    <a:pt x="8802" y="4243"/>
                    <a:pt x="8830" y="4257"/>
                    <a:pt x="8858" y="4257"/>
                  </a:cubicBezTo>
                  <a:cubicBezTo>
                    <a:pt x="8908" y="4257"/>
                    <a:pt x="8960" y="4214"/>
                    <a:pt x="8950" y="4156"/>
                  </a:cubicBezTo>
                  <a:cubicBezTo>
                    <a:pt x="8948" y="4149"/>
                    <a:pt x="8946" y="4142"/>
                    <a:pt x="8943" y="4134"/>
                  </a:cubicBezTo>
                  <a:cubicBezTo>
                    <a:pt x="8075" y="2222"/>
                    <a:pt x="6390" y="1"/>
                    <a:pt x="411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 name="Google Shape;461;p2"/>
            <p:cNvSpPr/>
            <p:nvPr/>
          </p:nvSpPr>
          <p:spPr>
            <a:xfrm>
              <a:off x="5064813" y="4955275"/>
              <a:ext cx="311425" cy="577325"/>
            </a:xfrm>
            <a:custGeom>
              <a:avLst/>
              <a:gdLst/>
              <a:ahLst/>
              <a:cxnLst/>
              <a:rect l="l" t="t" r="r" b="b"/>
              <a:pathLst>
                <a:path w="12457" h="23093" extrusionOk="0">
                  <a:moveTo>
                    <a:pt x="3238" y="192"/>
                  </a:moveTo>
                  <a:cubicBezTo>
                    <a:pt x="4909" y="3963"/>
                    <a:pt x="3914" y="8135"/>
                    <a:pt x="2791" y="11907"/>
                  </a:cubicBezTo>
                  <a:cubicBezTo>
                    <a:pt x="2263" y="13685"/>
                    <a:pt x="1685" y="15451"/>
                    <a:pt x="1320" y="17272"/>
                  </a:cubicBezTo>
                  <a:cubicBezTo>
                    <a:pt x="970" y="19040"/>
                    <a:pt x="845" y="20843"/>
                    <a:pt x="880" y="22644"/>
                  </a:cubicBezTo>
                  <a:cubicBezTo>
                    <a:pt x="698" y="20798"/>
                    <a:pt x="781" y="19007"/>
                    <a:pt x="1148" y="17171"/>
                  </a:cubicBezTo>
                  <a:cubicBezTo>
                    <a:pt x="1539" y="15201"/>
                    <a:pt x="2160" y="13288"/>
                    <a:pt x="2700" y="11354"/>
                  </a:cubicBezTo>
                  <a:cubicBezTo>
                    <a:pt x="3681" y="7823"/>
                    <a:pt x="4425" y="3926"/>
                    <a:pt x="2958" y="418"/>
                  </a:cubicBezTo>
                  <a:cubicBezTo>
                    <a:pt x="2957" y="414"/>
                    <a:pt x="2954" y="412"/>
                    <a:pt x="2951" y="407"/>
                  </a:cubicBezTo>
                  <a:cubicBezTo>
                    <a:pt x="2991" y="366"/>
                    <a:pt x="3029" y="321"/>
                    <a:pt x="3074" y="287"/>
                  </a:cubicBezTo>
                  <a:cubicBezTo>
                    <a:pt x="3123" y="249"/>
                    <a:pt x="3180" y="217"/>
                    <a:pt x="3238" y="192"/>
                  </a:cubicBezTo>
                  <a:close/>
                  <a:moveTo>
                    <a:pt x="8120" y="525"/>
                  </a:moveTo>
                  <a:cubicBezTo>
                    <a:pt x="9114" y="525"/>
                    <a:pt x="10099" y="868"/>
                    <a:pt x="10857" y="1626"/>
                  </a:cubicBezTo>
                  <a:cubicBezTo>
                    <a:pt x="11676" y="2445"/>
                    <a:pt x="12146" y="3604"/>
                    <a:pt x="12159" y="4759"/>
                  </a:cubicBezTo>
                  <a:cubicBezTo>
                    <a:pt x="12170" y="5997"/>
                    <a:pt x="11542" y="6832"/>
                    <a:pt x="10983" y="7870"/>
                  </a:cubicBezTo>
                  <a:cubicBezTo>
                    <a:pt x="10750" y="8303"/>
                    <a:pt x="10600" y="8743"/>
                    <a:pt x="10616" y="9239"/>
                  </a:cubicBezTo>
                  <a:cubicBezTo>
                    <a:pt x="10634" y="9778"/>
                    <a:pt x="10822" y="10288"/>
                    <a:pt x="10869" y="10820"/>
                  </a:cubicBezTo>
                  <a:cubicBezTo>
                    <a:pt x="10996" y="12266"/>
                    <a:pt x="9707" y="12682"/>
                    <a:pt x="8666" y="13254"/>
                  </a:cubicBezTo>
                  <a:cubicBezTo>
                    <a:pt x="7864" y="13696"/>
                    <a:pt x="7336" y="14257"/>
                    <a:pt x="7085" y="15152"/>
                  </a:cubicBezTo>
                  <a:cubicBezTo>
                    <a:pt x="6754" y="16312"/>
                    <a:pt x="6735" y="17447"/>
                    <a:pt x="5667" y="18224"/>
                  </a:cubicBezTo>
                  <a:cubicBezTo>
                    <a:pt x="4671" y="18950"/>
                    <a:pt x="3586" y="19397"/>
                    <a:pt x="2700" y="20284"/>
                  </a:cubicBezTo>
                  <a:cubicBezTo>
                    <a:pt x="1973" y="21009"/>
                    <a:pt x="1398" y="21858"/>
                    <a:pt x="973" y="22785"/>
                  </a:cubicBezTo>
                  <a:cubicBezTo>
                    <a:pt x="939" y="20786"/>
                    <a:pt x="1099" y="18800"/>
                    <a:pt x="1532" y="16844"/>
                  </a:cubicBezTo>
                  <a:cubicBezTo>
                    <a:pt x="1967" y="14892"/>
                    <a:pt x="2614" y="12999"/>
                    <a:pt x="3185" y="11084"/>
                  </a:cubicBezTo>
                  <a:cubicBezTo>
                    <a:pt x="3980" y="8420"/>
                    <a:pt x="4593" y="5557"/>
                    <a:pt x="4193" y="2805"/>
                  </a:cubicBezTo>
                  <a:cubicBezTo>
                    <a:pt x="4195" y="2804"/>
                    <a:pt x="4199" y="2801"/>
                    <a:pt x="4200" y="2798"/>
                  </a:cubicBezTo>
                  <a:cubicBezTo>
                    <a:pt x="4971" y="1374"/>
                    <a:pt x="6557" y="525"/>
                    <a:pt x="8120" y="525"/>
                  </a:cubicBezTo>
                  <a:close/>
                  <a:moveTo>
                    <a:pt x="3320" y="0"/>
                  </a:moveTo>
                  <a:cubicBezTo>
                    <a:pt x="3287" y="0"/>
                    <a:pt x="3254" y="16"/>
                    <a:pt x="3232" y="42"/>
                  </a:cubicBezTo>
                  <a:cubicBezTo>
                    <a:pt x="3146" y="69"/>
                    <a:pt x="3064" y="112"/>
                    <a:pt x="2989" y="165"/>
                  </a:cubicBezTo>
                  <a:cubicBezTo>
                    <a:pt x="2911" y="219"/>
                    <a:pt x="2814" y="297"/>
                    <a:pt x="2793" y="395"/>
                  </a:cubicBezTo>
                  <a:cubicBezTo>
                    <a:pt x="2767" y="422"/>
                    <a:pt x="2756" y="462"/>
                    <a:pt x="2773" y="505"/>
                  </a:cubicBezTo>
                  <a:cubicBezTo>
                    <a:pt x="3125" y="1361"/>
                    <a:pt x="3345" y="2232"/>
                    <a:pt x="3466" y="3110"/>
                  </a:cubicBezTo>
                  <a:cubicBezTo>
                    <a:pt x="3890" y="6195"/>
                    <a:pt x="3071" y="9380"/>
                    <a:pt x="2215" y="12363"/>
                  </a:cubicBezTo>
                  <a:cubicBezTo>
                    <a:pt x="1253" y="15719"/>
                    <a:pt x="0" y="19504"/>
                    <a:pt x="850" y="23020"/>
                  </a:cubicBezTo>
                  <a:cubicBezTo>
                    <a:pt x="853" y="23037"/>
                    <a:pt x="857" y="23051"/>
                    <a:pt x="860" y="23066"/>
                  </a:cubicBezTo>
                  <a:cubicBezTo>
                    <a:pt x="865" y="23082"/>
                    <a:pt x="876" y="23089"/>
                    <a:pt x="888" y="23089"/>
                  </a:cubicBezTo>
                  <a:cubicBezTo>
                    <a:pt x="894" y="23089"/>
                    <a:pt x="901" y="23087"/>
                    <a:pt x="907" y="23083"/>
                  </a:cubicBezTo>
                  <a:cubicBezTo>
                    <a:pt x="916" y="23089"/>
                    <a:pt x="926" y="23092"/>
                    <a:pt x="936" y="23092"/>
                  </a:cubicBezTo>
                  <a:cubicBezTo>
                    <a:pt x="949" y="23092"/>
                    <a:pt x="962" y="23087"/>
                    <a:pt x="967" y="23073"/>
                  </a:cubicBezTo>
                  <a:cubicBezTo>
                    <a:pt x="994" y="23072"/>
                    <a:pt x="1021" y="23058"/>
                    <a:pt x="1035" y="23027"/>
                  </a:cubicBezTo>
                  <a:cubicBezTo>
                    <a:pt x="1727" y="21506"/>
                    <a:pt x="2837" y="20193"/>
                    <a:pt x="4261" y="19310"/>
                  </a:cubicBezTo>
                  <a:cubicBezTo>
                    <a:pt x="5406" y="18597"/>
                    <a:pt x="6540" y="18149"/>
                    <a:pt x="6944" y="16746"/>
                  </a:cubicBezTo>
                  <a:cubicBezTo>
                    <a:pt x="7119" y="16140"/>
                    <a:pt x="7170" y="15495"/>
                    <a:pt x="7395" y="14902"/>
                  </a:cubicBezTo>
                  <a:cubicBezTo>
                    <a:pt x="7644" y="14250"/>
                    <a:pt x="8094" y="13829"/>
                    <a:pt x="8693" y="13493"/>
                  </a:cubicBezTo>
                  <a:cubicBezTo>
                    <a:pt x="9455" y="13064"/>
                    <a:pt x="10452" y="12760"/>
                    <a:pt x="10893" y="11937"/>
                  </a:cubicBezTo>
                  <a:cubicBezTo>
                    <a:pt x="11528" y="10754"/>
                    <a:pt x="10490" y="9444"/>
                    <a:pt x="11051" y="8208"/>
                  </a:cubicBezTo>
                  <a:cubicBezTo>
                    <a:pt x="11539" y="7134"/>
                    <a:pt x="12258" y="6336"/>
                    <a:pt x="12333" y="5104"/>
                  </a:cubicBezTo>
                  <a:cubicBezTo>
                    <a:pt x="12457" y="3085"/>
                    <a:pt x="11200" y="1001"/>
                    <a:pt x="9198" y="456"/>
                  </a:cubicBezTo>
                  <a:cubicBezTo>
                    <a:pt x="8825" y="354"/>
                    <a:pt x="8442" y="305"/>
                    <a:pt x="8059" y="305"/>
                  </a:cubicBezTo>
                  <a:cubicBezTo>
                    <a:pt x="6500" y="305"/>
                    <a:pt x="4953" y="1120"/>
                    <a:pt x="4136" y="2464"/>
                  </a:cubicBezTo>
                  <a:cubicBezTo>
                    <a:pt x="3993" y="1648"/>
                    <a:pt x="3756" y="843"/>
                    <a:pt x="3403" y="57"/>
                  </a:cubicBezTo>
                  <a:cubicBezTo>
                    <a:pt x="3385" y="17"/>
                    <a:pt x="3353" y="0"/>
                    <a:pt x="3320"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 name="Google Shape;462;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3" name="Google Shape;463;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 name="Google Shape;464;p2"/>
            <p:cNvSpPr/>
            <p:nvPr/>
          </p:nvSpPr>
          <p:spPr>
            <a:xfrm>
              <a:off x="4840463" y="4802775"/>
              <a:ext cx="325800" cy="399325"/>
            </a:xfrm>
            <a:custGeom>
              <a:avLst/>
              <a:gdLst/>
              <a:ahLst/>
              <a:cxnLst/>
              <a:rect l="l" t="t" r="r" b="b"/>
              <a:pathLst>
                <a:path w="13032" h="15973" extrusionOk="0">
                  <a:moveTo>
                    <a:pt x="9242" y="0"/>
                  </a:moveTo>
                  <a:cubicBezTo>
                    <a:pt x="8264" y="0"/>
                    <a:pt x="7267" y="359"/>
                    <a:pt x="6369" y="844"/>
                  </a:cubicBezTo>
                  <a:cubicBezTo>
                    <a:pt x="7373" y="1522"/>
                    <a:pt x="8323" y="2353"/>
                    <a:pt x="8971" y="3381"/>
                  </a:cubicBezTo>
                  <a:cubicBezTo>
                    <a:pt x="9437" y="4119"/>
                    <a:pt x="10067" y="5404"/>
                    <a:pt x="9437" y="6219"/>
                  </a:cubicBezTo>
                  <a:cubicBezTo>
                    <a:pt x="9231" y="6486"/>
                    <a:pt x="8994" y="6593"/>
                    <a:pt x="8754" y="6593"/>
                  </a:cubicBezTo>
                  <a:cubicBezTo>
                    <a:pt x="8231" y="6593"/>
                    <a:pt x="7694" y="6086"/>
                    <a:pt x="7430" y="5629"/>
                  </a:cubicBezTo>
                  <a:cubicBezTo>
                    <a:pt x="6650" y="4273"/>
                    <a:pt x="6206" y="2702"/>
                    <a:pt x="4729" y="1932"/>
                  </a:cubicBezTo>
                  <a:cubicBezTo>
                    <a:pt x="4719" y="1927"/>
                    <a:pt x="4712" y="1920"/>
                    <a:pt x="4705" y="1915"/>
                  </a:cubicBezTo>
                  <a:cubicBezTo>
                    <a:pt x="3635" y="2682"/>
                    <a:pt x="2621" y="3560"/>
                    <a:pt x="1797" y="4580"/>
                  </a:cubicBezTo>
                  <a:cubicBezTo>
                    <a:pt x="1846" y="4579"/>
                    <a:pt x="1896" y="4578"/>
                    <a:pt x="1945" y="4578"/>
                  </a:cubicBezTo>
                  <a:cubicBezTo>
                    <a:pt x="3019" y="4578"/>
                    <a:pt x="4146" y="4742"/>
                    <a:pt x="5114" y="5195"/>
                  </a:cubicBezTo>
                  <a:cubicBezTo>
                    <a:pt x="5771" y="5504"/>
                    <a:pt x="6835" y="6312"/>
                    <a:pt x="6561" y="7179"/>
                  </a:cubicBezTo>
                  <a:cubicBezTo>
                    <a:pt x="6430" y="7595"/>
                    <a:pt x="5984" y="7717"/>
                    <a:pt x="5510" y="7717"/>
                  </a:cubicBezTo>
                  <a:cubicBezTo>
                    <a:pt x="5093" y="7717"/>
                    <a:pt x="4653" y="7623"/>
                    <a:pt x="4386" y="7550"/>
                  </a:cubicBezTo>
                  <a:cubicBezTo>
                    <a:pt x="3861" y="7406"/>
                    <a:pt x="3362" y="7179"/>
                    <a:pt x="2874" y="6943"/>
                  </a:cubicBezTo>
                  <a:cubicBezTo>
                    <a:pt x="2192" y="6617"/>
                    <a:pt x="1518" y="6347"/>
                    <a:pt x="805" y="6103"/>
                  </a:cubicBezTo>
                  <a:cubicBezTo>
                    <a:pt x="349" y="7014"/>
                    <a:pt x="91" y="7983"/>
                    <a:pt x="4" y="9006"/>
                  </a:cubicBezTo>
                  <a:cubicBezTo>
                    <a:pt x="1133" y="8542"/>
                    <a:pt x="2437" y="8250"/>
                    <a:pt x="3665" y="8250"/>
                  </a:cubicBezTo>
                  <a:cubicBezTo>
                    <a:pt x="3786" y="8250"/>
                    <a:pt x="3907" y="8253"/>
                    <a:pt x="4027" y="8259"/>
                  </a:cubicBezTo>
                  <a:cubicBezTo>
                    <a:pt x="4809" y="8298"/>
                    <a:pt x="6495" y="8468"/>
                    <a:pt x="6617" y="9498"/>
                  </a:cubicBezTo>
                  <a:cubicBezTo>
                    <a:pt x="6753" y="10636"/>
                    <a:pt x="5197" y="10919"/>
                    <a:pt x="4343" y="10919"/>
                  </a:cubicBezTo>
                  <a:cubicBezTo>
                    <a:pt x="4320" y="10919"/>
                    <a:pt x="4297" y="10919"/>
                    <a:pt x="4274" y="10919"/>
                  </a:cubicBezTo>
                  <a:cubicBezTo>
                    <a:pt x="3103" y="10897"/>
                    <a:pt x="1963" y="10509"/>
                    <a:pt x="799" y="10509"/>
                  </a:cubicBezTo>
                  <a:cubicBezTo>
                    <a:pt x="541" y="10509"/>
                    <a:pt x="282" y="10528"/>
                    <a:pt x="22" y="10574"/>
                  </a:cubicBezTo>
                  <a:cubicBezTo>
                    <a:pt x="20" y="10575"/>
                    <a:pt x="17" y="10575"/>
                    <a:pt x="15" y="10575"/>
                  </a:cubicBezTo>
                  <a:cubicBezTo>
                    <a:pt x="11" y="10575"/>
                    <a:pt x="6" y="10574"/>
                    <a:pt x="1" y="10574"/>
                  </a:cubicBezTo>
                  <a:cubicBezTo>
                    <a:pt x="36" y="11096"/>
                    <a:pt x="95" y="11617"/>
                    <a:pt x="163" y="12138"/>
                  </a:cubicBezTo>
                  <a:cubicBezTo>
                    <a:pt x="538" y="12002"/>
                    <a:pt x="1084" y="11899"/>
                    <a:pt x="1620" y="11899"/>
                  </a:cubicBezTo>
                  <a:cubicBezTo>
                    <a:pt x="2430" y="11899"/>
                    <a:pt x="3218" y="12134"/>
                    <a:pt x="3355" y="12842"/>
                  </a:cubicBezTo>
                  <a:cubicBezTo>
                    <a:pt x="3532" y="13752"/>
                    <a:pt x="2526" y="13957"/>
                    <a:pt x="1584" y="13957"/>
                  </a:cubicBezTo>
                  <a:cubicBezTo>
                    <a:pt x="1125" y="13957"/>
                    <a:pt x="681" y="13909"/>
                    <a:pt x="396" y="13869"/>
                  </a:cubicBezTo>
                  <a:lnTo>
                    <a:pt x="396" y="13869"/>
                  </a:lnTo>
                  <a:cubicBezTo>
                    <a:pt x="481" y="14570"/>
                    <a:pt x="546" y="15268"/>
                    <a:pt x="549" y="15973"/>
                  </a:cubicBezTo>
                  <a:cubicBezTo>
                    <a:pt x="2360" y="15211"/>
                    <a:pt x="4092" y="14385"/>
                    <a:pt x="5709" y="13250"/>
                  </a:cubicBezTo>
                  <a:cubicBezTo>
                    <a:pt x="7263" y="12158"/>
                    <a:pt x="8682" y="10873"/>
                    <a:pt x="9919" y="9429"/>
                  </a:cubicBezTo>
                  <a:cubicBezTo>
                    <a:pt x="10928" y="8249"/>
                    <a:pt x="11698" y="6903"/>
                    <a:pt x="12601" y="5653"/>
                  </a:cubicBezTo>
                  <a:cubicBezTo>
                    <a:pt x="12580" y="5643"/>
                    <a:pt x="12563" y="5624"/>
                    <a:pt x="12553" y="5595"/>
                  </a:cubicBezTo>
                  <a:cubicBezTo>
                    <a:pt x="12020" y="3888"/>
                    <a:pt x="13032" y="1904"/>
                    <a:pt x="11305" y="659"/>
                  </a:cubicBezTo>
                  <a:cubicBezTo>
                    <a:pt x="10657" y="190"/>
                    <a:pt x="9954" y="0"/>
                    <a:pt x="924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 name="Google Shape;465;p2"/>
            <p:cNvSpPr/>
            <p:nvPr/>
          </p:nvSpPr>
          <p:spPr>
            <a:xfrm>
              <a:off x="4848563" y="4854175"/>
              <a:ext cx="446850" cy="373675"/>
            </a:xfrm>
            <a:custGeom>
              <a:avLst/>
              <a:gdLst/>
              <a:ahLst/>
              <a:cxnLst/>
              <a:rect l="l" t="t" r="r" b="b"/>
              <a:pathLst>
                <a:path w="17874" h="14947" extrusionOk="0">
                  <a:moveTo>
                    <a:pt x="17577" y="152"/>
                  </a:moveTo>
                  <a:cubicBezTo>
                    <a:pt x="17615" y="212"/>
                    <a:pt x="17652" y="273"/>
                    <a:pt x="17692" y="332"/>
                  </a:cubicBezTo>
                  <a:cubicBezTo>
                    <a:pt x="13849" y="855"/>
                    <a:pt x="12084" y="4970"/>
                    <a:pt x="9941" y="7664"/>
                  </a:cubicBezTo>
                  <a:cubicBezTo>
                    <a:pt x="7428" y="10826"/>
                    <a:pt x="3888" y="12632"/>
                    <a:pt x="232" y="14144"/>
                  </a:cubicBezTo>
                  <a:cubicBezTo>
                    <a:pt x="227" y="14147"/>
                    <a:pt x="226" y="14150"/>
                    <a:pt x="225" y="14151"/>
                  </a:cubicBezTo>
                  <a:cubicBezTo>
                    <a:pt x="225" y="14112"/>
                    <a:pt x="226" y="14069"/>
                    <a:pt x="225" y="14028"/>
                  </a:cubicBezTo>
                  <a:cubicBezTo>
                    <a:pt x="3603" y="12923"/>
                    <a:pt x="6723" y="10677"/>
                    <a:pt x="9123" y="8088"/>
                  </a:cubicBezTo>
                  <a:cubicBezTo>
                    <a:pt x="10370" y="6745"/>
                    <a:pt x="11319" y="5234"/>
                    <a:pt x="12362" y="3738"/>
                  </a:cubicBezTo>
                  <a:cubicBezTo>
                    <a:pt x="13637" y="1904"/>
                    <a:pt x="15361" y="625"/>
                    <a:pt x="17565" y="157"/>
                  </a:cubicBezTo>
                  <a:cubicBezTo>
                    <a:pt x="17570" y="156"/>
                    <a:pt x="17572" y="153"/>
                    <a:pt x="17577" y="152"/>
                  </a:cubicBezTo>
                  <a:close/>
                  <a:moveTo>
                    <a:pt x="12716" y="4048"/>
                  </a:moveTo>
                  <a:cubicBezTo>
                    <a:pt x="13199" y="4593"/>
                    <a:pt x="13898" y="4645"/>
                    <a:pt x="14576" y="4760"/>
                  </a:cubicBezTo>
                  <a:cubicBezTo>
                    <a:pt x="15625" y="4935"/>
                    <a:pt x="16369" y="5501"/>
                    <a:pt x="16760" y="6506"/>
                  </a:cubicBezTo>
                  <a:cubicBezTo>
                    <a:pt x="17275" y="7819"/>
                    <a:pt x="17121" y="9344"/>
                    <a:pt x="16581" y="10647"/>
                  </a:cubicBezTo>
                  <a:cubicBezTo>
                    <a:pt x="16427" y="9547"/>
                    <a:pt x="16137" y="8292"/>
                    <a:pt x="15420" y="7463"/>
                  </a:cubicBezTo>
                  <a:cubicBezTo>
                    <a:pt x="15047" y="7030"/>
                    <a:pt x="14428" y="6661"/>
                    <a:pt x="13829" y="6661"/>
                  </a:cubicBezTo>
                  <a:cubicBezTo>
                    <a:pt x="13584" y="6661"/>
                    <a:pt x="13343" y="6723"/>
                    <a:pt x="13123" y="6866"/>
                  </a:cubicBezTo>
                  <a:cubicBezTo>
                    <a:pt x="12313" y="7396"/>
                    <a:pt x="12834" y="8614"/>
                    <a:pt x="13147" y="9278"/>
                  </a:cubicBezTo>
                  <a:cubicBezTo>
                    <a:pt x="13705" y="10459"/>
                    <a:pt x="14604" y="11443"/>
                    <a:pt x="15486" y="12394"/>
                  </a:cubicBezTo>
                  <a:cubicBezTo>
                    <a:pt x="14748" y="13217"/>
                    <a:pt x="13815" y="13817"/>
                    <a:pt x="12776" y="14194"/>
                  </a:cubicBezTo>
                  <a:cubicBezTo>
                    <a:pt x="13055" y="13219"/>
                    <a:pt x="12949" y="12135"/>
                    <a:pt x="12531" y="11219"/>
                  </a:cubicBezTo>
                  <a:cubicBezTo>
                    <a:pt x="12193" y="10472"/>
                    <a:pt x="11531" y="9569"/>
                    <a:pt x="10632" y="9569"/>
                  </a:cubicBezTo>
                  <a:cubicBezTo>
                    <a:pt x="10561" y="9569"/>
                    <a:pt x="10488" y="9575"/>
                    <a:pt x="10414" y="9587"/>
                  </a:cubicBezTo>
                  <a:cubicBezTo>
                    <a:pt x="9609" y="9715"/>
                    <a:pt x="9338" y="10571"/>
                    <a:pt x="9488" y="11282"/>
                  </a:cubicBezTo>
                  <a:cubicBezTo>
                    <a:pt x="9749" y="12516"/>
                    <a:pt x="11077" y="13307"/>
                    <a:pt x="10851" y="14643"/>
                  </a:cubicBezTo>
                  <a:cubicBezTo>
                    <a:pt x="10342" y="14706"/>
                    <a:pt x="9833" y="14732"/>
                    <a:pt x="9325" y="14732"/>
                  </a:cubicBezTo>
                  <a:cubicBezTo>
                    <a:pt x="8742" y="14732"/>
                    <a:pt x="8160" y="14698"/>
                    <a:pt x="7577" y="14644"/>
                  </a:cubicBezTo>
                  <a:cubicBezTo>
                    <a:pt x="8098" y="14031"/>
                    <a:pt x="9079" y="12415"/>
                    <a:pt x="7800" y="12163"/>
                  </a:cubicBezTo>
                  <a:cubicBezTo>
                    <a:pt x="7693" y="12142"/>
                    <a:pt x="7593" y="12132"/>
                    <a:pt x="7498" y="12132"/>
                  </a:cubicBezTo>
                  <a:cubicBezTo>
                    <a:pt x="6347" y="12132"/>
                    <a:pt x="6112" y="13627"/>
                    <a:pt x="5650" y="14425"/>
                  </a:cubicBezTo>
                  <a:cubicBezTo>
                    <a:pt x="4384" y="14265"/>
                    <a:pt x="3118" y="14101"/>
                    <a:pt x="1851" y="14101"/>
                  </a:cubicBezTo>
                  <a:cubicBezTo>
                    <a:pt x="1324" y="14101"/>
                    <a:pt x="797" y="14129"/>
                    <a:pt x="270" y="14198"/>
                  </a:cubicBezTo>
                  <a:cubicBezTo>
                    <a:pt x="3672" y="13085"/>
                    <a:pt x="7008" y="11182"/>
                    <a:pt x="9424" y="8514"/>
                  </a:cubicBezTo>
                  <a:cubicBezTo>
                    <a:pt x="10627" y="7184"/>
                    <a:pt x="11598" y="5525"/>
                    <a:pt x="12716" y="4048"/>
                  </a:cubicBezTo>
                  <a:close/>
                  <a:moveTo>
                    <a:pt x="17563" y="0"/>
                  </a:moveTo>
                  <a:cubicBezTo>
                    <a:pt x="17554" y="0"/>
                    <a:pt x="17544" y="3"/>
                    <a:pt x="17536" y="8"/>
                  </a:cubicBezTo>
                  <a:cubicBezTo>
                    <a:pt x="17533" y="8"/>
                    <a:pt x="17530" y="6"/>
                    <a:pt x="17527" y="6"/>
                  </a:cubicBezTo>
                  <a:cubicBezTo>
                    <a:pt x="17525" y="6"/>
                    <a:pt x="17523" y="7"/>
                    <a:pt x="17521" y="8"/>
                  </a:cubicBezTo>
                  <a:cubicBezTo>
                    <a:pt x="15724" y="379"/>
                    <a:pt x="14096" y="1339"/>
                    <a:pt x="12924" y="2755"/>
                  </a:cubicBezTo>
                  <a:cubicBezTo>
                    <a:pt x="12747" y="2968"/>
                    <a:pt x="12578" y="3187"/>
                    <a:pt x="12413" y="3410"/>
                  </a:cubicBezTo>
                  <a:cubicBezTo>
                    <a:pt x="12411" y="3406"/>
                    <a:pt x="12411" y="3403"/>
                    <a:pt x="12410" y="3399"/>
                  </a:cubicBezTo>
                  <a:cubicBezTo>
                    <a:pt x="11585" y="4895"/>
                    <a:pt x="10592" y="6280"/>
                    <a:pt x="9448" y="7535"/>
                  </a:cubicBezTo>
                  <a:cubicBezTo>
                    <a:pt x="8247" y="8911"/>
                    <a:pt x="6878" y="10140"/>
                    <a:pt x="5385" y="11191"/>
                  </a:cubicBezTo>
                  <a:cubicBezTo>
                    <a:pt x="4024" y="12145"/>
                    <a:pt x="2584" y="12881"/>
                    <a:pt x="1082" y="13544"/>
                  </a:cubicBezTo>
                  <a:cubicBezTo>
                    <a:pt x="918" y="13620"/>
                    <a:pt x="754" y="13692"/>
                    <a:pt x="587" y="13760"/>
                  </a:cubicBezTo>
                  <a:cubicBezTo>
                    <a:pt x="467" y="13811"/>
                    <a:pt x="346" y="13862"/>
                    <a:pt x="226" y="13914"/>
                  </a:cubicBezTo>
                  <a:lnTo>
                    <a:pt x="226" y="13896"/>
                  </a:lnTo>
                  <a:cubicBezTo>
                    <a:pt x="162" y="13918"/>
                    <a:pt x="99" y="13942"/>
                    <a:pt x="34" y="13964"/>
                  </a:cubicBezTo>
                  <a:cubicBezTo>
                    <a:pt x="37" y="14055"/>
                    <a:pt x="41" y="14147"/>
                    <a:pt x="42" y="14239"/>
                  </a:cubicBezTo>
                  <a:cubicBezTo>
                    <a:pt x="0" y="14276"/>
                    <a:pt x="8" y="14356"/>
                    <a:pt x="76" y="14356"/>
                  </a:cubicBezTo>
                  <a:cubicBezTo>
                    <a:pt x="79" y="14356"/>
                    <a:pt x="81" y="14356"/>
                    <a:pt x="83" y="14356"/>
                  </a:cubicBezTo>
                  <a:cubicBezTo>
                    <a:pt x="445" y="14333"/>
                    <a:pt x="804" y="14323"/>
                    <a:pt x="1162" y="14323"/>
                  </a:cubicBezTo>
                  <a:cubicBezTo>
                    <a:pt x="2663" y="14323"/>
                    <a:pt x="4140" y="14500"/>
                    <a:pt x="5629" y="14671"/>
                  </a:cubicBezTo>
                  <a:cubicBezTo>
                    <a:pt x="5647" y="14636"/>
                    <a:pt x="5664" y="14602"/>
                    <a:pt x="5683" y="14568"/>
                  </a:cubicBezTo>
                  <a:cubicBezTo>
                    <a:pt x="5687" y="14569"/>
                    <a:pt x="5691" y="14569"/>
                    <a:pt x="5696" y="14569"/>
                  </a:cubicBezTo>
                  <a:cubicBezTo>
                    <a:pt x="5712" y="14569"/>
                    <a:pt x="5728" y="14562"/>
                    <a:pt x="5742" y="14547"/>
                  </a:cubicBezTo>
                  <a:cubicBezTo>
                    <a:pt x="6254" y="13959"/>
                    <a:pt x="6201" y="13064"/>
                    <a:pt x="6891" y="12598"/>
                  </a:cubicBezTo>
                  <a:cubicBezTo>
                    <a:pt x="7072" y="12478"/>
                    <a:pt x="7329" y="12353"/>
                    <a:pt x="7561" y="12353"/>
                  </a:cubicBezTo>
                  <a:cubicBezTo>
                    <a:pt x="7583" y="12353"/>
                    <a:pt x="7604" y="12355"/>
                    <a:pt x="7625" y="12357"/>
                  </a:cubicBezTo>
                  <a:cubicBezTo>
                    <a:pt x="8564" y="12464"/>
                    <a:pt x="8163" y="13273"/>
                    <a:pt x="7977" y="13642"/>
                  </a:cubicBezTo>
                  <a:cubicBezTo>
                    <a:pt x="7802" y="13988"/>
                    <a:pt x="7570" y="14295"/>
                    <a:pt x="7357" y="14614"/>
                  </a:cubicBezTo>
                  <a:cubicBezTo>
                    <a:pt x="7356" y="14616"/>
                    <a:pt x="7356" y="14617"/>
                    <a:pt x="7356" y="14619"/>
                  </a:cubicBezTo>
                  <a:cubicBezTo>
                    <a:pt x="7326" y="14616"/>
                    <a:pt x="7295" y="14614"/>
                    <a:pt x="7267" y="14610"/>
                  </a:cubicBezTo>
                  <a:cubicBezTo>
                    <a:pt x="7243" y="14686"/>
                    <a:pt x="7214" y="14763"/>
                    <a:pt x="7185" y="14836"/>
                  </a:cubicBezTo>
                  <a:cubicBezTo>
                    <a:pt x="7271" y="14844"/>
                    <a:pt x="7358" y="14854"/>
                    <a:pt x="7446" y="14861"/>
                  </a:cubicBezTo>
                  <a:cubicBezTo>
                    <a:pt x="8027" y="14914"/>
                    <a:pt x="8619" y="14947"/>
                    <a:pt x="9211" y="14947"/>
                  </a:cubicBezTo>
                  <a:cubicBezTo>
                    <a:pt x="9749" y="14947"/>
                    <a:pt x="10289" y="14920"/>
                    <a:pt x="10822" y="14856"/>
                  </a:cubicBezTo>
                  <a:cubicBezTo>
                    <a:pt x="10833" y="14876"/>
                    <a:pt x="10855" y="14888"/>
                    <a:pt x="10878" y="14888"/>
                  </a:cubicBezTo>
                  <a:cubicBezTo>
                    <a:pt x="10897" y="14888"/>
                    <a:pt x="10916" y="14879"/>
                    <a:pt x="10928" y="14857"/>
                  </a:cubicBezTo>
                  <a:cubicBezTo>
                    <a:pt x="10929" y="14852"/>
                    <a:pt x="10930" y="14849"/>
                    <a:pt x="10933" y="14843"/>
                  </a:cubicBezTo>
                  <a:cubicBezTo>
                    <a:pt x="10952" y="14842"/>
                    <a:pt x="10970" y="14840"/>
                    <a:pt x="10990" y="14836"/>
                  </a:cubicBezTo>
                  <a:cubicBezTo>
                    <a:pt x="10993" y="14791"/>
                    <a:pt x="10994" y="14743"/>
                    <a:pt x="10998" y="14696"/>
                  </a:cubicBezTo>
                  <a:cubicBezTo>
                    <a:pt x="11557" y="13205"/>
                    <a:pt x="9458" y="12138"/>
                    <a:pt x="9691" y="10663"/>
                  </a:cubicBezTo>
                  <a:cubicBezTo>
                    <a:pt x="9782" y="10078"/>
                    <a:pt x="10182" y="9823"/>
                    <a:pt x="10627" y="9823"/>
                  </a:cubicBezTo>
                  <a:cubicBezTo>
                    <a:pt x="10960" y="9823"/>
                    <a:pt x="11319" y="9966"/>
                    <a:pt x="11591" y="10221"/>
                  </a:cubicBezTo>
                  <a:cubicBezTo>
                    <a:pt x="11957" y="10562"/>
                    <a:pt x="12228" y="11026"/>
                    <a:pt x="12411" y="11487"/>
                  </a:cubicBezTo>
                  <a:cubicBezTo>
                    <a:pt x="12777" y="12401"/>
                    <a:pt x="12764" y="13334"/>
                    <a:pt x="12536" y="14273"/>
                  </a:cubicBezTo>
                  <a:cubicBezTo>
                    <a:pt x="12523" y="14277"/>
                    <a:pt x="12509" y="14283"/>
                    <a:pt x="12495" y="14287"/>
                  </a:cubicBezTo>
                  <a:cubicBezTo>
                    <a:pt x="12483" y="14369"/>
                    <a:pt x="12479" y="14446"/>
                    <a:pt x="12475" y="14523"/>
                  </a:cubicBezTo>
                  <a:cubicBezTo>
                    <a:pt x="12807" y="14422"/>
                    <a:pt x="13133" y="14302"/>
                    <a:pt x="13449" y="14157"/>
                  </a:cubicBezTo>
                  <a:cubicBezTo>
                    <a:pt x="14330" y="13759"/>
                    <a:pt x="15098" y="13176"/>
                    <a:pt x="15712" y="12457"/>
                  </a:cubicBezTo>
                  <a:cubicBezTo>
                    <a:pt x="15707" y="12450"/>
                    <a:pt x="15702" y="12443"/>
                    <a:pt x="15700" y="12439"/>
                  </a:cubicBezTo>
                  <a:cubicBezTo>
                    <a:pt x="15728" y="12398"/>
                    <a:pt x="15735" y="12340"/>
                    <a:pt x="15692" y="12292"/>
                  </a:cubicBezTo>
                  <a:cubicBezTo>
                    <a:pt x="15029" y="11578"/>
                    <a:pt x="14361" y="10853"/>
                    <a:pt x="13827" y="10036"/>
                  </a:cubicBezTo>
                  <a:cubicBezTo>
                    <a:pt x="13422" y="9419"/>
                    <a:pt x="12681" y="8232"/>
                    <a:pt x="12948" y="7444"/>
                  </a:cubicBezTo>
                  <a:cubicBezTo>
                    <a:pt x="13086" y="7034"/>
                    <a:pt x="13423" y="6891"/>
                    <a:pt x="13787" y="6891"/>
                  </a:cubicBezTo>
                  <a:cubicBezTo>
                    <a:pt x="14125" y="6891"/>
                    <a:pt x="14486" y="7014"/>
                    <a:pt x="14734" y="7161"/>
                  </a:cubicBezTo>
                  <a:cubicBezTo>
                    <a:pt x="15184" y="7431"/>
                    <a:pt x="15486" y="7880"/>
                    <a:pt x="15705" y="8346"/>
                  </a:cubicBezTo>
                  <a:cubicBezTo>
                    <a:pt x="16084" y="9156"/>
                    <a:pt x="16250" y="10053"/>
                    <a:pt x="16456" y="10921"/>
                  </a:cubicBezTo>
                  <a:cubicBezTo>
                    <a:pt x="16456" y="10922"/>
                    <a:pt x="16455" y="10924"/>
                    <a:pt x="16455" y="10925"/>
                  </a:cubicBezTo>
                  <a:cubicBezTo>
                    <a:pt x="16456" y="10927"/>
                    <a:pt x="16458" y="10931"/>
                    <a:pt x="16460" y="10932"/>
                  </a:cubicBezTo>
                  <a:cubicBezTo>
                    <a:pt x="16469" y="10973"/>
                    <a:pt x="16479" y="11014"/>
                    <a:pt x="16489" y="11052"/>
                  </a:cubicBezTo>
                  <a:cubicBezTo>
                    <a:pt x="16496" y="11085"/>
                    <a:pt x="16524" y="11100"/>
                    <a:pt x="16553" y="11100"/>
                  </a:cubicBezTo>
                  <a:cubicBezTo>
                    <a:pt x="16560" y="11100"/>
                    <a:pt x="16568" y="11099"/>
                    <a:pt x="16575" y="11098"/>
                  </a:cubicBezTo>
                  <a:cubicBezTo>
                    <a:pt x="16582" y="11106"/>
                    <a:pt x="16588" y="11116"/>
                    <a:pt x="16595" y="11123"/>
                  </a:cubicBezTo>
                  <a:cubicBezTo>
                    <a:pt x="16682" y="10946"/>
                    <a:pt x="16764" y="10766"/>
                    <a:pt x="16835" y="10579"/>
                  </a:cubicBezTo>
                  <a:cubicBezTo>
                    <a:pt x="17395" y="9131"/>
                    <a:pt x="17517" y="7318"/>
                    <a:pt x="16722" y="5930"/>
                  </a:cubicBezTo>
                  <a:cubicBezTo>
                    <a:pt x="16373" y="5320"/>
                    <a:pt x="15849" y="4860"/>
                    <a:pt x="15170" y="4668"/>
                  </a:cubicBezTo>
                  <a:cubicBezTo>
                    <a:pt x="14382" y="4445"/>
                    <a:pt x="13442" y="4565"/>
                    <a:pt x="12853" y="3900"/>
                  </a:cubicBezTo>
                  <a:cubicBezTo>
                    <a:pt x="12849" y="3894"/>
                    <a:pt x="12842" y="3893"/>
                    <a:pt x="12836" y="3890"/>
                  </a:cubicBezTo>
                  <a:cubicBezTo>
                    <a:pt x="14110" y="2240"/>
                    <a:pt x="15587" y="845"/>
                    <a:pt x="17810" y="442"/>
                  </a:cubicBezTo>
                  <a:cubicBezTo>
                    <a:pt x="17874" y="433"/>
                    <a:pt x="17862" y="334"/>
                    <a:pt x="17810" y="318"/>
                  </a:cubicBezTo>
                  <a:cubicBezTo>
                    <a:pt x="17741" y="217"/>
                    <a:pt x="17670" y="118"/>
                    <a:pt x="17598" y="19"/>
                  </a:cubicBezTo>
                  <a:cubicBezTo>
                    <a:pt x="17589" y="6"/>
                    <a:pt x="17576" y="0"/>
                    <a:pt x="1756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 name="Google Shape;466;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 name="Google Shape;467;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 name="Google Shape;468;p2"/>
            <p:cNvSpPr/>
            <p:nvPr/>
          </p:nvSpPr>
          <p:spPr>
            <a:xfrm>
              <a:off x="4875588" y="5042700"/>
              <a:ext cx="209175" cy="150225"/>
            </a:xfrm>
            <a:custGeom>
              <a:avLst/>
              <a:gdLst/>
              <a:ahLst/>
              <a:cxnLst/>
              <a:rect l="l" t="t" r="r" b="b"/>
              <a:pathLst>
                <a:path w="8367" h="6009" extrusionOk="0">
                  <a:moveTo>
                    <a:pt x="8367" y="0"/>
                  </a:moveTo>
                  <a:lnTo>
                    <a:pt x="8367" y="0"/>
                  </a:lnTo>
                  <a:cubicBezTo>
                    <a:pt x="7675" y="757"/>
                    <a:pt x="6931" y="1468"/>
                    <a:pt x="6136" y="2128"/>
                  </a:cubicBezTo>
                  <a:cubicBezTo>
                    <a:pt x="5068" y="3016"/>
                    <a:pt x="3924" y="3808"/>
                    <a:pt x="2720" y="4504"/>
                  </a:cubicBezTo>
                  <a:cubicBezTo>
                    <a:pt x="1849" y="5006"/>
                    <a:pt x="944" y="5570"/>
                    <a:pt x="1" y="6009"/>
                  </a:cubicBezTo>
                  <a:cubicBezTo>
                    <a:pt x="1503" y="5345"/>
                    <a:pt x="2943" y="4610"/>
                    <a:pt x="4304" y="3655"/>
                  </a:cubicBezTo>
                  <a:cubicBezTo>
                    <a:pt x="5797" y="2605"/>
                    <a:pt x="7166" y="1375"/>
                    <a:pt x="8367"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 name="Google Shape;469;p2"/>
            <p:cNvSpPr/>
            <p:nvPr/>
          </p:nvSpPr>
          <p:spPr>
            <a:xfrm>
              <a:off x="4854188" y="5198200"/>
              <a:ext cx="9075" cy="3875"/>
            </a:xfrm>
            <a:custGeom>
              <a:avLst/>
              <a:gdLst/>
              <a:ahLst/>
              <a:cxnLst/>
              <a:rect l="l" t="t" r="r" b="b"/>
              <a:pathLst>
                <a:path w="363" h="155" extrusionOk="0">
                  <a:moveTo>
                    <a:pt x="362" y="1"/>
                  </a:moveTo>
                  <a:cubicBezTo>
                    <a:pt x="242" y="50"/>
                    <a:pt x="121" y="97"/>
                    <a:pt x="1" y="136"/>
                  </a:cubicBezTo>
                  <a:lnTo>
                    <a:pt x="1" y="155"/>
                  </a:lnTo>
                  <a:cubicBezTo>
                    <a:pt x="121" y="104"/>
                    <a:pt x="242" y="51"/>
                    <a:pt x="36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 name="Google Shape;470;p2"/>
            <p:cNvSpPr/>
            <p:nvPr/>
          </p:nvSpPr>
          <p:spPr>
            <a:xfrm>
              <a:off x="4864213" y="4956575"/>
              <a:ext cx="410125" cy="264700"/>
            </a:xfrm>
            <a:custGeom>
              <a:avLst/>
              <a:gdLst/>
              <a:ahLst/>
              <a:cxnLst/>
              <a:rect l="l" t="t" r="r" b="b"/>
              <a:pathLst>
                <a:path w="16405" h="10588" extrusionOk="0">
                  <a:moveTo>
                    <a:pt x="12007" y="0"/>
                  </a:moveTo>
                  <a:cubicBezTo>
                    <a:pt x="11987" y="0"/>
                    <a:pt x="11967" y="8"/>
                    <a:pt x="11953" y="27"/>
                  </a:cubicBezTo>
                  <a:cubicBezTo>
                    <a:pt x="11593" y="517"/>
                    <a:pt x="11341" y="1094"/>
                    <a:pt x="11015" y="1610"/>
                  </a:cubicBezTo>
                  <a:cubicBezTo>
                    <a:pt x="10640" y="2201"/>
                    <a:pt x="10231" y="2767"/>
                    <a:pt x="9795" y="3312"/>
                  </a:cubicBezTo>
                  <a:cubicBezTo>
                    <a:pt x="9216" y="4034"/>
                    <a:pt x="8583" y="4716"/>
                    <a:pt x="7911" y="5351"/>
                  </a:cubicBezTo>
                  <a:cubicBezTo>
                    <a:pt x="7896" y="5350"/>
                    <a:pt x="7882" y="5345"/>
                    <a:pt x="7863" y="5345"/>
                  </a:cubicBezTo>
                  <a:cubicBezTo>
                    <a:pt x="7834" y="5345"/>
                    <a:pt x="7831" y="5392"/>
                    <a:pt x="7859" y="5396"/>
                  </a:cubicBezTo>
                  <a:cubicBezTo>
                    <a:pt x="7861" y="5396"/>
                    <a:pt x="7862" y="5399"/>
                    <a:pt x="7863" y="5399"/>
                  </a:cubicBezTo>
                  <a:cubicBezTo>
                    <a:pt x="7601" y="5646"/>
                    <a:pt x="7331" y="5888"/>
                    <a:pt x="7054" y="6121"/>
                  </a:cubicBezTo>
                  <a:cubicBezTo>
                    <a:pt x="4959" y="7885"/>
                    <a:pt x="2596" y="9030"/>
                    <a:pt x="49" y="9989"/>
                  </a:cubicBezTo>
                  <a:cubicBezTo>
                    <a:pt x="0" y="10007"/>
                    <a:pt x="16" y="10073"/>
                    <a:pt x="63" y="10073"/>
                  </a:cubicBezTo>
                  <a:cubicBezTo>
                    <a:pt x="67" y="10073"/>
                    <a:pt x="70" y="10073"/>
                    <a:pt x="74" y="10072"/>
                  </a:cubicBezTo>
                  <a:cubicBezTo>
                    <a:pt x="896" y="9877"/>
                    <a:pt x="1705" y="9599"/>
                    <a:pt x="2491" y="9255"/>
                  </a:cubicBezTo>
                  <a:lnTo>
                    <a:pt x="2491" y="9255"/>
                  </a:lnTo>
                  <a:cubicBezTo>
                    <a:pt x="2473" y="9498"/>
                    <a:pt x="2402" y="9716"/>
                    <a:pt x="2328" y="9962"/>
                  </a:cubicBezTo>
                  <a:cubicBezTo>
                    <a:pt x="2322" y="9982"/>
                    <a:pt x="2342" y="10001"/>
                    <a:pt x="2361" y="10001"/>
                  </a:cubicBezTo>
                  <a:cubicBezTo>
                    <a:pt x="2368" y="10001"/>
                    <a:pt x="2376" y="9998"/>
                    <a:pt x="2381" y="9990"/>
                  </a:cubicBezTo>
                  <a:cubicBezTo>
                    <a:pt x="2541" y="9776"/>
                    <a:pt x="2603" y="9476"/>
                    <a:pt x="2610" y="9201"/>
                  </a:cubicBezTo>
                  <a:cubicBezTo>
                    <a:pt x="2897" y="9073"/>
                    <a:pt x="3180" y="8936"/>
                    <a:pt x="3461" y="8790"/>
                  </a:cubicBezTo>
                  <a:lnTo>
                    <a:pt x="3461" y="8790"/>
                  </a:lnTo>
                  <a:cubicBezTo>
                    <a:pt x="3628" y="9256"/>
                    <a:pt x="3567" y="9695"/>
                    <a:pt x="3388" y="10164"/>
                  </a:cubicBezTo>
                  <a:cubicBezTo>
                    <a:pt x="3382" y="10182"/>
                    <a:pt x="3395" y="10201"/>
                    <a:pt x="3411" y="10201"/>
                  </a:cubicBezTo>
                  <a:cubicBezTo>
                    <a:pt x="3416" y="10201"/>
                    <a:pt x="3422" y="10198"/>
                    <a:pt x="3427" y="10192"/>
                  </a:cubicBezTo>
                  <a:cubicBezTo>
                    <a:pt x="3762" y="9786"/>
                    <a:pt x="3776" y="9198"/>
                    <a:pt x="3590" y="8724"/>
                  </a:cubicBezTo>
                  <a:cubicBezTo>
                    <a:pt x="4419" y="8286"/>
                    <a:pt x="5216" y="7779"/>
                    <a:pt x="5970" y="7232"/>
                  </a:cubicBezTo>
                  <a:lnTo>
                    <a:pt x="5970" y="7232"/>
                  </a:lnTo>
                  <a:cubicBezTo>
                    <a:pt x="6021" y="7923"/>
                    <a:pt x="5177" y="8339"/>
                    <a:pt x="4839" y="8879"/>
                  </a:cubicBezTo>
                  <a:cubicBezTo>
                    <a:pt x="4577" y="9300"/>
                    <a:pt x="4444" y="9779"/>
                    <a:pt x="4468" y="10274"/>
                  </a:cubicBezTo>
                  <a:cubicBezTo>
                    <a:pt x="4469" y="10292"/>
                    <a:pt x="4486" y="10302"/>
                    <a:pt x="4501" y="10302"/>
                  </a:cubicBezTo>
                  <a:cubicBezTo>
                    <a:pt x="4514" y="10302"/>
                    <a:pt x="4525" y="10295"/>
                    <a:pt x="4527" y="10280"/>
                  </a:cubicBezTo>
                  <a:cubicBezTo>
                    <a:pt x="4626" y="9467"/>
                    <a:pt x="4939" y="8861"/>
                    <a:pt x="5537" y="8303"/>
                  </a:cubicBezTo>
                  <a:cubicBezTo>
                    <a:pt x="5878" y="7984"/>
                    <a:pt x="6217" y="7616"/>
                    <a:pt x="6104" y="7133"/>
                  </a:cubicBezTo>
                  <a:cubicBezTo>
                    <a:pt x="6204" y="7058"/>
                    <a:pt x="6303" y="6980"/>
                    <a:pt x="6405" y="6904"/>
                  </a:cubicBezTo>
                  <a:cubicBezTo>
                    <a:pt x="6611" y="7312"/>
                    <a:pt x="7122" y="7434"/>
                    <a:pt x="7471" y="7731"/>
                  </a:cubicBezTo>
                  <a:cubicBezTo>
                    <a:pt x="8356" y="8491"/>
                    <a:pt x="8092" y="9526"/>
                    <a:pt x="7729" y="10477"/>
                  </a:cubicBezTo>
                  <a:cubicBezTo>
                    <a:pt x="7707" y="10535"/>
                    <a:pt x="7748" y="10575"/>
                    <a:pt x="7790" y="10575"/>
                  </a:cubicBezTo>
                  <a:cubicBezTo>
                    <a:pt x="7816" y="10575"/>
                    <a:pt x="7843" y="10560"/>
                    <a:pt x="7856" y="10525"/>
                  </a:cubicBezTo>
                  <a:cubicBezTo>
                    <a:pt x="8112" y="9853"/>
                    <a:pt x="8390" y="9084"/>
                    <a:pt x="8116" y="8372"/>
                  </a:cubicBezTo>
                  <a:cubicBezTo>
                    <a:pt x="8002" y="8074"/>
                    <a:pt x="7805" y="7836"/>
                    <a:pt x="7560" y="7634"/>
                  </a:cubicBezTo>
                  <a:cubicBezTo>
                    <a:pt x="7239" y="7373"/>
                    <a:pt x="6697" y="7223"/>
                    <a:pt x="6471" y="6853"/>
                  </a:cubicBezTo>
                  <a:cubicBezTo>
                    <a:pt x="6717" y="6666"/>
                    <a:pt x="6957" y="6475"/>
                    <a:pt x="7190" y="6279"/>
                  </a:cubicBezTo>
                  <a:cubicBezTo>
                    <a:pt x="7499" y="6020"/>
                    <a:pt x="7798" y="5749"/>
                    <a:pt x="8092" y="5473"/>
                  </a:cubicBezTo>
                  <a:cubicBezTo>
                    <a:pt x="8600" y="5728"/>
                    <a:pt x="8425" y="6437"/>
                    <a:pt x="8410" y="6913"/>
                  </a:cubicBezTo>
                  <a:cubicBezTo>
                    <a:pt x="8398" y="7287"/>
                    <a:pt x="8452" y="7654"/>
                    <a:pt x="8551" y="8014"/>
                  </a:cubicBezTo>
                  <a:cubicBezTo>
                    <a:pt x="8790" y="8881"/>
                    <a:pt x="9231" y="9674"/>
                    <a:pt x="9493" y="10534"/>
                  </a:cubicBezTo>
                  <a:cubicBezTo>
                    <a:pt x="9504" y="10571"/>
                    <a:pt x="9534" y="10587"/>
                    <a:pt x="9564" y="10587"/>
                  </a:cubicBezTo>
                  <a:cubicBezTo>
                    <a:pt x="9611" y="10587"/>
                    <a:pt x="9660" y="10548"/>
                    <a:pt x="9641" y="10490"/>
                  </a:cubicBezTo>
                  <a:cubicBezTo>
                    <a:pt x="9264" y="9270"/>
                    <a:pt x="8480" y="8132"/>
                    <a:pt x="8551" y="6814"/>
                  </a:cubicBezTo>
                  <a:cubicBezTo>
                    <a:pt x="8578" y="6338"/>
                    <a:pt x="8629" y="5629"/>
                    <a:pt x="8157" y="5413"/>
                  </a:cubicBezTo>
                  <a:cubicBezTo>
                    <a:pt x="8297" y="5281"/>
                    <a:pt x="8432" y="5145"/>
                    <a:pt x="8566" y="5008"/>
                  </a:cubicBezTo>
                  <a:cubicBezTo>
                    <a:pt x="8709" y="5118"/>
                    <a:pt x="8868" y="5161"/>
                    <a:pt x="9043" y="5161"/>
                  </a:cubicBezTo>
                  <a:cubicBezTo>
                    <a:pt x="9107" y="5161"/>
                    <a:pt x="9174" y="5155"/>
                    <a:pt x="9243" y="5145"/>
                  </a:cubicBezTo>
                  <a:cubicBezTo>
                    <a:pt x="9558" y="5097"/>
                    <a:pt x="9849" y="4973"/>
                    <a:pt x="10150" y="4973"/>
                  </a:cubicBezTo>
                  <a:cubicBezTo>
                    <a:pt x="10292" y="4973"/>
                    <a:pt x="10437" y="5001"/>
                    <a:pt x="10587" y="5077"/>
                  </a:cubicBezTo>
                  <a:cubicBezTo>
                    <a:pt x="10852" y="5211"/>
                    <a:pt x="11084" y="5437"/>
                    <a:pt x="11284" y="5650"/>
                  </a:cubicBezTo>
                  <a:cubicBezTo>
                    <a:pt x="12294" y="6723"/>
                    <a:pt x="12652" y="8190"/>
                    <a:pt x="12851" y="9606"/>
                  </a:cubicBezTo>
                  <a:cubicBezTo>
                    <a:pt x="12857" y="9644"/>
                    <a:pt x="12888" y="9663"/>
                    <a:pt x="12917" y="9663"/>
                  </a:cubicBezTo>
                  <a:cubicBezTo>
                    <a:pt x="12948" y="9663"/>
                    <a:pt x="12976" y="9642"/>
                    <a:pt x="12970" y="9601"/>
                  </a:cubicBezTo>
                  <a:cubicBezTo>
                    <a:pt x="12829" y="8293"/>
                    <a:pt x="12464" y="6934"/>
                    <a:pt x="11643" y="5882"/>
                  </a:cubicBezTo>
                  <a:cubicBezTo>
                    <a:pt x="11341" y="5498"/>
                    <a:pt x="10954" y="5064"/>
                    <a:pt x="10481" y="4895"/>
                  </a:cubicBezTo>
                  <a:cubicBezTo>
                    <a:pt x="10383" y="4860"/>
                    <a:pt x="10283" y="4846"/>
                    <a:pt x="10183" y="4846"/>
                  </a:cubicBezTo>
                  <a:cubicBezTo>
                    <a:pt x="9787" y="4846"/>
                    <a:pt x="9374" y="5061"/>
                    <a:pt x="8995" y="5061"/>
                  </a:cubicBezTo>
                  <a:cubicBezTo>
                    <a:pt x="8861" y="5061"/>
                    <a:pt x="8731" y="5034"/>
                    <a:pt x="8607" y="4961"/>
                  </a:cubicBezTo>
                  <a:cubicBezTo>
                    <a:pt x="9103" y="4457"/>
                    <a:pt x="9572" y="3931"/>
                    <a:pt x="10012" y="3376"/>
                  </a:cubicBezTo>
                  <a:cubicBezTo>
                    <a:pt x="10155" y="3197"/>
                    <a:pt x="10303" y="3010"/>
                    <a:pt x="10451" y="2820"/>
                  </a:cubicBezTo>
                  <a:cubicBezTo>
                    <a:pt x="10454" y="2820"/>
                    <a:pt x="10457" y="2820"/>
                    <a:pt x="10461" y="2820"/>
                  </a:cubicBezTo>
                  <a:cubicBezTo>
                    <a:pt x="11408" y="2820"/>
                    <a:pt x="11595" y="3898"/>
                    <a:pt x="11760" y="4645"/>
                  </a:cubicBezTo>
                  <a:cubicBezTo>
                    <a:pt x="11880" y="5189"/>
                    <a:pt x="12056" y="5720"/>
                    <a:pt x="12289" y="6226"/>
                  </a:cubicBezTo>
                  <a:cubicBezTo>
                    <a:pt x="12737" y="7195"/>
                    <a:pt x="13381" y="8042"/>
                    <a:pt x="14170" y="8755"/>
                  </a:cubicBezTo>
                  <a:cubicBezTo>
                    <a:pt x="14186" y="8770"/>
                    <a:pt x="14204" y="8776"/>
                    <a:pt x="14221" y="8776"/>
                  </a:cubicBezTo>
                  <a:cubicBezTo>
                    <a:pt x="14284" y="8776"/>
                    <a:pt x="14337" y="8692"/>
                    <a:pt x="14277" y="8639"/>
                  </a:cubicBezTo>
                  <a:cubicBezTo>
                    <a:pt x="13114" y="7592"/>
                    <a:pt x="12274" y="6235"/>
                    <a:pt x="11914" y="4707"/>
                  </a:cubicBezTo>
                  <a:cubicBezTo>
                    <a:pt x="11744" y="3989"/>
                    <a:pt x="11514" y="2732"/>
                    <a:pt x="10600" y="2732"/>
                  </a:cubicBezTo>
                  <a:cubicBezTo>
                    <a:pt x="10573" y="2732"/>
                    <a:pt x="10545" y="2733"/>
                    <a:pt x="10516" y="2735"/>
                  </a:cubicBezTo>
                  <a:cubicBezTo>
                    <a:pt x="10671" y="2536"/>
                    <a:pt x="10827" y="2330"/>
                    <a:pt x="10979" y="2119"/>
                  </a:cubicBezTo>
                  <a:cubicBezTo>
                    <a:pt x="11140" y="2263"/>
                    <a:pt x="11321" y="2331"/>
                    <a:pt x="11527" y="2331"/>
                  </a:cubicBezTo>
                  <a:cubicBezTo>
                    <a:pt x="11593" y="2331"/>
                    <a:pt x="11662" y="2324"/>
                    <a:pt x="11735" y="2310"/>
                  </a:cubicBezTo>
                  <a:cubicBezTo>
                    <a:pt x="11962" y="2266"/>
                    <a:pt x="12160" y="2145"/>
                    <a:pt x="12366" y="2047"/>
                  </a:cubicBezTo>
                  <a:cubicBezTo>
                    <a:pt x="12665" y="1906"/>
                    <a:pt x="12939" y="1830"/>
                    <a:pt x="13238" y="1830"/>
                  </a:cubicBezTo>
                  <a:cubicBezTo>
                    <a:pt x="13367" y="1830"/>
                    <a:pt x="13501" y="1844"/>
                    <a:pt x="13643" y="1874"/>
                  </a:cubicBezTo>
                  <a:cubicBezTo>
                    <a:pt x="14400" y="2035"/>
                    <a:pt x="15126" y="2472"/>
                    <a:pt x="15556" y="3119"/>
                  </a:cubicBezTo>
                  <a:cubicBezTo>
                    <a:pt x="15932" y="3681"/>
                    <a:pt x="16070" y="4333"/>
                    <a:pt x="16303" y="4956"/>
                  </a:cubicBezTo>
                  <a:cubicBezTo>
                    <a:pt x="16312" y="4979"/>
                    <a:pt x="16330" y="4989"/>
                    <a:pt x="16349" y="4989"/>
                  </a:cubicBezTo>
                  <a:cubicBezTo>
                    <a:pt x="16377" y="4989"/>
                    <a:pt x="16404" y="4965"/>
                    <a:pt x="16396" y="4928"/>
                  </a:cubicBezTo>
                  <a:cubicBezTo>
                    <a:pt x="16183" y="3797"/>
                    <a:pt x="15671" y="2647"/>
                    <a:pt x="14612" y="2093"/>
                  </a:cubicBezTo>
                  <a:cubicBezTo>
                    <a:pt x="14193" y="1875"/>
                    <a:pt x="13693" y="1676"/>
                    <a:pt x="13211" y="1676"/>
                  </a:cubicBezTo>
                  <a:cubicBezTo>
                    <a:pt x="13198" y="1676"/>
                    <a:pt x="13185" y="1676"/>
                    <a:pt x="13172" y="1676"/>
                  </a:cubicBezTo>
                  <a:cubicBezTo>
                    <a:pt x="12634" y="1689"/>
                    <a:pt x="12023" y="2226"/>
                    <a:pt x="11467" y="2226"/>
                  </a:cubicBezTo>
                  <a:cubicBezTo>
                    <a:pt x="11310" y="2226"/>
                    <a:pt x="11157" y="2184"/>
                    <a:pt x="11012" y="2074"/>
                  </a:cubicBezTo>
                  <a:cubicBezTo>
                    <a:pt x="11461" y="1446"/>
                    <a:pt x="11864" y="777"/>
                    <a:pt x="12090" y="99"/>
                  </a:cubicBezTo>
                  <a:cubicBezTo>
                    <a:pt x="12108" y="46"/>
                    <a:pt x="12056" y="0"/>
                    <a:pt x="120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 name="Google Shape;471;p2"/>
            <p:cNvSpPr/>
            <p:nvPr/>
          </p:nvSpPr>
          <p:spPr>
            <a:xfrm>
              <a:off x="4852463" y="5180925"/>
              <a:ext cx="32775" cy="8825"/>
            </a:xfrm>
            <a:custGeom>
              <a:avLst/>
              <a:gdLst/>
              <a:ahLst/>
              <a:cxnLst/>
              <a:rect l="l" t="t" r="r" b="b"/>
              <a:pathLst>
                <a:path w="1311" h="353" extrusionOk="0">
                  <a:moveTo>
                    <a:pt x="392" y="1"/>
                  </a:moveTo>
                  <a:cubicBezTo>
                    <a:pt x="278" y="1"/>
                    <a:pt x="164" y="13"/>
                    <a:pt x="52" y="38"/>
                  </a:cubicBezTo>
                  <a:cubicBezTo>
                    <a:pt x="1" y="50"/>
                    <a:pt x="13" y="134"/>
                    <a:pt x="64" y="134"/>
                  </a:cubicBezTo>
                  <a:cubicBezTo>
                    <a:pt x="65" y="134"/>
                    <a:pt x="67" y="134"/>
                    <a:pt x="69" y="134"/>
                  </a:cubicBezTo>
                  <a:cubicBezTo>
                    <a:pt x="152" y="125"/>
                    <a:pt x="233" y="120"/>
                    <a:pt x="314" y="120"/>
                  </a:cubicBezTo>
                  <a:cubicBezTo>
                    <a:pt x="619" y="120"/>
                    <a:pt x="909" y="188"/>
                    <a:pt x="1187" y="344"/>
                  </a:cubicBezTo>
                  <a:cubicBezTo>
                    <a:pt x="1197" y="350"/>
                    <a:pt x="1208" y="353"/>
                    <a:pt x="1217" y="353"/>
                  </a:cubicBezTo>
                  <a:cubicBezTo>
                    <a:pt x="1274" y="353"/>
                    <a:pt x="1310" y="264"/>
                    <a:pt x="1247" y="231"/>
                  </a:cubicBezTo>
                  <a:cubicBezTo>
                    <a:pt x="984" y="84"/>
                    <a:pt x="689" y="1"/>
                    <a:pt x="39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 name="Google Shape;472;p2"/>
            <p:cNvSpPr/>
            <p:nvPr/>
          </p:nvSpPr>
          <p:spPr>
            <a:xfrm>
              <a:off x="4850088" y="5127025"/>
              <a:ext cx="130425" cy="36350"/>
            </a:xfrm>
            <a:custGeom>
              <a:avLst/>
              <a:gdLst/>
              <a:ahLst/>
              <a:cxnLst/>
              <a:rect l="l" t="t" r="r" b="b"/>
              <a:pathLst>
                <a:path w="5217" h="1454" extrusionOk="0">
                  <a:moveTo>
                    <a:pt x="4181" y="1"/>
                  </a:moveTo>
                  <a:cubicBezTo>
                    <a:pt x="3896" y="1"/>
                    <a:pt x="3609" y="74"/>
                    <a:pt x="3349" y="222"/>
                  </a:cubicBezTo>
                  <a:cubicBezTo>
                    <a:pt x="2853" y="503"/>
                    <a:pt x="2502" y="963"/>
                    <a:pt x="1958" y="1175"/>
                  </a:cubicBezTo>
                  <a:cubicBezTo>
                    <a:pt x="1672" y="1285"/>
                    <a:pt x="1381" y="1336"/>
                    <a:pt x="1089" y="1336"/>
                  </a:cubicBezTo>
                  <a:cubicBezTo>
                    <a:pt x="741" y="1336"/>
                    <a:pt x="392" y="1263"/>
                    <a:pt x="55" y="1135"/>
                  </a:cubicBezTo>
                  <a:cubicBezTo>
                    <a:pt x="51" y="1134"/>
                    <a:pt x="48" y="1133"/>
                    <a:pt x="45" y="1133"/>
                  </a:cubicBezTo>
                  <a:cubicBezTo>
                    <a:pt x="18" y="1133"/>
                    <a:pt x="1" y="1169"/>
                    <a:pt x="29" y="1183"/>
                  </a:cubicBezTo>
                  <a:cubicBezTo>
                    <a:pt x="382" y="1361"/>
                    <a:pt x="767" y="1453"/>
                    <a:pt x="1152" y="1453"/>
                  </a:cubicBezTo>
                  <a:cubicBezTo>
                    <a:pt x="1496" y="1453"/>
                    <a:pt x="1841" y="1380"/>
                    <a:pt x="2163" y="1231"/>
                  </a:cubicBezTo>
                  <a:cubicBezTo>
                    <a:pt x="2547" y="1053"/>
                    <a:pt x="2821" y="758"/>
                    <a:pt x="3159" y="515"/>
                  </a:cubicBezTo>
                  <a:cubicBezTo>
                    <a:pt x="3496" y="274"/>
                    <a:pt x="3835" y="156"/>
                    <a:pt x="4181" y="156"/>
                  </a:cubicBezTo>
                  <a:cubicBezTo>
                    <a:pt x="4482" y="156"/>
                    <a:pt x="4787" y="245"/>
                    <a:pt x="5099" y="421"/>
                  </a:cubicBezTo>
                  <a:cubicBezTo>
                    <a:pt x="5108" y="426"/>
                    <a:pt x="5117" y="428"/>
                    <a:pt x="5126" y="428"/>
                  </a:cubicBezTo>
                  <a:cubicBezTo>
                    <a:pt x="5175" y="428"/>
                    <a:pt x="5217" y="357"/>
                    <a:pt x="5170" y="326"/>
                  </a:cubicBezTo>
                  <a:cubicBezTo>
                    <a:pt x="4875" y="110"/>
                    <a:pt x="4529" y="1"/>
                    <a:pt x="418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 name="Google Shape;473;p2"/>
            <p:cNvSpPr/>
            <p:nvPr/>
          </p:nvSpPr>
          <p:spPr>
            <a:xfrm>
              <a:off x="4841288" y="5081725"/>
              <a:ext cx="151175" cy="42300"/>
            </a:xfrm>
            <a:custGeom>
              <a:avLst/>
              <a:gdLst/>
              <a:ahLst/>
              <a:cxnLst/>
              <a:rect l="l" t="t" r="r" b="b"/>
              <a:pathLst>
                <a:path w="6047" h="1692" extrusionOk="0">
                  <a:moveTo>
                    <a:pt x="1838" y="1"/>
                  </a:moveTo>
                  <a:cubicBezTo>
                    <a:pt x="1198" y="1"/>
                    <a:pt x="533" y="128"/>
                    <a:pt x="24" y="372"/>
                  </a:cubicBezTo>
                  <a:cubicBezTo>
                    <a:pt x="0" y="382"/>
                    <a:pt x="15" y="420"/>
                    <a:pt x="39" y="420"/>
                  </a:cubicBezTo>
                  <a:cubicBezTo>
                    <a:pt x="41" y="420"/>
                    <a:pt x="44" y="419"/>
                    <a:pt x="47" y="419"/>
                  </a:cubicBezTo>
                  <a:cubicBezTo>
                    <a:pt x="549" y="251"/>
                    <a:pt x="1141" y="140"/>
                    <a:pt x="1726" y="140"/>
                  </a:cubicBezTo>
                  <a:cubicBezTo>
                    <a:pt x="2411" y="140"/>
                    <a:pt x="3088" y="291"/>
                    <a:pt x="3603" y="680"/>
                  </a:cubicBezTo>
                  <a:cubicBezTo>
                    <a:pt x="4337" y="1235"/>
                    <a:pt x="5023" y="1496"/>
                    <a:pt x="5924" y="1689"/>
                  </a:cubicBezTo>
                  <a:cubicBezTo>
                    <a:pt x="5930" y="1690"/>
                    <a:pt x="5936" y="1691"/>
                    <a:pt x="5941" y="1691"/>
                  </a:cubicBezTo>
                  <a:cubicBezTo>
                    <a:pt x="6021" y="1691"/>
                    <a:pt x="6047" y="1564"/>
                    <a:pt x="5961" y="1544"/>
                  </a:cubicBezTo>
                  <a:cubicBezTo>
                    <a:pt x="5247" y="1381"/>
                    <a:pt x="4555" y="1208"/>
                    <a:pt x="3953" y="764"/>
                  </a:cubicBezTo>
                  <a:cubicBezTo>
                    <a:pt x="3610" y="515"/>
                    <a:pt x="3314" y="246"/>
                    <a:pt x="2896" y="132"/>
                  </a:cubicBezTo>
                  <a:cubicBezTo>
                    <a:pt x="2576" y="44"/>
                    <a:pt x="2211" y="1"/>
                    <a:pt x="183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 name="Google Shape;474;p2"/>
            <p:cNvSpPr/>
            <p:nvPr/>
          </p:nvSpPr>
          <p:spPr>
            <a:xfrm>
              <a:off x="4843463" y="5071250"/>
              <a:ext cx="209125" cy="19375"/>
            </a:xfrm>
            <a:custGeom>
              <a:avLst/>
              <a:gdLst/>
              <a:ahLst/>
              <a:cxnLst/>
              <a:rect l="l" t="t" r="r" b="b"/>
              <a:pathLst>
                <a:path w="8365" h="775" extrusionOk="0">
                  <a:moveTo>
                    <a:pt x="1056" y="0"/>
                  </a:moveTo>
                  <a:cubicBezTo>
                    <a:pt x="714" y="0"/>
                    <a:pt x="370" y="22"/>
                    <a:pt x="25" y="69"/>
                  </a:cubicBezTo>
                  <a:cubicBezTo>
                    <a:pt x="1" y="74"/>
                    <a:pt x="1" y="110"/>
                    <a:pt x="28" y="110"/>
                  </a:cubicBezTo>
                  <a:cubicBezTo>
                    <a:pt x="206" y="109"/>
                    <a:pt x="383" y="108"/>
                    <a:pt x="560" y="108"/>
                  </a:cubicBezTo>
                  <a:cubicBezTo>
                    <a:pt x="1204" y="108"/>
                    <a:pt x="1841" y="124"/>
                    <a:pt x="2484" y="215"/>
                  </a:cubicBezTo>
                  <a:cubicBezTo>
                    <a:pt x="3177" y="314"/>
                    <a:pt x="3840" y="511"/>
                    <a:pt x="4520" y="664"/>
                  </a:cubicBezTo>
                  <a:cubicBezTo>
                    <a:pt x="4828" y="732"/>
                    <a:pt x="5133" y="774"/>
                    <a:pt x="5437" y="774"/>
                  </a:cubicBezTo>
                  <a:cubicBezTo>
                    <a:pt x="5688" y="774"/>
                    <a:pt x="5939" y="746"/>
                    <a:pt x="6192" y="679"/>
                  </a:cubicBezTo>
                  <a:cubicBezTo>
                    <a:pt x="6720" y="541"/>
                    <a:pt x="7226" y="292"/>
                    <a:pt x="7759" y="292"/>
                  </a:cubicBezTo>
                  <a:cubicBezTo>
                    <a:pt x="7921" y="292"/>
                    <a:pt x="8086" y="315"/>
                    <a:pt x="8254" y="372"/>
                  </a:cubicBezTo>
                  <a:cubicBezTo>
                    <a:pt x="8263" y="375"/>
                    <a:pt x="8271" y="376"/>
                    <a:pt x="8279" y="376"/>
                  </a:cubicBezTo>
                  <a:cubicBezTo>
                    <a:pt x="8347" y="376"/>
                    <a:pt x="8364" y="260"/>
                    <a:pt x="8287" y="232"/>
                  </a:cubicBezTo>
                  <a:cubicBezTo>
                    <a:pt x="8105" y="171"/>
                    <a:pt x="7928" y="146"/>
                    <a:pt x="7755" y="146"/>
                  </a:cubicBezTo>
                  <a:cubicBezTo>
                    <a:pt x="7396" y="146"/>
                    <a:pt x="7048" y="253"/>
                    <a:pt x="6684" y="372"/>
                  </a:cubicBezTo>
                  <a:cubicBezTo>
                    <a:pt x="6209" y="528"/>
                    <a:pt x="5777" y="610"/>
                    <a:pt x="5333" y="610"/>
                  </a:cubicBezTo>
                  <a:cubicBezTo>
                    <a:pt x="5020" y="610"/>
                    <a:pt x="4701" y="569"/>
                    <a:pt x="4355" y="486"/>
                  </a:cubicBezTo>
                  <a:cubicBezTo>
                    <a:pt x="3266" y="225"/>
                    <a:pt x="2170" y="0"/>
                    <a:pt x="105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 name="Google Shape;475;p2"/>
            <p:cNvSpPr/>
            <p:nvPr/>
          </p:nvSpPr>
          <p:spPr>
            <a:xfrm>
              <a:off x="4841138" y="4997475"/>
              <a:ext cx="220525" cy="74250"/>
            </a:xfrm>
            <a:custGeom>
              <a:avLst/>
              <a:gdLst/>
              <a:ahLst/>
              <a:cxnLst/>
              <a:rect l="l" t="t" r="r" b="b"/>
              <a:pathLst>
                <a:path w="8821" h="2970" extrusionOk="0">
                  <a:moveTo>
                    <a:pt x="3636" y="0"/>
                  </a:moveTo>
                  <a:cubicBezTo>
                    <a:pt x="2399" y="0"/>
                    <a:pt x="1097" y="274"/>
                    <a:pt x="27" y="654"/>
                  </a:cubicBezTo>
                  <a:cubicBezTo>
                    <a:pt x="1" y="665"/>
                    <a:pt x="9" y="701"/>
                    <a:pt x="37" y="701"/>
                  </a:cubicBezTo>
                  <a:cubicBezTo>
                    <a:pt x="38" y="701"/>
                    <a:pt x="40" y="701"/>
                    <a:pt x="42" y="701"/>
                  </a:cubicBezTo>
                  <a:cubicBezTo>
                    <a:pt x="1207" y="464"/>
                    <a:pt x="2522" y="112"/>
                    <a:pt x="3788" y="112"/>
                  </a:cubicBezTo>
                  <a:cubicBezTo>
                    <a:pt x="4480" y="112"/>
                    <a:pt x="5158" y="218"/>
                    <a:pt x="5789" y="505"/>
                  </a:cubicBezTo>
                  <a:cubicBezTo>
                    <a:pt x="6998" y="1055"/>
                    <a:pt x="7407" y="2596"/>
                    <a:pt x="8713" y="2967"/>
                  </a:cubicBezTo>
                  <a:cubicBezTo>
                    <a:pt x="8720" y="2969"/>
                    <a:pt x="8727" y="2970"/>
                    <a:pt x="8733" y="2970"/>
                  </a:cubicBezTo>
                  <a:cubicBezTo>
                    <a:pt x="8802" y="2970"/>
                    <a:pt x="8820" y="2857"/>
                    <a:pt x="8743" y="2834"/>
                  </a:cubicBezTo>
                  <a:cubicBezTo>
                    <a:pt x="7917" y="2601"/>
                    <a:pt x="7486" y="1866"/>
                    <a:pt x="6955" y="1254"/>
                  </a:cubicBezTo>
                  <a:cubicBezTo>
                    <a:pt x="6496" y="726"/>
                    <a:pt x="5971" y="370"/>
                    <a:pt x="5291" y="194"/>
                  </a:cubicBezTo>
                  <a:cubicBezTo>
                    <a:pt x="4773" y="59"/>
                    <a:pt x="4211" y="0"/>
                    <a:pt x="36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 name="Google Shape;476;p2"/>
            <p:cNvSpPr/>
            <p:nvPr/>
          </p:nvSpPr>
          <p:spPr>
            <a:xfrm>
              <a:off x="4857538" y="4962750"/>
              <a:ext cx="243125" cy="67450"/>
            </a:xfrm>
            <a:custGeom>
              <a:avLst/>
              <a:gdLst/>
              <a:ahLst/>
              <a:cxnLst/>
              <a:rect l="l" t="t" r="r" b="b"/>
              <a:pathLst>
                <a:path w="9725" h="2698" extrusionOk="0">
                  <a:moveTo>
                    <a:pt x="59" y="1"/>
                  </a:moveTo>
                  <a:cubicBezTo>
                    <a:pt x="24" y="1"/>
                    <a:pt x="0" y="49"/>
                    <a:pt x="39" y="68"/>
                  </a:cubicBezTo>
                  <a:cubicBezTo>
                    <a:pt x="1427" y="736"/>
                    <a:pt x="2922" y="1349"/>
                    <a:pt x="4468" y="1490"/>
                  </a:cubicBezTo>
                  <a:cubicBezTo>
                    <a:pt x="4622" y="1504"/>
                    <a:pt x="4776" y="1509"/>
                    <a:pt x="4930" y="1509"/>
                  </a:cubicBezTo>
                  <a:cubicBezTo>
                    <a:pt x="5524" y="1509"/>
                    <a:pt x="6120" y="1427"/>
                    <a:pt x="6713" y="1427"/>
                  </a:cubicBezTo>
                  <a:cubicBezTo>
                    <a:pt x="6942" y="1427"/>
                    <a:pt x="7170" y="1439"/>
                    <a:pt x="7398" y="1473"/>
                  </a:cubicBezTo>
                  <a:cubicBezTo>
                    <a:pt x="8253" y="1603"/>
                    <a:pt x="9004" y="2042"/>
                    <a:pt x="9583" y="2676"/>
                  </a:cubicBezTo>
                  <a:cubicBezTo>
                    <a:pt x="9597" y="2691"/>
                    <a:pt x="9613" y="2697"/>
                    <a:pt x="9628" y="2697"/>
                  </a:cubicBezTo>
                  <a:cubicBezTo>
                    <a:pt x="9680" y="2697"/>
                    <a:pt x="9725" y="2625"/>
                    <a:pt x="9678" y="2571"/>
                  </a:cubicBezTo>
                  <a:cubicBezTo>
                    <a:pt x="9208" y="2057"/>
                    <a:pt x="8636" y="1669"/>
                    <a:pt x="7967" y="1462"/>
                  </a:cubicBezTo>
                  <a:cubicBezTo>
                    <a:pt x="7575" y="1339"/>
                    <a:pt x="7180" y="1303"/>
                    <a:pt x="6783" y="1303"/>
                  </a:cubicBezTo>
                  <a:cubicBezTo>
                    <a:pt x="6365" y="1303"/>
                    <a:pt x="5945" y="1343"/>
                    <a:pt x="5521" y="1367"/>
                  </a:cubicBezTo>
                  <a:cubicBezTo>
                    <a:pt x="5393" y="1374"/>
                    <a:pt x="5266" y="1378"/>
                    <a:pt x="5140" y="1378"/>
                  </a:cubicBezTo>
                  <a:cubicBezTo>
                    <a:pt x="3344" y="1378"/>
                    <a:pt x="1728" y="656"/>
                    <a:pt x="73" y="3"/>
                  </a:cubicBezTo>
                  <a:cubicBezTo>
                    <a:pt x="68" y="1"/>
                    <a:pt x="64" y="1"/>
                    <a:pt x="5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 name="Google Shape;477;p2"/>
            <p:cNvSpPr/>
            <p:nvPr/>
          </p:nvSpPr>
          <p:spPr>
            <a:xfrm>
              <a:off x="4902713" y="4892225"/>
              <a:ext cx="209350" cy="116550"/>
            </a:xfrm>
            <a:custGeom>
              <a:avLst/>
              <a:gdLst/>
              <a:ahLst/>
              <a:cxnLst/>
              <a:rect l="l" t="t" r="r" b="b"/>
              <a:pathLst>
                <a:path w="8374" h="4662" extrusionOk="0">
                  <a:moveTo>
                    <a:pt x="35" y="0"/>
                  </a:moveTo>
                  <a:cubicBezTo>
                    <a:pt x="9" y="0"/>
                    <a:pt x="1" y="36"/>
                    <a:pt x="28" y="43"/>
                  </a:cubicBezTo>
                  <a:cubicBezTo>
                    <a:pt x="977" y="273"/>
                    <a:pt x="1931" y="530"/>
                    <a:pt x="2791" y="1009"/>
                  </a:cubicBezTo>
                  <a:cubicBezTo>
                    <a:pt x="3728" y="1531"/>
                    <a:pt x="3974" y="2382"/>
                    <a:pt x="4642" y="3131"/>
                  </a:cubicBezTo>
                  <a:cubicBezTo>
                    <a:pt x="5564" y="4158"/>
                    <a:pt x="7127" y="3959"/>
                    <a:pt x="8242" y="4651"/>
                  </a:cubicBezTo>
                  <a:cubicBezTo>
                    <a:pt x="8254" y="4659"/>
                    <a:pt x="8266" y="4662"/>
                    <a:pt x="8277" y="4662"/>
                  </a:cubicBezTo>
                  <a:cubicBezTo>
                    <a:pt x="8337" y="4662"/>
                    <a:pt x="8374" y="4568"/>
                    <a:pt x="8308" y="4530"/>
                  </a:cubicBezTo>
                  <a:cubicBezTo>
                    <a:pt x="7708" y="4157"/>
                    <a:pt x="7038" y="4034"/>
                    <a:pt x="6363" y="3863"/>
                  </a:cubicBezTo>
                  <a:cubicBezTo>
                    <a:pt x="5891" y="3745"/>
                    <a:pt x="5408" y="3604"/>
                    <a:pt x="5019" y="3299"/>
                  </a:cubicBezTo>
                  <a:cubicBezTo>
                    <a:pt x="4645" y="3008"/>
                    <a:pt x="4420" y="2595"/>
                    <a:pt x="4176" y="2200"/>
                  </a:cubicBezTo>
                  <a:cubicBezTo>
                    <a:pt x="3313" y="804"/>
                    <a:pt x="1618" y="180"/>
                    <a:pt x="38" y="1"/>
                  </a:cubicBezTo>
                  <a:cubicBezTo>
                    <a:pt x="37" y="0"/>
                    <a:pt x="36" y="0"/>
                    <a:pt x="3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 name="Google Shape;478;p2"/>
            <p:cNvSpPr/>
            <p:nvPr/>
          </p:nvSpPr>
          <p:spPr>
            <a:xfrm>
              <a:off x="4944063" y="4860975"/>
              <a:ext cx="178800" cy="127675"/>
            </a:xfrm>
            <a:custGeom>
              <a:avLst/>
              <a:gdLst/>
              <a:ahLst/>
              <a:cxnLst/>
              <a:rect l="l" t="t" r="r" b="b"/>
              <a:pathLst>
                <a:path w="7152" h="5107" extrusionOk="0">
                  <a:moveTo>
                    <a:pt x="39" y="0"/>
                  </a:moveTo>
                  <a:cubicBezTo>
                    <a:pt x="6" y="0"/>
                    <a:pt x="0" y="50"/>
                    <a:pt x="33" y="62"/>
                  </a:cubicBezTo>
                  <a:cubicBezTo>
                    <a:pt x="1706" y="649"/>
                    <a:pt x="2019" y="2484"/>
                    <a:pt x="3108" y="3676"/>
                  </a:cubicBezTo>
                  <a:cubicBezTo>
                    <a:pt x="4178" y="4844"/>
                    <a:pt x="5725" y="4399"/>
                    <a:pt x="7007" y="5096"/>
                  </a:cubicBezTo>
                  <a:cubicBezTo>
                    <a:pt x="7020" y="5103"/>
                    <a:pt x="7032" y="5107"/>
                    <a:pt x="7044" y="5107"/>
                  </a:cubicBezTo>
                  <a:cubicBezTo>
                    <a:pt x="7111" y="5107"/>
                    <a:pt x="7152" y="5003"/>
                    <a:pt x="7079" y="4962"/>
                  </a:cubicBezTo>
                  <a:cubicBezTo>
                    <a:pt x="6423" y="4602"/>
                    <a:pt x="5704" y="4573"/>
                    <a:pt x="4981" y="4455"/>
                  </a:cubicBezTo>
                  <a:cubicBezTo>
                    <a:pt x="4004" y="4299"/>
                    <a:pt x="3311" y="3830"/>
                    <a:pt x="2761" y="3012"/>
                  </a:cubicBezTo>
                  <a:cubicBezTo>
                    <a:pt x="2021" y="1917"/>
                    <a:pt x="1484" y="340"/>
                    <a:pt x="47" y="1"/>
                  </a:cubicBezTo>
                  <a:cubicBezTo>
                    <a:pt x="44" y="0"/>
                    <a:pt x="42" y="0"/>
                    <a:pt x="3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 name="Google Shape;479;p2"/>
            <p:cNvSpPr/>
            <p:nvPr/>
          </p:nvSpPr>
          <p:spPr>
            <a:xfrm>
              <a:off x="5017163" y="4815550"/>
              <a:ext cx="119825" cy="158800"/>
            </a:xfrm>
            <a:custGeom>
              <a:avLst/>
              <a:gdLst/>
              <a:ahLst/>
              <a:cxnLst/>
              <a:rect l="l" t="t" r="r" b="b"/>
              <a:pathLst>
                <a:path w="4793" h="6352" extrusionOk="0">
                  <a:moveTo>
                    <a:pt x="33" y="1"/>
                  </a:moveTo>
                  <a:cubicBezTo>
                    <a:pt x="9" y="1"/>
                    <a:pt x="1" y="38"/>
                    <a:pt x="27" y="45"/>
                  </a:cubicBezTo>
                  <a:cubicBezTo>
                    <a:pt x="1623" y="464"/>
                    <a:pt x="2426" y="2212"/>
                    <a:pt x="2842" y="3661"/>
                  </a:cubicBezTo>
                  <a:cubicBezTo>
                    <a:pt x="3153" y="4743"/>
                    <a:pt x="3471" y="5974"/>
                    <a:pt x="4673" y="6347"/>
                  </a:cubicBezTo>
                  <a:cubicBezTo>
                    <a:pt x="4682" y="6350"/>
                    <a:pt x="4690" y="6351"/>
                    <a:pt x="4697" y="6351"/>
                  </a:cubicBezTo>
                  <a:cubicBezTo>
                    <a:pt x="4773" y="6351"/>
                    <a:pt x="4793" y="6226"/>
                    <a:pt x="4712" y="6199"/>
                  </a:cubicBezTo>
                  <a:cubicBezTo>
                    <a:pt x="3071" y="5685"/>
                    <a:pt x="3054" y="3381"/>
                    <a:pt x="2375" y="2069"/>
                  </a:cubicBezTo>
                  <a:cubicBezTo>
                    <a:pt x="1881" y="1118"/>
                    <a:pt x="1148" y="199"/>
                    <a:pt x="38" y="1"/>
                  </a:cubicBezTo>
                  <a:cubicBezTo>
                    <a:pt x="37" y="1"/>
                    <a:pt x="35" y="1"/>
                    <a:pt x="3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 name="Google Shape;480;p2"/>
            <p:cNvSpPr/>
            <p:nvPr/>
          </p:nvSpPr>
          <p:spPr>
            <a:xfrm>
              <a:off x="5084188" y="4806250"/>
              <a:ext cx="67050" cy="152100"/>
            </a:xfrm>
            <a:custGeom>
              <a:avLst/>
              <a:gdLst/>
              <a:ahLst/>
              <a:cxnLst/>
              <a:rect l="l" t="t" r="r" b="b"/>
              <a:pathLst>
                <a:path w="2682" h="6084" extrusionOk="0">
                  <a:moveTo>
                    <a:pt x="32" y="1"/>
                  </a:moveTo>
                  <a:cubicBezTo>
                    <a:pt x="14" y="1"/>
                    <a:pt x="0" y="25"/>
                    <a:pt x="16" y="37"/>
                  </a:cubicBezTo>
                  <a:cubicBezTo>
                    <a:pt x="1052" y="836"/>
                    <a:pt x="1539" y="1970"/>
                    <a:pt x="1798" y="3225"/>
                  </a:cubicBezTo>
                  <a:cubicBezTo>
                    <a:pt x="1925" y="3842"/>
                    <a:pt x="1991" y="4469"/>
                    <a:pt x="2105" y="5089"/>
                  </a:cubicBezTo>
                  <a:cubicBezTo>
                    <a:pt x="2176" y="5475"/>
                    <a:pt x="2264" y="5823"/>
                    <a:pt x="2583" y="6071"/>
                  </a:cubicBezTo>
                  <a:cubicBezTo>
                    <a:pt x="2593" y="6080"/>
                    <a:pt x="2604" y="6083"/>
                    <a:pt x="2615" y="6083"/>
                  </a:cubicBezTo>
                  <a:cubicBezTo>
                    <a:pt x="2653" y="6083"/>
                    <a:pt x="2682" y="6035"/>
                    <a:pt x="2648" y="5999"/>
                  </a:cubicBezTo>
                  <a:cubicBezTo>
                    <a:pt x="2138" y="5458"/>
                    <a:pt x="2151" y="4592"/>
                    <a:pt x="2033" y="3896"/>
                  </a:cubicBezTo>
                  <a:cubicBezTo>
                    <a:pt x="1939" y="3317"/>
                    <a:pt x="1829" y="2739"/>
                    <a:pt x="1640" y="2183"/>
                  </a:cubicBezTo>
                  <a:cubicBezTo>
                    <a:pt x="1342" y="1309"/>
                    <a:pt x="845" y="490"/>
                    <a:pt x="41" y="3"/>
                  </a:cubicBezTo>
                  <a:cubicBezTo>
                    <a:pt x="38" y="1"/>
                    <a:pt x="35" y="1"/>
                    <a:pt x="3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 name="Google Shape;481;p2"/>
            <p:cNvSpPr/>
            <p:nvPr/>
          </p:nvSpPr>
          <p:spPr>
            <a:xfrm>
              <a:off x="5205388" y="4989850"/>
              <a:ext cx="46200" cy="26975"/>
            </a:xfrm>
            <a:custGeom>
              <a:avLst/>
              <a:gdLst/>
              <a:ahLst/>
              <a:cxnLst/>
              <a:rect l="l" t="t" r="r" b="b"/>
              <a:pathLst>
                <a:path w="1848" h="1079" extrusionOk="0">
                  <a:moveTo>
                    <a:pt x="54" y="0"/>
                  </a:moveTo>
                  <a:cubicBezTo>
                    <a:pt x="47" y="0"/>
                    <a:pt x="39" y="1"/>
                    <a:pt x="32" y="1"/>
                  </a:cubicBezTo>
                  <a:cubicBezTo>
                    <a:pt x="2" y="3"/>
                    <a:pt x="1" y="43"/>
                    <a:pt x="26" y="53"/>
                  </a:cubicBezTo>
                  <a:cubicBezTo>
                    <a:pt x="366" y="156"/>
                    <a:pt x="694" y="217"/>
                    <a:pt x="1007" y="396"/>
                  </a:cubicBezTo>
                  <a:cubicBezTo>
                    <a:pt x="1314" y="571"/>
                    <a:pt x="1569" y="803"/>
                    <a:pt x="1796" y="1071"/>
                  </a:cubicBezTo>
                  <a:cubicBezTo>
                    <a:pt x="1801" y="1076"/>
                    <a:pt x="1806" y="1078"/>
                    <a:pt x="1812" y="1078"/>
                  </a:cubicBezTo>
                  <a:cubicBezTo>
                    <a:pt x="1829" y="1078"/>
                    <a:pt x="1848" y="1057"/>
                    <a:pt x="1836" y="1040"/>
                  </a:cubicBezTo>
                  <a:cubicBezTo>
                    <a:pt x="1452" y="508"/>
                    <a:pt x="736" y="0"/>
                    <a:pt x="5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 name="Google Shape;482;p2"/>
            <p:cNvSpPr/>
            <p:nvPr/>
          </p:nvSpPr>
          <p:spPr>
            <a:xfrm>
              <a:off x="5124638" y="5039200"/>
              <a:ext cx="21400" cy="23225"/>
            </a:xfrm>
            <a:custGeom>
              <a:avLst/>
              <a:gdLst/>
              <a:ahLst/>
              <a:cxnLst/>
              <a:rect l="l" t="t" r="r" b="b"/>
              <a:pathLst>
                <a:path w="856" h="929" extrusionOk="0">
                  <a:moveTo>
                    <a:pt x="28" y="0"/>
                  </a:moveTo>
                  <a:cubicBezTo>
                    <a:pt x="5" y="0"/>
                    <a:pt x="0" y="41"/>
                    <a:pt x="26" y="50"/>
                  </a:cubicBezTo>
                  <a:cubicBezTo>
                    <a:pt x="437" y="205"/>
                    <a:pt x="636" y="513"/>
                    <a:pt x="784" y="905"/>
                  </a:cubicBezTo>
                  <a:cubicBezTo>
                    <a:pt x="790" y="921"/>
                    <a:pt x="807" y="929"/>
                    <a:pt x="822" y="929"/>
                  </a:cubicBezTo>
                  <a:cubicBezTo>
                    <a:pt x="839" y="929"/>
                    <a:pt x="855" y="918"/>
                    <a:pt x="852" y="895"/>
                  </a:cubicBezTo>
                  <a:cubicBezTo>
                    <a:pt x="805" y="468"/>
                    <a:pt x="427" y="126"/>
                    <a:pt x="36" y="2"/>
                  </a:cubicBezTo>
                  <a:cubicBezTo>
                    <a:pt x="33" y="1"/>
                    <a:pt x="30" y="0"/>
                    <a:pt x="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 name="Google Shape;483;p2"/>
            <p:cNvSpPr/>
            <p:nvPr/>
          </p:nvSpPr>
          <p:spPr>
            <a:xfrm>
              <a:off x="5059488" y="5106000"/>
              <a:ext cx="8425" cy="34600"/>
            </a:xfrm>
            <a:custGeom>
              <a:avLst/>
              <a:gdLst/>
              <a:ahLst/>
              <a:cxnLst/>
              <a:rect l="l" t="t" r="r" b="b"/>
              <a:pathLst>
                <a:path w="337" h="1384" extrusionOk="0">
                  <a:moveTo>
                    <a:pt x="18" y="1"/>
                  </a:moveTo>
                  <a:cubicBezTo>
                    <a:pt x="9" y="1"/>
                    <a:pt x="0" y="7"/>
                    <a:pt x="4" y="18"/>
                  </a:cubicBezTo>
                  <a:cubicBezTo>
                    <a:pt x="157" y="471"/>
                    <a:pt x="148" y="885"/>
                    <a:pt x="153" y="1352"/>
                  </a:cubicBezTo>
                  <a:cubicBezTo>
                    <a:pt x="153" y="1373"/>
                    <a:pt x="168" y="1384"/>
                    <a:pt x="185" y="1384"/>
                  </a:cubicBezTo>
                  <a:cubicBezTo>
                    <a:pt x="199" y="1384"/>
                    <a:pt x="214" y="1375"/>
                    <a:pt x="219" y="1358"/>
                  </a:cubicBezTo>
                  <a:cubicBezTo>
                    <a:pt x="336" y="920"/>
                    <a:pt x="213" y="413"/>
                    <a:pt x="33" y="9"/>
                  </a:cubicBezTo>
                  <a:cubicBezTo>
                    <a:pt x="30" y="3"/>
                    <a:pt x="24" y="1"/>
                    <a:pt x="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 name="Google Shape;484;p2"/>
            <p:cNvSpPr/>
            <p:nvPr/>
          </p:nvSpPr>
          <p:spPr>
            <a:xfrm>
              <a:off x="4972963" y="5168875"/>
              <a:ext cx="9975" cy="32600"/>
            </a:xfrm>
            <a:custGeom>
              <a:avLst/>
              <a:gdLst/>
              <a:ahLst/>
              <a:cxnLst/>
              <a:rect l="l" t="t" r="r" b="b"/>
              <a:pathLst>
                <a:path w="399" h="1304" extrusionOk="0">
                  <a:moveTo>
                    <a:pt x="369" y="0"/>
                  </a:moveTo>
                  <a:cubicBezTo>
                    <a:pt x="362" y="0"/>
                    <a:pt x="355" y="3"/>
                    <a:pt x="349" y="10"/>
                  </a:cubicBezTo>
                  <a:cubicBezTo>
                    <a:pt x="108" y="387"/>
                    <a:pt x="1" y="814"/>
                    <a:pt x="39" y="1258"/>
                  </a:cubicBezTo>
                  <a:cubicBezTo>
                    <a:pt x="42" y="1289"/>
                    <a:pt x="65" y="1303"/>
                    <a:pt x="88" y="1303"/>
                  </a:cubicBezTo>
                  <a:cubicBezTo>
                    <a:pt x="112" y="1303"/>
                    <a:pt x="136" y="1287"/>
                    <a:pt x="133" y="1257"/>
                  </a:cubicBezTo>
                  <a:cubicBezTo>
                    <a:pt x="93" y="828"/>
                    <a:pt x="177" y="408"/>
                    <a:pt x="389" y="31"/>
                  </a:cubicBezTo>
                  <a:cubicBezTo>
                    <a:pt x="399" y="15"/>
                    <a:pt x="384" y="0"/>
                    <a:pt x="3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 name="Google Shape;485;p2"/>
            <p:cNvSpPr/>
            <p:nvPr/>
          </p:nvSpPr>
          <p:spPr>
            <a:xfrm>
              <a:off x="4916263" y="5143025"/>
              <a:ext cx="37025" cy="14625"/>
            </a:xfrm>
            <a:custGeom>
              <a:avLst/>
              <a:gdLst/>
              <a:ahLst/>
              <a:cxnLst/>
              <a:rect l="l" t="t" r="r" b="b"/>
              <a:pathLst>
                <a:path w="1481" h="585" extrusionOk="0">
                  <a:moveTo>
                    <a:pt x="1137" y="1"/>
                  </a:moveTo>
                  <a:cubicBezTo>
                    <a:pt x="750" y="1"/>
                    <a:pt x="294" y="371"/>
                    <a:pt x="25" y="535"/>
                  </a:cubicBezTo>
                  <a:cubicBezTo>
                    <a:pt x="0" y="550"/>
                    <a:pt x="18" y="585"/>
                    <a:pt x="42" y="585"/>
                  </a:cubicBezTo>
                  <a:cubicBezTo>
                    <a:pt x="46" y="585"/>
                    <a:pt x="50" y="584"/>
                    <a:pt x="55" y="581"/>
                  </a:cubicBezTo>
                  <a:cubicBezTo>
                    <a:pt x="377" y="404"/>
                    <a:pt x="761" y="109"/>
                    <a:pt x="1144" y="109"/>
                  </a:cubicBezTo>
                  <a:cubicBezTo>
                    <a:pt x="1235" y="109"/>
                    <a:pt x="1326" y="126"/>
                    <a:pt x="1416" y="165"/>
                  </a:cubicBezTo>
                  <a:cubicBezTo>
                    <a:pt x="1421" y="167"/>
                    <a:pt x="1425" y="168"/>
                    <a:pt x="1430" y="168"/>
                  </a:cubicBezTo>
                  <a:cubicBezTo>
                    <a:pt x="1458" y="168"/>
                    <a:pt x="1481" y="133"/>
                    <a:pt x="1453" y="111"/>
                  </a:cubicBezTo>
                  <a:cubicBezTo>
                    <a:pt x="1358" y="33"/>
                    <a:pt x="1250" y="1"/>
                    <a:pt x="11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 name="Google Shape;486;p2"/>
            <p:cNvSpPr/>
            <p:nvPr/>
          </p:nvSpPr>
          <p:spPr>
            <a:xfrm>
              <a:off x="4954913" y="5096750"/>
              <a:ext cx="35825" cy="12750"/>
            </a:xfrm>
            <a:custGeom>
              <a:avLst/>
              <a:gdLst/>
              <a:ahLst/>
              <a:cxnLst/>
              <a:rect l="l" t="t" r="r" b="b"/>
              <a:pathLst>
                <a:path w="1433" h="510" extrusionOk="0">
                  <a:moveTo>
                    <a:pt x="36" y="0"/>
                  </a:moveTo>
                  <a:cubicBezTo>
                    <a:pt x="14" y="0"/>
                    <a:pt x="0" y="31"/>
                    <a:pt x="24" y="46"/>
                  </a:cubicBezTo>
                  <a:cubicBezTo>
                    <a:pt x="404" y="264"/>
                    <a:pt x="910" y="510"/>
                    <a:pt x="1363" y="510"/>
                  </a:cubicBezTo>
                  <a:cubicBezTo>
                    <a:pt x="1373" y="510"/>
                    <a:pt x="1383" y="510"/>
                    <a:pt x="1393" y="509"/>
                  </a:cubicBezTo>
                  <a:cubicBezTo>
                    <a:pt x="1433" y="509"/>
                    <a:pt x="1433" y="457"/>
                    <a:pt x="1400" y="444"/>
                  </a:cubicBezTo>
                  <a:cubicBezTo>
                    <a:pt x="1189" y="372"/>
                    <a:pt x="957" y="348"/>
                    <a:pt x="743" y="282"/>
                  </a:cubicBezTo>
                  <a:cubicBezTo>
                    <a:pt x="502" y="210"/>
                    <a:pt x="271" y="114"/>
                    <a:pt x="46" y="2"/>
                  </a:cubicBezTo>
                  <a:cubicBezTo>
                    <a:pt x="43" y="1"/>
                    <a:pt x="39" y="0"/>
                    <a:pt x="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 name="Google Shape;487;p2"/>
            <p:cNvSpPr/>
            <p:nvPr/>
          </p:nvSpPr>
          <p:spPr>
            <a:xfrm>
              <a:off x="5002263" y="5063200"/>
              <a:ext cx="35875" cy="7900"/>
            </a:xfrm>
            <a:custGeom>
              <a:avLst/>
              <a:gdLst/>
              <a:ahLst/>
              <a:cxnLst/>
              <a:rect l="l" t="t" r="r" b="b"/>
              <a:pathLst>
                <a:path w="1435" h="316" extrusionOk="0">
                  <a:moveTo>
                    <a:pt x="690" y="0"/>
                  </a:moveTo>
                  <a:cubicBezTo>
                    <a:pt x="457" y="0"/>
                    <a:pt x="222" y="63"/>
                    <a:pt x="27" y="174"/>
                  </a:cubicBezTo>
                  <a:cubicBezTo>
                    <a:pt x="1" y="187"/>
                    <a:pt x="18" y="221"/>
                    <a:pt x="43" y="221"/>
                  </a:cubicBezTo>
                  <a:cubicBezTo>
                    <a:pt x="47" y="221"/>
                    <a:pt x="51" y="220"/>
                    <a:pt x="56" y="218"/>
                  </a:cubicBezTo>
                  <a:cubicBezTo>
                    <a:pt x="240" y="127"/>
                    <a:pt x="420" y="87"/>
                    <a:pt x="599" y="87"/>
                  </a:cubicBezTo>
                  <a:cubicBezTo>
                    <a:pt x="860" y="87"/>
                    <a:pt x="1116" y="173"/>
                    <a:pt x="1370" y="311"/>
                  </a:cubicBezTo>
                  <a:cubicBezTo>
                    <a:pt x="1375" y="314"/>
                    <a:pt x="1381" y="315"/>
                    <a:pt x="1386" y="315"/>
                  </a:cubicBezTo>
                  <a:cubicBezTo>
                    <a:pt x="1413" y="315"/>
                    <a:pt x="1435" y="277"/>
                    <a:pt x="1411" y="256"/>
                  </a:cubicBezTo>
                  <a:cubicBezTo>
                    <a:pt x="1213" y="79"/>
                    <a:pt x="952" y="0"/>
                    <a:pt x="6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 name="Google Shape;488;p2"/>
            <p:cNvSpPr/>
            <p:nvPr/>
          </p:nvSpPr>
          <p:spPr>
            <a:xfrm>
              <a:off x="5017338" y="5011450"/>
              <a:ext cx="38750" cy="39250"/>
            </a:xfrm>
            <a:custGeom>
              <a:avLst/>
              <a:gdLst/>
              <a:ahLst/>
              <a:cxnLst/>
              <a:rect l="l" t="t" r="r" b="b"/>
              <a:pathLst>
                <a:path w="1550" h="1570" extrusionOk="0">
                  <a:moveTo>
                    <a:pt x="22" y="0"/>
                  </a:moveTo>
                  <a:cubicBezTo>
                    <a:pt x="11" y="0"/>
                    <a:pt x="0" y="13"/>
                    <a:pt x="7" y="25"/>
                  </a:cubicBezTo>
                  <a:cubicBezTo>
                    <a:pt x="379" y="636"/>
                    <a:pt x="869" y="1180"/>
                    <a:pt x="1474" y="1564"/>
                  </a:cubicBezTo>
                  <a:cubicBezTo>
                    <a:pt x="1480" y="1568"/>
                    <a:pt x="1487" y="1570"/>
                    <a:pt x="1493" y="1570"/>
                  </a:cubicBezTo>
                  <a:cubicBezTo>
                    <a:pt x="1524" y="1570"/>
                    <a:pt x="1550" y="1522"/>
                    <a:pt x="1518" y="1500"/>
                  </a:cubicBezTo>
                  <a:cubicBezTo>
                    <a:pt x="936" y="1076"/>
                    <a:pt x="441" y="609"/>
                    <a:pt x="36" y="8"/>
                  </a:cubicBezTo>
                  <a:cubicBezTo>
                    <a:pt x="32" y="2"/>
                    <a:pt x="27" y="0"/>
                    <a:pt x="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 name="Google Shape;489;p2"/>
            <p:cNvSpPr/>
            <p:nvPr/>
          </p:nvSpPr>
          <p:spPr>
            <a:xfrm>
              <a:off x="5077488" y="4965925"/>
              <a:ext cx="36050" cy="15050"/>
            </a:xfrm>
            <a:custGeom>
              <a:avLst/>
              <a:gdLst/>
              <a:ahLst/>
              <a:cxnLst/>
              <a:rect l="l" t="t" r="r" b="b"/>
              <a:pathLst>
                <a:path w="1442" h="602" extrusionOk="0">
                  <a:moveTo>
                    <a:pt x="237" y="1"/>
                  </a:moveTo>
                  <a:cubicBezTo>
                    <a:pt x="169" y="1"/>
                    <a:pt x="104" y="5"/>
                    <a:pt x="42" y="15"/>
                  </a:cubicBezTo>
                  <a:cubicBezTo>
                    <a:pt x="2" y="20"/>
                    <a:pt x="0" y="79"/>
                    <a:pt x="44" y="79"/>
                  </a:cubicBezTo>
                  <a:cubicBezTo>
                    <a:pt x="55" y="79"/>
                    <a:pt x="67" y="79"/>
                    <a:pt x="78" y="79"/>
                  </a:cubicBezTo>
                  <a:cubicBezTo>
                    <a:pt x="338" y="79"/>
                    <a:pt x="587" y="111"/>
                    <a:pt x="827" y="215"/>
                  </a:cubicBezTo>
                  <a:cubicBezTo>
                    <a:pt x="1045" y="311"/>
                    <a:pt x="1200" y="469"/>
                    <a:pt x="1392" y="596"/>
                  </a:cubicBezTo>
                  <a:cubicBezTo>
                    <a:pt x="1397" y="600"/>
                    <a:pt x="1402" y="601"/>
                    <a:pt x="1407" y="601"/>
                  </a:cubicBezTo>
                  <a:cubicBezTo>
                    <a:pt x="1427" y="601"/>
                    <a:pt x="1442" y="575"/>
                    <a:pt x="1432" y="557"/>
                  </a:cubicBezTo>
                  <a:cubicBezTo>
                    <a:pt x="1217" y="190"/>
                    <a:pt x="675" y="1"/>
                    <a:pt x="2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 name="Google Shape;490;p2"/>
            <p:cNvSpPr/>
            <p:nvPr/>
          </p:nvSpPr>
          <p:spPr>
            <a:xfrm>
              <a:off x="5068988" y="4831175"/>
              <a:ext cx="42100" cy="85400"/>
            </a:xfrm>
            <a:custGeom>
              <a:avLst/>
              <a:gdLst/>
              <a:ahLst/>
              <a:cxnLst/>
              <a:rect l="l" t="t" r="r" b="b"/>
              <a:pathLst>
                <a:path w="1684" h="3416" extrusionOk="0">
                  <a:moveTo>
                    <a:pt x="34" y="0"/>
                  </a:moveTo>
                  <a:cubicBezTo>
                    <a:pt x="16" y="0"/>
                    <a:pt x="0" y="26"/>
                    <a:pt x="15" y="44"/>
                  </a:cubicBezTo>
                  <a:cubicBezTo>
                    <a:pt x="857" y="1050"/>
                    <a:pt x="1292" y="2123"/>
                    <a:pt x="1595" y="3386"/>
                  </a:cubicBezTo>
                  <a:cubicBezTo>
                    <a:pt x="1600" y="3406"/>
                    <a:pt x="1617" y="3416"/>
                    <a:pt x="1635" y="3416"/>
                  </a:cubicBezTo>
                  <a:cubicBezTo>
                    <a:pt x="1659" y="3416"/>
                    <a:pt x="1684" y="3400"/>
                    <a:pt x="1681" y="3372"/>
                  </a:cubicBezTo>
                  <a:cubicBezTo>
                    <a:pt x="1544" y="2121"/>
                    <a:pt x="895" y="922"/>
                    <a:pt x="49" y="7"/>
                  </a:cubicBezTo>
                  <a:cubicBezTo>
                    <a:pt x="45" y="2"/>
                    <a:pt x="39"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 name="Google Shape;491;p2"/>
            <p:cNvSpPr/>
            <p:nvPr/>
          </p:nvSpPr>
          <p:spPr>
            <a:xfrm>
              <a:off x="4833338" y="4797750"/>
              <a:ext cx="462050" cy="430275"/>
            </a:xfrm>
            <a:custGeom>
              <a:avLst/>
              <a:gdLst/>
              <a:ahLst/>
              <a:cxnLst/>
              <a:rect l="l" t="t" r="r" b="b"/>
              <a:pathLst>
                <a:path w="18482" h="17211" extrusionOk="0">
                  <a:moveTo>
                    <a:pt x="9527" y="201"/>
                  </a:moveTo>
                  <a:cubicBezTo>
                    <a:pt x="10239" y="201"/>
                    <a:pt x="10942" y="391"/>
                    <a:pt x="11590" y="860"/>
                  </a:cubicBezTo>
                  <a:cubicBezTo>
                    <a:pt x="13317" y="2105"/>
                    <a:pt x="12305" y="4089"/>
                    <a:pt x="12838" y="5796"/>
                  </a:cubicBezTo>
                  <a:cubicBezTo>
                    <a:pt x="12848" y="5825"/>
                    <a:pt x="12865" y="5844"/>
                    <a:pt x="12886" y="5854"/>
                  </a:cubicBezTo>
                  <a:cubicBezTo>
                    <a:pt x="11983" y="7104"/>
                    <a:pt x="11213" y="8450"/>
                    <a:pt x="10204" y="9630"/>
                  </a:cubicBezTo>
                  <a:cubicBezTo>
                    <a:pt x="8967" y="11074"/>
                    <a:pt x="7550" y="12359"/>
                    <a:pt x="5995" y="13449"/>
                  </a:cubicBezTo>
                  <a:cubicBezTo>
                    <a:pt x="4379" y="14584"/>
                    <a:pt x="2646" y="15410"/>
                    <a:pt x="835" y="16173"/>
                  </a:cubicBezTo>
                  <a:cubicBezTo>
                    <a:pt x="832" y="15468"/>
                    <a:pt x="766" y="14769"/>
                    <a:pt x="681" y="14070"/>
                  </a:cubicBezTo>
                  <a:lnTo>
                    <a:pt x="681" y="14070"/>
                  </a:lnTo>
                  <a:cubicBezTo>
                    <a:pt x="966" y="14110"/>
                    <a:pt x="1410" y="14158"/>
                    <a:pt x="1869" y="14158"/>
                  </a:cubicBezTo>
                  <a:cubicBezTo>
                    <a:pt x="2811" y="14158"/>
                    <a:pt x="3817" y="13953"/>
                    <a:pt x="3640" y="13043"/>
                  </a:cubicBezTo>
                  <a:cubicBezTo>
                    <a:pt x="3503" y="12335"/>
                    <a:pt x="2715" y="12100"/>
                    <a:pt x="1905" y="12100"/>
                  </a:cubicBezTo>
                  <a:cubicBezTo>
                    <a:pt x="1369" y="12100"/>
                    <a:pt x="823" y="12203"/>
                    <a:pt x="448" y="12339"/>
                  </a:cubicBezTo>
                  <a:cubicBezTo>
                    <a:pt x="380" y="11818"/>
                    <a:pt x="321" y="11297"/>
                    <a:pt x="286" y="10775"/>
                  </a:cubicBezTo>
                  <a:cubicBezTo>
                    <a:pt x="291" y="10775"/>
                    <a:pt x="296" y="10776"/>
                    <a:pt x="300" y="10776"/>
                  </a:cubicBezTo>
                  <a:cubicBezTo>
                    <a:pt x="302" y="10776"/>
                    <a:pt x="305" y="10776"/>
                    <a:pt x="307" y="10775"/>
                  </a:cubicBezTo>
                  <a:cubicBezTo>
                    <a:pt x="567" y="10729"/>
                    <a:pt x="826" y="10710"/>
                    <a:pt x="1084" y="10710"/>
                  </a:cubicBezTo>
                  <a:cubicBezTo>
                    <a:pt x="2248" y="10710"/>
                    <a:pt x="3388" y="11098"/>
                    <a:pt x="4559" y="11120"/>
                  </a:cubicBezTo>
                  <a:cubicBezTo>
                    <a:pt x="4582" y="11120"/>
                    <a:pt x="4605" y="11120"/>
                    <a:pt x="4628" y="11120"/>
                  </a:cubicBezTo>
                  <a:cubicBezTo>
                    <a:pt x="5482" y="11120"/>
                    <a:pt x="7038" y="10837"/>
                    <a:pt x="6902" y="9699"/>
                  </a:cubicBezTo>
                  <a:cubicBezTo>
                    <a:pt x="6780" y="8669"/>
                    <a:pt x="5094" y="8499"/>
                    <a:pt x="4312" y="8460"/>
                  </a:cubicBezTo>
                  <a:cubicBezTo>
                    <a:pt x="4192" y="8454"/>
                    <a:pt x="4071" y="8451"/>
                    <a:pt x="3950" y="8451"/>
                  </a:cubicBezTo>
                  <a:cubicBezTo>
                    <a:pt x="2722" y="8451"/>
                    <a:pt x="1418" y="8743"/>
                    <a:pt x="289" y="9207"/>
                  </a:cubicBezTo>
                  <a:cubicBezTo>
                    <a:pt x="376" y="8184"/>
                    <a:pt x="634" y="7215"/>
                    <a:pt x="1090" y="6304"/>
                  </a:cubicBezTo>
                  <a:cubicBezTo>
                    <a:pt x="1803" y="6548"/>
                    <a:pt x="2477" y="6818"/>
                    <a:pt x="3159" y="7144"/>
                  </a:cubicBezTo>
                  <a:cubicBezTo>
                    <a:pt x="3647" y="7380"/>
                    <a:pt x="4146" y="7607"/>
                    <a:pt x="4671" y="7751"/>
                  </a:cubicBezTo>
                  <a:cubicBezTo>
                    <a:pt x="4938" y="7824"/>
                    <a:pt x="5378" y="7918"/>
                    <a:pt x="5795" y="7918"/>
                  </a:cubicBezTo>
                  <a:cubicBezTo>
                    <a:pt x="6269" y="7918"/>
                    <a:pt x="6715" y="7796"/>
                    <a:pt x="6846" y="7380"/>
                  </a:cubicBezTo>
                  <a:cubicBezTo>
                    <a:pt x="7120" y="6513"/>
                    <a:pt x="6056" y="5705"/>
                    <a:pt x="5399" y="5396"/>
                  </a:cubicBezTo>
                  <a:cubicBezTo>
                    <a:pt x="4431" y="4943"/>
                    <a:pt x="3304" y="4779"/>
                    <a:pt x="2230" y="4779"/>
                  </a:cubicBezTo>
                  <a:cubicBezTo>
                    <a:pt x="2181" y="4779"/>
                    <a:pt x="2131" y="4780"/>
                    <a:pt x="2082" y="4781"/>
                  </a:cubicBezTo>
                  <a:cubicBezTo>
                    <a:pt x="2906" y="3761"/>
                    <a:pt x="3920" y="2883"/>
                    <a:pt x="4990" y="2116"/>
                  </a:cubicBezTo>
                  <a:cubicBezTo>
                    <a:pt x="4997" y="2121"/>
                    <a:pt x="5004" y="2128"/>
                    <a:pt x="5014" y="2133"/>
                  </a:cubicBezTo>
                  <a:cubicBezTo>
                    <a:pt x="6491" y="2903"/>
                    <a:pt x="6935" y="4474"/>
                    <a:pt x="7715" y="5830"/>
                  </a:cubicBezTo>
                  <a:cubicBezTo>
                    <a:pt x="7979" y="6287"/>
                    <a:pt x="8516" y="6794"/>
                    <a:pt x="9039" y="6794"/>
                  </a:cubicBezTo>
                  <a:cubicBezTo>
                    <a:pt x="9279" y="6794"/>
                    <a:pt x="9516" y="6687"/>
                    <a:pt x="9722" y="6420"/>
                  </a:cubicBezTo>
                  <a:cubicBezTo>
                    <a:pt x="10352" y="5605"/>
                    <a:pt x="9722" y="4320"/>
                    <a:pt x="9256" y="3582"/>
                  </a:cubicBezTo>
                  <a:cubicBezTo>
                    <a:pt x="8608" y="2554"/>
                    <a:pt x="7658" y="1723"/>
                    <a:pt x="6654" y="1045"/>
                  </a:cubicBezTo>
                  <a:cubicBezTo>
                    <a:pt x="7552" y="560"/>
                    <a:pt x="8549" y="201"/>
                    <a:pt x="9527" y="201"/>
                  </a:cubicBezTo>
                  <a:close/>
                  <a:moveTo>
                    <a:pt x="18186" y="2410"/>
                  </a:moveTo>
                  <a:cubicBezTo>
                    <a:pt x="18223" y="2471"/>
                    <a:pt x="18262" y="2533"/>
                    <a:pt x="18301" y="2591"/>
                  </a:cubicBezTo>
                  <a:cubicBezTo>
                    <a:pt x="14458" y="3112"/>
                    <a:pt x="12693" y="7227"/>
                    <a:pt x="10550" y="9921"/>
                  </a:cubicBezTo>
                  <a:cubicBezTo>
                    <a:pt x="8035" y="13083"/>
                    <a:pt x="4494" y="14888"/>
                    <a:pt x="841" y="16404"/>
                  </a:cubicBezTo>
                  <a:cubicBezTo>
                    <a:pt x="836" y="16405"/>
                    <a:pt x="835" y="16408"/>
                    <a:pt x="834" y="16411"/>
                  </a:cubicBezTo>
                  <a:lnTo>
                    <a:pt x="834" y="16287"/>
                  </a:lnTo>
                  <a:cubicBezTo>
                    <a:pt x="4212" y="15183"/>
                    <a:pt x="7332" y="12935"/>
                    <a:pt x="9732" y="10347"/>
                  </a:cubicBezTo>
                  <a:cubicBezTo>
                    <a:pt x="10980" y="9003"/>
                    <a:pt x="11928" y="7495"/>
                    <a:pt x="12971" y="5996"/>
                  </a:cubicBezTo>
                  <a:cubicBezTo>
                    <a:pt x="14246" y="4164"/>
                    <a:pt x="15970" y="2882"/>
                    <a:pt x="18174" y="2416"/>
                  </a:cubicBezTo>
                  <a:cubicBezTo>
                    <a:pt x="18179" y="2414"/>
                    <a:pt x="18181" y="2413"/>
                    <a:pt x="18186" y="2410"/>
                  </a:cubicBezTo>
                  <a:close/>
                  <a:moveTo>
                    <a:pt x="13323" y="6307"/>
                  </a:moveTo>
                  <a:cubicBezTo>
                    <a:pt x="13804" y="6853"/>
                    <a:pt x="14503" y="6905"/>
                    <a:pt x="15180" y="7018"/>
                  </a:cubicBezTo>
                  <a:cubicBezTo>
                    <a:pt x="16231" y="7195"/>
                    <a:pt x="16973" y="7759"/>
                    <a:pt x="17366" y="8766"/>
                  </a:cubicBezTo>
                  <a:cubicBezTo>
                    <a:pt x="17881" y="10079"/>
                    <a:pt x="17729" y="11604"/>
                    <a:pt x="17185" y="12906"/>
                  </a:cubicBezTo>
                  <a:cubicBezTo>
                    <a:pt x="17031" y="11806"/>
                    <a:pt x="16742" y="10552"/>
                    <a:pt x="16026" y="9722"/>
                  </a:cubicBezTo>
                  <a:cubicBezTo>
                    <a:pt x="15652" y="9289"/>
                    <a:pt x="15034" y="8920"/>
                    <a:pt x="14435" y="8920"/>
                  </a:cubicBezTo>
                  <a:cubicBezTo>
                    <a:pt x="14190" y="8920"/>
                    <a:pt x="13948" y="8981"/>
                    <a:pt x="13728" y="9126"/>
                  </a:cubicBezTo>
                  <a:cubicBezTo>
                    <a:pt x="12920" y="9656"/>
                    <a:pt x="13438" y="10873"/>
                    <a:pt x="13753" y="11536"/>
                  </a:cubicBezTo>
                  <a:cubicBezTo>
                    <a:pt x="14311" y="12719"/>
                    <a:pt x="15209" y="13702"/>
                    <a:pt x="16088" y="14655"/>
                  </a:cubicBezTo>
                  <a:cubicBezTo>
                    <a:pt x="15354" y="15475"/>
                    <a:pt x="14420" y="16075"/>
                    <a:pt x="13380" y="16453"/>
                  </a:cubicBezTo>
                  <a:cubicBezTo>
                    <a:pt x="13661" y="15479"/>
                    <a:pt x="13555" y="14394"/>
                    <a:pt x="13138" y="13477"/>
                  </a:cubicBezTo>
                  <a:cubicBezTo>
                    <a:pt x="12799" y="12729"/>
                    <a:pt x="12138" y="11828"/>
                    <a:pt x="11239" y="11828"/>
                  </a:cubicBezTo>
                  <a:cubicBezTo>
                    <a:pt x="11168" y="11828"/>
                    <a:pt x="11094" y="11833"/>
                    <a:pt x="11020" y="11845"/>
                  </a:cubicBezTo>
                  <a:cubicBezTo>
                    <a:pt x="10215" y="11974"/>
                    <a:pt x="9943" y="12832"/>
                    <a:pt x="10092" y="13541"/>
                  </a:cubicBezTo>
                  <a:cubicBezTo>
                    <a:pt x="10353" y="14775"/>
                    <a:pt x="11681" y="15564"/>
                    <a:pt x="11458" y="16901"/>
                  </a:cubicBezTo>
                  <a:cubicBezTo>
                    <a:pt x="10947" y="16964"/>
                    <a:pt x="10436" y="16991"/>
                    <a:pt x="9926" y="16991"/>
                  </a:cubicBezTo>
                  <a:cubicBezTo>
                    <a:pt x="9345" y="16991"/>
                    <a:pt x="8764" y="16957"/>
                    <a:pt x="8183" y="16902"/>
                  </a:cubicBezTo>
                  <a:cubicBezTo>
                    <a:pt x="8704" y="16293"/>
                    <a:pt x="9686" y="14676"/>
                    <a:pt x="8405" y="14422"/>
                  </a:cubicBezTo>
                  <a:cubicBezTo>
                    <a:pt x="8298" y="14401"/>
                    <a:pt x="8198" y="14391"/>
                    <a:pt x="8104" y="14391"/>
                  </a:cubicBezTo>
                  <a:cubicBezTo>
                    <a:pt x="6955" y="14391"/>
                    <a:pt x="6718" y="15886"/>
                    <a:pt x="6256" y="16684"/>
                  </a:cubicBezTo>
                  <a:cubicBezTo>
                    <a:pt x="4991" y="16522"/>
                    <a:pt x="3726" y="16359"/>
                    <a:pt x="2461" y="16359"/>
                  </a:cubicBezTo>
                  <a:cubicBezTo>
                    <a:pt x="1933" y="16359"/>
                    <a:pt x="1404" y="16387"/>
                    <a:pt x="876" y="16456"/>
                  </a:cubicBezTo>
                  <a:cubicBezTo>
                    <a:pt x="4278" y="15345"/>
                    <a:pt x="7613" y="13441"/>
                    <a:pt x="10029" y="10772"/>
                  </a:cubicBezTo>
                  <a:cubicBezTo>
                    <a:pt x="11234" y="9444"/>
                    <a:pt x="12206" y="7782"/>
                    <a:pt x="13323" y="6307"/>
                  </a:cubicBezTo>
                  <a:close/>
                  <a:moveTo>
                    <a:pt x="9501" y="0"/>
                  </a:moveTo>
                  <a:cubicBezTo>
                    <a:pt x="8423" y="0"/>
                    <a:pt x="7346" y="408"/>
                    <a:pt x="6386" y="953"/>
                  </a:cubicBezTo>
                  <a:cubicBezTo>
                    <a:pt x="6390" y="954"/>
                    <a:pt x="6393" y="959"/>
                    <a:pt x="6399" y="960"/>
                  </a:cubicBezTo>
                  <a:cubicBezTo>
                    <a:pt x="6382" y="984"/>
                    <a:pt x="6379" y="1019"/>
                    <a:pt x="6407" y="1043"/>
                  </a:cubicBezTo>
                  <a:cubicBezTo>
                    <a:pt x="7266" y="1714"/>
                    <a:pt x="8127" y="2387"/>
                    <a:pt x="8785" y="3267"/>
                  </a:cubicBezTo>
                  <a:cubicBezTo>
                    <a:pt x="9256" y="3897"/>
                    <a:pt x="10608" y="6332"/>
                    <a:pt x="9060" y="6509"/>
                  </a:cubicBezTo>
                  <a:cubicBezTo>
                    <a:pt x="9029" y="6512"/>
                    <a:pt x="8997" y="6514"/>
                    <a:pt x="8966" y="6514"/>
                  </a:cubicBezTo>
                  <a:cubicBezTo>
                    <a:pt x="7898" y="6514"/>
                    <a:pt x="7267" y="4433"/>
                    <a:pt x="6822" y="3636"/>
                  </a:cubicBezTo>
                  <a:cubicBezTo>
                    <a:pt x="6410" y="2894"/>
                    <a:pt x="5871" y="2330"/>
                    <a:pt x="5116" y="1937"/>
                  </a:cubicBezTo>
                  <a:cubicBezTo>
                    <a:pt x="5099" y="1928"/>
                    <a:pt x="5082" y="1924"/>
                    <a:pt x="5067" y="1924"/>
                  </a:cubicBezTo>
                  <a:cubicBezTo>
                    <a:pt x="5046" y="1924"/>
                    <a:pt x="5027" y="1931"/>
                    <a:pt x="5010" y="1941"/>
                  </a:cubicBezTo>
                  <a:lnTo>
                    <a:pt x="4915" y="1899"/>
                  </a:lnTo>
                  <a:cubicBezTo>
                    <a:pt x="3746" y="2724"/>
                    <a:pt x="2649" y="3686"/>
                    <a:pt x="1777" y="4806"/>
                  </a:cubicBezTo>
                  <a:cubicBezTo>
                    <a:pt x="1796" y="4807"/>
                    <a:pt x="1815" y="4810"/>
                    <a:pt x="1833" y="4813"/>
                  </a:cubicBezTo>
                  <a:cubicBezTo>
                    <a:pt x="1795" y="4860"/>
                    <a:pt x="1818" y="4954"/>
                    <a:pt x="1899" y="4956"/>
                  </a:cubicBezTo>
                  <a:cubicBezTo>
                    <a:pt x="2899" y="4984"/>
                    <a:pt x="3928" y="5083"/>
                    <a:pt x="4878" y="5421"/>
                  </a:cubicBezTo>
                  <a:cubicBezTo>
                    <a:pt x="5330" y="5582"/>
                    <a:pt x="5772" y="5806"/>
                    <a:pt x="6121" y="6142"/>
                  </a:cubicBezTo>
                  <a:cubicBezTo>
                    <a:pt x="6580" y="6582"/>
                    <a:pt x="6955" y="7528"/>
                    <a:pt x="6033" y="7654"/>
                  </a:cubicBezTo>
                  <a:cubicBezTo>
                    <a:pt x="5900" y="7672"/>
                    <a:pt x="5769" y="7680"/>
                    <a:pt x="5640" y="7680"/>
                  </a:cubicBezTo>
                  <a:cubicBezTo>
                    <a:pt x="3993" y="7680"/>
                    <a:pt x="2695" y="6293"/>
                    <a:pt x="1085" y="6119"/>
                  </a:cubicBezTo>
                  <a:cubicBezTo>
                    <a:pt x="1079" y="6118"/>
                    <a:pt x="1074" y="6118"/>
                    <a:pt x="1069" y="6118"/>
                  </a:cubicBezTo>
                  <a:cubicBezTo>
                    <a:pt x="1029" y="6118"/>
                    <a:pt x="1003" y="6141"/>
                    <a:pt x="990" y="6170"/>
                  </a:cubicBezTo>
                  <a:cubicBezTo>
                    <a:pt x="968" y="6171"/>
                    <a:pt x="944" y="6171"/>
                    <a:pt x="921" y="6173"/>
                  </a:cubicBezTo>
                  <a:cubicBezTo>
                    <a:pt x="891" y="6175"/>
                    <a:pt x="876" y="6198"/>
                    <a:pt x="873" y="6222"/>
                  </a:cubicBezTo>
                  <a:cubicBezTo>
                    <a:pt x="393" y="7186"/>
                    <a:pt x="128" y="8220"/>
                    <a:pt x="53" y="9304"/>
                  </a:cubicBezTo>
                  <a:cubicBezTo>
                    <a:pt x="58" y="9304"/>
                    <a:pt x="64" y="9303"/>
                    <a:pt x="71" y="9303"/>
                  </a:cubicBezTo>
                  <a:cubicBezTo>
                    <a:pt x="0" y="9339"/>
                    <a:pt x="24" y="9442"/>
                    <a:pt x="98" y="9442"/>
                  </a:cubicBezTo>
                  <a:cubicBezTo>
                    <a:pt x="105" y="9442"/>
                    <a:pt x="113" y="9441"/>
                    <a:pt x="121" y="9440"/>
                  </a:cubicBezTo>
                  <a:cubicBezTo>
                    <a:pt x="1251" y="9144"/>
                    <a:pt x="2324" y="8762"/>
                    <a:pt x="3506" y="8690"/>
                  </a:cubicBezTo>
                  <a:cubicBezTo>
                    <a:pt x="3659" y="8681"/>
                    <a:pt x="3812" y="8676"/>
                    <a:pt x="3966" y="8676"/>
                  </a:cubicBezTo>
                  <a:cubicBezTo>
                    <a:pt x="4407" y="8676"/>
                    <a:pt x="4849" y="8716"/>
                    <a:pt x="5282" y="8813"/>
                  </a:cubicBezTo>
                  <a:cubicBezTo>
                    <a:pt x="6043" y="8986"/>
                    <a:pt x="7308" y="9568"/>
                    <a:pt x="6309" y="10455"/>
                  </a:cubicBezTo>
                  <a:cubicBezTo>
                    <a:pt x="5906" y="10812"/>
                    <a:pt x="5350" y="10924"/>
                    <a:pt x="4771" y="10924"/>
                  </a:cubicBezTo>
                  <a:cubicBezTo>
                    <a:pt x="4118" y="10924"/>
                    <a:pt x="3434" y="10782"/>
                    <a:pt x="2903" y="10690"/>
                  </a:cubicBezTo>
                  <a:cubicBezTo>
                    <a:pt x="2300" y="10587"/>
                    <a:pt x="1704" y="10493"/>
                    <a:pt x="1104" y="10493"/>
                  </a:cubicBezTo>
                  <a:cubicBezTo>
                    <a:pt x="876" y="10493"/>
                    <a:pt x="648" y="10506"/>
                    <a:pt x="418" y="10538"/>
                  </a:cubicBezTo>
                  <a:cubicBezTo>
                    <a:pt x="404" y="10535"/>
                    <a:pt x="389" y="10534"/>
                    <a:pt x="373" y="10534"/>
                  </a:cubicBezTo>
                  <a:cubicBezTo>
                    <a:pt x="321" y="10534"/>
                    <a:pt x="265" y="10548"/>
                    <a:pt x="215" y="10569"/>
                  </a:cubicBezTo>
                  <a:lnTo>
                    <a:pt x="205" y="10575"/>
                  </a:lnTo>
                  <a:cubicBezTo>
                    <a:pt x="159" y="10596"/>
                    <a:pt x="118" y="10620"/>
                    <a:pt x="87" y="10645"/>
                  </a:cubicBezTo>
                  <a:cubicBezTo>
                    <a:pt x="61" y="10665"/>
                    <a:pt x="54" y="10705"/>
                    <a:pt x="80" y="10729"/>
                  </a:cubicBezTo>
                  <a:cubicBezTo>
                    <a:pt x="71" y="10730"/>
                    <a:pt x="61" y="10730"/>
                    <a:pt x="53" y="10731"/>
                  </a:cubicBezTo>
                  <a:cubicBezTo>
                    <a:pt x="87" y="11293"/>
                    <a:pt x="146" y="11851"/>
                    <a:pt x="217" y="12409"/>
                  </a:cubicBezTo>
                  <a:lnTo>
                    <a:pt x="277" y="12409"/>
                  </a:lnTo>
                  <a:cubicBezTo>
                    <a:pt x="265" y="12416"/>
                    <a:pt x="249" y="12420"/>
                    <a:pt x="236" y="12427"/>
                  </a:cubicBezTo>
                  <a:cubicBezTo>
                    <a:pt x="177" y="12458"/>
                    <a:pt x="216" y="12542"/>
                    <a:pt x="271" y="12542"/>
                  </a:cubicBezTo>
                  <a:cubicBezTo>
                    <a:pt x="276" y="12542"/>
                    <a:pt x="282" y="12541"/>
                    <a:pt x="287" y="12540"/>
                  </a:cubicBezTo>
                  <a:cubicBezTo>
                    <a:pt x="714" y="12425"/>
                    <a:pt x="1304" y="12286"/>
                    <a:pt x="1867" y="12286"/>
                  </a:cubicBezTo>
                  <a:cubicBezTo>
                    <a:pt x="2373" y="12286"/>
                    <a:pt x="2856" y="12399"/>
                    <a:pt x="3174" y="12742"/>
                  </a:cubicBezTo>
                  <a:cubicBezTo>
                    <a:pt x="3935" y="13562"/>
                    <a:pt x="2749" y="13891"/>
                    <a:pt x="2120" y="13923"/>
                  </a:cubicBezTo>
                  <a:cubicBezTo>
                    <a:pt x="2008" y="13930"/>
                    <a:pt x="1896" y="13932"/>
                    <a:pt x="1785" y="13932"/>
                  </a:cubicBezTo>
                  <a:cubicBezTo>
                    <a:pt x="1403" y="13932"/>
                    <a:pt x="1024" y="13899"/>
                    <a:pt x="646" y="13843"/>
                  </a:cubicBezTo>
                  <a:lnTo>
                    <a:pt x="646" y="13837"/>
                  </a:lnTo>
                  <a:cubicBezTo>
                    <a:pt x="636" y="13837"/>
                    <a:pt x="625" y="13839"/>
                    <a:pt x="615" y="13839"/>
                  </a:cubicBezTo>
                  <a:cubicBezTo>
                    <a:pt x="605" y="13837"/>
                    <a:pt x="595" y="13836"/>
                    <a:pt x="584" y="13835"/>
                  </a:cubicBezTo>
                  <a:cubicBezTo>
                    <a:pt x="578" y="13833"/>
                    <a:pt x="572" y="13833"/>
                    <a:pt x="566" y="13833"/>
                  </a:cubicBezTo>
                  <a:cubicBezTo>
                    <a:pt x="550" y="13833"/>
                    <a:pt x="535" y="13837"/>
                    <a:pt x="523" y="13843"/>
                  </a:cubicBezTo>
                  <a:cubicBezTo>
                    <a:pt x="483" y="13844"/>
                    <a:pt x="445" y="13846"/>
                    <a:pt x="407" y="13849"/>
                  </a:cubicBezTo>
                  <a:cubicBezTo>
                    <a:pt x="524" y="14728"/>
                    <a:pt x="626" y="15609"/>
                    <a:pt x="644" y="16500"/>
                  </a:cubicBezTo>
                  <a:cubicBezTo>
                    <a:pt x="602" y="16537"/>
                    <a:pt x="611" y="16619"/>
                    <a:pt x="679" y="16619"/>
                  </a:cubicBezTo>
                  <a:cubicBezTo>
                    <a:pt x="681" y="16619"/>
                    <a:pt x="683" y="16619"/>
                    <a:pt x="685" y="16619"/>
                  </a:cubicBezTo>
                  <a:cubicBezTo>
                    <a:pt x="1049" y="16596"/>
                    <a:pt x="1410" y="16585"/>
                    <a:pt x="1770" y="16585"/>
                  </a:cubicBezTo>
                  <a:cubicBezTo>
                    <a:pt x="3270" y="16585"/>
                    <a:pt x="4744" y="16763"/>
                    <a:pt x="6231" y="16933"/>
                  </a:cubicBezTo>
                  <a:cubicBezTo>
                    <a:pt x="6251" y="16900"/>
                    <a:pt x="6269" y="16864"/>
                    <a:pt x="6286" y="16830"/>
                  </a:cubicBezTo>
                  <a:cubicBezTo>
                    <a:pt x="6290" y="16831"/>
                    <a:pt x="6295" y="16832"/>
                    <a:pt x="6299" y="16832"/>
                  </a:cubicBezTo>
                  <a:cubicBezTo>
                    <a:pt x="6316" y="16832"/>
                    <a:pt x="6332" y="16825"/>
                    <a:pt x="6347" y="16809"/>
                  </a:cubicBezTo>
                  <a:cubicBezTo>
                    <a:pt x="6858" y="16221"/>
                    <a:pt x="6807" y="15327"/>
                    <a:pt x="7495" y="14861"/>
                  </a:cubicBezTo>
                  <a:cubicBezTo>
                    <a:pt x="7677" y="14740"/>
                    <a:pt x="7933" y="14616"/>
                    <a:pt x="8162" y="14616"/>
                  </a:cubicBezTo>
                  <a:cubicBezTo>
                    <a:pt x="8185" y="14616"/>
                    <a:pt x="8207" y="14617"/>
                    <a:pt x="8229" y="14620"/>
                  </a:cubicBezTo>
                  <a:cubicBezTo>
                    <a:pt x="9168" y="14727"/>
                    <a:pt x="8768" y="15536"/>
                    <a:pt x="8580" y="15904"/>
                  </a:cubicBezTo>
                  <a:cubicBezTo>
                    <a:pt x="8405" y="16249"/>
                    <a:pt x="8175" y="16557"/>
                    <a:pt x="7960" y="16877"/>
                  </a:cubicBezTo>
                  <a:cubicBezTo>
                    <a:pt x="7959" y="16878"/>
                    <a:pt x="7959" y="16880"/>
                    <a:pt x="7959" y="16881"/>
                  </a:cubicBezTo>
                  <a:cubicBezTo>
                    <a:pt x="7931" y="16878"/>
                    <a:pt x="7901" y="16877"/>
                    <a:pt x="7871" y="16873"/>
                  </a:cubicBezTo>
                  <a:cubicBezTo>
                    <a:pt x="7846" y="16949"/>
                    <a:pt x="7818" y="17024"/>
                    <a:pt x="7788" y="17099"/>
                  </a:cubicBezTo>
                  <a:cubicBezTo>
                    <a:pt x="7874" y="17107"/>
                    <a:pt x="7960" y="17117"/>
                    <a:pt x="8049" y="17124"/>
                  </a:cubicBezTo>
                  <a:cubicBezTo>
                    <a:pt x="8630" y="17177"/>
                    <a:pt x="9222" y="17210"/>
                    <a:pt x="9814" y="17210"/>
                  </a:cubicBezTo>
                  <a:cubicBezTo>
                    <a:pt x="10353" y="17210"/>
                    <a:pt x="10892" y="17183"/>
                    <a:pt x="11425" y="17118"/>
                  </a:cubicBezTo>
                  <a:cubicBezTo>
                    <a:pt x="11436" y="17138"/>
                    <a:pt x="11459" y="17150"/>
                    <a:pt x="11481" y="17150"/>
                  </a:cubicBezTo>
                  <a:cubicBezTo>
                    <a:pt x="11501" y="17150"/>
                    <a:pt x="11520" y="17141"/>
                    <a:pt x="11531" y="17120"/>
                  </a:cubicBezTo>
                  <a:cubicBezTo>
                    <a:pt x="11532" y="17117"/>
                    <a:pt x="11535" y="17111"/>
                    <a:pt x="11537" y="17106"/>
                  </a:cubicBezTo>
                  <a:cubicBezTo>
                    <a:pt x="11556" y="17104"/>
                    <a:pt x="11573" y="17103"/>
                    <a:pt x="11593" y="17099"/>
                  </a:cubicBezTo>
                  <a:cubicBezTo>
                    <a:pt x="11596" y="17052"/>
                    <a:pt x="11599" y="17005"/>
                    <a:pt x="11602" y="16959"/>
                  </a:cubicBezTo>
                  <a:cubicBezTo>
                    <a:pt x="12161" y="15469"/>
                    <a:pt x="10061" y="14402"/>
                    <a:pt x="10294" y="12925"/>
                  </a:cubicBezTo>
                  <a:cubicBezTo>
                    <a:pt x="10386" y="12341"/>
                    <a:pt x="10786" y="12085"/>
                    <a:pt x="11231" y="12085"/>
                  </a:cubicBezTo>
                  <a:cubicBezTo>
                    <a:pt x="11564" y="12085"/>
                    <a:pt x="11922" y="12228"/>
                    <a:pt x="12194" y="12483"/>
                  </a:cubicBezTo>
                  <a:cubicBezTo>
                    <a:pt x="12560" y="12824"/>
                    <a:pt x="12831" y="13287"/>
                    <a:pt x="13015" y="13750"/>
                  </a:cubicBezTo>
                  <a:cubicBezTo>
                    <a:pt x="13380" y="14663"/>
                    <a:pt x="13368" y="15595"/>
                    <a:pt x="13139" y="16535"/>
                  </a:cubicBezTo>
                  <a:cubicBezTo>
                    <a:pt x="13126" y="16541"/>
                    <a:pt x="13112" y="16547"/>
                    <a:pt x="13098" y="16557"/>
                  </a:cubicBezTo>
                  <a:cubicBezTo>
                    <a:pt x="13091" y="16633"/>
                    <a:pt x="13085" y="16710"/>
                    <a:pt x="13083" y="16787"/>
                  </a:cubicBezTo>
                  <a:cubicBezTo>
                    <a:pt x="13413" y="16686"/>
                    <a:pt x="13739" y="16566"/>
                    <a:pt x="14057" y="16421"/>
                  </a:cubicBezTo>
                  <a:cubicBezTo>
                    <a:pt x="14938" y="16020"/>
                    <a:pt x="15704" y="15438"/>
                    <a:pt x="16318" y="14721"/>
                  </a:cubicBezTo>
                  <a:cubicBezTo>
                    <a:pt x="16313" y="14714"/>
                    <a:pt x="16310" y="14707"/>
                    <a:pt x="16307" y="14703"/>
                  </a:cubicBezTo>
                  <a:cubicBezTo>
                    <a:pt x="16335" y="14660"/>
                    <a:pt x="16342" y="14604"/>
                    <a:pt x="16300" y="14556"/>
                  </a:cubicBezTo>
                  <a:cubicBezTo>
                    <a:pt x="15636" y="13842"/>
                    <a:pt x="14970" y="13119"/>
                    <a:pt x="14434" y="12300"/>
                  </a:cubicBezTo>
                  <a:cubicBezTo>
                    <a:pt x="14030" y="11682"/>
                    <a:pt x="13289" y="10496"/>
                    <a:pt x="13555" y="9708"/>
                  </a:cubicBezTo>
                  <a:cubicBezTo>
                    <a:pt x="13694" y="9298"/>
                    <a:pt x="14031" y="9155"/>
                    <a:pt x="14396" y="9155"/>
                  </a:cubicBezTo>
                  <a:cubicBezTo>
                    <a:pt x="14733" y="9155"/>
                    <a:pt x="15094" y="9278"/>
                    <a:pt x="15341" y="9425"/>
                  </a:cubicBezTo>
                  <a:cubicBezTo>
                    <a:pt x="15792" y="9698"/>
                    <a:pt x="16093" y="10144"/>
                    <a:pt x="16311" y="10610"/>
                  </a:cubicBezTo>
                  <a:cubicBezTo>
                    <a:pt x="16691" y="11420"/>
                    <a:pt x="16855" y="12318"/>
                    <a:pt x="17064" y="13185"/>
                  </a:cubicBezTo>
                  <a:cubicBezTo>
                    <a:pt x="17064" y="13187"/>
                    <a:pt x="17062" y="13188"/>
                    <a:pt x="17062" y="13189"/>
                  </a:cubicBezTo>
                  <a:cubicBezTo>
                    <a:pt x="17064" y="13192"/>
                    <a:pt x="17065" y="13194"/>
                    <a:pt x="17067" y="13196"/>
                  </a:cubicBezTo>
                  <a:cubicBezTo>
                    <a:pt x="17077" y="13236"/>
                    <a:pt x="17086" y="13277"/>
                    <a:pt x="17095" y="13316"/>
                  </a:cubicBezTo>
                  <a:cubicBezTo>
                    <a:pt x="17104" y="13349"/>
                    <a:pt x="17132" y="13364"/>
                    <a:pt x="17162" y="13364"/>
                  </a:cubicBezTo>
                  <a:cubicBezTo>
                    <a:pt x="17169" y="13364"/>
                    <a:pt x="17176" y="13363"/>
                    <a:pt x="17182" y="13362"/>
                  </a:cubicBezTo>
                  <a:cubicBezTo>
                    <a:pt x="17190" y="13370"/>
                    <a:pt x="17194" y="13379"/>
                    <a:pt x="17201" y="13387"/>
                  </a:cubicBezTo>
                  <a:cubicBezTo>
                    <a:pt x="17288" y="13211"/>
                    <a:pt x="17369" y="13030"/>
                    <a:pt x="17441" y="12843"/>
                  </a:cubicBezTo>
                  <a:cubicBezTo>
                    <a:pt x="18004" y="11396"/>
                    <a:pt x="18126" y="9582"/>
                    <a:pt x="17328" y="8194"/>
                  </a:cubicBezTo>
                  <a:cubicBezTo>
                    <a:pt x="16981" y="7587"/>
                    <a:pt x="16457" y="7124"/>
                    <a:pt x="15778" y="6932"/>
                  </a:cubicBezTo>
                  <a:cubicBezTo>
                    <a:pt x="14990" y="6709"/>
                    <a:pt x="14050" y="6828"/>
                    <a:pt x="13459" y="6164"/>
                  </a:cubicBezTo>
                  <a:cubicBezTo>
                    <a:pt x="13455" y="6158"/>
                    <a:pt x="13450" y="6157"/>
                    <a:pt x="13444" y="6154"/>
                  </a:cubicBezTo>
                  <a:cubicBezTo>
                    <a:pt x="14716" y="4504"/>
                    <a:pt x="16191" y="3109"/>
                    <a:pt x="18418" y="2707"/>
                  </a:cubicBezTo>
                  <a:cubicBezTo>
                    <a:pt x="18481" y="2695"/>
                    <a:pt x="18470" y="2598"/>
                    <a:pt x="18418" y="2582"/>
                  </a:cubicBezTo>
                  <a:cubicBezTo>
                    <a:pt x="18350" y="2481"/>
                    <a:pt x="18278" y="2382"/>
                    <a:pt x="18206" y="2283"/>
                  </a:cubicBezTo>
                  <a:cubicBezTo>
                    <a:pt x="18196" y="2270"/>
                    <a:pt x="18183" y="2264"/>
                    <a:pt x="18170" y="2264"/>
                  </a:cubicBezTo>
                  <a:cubicBezTo>
                    <a:pt x="18161" y="2264"/>
                    <a:pt x="18152" y="2267"/>
                    <a:pt x="18144" y="2272"/>
                  </a:cubicBezTo>
                  <a:cubicBezTo>
                    <a:pt x="18140" y="2272"/>
                    <a:pt x="18136" y="2270"/>
                    <a:pt x="18133" y="2270"/>
                  </a:cubicBezTo>
                  <a:cubicBezTo>
                    <a:pt x="18131" y="2270"/>
                    <a:pt x="18130" y="2271"/>
                    <a:pt x="18128" y="2272"/>
                  </a:cubicBezTo>
                  <a:cubicBezTo>
                    <a:pt x="16331" y="2643"/>
                    <a:pt x="14700" y="3603"/>
                    <a:pt x="13530" y="5019"/>
                  </a:cubicBezTo>
                  <a:cubicBezTo>
                    <a:pt x="13354" y="5232"/>
                    <a:pt x="13187" y="5451"/>
                    <a:pt x="13020" y="5674"/>
                  </a:cubicBezTo>
                  <a:cubicBezTo>
                    <a:pt x="12701" y="4555"/>
                    <a:pt x="13098" y="3391"/>
                    <a:pt x="12816" y="2269"/>
                  </a:cubicBezTo>
                  <a:cubicBezTo>
                    <a:pt x="12608" y="1442"/>
                    <a:pt x="12011" y="796"/>
                    <a:pt x="11260" y="415"/>
                  </a:cubicBezTo>
                  <a:cubicBezTo>
                    <a:pt x="10687" y="124"/>
                    <a:pt x="10094" y="0"/>
                    <a:pt x="95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492" name="Google Shape;492;p2"/>
          <p:cNvSpPr txBox="1">
            <a:spLocks noGrp="1"/>
          </p:cNvSpPr>
          <p:nvPr>
            <p:ph type="ctrTitle"/>
          </p:nvPr>
        </p:nvSpPr>
        <p:spPr>
          <a:xfrm>
            <a:off x="1816568" y="1583205"/>
            <a:ext cx="6245600" cy="332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5200"/>
              <a:buNone/>
              <a:defRPr sz="6933">
                <a:solidFill>
                  <a:schemeClr val="accent3"/>
                </a:solidFill>
              </a:defRPr>
            </a:lvl1pPr>
            <a:lvl2pPr lvl="1" algn="ctr">
              <a:spcBef>
                <a:spcPts val="267"/>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grpSp>
        <p:nvGrpSpPr>
          <p:cNvPr id="493" name="Google Shape;493;p2"/>
          <p:cNvGrpSpPr/>
          <p:nvPr/>
        </p:nvGrpSpPr>
        <p:grpSpPr>
          <a:xfrm>
            <a:off x="-526405" y="159756"/>
            <a:ext cx="1555863" cy="1119149"/>
            <a:chOff x="4797000" y="1750925"/>
            <a:chExt cx="342550" cy="246400"/>
          </a:xfrm>
        </p:grpSpPr>
        <p:sp>
          <p:nvSpPr>
            <p:cNvPr id="494" name="Google Shape;49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 name="Google Shape;49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 name="Google Shape;49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97" name="Google Shape;497;p2"/>
          <p:cNvGrpSpPr/>
          <p:nvPr/>
        </p:nvGrpSpPr>
        <p:grpSpPr>
          <a:xfrm>
            <a:off x="1911814" y="87643"/>
            <a:ext cx="719100" cy="530239"/>
            <a:chOff x="5165350" y="2018400"/>
            <a:chExt cx="244825" cy="180525"/>
          </a:xfrm>
        </p:grpSpPr>
        <p:sp>
          <p:nvSpPr>
            <p:cNvPr id="498" name="Google Shape;49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 name="Google Shape;49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 name="Google Shape;50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 name="Google Shape;50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 name="Google Shape;50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3" name="Google Shape;503;p2"/>
          <p:cNvGrpSpPr/>
          <p:nvPr/>
        </p:nvGrpSpPr>
        <p:grpSpPr>
          <a:xfrm>
            <a:off x="9129932" y="-95189"/>
            <a:ext cx="1245512" cy="895877"/>
            <a:chOff x="4797000" y="1750925"/>
            <a:chExt cx="342550" cy="246400"/>
          </a:xfrm>
        </p:grpSpPr>
        <p:sp>
          <p:nvSpPr>
            <p:cNvPr id="504" name="Google Shape;50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 name="Google Shape;50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 name="Google Shape;50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7" name="Google Shape;507;p2"/>
          <p:cNvGrpSpPr/>
          <p:nvPr/>
        </p:nvGrpSpPr>
        <p:grpSpPr>
          <a:xfrm rot="10800000" flipH="1">
            <a:off x="5850081" y="-212990"/>
            <a:ext cx="719100" cy="530239"/>
            <a:chOff x="5165350" y="2018400"/>
            <a:chExt cx="244825" cy="180525"/>
          </a:xfrm>
        </p:grpSpPr>
        <p:sp>
          <p:nvSpPr>
            <p:cNvPr id="508" name="Google Shape;50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 name="Google Shape;50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 name="Google Shape;51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 name="Google Shape;51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 name="Google Shape;51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13" name="Google Shape;513;p2"/>
          <p:cNvGrpSpPr/>
          <p:nvPr/>
        </p:nvGrpSpPr>
        <p:grpSpPr>
          <a:xfrm>
            <a:off x="11731944" y="-12926"/>
            <a:ext cx="1016735" cy="731348"/>
            <a:chOff x="4797000" y="1750925"/>
            <a:chExt cx="342550" cy="246400"/>
          </a:xfrm>
        </p:grpSpPr>
        <p:sp>
          <p:nvSpPr>
            <p:cNvPr id="514" name="Google Shape;51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 name="Google Shape;51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 name="Google Shape;51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17" name="Google Shape;517;p2"/>
          <p:cNvSpPr txBox="1">
            <a:spLocks noGrp="1"/>
          </p:cNvSpPr>
          <p:nvPr>
            <p:ph type="subTitle" idx="1"/>
          </p:nvPr>
        </p:nvSpPr>
        <p:spPr>
          <a:xfrm>
            <a:off x="1819768" y="4787195"/>
            <a:ext cx="6242400" cy="48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18" name="Google Shape;518;p2"/>
          <p:cNvGrpSpPr/>
          <p:nvPr/>
        </p:nvGrpSpPr>
        <p:grpSpPr>
          <a:xfrm>
            <a:off x="-811931" y="2632039"/>
            <a:ext cx="2500363" cy="4856395"/>
            <a:chOff x="-483250" y="1431772"/>
            <a:chExt cx="2140966" cy="4158347"/>
          </a:xfrm>
        </p:grpSpPr>
        <p:sp>
          <p:nvSpPr>
            <p:cNvPr id="519" name="Google Shape;519;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 name="Google Shape;520;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 name="Google Shape;521;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 name="Google Shape;522;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 name="Google Shape;523;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4" name="Google Shape;524;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5" name="Google Shape;525;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 name="Google Shape;526;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 name="Google Shape;527;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 name="Google Shape;528;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 name="Google Shape;529;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 name="Google Shape;530;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 name="Google Shape;531;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 name="Google Shape;532;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 name="Google Shape;533;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 name="Google Shape;534;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 name="Google Shape;535;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 name="Google Shape;536;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 name="Google Shape;537;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 name="Google Shape;538;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 name="Google Shape;539;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 name="Google Shape;540;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 name="Google Shape;541;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 name="Google Shape;542;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 name="Google Shape;543;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 name="Google Shape;544;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 name="Google Shape;545;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 name="Google Shape;546;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 name="Google Shape;547;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 name="Google Shape;548;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 name="Google Shape;549;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 name="Google Shape;550;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 name="Google Shape;551;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 name="Google Shape;552;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 name="Google Shape;553;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 name="Google Shape;554;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 name="Google Shape;555;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 name="Google Shape;556;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 name="Google Shape;557;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 name="Google Shape;558;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 name="Google Shape;559;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 name="Google Shape;560;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 name="Google Shape;561;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 name="Google Shape;562;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 name="Google Shape;563;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 name="Google Shape;564;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 name="Google Shape;565;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 name="Google Shape;566;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 name="Google Shape;567;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 name="Google Shape;568;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 name="Google Shape;569;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 name="Google Shape;570;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 name="Google Shape;571;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 name="Google Shape;572;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 name="Google Shape;573;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 name="Google Shape;574;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 name="Google Shape;575;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 name="Google Shape;576;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 name="Google Shape;577;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 name="Google Shape;578;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 name="Google Shape;579;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 name="Google Shape;580;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 name="Google Shape;581;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 name="Google Shape;582;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 name="Google Shape;583;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 name="Google Shape;584;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654355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558"/>
        <p:cNvGrpSpPr/>
        <p:nvPr/>
      </p:nvGrpSpPr>
      <p:grpSpPr>
        <a:xfrm>
          <a:off x="0" y="0"/>
          <a:ext cx="0" cy="0"/>
          <a:chOff x="0" y="0"/>
          <a:chExt cx="0" cy="0"/>
        </a:xfrm>
      </p:grpSpPr>
      <p:sp>
        <p:nvSpPr>
          <p:cNvPr id="6559" name="Google Shape;6559;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560" name="Google Shape;6560;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561" name="Google Shape;6561;p35"/>
          <p:cNvGrpSpPr/>
          <p:nvPr/>
        </p:nvGrpSpPr>
        <p:grpSpPr>
          <a:xfrm>
            <a:off x="-193586" y="975977"/>
            <a:ext cx="719100" cy="530239"/>
            <a:chOff x="5165350" y="2018400"/>
            <a:chExt cx="244825" cy="180525"/>
          </a:xfrm>
        </p:grpSpPr>
        <p:sp>
          <p:nvSpPr>
            <p:cNvPr id="6562" name="Google Shape;6562;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3" name="Google Shape;6563;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4" name="Google Shape;6564;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5" name="Google Shape;6565;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6" name="Google Shape;6566;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67" name="Google Shape;6567;p35"/>
          <p:cNvGrpSpPr/>
          <p:nvPr/>
        </p:nvGrpSpPr>
        <p:grpSpPr>
          <a:xfrm rot="10800000" flipH="1">
            <a:off x="959998" y="185726"/>
            <a:ext cx="719100" cy="530239"/>
            <a:chOff x="5165350" y="2018400"/>
            <a:chExt cx="244825" cy="180525"/>
          </a:xfrm>
        </p:grpSpPr>
        <p:sp>
          <p:nvSpPr>
            <p:cNvPr id="6568" name="Google Shape;6568;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9" name="Google Shape;6569;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0" name="Google Shape;6570;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1" name="Google Shape;6571;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2" name="Google Shape;6572;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3" name="Google Shape;6573;p35"/>
          <p:cNvGrpSpPr/>
          <p:nvPr/>
        </p:nvGrpSpPr>
        <p:grpSpPr>
          <a:xfrm flipH="1">
            <a:off x="11664127" y="972619"/>
            <a:ext cx="719100" cy="530239"/>
            <a:chOff x="5165350" y="2018400"/>
            <a:chExt cx="244825" cy="180525"/>
          </a:xfrm>
        </p:grpSpPr>
        <p:sp>
          <p:nvSpPr>
            <p:cNvPr id="6574" name="Google Shape;6574;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5" name="Google Shape;6575;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6" name="Google Shape;6576;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7" name="Google Shape;6577;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8" name="Google Shape;6578;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9" name="Google Shape;6579;p35"/>
          <p:cNvGrpSpPr/>
          <p:nvPr/>
        </p:nvGrpSpPr>
        <p:grpSpPr>
          <a:xfrm rot="10800000">
            <a:off x="10512910" y="185735"/>
            <a:ext cx="719100" cy="530239"/>
            <a:chOff x="5165350" y="2018400"/>
            <a:chExt cx="244825" cy="180525"/>
          </a:xfrm>
        </p:grpSpPr>
        <p:sp>
          <p:nvSpPr>
            <p:cNvPr id="6580" name="Google Shape;6580;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1" name="Google Shape;6581;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2" name="Google Shape;6582;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3" name="Google Shape;6583;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4" name="Google Shape;6584;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85" name="Google Shape;6585;p35"/>
          <p:cNvGrpSpPr/>
          <p:nvPr/>
        </p:nvGrpSpPr>
        <p:grpSpPr>
          <a:xfrm rot="4414280" flipH="1">
            <a:off x="-514297" y="4791045"/>
            <a:ext cx="2571555" cy="3056911"/>
            <a:chOff x="-601460" y="3381754"/>
            <a:chExt cx="1928812" cy="2292856"/>
          </a:xfrm>
        </p:grpSpPr>
        <p:grpSp>
          <p:nvGrpSpPr>
            <p:cNvPr id="6586" name="Google Shape;6586;p35"/>
            <p:cNvGrpSpPr/>
            <p:nvPr/>
          </p:nvGrpSpPr>
          <p:grpSpPr>
            <a:xfrm rot="-3146000">
              <a:off x="-392539" y="3684308"/>
              <a:ext cx="1350435" cy="1192133"/>
              <a:chOff x="6741175" y="4602375"/>
              <a:chExt cx="572200" cy="505125"/>
            </a:xfrm>
          </p:grpSpPr>
          <p:sp>
            <p:nvSpPr>
              <p:cNvPr id="6587" name="Google Shape;6587;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8" name="Google Shape;6588;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9" name="Google Shape;6589;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0" name="Google Shape;6590;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1" name="Google Shape;6591;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2" name="Google Shape;6592;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3" name="Google Shape;6593;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4" name="Google Shape;6594;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5" name="Google Shape;659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6" name="Google Shape;6596;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7" name="Google Shape;6597;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8" name="Google Shape;6598;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9" name="Google Shape;6599;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0" name="Google Shape;6600;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1" name="Google Shape;6601;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2" name="Google Shape;6602;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3" name="Google Shape;6603;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4" name="Google Shape;6604;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5" name="Google Shape;6605;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6" name="Google Shape;6606;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7" name="Google Shape;6607;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8" name="Google Shape;6608;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9" name="Google Shape;6609;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0" name="Google Shape;6610;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1" name="Google Shape;6611;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12" name="Google Shape;6612;p35"/>
            <p:cNvGrpSpPr/>
            <p:nvPr/>
          </p:nvGrpSpPr>
          <p:grpSpPr>
            <a:xfrm rot="-732959">
              <a:off x="-133961" y="4353063"/>
              <a:ext cx="1350473" cy="1192166"/>
              <a:chOff x="6741175" y="4602375"/>
              <a:chExt cx="572200" cy="505125"/>
            </a:xfrm>
          </p:grpSpPr>
          <p:sp>
            <p:nvSpPr>
              <p:cNvPr id="6613" name="Google Shape;6613;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4" name="Google Shape;6614;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5" name="Google Shape;661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6" name="Google Shape;6616;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7" name="Google Shape;6617;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8" name="Google Shape;6618;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9" name="Google Shape;6619;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0" name="Google Shape;6620;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1" name="Google Shape;6621;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2" name="Google Shape;6622;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3" name="Google Shape;6623;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4" name="Google Shape;6624;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5" name="Google Shape;6625;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6" name="Google Shape;6626;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7" name="Google Shape;6627;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8" name="Google Shape;6628;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9" name="Google Shape;6629;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0" name="Google Shape;6630;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1" name="Google Shape;6631;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2" name="Google Shape;6632;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3" name="Google Shape;6633;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4" name="Google Shape;6634;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5" name="Google Shape;6635;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6" name="Google Shape;6636;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7" name="Google Shape;6637;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6638" name="Google Shape;6638;p35"/>
          <p:cNvGrpSpPr/>
          <p:nvPr/>
        </p:nvGrpSpPr>
        <p:grpSpPr>
          <a:xfrm rot="-4414280">
            <a:off x="10138127" y="4790050"/>
            <a:ext cx="2571555" cy="3056911"/>
            <a:chOff x="-601460" y="3381754"/>
            <a:chExt cx="1928812" cy="2292856"/>
          </a:xfrm>
        </p:grpSpPr>
        <p:grpSp>
          <p:nvGrpSpPr>
            <p:cNvPr id="6639" name="Google Shape;6639;p35"/>
            <p:cNvGrpSpPr/>
            <p:nvPr/>
          </p:nvGrpSpPr>
          <p:grpSpPr>
            <a:xfrm rot="-3146000">
              <a:off x="-392539" y="3684308"/>
              <a:ext cx="1350435" cy="1192133"/>
              <a:chOff x="6741175" y="4602375"/>
              <a:chExt cx="572200" cy="505125"/>
            </a:xfrm>
          </p:grpSpPr>
          <p:sp>
            <p:nvSpPr>
              <p:cNvPr id="6640" name="Google Shape;6640;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1" name="Google Shape;6641;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2" name="Google Shape;6642;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3" name="Google Shape;6643;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4" name="Google Shape;6644;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5" name="Google Shape;6645;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6" name="Google Shape;6646;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7" name="Google Shape;6647;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8" name="Google Shape;664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9" name="Google Shape;6649;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0" name="Google Shape;6650;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1" name="Google Shape;6651;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2" name="Google Shape;6652;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3" name="Google Shape;6653;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4" name="Google Shape;6654;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5" name="Google Shape;6655;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6" name="Google Shape;6656;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7" name="Google Shape;6657;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8" name="Google Shape;6658;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9" name="Google Shape;6659;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0" name="Google Shape;6660;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1" name="Google Shape;6661;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2" name="Google Shape;6662;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3" name="Google Shape;6663;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4" name="Google Shape;6664;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65" name="Google Shape;6665;p35"/>
            <p:cNvGrpSpPr/>
            <p:nvPr/>
          </p:nvGrpSpPr>
          <p:grpSpPr>
            <a:xfrm rot="-732959">
              <a:off x="-133961" y="4353063"/>
              <a:ext cx="1350473" cy="1192166"/>
              <a:chOff x="6741175" y="4602375"/>
              <a:chExt cx="572200" cy="505125"/>
            </a:xfrm>
          </p:grpSpPr>
          <p:sp>
            <p:nvSpPr>
              <p:cNvPr id="6666" name="Google Shape;6666;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7" name="Google Shape;6667;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8" name="Google Shape;666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9" name="Google Shape;6669;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0" name="Google Shape;6670;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1" name="Google Shape;6671;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2" name="Google Shape;6672;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3" name="Google Shape;6673;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4" name="Google Shape;6674;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5" name="Google Shape;6675;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6" name="Google Shape;6676;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7" name="Google Shape;6677;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8" name="Google Shape;6678;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9" name="Google Shape;6679;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0" name="Google Shape;6680;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1" name="Google Shape;6681;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2" name="Google Shape;6682;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3" name="Google Shape;6683;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4" name="Google Shape;6684;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5" name="Google Shape;6685;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6" name="Google Shape;6686;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7" name="Google Shape;6687;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8" name="Google Shape;6688;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9" name="Google Shape;6689;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0" name="Google Shape;6690;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2209847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3"/>
          </a:xfrm>
          <a:prstGeom prst="rect">
            <a:avLst/>
          </a:prstGeom>
        </p:spPr>
        <p:txBody>
          <a:bodyPr/>
          <a:lstStyle>
            <a:lvl1pPr marL="0" indent="0" algn="ctr">
              <a:buNone/>
              <a:defRPr sz="2400"/>
            </a:lvl1pPr>
            <a:lvl2pPr marL="457390" indent="0" algn="ctr">
              <a:buNone/>
              <a:defRPr sz="2000"/>
            </a:lvl2pPr>
            <a:lvl3pPr marL="914204" indent="0" algn="ctr">
              <a:buNone/>
              <a:defRPr sz="1801"/>
            </a:lvl3pPr>
            <a:lvl4pPr marL="1371592" indent="0" algn="ctr">
              <a:buNone/>
              <a:defRPr sz="1601"/>
            </a:lvl4pPr>
            <a:lvl5pPr marL="1828984" indent="0" algn="ctr">
              <a:buNone/>
              <a:defRPr sz="1601"/>
            </a:lvl5pPr>
            <a:lvl6pPr marL="2285798" indent="0" algn="ctr">
              <a:buNone/>
              <a:defRPr sz="1601"/>
            </a:lvl6pPr>
            <a:lvl7pPr marL="2743186" indent="0" algn="ctr">
              <a:buNone/>
              <a:defRPr sz="1601"/>
            </a:lvl7pPr>
            <a:lvl8pPr marL="3200576" indent="0" algn="ctr">
              <a:buNone/>
              <a:defRPr sz="1601"/>
            </a:lvl8pPr>
            <a:lvl9pPr marL="3657390"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2024/11/26</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449193738"/>
      </p:ext>
    </p:extLst>
  </p:cSld>
  <p:clrMapOvr>
    <a:masterClrMapping/>
  </p:clrMapOvr>
  <p:transition spd="slow" advTm="2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2024/11/26</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61456467"/>
      </p:ext>
    </p:extLst>
  </p:cSld>
  <p:clrMapOvr>
    <a:masterClrMapping/>
  </p:clrMapOvr>
  <p:transition spd="slow" advTm="2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390" indent="0">
              <a:buNone/>
              <a:defRPr sz="2000">
                <a:solidFill>
                  <a:schemeClr val="tx1">
                    <a:tint val="75000"/>
                  </a:schemeClr>
                </a:solidFill>
              </a:defRPr>
            </a:lvl2pPr>
            <a:lvl3pPr marL="914204" indent="0">
              <a:buNone/>
              <a:defRPr sz="1801">
                <a:solidFill>
                  <a:schemeClr val="tx1">
                    <a:tint val="75000"/>
                  </a:schemeClr>
                </a:solidFill>
              </a:defRPr>
            </a:lvl3pPr>
            <a:lvl4pPr marL="1371592" indent="0">
              <a:buNone/>
              <a:defRPr sz="1601">
                <a:solidFill>
                  <a:schemeClr val="tx1">
                    <a:tint val="75000"/>
                  </a:schemeClr>
                </a:solidFill>
              </a:defRPr>
            </a:lvl4pPr>
            <a:lvl5pPr marL="1828984" indent="0">
              <a:buNone/>
              <a:defRPr sz="1601">
                <a:solidFill>
                  <a:schemeClr val="tx1">
                    <a:tint val="75000"/>
                  </a:schemeClr>
                </a:solidFill>
              </a:defRPr>
            </a:lvl5pPr>
            <a:lvl6pPr marL="2285798" indent="0">
              <a:buNone/>
              <a:defRPr sz="1601">
                <a:solidFill>
                  <a:schemeClr val="tx1">
                    <a:tint val="75000"/>
                  </a:schemeClr>
                </a:solidFill>
              </a:defRPr>
            </a:lvl6pPr>
            <a:lvl7pPr marL="2743186" indent="0">
              <a:buNone/>
              <a:defRPr sz="1601">
                <a:solidFill>
                  <a:schemeClr val="tx1">
                    <a:tint val="75000"/>
                  </a:schemeClr>
                </a:solidFill>
              </a:defRPr>
            </a:lvl7pPr>
            <a:lvl8pPr marL="3200576" indent="0">
              <a:buNone/>
              <a:defRPr sz="1601">
                <a:solidFill>
                  <a:schemeClr val="tx1">
                    <a:tint val="75000"/>
                  </a:schemeClr>
                </a:solidFill>
              </a:defRPr>
            </a:lvl8pPr>
            <a:lvl9pPr marL="3657390"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2024/11/26</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481300263"/>
      </p:ext>
    </p:extLst>
  </p:cSld>
  <p:clrMapOvr>
    <a:masterClrMapping/>
  </p:clrMapOvr>
  <p:transition spd="slow" advTm="2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2024/11/26</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988864421"/>
      </p:ext>
    </p:extLst>
  </p:cSld>
  <p:clrMapOvr>
    <a:masterClrMapping/>
  </p:clrMapOvr>
  <p:transition spd="slow" advTm="2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390" indent="0">
              <a:buNone/>
              <a:defRPr sz="2000" b="1"/>
            </a:lvl2pPr>
            <a:lvl3pPr marL="914204" indent="0">
              <a:buNone/>
              <a:defRPr sz="1801" b="1"/>
            </a:lvl3pPr>
            <a:lvl4pPr marL="1371592" indent="0">
              <a:buNone/>
              <a:defRPr sz="1601" b="1"/>
            </a:lvl4pPr>
            <a:lvl5pPr marL="1828984" indent="0">
              <a:buNone/>
              <a:defRPr sz="1601" b="1"/>
            </a:lvl5pPr>
            <a:lvl6pPr marL="2285798"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390" indent="0">
              <a:buNone/>
              <a:defRPr sz="2000" b="1"/>
            </a:lvl2pPr>
            <a:lvl3pPr marL="914204" indent="0">
              <a:buNone/>
              <a:defRPr sz="1801" b="1"/>
            </a:lvl3pPr>
            <a:lvl4pPr marL="1371592" indent="0">
              <a:buNone/>
              <a:defRPr sz="1601" b="1"/>
            </a:lvl4pPr>
            <a:lvl5pPr marL="1828984" indent="0">
              <a:buNone/>
              <a:defRPr sz="1601" b="1"/>
            </a:lvl5pPr>
            <a:lvl6pPr marL="2285798"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2024/11/26</a:t>
            </a:fld>
            <a:endParaRPr lang="zh-CN" alt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830505303"/>
      </p:ext>
    </p:extLst>
  </p:cSld>
  <p:clrMapOvr>
    <a:masterClrMapping/>
  </p:clrMapOvr>
  <p:transition spd="slow" advTm="2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2024/11/26</a:t>
            </a:fld>
            <a:endParaRPr lang="zh-CN" alt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871377493"/>
      </p:ext>
    </p:extLst>
  </p:cSld>
  <p:clrMapOvr>
    <a:masterClrMapping/>
  </p:clrMapOvr>
  <p:transition spd="slow" advTm="2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2024/11/26</a:t>
            </a:fld>
            <a:endParaRPr lang="zh-CN" alt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271393229"/>
      </p:ext>
    </p:extLst>
  </p:cSld>
  <p:clrMapOvr>
    <a:masterClrMapping/>
  </p:clrMapOvr>
  <p:transition spd="slow" advTm="2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8"/>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1"/>
            </a:lvl1pPr>
            <a:lvl2pPr marL="457390" indent="0">
              <a:buNone/>
              <a:defRPr sz="1403"/>
            </a:lvl2pPr>
            <a:lvl3pPr marL="914204" indent="0">
              <a:buNone/>
              <a:defRPr sz="1203"/>
            </a:lvl3pPr>
            <a:lvl4pPr marL="1371592" indent="0">
              <a:buNone/>
              <a:defRPr sz="999"/>
            </a:lvl4pPr>
            <a:lvl5pPr marL="1828984" indent="0">
              <a:buNone/>
              <a:defRPr sz="999"/>
            </a:lvl5pPr>
            <a:lvl6pPr marL="2285798" indent="0">
              <a:buNone/>
              <a:defRPr sz="999"/>
            </a:lvl6pPr>
            <a:lvl7pPr marL="2743186" indent="0">
              <a:buNone/>
              <a:defRPr sz="999"/>
            </a:lvl7pPr>
            <a:lvl8pPr marL="3200576" indent="0">
              <a:buNone/>
              <a:defRPr sz="999"/>
            </a:lvl8pPr>
            <a:lvl9pPr marL="3657390" indent="0">
              <a:buNone/>
              <a:defRPr sz="999"/>
            </a:lvl9pPr>
          </a:lstStyle>
          <a:p>
            <a:pPr lvl="0"/>
            <a:r>
              <a:rPr lang="zh-CN" altLang="en-US"/>
              <a:t>单击此处编辑母版文本样式</a:t>
            </a:r>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2024/11/26</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851525521"/>
      </p:ext>
    </p:extLst>
  </p:cSld>
  <p:clrMapOvr>
    <a:masterClrMapping/>
  </p:clrMapOvr>
  <p:transition spd="slow" advTm="2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8"/>
            <a:ext cx="6172200" cy="4873625"/>
          </a:xfrm>
          <a:prstGeom prst="rect">
            <a:avLst/>
          </a:prstGeom>
        </p:spPr>
        <p:txBody>
          <a:bodyPr anchor="t"/>
          <a:lstStyle>
            <a:lvl1pPr marL="0" indent="0">
              <a:buNone/>
              <a:defRPr sz="3199"/>
            </a:lvl1pPr>
            <a:lvl2pPr marL="457390" indent="0">
              <a:buNone/>
              <a:defRPr sz="2799"/>
            </a:lvl2pPr>
            <a:lvl3pPr marL="914204" indent="0">
              <a:buNone/>
              <a:defRPr sz="2400"/>
            </a:lvl3pPr>
            <a:lvl4pPr marL="1371592" indent="0">
              <a:buNone/>
              <a:defRPr sz="2000"/>
            </a:lvl4pPr>
            <a:lvl5pPr marL="1828984" indent="0">
              <a:buNone/>
              <a:defRPr sz="2000"/>
            </a:lvl5pPr>
            <a:lvl6pPr marL="2285798" indent="0">
              <a:buNone/>
              <a:defRPr sz="2000"/>
            </a:lvl6pPr>
            <a:lvl7pPr marL="2743186" indent="0">
              <a:buNone/>
              <a:defRPr sz="2000"/>
            </a:lvl7pPr>
            <a:lvl8pPr marL="3200576" indent="0">
              <a:buNone/>
              <a:defRPr sz="2000"/>
            </a:lvl8pPr>
            <a:lvl9pPr marL="365739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1"/>
            </a:lvl1pPr>
            <a:lvl2pPr marL="457390" indent="0">
              <a:buNone/>
              <a:defRPr sz="1403"/>
            </a:lvl2pPr>
            <a:lvl3pPr marL="914204" indent="0">
              <a:buNone/>
              <a:defRPr sz="1203"/>
            </a:lvl3pPr>
            <a:lvl4pPr marL="1371592" indent="0">
              <a:buNone/>
              <a:defRPr sz="999"/>
            </a:lvl4pPr>
            <a:lvl5pPr marL="1828984" indent="0">
              <a:buNone/>
              <a:defRPr sz="999"/>
            </a:lvl5pPr>
            <a:lvl6pPr marL="2285798" indent="0">
              <a:buNone/>
              <a:defRPr sz="999"/>
            </a:lvl6pPr>
            <a:lvl7pPr marL="2743186" indent="0">
              <a:buNone/>
              <a:defRPr sz="999"/>
            </a:lvl7pPr>
            <a:lvl8pPr marL="3200576" indent="0">
              <a:buNone/>
              <a:defRPr sz="999"/>
            </a:lvl8pPr>
            <a:lvl9pPr marL="3657390" indent="0">
              <a:buNone/>
              <a:defRPr sz="999"/>
            </a:lvl9pPr>
          </a:lstStyle>
          <a:p>
            <a:pPr lvl="0"/>
            <a:r>
              <a:rPr lang="zh-CN" altLang="en-US"/>
              <a:t>单击此处编辑母版文本样式</a:t>
            </a:r>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2024/11/26</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858323761"/>
      </p:ext>
    </p:extLst>
  </p:cSld>
  <p:clrMapOvr>
    <a:masterClrMapping/>
  </p:clrMapOvr>
  <p:transition spd="slow" advTm="2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5"/>
        <p:cNvGrpSpPr/>
        <p:nvPr/>
      </p:nvGrpSpPr>
      <p:grpSpPr>
        <a:xfrm>
          <a:off x="0" y="0"/>
          <a:ext cx="0" cy="0"/>
          <a:chOff x="0" y="0"/>
          <a:chExt cx="0" cy="0"/>
        </a:xfrm>
      </p:grpSpPr>
      <p:sp>
        <p:nvSpPr>
          <p:cNvPr id="586" name="Google Shape;586;p3"/>
          <p:cNvSpPr/>
          <p:nvPr/>
        </p:nvSpPr>
        <p:spPr>
          <a:xfrm rot="10800000">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7" name="Google Shape;587;p3"/>
          <p:cNvSpPr txBox="1">
            <a:spLocks noGrp="1"/>
          </p:cNvSpPr>
          <p:nvPr>
            <p:ph type="title"/>
          </p:nvPr>
        </p:nvSpPr>
        <p:spPr>
          <a:xfrm>
            <a:off x="2230000" y="2650600"/>
            <a:ext cx="7732000" cy="2179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933">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88" name="Google Shape;588;p3"/>
          <p:cNvSpPr txBox="1">
            <a:spLocks noGrp="1"/>
          </p:cNvSpPr>
          <p:nvPr>
            <p:ph type="title" idx="2" hasCustomPrompt="1"/>
          </p:nvPr>
        </p:nvSpPr>
        <p:spPr>
          <a:xfrm>
            <a:off x="2230000" y="1528200"/>
            <a:ext cx="1460000" cy="112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89" name="Google Shape;589;p3"/>
          <p:cNvSpPr txBox="1">
            <a:spLocks noGrp="1"/>
          </p:cNvSpPr>
          <p:nvPr>
            <p:ph type="subTitle" idx="1"/>
          </p:nvPr>
        </p:nvSpPr>
        <p:spPr>
          <a:xfrm>
            <a:off x="2230000" y="4829800"/>
            <a:ext cx="7732000" cy="5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90" name="Google Shape;590;p3"/>
          <p:cNvGrpSpPr/>
          <p:nvPr/>
        </p:nvGrpSpPr>
        <p:grpSpPr>
          <a:xfrm rot="10800000" flipH="1">
            <a:off x="4427681" y="189110"/>
            <a:ext cx="719100" cy="530239"/>
            <a:chOff x="5165350" y="2018400"/>
            <a:chExt cx="244825" cy="180525"/>
          </a:xfrm>
        </p:grpSpPr>
        <p:sp>
          <p:nvSpPr>
            <p:cNvPr id="591" name="Google Shape;59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 name="Google Shape;59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 name="Google Shape;59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 name="Google Shape;59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 name="Google Shape;59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96" name="Google Shape;596;p3"/>
          <p:cNvGrpSpPr/>
          <p:nvPr/>
        </p:nvGrpSpPr>
        <p:grpSpPr>
          <a:xfrm>
            <a:off x="578746" y="317242"/>
            <a:ext cx="1219204" cy="873767"/>
            <a:chOff x="4797000" y="1750925"/>
            <a:chExt cx="342550" cy="246400"/>
          </a:xfrm>
        </p:grpSpPr>
        <p:sp>
          <p:nvSpPr>
            <p:cNvPr id="597" name="Google Shape;597;p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 name="Google Shape;598;p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 name="Google Shape;599;p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0" name="Google Shape;600;p3"/>
          <p:cNvGrpSpPr/>
          <p:nvPr/>
        </p:nvGrpSpPr>
        <p:grpSpPr>
          <a:xfrm rot="10800000" flipH="1">
            <a:off x="10326647" y="10"/>
            <a:ext cx="719100" cy="530239"/>
            <a:chOff x="5165350" y="2018400"/>
            <a:chExt cx="244825" cy="180525"/>
          </a:xfrm>
        </p:grpSpPr>
        <p:sp>
          <p:nvSpPr>
            <p:cNvPr id="601" name="Google Shape;60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 name="Google Shape;60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 name="Google Shape;60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 name="Google Shape;60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 name="Google Shape;60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6" name="Google Shape;606;p3"/>
          <p:cNvGrpSpPr/>
          <p:nvPr/>
        </p:nvGrpSpPr>
        <p:grpSpPr>
          <a:xfrm>
            <a:off x="11844481" y="1065410"/>
            <a:ext cx="719100" cy="530239"/>
            <a:chOff x="5165350" y="2018400"/>
            <a:chExt cx="244825" cy="180525"/>
          </a:xfrm>
        </p:grpSpPr>
        <p:sp>
          <p:nvSpPr>
            <p:cNvPr id="607" name="Google Shape;607;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 name="Google Shape;608;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 name="Google Shape;609;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 name="Google Shape;610;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 name="Google Shape;611;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12" name="Google Shape;612;p3"/>
          <p:cNvGrpSpPr/>
          <p:nvPr/>
        </p:nvGrpSpPr>
        <p:grpSpPr>
          <a:xfrm>
            <a:off x="-872900" y="1776497"/>
            <a:ext cx="2854621" cy="5544463"/>
            <a:chOff x="-483250" y="1431772"/>
            <a:chExt cx="2140966" cy="4158347"/>
          </a:xfrm>
        </p:grpSpPr>
        <p:sp>
          <p:nvSpPr>
            <p:cNvPr id="613" name="Google Shape;613;p3"/>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 name="Google Shape;614;p3"/>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 name="Google Shape;615;p3"/>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 name="Google Shape;616;p3"/>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7" name="Google Shape;617;p3"/>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8" name="Google Shape;618;p3"/>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9" name="Google Shape;619;p3"/>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0" name="Google Shape;620;p3"/>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1" name="Google Shape;621;p3"/>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2" name="Google Shape;622;p3"/>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3" name="Google Shape;623;p3"/>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4" name="Google Shape;624;p3"/>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5" name="Google Shape;625;p3"/>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6" name="Google Shape;626;p3"/>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7" name="Google Shape;627;p3"/>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8" name="Google Shape;628;p3"/>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9" name="Google Shape;629;p3"/>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0" name="Google Shape;630;p3"/>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1" name="Google Shape;631;p3"/>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2" name="Google Shape;632;p3"/>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3" name="Google Shape;633;p3"/>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4" name="Google Shape;634;p3"/>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5" name="Google Shape;635;p3"/>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6" name="Google Shape;636;p3"/>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7" name="Google Shape;637;p3"/>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8" name="Google Shape;638;p3"/>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9" name="Google Shape;639;p3"/>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0" name="Google Shape;640;p3"/>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1" name="Google Shape;641;p3"/>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2" name="Google Shape;642;p3"/>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3" name="Google Shape;643;p3"/>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 name="Google Shape;644;p3"/>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 name="Google Shape;645;p3"/>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 name="Google Shape;646;p3"/>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 name="Google Shape;647;p3"/>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 name="Google Shape;648;p3"/>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 name="Google Shape;649;p3"/>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 name="Google Shape;650;p3"/>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 name="Google Shape;651;p3"/>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 name="Google Shape;652;p3"/>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 name="Google Shape;653;p3"/>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 name="Google Shape;654;p3"/>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 name="Google Shape;655;p3"/>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 name="Google Shape;656;p3"/>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 name="Google Shape;657;p3"/>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 name="Google Shape;658;p3"/>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 name="Google Shape;659;p3"/>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 name="Google Shape;660;p3"/>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 name="Google Shape;661;p3"/>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 name="Google Shape;662;p3"/>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 name="Google Shape;663;p3"/>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 name="Google Shape;664;p3"/>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 name="Google Shape;665;p3"/>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 name="Google Shape;666;p3"/>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 name="Google Shape;667;p3"/>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 name="Google Shape;668;p3"/>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 name="Google Shape;669;p3"/>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0" name="Google Shape;670;p3"/>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1" name="Google Shape;671;p3"/>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2" name="Google Shape;672;p3"/>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3" name="Google Shape;673;p3"/>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4" name="Google Shape;674;p3"/>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5" name="Google Shape;675;p3"/>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6" name="Google Shape;676;p3"/>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7" name="Google Shape;677;p3"/>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8" name="Google Shape;678;p3"/>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79" name="Google Shape;679;p3"/>
          <p:cNvGrpSpPr/>
          <p:nvPr/>
        </p:nvGrpSpPr>
        <p:grpSpPr>
          <a:xfrm>
            <a:off x="5947493" y="6233132"/>
            <a:ext cx="8001116" cy="731576"/>
            <a:chOff x="-229753" y="4473097"/>
            <a:chExt cx="9605951" cy="875090"/>
          </a:xfrm>
        </p:grpSpPr>
        <p:grpSp>
          <p:nvGrpSpPr>
            <p:cNvPr id="680" name="Google Shape;680;p3"/>
            <p:cNvGrpSpPr/>
            <p:nvPr/>
          </p:nvGrpSpPr>
          <p:grpSpPr>
            <a:xfrm>
              <a:off x="7873659" y="4902960"/>
              <a:ext cx="1502539" cy="388102"/>
              <a:chOff x="5130459" y="3745735"/>
              <a:chExt cx="1502539" cy="388102"/>
            </a:xfrm>
          </p:grpSpPr>
          <p:sp>
            <p:nvSpPr>
              <p:cNvPr id="681" name="Google Shape;68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2" name="Google Shape;68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3" name="Google Shape;68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4" name="Google Shape;68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5" name="Google Shape;68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6" name="Google Shape;68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7" name="Google Shape;68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8" name="Google Shape;68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9" name="Google Shape;68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0" name="Google Shape;69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1" name="Google Shape;69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2" name="Google Shape;69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3" name="Google Shape;69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4" name="Google Shape;69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5" name="Google Shape;69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6" name="Google Shape;69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7" name="Google Shape;69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8" name="Google Shape;69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9" name="Google Shape;69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0" name="Google Shape;70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01" name="Google Shape;701;p3"/>
            <p:cNvGrpSpPr/>
            <p:nvPr/>
          </p:nvGrpSpPr>
          <p:grpSpPr>
            <a:xfrm>
              <a:off x="-229753" y="4473097"/>
              <a:ext cx="5029191" cy="875090"/>
              <a:chOff x="408363" y="275150"/>
              <a:chExt cx="2598125" cy="452875"/>
            </a:xfrm>
          </p:grpSpPr>
          <p:sp>
            <p:nvSpPr>
              <p:cNvPr id="702" name="Google Shape;70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3" name="Google Shape;70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4" name="Google Shape;70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5" name="Google Shape;70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6" name="Google Shape;70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7" name="Google Shape;70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8" name="Google Shape;70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9" name="Google Shape;70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0" name="Google Shape;71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1" name="Google Shape;71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2" name="Google Shape;71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 name="Google Shape;71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 name="Google Shape;71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 name="Google Shape;71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 name="Google Shape;71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 name="Google Shape;71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 name="Google Shape;71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 name="Google Shape;71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 name="Google Shape;72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 name="Google Shape;72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 name="Google Shape;72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 name="Google Shape;72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 name="Google Shape;72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 name="Google Shape;72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 name="Google Shape;72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 name="Google Shape;72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 name="Google Shape;72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 name="Google Shape;72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 name="Google Shape;73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 name="Google Shape;73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 name="Google Shape;73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 name="Google Shape;73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 name="Google Shape;73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 name="Google Shape;73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 name="Google Shape;73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 name="Google Shape;73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 name="Google Shape;73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 name="Google Shape;73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 name="Google Shape;74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 name="Google Shape;74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 name="Google Shape;74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3" name="Google Shape;74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4" name="Google Shape;74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5" name="Google Shape;74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6" name="Google Shape;74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7" name="Google Shape;74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8" name="Google Shape;74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9" name="Google Shape;74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0" name="Google Shape;75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1" name="Google Shape;75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2" name="Google Shape;75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3" name="Google Shape;75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4" name="Google Shape;75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5" name="Google Shape;75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6" name="Google Shape;75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7" name="Google Shape;75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8" name="Google Shape;75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9" name="Google Shape;75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0" name="Google Shape;76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1" name="Google Shape;76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2" name="Google Shape;76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6" name="Google Shape;76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7" name="Google Shape;76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8" name="Google Shape;76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9" name="Google Shape;76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0" name="Google Shape;77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1" name="Google Shape;77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2" name="Google Shape;77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3" name="Google Shape;77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4" name="Google Shape;77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 name="Google Shape;77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 name="Google Shape;77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 name="Google Shape;77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 name="Google Shape;77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 name="Google Shape;77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 name="Google Shape;78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 name="Google Shape;78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 name="Google Shape;78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 name="Google Shape;78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 name="Google Shape;78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 name="Google Shape;78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 name="Google Shape;78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 name="Google Shape;78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88" name="Google Shape;788;p3"/>
            <p:cNvGrpSpPr/>
            <p:nvPr/>
          </p:nvGrpSpPr>
          <p:grpSpPr>
            <a:xfrm flipH="1">
              <a:off x="4567334" y="4473097"/>
              <a:ext cx="4013529" cy="859004"/>
              <a:chOff x="408363" y="283475"/>
              <a:chExt cx="2073425" cy="444550"/>
            </a:xfrm>
          </p:grpSpPr>
          <p:sp>
            <p:nvSpPr>
              <p:cNvPr id="789" name="Google Shape;78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 name="Google Shape;79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 name="Google Shape;79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 name="Google Shape;79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 name="Google Shape;79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 name="Google Shape;79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 name="Google Shape;79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 name="Google Shape;79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 name="Google Shape;79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 name="Google Shape;79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 name="Google Shape;79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 name="Google Shape;80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 name="Google Shape;80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 name="Google Shape;80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 name="Google Shape;80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 name="Google Shape;80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5" name="Google Shape;80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 name="Google Shape;80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 name="Google Shape;80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 name="Google Shape;80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 name="Google Shape;80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 name="Google Shape;81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 name="Google Shape;81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 name="Google Shape;81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 name="Google Shape;81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 name="Google Shape;81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 name="Google Shape;81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 name="Google Shape;81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 name="Google Shape;81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 name="Google Shape;81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 name="Google Shape;81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 name="Google Shape;82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 name="Google Shape;82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 name="Google Shape;82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 name="Google Shape;82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 name="Google Shape;82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 name="Google Shape;82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 name="Google Shape;82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 name="Google Shape;82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 name="Google Shape;82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 name="Google Shape;82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 name="Google Shape;83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 name="Google Shape;83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 name="Google Shape;83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 name="Google Shape;83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 name="Google Shape;83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 name="Google Shape;83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 name="Google Shape;83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 name="Google Shape;83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 name="Google Shape;83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9" name="Google Shape;83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0" name="Google Shape;84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1" name="Google Shape;84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2" name="Google Shape;84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3" name="Google Shape;84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4" name="Google Shape;84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5" name="Google Shape;84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6" name="Google Shape;84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7" name="Google Shape;84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8" name="Google Shape;84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9" name="Google Shape;84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0" name="Google Shape;85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1" name="Google Shape;85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2" name="Google Shape;85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3" name="Google Shape;85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4" name="Google Shape;85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5" name="Google Shape;85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6" name="Google Shape;85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7" name="Google Shape;85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8" name="Google Shape;85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859" name="Google Shape;859;p3"/>
          <p:cNvGrpSpPr/>
          <p:nvPr/>
        </p:nvGrpSpPr>
        <p:grpSpPr>
          <a:xfrm>
            <a:off x="-1756607" y="6233132"/>
            <a:ext cx="8001116" cy="731576"/>
            <a:chOff x="-229753" y="4473097"/>
            <a:chExt cx="9605951" cy="875090"/>
          </a:xfrm>
        </p:grpSpPr>
        <p:grpSp>
          <p:nvGrpSpPr>
            <p:cNvPr id="860" name="Google Shape;860;p3"/>
            <p:cNvGrpSpPr/>
            <p:nvPr/>
          </p:nvGrpSpPr>
          <p:grpSpPr>
            <a:xfrm>
              <a:off x="7873659" y="4902960"/>
              <a:ext cx="1502539" cy="388102"/>
              <a:chOff x="5130459" y="3745735"/>
              <a:chExt cx="1502539" cy="388102"/>
            </a:xfrm>
          </p:grpSpPr>
          <p:sp>
            <p:nvSpPr>
              <p:cNvPr id="861" name="Google Shape;86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2" name="Google Shape;86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3" name="Google Shape;86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4" name="Google Shape;86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5" name="Google Shape;86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6" name="Google Shape;86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8" name="Google Shape;86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9" name="Google Shape;86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0" name="Google Shape;87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1" name="Google Shape;87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4" name="Google Shape;87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5" name="Google Shape;87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7" name="Google Shape;87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8" name="Google Shape;87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9" name="Google Shape;87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0" name="Google Shape;88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81" name="Google Shape;881;p3"/>
            <p:cNvGrpSpPr/>
            <p:nvPr/>
          </p:nvGrpSpPr>
          <p:grpSpPr>
            <a:xfrm>
              <a:off x="-229753" y="4473097"/>
              <a:ext cx="5029191" cy="875090"/>
              <a:chOff x="408363" y="275150"/>
              <a:chExt cx="2598125" cy="452875"/>
            </a:xfrm>
          </p:grpSpPr>
          <p:sp>
            <p:nvSpPr>
              <p:cNvPr id="882" name="Google Shape;88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1" name="Google Shape;89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2" name="Google Shape;89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3" name="Google Shape;89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4" name="Google Shape;89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5" name="Google Shape;89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6" name="Google Shape;89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7" name="Google Shape;89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8" name="Google Shape;89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9" name="Google Shape;89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0" name="Google Shape;90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1" name="Google Shape;90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2" name="Google Shape;90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3" name="Google Shape;90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4" name="Google Shape;90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5" name="Google Shape;90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6" name="Google Shape;90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7" name="Google Shape;90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8" name="Google Shape;90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9" name="Google Shape;90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0" name="Google Shape;91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1" name="Google Shape;91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2" name="Google Shape;91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3" name="Google Shape;91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4" name="Google Shape;91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5" name="Google Shape;91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6" name="Google Shape;91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7" name="Google Shape;91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8" name="Google Shape;91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9" name="Google Shape;91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0" name="Google Shape;92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1" name="Google Shape;92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2" name="Google Shape;92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3" name="Google Shape;92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4" name="Google Shape;92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5" name="Google Shape;92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6" name="Google Shape;92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7" name="Google Shape;92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8" name="Google Shape;92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9" name="Google Shape;92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0" name="Google Shape;93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1" name="Google Shape;93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2" name="Google Shape;93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3" name="Google Shape;93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4" name="Google Shape;93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5" name="Google Shape;93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6" name="Google Shape;93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7" name="Google Shape;93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8" name="Google Shape;93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9" name="Google Shape;93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0" name="Google Shape;94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1" name="Google Shape;94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2" name="Google Shape;94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3" name="Google Shape;94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4" name="Google Shape;94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5" name="Google Shape;94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6" name="Google Shape;94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7" name="Google Shape;94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8" name="Google Shape;94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9" name="Google Shape;94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0" name="Google Shape;95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1" name="Google Shape;95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2" name="Google Shape;95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3" name="Google Shape;95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4" name="Google Shape;95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5" name="Google Shape;95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6" name="Google Shape;95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7" name="Google Shape;95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8" name="Google Shape;95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9" name="Google Shape;95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0" name="Google Shape;96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1" name="Google Shape;96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2" name="Google Shape;96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3" name="Google Shape;96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4" name="Google Shape;96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5" name="Google Shape;96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6" name="Google Shape;96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7" name="Google Shape;96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68" name="Google Shape;968;p3"/>
            <p:cNvGrpSpPr/>
            <p:nvPr/>
          </p:nvGrpSpPr>
          <p:grpSpPr>
            <a:xfrm flipH="1">
              <a:off x="4567334" y="4473097"/>
              <a:ext cx="4013529" cy="859004"/>
              <a:chOff x="408363" y="283475"/>
              <a:chExt cx="2073425" cy="444550"/>
            </a:xfrm>
          </p:grpSpPr>
          <p:sp>
            <p:nvSpPr>
              <p:cNvPr id="969" name="Google Shape;96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0" name="Google Shape;97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1" name="Google Shape;97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2" name="Google Shape;97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3" name="Google Shape;97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4" name="Google Shape;97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5" name="Google Shape;97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6" name="Google Shape;97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7" name="Google Shape;97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8" name="Google Shape;97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9" name="Google Shape;97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0" name="Google Shape;98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1" name="Google Shape;98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2" name="Google Shape;98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3" name="Google Shape;98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4" name="Google Shape;98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5" name="Google Shape;98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6" name="Google Shape;98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7" name="Google Shape;98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8" name="Google Shape;98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9" name="Google Shape;98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0" name="Google Shape;99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1" name="Google Shape;99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2" name="Google Shape;99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3" name="Google Shape;99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4" name="Google Shape;99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5" name="Google Shape;99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6" name="Google Shape;99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7" name="Google Shape;99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8" name="Google Shape;99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9" name="Google Shape;99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0" name="Google Shape;100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1" name="Google Shape;100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2" name="Google Shape;100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3" name="Google Shape;100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4" name="Google Shape;100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5" name="Google Shape;100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6" name="Google Shape;100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7" name="Google Shape;100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8" name="Google Shape;100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9" name="Google Shape;100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0" name="Google Shape;101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1" name="Google Shape;101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2" name="Google Shape;101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3" name="Google Shape;101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4" name="Google Shape;101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5" name="Google Shape;101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6" name="Google Shape;101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7" name="Google Shape;101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8" name="Google Shape;101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9" name="Google Shape;101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0" name="Google Shape;102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1" name="Google Shape;102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2" name="Google Shape;102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3" name="Google Shape;102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4" name="Google Shape;102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5" name="Google Shape;102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6" name="Google Shape;102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7" name="Google Shape;102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8" name="Google Shape;102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9" name="Google Shape;102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0" name="Google Shape;103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1" name="Google Shape;103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2" name="Google Shape;103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3" name="Google Shape;103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4" name="Google Shape;103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5" name="Google Shape;103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6" name="Google Shape;103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7" name="Google Shape;103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8" name="Google Shape;103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3573483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2024/11/26</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05194748"/>
      </p:ext>
    </p:extLst>
  </p:cSld>
  <p:clrMapOvr>
    <a:masterClrMapping/>
  </p:clrMapOvr>
  <p:transition spd="slow" advTm="2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2024/11/26</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25632296"/>
      </p:ext>
    </p:extLst>
  </p:cSld>
  <p:clrMapOvr>
    <a:masterClrMapping/>
  </p:clrMapOvr>
  <p:transition spd="slow" advTm="2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11/26/2024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20450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11/26/2024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0379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8"/>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11/26/2024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3758092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11/26/2024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959369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4"/>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90" y="1681164"/>
            <a:ext cx="51577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7"/>
            <a:ext cx="515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4"/>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7"/>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11/26/2024</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19452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11/26/2024</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2379649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11/26/2024</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2416183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11/26/2024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06014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9"/>
        <p:cNvGrpSpPr/>
        <p:nvPr/>
      </p:nvGrpSpPr>
      <p:grpSpPr>
        <a:xfrm>
          <a:off x="0" y="0"/>
          <a:ext cx="0" cy="0"/>
          <a:chOff x="0" y="0"/>
          <a:chExt cx="0" cy="0"/>
        </a:xfrm>
      </p:grpSpPr>
      <p:sp>
        <p:nvSpPr>
          <p:cNvPr id="1040" name="Google Shape;1040;p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1" name="Google Shape;1041;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042" name="Google Shape;1042;p4"/>
          <p:cNvSpPr txBox="1">
            <a:spLocks noGrp="1"/>
          </p:cNvSpPr>
          <p:nvPr>
            <p:ph type="body" idx="1"/>
          </p:nvPr>
        </p:nvSpPr>
        <p:spPr>
          <a:xfrm>
            <a:off x="960000" y="1356967"/>
            <a:ext cx="10272000" cy="7636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SzPts val="800"/>
              <a:buFont typeface="Nunito Light"/>
              <a:buChar char="●"/>
              <a:defRPr sz="1667"/>
            </a:lvl1pPr>
            <a:lvl2pPr marL="1219170" lvl="1" indent="-406390" rtl="0">
              <a:lnSpc>
                <a:spcPct val="115000"/>
              </a:lnSpc>
              <a:spcBef>
                <a:spcPts val="0"/>
              </a:spcBef>
              <a:spcAft>
                <a:spcPts val="0"/>
              </a:spcAft>
              <a:buSzPts val="1200"/>
              <a:buFont typeface="Nunito Light"/>
              <a:buChar char="○"/>
              <a:defRPr/>
            </a:lvl2pPr>
            <a:lvl3pPr marL="1828754" lvl="2" indent="-406390" rtl="0">
              <a:lnSpc>
                <a:spcPct val="115000"/>
              </a:lnSpc>
              <a:spcBef>
                <a:spcPts val="2133"/>
              </a:spcBef>
              <a:spcAft>
                <a:spcPts val="0"/>
              </a:spcAft>
              <a:buSzPts val="1200"/>
              <a:buFont typeface="Nunito Light"/>
              <a:buChar char="■"/>
              <a:defRPr/>
            </a:lvl3pPr>
            <a:lvl4pPr marL="2438339" lvl="3" indent="-406390" rtl="0">
              <a:lnSpc>
                <a:spcPct val="115000"/>
              </a:lnSpc>
              <a:spcBef>
                <a:spcPts val="2133"/>
              </a:spcBef>
              <a:spcAft>
                <a:spcPts val="0"/>
              </a:spcAft>
              <a:buSzPts val="1200"/>
              <a:buFont typeface="Nunito Light"/>
              <a:buChar char="●"/>
              <a:defRPr/>
            </a:lvl4pPr>
            <a:lvl5pPr marL="3047924" lvl="4" indent="-406390" rtl="0">
              <a:lnSpc>
                <a:spcPct val="115000"/>
              </a:lnSpc>
              <a:spcBef>
                <a:spcPts val="2133"/>
              </a:spcBef>
              <a:spcAft>
                <a:spcPts val="0"/>
              </a:spcAft>
              <a:buSzPts val="1200"/>
              <a:buFont typeface="Nunito Light"/>
              <a:buChar char="○"/>
              <a:defRPr/>
            </a:lvl5pPr>
            <a:lvl6pPr marL="3657509" lvl="5" indent="-406390" rtl="0">
              <a:lnSpc>
                <a:spcPct val="115000"/>
              </a:lnSpc>
              <a:spcBef>
                <a:spcPts val="2133"/>
              </a:spcBef>
              <a:spcAft>
                <a:spcPts val="0"/>
              </a:spcAft>
              <a:buSzPts val="1200"/>
              <a:buFont typeface="Nunito Light"/>
              <a:buChar char="■"/>
              <a:defRPr/>
            </a:lvl6pPr>
            <a:lvl7pPr marL="4267093" lvl="6" indent="-406390" rtl="0">
              <a:lnSpc>
                <a:spcPct val="115000"/>
              </a:lnSpc>
              <a:spcBef>
                <a:spcPts val="2133"/>
              </a:spcBef>
              <a:spcAft>
                <a:spcPts val="0"/>
              </a:spcAft>
              <a:buSzPts val="1200"/>
              <a:buFont typeface="Nunito Light"/>
              <a:buChar char="●"/>
              <a:defRPr/>
            </a:lvl7pPr>
            <a:lvl8pPr marL="4876678" lvl="7" indent="-406390" rtl="0">
              <a:lnSpc>
                <a:spcPct val="115000"/>
              </a:lnSpc>
              <a:spcBef>
                <a:spcPts val="2133"/>
              </a:spcBef>
              <a:spcAft>
                <a:spcPts val="0"/>
              </a:spcAft>
              <a:buSzPts val="1200"/>
              <a:buFont typeface="Nunito Light"/>
              <a:buChar char="○"/>
              <a:defRPr/>
            </a:lvl8pPr>
            <a:lvl9pPr marL="5486263" lvl="8" indent="-406390" rtl="0">
              <a:lnSpc>
                <a:spcPct val="115000"/>
              </a:lnSpc>
              <a:spcBef>
                <a:spcPts val="2133"/>
              </a:spcBef>
              <a:spcAft>
                <a:spcPts val="2133"/>
              </a:spcAft>
              <a:buSzPts val="1200"/>
              <a:buFont typeface="Nunito Light"/>
              <a:buChar char="■"/>
              <a:defRPr/>
            </a:lvl9pPr>
          </a:lstStyle>
          <a:p>
            <a:endParaRPr/>
          </a:p>
        </p:txBody>
      </p:sp>
      <p:grpSp>
        <p:nvGrpSpPr>
          <p:cNvPr id="1043" name="Google Shape;1043;p4"/>
          <p:cNvGrpSpPr/>
          <p:nvPr/>
        </p:nvGrpSpPr>
        <p:grpSpPr>
          <a:xfrm rot="-9863533">
            <a:off x="10701108" y="5024731"/>
            <a:ext cx="1828840" cy="1956823"/>
            <a:chOff x="3586713" y="93850"/>
            <a:chExt cx="530075" cy="565025"/>
          </a:xfrm>
        </p:grpSpPr>
        <p:sp>
          <p:nvSpPr>
            <p:cNvPr id="1044" name="Google Shape;1044;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5" name="Google Shape;1045;p4"/>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6" name="Google Shape;1046;p4"/>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7" name="Google Shape;1047;p4"/>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8" name="Google Shape;1048;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9" name="Google Shape;1049;p4"/>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0" name="Google Shape;1050;p4"/>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1" name="Google Shape;1051;p4"/>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2" name="Google Shape;1052;p4"/>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3" name="Google Shape;1053;p4"/>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4" name="Google Shape;1054;p4"/>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5" name="Google Shape;1055;p4"/>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6" name="Google Shape;1056;p4"/>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7" name="Google Shape;1057;p4"/>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8" name="Google Shape;1058;p4"/>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9" name="Google Shape;1059;p4"/>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0" name="Google Shape;1060;p4"/>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1" name="Google Shape;1061;p4"/>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2" name="Google Shape;1062;p4"/>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3" name="Google Shape;1063;p4"/>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4" name="Google Shape;1064;p4"/>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5" name="Google Shape;1065;p4"/>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6" name="Google Shape;1066;p4"/>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7" name="Google Shape;1067;p4"/>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8" name="Google Shape;1068;p4"/>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9" name="Google Shape;1069;p4"/>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0" name="Google Shape;1070;p4"/>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1" name="Google Shape;1071;p4"/>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2" name="Google Shape;1072;p4"/>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3" name="Google Shape;1073;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4" name="Google Shape;1074;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5" name="Google Shape;1075;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6" name="Google Shape;1076;p4"/>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7" name="Google Shape;1077;p4"/>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8" name="Google Shape;1078;p4"/>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9" name="Google Shape;1079;p4"/>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0" name="Google Shape;1080;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1" name="Google Shape;1081;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2" name="Google Shape;1082;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3" name="Google Shape;1083;p4"/>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4" name="Google Shape;1084;p4"/>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5" name="Google Shape;1085;p4"/>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6" name="Google Shape;1086;p4"/>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7" name="Google Shape;1087;p4"/>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8" name="Google Shape;1088;p4"/>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9" name="Google Shape;1089;p4"/>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0" name="Google Shape;1090;p4"/>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1" name="Google Shape;1091;p4"/>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2" name="Google Shape;1092;p4"/>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3" name="Google Shape;1093;p4"/>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4" name="Google Shape;1094;p4"/>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5" name="Google Shape;1095;p4"/>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6" name="Google Shape;1096;p4"/>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7" name="Google Shape;1097;p4"/>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098" name="Google Shape;1098;p4"/>
          <p:cNvGrpSpPr/>
          <p:nvPr/>
        </p:nvGrpSpPr>
        <p:grpSpPr>
          <a:xfrm rot="9863533" flipH="1">
            <a:off x="-341396" y="5024731"/>
            <a:ext cx="1828840" cy="1956823"/>
            <a:chOff x="3586713" y="93850"/>
            <a:chExt cx="530075" cy="565025"/>
          </a:xfrm>
        </p:grpSpPr>
        <p:sp>
          <p:nvSpPr>
            <p:cNvPr id="1099" name="Google Shape;1099;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0" name="Google Shape;1100;p4"/>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1" name="Google Shape;1101;p4"/>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2" name="Google Shape;1102;p4"/>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3" name="Google Shape;1103;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4" name="Google Shape;1104;p4"/>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5" name="Google Shape;1105;p4"/>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6" name="Google Shape;1106;p4"/>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7" name="Google Shape;1107;p4"/>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8" name="Google Shape;1108;p4"/>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9" name="Google Shape;1109;p4"/>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0" name="Google Shape;1110;p4"/>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1" name="Google Shape;1111;p4"/>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2" name="Google Shape;1112;p4"/>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3" name="Google Shape;1113;p4"/>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4" name="Google Shape;1114;p4"/>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5" name="Google Shape;1115;p4"/>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6" name="Google Shape;1116;p4"/>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7" name="Google Shape;1117;p4"/>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8" name="Google Shape;1118;p4"/>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9" name="Google Shape;1119;p4"/>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0" name="Google Shape;1120;p4"/>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1" name="Google Shape;1121;p4"/>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2" name="Google Shape;1122;p4"/>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3" name="Google Shape;1123;p4"/>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4" name="Google Shape;1124;p4"/>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5" name="Google Shape;1125;p4"/>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6" name="Google Shape;1126;p4"/>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7" name="Google Shape;1127;p4"/>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8" name="Google Shape;1128;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9" name="Google Shape;1129;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0" name="Google Shape;1130;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1" name="Google Shape;1131;p4"/>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2" name="Google Shape;1132;p4"/>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3" name="Google Shape;1133;p4"/>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4" name="Google Shape;1134;p4"/>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5" name="Google Shape;1135;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6" name="Google Shape;1136;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7" name="Google Shape;1137;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8" name="Google Shape;1138;p4"/>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9" name="Google Shape;1139;p4"/>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0" name="Google Shape;1140;p4"/>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1" name="Google Shape;1141;p4"/>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2" name="Google Shape;1142;p4"/>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3" name="Google Shape;1143;p4"/>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4" name="Google Shape;1144;p4"/>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5" name="Google Shape;1145;p4"/>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6" name="Google Shape;1146;p4"/>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7" name="Google Shape;1147;p4"/>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8" name="Google Shape;1148;p4"/>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9" name="Google Shape;1149;p4"/>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0" name="Google Shape;1150;p4"/>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1" name="Google Shape;1151;p4"/>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2" name="Google Shape;1152;p4"/>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53" name="Google Shape;1153;p4"/>
          <p:cNvGrpSpPr/>
          <p:nvPr/>
        </p:nvGrpSpPr>
        <p:grpSpPr>
          <a:xfrm>
            <a:off x="14" y="899777"/>
            <a:ext cx="719100" cy="530239"/>
            <a:chOff x="5165350" y="2018400"/>
            <a:chExt cx="244825" cy="180525"/>
          </a:xfrm>
        </p:grpSpPr>
        <p:sp>
          <p:nvSpPr>
            <p:cNvPr id="1154" name="Google Shape;1154;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5" name="Google Shape;1155;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6" name="Google Shape;1156;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7" name="Google Shape;1157;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8" name="Google Shape;1158;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59" name="Google Shape;1159;p4"/>
          <p:cNvGrpSpPr/>
          <p:nvPr/>
        </p:nvGrpSpPr>
        <p:grpSpPr>
          <a:xfrm rot="10800000" flipH="1">
            <a:off x="950965" y="190159"/>
            <a:ext cx="719100" cy="530239"/>
            <a:chOff x="5165350" y="2018400"/>
            <a:chExt cx="244825" cy="180525"/>
          </a:xfrm>
        </p:grpSpPr>
        <p:sp>
          <p:nvSpPr>
            <p:cNvPr id="1160" name="Google Shape;1160;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1" name="Google Shape;1161;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2" name="Google Shape;1162;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3" name="Google Shape;1163;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4" name="Google Shape;1164;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65" name="Google Shape;1165;p4"/>
          <p:cNvGrpSpPr/>
          <p:nvPr/>
        </p:nvGrpSpPr>
        <p:grpSpPr>
          <a:xfrm rot="10800000">
            <a:off x="11472898" y="190159"/>
            <a:ext cx="719100" cy="530239"/>
            <a:chOff x="5165350" y="2018400"/>
            <a:chExt cx="244825" cy="180525"/>
          </a:xfrm>
        </p:grpSpPr>
        <p:sp>
          <p:nvSpPr>
            <p:cNvPr id="1166" name="Google Shape;1166;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7" name="Google Shape;1167;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8" name="Google Shape;1168;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9" name="Google Shape;1169;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0" name="Google Shape;1170;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71" name="Google Shape;1171;p4"/>
          <p:cNvGrpSpPr/>
          <p:nvPr/>
        </p:nvGrpSpPr>
        <p:grpSpPr>
          <a:xfrm rot="10800000">
            <a:off x="10881498" y="899777"/>
            <a:ext cx="719100" cy="530239"/>
            <a:chOff x="5165350" y="2018400"/>
            <a:chExt cx="244825" cy="180525"/>
          </a:xfrm>
        </p:grpSpPr>
        <p:sp>
          <p:nvSpPr>
            <p:cNvPr id="1172" name="Google Shape;1172;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3" name="Google Shape;1173;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4" name="Google Shape;1174;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5" name="Google Shape;1175;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6" name="Google Shape;1176;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333228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11/26/2024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4174368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11/26/2024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3955443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11/26/2024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7957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7476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498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0464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7466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9751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6784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1242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58"/>
        <p:cNvGrpSpPr/>
        <p:nvPr/>
      </p:nvGrpSpPr>
      <p:grpSpPr>
        <a:xfrm>
          <a:off x="0" y="0"/>
          <a:ext cx="0" cy="0"/>
          <a:chOff x="0" y="0"/>
          <a:chExt cx="0" cy="0"/>
        </a:xfrm>
      </p:grpSpPr>
      <p:sp>
        <p:nvSpPr>
          <p:cNvPr id="2459" name="Google Shape;2459;p11"/>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60" name="Google Shape;2460;p11"/>
          <p:cNvSpPr txBox="1">
            <a:spLocks noGrp="1"/>
          </p:cNvSpPr>
          <p:nvPr>
            <p:ph type="title" hasCustomPrompt="1"/>
          </p:nvPr>
        </p:nvSpPr>
        <p:spPr>
          <a:xfrm>
            <a:off x="1780000" y="2098200"/>
            <a:ext cx="8632000" cy="205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461" name="Google Shape;2461;p11"/>
          <p:cNvSpPr txBox="1">
            <a:spLocks noGrp="1"/>
          </p:cNvSpPr>
          <p:nvPr>
            <p:ph type="subTitle" idx="1"/>
          </p:nvPr>
        </p:nvSpPr>
        <p:spPr>
          <a:xfrm>
            <a:off x="2037600" y="4150200"/>
            <a:ext cx="81168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462" name="Google Shape;2462;p11"/>
          <p:cNvGrpSpPr/>
          <p:nvPr/>
        </p:nvGrpSpPr>
        <p:grpSpPr>
          <a:xfrm>
            <a:off x="-1756607" y="6233132"/>
            <a:ext cx="8001116" cy="731576"/>
            <a:chOff x="-229753" y="4473097"/>
            <a:chExt cx="9605951" cy="875090"/>
          </a:xfrm>
        </p:grpSpPr>
        <p:grpSp>
          <p:nvGrpSpPr>
            <p:cNvPr id="2463" name="Google Shape;2463;p11"/>
            <p:cNvGrpSpPr/>
            <p:nvPr/>
          </p:nvGrpSpPr>
          <p:grpSpPr>
            <a:xfrm>
              <a:off x="7873659" y="4902960"/>
              <a:ext cx="1502539" cy="388102"/>
              <a:chOff x="5130459" y="3745735"/>
              <a:chExt cx="1502539" cy="388102"/>
            </a:xfrm>
          </p:grpSpPr>
          <p:sp>
            <p:nvSpPr>
              <p:cNvPr id="2464" name="Google Shape;246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5" name="Google Shape;246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6" name="Google Shape;246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7" name="Google Shape;246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8" name="Google Shape;246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9" name="Google Shape;246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0" name="Google Shape;247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1" name="Google Shape;247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2" name="Google Shape;247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3" name="Google Shape;247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4" name="Google Shape;247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5" name="Google Shape;247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6" name="Google Shape;247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7" name="Google Shape;247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8" name="Google Shape;247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9" name="Google Shape;247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0" name="Google Shape;248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1" name="Google Shape;248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2" name="Google Shape;248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3" name="Google Shape;248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484" name="Google Shape;2484;p11"/>
            <p:cNvGrpSpPr/>
            <p:nvPr/>
          </p:nvGrpSpPr>
          <p:grpSpPr>
            <a:xfrm>
              <a:off x="-229753" y="4473097"/>
              <a:ext cx="5029191" cy="875090"/>
              <a:chOff x="408363" y="275150"/>
              <a:chExt cx="2598125" cy="452875"/>
            </a:xfrm>
          </p:grpSpPr>
          <p:sp>
            <p:nvSpPr>
              <p:cNvPr id="2485" name="Google Shape;248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6" name="Google Shape;248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7" name="Google Shape;248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8" name="Google Shape;248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9" name="Google Shape;248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0" name="Google Shape;249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1" name="Google Shape;249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2" name="Google Shape;249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3" name="Google Shape;249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4" name="Google Shape;249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5" name="Google Shape;249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6" name="Google Shape;249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7" name="Google Shape;249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8" name="Google Shape;249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9" name="Google Shape;249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0" name="Google Shape;250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1" name="Google Shape;250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2" name="Google Shape;250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3" name="Google Shape;250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4" name="Google Shape;250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5" name="Google Shape;250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6" name="Google Shape;250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7" name="Google Shape;250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8" name="Google Shape;250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9" name="Google Shape;250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0" name="Google Shape;251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1" name="Google Shape;251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2" name="Google Shape;251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3" name="Google Shape;251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4" name="Google Shape;251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5" name="Google Shape;251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6" name="Google Shape;251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7" name="Google Shape;251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8" name="Google Shape;251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9" name="Google Shape;251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0" name="Google Shape;252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1" name="Google Shape;252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2" name="Google Shape;252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3" name="Google Shape;252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4" name="Google Shape;252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5" name="Google Shape;252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6" name="Google Shape;252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7" name="Google Shape;252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8" name="Google Shape;252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9" name="Google Shape;252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0" name="Google Shape;253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1" name="Google Shape;253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2" name="Google Shape;253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3" name="Google Shape;253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4" name="Google Shape;253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5" name="Google Shape;253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6" name="Google Shape;253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7" name="Google Shape;253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8" name="Google Shape;253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9" name="Google Shape;253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0" name="Google Shape;254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1" name="Google Shape;254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2" name="Google Shape;254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3" name="Google Shape;254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4" name="Google Shape;254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5" name="Google Shape;254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6" name="Google Shape;254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7" name="Google Shape;254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8" name="Google Shape;254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9" name="Google Shape;254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0" name="Google Shape;255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1" name="Google Shape;255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2" name="Google Shape;255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3" name="Google Shape;255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4" name="Google Shape;255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5" name="Google Shape;255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6" name="Google Shape;255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7" name="Google Shape;255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8" name="Google Shape;255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9" name="Google Shape;255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0" name="Google Shape;256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1" name="Google Shape;256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2" name="Google Shape;256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3" name="Google Shape;256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4" name="Google Shape;256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5" name="Google Shape;256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6" name="Google Shape;256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7" name="Google Shape;256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8" name="Google Shape;256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9" name="Google Shape;256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0" name="Google Shape;257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571" name="Google Shape;2571;p11"/>
            <p:cNvGrpSpPr/>
            <p:nvPr/>
          </p:nvGrpSpPr>
          <p:grpSpPr>
            <a:xfrm flipH="1">
              <a:off x="4567334" y="4473097"/>
              <a:ext cx="4013529" cy="859004"/>
              <a:chOff x="408363" y="283475"/>
              <a:chExt cx="2073425" cy="444550"/>
            </a:xfrm>
          </p:grpSpPr>
          <p:sp>
            <p:nvSpPr>
              <p:cNvPr id="2572" name="Google Shape;257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3" name="Google Shape;257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4" name="Google Shape;257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5" name="Google Shape;257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6" name="Google Shape;257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7" name="Google Shape;257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8" name="Google Shape;257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9" name="Google Shape;257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0" name="Google Shape;258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1" name="Google Shape;258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2" name="Google Shape;258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3" name="Google Shape;258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4" name="Google Shape;258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5" name="Google Shape;258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6" name="Google Shape;258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7" name="Google Shape;258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8" name="Google Shape;258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9" name="Google Shape;258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0" name="Google Shape;259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1" name="Google Shape;259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2" name="Google Shape;259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3" name="Google Shape;259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4" name="Google Shape;259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5" name="Google Shape;259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6" name="Google Shape;259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7" name="Google Shape;259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8" name="Google Shape;259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9" name="Google Shape;259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0" name="Google Shape;260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1" name="Google Shape;260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2" name="Google Shape;260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3" name="Google Shape;260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4" name="Google Shape;260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5" name="Google Shape;260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6" name="Google Shape;260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7" name="Google Shape;260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8" name="Google Shape;260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9" name="Google Shape;260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0" name="Google Shape;261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1" name="Google Shape;261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2" name="Google Shape;261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3" name="Google Shape;261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4" name="Google Shape;261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5" name="Google Shape;261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6" name="Google Shape;261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7" name="Google Shape;261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8" name="Google Shape;261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9" name="Google Shape;261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0" name="Google Shape;262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1" name="Google Shape;262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2" name="Google Shape;262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3" name="Google Shape;262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4" name="Google Shape;262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5" name="Google Shape;262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6" name="Google Shape;262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7" name="Google Shape;262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8" name="Google Shape;262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9" name="Google Shape;262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0" name="Google Shape;263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1" name="Google Shape;263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2" name="Google Shape;263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3" name="Google Shape;263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4" name="Google Shape;263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5" name="Google Shape;263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6" name="Google Shape;263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7" name="Google Shape;263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8" name="Google Shape;263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9" name="Google Shape;263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0" name="Google Shape;264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1" name="Google Shape;264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642" name="Google Shape;2642;p11"/>
          <p:cNvGrpSpPr/>
          <p:nvPr/>
        </p:nvGrpSpPr>
        <p:grpSpPr>
          <a:xfrm>
            <a:off x="5947493" y="6233132"/>
            <a:ext cx="8001116" cy="731576"/>
            <a:chOff x="-229753" y="4473097"/>
            <a:chExt cx="9605951" cy="875090"/>
          </a:xfrm>
        </p:grpSpPr>
        <p:grpSp>
          <p:nvGrpSpPr>
            <p:cNvPr id="2643" name="Google Shape;2643;p11"/>
            <p:cNvGrpSpPr/>
            <p:nvPr/>
          </p:nvGrpSpPr>
          <p:grpSpPr>
            <a:xfrm>
              <a:off x="7873659" y="4902960"/>
              <a:ext cx="1502539" cy="388102"/>
              <a:chOff x="5130459" y="3745735"/>
              <a:chExt cx="1502539" cy="388102"/>
            </a:xfrm>
          </p:grpSpPr>
          <p:sp>
            <p:nvSpPr>
              <p:cNvPr id="2644" name="Google Shape;264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5" name="Google Shape;264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6" name="Google Shape;264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7" name="Google Shape;264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8" name="Google Shape;264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9" name="Google Shape;264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0" name="Google Shape;265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1" name="Google Shape;265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2" name="Google Shape;265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3" name="Google Shape;265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4" name="Google Shape;265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5" name="Google Shape;265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6" name="Google Shape;265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7" name="Google Shape;265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8" name="Google Shape;265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9" name="Google Shape;265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0" name="Google Shape;266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1" name="Google Shape;266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2" name="Google Shape;266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3" name="Google Shape;266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664" name="Google Shape;2664;p11"/>
            <p:cNvGrpSpPr/>
            <p:nvPr/>
          </p:nvGrpSpPr>
          <p:grpSpPr>
            <a:xfrm>
              <a:off x="-229753" y="4473097"/>
              <a:ext cx="5029191" cy="875090"/>
              <a:chOff x="408363" y="275150"/>
              <a:chExt cx="2598125" cy="452875"/>
            </a:xfrm>
          </p:grpSpPr>
          <p:sp>
            <p:nvSpPr>
              <p:cNvPr id="2665" name="Google Shape;266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6" name="Google Shape;266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7" name="Google Shape;266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8" name="Google Shape;266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9" name="Google Shape;266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0" name="Google Shape;267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1" name="Google Shape;267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2" name="Google Shape;267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3" name="Google Shape;267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4" name="Google Shape;267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5" name="Google Shape;267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6" name="Google Shape;267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7" name="Google Shape;267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8" name="Google Shape;267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9" name="Google Shape;267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0" name="Google Shape;268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1" name="Google Shape;268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2" name="Google Shape;268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3" name="Google Shape;268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4" name="Google Shape;268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5" name="Google Shape;268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6" name="Google Shape;268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7" name="Google Shape;268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8" name="Google Shape;268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9" name="Google Shape;268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0" name="Google Shape;269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1" name="Google Shape;269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2" name="Google Shape;269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3" name="Google Shape;269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4" name="Google Shape;269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5" name="Google Shape;269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6" name="Google Shape;269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7" name="Google Shape;269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8" name="Google Shape;269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9" name="Google Shape;269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0" name="Google Shape;270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1" name="Google Shape;270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2" name="Google Shape;270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3" name="Google Shape;270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4" name="Google Shape;270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5" name="Google Shape;270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6" name="Google Shape;270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7" name="Google Shape;270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8" name="Google Shape;270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9" name="Google Shape;270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0" name="Google Shape;271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1" name="Google Shape;271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2" name="Google Shape;271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3" name="Google Shape;271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4" name="Google Shape;271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5" name="Google Shape;271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6" name="Google Shape;271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7" name="Google Shape;271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8" name="Google Shape;271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9" name="Google Shape;271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0" name="Google Shape;272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1" name="Google Shape;272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2" name="Google Shape;272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3" name="Google Shape;272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4" name="Google Shape;272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5" name="Google Shape;272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6" name="Google Shape;272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7" name="Google Shape;272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8" name="Google Shape;272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9" name="Google Shape;272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0" name="Google Shape;273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1" name="Google Shape;273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2" name="Google Shape;273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3" name="Google Shape;273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4" name="Google Shape;273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5" name="Google Shape;273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6" name="Google Shape;273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7" name="Google Shape;273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8" name="Google Shape;273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9" name="Google Shape;273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0" name="Google Shape;274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1" name="Google Shape;274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2" name="Google Shape;274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3" name="Google Shape;274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4" name="Google Shape;274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5" name="Google Shape;274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6" name="Google Shape;274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7" name="Google Shape;274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8" name="Google Shape;274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9" name="Google Shape;274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0" name="Google Shape;275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51" name="Google Shape;2751;p11"/>
            <p:cNvGrpSpPr/>
            <p:nvPr/>
          </p:nvGrpSpPr>
          <p:grpSpPr>
            <a:xfrm flipH="1">
              <a:off x="4567334" y="4473097"/>
              <a:ext cx="4013529" cy="859004"/>
              <a:chOff x="408363" y="283475"/>
              <a:chExt cx="2073425" cy="444550"/>
            </a:xfrm>
          </p:grpSpPr>
          <p:sp>
            <p:nvSpPr>
              <p:cNvPr id="2752" name="Google Shape;275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3" name="Google Shape;275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4" name="Google Shape;275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5" name="Google Shape;275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6" name="Google Shape;275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7" name="Google Shape;275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8" name="Google Shape;275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9" name="Google Shape;275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0" name="Google Shape;276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1" name="Google Shape;276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2" name="Google Shape;276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3" name="Google Shape;276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4" name="Google Shape;276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5" name="Google Shape;276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6" name="Google Shape;276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7" name="Google Shape;276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8" name="Google Shape;276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9" name="Google Shape;276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0" name="Google Shape;277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1" name="Google Shape;277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2" name="Google Shape;277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3" name="Google Shape;277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4" name="Google Shape;277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5" name="Google Shape;277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6" name="Google Shape;277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7" name="Google Shape;277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8" name="Google Shape;277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9" name="Google Shape;277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0" name="Google Shape;278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1" name="Google Shape;278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2" name="Google Shape;278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3" name="Google Shape;278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4" name="Google Shape;278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5" name="Google Shape;278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6" name="Google Shape;278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7" name="Google Shape;278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8" name="Google Shape;278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9" name="Google Shape;278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0" name="Google Shape;279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1" name="Google Shape;279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2" name="Google Shape;279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3" name="Google Shape;279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4" name="Google Shape;279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5" name="Google Shape;279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6" name="Google Shape;279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7" name="Google Shape;279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8" name="Google Shape;279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9" name="Google Shape;279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0" name="Google Shape;280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1" name="Google Shape;280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2" name="Google Shape;280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3" name="Google Shape;280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4" name="Google Shape;280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5" name="Google Shape;280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6" name="Google Shape;280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7" name="Google Shape;280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8" name="Google Shape;280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9" name="Google Shape;280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0" name="Google Shape;281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1" name="Google Shape;281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2" name="Google Shape;281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3" name="Google Shape;281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4" name="Google Shape;281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5" name="Google Shape;281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6" name="Google Shape;281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7" name="Google Shape;281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8" name="Google Shape;281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9" name="Google Shape;281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0" name="Google Shape;282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1" name="Google Shape;282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822" name="Google Shape;2822;p11"/>
          <p:cNvGrpSpPr/>
          <p:nvPr/>
        </p:nvGrpSpPr>
        <p:grpSpPr>
          <a:xfrm rot="-9863588">
            <a:off x="10021825" y="4252443"/>
            <a:ext cx="2438419" cy="2617232"/>
            <a:chOff x="3586713" y="93850"/>
            <a:chExt cx="530075" cy="565025"/>
          </a:xfrm>
        </p:grpSpPr>
        <p:sp>
          <p:nvSpPr>
            <p:cNvPr id="2823" name="Google Shape;2823;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4" name="Google Shape;2824;p11"/>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5" name="Google Shape;2825;p11"/>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6" name="Google Shape;2826;p11"/>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7" name="Google Shape;2827;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8" name="Google Shape;2828;p11"/>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9" name="Google Shape;2829;p11"/>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0" name="Google Shape;2830;p11"/>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1" name="Google Shape;2831;p11"/>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2" name="Google Shape;2832;p11"/>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3" name="Google Shape;2833;p11"/>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4" name="Google Shape;2834;p11"/>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5" name="Google Shape;2835;p11"/>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6" name="Google Shape;2836;p11"/>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7" name="Google Shape;2837;p11"/>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8" name="Google Shape;2838;p11"/>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9" name="Google Shape;2839;p11"/>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0" name="Google Shape;2840;p11"/>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1" name="Google Shape;2841;p11"/>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2" name="Google Shape;2842;p11"/>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3" name="Google Shape;2843;p11"/>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4" name="Google Shape;2844;p11"/>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5" name="Google Shape;2845;p11"/>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6" name="Google Shape;2846;p11"/>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7" name="Google Shape;2847;p11"/>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8" name="Google Shape;2848;p11"/>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9" name="Google Shape;2849;p11"/>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0" name="Google Shape;2850;p11"/>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1" name="Google Shape;2851;p11"/>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2" name="Google Shape;2852;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3" name="Google Shape;2853;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4" name="Google Shape;2854;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5" name="Google Shape;2855;p11"/>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6" name="Google Shape;2856;p11"/>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7" name="Google Shape;2857;p11"/>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8" name="Google Shape;2858;p11"/>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9" name="Google Shape;2859;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0" name="Google Shape;2860;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1" name="Google Shape;2861;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2" name="Google Shape;2862;p11"/>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3" name="Google Shape;2863;p11"/>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4" name="Google Shape;2864;p11"/>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5" name="Google Shape;2865;p11"/>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6" name="Google Shape;2866;p11"/>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7" name="Google Shape;2867;p11"/>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8" name="Google Shape;2868;p11"/>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9" name="Google Shape;2869;p11"/>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0" name="Google Shape;2870;p11"/>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1" name="Google Shape;2871;p11"/>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2" name="Google Shape;2872;p11"/>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3" name="Google Shape;2873;p11"/>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4" name="Google Shape;2874;p11"/>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5" name="Google Shape;2875;p11"/>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6" name="Google Shape;2876;p11"/>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877" name="Google Shape;2877;p11"/>
          <p:cNvGrpSpPr/>
          <p:nvPr/>
        </p:nvGrpSpPr>
        <p:grpSpPr>
          <a:xfrm rot="-5400000">
            <a:off x="-674739" y="5336779"/>
            <a:ext cx="1939685" cy="1806972"/>
            <a:chOff x="5039400" y="85775"/>
            <a:chExt cx="462050" cy="430450"/>
          </a:xfrm>
        </p:grpSpPr>
        <p:sp>
          <p:nvSpPr>
            <p:cNvPr id="2878" name="Google Shape;2878;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9" name="Google Shape;2879;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0" name="Google Shape;2880;p11"/>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1" name="Google Shape;2881;p11"/>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2" name="Google Shape;2882;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3" name="Google Shape;2883;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4" name="Google Shape;2884;p11"/>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5" name="Google Shape;2885;p11"/>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6" name="Google Shape;2886;p11"/>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7" name="Google Shape;2887;p11"/>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8" name="Google Shape;2888;p11"/>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9" name="Google Shape;2889;p11"/>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0" name="Google Shape;2890;p11"/>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1" name="Google Shape;2891;p11"/>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2" name="Google Shape;2892;p11"/>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3" name="Google Shape;2893;p11"/>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4" name="Google Shape;2894;p11"/>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5" name="Google Shape;2895;p11"/>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6" name="Google Shape;2896;p11"/>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7" name="Google Shape;2897;p11"/>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8" name="Google Shape;2898;p11"/>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9" name="Google Shape;2899;p11"/>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0" name="Google Shape;2900;p11"/>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1" name="Google Shape;2901;p11"/>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2" name="Google Shape;2902;p11"/>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3" name="Google Shape;2903;p11"/>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4" name="Google Shape;2904;p11"/>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5" name="Google Shape;2905;p11"/>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6" name="Google Shape;2906;p11"/>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7" name="Google Shape;2907;p11"/>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08" name="Google Shape;2908;p11"/>
          <p:cNvGrpSpPr/>
          <p:nvPr/>
        </p:nvGrpSpPr>
        <p:grpSpPr>
          <a:xfrm rot="10800000" flipH="1">
            <a:off x="6234588" y="-6"/>
            <a:ext cx="858613" cy="609593"/>
            <a:chOff x="4797000" y="1750925"/>
            <a:chExt cx="342550" cy="246400"/>
          </a:xfrm>
        </p:grpSpPr>
        <p:sp>
          <p:nvSpPr>
            <p:cNvPr id="2909" name="Google Shape;2909;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0" name="Google Shape;2910;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1" name="Google Shape;2911;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2" name="Google Shape;2912;p11"/>
          <p:cNvGrpSpPr/>
          <p:nvPr/>
        </p:nvGrpSpPr>
        <p:grpSpPr>
          <a:xfrm rot="10800000" flipH="1">
            <a:off x="-471012" y="2098194"/>
            <a:ext cx="858613" cy="609593"/>
            <a:chOff x="4797000" y="1750925"/>
            <a:chExt cx="342550" cy="246400"/>
          </a:xfrm>
        </p:grpSpPr>
        <p:sp>
          <p:nvSpPr>
            <p:cNvPr id="2913" name="Google Shape;2913;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4" name="Google Shape;2914;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5" name="Google Shape;2915;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6" name="Google Shape;2916;p11"/>
          <p:cNvGrpSpPr/>
          <p:nvPr/>
        </p:nvGrpSpPr>
        <p:grpSpPr>
          <a:xfrm>
            <a:off x="11873388" y="1625594"/>
            <a:ext cx="858613" cy="609593"/>
            <a:chOff x="4797000" y="1750925"/>
            <a:chExt cx="342550" cy="246400"/>
          </a:xfrm>
        </p:grpSpPr>
        <p:sp>
          <p:nvSpPr>
            <p:cNvPr id="2917" name="Google Shape;2917;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8" name="Google Shape;2918;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9" name="Google Shape;2919;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20" name="Google Shape;2920;p11"/>
          <p:cNvGrpSpPr/>
          <p:nvPr/>
        </p:nvGrpSpPr>
        <p:grpSpPr>
          <a:xfrm flipH="1">
            <a:off x="-471012" y="109728"/>
            <a:ext cx="858613" cy="609593"/>
            <a:chOff x="4797000" y="1750925"/>
            <a:chExt cx="342550" cy="246400"/>
          </a:xfrm>
        </p:grpSpPr>
        <p:sp>
          <p:nvSpPr>
            <p:cNvPr id="2921" name="Google Shape;2921;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2" name="Google Shape;2922;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3" name="Google Shape;2923;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0970618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3237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80374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6888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5065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87938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966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401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4155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63089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80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2924"/>
        <p:cNvGrpSpPr/>
        <p:nvPr/>
      </p:nvGrpSpPr>
      <p:grpSpPr>
        <a:xfrm>
          <a:off x="0" y="0"/>
          <a:ext cx="0" cy="0"/>
          <a:chOff x="0" y="0"/>
          <a:chExt cx="0" cy="0"/>
        </a:xfrm>
      </p:grpSpPr>
    </p:spTree>
    <p:extLst>
      <p:ext uri="{BB962C8B-B14F-4D97-AF65-F5344CB8AC3E}">
        <p14:creationId xmlns:p14="http://schemas.microsoft.com/office/powerpoint/2010/main" val="15842164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2418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8318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002"/>
        <p:cNvGrpSpPr/>
        <p:nvPr/>
      </p:nvGrpSpPr>
      <p:grpSpPr>
        <a:xfrm>
          <a:off x="0" y="0"/>
          <a:ext cx="0" cy="0"/>
          <a:chOff x="0" y="0"/>
          <a:chExt cx="0" cy="0"/>
        </a:xfrm>
      </p:grpSpPr>
      <p:sp>
        <p:nvSpPr>
          <p:cNvPr id="3003" name="Google Shape;3003;p1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04" name="Google Shape;3004;p14"/>
          <p:cNvSpPr txBox="1">
            <a:spLocks noGrp="1"/>
          </p:cNvSpPr>
          <p:nvPr>
            <p:ph type="title"/>
          </p:nvPr>
        </p:nvSpPr>
        <p:spPr>
          <a:xfrm>
            <a:off x="1973000" y="2576500"/>
            <a:ext cx="8246000" cy="217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933">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05" name="Google Shape;3005;p14"/>
          <p:cNvSpPr txBox="1">
            <a:spLocks noGrp="1"/>
          </p:cNvSpPr>
          <p:nvPr>
            <p:ph type="title" idx="2" hasCustomPrompt="1"/>
          </p:nvPr>
        </p:nvSpPr>
        <p:spPr>
          <a:xfrm>
            <a:off x="5234400" y="1602300"/>
            <a:ext cx="1722400" cy="97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006" name="Google Shape;3006;p14"/>
          <p:cNvSpPr txBox="1">
            <a:spLocks noGrp="1"/>
          </p:cNvSpPr>
          <p:nvPr>
            <p:ph type="subTitle" idx="1"/>
          </p:nvPr>
        </p:nvSpPr>
        <p:spPr>
          <a:xfrm>
            <a:off x="2872600" y="4755700"/>
            <a:ext cx="64468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07" name="Google Shape;3007;p14"/>
          <p:cNvGrpSpPr/>
          <p:nvPr/>
        </p:nvGrpSpPr>
        <p:grpSpPr>
          <a:xfrm>
            <a:off x="5947493" y="6233132"/>
            <a:ext cx="8001116" cy="731576"/>
            <a:chOff x="-229753" y="4473097"/>
            <a:chExt cx="9605951" cy="875090"/>
          </a:xfrm>
        </p:grpSpPr>
        <p:grpSp>
          <p:nvGrpSpPr>
            <p:cNvPr id="3008" name="Google Shape;3008;p14"/>
            <p:cNvGrpSpPr/>
            <p:nvPr/>
          </p:nvGrpSpPr>
          <p:grpSpPr>
            <a:xfrm>
              <a:off x="7873659" y="4902960"/>
              <a:ext cx="1502539" cy="388102"/>
              <a:chOff x="5130459" y="3745735"/>
              <a:chExt cx="1502539" cy="388102"/>
            </a:xfrm>
          </p:grpSpPr>
          <p:sp>
            <p:nvSpPr>
              <p:cNvPr id="3009" name="Google Shape;300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0" name="Google Shape;301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1" name="Google Shape;301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2" name="Google Shape;301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3" name="Google Shape;301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4" name="Google Shape;301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5" name="Google Shape;301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6" name="Google Shape;301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7" name="Google Shape;301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8" name="Google Shape;301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9" name="Google Shape;301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0" name="Google Shape;302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1" name="Google Shape;302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2" name="Google Shape;302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3" name="Google Shape;302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4" name="Google Shape;302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5" name="Google Shape;302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6" name="Google Shape;302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7" name="Google Shape;302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8" name="Google Shape;302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029" name="Google Shape;3029;p14"/>
            <p:cNvGrpSpPr/>
            <p:nvPr/>
          </p:nvGrpSpPr>
          <p:grpSpPr>
            <a:xfrm>
              <a:off x="-229753" y="4473097"/>
              <a:ext cx="5029191" cy="875090"/>
              <a:chOff x="408363" y="275150"/>
              <a:chExt cx="2598125" cy="452875"/>
            </a:xfrm>
          </p:grpSpPr>
          <p:sp>
            <p:nvSpPr>
              <p:cNvPr id="3030" name="Google Shape;303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1" name="Google Shape;303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2" name="Google Shape;303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3" name="Google Shape;303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4" name="Google Shape;303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5" name="Google Shape;303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6" name="Google Shape;303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7" name="Google Shape;303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8" name="Google Shape;303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9" name="Google Shape;303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0" name="Google Shape;304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1" name="Google Shape;304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2" name="Google Shape;304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3" name="Google Shape;304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4" name="Google Shape;304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5" name="Google Shape;304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6" name="Google Shape;304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7" name="Google Shape;304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8" name="Google Shape;304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9" name="Google Shape;304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0" name="Google Shape;305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1" name="Google Shape;305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2" name="Google Shape;305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3" name="Google Shape;305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4" name="Google Shape;305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5" name="Google Shape;305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6" name="Google Shape;305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7" name="Google Shape;305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8" name="Google Shape;305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9" name="Google Shape;305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0" name="Google Shape;306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1" name="Google Shape;306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2" name="Google Shape;306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3" name="Google Shape;306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4" name="Google Shape;306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5" name="Google Shape;306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6" name="Google Shape;306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7" name="Google Shape;306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8" name="Google Shape;306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9" name="Google Shape;306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0" name="Google Shape;307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1" name="Google Shape;307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2" name="Google Shape;307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3" name="Google Shape;307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4" name="Google Shape;307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5" name="Google Shape;307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6" name="Google Shape;307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7" name="Google Shape;307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8" name="Google Shape;307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9" name="Google Shape;307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0" name="Google Shape;308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1" name="Google Shape;308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2" name="Google Shape;308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3" name="Google Shape;308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4" name="Google Shape;308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5" name="Google Shape;308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6" name="Google Shape;308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7" name="Google Shape;308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8" name="Google Shape;308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9" name="Google Shape;308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0" name="Google Shape;309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1" name="Google Shape;309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2" name="Google Shape;309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3" name="Google Shape;309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4" name="Google Shape;309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5" name="Google Shape;309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6" name="Google Shape;309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7" name="Google Shape;309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8" name="Google Shape;309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9" name="Google Shape;309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0" name="Google Shape;310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1" name="Google Shape;310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2" name="Google Shape;310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3" name="Google Shape;310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4" name="Google Shape;310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5" name="Google Shape;310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6" name="Google Shape;310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7" name="Google Shape;310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8" name="Google Shape;310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9" name="Google Shape;310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0" name="Google Shape;311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1" name="Google Shape;311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2" name="Google Shape;311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3" name="Google Shape;311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4" name="Google Shape;311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5" name="Google Shape;311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116" name="Google Shape;3116;p14"/>
            <p:cNvGrpSpPr/>
            <p:nvPr/>
          </p:nvGrpSpPr>
          <p:grpSpPr>
            <a:xfrm flipH="1">
              <a:off x="4567334" y="4473097"/>
              <a:ext cx="4013529" cy="859004"/>
              <a:chOff x="408363" y="283475"/>
              <a:chExt cx="2073425" cy="444550"/>
            </a:xfrm>
          </p:grpSpPr>
          <p:sp>
            <p:nvSpPr>
              <p:cNvPr id="3117" name="Google Shape;311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8" name="Google Shape;311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9" name="Google Shape;311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0" name="Google Shape;312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1" name="Google Shape;312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2" name="Google Shape;312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3" name="Google Shape;312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4" name="Google Shape;312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5" name="Google Shape;312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6" name="Google Shape;312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7" name="Google Shape;312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8" name="Google Shape;312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9" name="Google Shape;312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0" name="Google Shape;313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1" name="Google Shape;313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2" name="Google Shape;313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3" name="Google Shape;313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4" name="Google Shape;313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5" name="Google Shape;313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6" name="Google Shape;313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7" name="Google Shape;313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8" name="Google Shape;313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9" name="Google Shape;313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0" name="Google Shape;314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1" name="Google Shape;314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2" name="Google Shape;314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3" name="Google Shape;314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4" name="Google Shape;314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5" name="Google Shape;314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6" name="Google Shape;314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7" name="Google Shape;314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8" name="Google Shape;314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9" name="Google Shape;314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0" name="Google Shape;315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1" name="Google Shape;315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2" name="Google Shape;315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3" name="Google Shape;315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4" name="Google Shape;315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5" name="Google Shape;315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6" name="Google Shape;315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7" name="Google Shape;315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8" name="Google Shape;315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9" name="Google Shape;315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0" name="Google Shape;316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1" name="Google Shape;316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2" name="Google Shape;316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3" name="Google Shape;316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4" name="Google Shape;316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5" name="Google Shape;316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6" name="Google Shape;316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7" name="Google Shape;316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8" name="Google Shape;316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9" name="Google Shape;316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0" name="Google Shape;317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1" name="Google Shape;317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2" name="Google Shape;317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3" name="Google Shape;317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4" name="Google Shape;317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5" name="Google Shape;317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6" name="Google Shape;317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7" name="Google Shape;317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8" name="Google Shape;317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9" name="Google Shape;317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0" name="Google Shape;318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1" name="Google Shape;318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2" name="Google Shape;318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3" name="Google Shape;318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4" name="Google Shape;318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5" name="Google Shape;318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6" name="Google Shape;318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187" name="Google Shape;3187;p14"/>
          <p:cNvGrpSpPr/>
          <p:nvPr/>
        </p:nvGrpSpPr>
        <p:grpSpPr>
          <a:xfrm>
            <a:off x="-1756607" y="6233132"/>
            <a:ext cx="8001116" cy="731576"/>
            <a:chOff x="-229753" y="4473097"/>
            <a:chExt cx="9605951" cy="875090"/>
          </a:xfrm>
        </p:grpSpPr>
        <p:grpSp>
          <p:nvGrpSpPr>
            <p:cNvPr id="3188" name="Google Shape;3188;p14"/>
            <p:cNvGrpSpPr/>
            <p:nvPr/>
          </p:nvGrpSpPr>
          <p:grpSpPr>
            <a:xfrm>
              <a:off x="7873659" y="4902960"/>
              <a:ext cx="1502539" cy="388102"/>
              <a:chOff x="5130459" y="3745735"/>
              <a:chExt cx="1502539" cy="388102"/>
            </a:xfrm>
          </p:grpSpPr>
          <p:sp>
            <p:nvSpPr>
              <p:cNvPr id="3189" name="Google Shape;318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0" name="Google Shape;319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1" name="Google Shape;319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2" name="Google Shape;319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3" name="Google Shape;319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4" name="Google Shape;319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5" name="Google Shape;319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6" name="Google Shape;319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7" name="Google Shape;319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8" name="Google Shape;319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9" name="Google Shape;319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0" name="Google Shape;320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1" name="Google Shape;320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2" name="Google Shape;320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3" name="Google Shape;320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4" name="Google Shape;320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5" name="Google Shape;320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6" name="Google Shape;320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7" name="Google Shape;320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8" name="Google Shape;320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09" name="Google Shape;3209;p14"/>
            <p:cNvGrpSpPr/>
            <p:nvPr/>
          </p:nvGrpSpPr>
          <p:grpSpPr>
            <a:xfrm>
              <a:off x="-229753" y="4473097"/>
              <a:ext cx="5029191" cy="875090"/>
              <a:chOff x="408363" y="275150"/>
              <a:chExt cx="2598125" cy="452875"/>
            </a:xfrm>
          </p:grpSpPr>
          <p:sp>
            <p:nvSpPr>
              <p:cNvPr id="3210" name="Google Shape;321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1" name="Google Shape;321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2" name="Google Shape;321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3" name="Google Shape;321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4" name="Google Shape;321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5" name="Google Shape;321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6" name="Google Shape;321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7" name="Google Shape;321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8" name="Google Shape;321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9" name="Google Shape;321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0" name="Google Shape;322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1" name="Google Shape;322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2" name="Google Shape;322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3" name="Google Shape;322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4" name="Google Shape;322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5" name="Google Shape;322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6" name="Google Shape;322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7" name="Google Shape;322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8" name="Google Shape;322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9" name="Google Shape;322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0" name="Google Shape;323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1" name="Google Shape;323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2" name="Google Shape;323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3" name="Google Shape;323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4" name="Google Shape;323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5" name="Google Shape;323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6" name="Google Shape;323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7" name="Google Shape;323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8" name="Google Shape;323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9" name="Google Shape;323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0" name="Google Shape;324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1" name="Google Shape;324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2" name="Google Shape;324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3" name="Google Shape;324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4" name="Google Shape;324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5" name="Google Shape;324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6" name="Google Shape;324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7" name="Google Shape;324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8" name="Google Shape;324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9" name="Google Shape;324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0" name="Google Shape;325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1" name="Google Shape;325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2" name="Google Shape;325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3" name="Google Shape;325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4" name="Google Shape;325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5" name="Google Shape;325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6" name="Google Shape;325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7" name="Google Shape;325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8" name="Google Shape;325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9" name="Google Shape;325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0" name="Google Shape;326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1" name="Google Shape;326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2" name="Google Shape;326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3" name="Google Shape;326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4" name="Google Shape;326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5" name="Google Shape;326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6" name="Google Shape;326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7" name="Google Shape;326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8" name="Google Shape;326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9" name="Google Shape;326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0" name="Google Shape;327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1" name="Google Shape;327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2" name="Google Shape;327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3" name="Google Shape;327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4" name="Google Shape;327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5" name="Google Shape;327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6" name="Google Shape;327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7" name="Google Shape;327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8" name="Google Shape;327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9" name="Google Shape;327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0" name="Google Shape;328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1" name="Google Shape;328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2" name="Google Shape;328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3" name="Google Shape;328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4" name="Google Shape;328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5" name="Google Shape;328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6" name="Google Shape;328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7" name="Google Shape;328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8" name="Google Shape;328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9" name="Google Shape;328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0" name="Google Shape;329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1" name="Google Shape;329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2" name="Google Shape;329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3" name="Google Shape;329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4" name="Google Shape;329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5" name="Google Shape;329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96" name="Google Shape;3296;p14"/>
            <p:cNvGrpSpPr/>
            <p:nvPr/>
          </p:nvGrpSpPr>
          <p:grpSpPr>
            <a:xfrm flipH="1">
              <a:off x="4567334" y="4473097"/>
              <a:ext cx="4013529" cy="859004"/>
              <a:chOff x="408363" y="283475"/>
              <a:chExt cx="2073425" cy="444550"/>
            </a:xfrm>
          </p:grpSpPr>
          <p:sp>
            <p:nvSpPr>
              <p:cNvPr id="3297" name="Google Shape;329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8" name="Google Shape;329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9" name="Google Shape;329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0" name="Google Shape;330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1" name="Google Shape;330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2" name="Google Shape;330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3" name="Google Shape;330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4" name="Google Shape;330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5" name="Google Shape;330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6" name="Google Shape;330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7" name="Google Shape;330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8" name="Google Shape;330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9" name="Google Shape;330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0" name="Google Shape;331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1" name="Google Shape;331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2" name="Google Shape;331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3" name="Google Shape;331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4" name="Google Shape;331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5" name="Google Shape;331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6" name="Google Shape;331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7" name="Google Shape;331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8" name="Google Shape;331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9" name="Google Shape;331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0" name="Google Shape;332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1" name="Google Shape;332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2" name="Google Shape;332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3" name="Google Shape;332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4" name="Google Shape;332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5" name="Google Shape;332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6" name="Google Shape;332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7" name="Google Shape;332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8" name="Google Shape;332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9" name="Google Shape;332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0" name="Google Shape;333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1" name="Google Shape;333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2" name="Google Shape;333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3" name="Google Shape;333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4" name="Google Shape;333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5" name="Google Shape;333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6" name="Google Shape;333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7" name="Google Shape;333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8" name="Google Shape;333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9" name="Google Shape;333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0" name="Google Shape;334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1" name="Google Shape;334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2" name="Google Shape;334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3" name="Google Shape;334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4" name="Google Shape;334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5" name="Google Shape;334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6" name="Google Shape;334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7" name="Google Shape;334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8" name="Google Shape;334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9" name="Google Shape;334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0" name="Google Shape;335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1" name="Google Shape;335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2" name="Google Shape;335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3" name="Google Shape;335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4" name="Google Shape;335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5" name="Google Shape;335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6" name="Google Shape;335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7" name="Google Shape;335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8" name="Google Shape;335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9" name="Google Shape;335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0" name="Google Shape;336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1" name="Google Shape;336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2" name="Google Shape;336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3" name="Google Shape;336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4" name="Google Shape;336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5" name="Google Shape;336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6" name="Google Shape;336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367" name="Google Shape;3367;p14"/>
          <p:cNvGrpSpPr/>
          <p:nvPr/>
        </p:nvGrpSpPr>
        <p:grpSpPr>
          <a:xfrm>
            <a:off x="9132847" y="189110"/>
            <a:ext cx="719100" cy="530239"/>
            <a:chOff x="5165350" y="2018400"/>
            <a:chExt cx="244825" cy="180525"/>
          </a:xfrm>
        </p:grpSpPr>
        <p:sp>
          <p:nvSpPr>
            <p:cNvPr id="3368" name="Google Shape;3368;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9" name="Google Shape;3369;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0" name="Google Shape;3370;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1" name="Google Shape;3371;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2" name="Google Shape;3372;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3" name="Google Shape;3373;p14"/>
          <p:cNvGrpSpPr/>
          <p:nvPr/>
        </p:nvGrpSpPr>
        <p:grpSpPr>
          <a:xfrm rot="10800000" flipH="1">
            <a:off x="11653147" y="189110"/>
            <a:ext cx="719100" cy="530239"/>
            <a:chOff x="5165350" y="2018400"/>
            <a:chExt cx="244825" cy="180525"/>
          </a:xfrm>
        </p:grpSpPr>
        <p:sp>
          <p:nvSpPr>
            <p:cNvPr id="3374" name="Google Shape;3374;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5" name="Google Shape;3375;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6" name="Google Shape;3376;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7" name="Google Shape;3377;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8" name="Google Shape;3378;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9" name="Google Shape;3379;p14"/>
          <p:cNvGrpSpPr/>
          <p:nvPr/>
        </p:nvGrpSpPr>
        <p:grpSpPr>
          <a:xfrm flipH="1">
            <a:off x="2339257" y="184204"/>
            <a:ext cx="719100" cy="530239"/>
            <a:chOff x="5165350" y="2018400"/>
            <a:chExt cx="244825" cy="180525"/>
          </a:xfrm>
        </p:grpSpPr>
        <p:sp>
          <p:nvSpPr>
            <p:cNvPr id="3380" name="Google Shape;3380;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1" name="Google Shape;3381;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2" name="Google Shape;3382;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3" name="Google Shape;3383;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4" name="Google Shape;3384;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85" name="Google Shape;3385;p14"/>
          <p:cNvGrpSpPr/>
          <p:nvPr/>
        </p:nvGrpSpPr>
        <p:grpSpPr>
          <a:xfrm rot="10800000">
            <a:off x="-181043" y="184204"/>
            <a:ext cx="719100" cy="530239"/>
            <a:chOff x="5165350" y="2018400"/>
            <a:chExt cx="244825" cy="180525"/>
          </a:xfrm>
        </p:grpSpPr>
        <p:sp>
          <p:nvSpPr>
            <p:cNvPr id="3386" name="Google Shape;3386;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7" name="Google Shape;3387;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8" name="Google Shape;3388;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9" name="Google Shape;3389;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0" name="Google Shape;3390;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495017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878"/>
        <p:cNvGrpSpPr/>
        <p:nvPr/>
      </p:nvGrpSpPr>
      <p:grpSpPr>
        <a:xfrm>
          <a:off x="0" y="0"/>
          <a:ext cx="0" cy="0"/>
          <a:chOff x="0" y="0"/>
          <a:chExt cx="0" cy="0"/>
        </a:xfrm>
      </p:grpSpPr>
      <p:grpSp>
        <p:nvGrpSpPr>
          <p:cNvPr id="3879" name="Google Shape;3879;p16"/>
          <p:cNvGrpSpPr/>
          <p:nvPr/>
        </p:nvGrpSpPr>
        <p:grpSpPr>
          <a:xfrm rot="10800000" flipH="1">
            <a:off x="10596134" y="4971467"/>
            <a:ext cx="2289524" cy="2791611"/>
            <a:chOff x="8006881" y="-628755"/>
            <a:chExt cx="1717143" cy="2093708"/>
          </a:xfrm>
        </p:grpSpPr>
        <p:sp>
          <p:nvSpPr>
            <p:cNvPr id="3880" name="Google Shape;3880;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1" name="Google Shape;3881;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2" name="Google Shape;3882;p16"/>
            <p:cNvSpPr/>
            <p:nvPr/>
          </p:nvSpPr>
          <p:spPr>
            <a:xfrm rot="-3947559">
              <a:off x="8377375" y="29014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3" name="Google Shape;3883;p16"/>
            <p:cNvSpPr/>
            <p:nvPr/>
          </p:nvSpPr>
          <p:spPr>
            <a:xfrm rot="-3947559">
              <a:off x="8472569" y="344462"/>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4" name="Google Shape;3884;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5" name="Google Shape;3885;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6" name="Google Shape;3886;p16"/>
            <p:cNvSpPr/>
            <p:nvPr/>
          </p:nvSpPr>
          <p:spPr>
            <a:xfrm rot="-3947559">
              <a:off x="8614096" y="550016"/>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7" name="Google Shape;3887;p16"/>
            <p:cNvSpPr/>
            <p:nvPr/>
          </p:nvSpPr>
          <p:spPr>
            <a:xfrm rot="-3947559">
              <a:off x="8937120" y="1178253"/>
              <a:ext cx="138758" cy="32286"/>
            </a:xfrm>
            <a:custGeom>
              <a:avLst/>
              <a:gdLst/>
              <a:ahLst/>
              <a:cxnLst/>
              <a:rect l="l" t="t" r="r" b="b"/>
              <a:pathLst>
                <a:path w="1371" h="319" extrusionOk="0">
                  <a:moveTo>
                    <a:pt x="64" y="0"/>
                  </a:moveTo>
                  <a:cubicBezTo>
                    <a:pt x="21" y="0"/>
                    <a:pt x="0" y="64"/>
                    <a:pt x="46" y="85"/>
                  </a:cubicBezTo>
                  <a:cubicBezTo>
                    <a:pt x="357" y="227"/>
                    <a:pt x="717" y="318"/>
                    <a:pt x="1067" y="318"/>
                  </a:cubicBezTo>
                  <a:cubicBezTo>
                    <a:pt x="1148" y="318"/>
                    <a:pt x="1228" y="313"/>
                    <a:pt x="1307" y="303"/>
                  </a:cubicBezTo>
                  <a:cubicBezTo>
                    <a:pt x="1367" y="296"/>
                    <a:pt x="1371" y="194"/>
                    <a:pt x="1307" y="191"/>
                  </a:cubicBezTo>
                  <a:cubicBezTo>
                    <a:pt x="874" y="180"/>
                    <a:pt x="497" y="145"/>
                    <a:pt x="82" y="4"/>
                  </a:cubicBezTo>
                  <a:cubicBezTo>
                    <a:pt x="76" y="1"/>
                    <a:pt x="70" y="0"/>
                    <a:pt x="6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8" name="Google Shape;3888;p16"/>
            <p:cNvSpPr/>
            <p:nvPr/>
          </p:nvSpPr>
          <p:spPr>
            <a:xfrm rot="-3947559">
              <a:off x="8828886" y="944220"/>
              <a:ext cx="215678" cy="130459"/>
            </a:xfrm>
            <a:custGeom>
              <a:avLst/>
              <a:gdLst/>
              <a:ahLst/>
              <a:cxnLst/>
              <a:rect l="l" t="t" r="r" b="b"/>
              <a:pathLst>
                <a:path w="2131" h="1289" extrusionOk="0">
                  <a:moveTo>
                    <a:pt x="39" y="1"/>
                  </a:moveTo>
                  <a:cubicBezTo>
                    <a:pt x="19" y="1"/>
                    <a:pt x="1" y="24"/>
                    <a:pt x="17" y="41"/>
                  </a:cubicBezTo>
                  <a:cubicBezTo>
                    <a:pt x="555" y="631"/>
                    <a:pt x="1224" y="1029"/>
                    <a:pt x="1978" y="1284"/>
                  </a:cubicBezTo>
                  <a:cubicBezTo>
                    <a:pt x="1987" y="1287"/>
                    <a:pt x="1997" y="1288"/>
                    <a:pt x="2006" y="1288"/>
                  </a:cubicBezTo>
                  <a:cubicBezTo>
                    <a:pt x="2086" y="1288"/>
                    <a:pt x="2130" y="1164"/>
                    <a:pt x="2041" y="1135"/>
                  </a:cubicBezTo>
                  <a:cubicBezTo>
                    <a:pt x="1301" y="887"/>
                    <a:pt x="658" y="494"/>
                    <a:pt x="53" y="6"/>
                  </a:cubicBezTo>
                  <a:cubicBezTo>
                    <a:pt x="49" y="2"/>
                    <a:pt x="44" y="1"/>
                    <a:pt x="3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9" name="Google Shape;3889;p16"/>
            <p:cNvSpPr/>
            <p:nvPr/>
          </p:nvSpPr>
          <p:spPr>
            <a:xfrm rot="-3947559">
              <a:off x="8753720" y="654097"/>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0" name="Google Shape;3890;p16"/>
            <p:cNvSpPr/>
            <p:nvPr/>
          </p:nvSpPr>
          <p:spPr>
            <a:xfrm rot="-3947559">
              <a:off x="8669768" y="326067"/>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1" name="Google Shape;3891;p16"/>
            <p:cNvSpPr/>
            <p:nvPr/>
          </p:nvSpPr>
          <p:spPr>
            <a:xfrm rot="-3947559">
              <a:off x="8765431" y="167519"/>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2" name="Google Shape;3892;p16"/>
            <p:cNvSpPr/>
            <p:nvPr/>
          </p:nvSpPr>
          <p:spPr>
            <a:xfrm rot="-3947559">
              <a:off x="8904315" y="1030091"/>
              <a:ext cx="109812" cy="69936"/>
            </a:xfrm>
            <a:custGeom>
              <a:avLst/>
              <a:gdLst/>
              <a:ahLst/>
              <a:cxnLst/>
              <a:rect l="l" t="t" r="r" b="b"/>
              <a:pathLst>
                <a:path w="1085" h="691" extrusionOk="0">
                  <a:moveTo>
                    <a:pt x="34" y="0"/>
                  </a:moveTo>
                  <a:cubicBezTo>
                    <a:pt x="15" y="0"/>
                    <a:pt x="0" y="31"/>
                    <a:pt x="21" y="45"/>
                  </a:cubicBezTo>
                  <a:cubicBezTo>
                    <a:pt x="336" y="269"/>
                    <a:pt x="674" y="527"/>
                    <a:pt x="1027" y="688"/>
                  </a:cubicBezTo>
                  <a:cubicBezTo>
                    <a:pt x="1032" y="690"/>
                    <a:pt x="1036" y="691"/>
                    <a:pt x="1041" y="691"/>
                  </a:cubicBezTo>
                  <a:cubicBezTo>
                    <a:pt x="1068" y="691"/>
                    <a:pt x="1084" y="652"/>
                    <a:pt x="1060" y="633"/>
                  </a:cubicBezTo>
                  <a:cubicBezTo>
                    <a:pt x="763" y="384"/>
                    <a:pt x="384" y="189"/>
                    <a:pt x="45" y="3"/>
                  </a:cubicBezTo>
                  <a:cubicBezTo>
                    <a:pt x="41" y="1"/>
                    <a:pt x="38"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3" name="Google Shape;3893;p16"/>
            <p:cNvSpPr/>
            <p:nvPr/>
          </p:nvSpPr>
          <p:spPr>
            <a:xfrm rot="-3947559">
              <a:off x="9022390" y="1227586"/>
              <a:ext cx="51819" cy="13258"/>
            </a:xfrm>
            <a:custGeom>
              <a:avLst/>
              <a:gdLst/>
              <a:ahLst/>
              <a:cxnLst/>
              <a:rect l="l" t="t" r="r" b="b"/>
              <a:pathLst>
                <a:path w="512" h="131" extrusionOk="0">
                  <a:moveTo>
                    <a:pt x="44" y="0"/>
                  </a:moveTo>
                  <a:cubicBezTo>
                    <a:pt x="19" y="0"/>
                    <a:pt x="0" y="37"/>
                    <a:pt x="25" y="54"/>
                  </a:cubicBezTo>
                  <a:cubicBezTo>
                    <a:pt x="96" y="101"/>
                    <a:pt x="195" y="131"/>
                    <a:pt x="289" y="131"/>
                  </a:cubicBezTo>
                  <a:cubicBezTo>
                    <a:pt x="362" y="131"/>
                    <a:pt x="433" y="113"/>
                    <a:pt x="488" y="72"/>
                  </a:cubicBezTo>
                  <a:cubicBezTo>
                    <a:pt x="512" y="54"/>
                    <a:pt x="500" y="9"/>
                    <a:pt x="471" y="9"/>
                  </a:cubicBezTo>
                  <a:cubicBezTo>
                    <a:pt x="468" y="9"/>
                    <a:pt x="466" y="9"/>
                    <a:pt x="463" y="10"/>
                  </a:cubicBezTo>
                  <a:cubicBezTo>
                    <a:pt x="397" y="24"/>
                    <a:pt x="336" y="51"/>
                    <a:pt x="265" y="51"/>
                  </a:cubicBezTo>
                  <a:cubicBezTo>
                    <a:pt x="263" y="51"/>
                    <a:pt x="261" y="51"/>
                    <a:pt x="258" y="51"/>
                  </a:cubicBezTo>
                  <a:cubicBezTo>
                    <a:pt x="188" y="51"/>
                    <a:pt x="121" y="30"/>
                    <a:pt x="55" y="3"/>
                  </a:cubicBezTo>
                  <a:cubicBezTo>
                    <a:pt x="51" y="1"/>
                    <a:pt x="48" y="0"/>
                    <a:pt x="4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4" name="Google Shape;3894;p16"/>
            <p:cNvSpPr/>
            <p:nvPr/>
          </p:nvSpPr>
          <p:spPr>
            <a:xfrm rot="-3947559">
              <a:off x="8776497" y="771586"/>
              <a:ext cx="140378" cy="175497"/>
            </a:xfrm>
            <a:custGeom>
              <a:avLst/>
              <a:gdLst/>
              <a:ahLst/>
              <a:cxnLst/>
              <a:rect l="l" t="t" r="r" b="b"/>
              <a:pathLst>
                <a:path w="1387" h="1734" extrusionOk="0">
                  <a:moveTo>
                    <a:pt x="24" y="0"/>
                  </a:moveTo>
                  <a:cubicBezTo>
                    <a:pt x="13" y="0"/>
                    <a:pt x="0" y="11"/>
                    <a:pt x="5" y="26"/>
                  </a:cubicBezTo>
                  <a:cubicBezTo>
                    <a:pt x="244" y="720"/>
                    <a:pt x="694" y="1309"/>
                    <a:pt x="1297" y="1725"/>
                  </a:cubicBezTo>
                  <a:cubicBezTo>
                    <a:pt x="1305" y="1731"/>
                    <a:pt x="1313" y="1733"/>
                    <a:pt x="1322" y="1733"/>
                  </a:cubicBezTo>
                  <a:cubicBezTo>
                    <a:pt x="1358" y="1733"/>
                    <a:pt x="1386" y="1685"/>
                    <a:pt x="1350" y="1659"/>
                  </a:cubicBezTo>
                  <a:cubicBezTo>
                    <a:pt x="750" y="1238"/>
                    <a:pt x="316" y="692"/>
                    <a:pt x="40" y="12"/>
                  </a:cubicBezTo>
                  <a:cubicBezTo>
                    <a:pt x="37" y="3"/>
                    <a:pt x="31" y="0"/>
                    <a:pt x="2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5" name="Google Shape;3895;p16"/>
            <p:cNvSpPr/>
            <p:nvPr/>
          </p:nvSpPr>
          <p:spPr>
            <a:xfrm rot="-3947559">
              <a:off x="8726471" y="415225"/>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6" name="Google Shape;3896;p16"/>
            <p:cNvSpPr/>
            <p:nvPr/>
          </p:nvSpPr>
          <p:spPr>
            <a:xfrm rot="-3947559">
              <a:off x="8867219" y="323206"/>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7" name="Google Shape;3897;p16"/>
            <p:cNvSpPr/>
            <p:nvPr/>
          </p:nvSpPr>
          <p:spPr>
            <a:xfrm rot="-3947559">
              <a:off x="9232388" y="314213"/>
              <a:ext cx="174789" cy="113861"/>
            </a:xfrm>
            <a:custGeom>
              <a:avLst/>
              <a:gdLst/>
              <a:ahLst/>
              <a:cxnLst/>
              <a:rect l="l" t="t" r="r" b="b"/>
              <a:pathLst>
                <a:path w="1727" h="1125" extrusionOk="0">
                  <a:moveTo>
                    <a:pt x="74" y="1"/>
                  </a:moveTo>
                  <a:cubicBezTo>
                    <a:pt x="33" y="1"/>
                    <a:pt x="1" y="62"/>
                    <a:pt x="40" y="100"/>
                  </a:cubicBezTo>
                  <a:cubicBezTo>
                    <a:pt x="509" y="540"/>
                    <a:pt x="1065" y="914"/>
                    <a:pt x="1678" y="1123"/>
                  </a:cubicBezTo>
                  <a:cubicBezTo>
                    <a:pt x="1681" y="1124"/>
                    <a:pt x="1684" y="1125"/>
                    <a:pt x="1687" y="1125"/>
                  </a:cubicBezTo>
                  <a:cubicBezTo>
                    <a:pt x="1713" y="1125"/>
                    <a:pt x="1727" y="1087"/>
                    <a:pt x="1696" y="1074"/>
                  </a:cubicBezTo>
                  <a:cubicBezTo>
                    <a:pt x="1113" y="784"/>
                    <a:pt x="586" y="461"/>
                    <a:pt x="106" y="15"/>
                  </a:cubicBezTo>
                  <a:cubicBezTo>
                    <a:pt x="96" y="5"/>
                    <a:pt x="84" y="1"/>
                    <a:pt x="7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8" name="Google Shape;3898;p16"/>
            <p:cNvSpPr/>
            <p:nvPr/>
          </p:nvSpPr>
          <p:spPr>
            <a:xfrm rot="-3947559">
              <a:off x="9147043" y="536604"/>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9" name="Google Shape;3899;p16"/>
            <p:cNvSpPr/>
            <p:nvPr/>
          </p:nvSpPr>
          <p:spPr>
            <a:xfrm rot="-3947559">
              <a:off x="9209148" y="801147"/>
              <a:ext cx="30262" cy="221953"/>
            </a:xfrm>
            <a:custGeom>
              <a:avLst/>
              <a:gdLst/>
              <a:ahLst/>
              <a:cxnLst/>
              <a:rect l="l" t="t" r="r" b="b"/>
              <a:pathLst>
                <a:path w="299" h="2193" extrusionOk="0">
                  <a:moveTo>
                    <a:pt x="252" y="1"/>
                  </a:moveTo>
                  <a:cubicBezTo>
                    <a:pt x="232" y="1"/>
                    <a:pt x="211" y="13"/>
                    <a:pt x="204" y="38"/>
                  </a:cubicBezTo>
                  <a:cubicBezTo>
                    <a:pt x="36" y="722"/>
                    <a:pt x="1" y="1474"/>
                    <a:pt x="95" y="2172"/>
                  </a:cubicBezTo>
                  <a:cubicBezTo>
                    <a:pt x="97" y="2186"/>
                    <a:pt x="108" y="2192"/>
                    <a:pt x="118" y="2192"/>
                  </a:cubicBezTo>
                  <a:cubicBezTo>
                    <a:pt x="131" y="2192"/>
                    <a:pt x="145" y="2182"/>
                    <a:pt x="145" y="2165"/>
                  </a:cubicBezTo>
                  <a:cubicBezTo>
                    <a:pt x="136" y="1443"/>
                    <a:pt x="190" y="764"/>
                    <a:pt x="293" y="51"/>
                  </a:cubicBezTo>
                  <a:cubicBezTo>
                    <a:pt x="298" y="18"/>
                    <a:pt x="276" y="1"/>
                    <a:pt x="2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0" name="Google Shape;3900;p16"/>
            <p:cNvSpPr/>
            <p:nvPr/>
          </p:nvSpPr>
          <p:spPr>
            <a:xfrm rot="-3947559">
              <a:off x="9189006" y="1028180"/>
              <a:ext cx="16092" cy="137341"/>
            </a:xfrm>
            <a:custGeom>
              <a:avLst/>
              <a:gdLst/>
              <a:ahLst/>
              <a:cxnLst/>
              <a:rect l="l" t="t" r="r" b="b"/>
              <a:pathLst>
                <a:path w="159" h="1357" extrusionOk="0">
                  <a:moveTo>
                    <a:pt x="103" y="1"/>
                  </a:moveTo>
                  <a:cubicBezTo>
                    <a:pt x="88" y="1"/>
                    <a:pt x="72" y="10"/>
                    <a:pt x="70" y="28"/>
                  </a:cubicBezTo>
                  <a:cubicBezTo>
                    <a:pt x="0" y="447"/>
                    <a:pt x="15" y="900"/>
                    <a:pt x="6" y="1327"/>
                  </a:cubicBezTo>
                  <a:cubicBezTo>
                    <a:pt x="6" y="1346"/>
                    <a:pt x="21" y="1356"/>
                    <a:pt x="35" y="1356"/>
                  </a:cubicBezTo>
                  <a:cubicBezTo>
                    <a:pt x="46" y="1356"/>
                    <a:pt x="56" y="1349"/>
                    <a:pt x="57" y="1334"/>
                  </a:cubicBezTo>
                  <a:cubicBezTo>
                    <a:pt x="95" y="906"/>
                    <a:pt x="159" y="456"/>
                    <a:pt x="133" y="28"/>
                  </a:cubicBezTo>
                  <a:cubicBezTo>
                    <a:pt x="132" y="10"/>
                    <a:pt x="118" y="1"/>
                    <a:pt x="10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1" name="Google Shape;3901;p16"/>
            <p:cNvSpPr/>
            <p:nvPr/>
          </p:nvSpPr>
          <p:spPr>
            <a:xfrm rot="-3947559">
              <a:off x="8322647" y="111783"/>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2" name="Google Shape;3902;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3" name="Google Shape;3903;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4" name="Google Shape;3904;p16"/>
            <p:cNvSpPr/>
            <p:nvPr/>
          </p:nvSpPr>
          <p:spPr>
            <a:xfrm rot="-3947559">
              <a:off x="7951171" y="-216112"/>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5" name="Google Shape;3905;p16"/>
            <p:cNvSpPr/>
            <p:nvPr/>
          </p:nvSpPr>
          <p:spPr>
            <a:xfrm rot="-3947559">
              <a:off x="8123261" y="-272026"/>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6" name="Google Shape;3906;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7" name="Google Shape;3907;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8" name="Google Shape;3908;p16"/>
            <p:cNvSpPr/>
            <p:nvPr/>
          </p:nvSpPr>
          <p:spPr>
            <a:xfrm rot="-3947559">
              <a:off x="8226332" y="-117585"/>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9" name="Google Shape;3909;p16"/>
            <p:cNvSpPr/>
            <p:nvPr/>
          </p:nvSpPr>
          <p:spPr>
            <a:xfrm rot="-3947559">
              <a:off x="8181250" y="286134"/>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0" name="Google Shape;3910;p16"/>
            <p:cNvSpPr/>
            <p:nvPr/>
          </p:nvSpPr>
          <p:spPr>
            <a:xfrm rot="-3947559">
              <a:off x="8309193" y="80636"/>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1" name="Google Shape;3911;p16"/>
            <p:cNvSpPr/>
            <p:nvPr/>
          </p:nvSpPr>
          <p:spPr>
            <a:xfrm rot="-3947559">
              <a:off x="8387924" y="-140737"/>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2" name="Google Shape;3912;p16"/>
            <p:cNvSpPr/>
            <p:nvPr/>
          </p:nvSpPr>
          <p:spPr>
            <a:xfrm rot="-3947559">
              <a:off x="8447608" y="-379828"/>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3" name="Google Shape;3913;p16"/>
            <p:cNvSpPr/>
            <p:nvPr/>
          </p:nvSpPr>
          <p:spPr>
            <a:xfrm rot="-3947559">
              <a:off x="8610106" y="-364792"/>
              <a:ext cx="392086" cy="241385"/>
            </a:xfrm>
            <a:custGeom>
              <a:avLst/>
              <a:gdLst/>
              <a:ahLst/>
              <a:cxnLst/>
              <a:rect l="l" t="t" r="r" b="b"/>
              <a:pathLst>
                <a:path w="3874" h="2385" extrusionOk="0">
                  <a:moveTo>
                    <a:pt x="3690" y="1"/>
                  </a:moveTo>
                  <a:cubicBezTo>
                    <a:pt x="2922" y="1"/>
                    <a:pt x="2113" y="564"/>
                    <a:pt x="1466" y="916"/>
                  </a:cubicBezTo>
                  <a:cubicBezTo>
                    <a:pt x="862" y="1246"/>
                    <a:pt x="314" y="1620"/>
                    <a:pt x="30" y="2268"/>
                  </a:cubicBezTo>
                  <a:cubicBezTo>
                    <a:pt x="0" y="2334"/>
                    <a:pt x="58" y="2384"/>
                    <a:pt x="114" y="2384"/>
                  </a:cubicBezTo>
                  <a:cubicBezTo>
                    <a:pt x="144" y="2384"/>
                    <a:pt x="174" y="2370"/>
                    <a:pt x="190" y="2335"/>
                  </a:cubicBezTo>
                  <a:cubicBezTo>
                    <a:pt x="493" y="1629"/>
                    <a:pt x="1153" y="1262"/>
                    <a:pt x="1799" y="919"/>
                  </a:cubicBezTo>
                  <a:cubicBezTo>
                    <a:pt x="2460" y="567"/>
                    <a:pt x="3104" y="238"/>
                    <a:pt x="3838" y="67"/>
                  </a:cubicBezTo>
                  <a:cubicBezTo>
                    <a:pt x="3870" y="59"/>
                    <a:pt x="3873" y="11"/>
                    <a:pt x="3838" y="8"/>
                  </a:cubicBezTo>
                  <a:cubicBezTo>
                    <a:pt x="3789" y="3"/>
                    <a:pt x="3740" y="1"/>
                    <a:pt x="369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4" name="Google Shape;3914;p16"/>
            <p:cNvSpPr/>
            <p:nvPr/>
          </p:nvSpPr>
          <p:spPr>
            <a:xfrm rot="-3947559">
              <a:off x="8287983" y="181480"/>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5" name="Google Shape;3915;p16"/>
            <p:cNvSpPr/>
            <p:nvPr/>
          </p:nvSpPr>
          <p:spPr>
            <a:xfrm rot="-3947559">
              <a:off x="8184014" y="38324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6" name="Google Shape;3916;p16"/>
            <p:cNvSpPr/>
            <p:nvPr/>
          </p:nvSpPr>
          <p:spPr>
            <a:xfrm rot="-3947559">
              <a:off x="8370947" y="-61713"/>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7" name="Google Shape;3917;p16"/>
            <p:cNvSpPr/>
            <p:nvPr/>
          </p:nvSpPr>
          <p:spPr>
            <a:xfrm rot="-3947559">
              <a:off x="8579335" y="-290248"/>
              <a:ext cx="153029" cy="207277"/>
            </a:xfrm>
            <a:custGeom>
              <a:avLst/>
              <a:gdLst/>
              <a:ahLst/>
              <a:cxnLst/>
              <a:rect l="l" t="t" r="r" b="b"/>
              <a:pathLst>
                <a:path w="1512" h="2048" extrusionOk="0">
                  <a:moveTo>
                    <a:pt x="1494" y="0"/>
                  </a:moveTo>
                  <a:cubicBezTo>
                    <a:pt x="1492" y="0"/>
                    <a:pt x="1489" y="1"/>
                    <a:pt x="1487" y="2"/>
                  </a:cubicBezTo>
                  <a:cubicBezTo>
                    <a:pt x="832" y="525"/>
                    <a:pt x="308" y="1222"/>
                    <a:pt x="10" y="2006"/>
                  </a:cubicBezTo>
                  <a:cubicBezTo>
                    <a:pt x="1" y="2030"/>
                    <a:pt x="21" y="2048"/>
                    <a:pt x="41" y="2048"/>
                  </a:cubicBezTo>
                  <a:cubicBezTo>
                    <a:pt x="52" y="2048"/>
                    <a:pt x="63" y="2042"/>
                    <a:pt x="68" y="2030"/>
                  </a:cubicBezTo>
                  <a:cubicBezTo>
                    <a:pt x="410" y="1252"/>
                    <a:pt x="868" y="594"/>
                    <a:pt x="1501" y="22"/>
                  </a:cubicBezTo>
                  <a:cubicBezTo>
                    <a:pt x="1511" y="13"/>
                    <a:pt x="1504" y="0"/>
                    <a:pt x="149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8" name="Google Shape;3918;p16"/>
            <p:cNvSpPr/>
            <p:nvPr/>
          </p:nvSpPr>
          <p:spPr>
            <a:xfrm rot="-3947559">
              <a:off x="8772733" y="-213150"/>
              <a:ext cx="122059" cy="88761"/>
            </a:xfrm>
            <a:custGeom>
              <a:avLst/>
              <a:gdLst/>
              <a:ahLst/>
              <a:cxnLst/>
              <a:rect l="l" t="t" r="r" b="b"/>
              <a:pathLst>
                <a:path w="1206" h="877" extrusionOk="0">
                  <a:moveTo>
                    <a:pt x="1171" y="1"/>
                  </a:moveTo>
                  <a:cubicBezTo>
                    <a:pt x="1169" y="1"/>
                    <a:pt x="1167" y="1"/>
                    <a:pt x="1165" y="2"/>
                  </a:cubicBezTo>
                  <a:cubicBezTo>
                    <a:pt x="713" y="133"/>
                    <a:pt x="275" y="403"/>
                    <a:pt x="21" y="808"/>
                  </a:cubicBezTo>
                  <a:cubicBezTo>
                    <a:pt x="1" y="842"/>
                    <a:pt x="28" y="877"/>
                    <a:pt x="58" y="877"/>
                  </a:cubicBezTo>
                  <a:cubicBezTo>
                    <a:pt x="69" y="877"/>
                    <a:pt x="80" y="872"/>
                    <a:pt x="89" y="860"/>
                  </a:cubicBezTo>
                  <a:cubicBezTo>
                    <a:pt x="387" y="483"/>
                    <a:pt x="717" y="204"/>
                    <a:pt x="1179" y="53"/>
                  </a:cubicBezTo>
                  <a:cubicBezTo>
                    <a:pt x="1205" y="44"/>
                    <a:pt x="1195" y="1"/>
                    <a:pt x="117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9" name="Google Shape;3919;p16"/>
            <p:cNvSpPr/>
            <p:nvPr/>
          </p:nvSpPr>
          <p:spPr>
            <a:xfrm rot="-3947559">
              <a:off x="9061535" y="96002"/>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0" name="Google Shape;3920;p16"/>
            <p:cNvSpPr/>
            <p:nvPr/>
          </p:nvSpPr>
          <p:spPr>
            <a:xfrm rot="-3947559">
              <a:off x="8736573" y="132409"/>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1" name="Google Shape;3921;p16"/>
            <p:cNvSpPr/>
            <p:nvPr/>
          </p:nvSpPr>
          <p:spPr>
            <a:xfrm rot="-3947559">
              <a:off x="8468154" y="336111"/>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2" name="Google Shape;3922;p16"/>
            <p:cNvSpPr/>
            <p:nvPr/>
          </p:nvSpPr>
          <p:spPr>
            <a:xfrm rot="-3947559">
              <a:off x="8330122" y="429856"/>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3" name="Google Shape;3923;p16"/>
            <p:cNvSpPr/>
            <p:nvPr/>
          </p:nvSpPr>
          <p:spPr>
            <a:xfrm rot="-3947559">
              <a:off x="8080070" y="-338482"/>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24" name="Google Shape;3924;p16"/>
          <p:cNvGrpSpPr/>
          <p:nvPr/>
        </p:nvGrpSpPr>
        <p:grpSpPr>
          <a:xfrm>
            <a:off x="-693658" y="4971467"/>
            <a:ext cx="2289524" cy="2791611"/>
            <a:chOff x="-437869" y="3828270"/>
            <a:chExt cx="1717143" cy="2093708"/>
          </a:xfrm>
        </p:grpSpPr>
        <p:sp>
          <p:nvSpPr>
            <p:cNvPr id="3925" name="Google Shape;3925;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6" name="Google Shape;3926;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7" name="Google Shape;3927;p16"/>
            <p:cNvSpPr/>
            <p:nvPr/>
          </p:nvSpPr>
          <p:spPr>
            <a:xfrm rot="6852441">
              <a:off x="-44816" y="406689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8" name="Google Shape;3928;p16"/>
            <p:cNvSpPr/>
            <p:nvPr/>
          </p:nvSpPr>
          <p:spPr>
            <a:xfrm rot="6852441">
              <a:off x="-469954" y="4189790"/>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9" name="Google Shape;3929;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0" name="Google Shape;3930;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1" name="Google Shape;3931;p16"/>
            <p:cNvSpPr/>
            <p:nvPr/>
          </p:nvSpPr>
          <p:spPr>
            <a:xfrm rot="6852441">
              <a:off x="-440842" y="4204772"/>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2" name="Google Shape;3932;p16"/>
            <p:cNvSpPr/>
            <p:nvPr/>
          </p:nvSpPr>
          <p:spPr>
            <a:xfrm rot="6852441">
              <a:off x="334166" y="4349161"/>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3" name="Google Shape;3933;p16"/>
            <p:cNvSpPr/>
            <p:nvPr/>
          </p:nvSpPr>
          <p:spPr>
            <a:xfrm rot="6852441">
              <a:off x="435323" y="4482969"/>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4" name="Google Shape;3934;p16"/>
            <p:cNvSpPr/>
            <p:nvPr/>
          </p:nvSpPr>
          <p:spPr>
            <a:xfrm rot="6852441">
              <a:off x="457267" y="4672791"/>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5" name="Google Shape;3935;p16"/>
            <p:cNvSpPr/>
            <p:nvPr/>
          </p:nvSpPr>
          <p:spPr>
            <a:xfrm rot="6852441">
              <a:off x="457260" y="4642281"/>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6" name="Google Shape;3936;p16"/>
            <p:cNvSpPr/>
            <p:nvPr/>
          </p:nvSpPr>
          <p:spPr>
            <a:xfrm rot="6852441">
              <a:off x="387460" y="4824580"/>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7" name="Google Shape;3937;p16"/>
            <p:cNvSpPr/>
            <p:nvPr/>
          </p:nvSpPr>
          <p:spPr>
            <a:xfrm rot="6852441">
              <a:off x="69278" y="4589927"/>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8" name="Google Shape;3938;p16"/>
            <p:cNvSpPr/>
            <p:nvPr/>
          </p:nvSpPr>
          <p:spPr>
            <a:xfrm rot="6852441">
              <a:off x="-319526" y="4092020"/>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9" name="Google Shape;3939;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0" name="Google Shape;3940;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1" name="Google Shape;3941;p16"/>
            <p:cNvSpPr/>
            <p:nvPr/>
          </p:nvSpPr>
          <p:spPr>
            <a:xfrm rot="6852441">
              <a:off x="142533" y="4935274"/>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2" name="Google Shape;3942;p16"/>
            <p:cNvSpPr/>
            <p:nvPr/>
          </p:nvSpPr>
          <p:spPr>
            <a:xfrm rot="6852441">
              <a:off x="-53544" y="4639383"/>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3" name="Google Shape;3943;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4" name="Google Shape;3944;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5" name="Google Shape;3945;p16"/>
            <p:cNvSpPr/>
            <p:nvPr/>
          </p:nvSpPr>
          <p:spPr>
            <a:xfrm rot="6852441">
              <a:off x="168774" y="4529070"/>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6" name="Google Shape;3946;p16"/>
            <p:cNvSpPr/>
            <p:nvPr/>
          </p:nvSpPr>
          <p:spPr>
            <a:xfrm rot="6852441">
              <a:off x="1044686" y="4879565"/>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7" name="Google Shape;3947;p16"/>
            <p:cNvSpPr/>
            <p:nvPr/>
          </p:nvSpPr>
          <p:spPr>
            <a:xfrm rot="6852441">
              <a:off x="940932" y="4969279"/>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8" name="Google Shape;3948;p16"/>
            <p:cNvSpPr/>
            <p:nvPr/>
          </p:nvSpPr>
          <p:spPr>
            <a:xfrm rot="6852441">
              <a:off x="740344" y="5122134"/>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9" name="Google Shape;3949;p16"/>
            <p:cNvSpPr/>
            <p:nvPr/>
          </p:nvSpPr>
          <p:spPr>
            <a:xfrm rot="6852441">
              <a:off x="503443" y="5276917"/>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0" name="Google Shape;3950;p16"/>
            <p:cNvSpPr/>
            <p:nvPr/>
          </p:nvSpPr>
          <p:spPr>
            <a:xfrm rot="6852441">
              <a:off x="981068" y="4985737"/>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1" name="Google Shape;3951;p16"/>
            <p:cNvSpPr/>
            <p:nvPr/>
          </p:nvSpPr>
          <p:spPr>
            <a:xfrm rot="6852441">
              <a:off x="1072386" y="486615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2" name="Google Shape;3952;p16"/>
            <p:cNvSpPr/>
            <p:nvPr/>
          </p:nvSpPr>
          <p:spPr>
            <a:xfrm rot="6852441">
              <a:off x="831812" y="5148266"/>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3" name="Google Shape;3953;p16"/>
            <p:cNvSpPr/>
            <p:nvPr/>
          </p:nvSpPr>
          <p:spPr>
            <a:xfrm rot="6852441">
              <a:off x="196281" y="4995005"/>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4" name="Google Shape;3954;p16"/>
            <p:cNvSpPr/>
            <p:nvPr/>
          </p:nvSpPr>
          <p:spPr>
            <a:xfrm rot="6852441">
              <a:off x="434609" y="5020538"/>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5" name="Google Shape;3955;p16"/>
            <p:cNvSpPr/>
            <p:nvPr/>
          </p:nvSpPr>
          <p:spPr>
            <a:xfrm rot="6852441">
              <a:off x="616999" y="4849425"/>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6" name="Google Shape;3956;p16"/>
            <p:cNvSpPr/>
            <p:nvPr/>
          </p:nvSpPr>
          <p:spPr>
            <a:xfrm rot="6852441">
              <a:off x="831748" y="4795051"/>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7" name="Google Shape;3957;p16"/>
            <p:cNvSpPr/>
            <p:nvPr/>
          </p:nvSpPr>
          <p:spPr>
            <a:xfrm rot="6852441">
              <a:off x="-66828" y="4647847"/>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58" name="Google Shape;3958;p16"/>
          <p:cNvGrpSpPr/>
          <p:nvPr/>
        </p:nvGrpSpPr>
        <p:grpSpPr>
          <a:xfrm>
            <a:off x="2619765" y="-255924"/>
            <a:ext cx="719100" cy="530239"/>
            <a:chOff x="5165350" y="2018400"/>
            <a:chExt cx="244825" cy="180525"/>
          </a:xfrm>
        </p:grpSpPr>
        <p:sp>
          <p:nvSpPr>
            <p:cNvPr id="3959" name="Google Shape;395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0" name="Google Shape;396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1" name="Google Shape;396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2" name="Google Shape;396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3" name="Google Shape;396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64" name="Google Shape;3964;p16"/>
          <p:cNvGrpSpPr/>
          <p:nvPr/>
        </p:nvGrpSpPr>
        <p:grpSpPr>
          <a:xfrm rot="10800000" flipH="1">
            <a:off x="-390135" y="10"/>
            <a:ext cx="719100" cy="530239"/>
            <a:chOff x="5165350" y="2018400"/>
            <a:chExt cx="244825" cy="180525"/>
          </a:xfrm>
        </p:grpSpPr>
        <p:sp>
          <p:nvSpPr>
            <p:cNvPr id="3965" name="Google Shape;3965;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6" name="Google Shape;3966;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7" name="Google Shape;3967;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8" name="Google Shape;3968;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9" name="Google Shape;3969;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0" name="Google Shape;3970;p16"/>
          <p:cNvGrpSpPr/>
          <p:nvPr/>
        </p:nvGrpSpPr>
        <p:grpSpPr>
          <a:xfrm rot="10800000" flipH="1">
            <a:off x="5736447" y="10"/>
            <a:ext cx="719100" cy="530239"/>
            <a:chOff x="5165350" y="2018400"/>
            <a:chExt cx="244825" cy="180525"/>
          </a:xfrm>
        </p:grpSpPr>
        <p:sp>
          <p:nvSpPr>
            <p:cNvPr id="3971" name="Google Shape;3971;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2" name="Google Shape;3972;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3" name="Google Shape;3973;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4" name="Google Shape;3974;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5" name="Google Shape;3975;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6" name="Google Shape;3976;p16"/>
          <p:cNvGrpSpPr/>
          <p:nvPr/>
        </p:nvGrpSpPr>
        <p:grpSpPr>
          <a:xfrm rot="10800000" flipH="1">
            <a:off x="10729970" y="-353675"/>
            <a:ext cx="1219196" cy="883923"/>
            <a:chOff x="5165350" y="2018400"/>
            <a:chExt cx="244825" cy="180525"/>
          </a:xfrm>
        </p:grpSpPr>
        <p:sp>
          <p:nvSpPr>
            <p:cNvPr id="3977" name="Google Shape;397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8" name="Google Shape;397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9" name="Google Shape;397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0" name="Google Shape;398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1" name="Google Shape;398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2" name="Google Shape;3982;p16"/>
          <p:cNvGrpSpPr/>
          <p:nvPr/>
        </p:nvGrpSpPr>
        <p:grpSpPr>
          <a:xfrm rot="10800000" flipH="1">
            <a:off x="8537965" y="-255924"/>
            <a:ext cx="719100" cy="530239"/>
            <a:chOff x="5165350" y="2018400"/>
            <a:chExt cx="244825" cy="180525"/>
          </a:xfrm>
        </p:grpSpPr>
        <p:sp>
          <p:nvSpPr>
            <p:cNvPr id="3983" name="Google Shape;3983;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4" name="Google Shape;3984;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5" name="Google Shape;3985;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6" name="Google Shape;3986;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7" name="Google Shape;3987;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8" name="Google Shape;3988;p16"/>
          <p:cNvGrpSpPr/>
          <p:nvPr/>
        </p:nvGrpSpPr>
        <p:grpSpPr>
          <a:xfrm>
            <a:off x="11865365" y="896181"/>
            <a:ext cx="719100" cy="530239"/>
            <a:chOff x="5165350" y="2018400"/>
            <a:chExt cx="244825" cy="180525"/>
          </a:xfrm>
        </p:grpSpPr>
        <p:sp>
          <p:nvSpPr>
            <p:cNvPr id="3989" name="Google Shape;398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0" name="Google Shape;399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1" name="Google Shape;399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2" name="Google Shape;399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3" name="Google Shape;399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994" name="Google Shape;3994;p16"/>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95" name="Google Shape;399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3996" name="Google Shape;3996;p16"/>
          <p:cNvGrpSpPr/>
          <p:nvPr/>
        </p:nvGrpSpPr>
        <p:grpSpPr>
          <a:xfrm rot="10800000" flipH="1">
            <a:off x="341370" y="719337"/>
            <a:ext cx="1219196" cy="883923"/>
            <a:chOff x="5165350" y="2018400"/>
            <a:chExt cx="244825" cy="180525"/>
          </a:xfrm>
        </p:grpSpPr>
        <p:sp>
          <p:nvSpPr>
            <p:cNvPr id="3997" name="Google Shape;399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8" name="Google Shape;399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9" name="Google Shape;399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0" name="Google Shape;400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1" name="Google Shape;400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422768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5548"/>
        <p:cNvGrpSpPr/>
        <p:nvPr/>
      </p:nvGrpSpPr>
      <p:grpSpPr>
        <a:xfrm>
          <a:off x="0" y="0"/>
          <a:ext cx="0" cy="0"/>
          <a:chOff x="0" y="0"/>
          <a:chExt cx="0" cy="0"/>
        </a:xfrm>
      </p:grpSpPr>
      <p:sp>
        <p:nvSpPr>
          <p:cNvPr id="5549" name="Google Shape;5549;p27"/>
          <p:cNvSpPr/>
          <p:nvPr/>
        </p:nvSpPr>
        <p:spPr>
          <a:xfrm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550" name="Google Shape;5550;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5551" name="Google Shape;5551;p27"/>
          <p:cNvSpPr txBox="1">
            <a:spLocks noGrp="1"/>
          </p:cNvSpPr>
          <p:nvPr>
            <p:ph type="title" idx="2"/>
          </p:nvPr>
        </p:nvSpPr>
        <p:spPr>
          <a:xfrm>
            <a:off x="4751577" y="2053991"/>
            <a:ext cx="4345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2" name="Google Shape;5552;p27"/>
          <p:cNvSpPr txBox="1">
            <a:spLocks noGrp="1"/>
          </p:cNvSpPr>
          <p:nvPr>
            <p:ph type="title" idx="3"/>
          </p:nvPr>
        </p:nvSpPr>
        <p:spPr>
          <a:xfrm>
            <a:off x="3094833" y="4190920"/>
            <a:ext cx="43404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3" name="Google Shape;5553;p27"/>
          <p:cNvSpPr txBox="1">
            <a:spLocks noGrp="1"/>
          </p:cNvSpPr>
          <p:nvPr>
            <p:ph type="subTitle" idx="1"/>
          </p:nvPr>
        </p:nvSpPr>
        <p:spPr>
          <a:xfrm>
            <a:off x="3094833" y="4671860"/>
            <a:ext cx="43404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54" name="Google Shape;5554;p27"/>
          <p:cNvSpPr txBox="1">
            <a:spLocks noGrp="1"/>
          </p:cNvSpPr>
          <p:nvPr>
            <p:ph type="subTitle" idx="4"/>
          </p:nvPr>
        </p:nvSpPr>
        <p:spPr>
          <a:xfrm>
            <a:off x="4751577" y="2541591"/>
            <a:ext cx="43456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555" name="Google Shape;5555;p27"/>
          <p:cNvGrpSpPr/>
          <p:nvPr/>
        </p:nvGrpSpPr>
        <p:grpSpPr>
          <a:xfrm>
            <a:off x="-193586" y="975977"/>
            <a:ext cx="719100" cy="530239"/>
            <a:chOff x="5165350" y="2018400"/>
            <a:chExt cx="244825" cy="180525"/>
          </a:xfrm>
        </p:grpSpPr>
        <p:sp>
          <p:nvSpPr>
            <p:cNvPr id="5556" name="Google Shape;5556;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7" name="Google Shape;5557;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8" name="Google Shape;5558;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9" name="Google Shape;5559;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0" name="Google Shape;5560;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1" name="Google Shape;5561;p27"/>
          <p:cNvGrpSpPr/>
          <p:nvPr/>
        </p:nvGrpSpPr>
        <p:grpSpPr>
          <a:xfrm rot="10800000" flipH="1">
            <a:off x="959998" y="185726"/>
            <a:ext cx="719100" cy="530239"/>
            <a:chOff x="5165350" y="2018400"/>
            <a:chExt cx="244825" cy="180525"/>
          </a:xfrm>
        </p:grpSpPr>
        <p:sp>
          <p:nvSpPr>
            <p:cNvPr id="5562" name="Google Shape;5562;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3" name="Google Shape;5563;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4" name="Google Shape;5564;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5" name="Google Shape;5565;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6" name="Google Shape;5566;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7" name="Google Shape;5567;p27"/>
          <p:cNvGrpSpPr/>
          <p:nvPr/>
        </p:nvGrpSpPr>
        <p:grpSpPr>
          <a:xfrm flipH="1">
            <a:off x="11664127" y="972619"/>
            <a:ext cx="719100" cy="530239"/>
            <a:chOff x="5165350" y="2018400"/>
            <a:chExt cx="244825" cy="180525"/>
          </a:xfrm>
        </p:grpSpPr>
        <p:sp>
          <p:nvSpPr>
            <p:cNvPr id="5568" name="Google Shape;5568;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9" name="Google Shape;5569;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0" name="Google Shape;5570;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1" name="Google Shape;5571;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2" name="Google Shape;5572;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3" name="Google Shape;5573;p27"/>
          <p:cNvGrpSpPr/>
          <p:nvPr/>
        </p:nvGrpSpPr>
        <p:grpSpPr>
          <a:xfrm rot="10800000">
            <a:off x="10512910" y="185735"/>
            <a:ext cx="719100" cy="530239"/>
            <a:chOff x="5165350" y="2018400"/>
            <a:chExt cx="244825" cy="180525"/>
          </a:xfrm>
        </p:grpSpPr>
        <p:sp>
          <p:nvSpPr>
            <p:cNvPr id="5574" name="Google Shape;5574;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5" name="Google Shape;5575;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6" name="Google Shape;5576;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7" name="Google Shape;5577;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8" name="Google Shape;5578;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9" name="Google Shape;5579;p27"/>
          <p:cNvGrpSpPr/>
          <p:nvPr/>
        </p:nvGrpSpPr>
        <p:grpSpPr>
          <a:xfrm rot="-3751668">
            <a:off x="416913" y="4886859"/>
            <a:ext cx="2571648" cy="3057021"/>
            <a:chOff x="-601460" y="3381754"/>
            <a:chExt cx="1928812" cy="2292856"/>
          </a:xfrm>
        </p:grpSpPr>
        <p:grpSp>
          <p:nvGrpSpPr>
            <p:cNvPr id="5580" name="Google Shape;5580;p27"/>
            <p:cNvGrpSpPr/>
            <p:nvPr/>
          </p:nvGrpSpPr>
          <p:grpSpPr>
            <a:xfrm rot="-3146000">
              <a:off x="-392539" y="3684308"/>
              <a:ext cx="1350435" cy="1192133"/>
              <a:chOff x="6741175" y="4602375"/>
              <a:chExt cx="572200" cy="505125"/>
            </a:xfrm>
          </p:grpSpPr>
          <p:sp>
            <p:nvSpPr>
              <p:cNvPr id="5581" name="Google Shape;5581;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2" name="Google Shape;5582;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3" name="Google Shape;5583;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4" name="Google Shape;5584;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5" name="Google Shape;5585;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6" name="Google Shape;5586;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7" name="Google Shape;5587;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8" name="Google Shape;5588;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9" name="Google Shape;558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0" name="Google Shape;5590;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1" name="Google Shape;5591;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2" name="Google Shape;5592;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3" name="Google Shape;5593;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4" name="Google Shape;5594;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5" name="Google Shape;5595;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6" name="Google Shape;5596;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7" name="Google Shape;5597;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8" name="Google Shape;5598;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9" name="Google Shape;5599;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0" name="Google Shape;5600;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1" name="Google Shape;5601;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2" name="Google Shape;5602;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3" name="Google Shape;5603;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4" name="Google Shape;5604;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5" name="Google Shape;5605;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06" name="Google Shape;5606;p27"/>
            <p:cNvGrpSpPr/>
            <p:nvPr/>
          </p:nvGrpSpPr>
          <p:grpSpPr>
            <a:xfrm rot="-732959">
              <a:off x="-133961" y="4353063"/>
              <a:ext cx="1350473" cy="1192166"/>
              <a:chOff x="6741175" y="4602375"/>
              <a:chExt cx="572200" cy="505125"/>
            </a:xfrm>
          </p:grpSpPr>
          <p:sp>
            <p:nvSpPr>
              <p:cNvPr id="5607" name="Google Shape;5607;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8" name="Google Shape;5608;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9" name="Google Shape;560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0" name="Google Shape;5610;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1" name="Google Shape;5611;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2" name="Google Shape;5612;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3" name="Google Shape;5613;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4" name="Google Shape;5614;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5" name="Google Shape;5615;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6" name="Google Shape;5616;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7" name="Google Shape;5617;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8" name="Google Shape;5618;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9" name="Google Shape;5619;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0" name="Google Shape;5620;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1" name="Google Shape;5621;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2" name="Google Shape;5622;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3" name="Google Shape;5623;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4" name="Google Shape;5624;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5" name="Google Shape;5625;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6" name="Google Shape;5626;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7" name="Google Shape;5627;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8" name="Google Shape;5628;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9" name="Google Shape;5629;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0" name="Google Shape;5630;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1" name="Google Shape;5631;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5632" name="Google Shape;5632;p27"/>
          <p:cNvGrpSpPr/>
          <p:nvPr/>
        </p:nvGrpSpPr>
        <p:grpSpPr>
          <a:xfrm rot="3751668" flipH="1">
            <a:off x="9199296" y="4887530"/>
            <a:ext cx="2571648" cy="3057021"/>
            <a:chOff x="-601460" y="3381754"/>
            <a:chExt cx="1928812" cy="2292856"/>
          </a:xfrm>
        </p:grpSpPr>
        <p:grpSp>
          <p:nvGrpSpPr>
            <p:cNvPr id="5633" name="Google Shape;5633;p27"/>
            <p:cNvGrpSpPr/>
            <p:nvPr/>
          </p:nvGrpSpPr>
          <p:grpSpPr>
            <a:xfrm rot="-3146000">
              <a:off x="-392539" y="3684308"/>
              <a:ext cx="1350435" cy="1192133"/>
              <a:chOff x="6741175" y="4602375"/>
              <a:chExt cx="572200" cy="505125"/>
            </a:xfrm>
          </p:grpSpPr>
          <p:sp>
            <p:nvSpPr>
              <p:cNvPr id="5634" name="Google Shape;5634;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5" name="Google Shape;5635;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6" name="Google Shape;5636;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7" name="Google Shape;5637;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8" name="Google Shape;5638;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9" name="Google Shape;5639;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0" name="Google Shape;5640;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1" name="Google Shape;5641;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2" name="Google Shape;564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3" name="Google Shape;5643;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4" name="Google Shape;5644;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5" name="Google Shape;5645;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6" name="Google Shape;5646;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7" name="Google Shape;5647;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8" name="Google Shape;5648;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9" name="Google Shape;5649;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0" name="Google Shape;5650;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1" name="Google Shape;5651;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2" name="Google Shape;5652;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3" name="Google Shape;5653;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4" name="Google Shape;5654;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5" name="Google Shape;5655;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6" name="Google Shape;5656;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7" name="Google Shape;5657;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8" name="Google Shape;5658;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59" name="Google Shape;5659;p27"/>
            <p:cNvGrpSpPr/>
            <p:nvPr/>
          </p:nvGrpSpPr>
          <p:grpSpPr>
            <a:xfrm rot="-732959">
              <a:off x="-133961" y="4353063"/>
              <a:ext cx="1350473" cy="1192166"/>
              <a:chOff x="6741175" y="4602375"/>
              <a:chExt cx="572200" cy="505125"/>
            </a:xfrm>
          </p:grpSpPr>
          <p:sp>
            <p:nvSpPr>
              <p:cNvPr id="5660" name="Google Shape;5660;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1" name="Google Shape;5661;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2" name="Google Shape;566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3" name="Google Shape;5663;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4" name="Google Shape;5664;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5" name="Google Shape;5665;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6" name="Google Shape;5666;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7" name="Google Shape;5667;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8" name="Google Shape;5668;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9" name="Google Shape;5669;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0" name="Google Shape;5670;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1" name="Google Shape;5671;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2" name="Google Shape;5672;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3" name="Google Shape;5673;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4" name="Google Shape;5674;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5" name="Google Shape;5675;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6" name="Google Shape;5676;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7" name="Google Shape;5677;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8" name="Google Shape;5678;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9" name="Google Shape;5679;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0" name="Google Shape;5680;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1" name="Google Shape;5681;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2" name="Google Shape;5682;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3" name="Google Shape;5683;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4" name="Google Shape;5684;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1531727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439"/>
        <p:cNvGrpSpPr/>
        <p:nvPr/>
      </p:nvGrpSpPr>
      <p:grpSpPr>
        <a:xfrm>
          <a:off x="0" y="0"/>
          <a:ext cx="0" cy="0"/>
          <a:chOff x="0" y="0"/>
          <a:chExt cx="0" cy="0"/>
        </a:xfrm>
      </p:grpSpPr>
      <p:sp>
        <p:nvSpPr>
          <p:cNvPr id="6440" name="Google Shape;6440;p3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441" name="Google Shape;6441;p34"/>
          <p:cNvSpPr/>
          <p:nvPr/>
        </p:nvSpPr>
        <p:spPr>
          <a:xfrm rot="10800000"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442" name="Google Shape;6442;p34"/>
          <p:cNvGrpSpPr/>
          <p:nvPr/>
        </p:nvGrpSpPr>
        <p:grpSpPr>
          <a:xfrm rot="5400000" flipH="1">
            <a:off x="9403792" y="5430838"/>
            <a:ext cx="1939685" cy="1806972"/>
            <a:chOff x="5039400" y="85775"/>
            <a:chExt cx="462050" cy="430450"/>
          </a:xfrm>
        </p:grpSpPr>
        <p:sp>
          <p:nvSpPr>
            <p:cNvPr id="6443" name="Google Shape;6443;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4" name="Google Shape;6444;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5" name="Google Shape;6445;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6" name="Google Shape;6446;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7" name="Google Shape;6447;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8" name="Google Shape;6448;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9" name="Google Shape;6449;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0" name="Google Shape;6450;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1" name="Google Shape;6451;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2" name="Google Shape;6452;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3" name="Google Shape;6453;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4" name="Google Shape;6454;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5" name="Google Shape;6455;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6" name="Google Shape;6456;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7" name="Google Shape;6457;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8" name="Google Shape;6458;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9" name="Google Shape;6459;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0" name="Google Shape;6460;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1" name="Google Shape;6461;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2" name="Google Shape;6462;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3" name="Google Shape;6463;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4" name="Google Shape;6464;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5" name="Google Shape;6465;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6" name="Google Shape;6466;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7" name="Google Shape;6467;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8" name="Google Shape;6468;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9" name="Google Shape;6469;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0" name="Google Shape;6470;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1" name="Google Shape;6471;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2" name="Google Shape;6472;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473" name="Google Shape;6473;p34"/>
          <p:cNvGrpSpPr/>
          <p:nvPr/>
        </p:nvGrpSpPr>
        <p:grpSpPr>
          <a:xfrm rot="-5400000">
            <a:off x="848284" y="5430838"/>
            <a:ext cx="1939685" cy="1806972"/>
            <a:chOff x="5039400" y="85775"/>
            <a:chExt cx="462050" cy="430450"/>
          </a:xfrm>
        </p:grpSpPr>
        <p:sp>
          <p:nvSpPr>
            <p:cNvPr id="6474" name="Google Shape;6474;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5" name="Google Shape;6475;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6" name="Google Shape;6476;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7" name="Google Shape;6477;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8" name="Google Shape;6478;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9" name="Google Shape;6479;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0" name="Google Shape;6480;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1" name="Google Shape;6481;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2" name="Google Shape;6482;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3" name="Google Shape;6483;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4" name="Google Shape;6484;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5" name="Google Shape;6485;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6" name="Google Shape;6486;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7" name="Google Shape;6487;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8" name="Google Shape;6488;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9" name="Google Shape;6489;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0" name="Google Shape;6490;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1" name="Google Shape;6491;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2" name="Google Shape;6492;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3" name="Google Shape;6493;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4" name="Google Shape;6494;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5" name="Google Shape;6495;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6" name="Google Shape;6496;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7" name="Google Shape;6497;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8" name="Google Shape;6498;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9" name="Google Shape;6499;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0" name="Google Shape;6500;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1" name="Google Shape;6501;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2" name="Google Shape;6502;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3" name="Google Shape;6503;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04" name="Google Shape;6504;p34"/>
          <p:cNvGrpSpPr/>
          <p:nvPr/>
        </p:nvGrpSpPr>
        <p:grpSpPr>
          <a:xfrm flipH="1">
            <a:off x="184886" y="5946671"/>
            <a:ext cx="1463039" cy="1009491"/>
            <a:chOff x="762825" y="3432400"/>
            <a:chExt cx="638250" cy="439750"/>
          </a:xfrm>
        </p:grpSpPr>
        <p:sp>
          <p:nvSpPr>
            <p:cNvPr id="6505" name="Google Shape;6505;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6" name="Google Shape;6506;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7" name="Google Shape;6507;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8" name="Google Shape;6508;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9" name="Google Shape;6509;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0" name="Google Shape;6510;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1" name="Google Shape;6511;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2" name="Google Shape;6512;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3" name="Google Shape;6513;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4" name="Google Shape;6514;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5" name="Google Shape;6515;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6" name="Google Shape;6516;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7" name="Google Shape;6517;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8" name="Google Shape;6518;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9" name="Google Shape;6519;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0" name="Google Shape;6520;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21" name="Google Shape;6521;p34"/>
          <p:cNvGrpSpPr/>
          <p:nvPr/>
        </p:nvGrpSpPr>
        <p:grpSpPr>
          <a:xfrm flipH="1">
            <a:off x="10544325" y="5956604"/>
            <a:ext cx="1463039" cy="1009491"/>
            <a:chOff x="762825" y="3432400"/>
            <a:chExt cx="638250" cy="439750"/>
          </a:xfrm>
        </p:grpSpPr>
        <p:sp>
          <p:nvSpPr>
            <p:cNvPr id="6522" name="Google Shape;6522;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3" name="Google Shape;6523;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4" name="Google Shape;6524;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5" name="Google Shape;6525;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6" name="Google Shape;6526;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7" name="Google Shape;6527;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8" name="Google Shape;6528;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9" name="Google Shape;6529;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0" name="Google Shape;6530;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1" name="Google Shape;6531;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2" name="Google Shape;6532;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3" name="Google Shape;6533;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4" name="Google Shape;6534;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5" name="Google Shape;6535;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6" name="Google Shape;6536;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7" name="Google Shape;6537;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38" name="Google Shape;6538;p34"/>
          <p:cNvGrpSpPr/>
          <p:nvPr/>
        </p:nvGrpSpPr>
        <p:grpSpPr>
          <a:xfrm flipH="1">
            <a:off x="10631422" y="282453"/>
            <a:ext cx="1219204" cy="873767"/>
            <a:chOff x="4797000" y="1750925"/>
            <a:chExt cx="342550" cy="246400"/>
          </a:xfrm>
        </p:grpSpPr>
        <p:sp>
          <p:nvSpPr>
            <p:cNvPr id="6539" name="Google Shape;6539;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0" name="Google Shape;6540;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1" name="Google Shape;6541;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2" name="Google Shape;6542;p34"/>
          <p:cNvGrpSpPr/>
          <p:nvPr/>
        </p:nvGrpSpPr>
        <p:grpSpPr>
          <a:xfrm flipH="1">
            <a:off x="6987457" y="-223449"/>
            <a:ext cx="719100" cy="530239"/>
            <a:chOff x="5165350" y="2018400"/>
            <a:chExt cx="244825" cy="180525"/>
          </a:xfrm>
        </p:grpSpPr>
        <p:sp>
          <p:nvSpPr>
            <p:cNvPr id="6543" name="Google Shape;6543;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4" name="Google Shape;6544;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5" name="Google Shape;6545;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6" name="Google Shape;6546;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7" name="Google Shape;6547;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8" name="Google Shape;6548;p34"/>
          <p:cNvGrpSpPr/>
          <p:nvPr/>
        </p:nvGrpSpPr>
        <p:grpSpPr>
          <a:xfrm rot="10800000">
            <a:off x="-206443" y="454218"/>
            <a:ext cx="719100" cy="530239"/>
            <a:chOff x="5165350" y="2018400"/>
            <a:chExt cx="244825" cy="180525"/>
          </a:xfrm>
        </p:grpSpPr>
        <p:sp>
          <p:nvSpPr>
            <p:cNvPr id="6549" name="Google Shape;6549;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0" name="Google Shape;6550;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1" name="Google Shape;6551;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2" name="Google Shape;6552;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3" name="Google Shape;6553;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54" name="Google Shape;6554;p34"/>
          <p:cNvGrpSpPr/>
          <p:nvPr/>
        </p:nvGrpSpPr>
        <p:grpSpPr>
          <a:xfrm>
            <a:off x="959989" y="-395214"/>
            <a:ext cx="1219204" cy="873767"/>
            <a:chOff x="4797000" y="1750925"/>
            <a:chExt cx="342550" cy="246400"/>
          </a:xfrm>
        </p:grpSpPr>
        <p:sp>
          <p:nvSpPr>
            <p:cNvPr id="6555" name="Google Shape;6555;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6" name="Google Shape;6556;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7" name="Google Shape;6557;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62137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E77C98BA-55C7-E245-E452-694A69F5ABF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914526" y="371474"/>
            <a:ext cx="1628775" cy="1628775"/>
          </a:xfrm>
          <a:prstGeom prst="rect">
            <a:avLst/>
          </a:prstGeom>
        </p:spPr>
      </p:pic>
    </p:spTree>
    <p:extLst>
      <p:ext uri="{BB962C8B-B14F-4D97-AF65-F5344CB8AC3E}">
        <p14:creationId xmlns:p14="http://schemas.microsoft.com/office/powerpoint/2010/main" val="18479680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8" r:id="rId6"/>
    <p:sldLayoutId id="2147483669" r:id="rId7"/>
    <p:sldLayoutId id="2147483670" r:id="rId8"/>
    <p:sldLayoutId id="2147483671" r:id="rId9"/>
    <p:sldLayoutId id="214748367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nk background with white leaves and black text&#10;&#10;Description automatically generated">
            <a:extLst>
              <a:ext uri="{FF2B5EF4-FFF2-40B4-BE49-F238E27FC236}">
                <a16:creationId xmlns:a16="http://schemas.microsoft.com/office/drawing/2014/main" xmlns="" id="{AE9EE25E-4A28-5333-8038-3639B77D4A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14526" y="371474"/>
            <a:ext cx="1628775" cy="1628775"/>
          </a:xfrm>
          <a:prstGeom prst="rect">
            <a:avLst/>
          </a:prstGeom>
        </p:spPr>
      </p:pic>
    </p:spTree>
    <p:extLst>
      <p:ext uri="{BB962C8B-B14F-4D97-AF65-F5344CB8AC3E}">
        <p14:creationId xmlns:p14="http://schemas.microsoft.com/office/powerpoint/2010/main" val="18851823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advTm="2000">
    <p:push dir="u"/>
  </p:transition>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96" indent="-228696" algn="l" defTabSz="914204" rtl="0" eaLnBrk="1" latinLnBrk="0" hangingPunct="1">
        <a:lnSpc>
          <a:spcPct val="90000"/>
        </a:lnSpc>
        <a:spcBef>
          <a:spcPts val="999"/>
        </a:spcBef>
        <a:buFont typeface="Arial" panose="020B0604020202020204" pitchFamily="34" charset="0"/>
        <a:buChar char="•"/>
        <a:defRPr sz="2799" kern="1200">
          <a:solidFill>
            <a:schemeClr val="tx1"/>
          </a:solidFill>
          <a:latin typeface="+mn-lt"/>
          <a:ea typeface="+mn-ea"/>
          <a:cs typeface="+mn-cs"/>
        </a:defRPr>
      </a:lvl1pPr>
      <a:lvl2pPr marL="685510" indent="-228696" algn="l" defTabSz="91420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898" indent="-228696" algn="l" defTabSz="914204"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288"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02"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492"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880"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696"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086"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04" rtl="0" eaLnBrk="1" latinLnBrk="0" hangingPunct="1">
        <a:defRPr sz="1801" kern="1200">
          <a:solidFill>
            <a:schemeClr val="tx1"/>
          </a:solidFill>
          <a:latin typeface="+mn-lt"/>
          <a:ea typeface="+mn-ea"/>
          <a:cs typeface="+mn-cs"/>
        </a:defRPr>
      </a:lvl1pPr>
      <a:lvl2pPr marL="457390" algn="l" defTabSz="914204" rtl="0" eaLnBrk="1" latinLnBrk="0" hangingPunct="1">
        <a:defRPr sz="1801" kern="1200">
          <a:solidFill>
            <a:schemeClr val="tx1"/>
          </a:solidFill>
          <a:latin typeface="+mn-lt"/>
          <a:ea typeface="+mn-ea"/>
          <a:cs typeface="+mn-cs"/>
        </a:defRPr>
      </a:lvl2pPr>
      <a:lvl3pPr marL="914204" algn="l" defTabSz="914204" rtl="0" eaLnBrk="1" latinLnBrk="0" hangingPunct="1">
        <a:defRPr sz="1801" kern="1200">
          <a:solidFill>
            <a:schemeClr val="tx1"/>
          </a:solidFill>
          <a:latin typeface="+mn-lt"/>
          <a:ea typeface="+mn-ea"/>
          <a:cs typeface="+mn-cs"/>
        </a:defRPr>
      </a:lvl3pPr>
      <a:lvl4pPr marL="1371592" algn="l" defTabSz="914204" rtl="0" eaLnBrk="1" latinLnBrk="0" hangingPunct="1">
        <a:defRPr sz="1801" kern="1200">
          <a:solidFill>
            <a:schemeClr val="tx1"/>
          </a:solidFill>
          <a:latin typeface="+mn-lt"/>
          <a:ea typeface="+mn-ea"/>
          <a:cs typeface="+mn-cs"/>
        </a:defRPr>
      </a:lvl4pPr>
      <a:lvl5pPr marL="1828984" algn="l" defTabSz="914204" rtl="0" eaLnBrk="1" latinLnBrk="0" hangingPunct="1">
        <a:defRPr sz="1801" kern="1200">
          <a:solidFill>
            <a:schemeClr val="tx1"/>
          </a:solidFill>
          <a:latin typeface="+mn-lt"/>
          <a:ea typeface="+mn-ea"/>
          <a:cs typeface="+mn-cs"/>
        </a:defRPr>
      </a:lvl5pPr>
      <a:lvl6pPr marL="2285798" algn="l" defTabSz="914204" rtl="0" eaLnBrk="1" latinLnBrk="0" hangingPunct="1">
        <a:defRPr sz="1801" kern="1200">
          <a:solidFill>
            <a:schemeClr val="tx1"/>
          </a:solidFill>
          <a:latin typeface="+mn-lt"/>
          <a:ea typeface="+mn-ea"/>
          <a:cs typeface="+mn-cs"/>
        </a:defRPr>
      </a:lvl6pPr>
      <a:lvl7pPr marL="2743186" algn="l" defTabSz="914204" rtl="0" eaLnBrk="1" latinLnBrk="0" hangingPunct="1">
        <a:defRPr sz="1801" kern="1200">
          <a:solidFill>
            <a:schemeClr val="tx1"/>
          </a:solidFill>
          <a:latin typeface="+mn-lt"/>
          <a:ea typeface="+mn-ea"/>
          <a:cs typeface="+mn-cs"/>
        </a:defRPr>
      </a:lvl7pPr>
      <a:lvl8pPr marL="3200576" algn="l" defTabSz="914204" rtl="0" eaLnBrk="1" latinLnBrk="0" hangingPunct="1">
        <a:defRPr sz="1801" kern="1200">
          <a:solidFill>
            <a:schemeClr val="tx1"/>
          </a:solidFill>
          <a:latin typeface="+mn-lt"/>
          <a:ea typeface="+mn-ea"/>
          <a:cs typeface="+mn-cs"/>
        </a:defRPr>
      </a:lvl8pPr>
      <a:lvl9pPr marL="3657390" algn="l" defTabSz="914204"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6020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1556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9.sv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9.xml"/><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slide" Target="slide8.xml"/><Relationship Id="rId17" Type="http://schemas.openxmlformats.org/officeDocument/2006/relationships/slide" Target="slide12.xml"/><Relationship Id="rId2" Type="http://schemas.openxmlformats.org/officeDocument/2006/relationships/notesSlide" Target="../notesSlides/notesSlide5.xml"/><Relationship Id="rId16" Type="http://schemas.openxmlformats.org/officeDocument/2006/relationships/slide" Target="slide11.xml"/><Relationship Id="rId1" Type="http://schemas.openxmlformats.org/officeDocument/2006/relationships/slideLayout" Target="../slideLayouts/slideLayout51.xml"/><Relationship Id="rId6" Type="http://schemas.openxmlformats.org/officeDocument/2006/relationships/image" Target="../media/image13.png"/><Relationship Id="rId11" Type="http://schemas.microsoft.com/office/2007/relationships/hdphoto" Target="../media/hdphoto1.wdp"/><Relationship Id="rId5" Type="http://schemas.openxmlformats.org/officeDocument/2006/relationships/image" Target="../media/image12.png"/><Relationship Id="rId15" Type="http://schemas.openxmlformats.org/officeDocument/2006/relationships/slide" Target="slide13.xml"/><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slide" Target="slide7.xml"/><Relationship Id="rId14" Type="http://schemas.openxmlformats.org/officeDocument/2006/relationships/slide" Target="slide10.xml"/></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700"/>
        <p:cNvGrpSpPr/>
        <p:nvPr/>
      </p:nvGrpSpPr>
      <p:grpSpPr>
        <a:xfrm>
          <a:off x="0" y="0"/>
          <a:ext cx="0" cy="0"/>
          <a:chOff x="0" y="0"/>
          <a:chExt cx="0" cy="0"/>
        </a:xfrm>
      </p:grpSpPr>
      <p:grpSp>
        <p:nvGrpSpPr>
          <p:cNvPr id="6722" name="Google Shape;6722;p39"/>
          <p:cNvGrpSpPr/>
          <p:nvPr/>
        </p:nvGrpSpPr>
        <p:grpSpPr>
          <a:xfrm>
            <a:off x="10521947" y="1162510"/>
            <a:ext cx="719100" cy="530239"/>
            <a:chOff x="5165350" y="2018400"/>
            <a:chExt cx="244825" cy="180525"/>
          </a:xfrm>
        </p:grpSpPr>
        <p:sp>
          <p:nvSpPr>
            <p:cNvPr id="6723" name="Google Shape;6723;p39"/>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4" name="Google Shape;6724;p39"/>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5" name="Google Shape;6725;p39"/>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6" name="Google Shape;6726;p39"/>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7" name="Google Shape;6727;p39"/>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28" name="Google Shape;6728;p39"/>
          <p:cNvGrpSpPr/>
          <p:nvPr/>
        </p:nvGrpSpPr>
        <p:grpSpPr>
          <a:xfrm rot="19208282" flipH="1">
            <a:off x="8137391" y="4721228"/>
            <a:ext cx="703853" cy="724395"/>
            <a:chOff x="271054" y="174557"/>
            <a:chExt cx="667548" cy="651582"/>
          </a:xfrm>
        </p:grpSpPr>
        <p:sp>
          <p:nvSpPr>
            <p:cNvPr id="6729" name="Google Shape;6729;p39"/>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0" name="Google Shape;6730;p39"/>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1" name="Google Shape;6731;p39"/>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2" name="Google Shape;6732;p39"/>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3" name="Google Shape;6733;p39"/>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4" name="Google Shape;6734;p39"/>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5" name="Google Shape;6735;p39"/>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6" name="Google Shape;6736;p39"/>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7" name="Google Shape;6737;p39"/>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8" name="Google Shape;6738;p39"/>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9" name="Google Shape;6739;p39"/>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0" name="Google Shape;6740;p39"/>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1" name="Google Shape;6741;p39"/>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2" name="Google Shape;6742;p39"/>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3" name="Google Shape;6743;p39"/>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Hộp Văn bản 9">
            <a:extLst>
              <a:ext uri="{FF2B5EF4-FFF2-40B4-BE49-F238E27FC236}">
                <a16:creationId xmlns:a16="http://schemas.microsoft.com/office/drawing/2014/main" xmlns="" id="{96C0DB51-AAA9-5ABB-1F5A-85C120FE5557}"/>
              </a:ext>
            </a:extLst>
          </p:cNvPr>
          <p:cNvSpPr txBox="1"/>
          <p:nvPr/>
        </p:nvSpPr>
        <p:spPr>
          <a:xfrm>
            <a:off x="2693723" y="939763"/>
            <a:ext cx="6955493"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err="1">
                <a:ln>
                  <a:noFill/>
                </a:ln>
                <a:solidFill>
                  <a:srgbClr val="000000"/>
                </a:solidFill>
                <a:effectLst/>
                <a:uLnTx/>
                <a:uFillTx/>
                <a:latin typeface="Calibri"/>
                <a:cs typeface="Arial"/>
                <a:sym typeface="Arial"/>
              </a:rPr>
              <a:t>Thứ</a:t>
            </a:r>
            <a:r>
              <a:rPr kumimoji="0" lang="vi-VN" sz="4400" b="0" i="0" u="none" strike="noStrike" kern="0" cap="none" spc="0" normalizeH="0" baseline="0" noProof="0" dirty="0">
                <a:ln>
                  <a:noFill/>
                </a:ln>
                <a:solidFill>
                  <a:srgbClr val="000000"/>
                </a:solidFill>
                <a:effectLst/>
                <a:uLnTx/>
                <a:uFillTx/>
                <a:latin typeface="Calibri"/>
                <a:cs typeface="Arial"/>
                <a:sym typeface="Arial"/>
              </a:rPr>
              <a:t> … </a:t>
            </a:r>
            <a:r>
              <a:rPr kumimoji="0" lang="vi-VN" sz="4400" b="0" i="0" u="none" strike="noStrike" kern="0" cap="none" spc="0" normalizeH="0" baseline="0" noProof="0" dirty="0" err="1">
                <a:ln>
                  <a:noFill/>
                </a:ln>
                <a:solidFill>
                  <a:srgbClr val="000000"/>
                </a:solidFill>
                <a:effectLst/>
                <a:uLnTx/>
                <a:uFillTx/>
                <a:latin typeface="Calibri"/>
                <a:cs typeface="Arial"/>
                <a:sym typeface="Arial"/>
              </a:rPr>
              <a:t>ngày</a:t>
            </a:r>
            <a:r>
              <a:rPr kumimoji="0" lang="vi-VN" sz="4400" b="0" i="0" u="none" strike="noStrike" kern="0" cap="none" spc="0" normalizeH="0" baseline="0" noProof="0" dirty="0">
                <a:ln>
                  <a:noFill/>
                </a:ln>
                <a:solidFill>
                  <a:srgbClr val="000000"/>
                </a:solidFill>
                <a:effectLst/>
                <a:uLnTx/>
                <a:uFillTx/>
                <a:latin typeface="Calibri"/>
                <a:cs typeface="Arial"/>
                <a:sym typeface="Arial"/>
              </a:rPr>
              <a:t> … </a:t>
            </a:r>
            <a:r>
              <a:rPr kumimoji="0" lang="vi-VN" sz="4400" b="0" i="0" u="none" strike="noStrike" kern="0" cap="none" spc="0" normalizeH="0" baseline="0" noProof="0" dirty="0" err="1">
                <a:ln>
                  <a:noFill/>
                </a:ln>
                <a:solidFill>
                  <a:srgbClr val="000000"/>
                </a:solidFill>
                <a:effectLst/>
                <a:uLnTx/>
                <a:uFillTx/>
                <a:latin typeface="Calibri"/>
                <a:cs typeface="Arial"/>
                <a:sym typeface="Arial"/>
              </a:rPr>
              <a:t>tháng</a:t>
            </a:r>
            <a:r>
              <a:rPr kumimoji="0" lang="vi-VN" sz="4400" b="0" i="0" u="none" strike="noStrike" kern="0" cap="none" spc="0" normalizeH="0" baseline="0" noProof="0" dirty="0">
                <a:ln>
                  <a:noFill/>
                </a:ln>
                <a:solidFill>
                  <a:srgbClr val="000000"/>
                </a:solidFill>
                <a:effectLst/>
                <a:uLnTx/>
                <a:uFillTx/>
                <a:latin typeface="Calibri"/>
                <a:cs typeface="Arial"/>
                <a:sym typeface="Arial"/>
              </a:rPr>
              <a:t> … năm …</a:t>
            </a:r>
            <a:endParaRPr kumimoji="0" lang="en-US" sz="4400" b="0" i="0" u="none" strike="noStrike" kern="0" cap="none" spc="0" normalizeH="0" baseline="0" noProof="0" dirty="0">
              <a:ln>
                <a:noFill/>
              </a:ln>
              <a:solidFill>
                <a:srgbClr val="000000"/>
              </a:solidFill>
              <a:effectLst/>
              <a:uLnTx/>
              <a:uFillTx/>
              <a:latin typeface="Calibri"/>
              <a:cs typeface="Arial"/>
              <a:sym typeface="Arial"/>
            </a:endParaRPr>
          </a:p>
        </p:txBody>
      </p:sp>
      <p:pic>
        <p:nvPicPr>
          <p:cNvPr id="2" name="Picture 1">
            <a:extLst>
              <a:ext uri="{FF2B5EF4-FFF2-40B4-BE49-F238E27FC236}">
                <a16:creationId xmlns:a16="http://schemas.microsoft.com/office/drawing/2014/main" xmlns="" id="{C85855CC-1993-2345-1043-6ADC4EEAEF36}"/>
              </a:ext>
            </a:extLst>
          </p:cNvPr>
          <p:cNvPicPr>
            <a:picLocks noChangeAspect="1"/>
          </p:cNvPicPr>
          <p:nvPr/>
        </p:nvPicPr>
        <p:blipFill>
          <a:blip r:embed="rId3"/>
          <a:stretch>
            <a:fillRect/>
          </a:stretch>
        </p:blipFill>
        <p:spPr>
          <a:xfrm>
            <a:off x="2399269" y="1735058"/>
            <a:ext cx="6956139" cy="1121761"/>
          </a:xfrm>
          <a:prstGeom prst="rect">
            <a:avLst/>
          </a:prstGeom>
        </p:spPr>
      </p:pic>
      <p:pic>
        <p:nvPicPr>
          <p:cNvPr id="3" name="Picture 2">
            <a:extLst>
              <a:ext uri="{FF2B5EF4-FFF2-40B4-BE49-F238E27FC236}">
                <a16:creationId xmlns:a16="http://schemas.microsoft.com/office/drawing/2014/main" xmlns="" id="{DAABF257-E4AE-433F-D26C-74941BF30203}"/>
              </a:ext>
            </a:extLst>
          </p:cNvPr>
          <p:cNvPicPr>
            <a:picLocks noChangeAspect="1"/>
          </p:cNvPicPr>
          <p:nvPr/>
        </p:nvPicPr>
        <p:blipFill>
          <a:blip r:embed="rId4"/>
          <a:stretch>
            <a:fillRect/>
          </a:stretch>
        </p:blipFill>
        <p:spPr>
          <a:xfrm>
            <a:off x="1402229" y="2612800"/>
            <a:ext cx="8791194" cy="3023878"/>
          </a:xfrm>
          <a:prstGeom prst="rect">
            <a:avLst/>
          </a:prstGeom>
        </p:spPr>
      </p:pic>
      <p:pic>
        <p:nvPicPr>
          <p:cNvPr id="4" name="Picture 3">
            <a:extLst>
              <a:ext uri="{FF2B5EF4-FFF2-40B4-BE49-F238E27FC236}">
                <a16:creationId xmlns:a16="http://schemas.microsoft.com/office/drawing/2014/main" xmlns="" id="{AC675820-8B61-AC02-26E4-2CA7EAFDEE28}"/>
              </a:ext>
            </a:extLst>
          </p:cNvPr>
          <p:cNvPicPr>
            <a:picLocks noChangeAspect="1"/>
          </p:cNvPicPr>
          <p:nvPr/>
        </p:nvPicPr>
        <p:blipFill>
          <a:blip r:embed="rId5"/>
          <a:stretch>
            <a:fillRect/>
          </a:stretch>
        </p:blipFill>
        <p:spPr>
          <a:xfrm>
            <a:off x="2508599" y="4832205"/>
            <a:ext cx="6956139" cy="156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6728"/>
                                        </p:tgtEl>
                                        <p:attrNameLst>
                                          <p:attrName>style.visibility</p:attrName>
                                        </p:attrNameLst>
                                      </p:cBhvr>
                                      <p:to>
                                        <p:strVal val="visible"/>
                                      </p:to>
                                    </p:set>
                                    <p:anim calcmode="lin" valueType="num">
                                      <p:cBhvr>
                                        <p:cTn id="10" dur="500" fill="hold"/>
                                        <p:tgtEl>
                                          <p:spTgt spid="6728"/>
                                        </p:tgtEl>
                                        <p:attrNameLst>
                                          <p:attrName>ppt_w</p:attrName>
                                        </p:attrNameLst>
                                      </p:cBhvr>
                                      <p:tavLst>
                                        <p:tav tm="0">
                                          <p:val>
                                            <p:fltVal val="0"/>
                                          </p:val>
                                        </p:tav>
                                        <p:tav tm="100000">
                                          <p:val>
                                            <p:strVal val="#ppt_w"/>
                                          </p:val>
                                        </p:tav>
                                      </p:tavLst>
                                    </p:anim>
                                    <p:anim calcmode="lin" valueType="num">
                                      <p:cBhvr>
                                        <p:cTn id="11" dur="500" fill="hold"/>
                                        <p:tgtEl>
                                          <p:spTgt spid="6728"/>
                                        </p:tgtEl>
                                        <p:attrNameLst>
                                          <p:attrName>ppt_h</p:attrName>
                                        </p:attrNameLst>
                                      </p:cBhvr>
                                      <p:tavLst>
                                        <p:tav tm="0">
                                          <p:val>
                                            <p:fltVal val="0"/>
                                          </p:val>
                                        </p:tav>
                                        <p:tav tm="100000">
                                          <p:val>
                                            <p:strVal val="#ppt_h"/>
                                          </p:val>
                                        </p:tav>
                                      </p:tavLst>
                                    </p:anim>
                                    <p:animEffect transition="in" filter="fade">
                                      <p:cBhvr>
                                        <p:cTn id="12" dur="500"/>
                                        <p:tgtEl>
                                          <p:spTgt spid="67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xmlns="" id="{C54166F4-D983-76F0-5220-7F7C68F0FB16}"/>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xmlns="" id="{9ED11FF9-0B8A-BDC7-6C94-2438BA063321}"/>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xmlns="" id="{5ECC4578-47A9-2110-E02B-09DF9649C2B4}"/>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9" name="图片 2" descr="35">
              <a:extLst>
                <a:ext uri="{FF2B5EF4-FFF2-40B4-BE49-F238E27FC236}">
                  <a16:creationId xmlns:a16="http://schemas.microsoft.com/office/drawing/2014/main" xmlns="" id="{C2DA1456-41EA-C4E4-CA27-EBAC92D22436}"/>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xmlns="" id="{BA0C3FF9-77EE-510C-E3BD-1CF2EE17B2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xmlns="" id="{D2600174-032E-64CC-EBF4-9EA65A6E076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803431C2-3EF0-BC1F-1CC3-09BABC5ACEE2}"/>
              </a:ext>
            </a:extLst>
          </p:cNvPr>
          <p:cNvSpPr txBox="1"/>
          <p:nvPr/>
        </p:nvSpPr>
        <p:spPr>
          <a:xfrm>
            <a:off x="2301410" y="821933"/>
            <a:ext cx="8157681" cy="2372444"/>
          </a:xfrm>
          <a:prstGeom prst="rect">
            <a:avLst/>
          </a:prstGeom>
          <a:noFill/>
        </p:spPr>
        <p:txBody>
          <a:bodyPr wrap="square" rtlCol="0">
            <a:spAutoFit/>
          </a:bodyPr>
          <a:lstStyle/>
          <a:p>
            <a:pPr algn="just">
              <a:spcAft>
                <a:spcPts val="500"/>
              </a:spcAft>
            </a:pPr>
            <a:r>
              <a:rPr lang="vi-VN" sz="3600" dirty="0">
                <a:solidFill>
                  <a:srgbClr val="002060"/>
                </a:solidFill>
                <a:latin typeface="Calibri" panose="020F0502020204030204" pitchFamily="34" charset="0"/>
                <a:cs typeface="Calibri" panose="020F0502020204030204" pitchFamily="34" charset="0"/>
              </a:rPr>
              <a:t>“Thực ra ở bất cứ đâu cũng có những điều để chúng ta học hỏi. Như ở</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ngay bến sông này, anh</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được gặp rất nhiều thuyền</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từ khắp nơi đổ về.”</a:t>
            </a:r>
          </a:p>
        </p:txBody>
      </p:sp>
      <p:sp>
        <p:nvSpPr>
          <p:cNvPr id="16" name="Hình chữ nhật: Góc Tròn 23">
            <a:extLst>
              <a:ext uri="{FF2B5EF4-FFF2-40B4-BE49-F238E27FC236}">
                <a16:creationId xmlns:a16="http://schemas.microsoft.com/office/drawing/2014/main" xmlns="" id="{040549B3-B1D5-E506-1963-99935D39B788}"/>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Đò</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ngang</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96123292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xmlns="" id="{CB92DA5C-CF48-19E2-BE43-FEA14B1C77C1}"/>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xmlns="" id="{CBEEA1B3-609E-4F91-6D2A-22A6B60CC049}"/>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xmlns="" id="{F06A6CAB-AA06-09A3-00A2-295158530A3F}"/>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8" name="图片 2" descr="35">
              <a:extLst>
                <a:ext uri="{FF2B5EF4-FFF2-40B4-BE49-F238E27FC236}">
                  <a16:creationId xmlns:a16="http://schemas.microsoft.com/office/drawing/2014/main" xmlns="" id="{0331953E-E8EA-97CF-273A-E0E887650B83}"/>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xmlns="" id="{B9DE6536-D8B5-3445-8CC6-B06DC9207D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xmlns="" id="{520F2D5C-1069-8829-A947-A988D156FE1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7DBA5986-A123-CF7E-AA5C-D411CC52B91B}"/>
              </a:ext>
            </a:extLst>
          </p:cNvPr>
          <p:cNvSpPr txBox="1"/>
          <p:nvPr/>
        </p:nvSpPr>
        <p:spPr>
          <a:xfrm>
            <a:off x="2301410" y="821933"/>
            <a:ext cx="8157681" cy="2123658"/>
          </a:xfrm>
          <a:prstGeom prst="rect">
            <a:avLst/>
          </a:prstGeom>
          <a:noFill/>
        </p:spPr>
        <p:txBody>
          <a:bodyPr wrap="square" rtlCol="0">
            <a:spAutoFit/>
          </a:bodyPr>
          <a:lstStyle/>
          <a:p>
            <a:pPr algn="just">
              <a:spcAft>
                <a:spcPts val="500"/>
              </a:spcAft>
            </a:pPr>
            <a:r>
              <a:rPr lang="vi-VN" sz="4400" dirty="0">
                <a:solidFill>
                  <a:srgbClr val="002060"/>
                </a:solidFill>
                <a:latin typeface="Calibri" panose="020F0502020204030204" pitchFamily="34" charset="0"/>
                <a:cs typeface="Calibri" panose="020F0502020204030204" pitchFamily="34" charset="0"/>
              </a:rPr>
              <a:t>“Tại sao mình không thể trở thành một tay trống</a:t>
            </a:r>
            <a:r>
              <a:rPr lang="en-US" sz="4400" dirty="0">
                <a:solidFill>
                  <a:srgbClr val="002060"/>
                </a:solidFill>
                <a:latin typeface="Calibri" panose="020F0502020204030204" pitchFamily="34" charset="0"/>
                <a:cs typeface="Calibri" panose="020F0502020204030204" pitchFamily="34" charset="0"/>
              </a:rPr>
              <a:t> </a:t>
            </a:r>
            <a:r>
              <a:rPr lang="vi-VN" sz="4400" dirty="0">
                <a:solidFill>
                  <a:srgbClr val="002060"/>
                </a:solidFill>
                <a:latin typeface="Calibri" panose="020F0502020204030204" pitchFamily="34" charset="0"/>
                <a:cs typeface="Calibri" panose="020F0502020204030204" pitchFamily="34" charset="0"/>
              </a:rPr>
              <a:t>nhỉ?” </a:t>
            </a:r>
            <a:r>
              <a:rPr lang="en-US" sz="4400" dirty="0">
                <a:solidFill>
                  <a:srgbClr val="002060"/>
                </a:solidFill>
                <a:latin typeface="Calibri" panose="020F0502020204030204" pitchFamily="34" charset="0"/>
                <a:cs typeface="Calibri" panose="020F0502020204030204" pitchFamily="34" charset="0"/>
              </a:rPr>
              <a:t>-</a:t>
            </a:r>
            <a:r>
              <a:rPr lang="vi-VN" sz="4400" dirty="0">
                <a:solidFill>
                  <a:srgbClr val="002060"/>
                </a:solidFill>
                <a:latin typeface="Calibri" panose="020F0502020204030204" pitchFamily="34" charset="0"/>
                <a:cs typeface="Calibri" panose="020F0502020204030204" pitchFamily="34" charset="0"/>
              </a:rPr>
              <a:t> Cô bé khẽ hỏi</a:t>
            </a:r>
            <a:r>
              <a:rPr lang="en-US" sz="4400" dirty="0">
                <a:solidFill>
                  <a:srgbClr val="002060"/>
                </a:solidFill>
                <a:latin typeface="Calibri" panose="020F0502020204030204" pitchFamily="34" charset="0"/>
                <a:cs typeface="Calibri" panose="020F0502020204030204" pitchFamily="34" charset="0"/>
              </a:rPr>
              <a:t> </a:t>
            </a:r>
            <a:r>
              <a:rPr lang="vi-VN" sz="4400" dirty="0">
                <a:solidFill>
                  <a:srgbClr val="002060"/>
                </a:solidFill>
                <a:latin typeface="Calibri" panose="020F0502020204030204" pitchFamily="34" charset="0"/>
                <a:cs typeface="Calibri" panose="020F0502020204030204" pitchFamily="34" charset="0"/>
              </a:rPr>
              <a:t>những con sóng xô bờ.</a:t>
            </a:r>
          </a:p>
        </p:txBody>
      </p:sp>
      <p:sp>
        <p:nvSpPr>
          <p:cNvPr id="16" name="Hình chữ nhật: Góc Tròn 23">
            <a:extLst>
              <a:ext uri="{FF2B5EF4-FFF2-40B4-BE49-F238E27FC236}">
                <a16:creationId xmlns:a16="http://schemas.microsoft.com/office/drawing/2014/main" xmlns="" id="{931C0A1C-78C6-D57A-FBB0-883BF7DA8CE6}"/>
              </a:ext>
            </a:extLst>
          </p:cNvPr>
          <p:cNvSpPr/>
          <p:nvPr/>
        </p:nvSpPr>
        <p:spPr>
          <a:xfrm>
            <a:off x="3710084" y="3832260"/>
            <a:ext cx="5002401" cy="1120207"/>
          </a:xfrm>
          <a:custGeom>
            <a:avLst/>
            <a:gdLst>
              <a:gd name="connsiteX0" fmla="*/ 0 w 5002401"/>
              <a:gd name="connsiteY0" fmla="*/ 186705 h 1120207"/>
              <a:gd name="connsiteX1" fmla="*/ 186705 w 5002401"/>
              <a:gd name="connsiteY1" fmla="*/ 0 h 1120207"/>
              <a:gd name="connsiteX2" fmla="*/ 847989 w 5002401"/>
              <a:gd name="connsiteY2" fmla="*/ 0 h 1120207"/>
              <a:gd name="connsiteX3" fmla="*/ 1462984 w 5002401"/>
              <a:gd name="connsiteY3" fmla="*/ 0 h 1120207"/>
              <a:gd name="connsiteX4" fmla="*/ 2170558 w 5002401"/>
              <a:gd name="connsiteY4" fmla="*/ 0 h 1120207"/>
              <a:gd name="connsiteX5" fmla="*/ 2739263 w 5002401"/>
              <a:gd name="connsiteY5" fmla="*/ 0 h 1120207"/>
              <a:gd name="connsiteX6" fmla="*/ 3493127 w 5002401"/>
              <a:gd name="connsiteY6" fmla="*/ 0 h 1120207"/>
              <a:gd name="connsiteX7" fmla="*/ 4246991 w 5002401"/>
              <a:gd name="connsiteY7" fmla="*/ 0 h 1120207"/>
              <a:gd name="connsiteX8" fmla="*/ 4815696 w 5002401"/>
              <a:gd name="connsiteY8" fmla="*/ 0 h 1120207"/>
              <a:gd name="connsiteX9" fmla="*/ 5002401 w 5002401"/>
              <a:gd name="connsiteY9" fmla="*/ 186705 h 1120207"/>
              <a:gd name="connsiteX10" fmla="*/ 5002401 w 5002401"/>
              <a:gd name="connsiteY10" fmla="*/ 575039 h 1120207"/>
              <a:gd name="connsiteX11" fmla="*/ 5002401 w 5002401"/>
              <a:gd name="connsiteY11" fmla="*/ 933502 h 1120207"/>
              <a:gd name="connsiteX12" fmla="*/ 4815696 w 5002401"/>
              <a:gd name="connsiteY12" fmla="*/ 1120207 h 1120207"/>
              <a:gd name="connsiteX13" fmla="*/ 4246991 w 5002401"/>
              <a:gd name="connsiteY13" fmla="*/ 1120207 h 1120207"/>
              <a:gd name="connsiteX14" fmla="*/ 3493127 w 5002401"/>
              <a:gd name="connsiteY14" fmla="*/ 1120207 h 1120207"/>
              <a:gd name="connsiteX15" fmla="*/ 2970712 w 5002401"/>
              <a:gd name="connsiteY15" fmla="*/ 1120207 h 1120207"/>
              <a:gd name="connsiteX16" fmla="*/ 2263138 w 5002401"/>
              <a:gd name="connsiteY16" fmla="*/ 1120207 h 1120207"/>
              <a:gd name="connsiteX17" fmla="*/ 1740723 w 5002401"/>
              <a:gd name="connsiteY17" fmla="*/ 1120207 h 1120207"/>
              <a:gd name="connsiteX18" fmla="*/ 1172019 w 5002401"/>
              <a:gd name="connsiteY18" fmla="*/ 1120207 h 1120207"/>
              <a:gd name="connsiteX19" fmla="*/ 186705 w 5002401"/>
              <a:gd name="connsiteY19" fmla="*/ 1120207 h 1120207"/>
              <a:gd name="connsiteX20" fmla="*/ 0 w 5002401"/>
              <a:gd name="connsiteY20" fmla="*/ 933502 h 1120207"/>
              <a:gd name="connsiteX21" fmla="*/ 0 w 5002401"/>
              <a:gd name="connsiteY21" fmla="*/ 575039 h 1120207"/>
              <a:gd name="connsiteX22" fmla="*/ 0 w 5002401"/>
              <a:gd name="connsiteY22"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02401" h="1120207" fill="none" extrusionOk="0">
                <a:moveTo>
                  <a:pt x="0" y="186705"/>
                </a:moveTo>
                <a:cubicBezTo>
                  <a:pt x="-5690" y="68651"/>
                  <a:pt x="102422" y="-10810"/>
                  <a:pt x="186705" y="0"/>
                </a:cubicBezTo>
                <a:cubicBezTo>
                  <a:pt x="365087" y="27126"/>
                  <a:pt x="628961" y="-189"/>
                  <a:pt x="847989" y="0"/>
                </a:cubicBezTo>
                <a:cubicBezTo>
                  <a:pt x="1067017" y="189"/>
                  <a:pt x="1264365" y="2966"/>
                  <a:pt x="1462984" y="0"/>
                </a:cubicBezTo>
                <a:cubicBezTo>
                  <a:pt x="1661603" y="-2966"/>
                  <a:pt x="1890907" y="2621"/>
                  <a:pt x="2170558" y="0"/>
                </a:cubicBezTo>
                <a:cubicBezTo>
                  <a:pt x="2450209" y="-2621"/>
                  <a:pt x="2475029" y="-19873"/>
                  <a:pt x="2739263" y="0"/>
                </a:cubicBezTo>
                <a:cubicBezTo>
                  <a:pt x="3003497" y="19873"/>
                  <a:pt x="3316573" y="-14401"/>
                  <a:pt x="3493127" y="0"/>
                </a:cubicBezTo>
                <a:cubicBezTo>
                  <a:pt x="3669681" y="14401"/>
                  <a:pt x="3908729" y="3394"/>
                  <a:pt x="4246991" y="0"/>
                </a:cubicBezTo>
                <a:cubicBezTo>
                  <a:pt x="4585253" y="-3394"/>
                  <a:pt x="4559401" y="8946"/>
                  <a:pt x="4815696" y="0"/>
                </a:cubicBezTo>
                <a:cubicBezTo>
                  <a:pt x="4923146" y="23554"/>
                  <a:pt x="5011524" y="84414"/>
                  <a:pt x="5002401" y="186705"/>
                </a:cubicBezTo>
                <a:cubicBezTo>
                  <a:pt x="4998094" y="347057"/>
                  <a:pt x="4986524" y="391054"/>
                  <a:pt x="5002401" y="575039"/>
                </a:cubicBezTo>
                <a:cubicBezTo>
                  <a:pt x="5018278" y="759024"/>
                  <a:pt x="4986411" y="848411"/>
                  <a:pt x="5002401" y="933502"/>
                </a:cubicBezTo>
                <a:cubicBezTo>
                  <a:pt x="5004673" y="1031212"/>
                  <a:pt x="4934305" y="1109079"/>
                  <a:pt x="4815696" y="1120207"/>
                </a:cubicBezTo>
                <a:cubicBezTo>
                  <a:pt x="4550122" y="1113704"/>
                  <a:pt x="4399830" y="1098328"/>
                  <a:pt x="4246991" y="1120207"/>
                </a:cubicBezTo>
                <a:cubicBezTo>
                  <a:pt x="4094153" y="1142086"/>
                  <a:pt x="3742675" y="1101329"/>
                  <a:pt x="3493127" y="1120207"/>
                </a:cubicBezTo>
                <a:cubicBezTo>
                  <a:pt x="3243579" y="1139085"/>
                  <a:pt x="3094474" y="1134268"/>
                  <a:pt x="2970712" y="1120207"/>
                </a:cubicBezTo>
                <a:cubicBezTo>
                  <a:pt x="2846950" y="1106146"/>
                  <a:pt x="2412207" y="1148317"/>
                  <a:pt x="2263138" y="1120207"/>
                </a:cubicBezTo>
                <a:cubicBezTo>
                  <a:pt x="2114069" y="1092097"/>
                  <a:pt x="1853804" y="1117749"/>
                  <a:pt x="1740723" y="1120207"/>
                </a:cubicBezTo>
                <a:cubicBezTo>
                  <a:pt x="1627642" y="1122665"/>
                  <a:pt x="1427696" y="1111547"/>
                  <a:pt x="1172019" y="1120207"/>
                </a:cubicBezTo>
                <a:cubicBezTo>
                  <a:pt x="916342" y="1128867"/>
                  <a:pt x="504110" y="1156777"/>
                  <a:pt x="186705" y="1120207"/>
                </a:cubicBezTo>
                <a:cubicBezTo>
                  <a:pt x="64522" y="1114263"/>
                  <a:pt x="-12027" y="1058264"/>
                  <a:pt x="0" y="933502"/>
                </a:cubicBezTo>
                <a:cubicBezTo>
                  <a:pt x="-12640" y="768508"/>
                  <a:pt x="1663" y="678844"/>
                  <a:pt x="0" y="575039"/>
                </a:cubicBezTo>
                <a:cubicBezTo>
                  <a:pt x="-1663" y="471234"/>
                  <a:pt x="184" y="336615"/>
                  <a:pt x="0" y="186705"/>
                </a:cubicBezTo>
                <a:close/>
              </a:path>
              <a:path w="5002401" h="1120207" stroke="0" extrusionOk="0">
                <a:moveTo>
                  <a:pt x="0" y="186705"/>
                </a:moveTo>
                <a:cubicBezTo>
                  <a:pt x="16726" y="80783"/>
                  <a:pt x="83135" y="18598"/>
                  <a:pt x="186705" y="0"/>
                </a:cubicBezTo>
                <a:cubicBezTo>
                  <a:pt x="306915" y="-11009"/>
                  <a:pt x="566653" y="12853"/>
                  <a:pt x="709120" y="0"/>
                </a:cubicBezTo>
                <a:cubicBezTo>
                  <a:pt x="851587" y="-12853"/>
                  <a:pt x="1016611" y="-16790"/>
                  <a:pt x="1231534" y="0"/>
                </a:cubicBezTo>
                <a:cubicBezTo>
                  <a:pt x="1446457" y="16790"/>
                  <a:pt x="1542217" y="10476"/>
                  <a:pt x="1846529" y="0"/>
                </a:cubicBezTo>
                <a:cubicBezTo>
                  <a:pt x="2150842" y="-10476"/>
                  <a:pt x="2427937" y="34485"/>
                  <a:pt x="2600393" y="0"/>
                </a:cubicBezTo>
                <a:cubicBezTo>
                  <a:pt x="2772849" y="-34485"/>
                  <a:pt x="2879964" y="12462"/>
                  <a:pt x="3122808" y="0"/>
                </a:cubicBezTo>
                <a:cubicBezTo>
                  <a:pt x="3365652" y="-12462"/>
                  <a:pt x="3545021" y="25593"/>
                  <a:pt x="3691512" y="0"/>
                </a:cubicBezTo>
                <a:cubicBezTo>
                  <a:pt x="3838003" y="-25593"/>
                  <a:pt x="4557534" y="33045"/>
                  <a:pt x="4815696" y="0"/>
                </a:cubicBezTo>
                <a:cubicBezTo>
                  <a:pt x="4926854" y="4879"/>
                  <a:pt x="4982774" y="71811"/>
                  <a:pt x="5002401" y="186705"/>
                </a:cubicBezTo>
                <a:cubicBezTo>
                  <a:pt x="5018227" y="298996"/>
                  <a:pt x="5013993" y="432489"/>
                  <a:pt x="5002401" y="545168"/>
                </a:cubicBezTo>
                <a:cubicBezTo>
                  <a:pt x="4990809" y="657847"/>
                  <a:pt x="4989929" y="762353"/>
                  <a:pt x="5002401" y="933502"/>
                </a:cubicBezTo>
                <a:cubicBezTo>
                  <a:pt x="5022810" y="1039197"/>
                  <a:pt x="4918283" y="1122757"/>
                  <a:pt x="4815696" y="1120207"/>
                </a:cubicBezTo>
                <a:cubicBezTo>
                  <a:pt x="4638913" y="1102642"/>
                  <a:pt x="4471317" y="1117297"/>
                  <a:pt x="4200701" y="1120207"/>
                </a:cubicBezTo>
                <a:cubicBezTo>
                  <a:pt x="3930086" y="1123117"/>
                  <a:pt x="3806086" y="1104048"/>
                  <a:pt x="3446837" y="1120207"/>
                </a:cubicBezTo>
                <a:cubicBezTo>
                  <a:pt x="3087588" y="1136366"/>
                  <a:pt x="3113937" y="1141273"/>
                  <a:pt x="2924423" y="1120207"/>
                </a:cubicBezTo>
                <a:cubicBezTo>
                  <a:pt x="2734909" y="1099141"/>
                  <a:pt x="2491088" y="1148664"/>
                  <a:pt x="2263138" y="1120207"/>
                </a:cubicBezTo>
                <a:cubicBezTo>
                  <a:pt x="2035188" y="1091750"/>
                  <a:pt x="1824187" y="1108259"/>
                  <a:pt x="1648144" y="1120207"/>
                </a:cubicBezTo>
                <a:cubicBezTo>
                  <a:pt x="1472101" y="1132155"/>
                  <a:pt x="1118614" y="1122695"/>
                  <a:pt x="940569" y="1120207"/>
                </a:cubicBezTo>
                <a:cubicBezTo>
                  <a:pt x="762524" y="1117719"/>
                  <a:pt x="509525" y="1086477"/>
                  <a:pt x="186705" y="1120207"/>
                </a:cubicBezTo>
                <a:cubicBezTo>
                  <a:pt x="81030" y="1121194"/>
                  <a:pt x="14662" y="1032141"/>
                  <a:pt x="0" y="933502"/>
                </a:cubicBezTo>
                <a:cubicBezTo>
                  <a:pt x="-10028" y="801672"/>
                  <a:pt x="3855" y="734720"/>
                  <a:pt x="0" y="582507"/>
                </a:cubicBezTo>
                <a:cubicBezTo>
                  <a:pt x="-3855" y="430294"/>
                  <a:pt x="10240" y="305801"/>
                  <a:pt x="0" y="186705"/>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Nghệ</a:t>
            </a:r>
            <a:r>
              <a:rPr lang="en-US" sz="4000" b="1" kern="0" dirty="0">
                <a:solidFill>
                  <a:srgbClr val="F0F0F0"/>
                </a:solidFill>
                <a:latin typeface="Calibri"/>
                <a:sym typeface="Arial"/>
              </a:rPr>
              <a:t> </a:t>
            </a:r>
            <a:r>
              <a:rPr lang="en-US" sz="4000" b="1" kern="0" dirty="0" err="1">
                <a:solidFill>
                  <a:srgbClr val="F0F0F0"/>
                </a:solidFill>
                <a:latin typeface="Calibri"/>
                <a:sym typeface="Arial"/>
              </a:rPr>
              <a:t>sĩ</a:t>
            </a:r>
            <a:r>
              <a:rPr lang="en-US" sz="4000" b="1" kern="0" dirty="0">
                <a:solidFill>
                  <a:srgbClr val="F0F0F0"/>
                </a:solidFill>
                <a:latin typeface="Calibri"/>
                <a:sym typeface="Arial"/>
              </a:rPr>
              <a:t> </a:t>
            </a:r>
            <a:r>
              <a:rPr lang="en-US" sz="4000" b="1" kern="0" dirty="0" err="1">
                <a:solidFill>
                  <a:srgbClr val="F0F0F0"/>
                </a:solidFill>
                <a:latin typeface="Calibri"/>
                <a:sym typeface="Arial"/>
              </a:rPr>
              <a:t>trống</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4137214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xmlns="" id="{48482501-A347-B100-9D51-ED27E9B5D091}"/>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xmlns="" id="{A1B19E2B-8EB0-382D-707F-868ABF69DD31}"/>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xmlns="" id="{19CBCA22-03AE-C74E-5C8F-B0910B41FADE}"/>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9" name="图片 2" descr="35">
              <a:extLst>
                <a:ext uri="{FF2B5EF4-FFF2-40B4-BE49-F238E27FC236}">
                  <a16:creationId xmlns:a16="http://schemas.microsoft.com/office/drawing/2014/main" xmlns="" id="{8183659A-AB35-4680-2797-B3F20A69FC0D}"/>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xmlns="" id="{E4E63096-E3EC-DA60-CEE6-3A7E9A2222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xmlns="" id="{2A402758-B8E1-AA4B-5EDD-9829CB8B7C2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F0E79682-F7E8-E233-1C58-D1BBBB6DB531}"/>
              </a:ext>
            </a:extLst>
          </p:cNvPr>
          <p:cNvSpPr txBox="1"/>
          <p:nvPr/>
        </p:nvSpPr>
        <p:spPr>
          <a:xfrm>
            <a:off x="2301410" y="821933"/>
            <a:ext cx="8219327" cy="2308324"/>
          </a:xfrm>
          <a:prstGeom prst="rect">
            <a:avLst/>
          </a:prstGeom>
          <a:noFill/>
        </p:spPr>
        <p:txBody>
          <a:bodyPr wrap="square" rtlCol="0">
            <a:spAutoFit/>
          </a:bodyPr>
          <a:lstStyle/>
          <a:p>
            <a:pPr algn="just">
              <a:spcAft>
                <a:spcPts val="500"/>
              </a:spcAft>
            </a:pPr>
            <a:r>
              <a:rPr lang="vi-VN" sz="4800" dirty="0">
                <a:solidFill>
                  <a:srgbClr val="002060"/>
                </a:solidFill>
                <a:latin typeface="Calibri" panose="020F0502020204030204" pitchFamily="34" charset="0"/>
                <a:cs typeface="Calibri" panose="020F0502020204030204" pitchFamily="34" charset="0"/>
              </a:rPr>
              <a:t>“Đúng rồi, mỗi loài hoa có một vẻ đẹp riêng con ạ. Con người cũng vậy.”</a:t>
            </a:r>
          </a:p>
        </p:txBody>
      </p:sp>
      <p:sp>
        <p:nvSpPr>
          <p:cNvPr id="16" name="Hình chữ nhật: Góc Tròn 23">
            <a:extLst>
              <a:ext uri="{FF2B5EF4-FFF2-40B4-BE49-F238E27FC236}">
                <a16:creationId xmlns:a16="http://schemas.microsoft.com/office/drawing/2014/main" xmlns="" id="{77B304C3-5FE3-DF23-A1E2-FE0C775CAFC1}"/>
              </a:ext>
            </a:extLst>
          </p:cNvPr>
          <p:cNvSpPr/>
          <p:nvPr/>
        </p:nvSpPr>
        <p:spPr>
          <a:xfrm>
            <a:off x="3710084" y="3832260"/>
            <a:ext cx="5433916" cy="1489753"/>
          </a:xfrm>
          <a:custGeom>
            <a:avLst/>
            <a:gdLst>
              <a:gd name="connsiteX0" fmla="*/ 0 w 5433916"/>
              <a:gd name="connsiteY0" fmla="*/ 248297 h 1489753"/>
              <a:gd name="connsiteX1" fmla="*/ 248297 w 5433916"/>
              <a:gd name="connsiteY1" fmla="*/ 0 h 1489753"/>
              <a:gd name="connsiteX2" fmla="*/ 914835 w 5433916"/>
              <a:gd name="connsiteY2" fmla="*/ 0 h 1489753"/>
              <a:gd name="connsiteX3" fmla="*/ 1433254 w 5433916"/>
              <a:gd name="connsiteY3" fmla="*/ 0 h 1489753"/>
              <a:gd name="connsiteX4" fmla="*/ 2149166 w 5433916"/>
              <a:gd name="connsiteY4" fmla="*/ 0 h 1489753"/>
              <a:gd name="connsiteX5" fmla="*/ 2865078 w 5433916"/>
              <a:gd name="connsiteY5" fmla="*/ 0 h 1489753"/>
              <a:gd name="connsiteX6" fmla="*/ 3383496 w 5433916"/>
              <a:gd name="connsiteY6" fmla="*/ 0 h 1489753"/>
              <a:gd name="connsiteX7" fmla="*/ 3852542 w 5433916"/>
              <a:gd name="connsiteY7" fmla="*/ 0 h 1489753"/>
              <a:gd name="connsiteX8" fmla="*/ 4469707 w 5433916"/>
              <a:gd name="connsiteY8" fmla="*/ 0 h 1489753"/>
              <a:gd name="connsiteX9" fmla="*/ 5185619 w 5433916"/>
              <a:gd name="connsiteY9" fmla="*/ 0 h 1489753"/>
              <a:gd name="connsiteX10" fmla="*/ 5433916 w 5433916"/>
              <a:gd name="connsiteY10" fmla="*/ 248297 h 1489753"/>
              <a:gd name="connsiteX11" fmla="*/ 5433916 w 5433916"/>
              <a:gd name="connsiteY11" fmla="*/ 725013 h 1489753"/>
              <a:gd name="connsiteX12" fmla="*/ 5433916 w 5433916"/>
              <a:gd name="connsiteY12" fmla="*/ 1241456 h 1489753"/>
              <a:gd name="connsiteX13" fmla="*/ 5185619 w 5433916"/>
              <a:gd name="connsiteY13" fmla="*/ 1489753 h 1489753"/>
              <a:gd name="connsiteX14" fmla="*/ 4568454 w 5433916"/>
              <a:gd name="connsiteY14" fmla="*/ 1489753 h 1489753"/>
              <a:gd name="connsiteX15" fmla="*/ 4099408 w 5433916"/>
              <a:gd name="connsiteY15" fmla="*/ 1489753 h 1489753"/>
              <a:gd name="connsiteX16" fmla="*/ 3580989 w 5433916"/>
              <a:gd name="connsiteY16" fmla="*/ 1489753 h 1489753"/>
              <a:gd name="connsiteX17" fmla="*/ 3013197 w 5433916"/>
              <a:gd name="connsiteY17" fmla="*/ 1489753 h 1489753"/>
              <a:gd name="connsiteX18" fmla="*/ 2544152 w 5433916"/>
              <a:gd name="connsiteY18" fmla="*/ 1489753 h 1489753"/>
              <a:gd name="connsiteX19" fmla="*/ 1976360 w 5433916"/>
              <a:gd name="connsiteY19" fmla="*/ 1489753 h 1489753"/>
              <a:gd name="connsiteX20" fmla="*/ 1457941 w 5433916"/>
              <a:gd name="connsiteY20" fmla="*/ 1489753 h 1489753"/>
              <a:gd name="connsiteX21" fmla="*/ 840776 w 5433916"/>
              <a:gd name="connsiteY21" fmla="*/ 1489753 h 1489753"/>
              <a:gd name="connsiteX22" fmla="*/ 248297 w 5433916"/>
              <a:gd name="connsiteY22" fmla="*/ 1489753 h 1489753"/>
              <a:gd name="connsiteX23" fmla="*/ 0 w 5433916"/>
              <a:gd name="connsiteY23" fmla="*/ 1241456 h 1489753"/>
              <a:gd name="connsiteX24" fmla="*/ 0 w 5433916"/>
              <a:gd name="connsiteY24" fmla="*/ 774671 h 1489753"/>
              <a:gd name="connsiteX25" fmla="*/ 0 w 5433916"/>
              <a:gd name="connsiteY25" fmla="*/ 248297 h 148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33916" h="1489753" fill="none" extrusionOk="0">
                <a:moveTo>
                  <a:pt x="0" y="248297"/>
                </a:moveTo>
                <a:cubicBezTo>
                  <a:pt x="23935" y="86863"/>
                  <a:pt x="97603" y="-26782"/>
                  <a:pt x="248297" y="0"/>
                </a:cubicBezTo>
                <a:cubicBezTo>
                  <a:pt x="520010" y="-27245"/>
                  <a:pt x="675223" y="-12319"/>
                  <a:pt x="914835" y="0"/>
                </a:cubicBezTo>
                <a:cubicBezTo>
                  <a:pt x="1154447" y="12319"/>
                  <a:pt x="1257676" y="21693"/>
                  <a:pt x="1433254" y="0"/>
                </a:cubicBezTo>
                <a:cubicBezTo>
                  <a:pt x="1608832" y="-21693"/>
                  <a:pt x="1918378" y="10634"/>
                  <a:pt x="2149166" y="0"/>
                </a:cubicBezTo>
                <a:cubicBezTo>
                  <a:pt x="2379954" y="-10634"/>
                  <a:pt x="2712623" y="24185"/>
                  <a:pt x="2865078" y="0"/>
                </a:cubicBezTo>
                <a:cubicBezTo>
                  <a:pt x="3017533" y="-24185"/>
                  <a:pt x="3196489" y="19213"/>
                  <a:pt x="3383496" y="0"/>
                </a:cubicBezTo>
                <a:cubicBezTo>
                  <a:pt x="3570503" y="-19213"/>
                  <a:pt x="3656016" y="114"/>
                  <a:pt x="3852542" y="0"/>
                </a:cubicBezTo>
                <a:cubicBezTo>
                  <a:pt x="4049068" y="-114"/>
                  <a:pt x="4260146" y="-17786"/>
                  <a:pt x="4469707" y="0"/>
                </a:cubicBezTo>
                <a:cubicBezTo>
                  <a:pt x="4679268" y="17786"/>
                  <a:pt x="4882324" y="13027"/>
                  <a:pt x="5185619" y="0"/>
                </a:cubicBezTo>
                <a:cubicBezTo>
                  <a:pt x="5352764" y="10262"/>
                  <a:pt x="5439116" y="95718"/>
                  <a:pt x="5433916" y="248297"/>
                </a:cubicBezTo>
                <a:cubicBezTo>
                  <a:pt x="5430988" y="459800"/>
                  <a:pt x="5457248" y="576706"/>
                  <a:pt x="5433916" y="725013"/>
                </a:cubicBezTo>
                <a:cubicBezTo>
                  <a:pt x="5410584" y="873320"/>
                  <a:pt x="5422207" y="1115737"/>
                  <a:pt x="5433916" y="1241456"/>
                </a:cubicBezTo>
                <a:cubicBezTo>
                  <a:pt x="5437586" y="1370172"/>
                  <a:pt x="5292577" y="1504473"/>
                  <a:pt x="5185619" y="1489753"/>
                </a:cubicBezTo>
                <a:cubicBezTo>
                  <a:pt x="5021790" y="1490137"/>
                  <a:pt x="4827042" y="1492476"/>
                  <a:pt x="4568454" y="1489753"/>
                </a:cubicBezTo>
                <a:cubicBezTo>
                  <a:pt x="4309867" y="1487030"/>
                  <a:pt x="4309923" y="1474816"/>
                  <a:pt x="4099408" y="1489753"/>
                </a:cubicBezTo>
                <a:cubicBezTo>
                  <a:pt x="3888893" y="1504690"/>
                  <a:pt x="3764002" y="1496549"/>
                  <a:pt x="3580989" y="1489753"/>
                </a:cubicBezTo>
                <a:cubicBezTo>
                  <a:pt x="3397976" y="1482957"/>
                  <a:pt x="3208574" y="1462204"/>
                  <a:pt x="3013197" y="1489753"/>
                </a:cubicBezTo>
                <a:cubicBezTo>
                  <a:pt x="2817820" y="1517302"/>
                  <a:pt x="2651872" y="1481491"/>
                  <a:pt x="2544152" y="1489753"/>
                </a:cubicBezTo>
                <a:cubicBezTo>
                  <a:pt x="2436432" y="1498015"/>
                  <a:pt x="2228658" y="1473446"/>
                  <a:pt x="1976360" y="1489753"/>
                </a:cubicBezTo>
                <a:cubicBezTo>
                  <a:pt x="1724062" y="1506060"/>
                  <a:pt x="1568070" y="1510310"/>
                  <a:pt x="1457941" y="1489753"/>
                </a:cubicBezTo>
                <a:cubicBezTo>
                  <a:pt x="1347812" y="1469196"/>
                  <a:pt x="1011832" y="1509579"/>
                  <a:pt x="840776" y="1489753"/>
                </a:cubicBezTo>
                <a:cubicBezTo>
                  <a:pt x="669721" y="1469927"/>
                  <a:pt x="368165" y="1474413"/>
                  <a:pt x="248297" y="1489753"/>
                </a:cubicBezTo>
                <a:cubicBezTo>
                  <a:pt x="81970" y="1484713"/>
                  <a:pt x="-22205" y="1393415"/>
                  <a:pt x="0" y="1241456"/>
                </a:cubicBezTo>
                <a:cubicBezTo>
                  <a:pt x="1281" y="1023499"/>
                  <a:pt x="-19131" y="869553"/>
                  <a:pt x="0" y="774671"/>
                </a:cubicBezTo>
                <a:cubicBezTo>
                  <a:pt x="19131" y="679790"/>
                  <a:pt x="-11132" y="471911"/>
                  <a:pt x="0" y="248297"/>
                </a:cubicBezTo>
                <a:close/>
              </a:path>
              <a:path w="5433916" h="1489753" stroke="0" extrusionOk="0">
                <a:moveTo>
                  <a:pt x="0" y="248297"/>
                </a:moveTo>
                <a:cubicBezTo>
                  <a:pt x="27363" y="106572"/>
                  <a:pt x="111030" y="5527"/>
                  <a:pt x="248297" y="0"/>
                </a:cubicBezTo>
                <a:cubicBezTo>
                  <a:pt x="401301" y="17321"/>
                  <a:pt x="512252" y="8700"/>
                  <a:pt x="717343" y="0"/>
                </a:cubicBezTo>
                <a:cubicBezTo>
                  <a:pt x="922434" y="-8700"/>
                  <a:pt x="1059343" y="-10942"/>
                  <a:pt x="1186388" y="0"/>
                </a:cubicBezTo>
                <a:cubicBezTo>
                  <a:pt x="1313434" y="10942"/>
                  <a:pt x="1474041" y="19125"/>
                  <a:pt x="1754180" y="0"/>
                </a:cubicBezTo>
                <a:cubicBezTo>
                  <a:pt x="2034319" y="-19125"/>
                  <a:pt x="2233937" y="31396"/>
                  <a:pt x="2470092" y="0"/>
                </a:cubicBezTo>
                <a:cubicBezTo>
                  <a:pt x="2706247" y="-31396"/>
                  <a:pt x="2837282" y="11170"/>
                  <a:pt x="2939137" y="0"/>
                </a:cubicBezTo>
                <a:cubicBezTo>
                  <a:pt x="3040992" y="-11170"/>
                  <a:pt x="3214310" y="-6809"/>
                  <a:pt x="3457556" y="0"/>
                </a:cubicBezTo>
                <a:cubicBezTo>
                  <a:pt x="3700802" y="6809"/>
                  <a:pt x="3755000" y="20157"/>
                  <a:pt x="3975975" y="0"/>
                </a:cubicBezTo>
                <a:cubicBezTo>
                  <a:pt x="4196950" y="-20157"/>
                  <a:pt x="4295033" y="-5384"/>
                  <a:pt x="4543767" y="0"/>
                </a:cubicBezTo>
                <a:cubicBezTo>
                  <a:pt x="4792501" y="5384"/>
                  <a:pt x="4957824" y="-13775"/>
                  <a:pt x="5185619" y="0"/>
                </a:cubicBezTo>
                <a:cubicBezTo>
                  <a:pt x="5301926" y="-1659"/>
                  <a:pt x="5460516" y="104831"/>
                  <a:pt x="5433916" y="248297"/>
                </a:cubicBezTo>
                <a:cubicBezTo>
                  <a:pt x="5422935" y="364794"/>
                  <a:pt x="5433923" y="517021"/>
                  <a:pt x="5433916" y="754808"/>
                </a:cubicBezTo>
                <a:cubicBezTo>
                  <a:pt x="5433909" y="992595"/>
                  <a:pt x="5451599" y="1119092"/>
                  <a:pt x="5433916" y="1241456"/>
                </a:cubicBezTo>
                <a:cubicBezTo>
                  <a:pt x="5430649" y="1351004"/>
                  <a:pt x="5319251" y="1500395"/>
                  <a:pt x="5185619" y="1489753"/>
                </a:cubicBezTo>
                <a:cubicBezTo>
                  <a:pt x="4921982" y="1499312"/>
                  <a:pt x="4830296" y="1486966"/>
                  <a:pt x="4568454" y="1489753"/>
                </a:cubicBezTo>
                <a:cubicBezTo>
                  <a:pt x="4306613" y="1492540"/>
                  <a:pt x="4239743" y="1516812"/>
                  <a:pt x="3951289" y="1489753"/>
                </a:cubicBezTo>
                <a:cubicBezTo>
                  <a:pt x="3662835" y="1462694"/>
                  <a:pt x="3619938" y="1463765"/>
                  <a:pt x="3383496" y="1489753"/>
                </a:cubicBezTo>
                <a:cubicBezTo>
                  <a:pt x="3147054" y="1515741"/>
                  <a:pt x="2909378" y="1497546"/>
                  <a:pt x="2716958" y="1489753"/>
                </a:cubicBezTo>
                <a:cubicBezTo>
                  <a:pt x="2524538" y="1481960"/>
                  <a:pt x="2185535" y="1498386"/>
                  <a:pt x="2050420" y="1489753"/>
                </a:cubicBezTo>
                <a:cubicBezTo>
                  <a:pt x="1915305" y="1481120"/>
                  <a:pt x="1533744" y="1483294"/>
                  <a:pt x="1334508" y="1489753"/>
                </a:cubicBezTo>
                <a:cubicBezTo>
                  <a:pt x="1135272" y="1496212"/>
                  <a:pt x="515707" y="1442919"/>
                  <a:pt x="248297" y="1489753"/>
                </a:cubicBezTo>
                <a:cubicBezTo>
                  <a:pt x="105951" y="1516334"/>
                  <a:pt x="-2594" y="1395248"/>
                  <a:pt x="0" y="1241456"/>
                </a:cubicBezTo>
                <a:cubicBezTo>
                  <a:pt x="-4712" y="1044334"/>
                  <a:pt x="3167" y="909759"/>
                  <a:pt x="0" y="774671"/>
                </a:cubicBezTo>
                <a:cubicBezTo>
                  <a:pt x="-3167" y="639583"/>
                  <a:pt x="5308" y="474365"/>
                  <a:pt x="0" y="248297"/>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Công</a:t>
            </a:r>
            <a:r>
              <a:rPr lang="en-US" sz="4000" b="1" kern="0" dirty="0">
                <a:solidFill>
                  <a:srgbClr val="F0F0F0"/>
                </a:solidFill>
                <a:latin typeface="Calibri"/>
                <a:sym typeface="Arial"/>
              </a:rPr>
              <a:t> </a:t>
            </a:r>
            <a:r>
              <a:rPr lang="en-US" sz="4000" b="1" kern="0" dirty="0" err="1">
                <a:solidFill>
                  <a:srgbClr val="F0F0F0"/>
                </a:solidFill>
                <a:latin typeface="Calibri"/>
                <a:sym typeface="Arial"/>
              </a:rPr>
              <a:t>chúa</a:t>
            </a:r>
            <a:r>
              <a:rPr lang="en-US" sz="4000" b="1" kern="0" dirty="0">
                <a:solidFill>
                  <a:srgbClr val="F0F0F0"/>
                </a:solidFill>
                <a:latin typeface="Calibri"/>
                <a:sym typeface="Arial"/>
              </a:rPr>
              <a:t> </a:t>
            </a:r>
            <a:r>
              <a:rPr lang="en-US" sz="4000" b="1" kern="0" dirty="0" err="1">
                <a:solidFill>
                  <a:srgbClr val="F0F0F0"/>
                </a:solidFill>
                <a:latin typeface="Calibri"/>
                <a:sym typeface="Arial"/>
              </a:rPr>
              <a:t>và</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người</a:t>
            </a:r>
            <a:r>
              <a:rPr lang="en-US" sz="4000" b="1" kern="0" dirty="0">
                <a:solidFill>
                  <a:srgbClr val="F0F0F0"/>
                </a:solidFill>
                <a:latin typeface="Calibri"/>
                <a:sym typeface="Arial"/>
              </a:rPr>
              <a:t> </a:t>
            </a:r>
            <a:r>
              <a:rPr lang="en-US" sz="4000" b="1" kern="0" dirty="0" err="1">
                <a:solidFill>
                  <a:srgbClr val="F0F0F0"/>
                </a:solidFill>
                <a:latin typeface="Calibri"/>
                <a:sym typeface="Arial"/>
              </a:rPr>
              <a:t>dẫn</a:t>
            </a:r>
            <a:r>
              <a:rPr lang="en-US" sz="4000" b="1" kern="0" dirty="0">
                <a:solidFill>
                  <a:srgbClr val="F0F0F0"/>
                </a:solidFill>
                <a:latin typeface="Calibri"/>
                <a:sym typeface="Arial"/>
              </a:rPr>
              <a:t> </a:t>
            </a:r>
            <a:r>
              <a:rPr lang="en-US" sz="4000" b="1" kern="0" dirty="0" err="1">
                <a:solidFill>
                  <a:srgbClr val="F0F0F0"/>
                </a:solidFill>
                <a:latin typeface="Calibri"/>
                <a:sym typeface="Arial"/>
              </a:rPr>
              <a:t>chuyện</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1996484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4F37709-7E15-94A8-7121-0FAE6D9ACEC6}"/>
              </a:ext>
            </a:extLst>
          </p:cNvPr>
          <p:cNvSpPr txBox="1"/>
          <p:nvPr/>
        </p:nvSpPr>
        <p:spPr>
          <a:xfrm>
            <a:off x="1705510" y="832207"/>
            <a:ext cx="9328935" cy="584775"/>
          </a:xfrm>
          <a:prstGeom prst="rect">
            <a:avLst/>
          </a:prstGeom>
          <a:noFill/>
        </p:spPr>
        <p:txBody>
          <a:bodyPr wrap="square" rtlCol="0">
            <a:spAutoFit/>
          </a:bodyPr>
          <a:lstStyle/>
          <a:p>
            <a:r>
              <a:rPr lang="en-US" sz="3200" b="1" dirty="0">
                <a:solidFill>
                  <a:srgbClr val="000000"/>
                </a:solidFill>
                <a:effectLst/>
                <a:highlight>
                  <a:srgbClr val="FFFFFF"/>
                </a:highlight>
                <a:ea typeface="Times New Roman" panose="02020603050405020304" pitchFamily="18" charset="0"/>
              </a:rPr>
              <a:t>2. </a:t>
            </a:r>
            <a:r>
              <a:rPr lang="en-US" sz="3200" b="1" dirty="0" err="1">
                <a:solidFill>
                  <a:srgbClr val="000000"/>
                </a:solidFill>
                <a:effectLst/>
                <a:highlight>
                  <a:srgbClr val="FFFFFF"/>
                </a:highlight>
                <a:ea typeface="Times New Roman" panose="02020603050405020304" pitchFamily="18" charset="0"/>
              </a:rPr>
              <a:t>Nêu</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ngắn</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gọn</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nội</a:t>
            </a:r>
            <a:r>
              <a:rPr lang="en-US" sz="3200" b="1" dirty="0">
                <a:solidFill>
                  <a:srgbClr val="000000"/>
                </a:solidFill>
                <a:effectLst/>
                <a:highlight>
                  <a:srgbClr val="FFFFFF"/>
                </a:highlight>
                <a:ea typeface="Times New Roman" panose="02020603050405020304" pitchFamily="18" charset="0"/>
              </a:rPr>
              <a:t> dung </a:t>
            </a:r>
            <a:r>
              <a:rPr lang="en-US" sz="3200" b="1" dirty="0" err="1">
                <a:solidFill>
                  <a:srgbClr val="000000"/>
                </a:solidFill>
                <a:effectLst/>
                <a:highlight>
                  <a:srgbClr val="FFFFFF"/>
                </a:highlight>
                <a:ea typeface="Times New Roman" panose="02020603050405020304" pitchFamily="18" charset="0"/>
              </a:rPr>
              <a:t>của</a:t>
            </a:r>
            <a:r>
              <a:rPr lang="en-US" sz="3200" b="1" dirty="0">
                <a:solidFill>
                  <a:srgbClr val="000000"/>
                </a:solidFill>
                <a:effectLst/>
                <a:highlight>
                  <a:srgbClr val="FFFFFF"/>
                </a:highlight>
                <a:ea typeface="Times New Roman" panose="02020603050405020304" pitchFamily="18" charset="0"/>
              </a:rPr>
              <a:t> 1 – 2 </a:t>
            </a:r>
            <a:r>
              <a:rPr lang="en-US" sz="3200" b="1" dirty="0" err="1">
                <a:solidFill>
                  <a:srgbClr val="000000"/>
                </a:solidFill>
                <a:effectLst/>
                <a:highlight>
                  <a:srgbClr val="FFFFFF"/>
                </a:highlight>
                <a:ea typeface="Times New Roman" panose="02020603050405020304" pitchFamily="18" charset="0"/>
              </a:rPr>
              <a:t>bài</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đọc</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dưới</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đây</a:t>
            </a:r>
            <a:r>
              <a:rPr lang="en-US" sz="3200" b="1" dirty="0">
                <a:solidFill>
                  <a:srgbClr val="000000"/>
                </a:solidFill>
                <a:effectLst/>
                <a:highlight>
                  <a:srgbClr val="FFFFFF"/>
                </a:highlight>
                <a:ea typeface="Times New Roman" panose="02020603050405020304" pitchFamily="18" charset="0"/>
              </a:rPr>
              <a:t>:</a:t>
            </a:r>
            <a:r>
              <a:rPr lang="en-US" sz="3200" b="1" dirty="0">
                <a:solidFill>
                  <a:srgbClr val="000000"/>
                </a:solidFill>
                <a:effectLst/>
                <a:ea typeface="Times New Roman" panose="02020603050405020304" pitchFamily="18" charset="0"/>
              </a:rPr>
              <a:t> </a:t>
            </a:r>
            <a:endParaRPr lang="en-US" sz="3200" b="1" dirty="0"/>
          </a:p>
        </p:txBody>
      </p:sp>
      <p:pic>
        <p:nvPicPr>
          <p:cNvPr id="4" name="Picture 3">
            <a:extLst>
              <a:ext uri="{FF2B5EF4-FFF2-40B4-BE49-F238E27FC236}">
                <a16:creationId xmlns:a16="http://schemas.microsoft.com/office/drawing/2014/main" xmlns="" id="{4880EDC5-40F7-2767-213A-E78404BC686B}"/>
              </a:ext>
            </a:extLst>
          </p:cNvPr>
          <p:cNvPicPr>
            <a:picLocks noChangeAspect="1"/>
          </p:cNvPicPr>
          <p:nvPr/>
        </p:nvPicPr>
        <p:blipFill>
          <a:blip r:embed="rId2"/>
          <a:stretch>
            <a:fillRect/>
          </a:stretch>
        </p:blipFill>
        <p:spPr>
          <a:xfrm>
            <a:off x="1244510" y="2246295"/>
            <a:ext cx="9831032" cy="2061594"/>
          </a:xfrm>
          <a:prstGeom prst="rect">
            <a:avLst/>
          </a:prstGeom>
        </p:spPr>
      </p:pic>
    </p:spTree>
    <p:extLst>
      <p:ext uri="{BB962C8B-B14F-4D97-AF65-F5344CB8AC3E}">
        <p14:creationId xmlns:p14="http://schemas.microsoft.com/office/powerpoint/2010/main" val="3583645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xmlns=""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xmlns=""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xmlns=""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xmlns=""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cs typeface="Arial"/>
                  <a:sym typeface="Arial"/>
                </a:rPr>
                <a:t>Tiếng</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nói</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của</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cỏ</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cây</a:t>
              </a:r>
              <a:endParaRPr kumimoji="0" lang="vi-VN" sz="5400" b="0" i="0" u="none" strike="noStrike" kern="0" cap="none" spc="0" normalizeH="0" baseline="0" noProof="0" dirty="0">
                <a:ln>
                  <a:noFill/>
                </a:ln>
                <a:solidFill>
                  <a:prstClr val="white"/>
                </a:solidFill>
                <a:effectLst/>
                <a:uLnTx/>
                <a:uFillTx/>
                <a:latin typeface="Calibri"/>
                <a:cs typeface="Arial"/>
                <a:sym typeface="Arial"/>
              </a:endParaRPr>
            </a:p>
          </p:txBody>
        </p:sp>
      </p:grpSp>
      <p:grpSp>
        <p:nvGrpSpPr>
          <p:cNvPr id="29" name="Nhóm 28">
            <a:extLst>
              <a:ext uri="{FF2B5EF4-FFF2-40B4-BE49-F238E27FC236}">
                <a16:creationId xmlns:a16="http://schemas.microsoft.com/office/drawing/2014/main" xmlns=""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xmlns=""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xmlns=""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xmlns="" id="{134D894B-EB9C-9B9B-783B-05AD59ECB129}"/>
              </a:ext>
            </a:extLst>
          </p:cNvPr>
          <p:cNvGrpSpPr/>
          <p:nvPr/>
        </p:nvGrpSpPr>
        <p:grpSpPr>
          <a:xfrm>
            <a:off x="445323" y="2139506"/>
            <a:ext cx="9541697" cy="3531831"/>
            <a:chOff x="2056723" y="5280233"/>
            <a:chExt cx="7156273" cy="2648873"/>
          </a:xfrm>
        </p:grpSpPr>
        <p:sp>
          <p:nvSpPr>
            <p:cNvPr id="71" name="Hình chữ nhật: Góc Tròn 70">
              <a:extLst>
                <a:ext uri="{FF2B5EF4-FFF2-40B4-BE49-F238E27FC236}">
                  <a16:creationId xmlns:a16="http://schemas.microsoft.com/office/drawing/2014/main" xmlns="" id="{6AFDAF3C-0EDA-1601-0E0C-56239BD71767}"/>
                </a:ext>
              </a:extLst>
            </p:cNvPr>
            <p:cNvSpPr/>
            <p:nvPr/>
          </p:nvSpPr>
          <p:spPr>
            <a:xfrm>
              <a:off x="2535092" y="5842509"/>
              <a:ext cx="6677904" cy="2086597"/>
            </a:xfrm>
            <a:custGeom>
              <a:avLst/>
              <a:gdLst>
                <a:gd name="connsiteX0" fmla="*/ 0 w 6677904"/>
                <a:gd name="connsiteY0" fmla="*/ 347773 h 2086597"/>
                <a:gd name="connsiteX1" fmla="*/ 347773 w 6677904"/>
                <a:gd name="connsiteY1" fmla="*/ 0 h 2086597"/>
                <a:gd name="connsiteX2" fmla="*/ 952656 w 6677904"/>
                <a:gd name="connsiteY2" fmla="*/ 0 h 2086597"/>
                <a:gd name="connsiteX3" fmla="*/ 1617362 w 6677904"/>
                <a:gd name="connsiteY3" fmla="*/ 0 h 2086597"/>
                <a:gd name="connsiteX4" fmla="*/ 2341892 w 6677904"/>
                <a:gd name="connsiteY4" fmla="*/ 0 h 2086597"/>
                <a:gd name="connsiteX5" fmla="*/ 2946775 w 6677904"/>
                <a:gd name="connsiteY5" fmla="*/ 0 h 2086597"/>
                <a:gd name="connsiteX6" fmla="*/ 3551658 w 6677904"/>
                <a:gd name="connsiteY6" fmla="*/ 0 h 2086597"/>
                <a:gd name="connsiteX7" fmla="*/ 4276188 w 6677904"/>
                <a:gd name="connsiteY7" fmla="*/ 0 h 2086597"/>
                <a:gd name="connsiteX8" fmla="*/ 4761424 w 6677904"/>
                <a:gd name="connsiteY8" fmla="*/ 0 h 2086597"/>
                <a:gd name="connsiteX9" fmla="*/ 5485954 w 6677904"/>
                <a:gd name="connsiteY9" fmla="*/ 0 h 2086597"/>
                <a:gd name="connsiteX10" fmla="*/ 6330131 w 6677904"/>
                <a:gd name="connsiteY10" fmla="*/ 0 h 2086597"/>
                <a:gd name="connsiteX11" fmla="*/ 6677904 w 6677904"/>
                <a:gd name="connsiteY11" fmla="*/ 347773 h 2086597"/>
                <a:gd name="connsiteX12" fmla="*/ 6677904 w 6677904"/>
                <a:gd name="connsiteY12" fmla="*/ 1029388 h 2086597"/>
                <a:gd name="connsiteX13" fmla="*/ 6677904 w 6677904"/>
                <a:gd name="connsiteY13" fmla="*/ 1738824 h 2086597"/>
                <a:gd name="connsiteX14" fmla="*/ 6330131 w 6677904"/>
                <a:gd name="connsiteY14" fmla="*/ 2086597 h 2086597"/>
                <a:gd name="connsiteX15" fmla="*/ 5785072 w 6677904"/>
                <a:gd name="connsiteY15" fmla="*/ 2086597 h 2086597"/>
                <a:gd name="connsiteX16" fmla="*/ 5180189 w 6677904"/>
                <a:gd name="connsiteY16" fmla="*/ 2086597 h 2086597"/>
                <a:gd name="connsiteX17" fmla="*/ 4395835 w 6677904"/>
                <a:gd name="connsiteY17" fmla="*/ 2086597 h 2086597"/>
                <a:gd name="connsiteX18" fmla="*/ 3731129 w 6677904"/>
                <a:gd name="connsiteY18" fmla="*/ 2086597 h 2086597"/>
                <a:gd name="connsiteX19" fmla="*/ 3066422 w 6677904"/>
                <a:gd name="connsiteY19" fmla="*/ 2086597 h 2086597"/>
                <a:gd name="connsiteX20" fmla="*/ 2282069 w 6677904"/>
                <a:gd name="connsiteY20" fmla="*/ 2086597 h 2086597"/>
                <a:gd name="connsiteX21" fmla="*/ 1677186 w 6677904"/>
                <a:gd name="connsiteY21" fmla="*/ 2086597 h 2086597"/>
                <a:gd name="connsiteX22" fmla="*/ 1072303 w 6677904"/>
                <a:gd name="connsiteY22" fmla="*/ 2086597 h 2086597"/>
                <a:gd name="connsiteX23" fmla="*/ 347773 w 6677904"/>
                <a:gd name="connsiteY23" fmla="*/ 2086597 h 2086597"/>
                <a:gd name="connsiteX24" fmla="*/ 0 w 6677904"/>
                <a:gd name="connsiteY24" fmla="*/ 1738824 h 2086597"/>
                <a:gd name="connsiteX25" fmla="*/ 0 w 6677904"/>
                <a:gd name="connsiteY25" fmla="*/ 1029388 h 2086597"/>
                <a:gd name="connsiteX26" fmla="*/ 0 w 6677904"/>
                <a:gd name="connsiteY26" fmla="*/ 347773 h 208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7904" h="2086597" fill="none" extrusionOk="0">
                  <a:moveTo>
                    <a:pt x="0" y="347773"/>
                  </a:moveTo>
                  <a:cubicBezTo>
                    <a:pt x="-39790" y="153303"/>
                    <a:pt x="149547" y="-25184"/>
                    <a:pt x="347773" y="0"/>
                  </a:cubicBezTo>
                  <a:cubicBezTo>
                    <a:pt x="558864" y="12540"/>
                    <a:pt x="686215" y="26853"/>
                    <a:pt x="952656" y="0"/>
                  </a:cubicBezTo>
                  <a:cubicBezTo>
                    <a:pt x="1219097" y="-26853"/>
                    <a:pt x="1334440" y="-16817"/>
                    <a:pt x="1617362" y="0"/>
                  </a:cubicBezTo>
                  <a:cubicBezTo>
                    <a:pt x="1900284" y="16817"/>
                    <a:pt x="2195178" y="13561"/>
                    <a:pt x="2341892" y="0"/>
                  </a:cubicBezTo>
                  <a:cubicBezTo>
                    <a:pt x="2488606" y="-13561"/>
                    <a:pt x="2698429" y="-7440"/>
                    <a:pt x="2946775" y="0"/>
                  </a:cubicBezTo>
                  <a:cubicBezTo>
                    <a:pt x="3195121" y="7440"/>
                    <a:pt x="3270860" y="25682"/>
                    <a:pt x="3551658" y="0"/>
                  </a:cubicBezTo>
                  <a:cubicBezTo>
                    <a:pt x="3832456" y="-25682"/>
                    <a:pt x="3966576" y="22675"/>
                    <a:pt x="4276188" y="0"/>
                  </a:cubicBezTo>
                  <a:cubicBezTo>
                    <a:pt x="4585800" y="-22675"/>
                    <a:pt x="4591387" y="-1225"/>
                    <a:pt x="4761424" y="0"/>
                  </a:cubicBezTo>
                  <a:cubicBezTo>
                    <a:pt x="4931461" y="1225"/>
                    <a:pt x="5330996" y="27930"/>
                    <a:pt x="5485954" y="0"/>
                  </a:cubicBezTo>
                  <a:cubicBezTo>
                    <a:pt x="5640912" y="-27930"/>
                    <a:pt x="6154425" y="-21310"/>
                    <a:pt x="6330131" y="0"/>
                  </a:cubicBezTo>
                  <a:cubicBezTo>
                    <a:pt x="6518702" y="7918"/>
                    <a:pt x="6713344" y="142430"/>
                    <a:pt x="6677904" y="347773"/>
                  </a:cubicBezTo>
                  <a:cubicBezTo>
                    <a:pt x="6677452" y="492960"/>
                    <a:pt x="6700498" y="751760"/>
                    <a:pt x="6677904" y="1029388"/>
                  </a:cubicBezTo>
                  <a:cubicBezTo>
                    <a:pt x="6655310" y="1307016"/>
                    <a:pt x="6651007" y="1508313"/>
                    <a:pt x="6677904" y="1738824"/>
                  </a:cubicBezTo>
                  <a:cubicBezTo>
                    <a:pt x="6697497" y="1934289"/>
                    <a:pt x="6534272" y="2108748"/>
                    <a:pt x="6330131" y="2086597"/>
                  </a:cubicBezTo>
                  <a:cubicBezTo>
                    <a:pt x="6170815" y="2086299"/>
                    <a:pt x="5929986" y="2094024"/>
                    <a:pt x="5785072" y="2086597"/>
                  </a:cubicBezTo>
                  <a:cubicBezTo>
                    <a:pt x="5640158" y="2079170"/>
                    <a:pt x="5352891" y="2083850"/>
                    <a:pt x="5180189" y="2086597"/>
                  </a:cubicBezTo>
                  <a:cubicBezTo>
                    <a:pt x="5007487" y="2089344"/>
                    <a:pt x="4682512" y="2101422"/>
                    <a:pt x="4395835" y="2086597"/>
                  </a:cubicBezTo>
                  <a:cubicBezTo>
                    <a:pt x="4109158" y="2071772"/>
                    <a:pt x="3889516" y="2078179"/>
                    <a:pt x="3731129" y="2086597"/>
                  </a:cubicBezTo>
                  <a:cubicBezTo>
                    <a:pt x="3572742" y="2095015"/>
                    <a:pt x="3205588" y="2067431"/>
                    <a:pt x="3066422" y="2086597"/>
                  </a:cubicBezTo>
                  <a:cubicBezTo>
                    <a:pt x="2927256" y="2105763"/>
                    <a:pt x="2665034" y="2120961"/>
                    <a:pt x="2282069" y="2086597"/>
                  </a:cubicBezTo>
                  <a:cubicBezTo>
                    <a:pt x="1899104" y="2052233"/>
                    <a:pt x="1870204" y="2073225"/>
                    <a:pt x="1677186" y="2086597"/>
                  </a:cubicBezTo>
                  <a:cubicBezTo>
                    <a:pt x="1484168" y="2099969"/>
                    <a:pt x="1200803" y="2090643"/>
                    <a:pt x="1072303" y="2086597"/>
                  </a:cubicBezTo>
                  <a:cubicBezTo>
                    <a:pt x="943803" y="2082551"/>
                    <a:pt x="585621" y="2063163"/>
                    <a:pt x="347773" y="2086597"/>
                  </a:cubicBezTo>
                  <a:cubicBezTo>
                    <a:pt x="149667" y="2079976"/>
                    <a:pt x="28993" y="1947990"/>
                    <a:pt x="0" y="1738824"/>
                  </a:cubicBezTo>
                  <a:cubicBezTo>
                    <a:pt x="23670" y="1452017"/>
                    <a:pt x="14067" y="1205537"/>
                    <a:pt x="0" y="1029388"/>
                  </a:cubicBezTo>
                  <a:cubicBezTo>
                    <a:pt x="-14067" y="853239"/>
                    <a:pt x="-7868" y="526390"/>
                    <a:pt x="0" y="347773"/>
                  </a:cubicBezTo>
                  <a:close/>
                </a:path>
                <a:path w="6677904" h="2086597" stroke="0" extrusionOk="0">
                  <a:moveTo>
                    <a:pt x="0" y="347773"/>
                  </a:moveTo>
                  <a:cubicBezTo>
                    <a:pt x="2770" y="148637"/>
                    <a:pt x="170838" y="-24105"/>
                    <a:pt x="347773" y="0"/>
                  </a:cubicBezTo>
                  <a:cubicBezTo>
                    <a:pt x="622274" y="-6446"/>
                    <a:pt x="676103" y="25327"/>
                    <a:pt x="952656" y="0"/>
                  </a:cubicBezTo>
                  <a:cubicBezTo>
                    <a:pt x="1229209" y="-25327"/>
                    <a:pt x="1273542" y="-22001"/>
                    <a:pt x="1557539" y="0"/>
                  </a:cubicBezTo>
                  <a:cubicBezTo>
                    <a:pt x="1841536" y="22001"/>
                    <a:pt x="1907157" y="-24709"/>
                    <a:pt x="2102598" y="0"/>
                  </a:cubicBezTo>
                  <a:cubicBezTo>
                    <a:pt x="2298039" y="24709"/>
                    <a:pt x="2492124" y="3141"/>
                    <a:pt x="2707481" y="0"/>
                  </a:cubicBezTo>
                  <a:cubicBezTo>
                    <a:pt x="2922838" y="-3141"/>
                    <a:pt x="3237459" y="23615"/>
                    <a:pt x="3491834" y="0"/>
                  </a:cubicBezTo>
                  <a:cubicBezTo>
                    <a:pt x="3746209" y="-23615"/>
                    <a:pt x="4008173" y="-4995"/>
                    <a:pt x="4276188" y="0"/>
                  </a:cubicBezTo>
                  <a:cubicBezTo>
                    <a:pt x="4544203" y="4995"/>
                    <a:pt x="4658543" y="23360"/>
                    <a:pt x="4881071" y="0"/>
                  </a:cubicBezTo>
                  <a:cubicBezTo>
                    <a:pt x="5103599" y="-23360"/>
                    <a:pt x="5392983" y="-20457"/>
                    <a:pt x="5605601" y="0"/>
                  </a:cubicBezTo>
                  <a:cubicBezTo>
                    <a:pt x="5818219" y="20457"/>
                    <a:pt x="5969507" y="-17161"/>
                    <a:pt x="6330131" y="0"/>
                  </a:cubicBezTo>
                  <a:cubicBezTo>
                    <a:pt x="6522736" y="10342"/>
                    <a:pt x="6664464" y="145533"/>
                    <a:pt x="6677904" y="347773"/>
                  </a:cubicBezTo>
                  <a:cubicBezTo>
                    <a:pt x="6675357" y="585906"/>
                    <a:pt x="6687276" y="849229"/>
                    <a:pt x="6677904" y="1001567"/>
                  </a:cubicBezTo>
                  <a:cubicBezTo>
                    <a:pt x="6668532" y="1153905"/>
                    <a:pt x="6689434" y="1464218"/>
                    <a:pt x="6677904" y="1738824"/>
                  </a:cubicBezTo>
                  <a:cubicBezTo>
                    <a:pt x="6692075" y="1927109"/>
                    <a:pt x="6551251" y="2070555"/>
                    <a:pt x="6330131" y="2086597"/>
                  </a:cubicBezTo>
                  <a:cubicBezTo>
                    <a:pt x="6135315" y="2110311"/>
                    <a:pt x="5914072" y="2098291"/>
                    <a:pt x="5665425" y="2086597"/>
                  </a:cubicBezTo>
                  <a:cubicBezTo>
                    <a:pt x="5416778" y="2074903"/>
                    <a:pt x="5038799" y="2100836"/>
                    <a:pt x="4881071" y="2086597"/>
                  </a:cubicBezTo>
                  <a:cubicBezTo>
                    <a:pt x="4723343" y="2072358"/>
                    <a:pt x="4598655" y="2081950"/>
                    <a:pt x="4395835" y="2086597"/>
                  </a:cubicBezTo>
                  <a:cubicBezTo>
                    <a:pt x="4193015" y="2091244"/>
                    <a:pt x="4020111" y="2077803"/>
                    <a:pt x="3910600" y="2086597"/>
                  </a:cubicBezTo>
                  <a:cubicBezTo>
                    <a:pt x="3801090" y="2095391"/>
                    <a:pt x="3426020" y="2095171"/>
                    <a:pt x="3186070" y="2086597"/>
                  </a:cubicBezTo>
                  <a:cubicBezTo>
                    <a:pt x="2946120" y="2078024"/>
                    <a:pt x="2693196" y="2110990"/>
                    <a:pt x="2401716" y="2086597"/>
                  </a:cubicBezTo>
                  <a:cubicBezTo>
                    <a:pt x="2110236" y="2062204"/>
                    <a:pt x="1903274" y="2117296"/>
                    <a:pt x="1737009" y="2086597"/>
                  </a:cubicBezTo>
                  <a:cubicBezTo>
                    <a:pt x="1570744" y="2055898"/>
                    <a:pt x="1353273" y="2084082"/>
                    <a:pt x="1251774" y="2086597"/>
                  </a:cubicBezTo>
                  <a:cubicBezTo>
                    <a:pt x="1150276" y="2089112"/>
                    <a:pt x="741170" y="2075640"/>
                    <a:pt x="347773" y="2086597"/>
                  </a:cubicBezTo>
                  <a:cubicBezTo>
                    <a:pt x="153014" y="2094392"/>
                    <a:pt x="46081" y="1937979"/>
                    <a:pt x="0" y="1738824"/>
                  </a:cubicBezTo>
                  <a:cubicBezTo>
                    <a:pt x="-17341" y="1595382"/>
                    <a:pt x="33978" y="1207216"/>
                    <a:pt x="0" y="1043299"/>
                  </a:cubicBezTo>
                  <a:cubicBezTo>
                    <a:pt x="-33978" y="879382"/>
                    <a:pt x="-23403" y="569660"/>
                    <a:pt x="0" y="347773"/>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xmln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xmlns="" id="{763B3100-6B3E-BB68-C562-9FC5E49CBE83}"/>
                </a:ext>
              </a:extLst>
            </p:cNvPr>
            <p:cNvSpPr txBox="1"/>
            <p:nvPr/>
          </p:nvSpPr>
          <p:spPr>
            <a:xfrm>
              <a:off x="2769109" y="5832026"/>
              <a:ext cx="6443887" cy="191590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cs typeface="Arial"/>
                  <a:sym typeface="Arial"/>
                </a:rPr>
                <a:t>Ta-nhi-a đã di chuyển khóm hoa hồng và khóm hoa huệ đến vị trí khác. Nhờ vậy mà cây đã biến đổi trở nên đẹp vượt trội và nở nhiều hoa hơn.</a:t>
              </a:r>
            </a:p>
          </p:txBody>
        </p:sp>
        <p:pic>
          <p:nvPicPr>
            <p:cNvPr id="75" name="Hình ảnh 74">
              <a:extLst>
                <a:ext uri="{FF2B5EF4-FFF2-40B4-BE49-F238E27FC236}">
                  <a16:creationId xmlns:a16="http://schemas.microsoft.com/office/drawing/2014/main" xmlns=""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12587265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xmlns=""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xmlns=""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xmlns=""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xmlns=""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Tập</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làm</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văn</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xmlns=""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xmlns=""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xmlns=""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xmlns="" id="{134D894B-EB9C-9B9B-783B-05AD59ECB129}"/>
              </a:ext>
            </a:extLst>
          </p:cNvPr>
          <p:cNvGrpSpPr/>
          <p:nvPr/>
        </p:nvGrpSpPr>
        <p:grpSpPr>
          <a:xfrm>
            <a:off x="445323" y="2139507"/>
            <a:ext cx="9541697" cy="3911974"/>
            <a:chOff x="2056723" y="5280233"/>
            <a:chExt cx="7156273" cy="2933980"/>
          </a:xfrm>
        </p:grpSpPr>
        <p:sp>
          <p:nvSpPr>
            <p:cNvPr id="71" name="Hình chữ nhật: Góc Tròn 70">
              <a:extLst>
                <a:ext uri="{FF2B5EF4-FFF2-40B4-BE49-F238E27FC236}">
                  <a16:creationId xmlns:a16="http://schemas.microsoft.com/office/drawing/2014/main" xmlns="" id="{6AFDAF3C-0EDA-1601-0E0C-56239BD71767}"/>
                </a:ext>
              </a:extLst>
            </p:cNvPr>
            <p:cNvSpPr/>
            <p:nvPr/>
          </p:nvSpPr>
          <p:spPr>
            <a:xfrm>
              <a:off x="2535092" y="5842509"/>
              <a:ext cx="6677904" cy="2371704"/>
            </a:xfrm>
            <a:custGeom>
              <a:avLst/>
              <a:gdLst>
                <a:gd name="connsiteX0" fmla="*/ 0 w 6677904"/>
                <a:gd name="connsiteY0" fmla="*/ 395292 h 2371704"/>
                <a:gd name="connsiteX1" fmla="*/ 395292 w 6677904"/>
                <a:gd name="connsiteY1" fmla="*/ 0 h 2371704"/>
                <a:gd name="connsiteX2" fmla="*/ 990565 w 6677904"/>
                <a:gd name="connsiteY2" fmla="*/ 0 h 2371704"/>
                <a:gd name="connsiteX3" fmla="*/ 1585839 w 6677904"/>
                <a:gd name="connsiteY3" fmla="*/ 0 h 2371704"/>
                <a:gd name="connsiteX4" fmla="*/ 2181112 w 6677904"/>
                <a:gd name="connsiteY4" fmla="*/ 0 h 2371704"/>
                <a:gd name="connsiteX5" fmla="*/ 2894132 w 6677904"/>
                <a:gd name="connsiteY5" fmla="*/ 0 h 2371704"/>
                <a:gd name="connsiteX6" fmla="*/ 3371659 w 6677904"/>
                <a:gd name="connsiteY6" fmla="*/ 0 h 2371704"/>
                <a:gd name="connsiteX7" fmla="*/ 4084679 w 6677904"/>
                <a:gd name="connsiteY7" fmla="*/ 0 h 2371704"/>
                <a:gd name="connsiteX8" fmla="*/ 4738826 w 6677904"/>
                <a:gd name="connsiteY8" fmla="*/ 0 h 2371704"/>
                <a:gd name="connsiteX9" fmla="*/ 5510719 w 6677904"/>
                <a:gd name="connsiteY9" fmla="*/ 0 h 2371704"/>
                <a:gd name="connsiteX10" fmla="*/ 6282612 w 6677904"/>
                <a:gd name="connsiteY10" fmla="*/ 0 h 2371704"/>
                <a:gd name="connsiteX11" fmla="*/ 6677904 w 6677904"/>
                <a:gd name="connsiteY11" fmla="*/ 395292 h 2371704"/>
                <a:gd name="connsiteX12" fmla="*/ 6677904 w 6677904"/>
                <a:gd name="connsiteY12" fmla="*/ 874898 h 2371704"/>
                <a:gd name="connsiteX13" fmla="*/ 6677904 w 6677904"/>
                <a:gd name="connsiteY13" fmla="*/ 1433561 h 2371704"/>
                <a:gd name="connsiteX14" fmla="*/ 6677904 w 6677904"/>
                <a:gd name="connsiteY14" fmla="*/ 1976412 h 2371704"/>
                <a:gd name="connsiteX15" fmla="*/ 6282612 w 6677904"/>
                <a:gd name="connsiteY15" fmla="*/ 2371704 h 2371704"/>
                <a:gd name="connsiteX16" fmla="*/ 5687339 w 6677904"/>
                <a:gd name="connsiteY16" fmla="*/ 2371704 h 2371704"/>
                <a:gd name="connsiteX17" fmla="*/ 5033192 w 6677904"/>
                <a:gd name="connsiteY17" fmla="*/ 2371704 h 2371704"/>
                <a:gd name="connsiteX18" fmla="*/ 4261299 w 6677904"/>
                <a:gd name="connsiteY18" fmla="*/ 2371704 h 2371704"/>
                <a:gd name="connsiteX19" fmla="*/ 3666025 w 6677904"/>
                <a:gd name="connsiteY19" fmla="*/ 2371704 h 2371704"/>
                <a:gd name="connsiteX20" fmla="*/ 3070752 w 6677904"/>
                <a:gd name="connsiteY20" fmla="*/ 2371704 h 2371704"/>
                <a:gd name="connsiteX21" fmla="*/ 2298859 w 6677904"/>
                <a:gd name="connsiteY21" fmla="*/ 2371704 h 2371704"/>
                <a:gd name="connsiteX22" fmla="*/ 1821332 w 6677904"/>
                <a:gd name="connsiteY22" fmla="*/ 2371704 h 2371704"/>
                <a:gd name="connsiteX23" fmla="*/ 1108312 w 6677904"/>
                <a:gd name="connsiteY23" fmla="*/ 2371704 h 2371704"/>
                <a:gd name="connsiteX24" fmla="*/ 395292 w 6677904"/>
                <a:gd name="connsiteY24" fmla="*/ 2371704 h 2371704"/>
                <a:gd name="connsiteX25" fmla="*/ 0 w 6677904"/>
                <a:gd name="connsiteY25" fmla="*/ 1976412 h 2371704"/>
                <a:gd name="connsiteX26" fmla="*/ 0 w 6677904"/>
                <a:gd name="connsiteY26" fmla="*/ 1496806 h 2371704"/>
                <a:gd name="connsiteX27" fmla="*/ 0 w 6677904"/>
                <a:gd name="connsiteY27" fmla="*/ 969766 h 2371704"/>
                <a:gd name="connsiteX28" fmla="*/ 0 w 6677904"/>
                <a:gd name="connsiteY28" fmla="*/ 395292 h 237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371704" fill="none" extrusionOk="0">
                  <a:moveTo>
                    <a:pt x="0" y="395292"/>
                  </a:moveTo>
                  <a:cubicBezTo>
                    <a:pt x="13035" y="179355"/>
                    <a:pt x="208218" y="23591"/>
                    <a:pt x="395292" y="0"/>
                  </a:cubicBezTo>
                  <a:cubicBezTo>
                    <a:pt x="686293" y="-26629"/>
                    <a:pt x="843739" y="362"/>
                    <a:pt x="990565" y="0"/>
                  </a:cubicBezTo>
                  <a:cubicBezTo>
                    <a:pt x="1137391" y="-362"/>
                    <a:pt x="1466131" y="-8885"/>
                    <a:pt x="1585839" y="0"/>
                  </a:cubicBezTo>
                  <a:cubicBezTo>
                    <a:pt x="1705547" y="8885"/>
                    <a:pt x="2020852" y="-16308"/>
                    <a:pt x="2181112" y="0"/>
                  </a:cubicBezTo>
                  <a:cubicBezTo>
                    <a:pt x="2341372" y="16308"/>
                    <a:pt x="2704443" y="28361"/>
                    <a:pt x="2894132" y="0"/>
                  </a:cubicBezTo>
                  <a:cubicBezTo>
                    <a:pt x="3083821" y="-28361"/>
                    <a:pt x="3223267" y="-2327"/>
                    <a:pt x="3371659" y="0"/>
                  </a:cubicBezTo>
                  <a:cubicBezTo>
                    <a:pt x="3520051" y="2327"/>
                    <a:pt x="3731541" y="7108"/>
                    <a:pt x="4084679" y="0"/>
                  </a:cubicBezTo>
                  <a:cubicBezTo>
                    <a:pt x="4437817" y="-7108"/>
                    <a:pt x="4553367" y="-12128"/>
                    <a:pt x="4738826" y="0"/>
                  </a:cubicBezTo>
                  <a:cubicBezTo>
                    <a:pt x="4924285" y="12128"/>
                    <a:pt x="5140102" y="-6655"/>
                    <a:pt x="5510719" y="0"/>
                  </a:cubicBezTo>
                  <a:cubicBezTo>
                    <a:pt x="5881336" y="6655"/>
                    <a:pt x="6010878" y="-23322"/>
                    <a:pt x="6282612" y="0"/>
                  </a:cubicBezTo>
                  <a:cubicBezTo>
                    <a:pt x="6502818" y="12577"/>
                    <a:pt x="6708924" y="162206"/>
                    <a:pt x="6677904" y="395292"/>
                  </a:cubicBezTo>
                  <a:cubicBezTo>
                    <a:pt x="6698010" y="606765"/>
                    <a:pt x="6669525" y="729884"/>
                    <a:pt x="6677904" y="874898"/>
                  </a:cubicBezTo>
                  <a:cubicBezTo>
                    <a:pt x="6686283" y="1019912"/>
                    <a:pt x="6705376" y="1320236"/>
                    <a:pt x="6677904" y="1433561"/>
                  </a:cubicBezTo>
                  <a:cubicBezTo>
                    <a:pt x="6650432" y="1546886"/>
                    <a:pt x="6676665" y="1734037"/>
                    <a:pt x="6677904" y="1976412"/>
                  </a:cubicBezTo>
                  <a:cubicBezTo>
                    <a:pt x="6692466" y="2226621"/>
                    <a:pt x="6484967" y="2356309"/>
                    <a:pt x="6282612" y="2371704"/>
                  </a:cubicBezTo>
                  <a:cubicBezTo>
                    <a:pt x="6052306" y="2374870"/>
                    <a:pt x="5932190" y="2388781"/>
                    <a:pt x="5687339" y="2371704"/>
                  </a:cubicBezTo>
                  <a:cubicBezTo>
                    <a:pt x="5442488" y="2354627"/>
                    <a:pt x="5295779" y="2357961"/>
                    <a:pt x="5033192" y="2371704"/>
                  </a:cubicBezTo>
                  <a:cubicBezTo>
                    <a:pt x="4770605" y="2385447"/>
                    <a:pt x="4508641" y="2388065"/>
                    <a:pt x="4261299" y="2371704"/>
                  </a:cubicBezTo>
                  <a:cubicBezTo>
                    <a:pt x="4013957" y="2355343"/>
                    <a:pt x="3884773" y="2352846"/>
                    <a:pt x="3666025" y="2371704"/>
                  </a:cubicBezTo>
                  <a:cubicBezTo>
                    <a:pt x="3447277" y="2390562"/>
                    <a:pt x="3292694" y="2400092"/>
                    <a:pt x="3070752" y="2371704"/>
                  </a:cubicBezTo>
                  <a:cubicBezTo>
                    <a:pt x="2848810" y="2343316"/>
                    <a:pt x="2605755" y="2340287"/>
                    <a:pt x="2298859" y="2371704"/>
                  </a:cubicBezTo>
                  <a:cubicBezTo>
                    <a:pt x="1991963" y="2403121"/>
                    <a:pt x="2000492" y="2362053"/>
                    <a:pt x="1821332" y="2371704"/>
                  </a:cubicBezTo>
                  <a:cubicBezTo>
                    <a:pt x="1642172" y="2381355"/>
                    <a:pt x="1324917" y="2339677"/>
                    <a:pt x="1108312" y="2371704"/>
                  </a:cubicBezTo>
                  <a:cubicBezTo>
                    <a:pt x="891707" y="2403731"/>
                    <a:pt x="647549" y="2377567"/>
                    <a:pt x="395292" y="2371704"/>
                  </a:cubicBezTo>
                  <a:cubicBezTo>
                    <a:pt x="193913" y="2383556"/>
                    <a:pt x="-13844" y="2185432"/>
                    <a:pt x="0" y="1976412"/>
                  </a:cubicBezTo>
                  <a:cubicBezTo>
                    <a:pt x="12097" y="1804496"/>
                    <a:pt x="10790" y="1721833"/>
                    <a:pt x="0" y="1496806"/>
                  </a:cubicBezTo>
                  <a:cubicBezTo>
                    <a:pt x="-10790" y="1271779"/>
                    <a:pt x="25010" y="1200770"/>
                    <a:pt x="0" y="969766"/>
                  </a:cubicBezTo>
                  <a:cubicBezTo>
                    <a:pt x="-25010" y="738762"/>
                    <a:pt x="11440" y="663431"/>
                    <a:pt x="0" y="395292"/>
                  </a:cubicBezTo>
                  <a:close/>
                </a:path>
                <a:path w="6677904" h="2371704" stroke="0" extrusionOk="0">
                  <a:moveTo>
                    <a:pt x="0" y="395292"/>
                  </a:moveTo>
                  <a:cubicBezTo>
                    <a:pt x="3133" y="168986"/>
                    <a:pt x="196958" y="-31822"/>
                    <a:pt x="395292" y="0"/>
                  </a:cubicBezTo>
                  <a:cubicBezTo>
                    <a:pt x="527938" y="19698"/>
                    <a:pt x="812786" y="12796"/>
                    <a:pt x="990565" y="0"/>
                  </a:cubicBezTo>
                  <a:cubicBezTo>
                    <a:pt x="1168344" y="-12796"/>
                    <a:pt x="1322655" y="-2081"/>
                    <a:pt x="1585839" y="0"/>
                  </a:cubicBezTo>
                  <a:cubicBezTo>
                    <a:pt x="1849023" y="2081"/>
                    <a:pt x="1936274" y="20410"/>
                    <a:pt x="2122239" y="0"/>
                  </a:cubicBezTo>
                  <a:cubicBezTo>
                    <a:pt x="2308204" y="-20410"/>
                    <a:pt x="2552664" y="19786"/>
                    <a:pt x="2717513" y="0"/>
                  </a:cubicBezTo>
                  <a:cubicBezTo>
                    <a:pt x="2882362" y="-19786"/>
                    <a:pt x="3152536" y="10366"/>
                    <a:pt x="3489406" y="0"/>
                  </a:cubicBezTo>
                  <a:cubicBezTo>
                    <a:pt x="3826276" y="-10366"/>
                    <a:pt x="3897884" y="-17052"/>
                    <a:pt x="4261299" y="0"/>
                  </a:cubicBezTo>
                  <a:cubicBezTo>
                    <a:pt x="4624714" y="17052"/>
                    <a:pt x="4694768" y="13083"/>
                    <a:pt x="4856572" y="0"/>
                  </a:cubicBezTo>
                  <a:cubicBezTo>
                    <a:pt x="5018376" y="-13083"/>
                    <a:pt x="5372418" y="-6924"/>
                    <a:pt x="5569592" y="0"/>
                  </a:cubicBezTo>
                  <a:cubicBezTo>
                    <a:pt x="5766766" y="6924"/>
                    <a:pt x="6084912" y="13926"/>
                    <a:pt x="6282612" y="0"/>
                  </a:cubicBezTo>
                  <a:cubicBezTo>
                    <a:pt x="6501198" y="5257"/>
                    <a:pt x="6661922" y="164885"/>
                    <a:pt x="6677904" y="395292"/>
                  </a:cubicBezTo>
                  <a:cubicBezTo>
                    <a:pt x="6697720" y="526773"/>
                    <a:pt x="6696802" y="668046"/>
                    <a:pt x="6677904" y="874898"/>
                  </a:cubicBezTo>
                  <a:cubicBezTo>
                    <a:pt x="6659006" y="1081750"/>
                    <a:pt x="6666419" y="1197877"/>
                    <a:pt x="6677904" y="1401938"/>
                  </a:cubicBezTo>
                  <a:cubicBezTo>
                    <a:pt x="6689389" y="1605999"/>
                    <a:pt x="6699110" y="1719426"/>
                    <a:pt x="6677904" y="1976412"/>
                  </a:cubicBezTo>
                  <a:cubicBezTo>
                    <a:pt x="6663013" y="2174844"/>
                    <a:pt x="6492231" y="2375787"/>
                    <a:pt x="6282612" y="2371704"/>
                  </a:cubicBezTo>
                  <a:cubicBezTo>
                    <a:pt x="5972369" y="2405020"/>
                    <a:pt x="5791300" y="2342715"/>
                    <a:pt x="5569592" y="2371704"/>
                  </a:cubicBezTo>
                  <a:cubicBezTo>
                    <a:pt x="5347884" y="2400693"/>
                    <a:pt x="5329590" y="2366594"/>
                    <a:pt x="5092065" y="2371704"/>
                  </a:cubicBezTo>
                  <a:cubicBezTo>
                    <a:pt x="4854540" y="2376814"/>
                    <a:pt x="4758244" y="2389060"/>
                    <a:pt x="4614538" y="2371704"/>
                  </a:cubicBezTo>
                  <a:cubicBezTo>
                    <a:pt x="4470832" y="2354348"/>
                    <a:pt x="4245430" y="2406661"/>
                    <a:pt x="3901518" y="2371704"/>
                  </a:cubicBezTo>
                  <a:cubicBezTo>
                    <a:pt x="3557606" y="2336747"/>
                    <a:pt x="3496911" y="2341608"/>
                    <a:pt x="3129625" y="2371704"/>
                  </a:cubicBezTo>
                  <a:cubicBezTo>
                    <a:pt x="2762339" y="2401800"/>
                    <a:pt x="2761629" y="2365611"/>
                    <a:pt x="2475478" y="2371704"/>
                  </a:cubicBezTo>
                  <a:cubicBezTo>
                    <a:pt x="2189327" y="2377797"/>
                    <a:pt x="2189968" y="2363933"/>
                    <a:pt x="1997951" y="2371704"/>
                  </a:cubicBezTo>
                  <a:cubicBezTo>
                    <a:pt x="1805934" y="2379475"/>
                    <a:pt x="1559183" y="2385371"/>
                    <a:pt x="1402678" y="2371704"/>
                  </a:cubicBezTo>
                  <a:cubicBezTo>
                    <a:pt x="1246173" y="2358037"/>
                    <a:pt x="600672" y="2343376"/>
                    <a:pt x="395292" y="2371704"/>
                  </a:cubicBezTo>
                  <a:cubicBezTo>
                    <a:pt x="200649" y="2385966"/>
                    <a:pt x="39626" y="2172095"/>
                    <a:pt x="0" y="1976412"/>
                  </a:cubicBezTo>
                  <a:cubicBezTo>
                    <a:pt x="11316" y="1722324"/>
                    <a:pt x="-25211" y="1644845"/>
                    <a:pt x="0" y="1465183"/>
                  </a:cubicBezTo>
                  <a:cubicBezTo>
                    <a:pt x="25211" y="1285521"/>
                    <a:pt x="-20284" y="1125439"/>
                    <a:pt x="0" y="985577"/>
                  </a:cubicBezTo>
                  <a:cubicBezTo>
                    <a:pt x="20284" y="845715"/>
                    <a:pt x="9269" y="626332"/>
                    <a:pt x="0" y="395292"/>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xmln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xmlns="" id="{763B3100-6B3E-BB68-C562-9FC5E49CBE83}"/>
                </a:ext>
              </a:extLst>
            </p:cNvPr>
            <p:cNvSpPr txBox="1"/>
            <p:nvPr/>
          </p:nvSpPr>
          <p:spPr>
            <a:xfrm>
              <a:off x="2769109" y="5832026"/>
              <a:ext cx="6443887" cy="2377574"/>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Cuối tuần, ba cho nhân vật tôi về quê để tìm ý cho bài văn “Tả cây hoa nhà em”. Nhờ nỗ lực dậy sớm và khả năng quan sát tốt, cậu đã tạo nên một bài văn tả hoa hồng rất hay.</a:t>
              </a:r>
            </a:p>
          </p:txBody>
        </p:sp>
        <p:pic>
          <p:nvPicPr>
            <p:cNvPr id="75" name="Hình ảnh 74">
              <a:extLst>
                <a:ext uri="{FF2B5EF4-FFF2-40B4-BE49-F238E27FC236}">
                  <a16:creationId xmlns:a16="http://schemas.microsoft.com/office/drawing/2014/main" xmlns=""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4092722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xmlns=""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xmlns=""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xmlns=""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xmlns=""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Nhà</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phát</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minh</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6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tuổi</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xmlns=""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xmlns=""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xmlns=""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xmlns="" id="{134D894B-EB9C-9B9B-783B-05AD59ECB129}"/>
              </a:ext>
            </a:extLst>
          </p:cNvPr>
          <p:cNvGrpSpPr/>
          <p:nvPr/>
        </p:nvGrpSpPr>
        <p:grpSpPr>
          <a:xfrm>
            <a:off x="445323" y="2139507"/>
            <a:ext cx="9541697" cy="4435953"/>
            <a:chOff x="2056723" y="5280233"/>
            <a:chExt cx="7156273" cy="3326964"/>
          </a:xfrm>
        </p:grpSpPr>
        <p:sp>
          <p:nvSpPr>
            <p:cNvPr id="71" name="Hình chữ nhật: Góc Tròn 70">
              <a:extLst>
                <a:ext uri="{FF2B5EF4-FFF2-40B4-BE49-F238E27FC236}">
                  <a16:creationId xmlns:a16="http://schemas.microsoft.com/office/drawing/2014/main" xmlns=""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xmln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xmlns="" id="{763B3100-6B3E-BB68-C562-9FC5E49CBE83}"/>
                </a:ext>
              </a:extLst>
            </p:cNvPr>
            <p:cNvSpPr txBox="1"/>
            <p:nvPr/>
          </p:nvSpPr>
          <p:spPr>
            <a:xfrm>
              <a:off x="2769109" y="5832026"/>
              <a:ext cx="6443887" cy="265457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0000"/>
                  </a:solidFill>
                  <a:effectLst/>
                  <a:uLnTx/>
                  <a:uFillTx/>
                  <a:latin typeface="Calibri"/>
                  <a:ea typeface="+mn-ea"/>
                  <a:cs typeface="Arial"/>
                  <a:sym typeface="Arial"/>
                </a:rPr>
                <a:t>Ma-ri-a là một cô bé rất thích quan sát. Chình vì vậy khi nhìn thấy điều lạ về sự chuyển động và đứng yên của tách trà, cô bé đã ngay lập tức đi làm thí nghiệm và hiểu ra. Nhờ vậy, cô được bố khen là giáo sư đời thứ 7 của gia tộc. Về sau, Ma-ri-a thực sự trở thành giáo sư của nhiều trường đại học danh tiếng và nhận giải Nô-ben Vật lý.</a:t>
              </a:r>
            </a:p>
          </p:txBody>
        </p:sp>
        <p:pic>
          <p:nvPicPr>
            <p:cNvPr id="75" name="Hình ảnh 74">
              <a:extLst>
                <a:ext uri="{FF2B5EF4-FFF2-40B4-BE49-F238E27FC236}">
                  <a16:creationId xmlns:a16="http://schemas.microsoft.com/office/drawing/2014/main" xmlns=""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607083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xmlns=""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xmlns=""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xmlns=""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xmlns=""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5400" kern="0" dirty="0">
                  <a:solidFill>
                    <a:prstClr val="white"/>
                  </a:solidFill>
                  <a:latin typeface="Calibri"/>
                  <a:cs typeface="Arial"/>
                  <a:sym typeface="Arial"/>
                </a:rPr>
                <a:t>Con </a:t>
              </a:r>
              <a:r>
                <a:rPr lang="en-US" sz="5400" kern="0" dirty="0" err="1">
                  <a:solidFill>
                    <a:prstClr val="white"/>
                  </a:solidFill>
                  <a:latin typeface="Calibri"/>
                  <a:cs typeface="Arial"/>
                  <a:sym typeface="Arial"/>
                </a:rPr>
                <a:t>vẹt</a:t>
              </a:r>
              <a:r>
                <a:rPr lang="en-US" sz="5400" kern="0" dirty="0">
                  <a:solidFill>
                    <a:prstClr val="white"/>
                  </a:solidFill>
                  <a:latin typeface="Calibri"/>
                  <a:cs typeface="Arial"/>
                  <a:sym typeface="Arial"/>
                </a:rPr>
                <a:t> </a:t>
              </a:r>
              <a:r>
                <a:rPr lang="en-US" sz="5400" kern="0" dirty="0" err="1">
                  <a:solidFill>
                    <a:prstClr val="white"/>
                  </a:solidFill>
                  <a:latin typeface="Calibri"/>
                  <a:cs typeface="Arial"/>
                  <a:sym typeface="Arial"/>
                </a:rPr>
                <a:t>xanh</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xmlns=""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xmlns=""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xmlns=""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xmlns="" id="{134D894B-EB9C-9B9B-783B-05AD59ECB129}"/>
              </a:ext>
            </a:extLst>
          </p:cNvPr>
          <p:cNvGrpSpPr/>
          <p:nvPr/>
        </p:nvGrpSpPr>
        <p:grpSpPr>
          <a:xfrm>
            <a:off x="445323" y="2139507"/>
            <a:ext cx="9541697" cy="4435953"/>
            <a:chOff x="2056723" y="5280233"/>
            <a:chExt cx="7156273" cy="3326964"/>
          </a:xfrm>
        </p:grpSpPr>
        <p:sp>
          <p:nvSpPr>
            <p:cNvPr id="71" name="Hình chữ nhật: Góc Tròn 70">
              <a:extLst>
                <a:ext uri="{FF2B5EF4-FFF2-40B4-BE49-F238E27FC236}">
                  <a16:creationId xmlns:a16="http://schemas.microsoft.com/office/drawing/2014/main" xmlns=""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xmln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xmlns="" id="{763B3100-6B3E-BB68-C562-9FC5E49CBE83}"/>
                </a:ext>
              </a:extLst>
            </p:cNvPr>
            <p:cNvSpPr txBox="1"/>
            <p:nvPr/>
          </p:nvSpPr>
          <p:spPr>
            <a:xfrm>
              <a:off x="2769109" y="5832026"/>
              <a:ext cx="6443887" cy="256223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0000"/>
                  </a:solidFill>
                  <a:effectLst/>
                  <a:uLnTx/>
                  <a:uFillTx/>
                  <a:latin typeface="Calibri"/>
                  <a:ea typeface="+mn-ea"/>
                  <a:cs typeface="Arial"/>
                  <a:sym typeface="Arial"/>
                </a:rPr>
                <a:t>Câu chuyện kể về quá trình làm bạn vói con vẹt xanh của một bạn nhỏ tên là Tú. Khi nghe thấy vẹt bắt chước những lòi nói thiếu lễ phép của mình với anh trai, Tú đã hối hận, tự nhận ra minh cần thay đổi: tôn họng và lễ phép với anh trai hon. </a:t>
              </a:r>
            </a:p>
          </p:txBody>
        </p:sp>
        <p:pic>
          <p:nvPicPr>
            <p:cNvPr id="75" name="Hình ảnh 74">
              <a:extLst>
                <a:ext uri="{FF2B5EF4-FFF2-40B4-BE49-F238E27FC236}">
                  <a16:creationId xmlns:a16="http://schemas.microsoft.com/office/drawing/2014/main" xmlns=""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3743996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xmlns=""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xmlns=""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xmlns=""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xmlns=""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Chân</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trời</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cuối</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phố</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xmlns=""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xmlns=""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xmlns=""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xmlns="" id="{134D894B-EB9C-9B9B-783B-05AD59ECB129}"/>
              </a:ext>
            </a:extLst>
          </p:cNvPr>
          <p:cNvGrpSpPr/>
          <p:nvPr/>
        </p:nvGrpSpPr>
        <p:grpSpPr>
          <a:xfrm>
            <a:off x="445323" y="2139507"/>
            <a:ext cx="9541697" cy="4521376"/>
            <a:chOff x="2056723" y="5280233"/>
            <a:chExt cx="7156273" cy="3391031"/>
          </a:xfrm>
        </p:grpSpPr>
        <p:sp>
          <p:nvSpPr>
            <p:cNvPr id="71" name="Hình chữ nhật: Góc Tròn 70">
              <a:extLst>
                <a:ext uri="{FF2B5EF4-FFF2-40B4-BE49-F238E27FC236}">
                  <a16:creationId xmlns:a16="http://schemas.microsoft.com/office/drawing/2014/main" xmlns=""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xmln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xmlns="" id="{763B3100-6B3E-BB68-C562-9FC5E49CBE83}"/>
                </a:ext>
              </a:extLst>
            </p:cNvPr>
            <p:cNvSpPr txBox="1"/>
            <p:nvPr/>
          </p:nvSpPr>
          <p:spPr>
            <a:xfrm>
              <a:off x="2769109" y="5832026"/>
              <a:ext cx="6443887" cy="283923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Câu chuyên kể về những khám phá, trải nghiệm của một chú chó nhỏ về thế giới bên ngoài cánh cổng. Qua câu chuyện, tác giả muốn khẳng định những điều thú vị của hoạt động khám phá, trải nghiệm.</a:t>
              </a:r>
            </a:p>
          </p:txBody>
        </p:sp>
        <p:pic>
          <p:nvPicPr>
            <p:cNvPr id="75" name="Hình ảnh 74">
              <a:extLst>
                <a:ext uri="{FF2B5EF4-FFF2-40B4-BE49-F238E27FC236}">
                  <a16:creationId xmlns:a16="http://schemas.microsoft.com/office/drawing/2014/main" xmlns=""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5480012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xmlns=""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xmlns=""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xmlns=""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xmlns=""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Trước</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ngày</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xa</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quê</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xmlns=""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xmlns=""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xmlns=""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xmlns="" id="{134D894B-EB9C-9B9B-783B-05AD59ECB129}"/>
              </a:ext>
            </a:extLst>
          </p:cNvPr>
          <p:cNvGrpSpPr/>
          <p:nvPr/>
        </p:nvGrpSpPr>
        <p:grpSpPr>
          <a:xfrm>
            <a:off x="445323" y="2139507"/>
            <a:ext cx="9541697" cy="4521376"/>
            <a:chOff x="2056723" y="5280233"/>
            <a:chExt cx="7156273" cy="3391031"/>
          </a:xfrm>
        </p:grpSpPr>
        <p:sp>
          <p:nvSpPr>
            <p:cNvPr id="71" name="Hình chữ nhật: Góc Tròn 70">
              <a:extLst>
                <a:ext uri="{FF2B5EF4-FFF2-40B4-BE49-F238E27FC236}">
                  <a16:creationId xmlns:a16="http://schemas.microsoft.com/office/drawing/2014/main" xmlns=""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xmln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xmlns="" id="{763B3100-6B3E-BB68-C562-9FC5E49CBE83}"/>
                </a:ext>
              </a:extLst>
            </p:cNvPr>
            <p:cNvSpPr txBox="1"/>
            <p:nvPr/>
          </p:nvSpPr>
          <p:spPr>
            <a:xfrm>
              <a:off x="2769109" y="5832026"/>
              <a:ext cx="6443887" cy="283923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Câu chuyên kể về cuộc chia tay đầy lưu luyến của một bạn nhỏ vói thầy giáo và những người bạn. Đó là những trải nghiệm về tình cảm, cảm xúc, về tinh yêu đối với quê hương vả những ngưòi thân thương.</a:t>
              </a:r>
            </a:p>
          </p:txBody>
        </p:sp>
        <p:pic>
          <p:nvPicPr>
            <p:cNvPr id="75" name="Hình ảnh 74">
              <a:extLst>
                <a:ext uri="{FF2B5EF4-FFF2-40B4-BE49-F238E27FC236}">
                  <a16:creationId xmlns:a16="http://schemas.microsoft.com/office/drawing/2014/main" xmlns=""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4440055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47"/>
        <p:cNvGrpSpPr/>
        <p:nvPr/>
      </p:nvGrpSpPr>
      <p:grpSpPr>
        <a:xfrm>
          <a:off x="0" y="0"/>
          <a:ext cx="0" cy="0"/>
          <a:chOff x="0" y="0"/>
          <a:chExt cx="0" cy="0"/>
        </a:xfrm>
      </p:grpSpPr>
      <p:sp>
        <p:nvSpPr>
          <p:cNvPr id="15" name="Hộp Văn bản 14">
            <a:extLst>
              <a:ext uri="{FF2B5EF4-FFF2-40B4-BE49-F238E27FC236}">
                <a16:creationId xmlns:a16="http://schemas.microsoft.com/office/drawing/2014/main" xmlns="" id="{524B6A5B-4B77-5CC9-130C-0B3F1CFB94C9}"/>
              </a:ext>
            </a:extLst>
          </p:cNvPr>
          <p:cNvSpPr txBox="1"/>
          <p:nvPr/>
        </p:nvSpPr>
        <p:spPr>
          <a:xfrm>
            <a:off x="1086754" y="1394961"/>
            <a:ext cx="10305146" cy="4154984"/>
          </a:xfrm>
          <a:prstGeom prst="rect">
            <a:avLst/>
          </a:prstGeom>
          <a:noFill/>
        </p:spPr>
        <p:txBody>
          <a:bodyPr wrap="square" rtlCol="0">
            <a:spAutoFit/>
          </a:bodyPr>
          <a:lstStyle/>
          <a:p>
            <a:pPr marL="342900" lvl="0" indent="-342900" algn="just" defTabSz="1219170">
              <a:buClr>
                <a:srgbClr val="000000"/>
              </a:buClr>
              <a:buFont typeface="Arial" panose="020B0604020202020204" pitchFamily="34" charset="0"/>
              <a:buChar char="•"/>
            </a:pPr>
            <a:r>
              <a:rPr lang="vi-VN" sz="2400" kern="0" dirty="0">
                <a:solidFill>
                  <a:srgbClr val="000000"/>
                </a:solidFill>
                <a:cs typeface="Arial"/>
                <a:sym typeface="Arial"/>
              </a:rPr>
              <a:t>Đọc đúng và bước đầu biết đọc diễn cảm những câu chuyện, bài thơ đã học từ đầu học kì; tốc độ đọc 80-85 tiếng/phút. Biết nghỉ hơi ở chỗ có dấu câu hay chỗ ngắt nhịp thơ.</a:t>
            </a:r>
          </a:p>
          <a:p>
            <a:pPr marL="342900" lvl="0" indent="-342900" algn="just" defTabSz="1219170">
              <a:buClr>
                <a:srgbClr val="000000"/>
              </a:buClr>
              <a:buFont typeface="Arial" panose="020B0604020202020204" pitchFamily="34" charset="0"/>
              <a:buChar char="•"/>
            </a:pPr>
            <a:r>
              <a:rPr lang="vi-VN" sz="2400" kern="0" dirty="0">
                <a:solidFill>
                  <a:srgbClr val="000000"/>
                </a:solidFill>
                <a:cs typeface="Arial"/>
                <a:sym typeface="Arial"/>
              </a:rPr>
              <a:t>Đọc theo ngữ điệu phù hợp với vai được phân trong những đoạn đối thoại có hai hoặc ba nhân vật. Nhận biết được chi tiết và nội dung chính trong các bài đọc. Hiểu được nội dung hàm ẩn của văn bản với những suy luận đơn giản. </a:t>
            </a:r>
          </a:p>
          <a:p>
            <a:pPr marL="342900" lvl="0" indent="-342900" algn="just" defTabSz="1219170">
              <a:buClr>
                <a:srgbClr val="000000"/>
              </a:buClr>
              <a:buFont typeface="Arial" panose="020B0604020202020204" pitchFamily="34" charset="0"/>
              <a:buChar char="•"/>
            </a:pPr>
            <a:r>
              <a:rPr lang="vi-VN" sz="2400" kern="0" dirty="0">
                <a:solidFill>
                  <a:srgbClr val="000000"/>
                </a:solidFill>
                <a:cs typeface="Arial"/>
                <a:sym typeface="Arial"/>
              </a:rPr>
              <a:t>Hiểu nội dung bài đọc (nhận biết được một số chi tiết và nội dung chính, những thông tin chính của bài đọc, bước đầu hiểu được điều tác giả muốn nói qua văn bản dựa vào gợi ý, hướng dẫn). Bước đầu biết tóm tắt văn bản, nêu được chủ đề của văn bản (vấn đề chủ yếu mà tác giả muốn nêu ra trong văn bản). </a:t>
            </a:r>
          </a:p>
        </p:txBody>
      </p:sp>
      <p:pic>
        <p:nvPicPr>
          <p:cNvPr id="2" name="Picture 1">
            <a:extLst>
              <a:ext uri="{FF2B5EF4-FFF2-40B4-BE49-F238E27FC236}">
                <a16:creationId xmlns:a16="http://schemas.microsoft.com/office/drawing/2014/main" xmlns="" id="{B444394A-56AA-7BA1-C7D1-FC32CA9C20A9}"/>
              </a:ext>
            </a:extLst>
          </p:cNvPr>
          <p:cNvPicPr>
            <a:picLocks noChangeAspect="1"/>
          </p:cNvPicPr>
          <p:nvPr/>
        </p:nvPicPr>
        <p:blipFill>
          <a:blip r:embed="rId3"/>
          <a:stretch>
            <a:fillRect/>
          </a:stretch>
        </p:blipFill>
        <p:spPr>
          <a:xfrm>
            <a:off x="1995704" y="155782"/>
            <a:ext cx="8181541" cy="10790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trong nhà&#10;&#10;Mô tả được tạo tự động">
            <a:extLst>
              <a:ext uri="{FF2B5EF4-FFF2-40B4-BE49-F238E27FC236}">
                <a16:creationId xmlns:a16="http://schemas.microsoft.com/office/drawing/2014/main" xmlns="" id="{EE208AD6-D90C-5446-AD02-751CAA5D012D}"/>
              </a:ext>
            </a:extLst>
          </p:cNvPr>
          <p:cNvPicPr>
            <a:picLocks noChangeAspect="1"/>
          </p:cNvPicPr>
          <p:nvPr/>
        </p:nvPicPr>
        <p:blipFill>
          <a:blip r:embed="rId2"/>
          <a:stretch>
            <a:fillRect/>
          </a:stretch>
        </p:blipFill>
        <p:spPr>
          <a:xfrm>
            <a:off x="1018074" y="3424478"/>
            <a:ext cx="4488876" cy="2625957"/>
          </a:xfrm>
          <a:prstGeom prst="rect">
            <a:avLst/>
          </a:prstGeom>
        </p:spPr>
      </p:pic>
      <p:grpSp>
        <p:nvGrpSpPr>
          <p:cNvPr id="2" name="Group 1">
            <a:extLst>
              <a:ext uri="{FF2B5EF4-FFF2-40B4-BE49-F238E27FC236}">
                <a16:creationId xmlns:a16="http://schemas.microsoft.com/office/drawing/2014/main" xmlns="" id="{34739F35-B71C-79CF-AE58-7B5730A681CF}"/>
              </a:ext>
            </a:extLst>
          </p:cNvPr>
          <p:cNvGrpSpPr/>
          <p:nvPr/>
        </p:nvGrpSpPr>
        <p:grpSpPr>
          <a:xfrm>
            <a:off x="2968802" y="1268109"/>
            <a:ext cx="8105775" cy="1731945"/>
            <a:chOff x="220394" y="27442"/>
            <a:chExt cx="4162483" cy="3110896"/>
          </a:xfrm>
          <a:solidFill>
            <a:srgbClr val="CCFFFF"/>
          </a:solidFill>
        </p:grpSpPr>
        <p:sp>
          <p:nvSpPr>
            <p:cNvPr id="5" name="椭圆 31">
              <a:extLst>
                <a:ext uri="{FF2B5EF4-FFF2-40B4-BE49-F238E27FC236}">
                  <a16:creationId xmlns:a16="http://schemas.microsoft.com/office/drawing/2014/main" xmlns="" id="{AE21C37D-E3BF-02F1-F86D-AF599DDE3732}"/>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Hộp Văn bản 23">
              <a:extLst>
                <a:ext uri="{FF2B5EF4-FFF2-40B4-BE49-F238E27FC236}">
                  <a16:creationId xmlns:a16="http://schemas.microsoft.com/office/drawing/2014/main" xmlns="" id="{8DEBA0AE-D052-3552-DEC3-4BC6FF7CD278}"/>
                </a:ext>
              </a:extLst>
            </p:cNvPr>
            <p:cNvSpPr txBox="1"/>
            <p:nvPr/>
          </p:nvSpPr>
          <p:spPr>
            <a:xfrm>
              <a:off x="327716" y="268338"/>
              <a:ext cx="4007496" cy="2870000"/>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ea typeface="Times New Roman" panose="02020603050405020304" pitchFamily="18" charset="0"/>
                </a:rPr>
                <a:t>Đọc</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lại</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một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bài</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đọc</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trong</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chủ</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điểm</a:t>
              </a:r>
              <a:r>
                <a:rPr lang="en-US" sz="2800" b="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Mỗi</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người</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một</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vẻ</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hoặc</a:t>
              </a:r>
              <a:r>
                <a:rPr lang="en-US" sz="2800" b="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Trải</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nghiệm</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và</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khám</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phá</a:t>
              </a:r>
              <a:r>
                <a:rPr lang="en-US" sz="2800" b="1" i="1" dirty="0">
                  <a:solidFill>
                    <a:srgbClr val="000000"/>
                  </a:solidFill>
                  <a:effectLst/>
                  <a:ea typeface="Times New Roman" panose="02020603050405020304" pitchFamily="18" charset="0"/>
                </a:rPr>
                <a: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nêu</a:t>
              </a:r>
              <a:r>
                <a:rPr lang="en-US" sz="2800" b="1" dirty="0">
                  <a:solidFill>
                    <a:srgbClr val="000000"/>
                  </a:solidFill>
                  <a:effectLst/>
                  <a:ea typeface="Times New Roman" panose="02020603050405020304" pitchFamily="18" charset="0"/>
                </a:rPr>
                <a:t> chi </a:t>
              </a:r>
              <a:r>
                <a:rPr lang="en-US" sz="2800" b="1" dirty="0" err="1">
                  <a:solidFill>
                    <a:srgbClr val="000000"/>
                  </a:solidFill>
                  <a:effectLst/>
                  <a:ea typeface="Times New Roman" panose="02020603050405020304" pitchFamily="18" charset="0"/>
                </a:rPr>
                <a:t>tiết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hoặc</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nhân</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vật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em</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nhớ</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nhất</a:t>
              </a:r>
              <a:r>
                <a:rPr lang="en-US" sz="2800" b="1" dirty="0">
                  <a:solidFill>
                    <a:srgbClr val="000000"/>
                  </a:solidFill>
                  <a:effectLst/>
                  <a:ea typeface="Times New Roman" panose="02020603050405020304" pitchFamily="18" charset="0"/>
                </a:rPr>
                <a:t>.</a:t>
              </a:r>
              <a:endParaRPr lang="en-US" sz="2800" dirty="0">
                <a:effectLst/>
                <a:ea typeface="Times New Roman" panose="02020603050405020304" pitchFamily="18" charset="0"/>
              </a:endParaRPr>
            </a:p>
          </p:txBody>
        </p:sp>
      </p:grpSp>
      <p:pic>
        <p:nvPicPr>
          <p:cNvPr id="8" name="Picture 7">
            <a:extLst>
              <a:ext uri="{FF2B5EF4-FFF2-40B4-BE49-F238E27FC236}">
                <a16:creationId xmlns:a16="http://schemas.microsoft.com/office/drawing/2014/main" xmlns="" id="{5B553D64-62B9-E34E-3F69-7B086A2CD1A8}"/>
              </a:ext>
            </a:extLst>
          </p:cNvPr>
          <p:cNvPicPr>
            <a:picLocks noChangeAspect="1"/>
          </p:cNvPicPr>
          <p:nvPr/>
        </p:nvPicPr>
        <p:blipFill>
          <a:blip r:embed="rId3"/>
          <a:stretch>
            <a:fillRect/>
          </a:stretch>
        </p:blipFill>
        <p:spPr>
          <a:xfrm>
            <a:off x="5845996" y="3285217"/>
            <a:ext cx="2296969" cy="3181829"/>
          </a:xfrm>
          <a:prstGeom prst="rect">
            <a:avLst/>
          </a:prstGeom>
        </p:spPr>
      </p:pic>
      <p:pic>
        <p:nvPicPr>
          <p:cNvPr id="10" name="Picture 9">
            <a:extLst>
              <a:ext uri="{FF2B5EF4-FFF2-40B4-BE49-F238E27FC236}">
                <a16:creationId xmlns:a16="http://schemas.microsoft.com/office/drawing/2014/main" xmlns="" id="{590867B4-0DBE-50C1-597F-218EFF851524}"/>
              </a:ext>
            </a:extLst>
          </p:cNvPr>
          <p:cNvPicPr>
            <a:picLocks noChangeAspect="1"/>
          </p:cNvPicPr>
          <p:nvPr/>
        </p:nvPicPr>
        <p:blipFill>
          <a:blip r:embed="rId4"/>
          <a:stretch>
            <a:fillRect/>
          </a:stretch>
        </p:blipFill>
        <p:spPr>
          <a:xfrm>
            <a:off x="8424808" y="3302353"/>
            <a:ext cx="2240779" cy="3149817"/>
          </a:xfrm>
          <a:prstGeom prst="rect">
            <a:avLst/>
          </a:prstGeom>
        </p:spPr>
      </p:pic>
    </p:spTree>
    <p:extLst>
      <p:ext uri="{BB962C8B-B14F-4D97-AF65-F5344CB8AC3E}">
        <p14:creationId xmlns:p14="http://schemas.microsoft.com/office/powerpoint/2010/main" val="2039796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9"/>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0" y="-248847"/>
            <a:ext cx="4473044" cy="2556025"/>
          </a:xfrm>
          <a:prstGeom prst="rect">
            <a:avLst/>
          </a:prstGeom>
        </p:spPr>
      </p:pic>
      <p:sp>
        <p:nvSpPr>
          <p:cNvPr id="5" name="文本框 4"/>
          <p:cNvSpPr txBox="1"/>
          <p:nvPr/>
        </p:nvSpPr>
        <p:spPr>
          <a:xfrm rot="21049605">
            <a:off x="726236" y="1130246"/>
            <a:ext cx="3173187" cy="707886"/>
          </a:xfrm>
          <a:prstGeom prst="rect">
            <a:avLst/>
          </a:prstGeom>
          <a:noFill/>
        </p:spPr>
        <p:txBody>
          <a:bodyPr wrap="square" rtlCol="0">
            <a:spAutoFit/>
          </a:bodyPr>
          <a:lstStyle/>
          <a:p>
            <a:pPr marL="0" marR="0" lvl="0" indent="0" algn="l" defTabSz="828947" rtl="0" eaLnBrk="1" fontAlgn="auto" latinLnBrk="0" hangingPunct="1">
              <a:lnSpc>
                <a:spcPct val="100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Arial"/>
              </a:rPr>
              <a:t>Ví</a:t>
            </a:r>
            <a:r>
              <a:rPr kumimoji="0" lang="en-US" altLang="zh-CN" sz="40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Arial"/>
              </a:rPr>
              <a:t>dụ</a:t>
            </a:r>
            <a:endPar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8671" y="256829"/>
            <a:ext cx="8520130" cy="6441867"/>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7434" y="4871827"/>
            <a:ext cx="10852367" cy="2165035"/>
          </a:xfrm>
          <a:prstGeom prst="rect">
            <a:avLst/>
          </a:prstGeom>
        </p:spPr>
      </p:pic>
      <p:sp>
        <p:nvSpPr>
          <p:cNvPr id="4" name="文本框 3"/>
          <p:cNvSpPr txBox="1"/>
          <p:nvPr/>
        </p:nvSpPr>
        <p:spPr>
          <a:xfrm>
            <a:off x="3102796" y="866646"/>
            <a:ext cx="6842588" cy="3970318"/>
          </a:xfrm>
          <a:prstGeom prst="rect">
            <a:avLst/>
          </a:prstGeom>
          <a:noFill/>
        </p:spPr>
        <p:txBody>
          <a:bodyPr wrap="square" rtlCol="0">
            <a:spAutoFit/>
          </a:bodyPr>
          <a:lstStyle/>
          <a:p>
            <a:pPr algn="just"/>
            <a:r>
              <a:rPr lang="en-US" sz="2800" b="1" dirty="0" err="1">
                <a:solidFill>
                  <a:schemeClr val="bg1"/>
                </a:solidFill>
                <a:latin typeface="Cambria" panose="02040503050406030204" pitchFamily="18" charset="0"/>
                <a:ea typeface="Cambria" panose="02040503050406030204" pitchFamily="18" charset="0"/>
              </a:rPr>
              <a:t>Nhân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vật</a:t>
            </a:r>
            <a:r>
              <a:rPr lang="en-US" sz="2800" b="1" dirty="0">
                <a:solidFill>
                  <a:schemeClr val="bg1"/>
                </a:solidFill>
                <a:latin typeface="Cambria" panose="02040503050406030204" pitchFamily="18" charset="0"/>
                <a:ea typeface="Cambria" panose="02040503050406030204" pitchFamily="18" charset="0"/>
              </a:rPr>
              <a:t> Ma-</a:t>
            </a:r>
            <a:r>
              <a:rPr lang="en-US" sz="2800" b="1" dirty="0" err="1">
                <a:solidFill>
                  <a:schemeClr val="bg1"/>
                </a:solidFill>
                <a:latin typeface="Cambria" panose="02040503050406030204" pitchFamily="18" charset="0"/>
                <a:ea typeface="Cambria" panose="02040503050406030204" pitchFamily="18" charset="0"/>
              </a:rPr>
              <a:t>ri</a:t>
            </a:r>
            <a:r>
              <a:rPr lang="en-US" sz="2800" b="1" dirty="0">
                <a:solidFill>
                  <a:schemeClr val="bg1"/>
                </a:solidFill>
                <a:latin typeface="Cambria" panose="02040503050406030204" pitchFamily="18" charset="0"/>
                <a:ea typeface="Cambria" panose="02040503050406030204" pitchFamily="18" charset="0"/>
              </a:rPr>
              <a:t>-a </a:t>
            </a:r>
            <a:r>
              <a:rPr lang="en-US" sz="2800" b="1" dirty="0" err="1">
                <a:solidFill>
                  <a:schemeClr val="bg1"/>
                </a:solidFill>
                <a:latin typeface="Cambria" panose="02040503050406030204" pitchFamily="18" charset="0"/>
                <a:ea typeface="Cambria" panose="02040503050406030204" pitchFamily="18" charset="0"/>
              </a:rPr>
              <a:t>là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một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cô</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bé</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rất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thông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minh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tinh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tường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khi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có</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thể</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hiểu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tự</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mình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làm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một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thí</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nghiệm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khi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mới</a:t>
            </a:r>
            <a:r>
              <a:rPr lang="en-US" sz="2800" b="1" dirty="0">
                <a:solidFill>
                  <a:schemeClr val="bg1"/>
                </a:solidFill>
                <a:latin typeface="Cambria" panose="02040503050406030204" pitchFamily="18" charset="0"/>
                <a:ea typeface="Cambria" panose="02040503050406030204" pitchFamily="18" charset="0"/>
              </a:rPr>
              <a:t> 6 </a:t>
            </a:r>
            <a:r>
              <a:rPr lang="en-US" sz="2800" b="1" dirty="0" err="1">
                <a:solidFill>
                  <a:schemeClr val="bg1"/>
                </a:solidFill>
                <a:latin typeface="Cambria" panose="02040503050406030204" pitchFamily="18" charset="0"/>
                <a:ea typeface="Cambria" panose="02040503050406030204" pitchFamily="18" charset="0"/>
              </a:rPr>
              <a:t>tuổi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Cô</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có</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lòng</a:t>
            </a:r>
            <a:r>
              <a:rPr lang="en-US" sz="2800" b="1" dirty="0">
                <a:solidFill>
                  <a:schemeClr val="bg1"/>
                </a:solidFill>
                <a:latin typeface="Cambria" panose="02040503050406030204" pitchFamily="18" charset="0"/>
                <a:ea typeface="Cambria" panose="02040503050406030204" pitchFamily="18" charset="0"/>
              </a:rPr>
              <a:t> ham </a:t>
            </a:r>
            <a:r>
              <a:rPr lang="en-US" sz="2800" b="1" dirty="0" err="1">
                <a:solidFill>
                  <a:schemeClr val="bg1"/>
                </a:solidFill>
                <a:latin typeface="Cambria" panose="02040503050406030204" pitchFamily="18" charset="0"/>
                <a:ea typeface="Cambria" panose="02040503050406030204" pitchFamily="18" charset="0"/>
              </a:rPr>
              <a:t>học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hỏi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mong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muốn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khám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phá</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những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điều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mới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mẻ</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trong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cuộc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sống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Chính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vì</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vậy</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sau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này</a:t>
            </a:r>
            <a:r>
              <a:rPr lang="en-US" sz="2800" b="1" dirty="0">
                <a:solidFill>
                  <a:schemeClr val="bg1"/>
                </a:solidFill>
                <a:latin typeface="Cambria" panose="02040503050406030204" pitchFamily="18" charset="0"/>
                <a:ea typeface="Cambria" panose="02040503050406030204" pitchFamily="18" charset="0"/>
              </a:rPr>
              <a:t> Ma-</a:t>
            </a:r>
            <a:r>
              <a:rPr lang="en-US" sz="2800" b="1" dirty="0" err="1">
                <a:solidFill>
                  <a:schemeClr val="bg1"/>
                </a:solidFill>
                <a:latin typeface="Cambria" panose="02040503050406030204" pitchFamily="18" charset="0"/>
                <a:ea typeface="Cambria" panose="02040503050406030204" pitchFamily="18" charset="0"/>
              </a:rPr>
              <a:t>ri</a:t>
            </a:r>
            <a:r>
              <a:rPr lang="en-US" sz="2800" b="1" dirty="0">
                <a:solidFill>
                  <a:schemeClr val="bg1"/>
                </a:solidFill>
                <a:latin typeface="Cambria" panose="02040503050406030204" pitchFamily="18" charset="0"/>
                <a:ea typeface="Cambria" panose="02040503050406030204" pitchFamily="18" charset="0"/>
              </a:rPr>
              <a:t>-a </a:t>
            </a:r>
            <a:r>
              <a:rPr lang="en-US" sz="2800" b="1" dirty="0" err="1">
                <a:solidFill>
                  <a:schemeClr val="bg1"/>
                </a:solidFill>
                <a:latin typeface="Cambria" panose="02040503050406030204" pitchFamily="18" charset="0"/>
                <a:ea typeface="Cambria" panose="02040503050406030204" pitchFamily="18" charset="0"/>
              </a:rPr>
              <a:t>trở</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thành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giáo</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sư</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của</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nhiều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trường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đại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học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người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phụ</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nữ</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đầu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tiên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nhận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giải</a:t>
            </a:r>
            <a:r>
              <a:rPr lang="en-US" sz="2800" b="1" dirty="0">
                <a:solidFill>
                  <a:schemeClr val="bg1"/>
                </a:solidFill>
                <a:latin typeface="Cambria" panose="02040503050406030204" pitchFamily="18" charset="0"/>
                <a:ea typeface="Cambria" panose="02040503050406030204" pitchFamily="18" charset="0"/>
              </a:rPr>
              <a:t> Nobel. </a:t>
            </a: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800" y="2906306"/>
            <a:ext cx="2870304" cy="3792391"/>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2681" y="127346"/>
            <a:ext cx="1803639" cy="1803639"/>
          </a:xfrm>
          <a:prstGeom prst="rect">
            <a:avLst/>
          </a:prstGeom>
        </p:spPr>
      </p:pic>
    </p:spTree>
    <p:extLst>
      <p:ext uri="{BB962C8B-B14F-4D97-AF65-F5344CB8AC3E}">
        <p14:creationId xmlns:p14="http://schemas.microsoft.com/office/powerpoint/2010/main" val="2452175139"/>
      </p:ext>
    </p:extLst>
  </p:cSld>
  <p:clrMapOvr>
    <a:masterClrMapping/>
  </p:clrMapOvr>
  <mc:AlternateContent xmlns:mc="http://schemas.openxmlformats.org/markup-compatibility/2006" xmlns:p14="http://schemas.microsoft.com/office/powerpoint/2010/main">
    <mc:Choice Requires="p14">
      <p:transition spd="slow" p14:dur="2000" advTm="2000">
        <p14:ferris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80">
                                          <p:stCondLst>
                                            <p:cond delay="0"/>
                                          </p:stCondLst>
                                        </p:cTn>
                                        <p:tgtEl>
                                          <p:spTgt spid="4"/>
                                        </p:tgtEl>
                                      </p:cBhvr>
                                    </p:animEffect>
                                    <p:anim calcmode="lin" valueType="num">
                                      <p:cBhvr>
                                        <p:cTn id="3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8" dur="26">
                                          <p:stCondLst>
                                            <p:cond delay="650"/>
                                          </p:stCondLst>
                                        </p:cTn>
                                        <p:tgtEl>
                                          <p:spTgt spid="4"/>
                                        </p:tgtEl>
                                      </p:cBhvr>
                                      <p:to x="100000" y="60000"/>
                                    </p:animScale>
                                    <p:animScale>
                                      <p:cBhvr>
                                        <p:cTn id="39" dur="166" decel="50000">
                                          <p:stCondLst>
                                            <p:cond delay="676"/>
                                          </p:stCondLst>
                                        </p:cTn>
                                        <p:tgtEl>
                                          <p:spTgt spid="4"/>
                                        </p:tgtEl>
                                      </p:cBhvr>
                                      <p:to x="100000" y="100000"/>
                                    </p:animScale>
                                    <p:animScale>
                                      <p:cBhvr>
                                        <p:cTn id="40" dur="26">
                                          <p:stCondLst>
                                            <p:cond delay="1312"/>
                                          </p:stCondLst>
                                        </p:cTn>
                                        <p:tgtEl>
                                          <p:spTgt spid="4"/>
                                        </p:tgtEl>
                                      </p:cBhvr>
                                      <p:to x="100000" y="80000"/>
                                    </p:animScale>
                                    <p:animScale>
                                      <p:cBhvr>
                                        <p:cTn id="41" dur="166" decel="50000">
                                          <p:stCondLst>
                                            <p:cond delay="1338"/>
                                          </p:stCondLst>
                                        </p:cTn>
                                        <p:tgtEl>
                                          <p:spTgt spid="4"/>
                                        </p:tgtEl>
                                      </p:cBhvr>
                                      <p:to x="100000" y="100000"/>
                                    </p:animScale>
                                    <p:animScale>
                                      <p:cBhvr>
                                        <p:cTn id="42" dur="26">
                                          <p:stCondLst>
                                            <p:cond delay="1642"/>
                                          </p:stCondLst>
                                        </p:cTn>
                                        <p:tgtEl>
                                          <p:spTgt spid="4"/>
                                        </p:tgtEl>
                                      </p:cBhvr>
                                      <p:to x="100000" y="90000"/>
                                    </p:animScale>
                                    <p:animScale>
                                      <p:cBhvr>
                                        <p:cTn id="43" dur="166" decel="50000">
                                          <p:stCondLst>
                                            <p:cond delay="1668"/>
                                          </p:stCondLst>
                                        </p:cTn>
                                        <p:tgtEl>
                                          <p:spTgt spid="4"/>
                                        </p:tgtEl>
                                      </p:cBhvr>
                                      <p:to x="100000" y="100000"/>
                                    </p:animScale>
                                    <p:animScale>
                                      <p:cBhvr>
                                        <p:cTn id="44" dur="26">
                                          <p:stCondLst>
                                            <p:cond delay="1808"/>
                                          </p:stCondLst>
                                        </p:cTn>
                                        <p:tgtEl>
                                          <p:spTgt spid="4"/>
                                        </p:tgtEl>
                                      </p:cBhvr>
                                      <p:to x="100000" y="95000"/>
                                    </p:animScale>
                                    <p:animScale>
                                      <p:cBhvr>
                                        <p:cTn id="4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819"/>
        <p:cNvGrpSpPr/>
        <p:nvPr/>
      </p:nvGrpSpPr>
      <p:grpSpPr>
        <a:xfrm>
          <a:off x="0" y="0"/>
          <a:ext cx="0" cy="0"/>
          <a:chOff x="0" y="0"/>
          <a:chExt cx="0" cy="0"/>
        </a:xfrm>
      </p:grpSpPr>
      <p:grpSp>
        <p:nvGrpSpPr>
          <p:cNvPr id="6823" name="Google Shape;6823;p43"/>
          <p:cNvGrpSpPr/>
          <p:nvPr/>
        </p:nvGrpSpPr>
        <p:grpSpPr>
          <a:xfrm>
            <a:off x="8417751" y="719336"/>
            <a:ext cx="1219204" cy="876297"/>
            <a:chOff x="4797000" y="1750925"/>
            <a:chExt cx="342550" cy="246400"/>
          </a:xfrm>
        </p:grpSpPr>
        <p:sp>
          <p:nvSpPr>
            <p:cNvPr id="6824" name="Google Shape;6824;p4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5" name="Google Shape;6825;p4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6" name="Google Shape;6826;p4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27" name="Google Shape;6827;p43"/>
          <p:cNvGrpSpPr/>
          <p:nvPr/>
        </p:nvGrpSpPr>
        <p:grpSpPr>
          <a:xfrm flipH="1">
            <a:off x="10069472" y="1870243"/>
            <a:ext cx="890064" cy="868776"/>
            <a:chOff x="271054" y="174557"/>
            <a:chExt cx="667548" cy="651582"/>
          </a:xfrm>
        </p:grpSpPr>
        <p:sp>
          <p:nvSpPr>
            <p:cNvPr id="6828" name="Google Shape;6828;p43"/>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9" name="Google Shape;6829;p43"/>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0" name="Google Shape;6830;p43"/>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1" name="Google Shape;6831;p43"/>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2" name="Google Shape;6832;p43"/>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3" name="Google Shape;6833;p43"/>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4" name="Google Shape;6834;p43"/>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5" name="Google Shape;6835;p43"/>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6" name="Google Shape;6836;p43"/>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7" name="Google Shape;6837;p43"/>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8" name="Google Shape;6838;p43"/>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9" name="Google Shape;6839;p43"/>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0" name="Google Shape;6840;p43"/>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1" name="Google Shape;6841;p43"/>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2" name="Google Shape;6842;p43"/>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1" name="Hình ảnh 10" descr="Ảnh có chứa công cụ viết, văn phòng phẩm&#10;&#10;Mô tả được tạo tự động">
            <a:extLst>
              <a:ext uri="{FF2B5EF4-FFF2-40B4-BE49-F238E27FC236}">
                <a16:creationId xmlns:a16="http://schemas.microsoft.com/office/drawing/2014/main" xmlns="" id="{9858186A-2F0E-7203-CAD0-B208487D9053}"/>
              </a:ext>
            </a:extLst>
          </p:cNvPr>
          <p:cNvPicPr>
            <a:picLocks noChangeAspect="1"/>
          </p:cNvPicPr>
          <p:nvPr/>
        </p:nvPicPr>
        <p:blipFill rotWithShape="1">
          <a:blip r:embed="rId3"/>
          <a:srcRect l="10109" t="16177" r="63334" b="30864"/>
          <a:stretch/>
        </p:blipFill>
        <p:spPr>
          <a:xfrm>
            <a:off x="8472065" y="2910125"/>
            <a:ext cx="2878692" cy="3228955"/>
          </a:xfrm>
          <a:prstGeom prst="rect">
            <a:avLst/>
          </a:prstGeom>
        </p:spPr>
      </p:pic>
      <p:pic>
        <p:nvPicPr>
          <p:cNvPr id="3" name="Picture 2">
            <a:extLst>
              <a:ext uri="{FF2B5EF4-FFF2-40B4-BE49-F238E27FC236}">
                <a16:creationId xmlns:a16="http://schemas.microsoft.com/office/drawing/2014/main" xmlns="" id="{42AA4FF6-1C0B-DDD3-9282-BFF317EF0382}"/>
              </a:ext>
            </a:extLst>
          </p:cNvPr>
          <p:cNvPicPr>
            <a:picLocks noChangeAspect="1"/>
          </p:cNvPicPr>
          <p:nvPr/>
        </p:nvPicPr>
        <p:blipFill>
          <a:blip r:embed="rId4"/>
          <a:stretch>
            <a:fillRect/>
          </a:stretch>
        </p:blipFill>
        <p:spPr>
          <a:xfrm>
            <a:off x="1505194" y="426163"/>
            <a:ext cx="8791194" cy="6431837"/>
          </a:xfrm>
          <a:prstGeom prst="rect">
            <a:avLst/>
          </a:prstGeom>
        </p:spPr>
      </p:pic>
    </p:spTree>
    <p:extLst>
      <p:ext uri="{BB962C8B-B14F-4D97-AF65-F5344CB8AC3E}">
        <p14:creationId xmlns:p14="http://schemas.microsoft.com/office/powerpoint/2010/main" val="2450756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xmlns="" id="{005332E8-4BED-3C8A-313F-0283F5C8E0B3}"/>
              </a:ext>
            </a:extLst>
          </p:cNvPr>
          <p:cNvPicPr>
            <a:picLocks noChangeAspect="1"/>
          </p:cNvPicPr>
          <p:nvPr/>
        </p:nvPicPr>
        <p:blipFill>
          <a:blip r:embed="rId2"/>
          <a:stretch>
            <a:fillRect/>
          </a:stretch>
        </p:blipFill>
        <p:spPr>
          <a:xfrm>
            <a:off x="572112" y="1347724"/>
            <a:ext cx="4286515" cy="4746752"/>
          </a:xfrm>
          <a:prstGeom prst="rect">
            <a:avLst/>
          </a:prstGeom>
        </p:spPr>
      </p:pic>
      <p:sp>
        <p:nvSpPr>
          <p:cNvPr id="6" name="Hộp Văn bản 5">
            <a:extLst>
              <a:ext uri="{FF2B5EF4-FFF2-40B4-BE49-F238E27FC236}">
                <a16:creationId xmlns:a16="http://schemas.microsoft.com/office/drawing/2014/main" xmlns="" id="{6810B6E1-9A6F-1C7C-7444-DE5534024291}"/>
              </a:ext>
            </a:extLst>
          </p:cNvPr>
          <p:cNvSpPr txBox="1"/>
          <p:nvPr/>
        </p:nvSpPr>
        <p:spPr>
          <a:xfrm>
            <a:off x="4193818" y="900250"/>
            <a:ext cx="6794361" cy="19389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2060"/>
                </a:solidFill>
                <a:effectLst/>
                <a:uLnTx/>
                <a:uFillTx/>
                <a:latin typeface="Calibri"/>
                <a:cs typeface="Arial"/>
                <a:sym typeface="Arial"/>
              </a:rPr>
              <a:t>Thi</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đua</a:t>
            </a:r>
            <a:r>
              <a:rPr kumimoji="0" lang="en-US" sz="4000" b="1" i="0" u="none" strike="noStrike" kern="0" cap="none" spc="0" normalizeH="0" baseline="0" noProof="0" dirty="0">
                <a:ln>
                  <a:noFill/>
                </a:ln>
                <a:solidFill>
                  <a:srgbClr val="002060"/>
                </a:solidFill>
                <a:effectLst/>
                <a:uLnTx/>
                <a:uFillTx/>
                <a:latin typeface="Calibri"/>
                <a:cs typeface="Arial"/>
                <a:sym typeface="Arial"/>
              </a:rPr>
              <a:t> đ</a:t>
            </a:r>
            <a:r>
              <a:rPr kumimoji="0" lang="vi-VN" sz="4000" b="1" i="0" u="none" strike="noStrike" kern="0" cap="none" spc="0" normalizeH="0" baseline="0" noProof="0" dirty="0">
                <a:ln>
                  <a:noFill/>
                </a:ln>
                <a:solidFill>
                  <a:srgbClr val="002060"/>
                </a:solidFill>
                <a:effectLst/>
                <a:uLnTx/>
                <a:uFillTx/>
                <a:latin typeface="Calibri"/>
                <a:cs typeface="Arial"/>
                <a:sym typeface="Arial"/>
              </a:rPr>
              <a:t>ọc thuộc lòng khổ thơ em thích</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trong</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các</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bài</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thơ</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em</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đã</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học</a:t>
            </a:r>
            <a:r>
              <a:rPr kumimoji="0" lang="vi-VN" sz="4000" b="1" i="0" u="none" strike="noStrike" kern="0" cap="none" spc="0" normalizeH="0" baseline="0" noProof="0" dirty="0">
                <a:ln>
                  <a:noFill/>
                </a:ln>
                <a:solidFill>
                  <a:srgbClr val="002060"/>
                </a:solidFill>
                <a:effectLst/>
                <a:uLnTx/>
                <a:uFillTx/>
                <a:latin typeface="Calibri"/>
                <a:cs typeface="Arial"/>
                <a:sym typeface="Arial"/>
              </a:rPr>
              <a:t>.</a:t>
            </a:r>
            <a:endParaRPr kumimoji="0" lang="en-US" sz="4000" b="1" i="0" u="none" strike="noStrike" kern="0" cap="none" spc="0" normalizeH="0" baseline="0" noProof="0" dirty="0">
              <a:ln>
                <a:noFill/>
              </a:ln>
              <a:solidFill>
                <a:srgbClr val="002060"/>
              </a:solidFill>
              <a:effectLst/>
              <a:uLnTx/>
              <a:uFillTx/>
              <a:latin typeface="Calibri"/>
              <a:cs typeface="Arial"/>
              <a:sym typeface="Arial"/>
            </a:endParaRPr>
          </a:p>
        </p:txBody>
      </p:sp>
      <p:grpSp>
        <p:nvGrpSpPr>
          <p:cNvPr id="11" name="Nhóm 10">
            <a:extLst>
              <a:ext uri="{FF2B5EF4-FFF2-40B4-BE49-F238E27FC236}">
                <a16:creationId xmlns:a16="http://schemas.microsoft.com/office/drawing/2014/main" xmlns="" id="{72285C5A-AF3F-FDB8-7B33-B49EBB71ABE4}"/>
              </a:ext>
            </a:extLst>
          </p:cNvPr>
          <p:cNvGrpSpPr/>
          <p:nvPr/>
        </p:nvGrpSpPr>
        <p:grpSpPr>
          <a:xfrm>
            <a:off x="4954580" y="2838547"/>
            <a:ext cx="6019800" cy="2923888"/>
            <a:chOff x="-791265" y="2180279"/>
            <a:chExt cx="4505326" cy="2324560"/>
          </a:xfrm>
        </p:grpSpPr>
        <p:sp>
          <p:nvSpPr>
            <p:cNvPr id="24" name="Hình chữ nhật: Góc Tròn 23">
              <a:extLst>
                <a:ext uri="{FF2B5EF4-FFF2-40B4-BE49-F238E27FC236}">
                  <a16:creationId xmlns:a16="http://schemas.microsoft.com/office/drawing/2014/main" xmlns="" id="{89B14E02-C6A2-2C50-C00B-0C2E11749BC6}"/>
                </a:ext>
              </a:extLst>
            </p:cNvPr>
            <p:cNvSpPr/>
            <p:nvPr/>
          </p:nvSpPr>
          <p:spPr>
            <a:xfrm>
              <a:off x="-791265" y="2180279"/>
              <a:ext cx="4505326" cy="1995695"/>
            </a:xfrm>
            <a:custGeom>
              <a:avLst/>
              <a:gdLst>
                <a:gd name="connsiteX0" fmla="*/ 0 w 4505326"/>
                <a:gd name="connsiteY0" fmla="*/ 332622 h 1995695"/>
                <a:gd name="connsiteX1" fmla="*/ 332622 w 4505326"/>
                <a:gd name="connsiteY1" fmla="*/ 0 h 1995695"/>
                <a:gd name="connsiteX2" fmla="*/ 857433 w 4505326"/>
                <a:gd name="connsiteY2" fmla="*/ 0 h 1995695"/>
                <a:gd name="connsiteX3" fmla="*/ 1382244 w 4505326"/>
                <a:gd name="connsiteY3" fmla="*/ 0 h 1995695"/>
                <a:gd name="connsiteX4" fmla="*/ 1983857 w 4505326"/>
                <a:gd name="connsiteY4" fmla="*/ 0 h 1995695"/>
                <a:gd name="connsiteX5" fmla="*/ 2700673 w 4505326"/>
                <a:gd name="connsiteY5" fmla="*/ 0 h 1995695"/>
                <a:gd name="connsiteX6" fmla="*/ 3225484 w 4505326"/>
                <a:gd name="connsiteY6" fmla="*/ 0 h 1995695"/>
                <a:gd name="connsiteX7" fmla="*/ 4172704 w 4505326"/>
                <a:gd name="connsiteY7" fmla="*/ 0 h 1995695"/>
                <a:gd name="connsiteX8" fmla="*/ 4505326 w 4505326"/>
                <a:gd name="connsiteY8" fmla="*/ 332622 h 1995695"/>
                <a:gd name="connsiteX9" fmla="*/ 4505326 w 4505326"/>
                <a:gd name="connsiteY9" fmla="*/ 957934 h 1995695"/>
                <a:gd name="connsiteX10" fmla="*/ 4505326 w 4505326"/>
                <a:gd name="connsiteY10" fmla="*/ 1663073 h 1995695"/>
                <a:gd name="connsiteX11" fmla="*/ 4172704 w 4505326"/>
                <a:gd name="connsiteY11" fmla="*/ 1995695 h 1995695"/>
                <a:gd name="connsiteX12" fmla="*/ 3494290 w 4505326"/>
                <a:gd name="connsiteY12" fmla="*/ 1995695 h 1995695"/>
                <a:gd name="connsiteX13" fmla="*/ 2777474 w 4505326"/>
                <a:gd name="connsiteY13" fmla="*/ 1995695 h 1995695"/>
                <a:gd name="connsiteX14" fmla="*/ 2060659 w 4505326"/>
                <a:gd name="connsiteY14" fmla="*/ 1995695 h 1995695"/>
                <a:gd name="connsiteX15" fmla="*/ 1535848 w 4505326"/>
                <a:gd name="connsiteY15" fmla="*/ 1995695 h 1995695"/>
                <a:gd name="connsiteX16" fmla="*/ 895834 w 4505326"/>
                <a:gd name="connsiteY16" fmla="*/ 1995695 h 1995695"/>
                <a:gd name="connsiteX17" fmla="*/ 332622 w 4505326"/>
                <a:gd name="connsiteY17" fmla="*/ 1995695 h 1995695"/>
                <a:gd name="connsiteX18" fmla="*/ 0 w 4505326"/>
                <a:gd name="connsiteY18" fmla="*/ 1663073 h 1995695"/>
                <a:gd name="connsiteX19" fmla="*/ 0 w 4505326"/>
                <a:gd name="connsiteY19" fmla="*/ 997848 h 1995695"/>
                <a:gd name="connsiteX20" fmla="*/ 0 w 4505326"/>
                <a:gd name="connsiteY20" fmla="*/ 332622 h 199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5326" h="1995695" extrusionOk="0">
                  <a:moveTo>
                    <a:pt x="0" y="332622"/>
                  </a:moveTo>
                  <a:cubicBezTo>
                    <a:pt x="13904" y="146586"/>
                    <a:pt x="148211" y="28908"/>
                    <a:pt x="332622" y="0"/>
                  </a:cubicBezTo>
                  <a:cubicBezTo>
                    <a:pt x="510581" y="-17960"/>
                    <a:pt x="595613" y="-24754"/>
                    <a:pt x="857433" y="0"/>
                  </a:cubicBezTo>
                  <a:cubicBezTo>
                    <a:pt x="1119253" y="24754"/>
                    <a:pt x="1200853" y="8131"/>
                    <a:pt x="1382244" y="0"/>
                  </a:cubicBezTo>
                  <a:cubicBezTo>
                    <a:pt x="1563635" y="-8131"/>
                    <a:pt x="1796705" y="12625"/>
                    <a:pt x="1983857" y="0"/>
                  </a:cubicBezTo>
                  <a:cubicBezTo>
                    <a:pt x="2171009" y="-12625"/>
                    <a:pt x="2369228" y="-14149"/>
                    <a:pt x="2700673" y="0"/>
                  </a:cubicBezTo>
                  <a:cubicBezTo>
                    <a:pt x="3032118" y="14149"/>
                    <a:pt x="2986892" y="21182"/>
                    <a:pt x="3225484" y="0"/>
                  </a:cubicBezTo>
                  <a:cubicBezTo>
                    <a:pt x="3464076" y="-21182"/>
                    <a:pt x="3846057" y="-38598"/>
                    <a:pt x="4172704" y="0"/>
                  </a:cubicBezTo>
                  <a:cubicBezTo>
                    <a:pt x="4320580" y="22025"/>
                    <a:pt x="4532376" y="174469"/>
                    <a:pt x="4505326" y="332622"/>
                  </a:cubicBezTo>
                  <a:cubicBezTo>
                    <a:pt x="4528733" y="506313"/>
                    <a:pt x="4509755" y="745545"/>
                    <a:pt x="4505326" y="957934"/>
                  </a:cubicBezTo>
                  <a:cubicBezTo>
                    <a:pt x="4500897" y="1170323"/>
                    <a:pt x="4487147" y="1428886"/>
                    <a:pt x="4505326" y="1663073"/>
                  </a:cubicBezTo>
                  <a:cubicBezTo>
                    <a:pt x="4544252" y="1852638"/>
                    <a:pt x="4371058" y="2001792"/>
                    <a:pt x="4172704" y="1995695"/>
                  </a:cubicBezTo>
                  <a:cubicBezTo>
                    <a:pt x="3971460" y="2012532"/>
                    <a:pt x="3634560" y="2019391"/>
                    <a:pt x="3494290" y="1995695"/>
                  </a:cubicBezTo>
                  <a:cubicBezTo>
                    <a:pt x="3354020" y="1971999"/>
                    <a:pt x="3047981" y="1991797"/>
                    <a:pt x="2777474" y="1995695"/>
                  </a:cubicBezTo>
                  <a:cubicBezTo>
                    <a:pt x="2506967" y="1999593"/>
                    <a:pt x="2297102" y="1975517"/>
                    <a:pt x="2060659" y="1995695"/>
                  </a:cubicBezTo>
                  <a:cubicBezTo>
                    <a:pt x="1824217" y="2015873"/>
                    <a:pt x="1739551" y="2020466"/>
                    <a:pt x="1535848" y="1995695"/>
                  </a:cubicBezTo>
                  <a:cubicBezTo>
                    <a:pt x="1332145" y="1970924"/>
                    <a:pt x="1070022" y="1991188"/>
                    <a:pt x="895834" y="1995695"/>
                  </a:cubicBezTo>
                  <a:cubicBezTo>
                    <a:pt x="721646" y="2000202"/>
                    <a:pt x="494417" y="1997648"/>
                    <a:pt x="332622" y="1995695"/>
                  </a:cubicBezTo>
                  <a:cubicBezTo>
                    <a:pt x="134201" y="1991608"/>
                    <a:pt x="8410" y="1856428"/>
                    <a:pt x="0" y="1663073"/>
                  </a:cubicBezTo>
                  <a:cubicBezTo>
                    <a:pt x="-29974" y="1353345"/>
                    <a:pt x="-16095" y="1274021"/>
                    <a:pt x="0" y="997848"/>
                  </a:cubicBezTo>
                  <a:cubicBezTo>
                    <a:pt x="16095" y="721676"/>
                    <a:pt x="-11085" y="646826"/>
                    <a:pt x="0" y="332622"/>
                  </a:cubicBezTo>
                  <a:close/>
                </a:path>
              </a:pathLst>
            </a:custGeom>
            <a:noFill/>
            <a:ln w="19050">
              <a:solidFill>
                <a:srgbClr val="FF3399"/>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22AF00"/>
                </a:solidFill>
                <a:effectLst/>
                <a:uLnTx/>
                <a:uFillTx/>
                <a:latin typeface="Calibri"/>
                <a:ea typeface="+mn-ea"/>
                <a:cs typeface="+mn-cs"/>
                <a:sym typeface="Arial"/>
              </a:endParaRPr>
            </a:p>
          </p:txBody>
        </p:sp>
        <p:sp>
          <p:nvSpPr>
            <p:cNvPr id="34" name="Hình chữ nhật: Góc Tròn 33">
              <a:extLst>
                <a:ext uri="{FF2B5EF4-FFF2-40B4-BE49-F238E27FC236}">
                  <a16:creationId xmlns:a16="http://schemas.microsoft.com/office/drawing/2014/main" xmlns="" id="{889DDE01-12F0-1880-8768-44408B035A0A}"/>
                </a:ext>
              </a:extLst>
            </p:cNvPr>
            <p:cNvSpPr/>
            <p:nvPr/>
          </p:nvSpPr>
          <p:spPr>
            <a:xfrm>
              <a:off x="-636960" y="2336246"/>
              <a:ext cx="4211955" cy="2168593"/>
            </a:xfrm>
            <a:custGeom>
              <a:avLst/>
              <a:gdLst>
                <a:gd name="connsiteX0" fmla="*/ 0 w 4211955"/>
                <a:gd name="connsiteY0" fmla="*/ 361439 h 2168593"/>
                <a:gd name="connsiteX1" fmla="*/ 361439 w 4211955"/>
                <a:gd name="connsiteY1" fmla="*/ 0 h 2168593"/>
                <a:gd name="connsiteX2" fmla="*/ 954582 w 4211955"/>
                <a:gd name="connsiteY2" fmla="*/ 0 h 2168593"/>
                <a:gd name="connsiteX3" fmla="*/ 1582616 w 4211955"/>
                <a:gd name="connsiteY3" fmla="*/ 0 h 2168593"/>
                <a:gd name="connsiteX4" fmla="*/ 2210650 w 4211955"/>
                <a:gd name="connsiteY4" fmla="*/ 0 h 2168593"/>
                <a:gd name="connsiteX5" fmla="*/ 2873574 w 4211955"/>
                <a:gd name="connsiteY5" fmla="*/ 0 h 2168593"/>
                <a:gd name="connsiteX6" fmla="*/ 3850516 w 4211955"/>
                <a:gd name="connsiteY6" fmla="*/ 0 h 2168593"/>
                <a:gd name="connsiteX7" fmla="*/ 4211955 w 4211955"/>
                <a:gd name="connsiteY7" fmla="*/ 361439 h 2168593"/>
                <a:gd name="connsiteX8" fmla="*/ 4211955 w 4211955"/>
                <a:gd name="connsiteY8" fmla="*/ 843344 h 2168593"/>
                <a:gd name="connsiteX9" fmla="*/ 4211955 w 4211955"/>
                <a:gd name="connsiteY9" fmla="*/ 1296335 h 2168593"/>
                <a:gd name="connsiteX10" fmla="*/ 4211955 w 4211955"/>
                <a:gd name="connsiteY10" fmla="*/ 1807154 h 2168593"/>
                <a:gd name="connsiteX11" fmla="*/ 3850516 w 4211955"/>
                <a:gd name="connsiteY11" fmla="*/ 2168593 h 2168593"/>
                <a:gd name="connsiteX12" fmla="*/ 3187591 w 4211955"/>
                <a:gd name="connsiteY12" fmla="*/ 2168593 h 2168593"/>
                <a:gd name="connsiteX13" fmla="*/ 2594448 w 4211955"/>
                <a:gd name="connsiteY13" fmla="*/ 2168593 h 2168593"/>
                <a:gd name="connsiteX14" fmla="*/ 1896633 w 4211955"/>
                <a:gd name="connsiteY14" fmla="*/ 2168593 h 2168593"/>
                <a:gd name="connsiteX15" fmla="*/ 1163927 w 4211955"/>
                <a:gd name="connsiteY15" fmla="*/ 2168593 h 2168593"/>
                <a:gd name="connsiteX16" fmla="*/ 361439 w 4211955"/>
                <a:gd name="connsiteY16" fmla="*/ 2168593 h 2168593"/>
                <a:gd name="connsiteX17" fmla="*/ 0 w 4211955"/>
                <a:gd name="connsiteY17" fmla="*/ 1807154 h 2168593"/>
                <a:gd name="connsiteX18" fmla="*/ 0 w 4211955"/>
                <a:gd name="connsiteY18" fmla="*/ 1296335 h 2168593"/>
                <a:gd name="connsiteX19" fmla="*/ 0 w 4211955"/>
                <a:gd name="connsiteY19" fmla="*/ 843344 h 2168593"/>
                <a:gd name="connsiteX20" fmla="*/ 0 w 4211955"/>
                <a:gd name="connsiteY20" fmla="*/ 361439 h 216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11955" h="2168593" fill="none" extrusionOk="0">
                  <a:moveTo>
                    <a:pt x="0" y="361439"/>
                  </a:moveTo>
                  <a:cubicBezTo>
                    <a:pt x="-1650" y="170232"/>
                    <a:pt x="158898" y="18786"/>
                    <a:pt x="361439" y="0"/>
                  </a:cubicBezTo>
                  <a:cubicBezTo>
                    <a:pt x="630002" y="17679"/>
                    <a:pt x="774256" y="14695"/>
                    <a:pt x="954582" y="0"/>
                  </a:cubicBezTo>
                  <a:cubicBezTo>
                    <a:pt x="1134908" y="-14695"/>
                    <a:pt x="1284804" y="-13915"/>
                    <a:pt x="1582616" y="0"/>
                  </a:cubicBezTo>
                  <a:cubicBezTo>
                    <a:pt x="1880428" y="13915"/>
                    <a:pt x="1918610" y="-20769"/>
                    <a:pt x="2210650" y="0"/>
                  </a:cubicBezTo>
                  <a:cubicBezTo>
                    <a:pt x="2502690" y="20769"/>
                    <a:pt x="2555067" y="165"/>
                    <a:pt x="2873574" y="0"/>
                  </a:cubicBezTo>
                  <a:cubicBezTo>
                    <a:pt x="3192081" y="-165"/>
                    <a:pt x="3522836" y="2381"/>
                    <a:pt x="3850516" y="0"/>
                  </a:cubicBezTo>
                  <a:cubicBezTo>
                    <a:pt x="4002550" y="-1883"/>
                    <a:pt x="4194594" y="130701"/>
                    <a:pt x="4211955" y="361439"/>
                  </a:cubicBezTo>
                  <a:cubicBezTo>
                    <a:pt x="4234617" y="489018"/>
                    <a:pt x="4213675" y="686588"/>
                    <a:pt x="4211955" y="843344"/>
                  </a:cubicBezTo>
                  <a:cubicBezTo>
                    <a:pt x="4210235" y="1000100"/>
                    <a:pt x="4200957" y="1090223"/>
                    <a:pt x="4211955" y="1296335"/>
                  </a:cubicBezTo>
                  <a:cubicBezTo>
                    <a:pt x="4222953" y="1502447"/>
                    <a:pt x="4206689" y="1632776"/>
                    <a:pt x="4211955" y="1807154"/>
                  </a:cubicBezTo>
                  <a:cubicBezTo>
                    <a:pt x="4233019" y="1989315"/>
                    <a:pt x="4020786" y="2158928"/>
                    <a:pt x="3850516" y="2168593"/>
                  </a:cubicBezTo>
                  <a:cubicBezTo>
                    <a:pt x="3656678" y="2188205"/>
                    <a:pt x="3357722" y="2192027"/>
                    <a:pt x="3187591" y="2168593"/>
                  </a:cubicBezTo>
                  <a:cubicBezTo>
                    <a:pt x="3017460" y="2145159"/>
                    <a:pt x="2755397" y="2148998"/>
                    <a:pt x="2594448" y="2168593"/>
                  </a:cubicBezTo>
                  <a:cubicBezTo>
                    <a:pt x="2433499" y="2188188"/>
                    <a:pt x="2098839" y="2144479"/>
                    <a:pt x="1896633" y="2168593"/>
                  </a:cubicBezTo>
                  <a:cubicBezTo>
                    <a:pt x="1694427" y="2192707"/>
                    <a:pt x="1460172" y="2197358"/>
                    <a:pt x="1163927" y="2168593"/>
                  </a:cubicBezTo>
                  <a:cubicBezTo>
                    <a:pt x="867682" y="2139828"/>
                    <a:pt x="755505" y="2159096"/>
                    <a:pt x="361439" y="2168593"/>
                  </a:cubicBezTo>
                  <a:cubicBezTo>
                    <a:pt x="190383" y="2136773"/>
                    <a:pt x="1143" y="1995672"/>
                    <a:pt x="0" y="1807154"/>
                  </a:cubicBezTo>
                  <a:cubicBezTo>
                    <a:pt x="1223" y="1664113"/>
                    <a:pt x="1975" y="1523421"/>
                    <a:pt x="0" y="1296335"/>
                  </a:cubicBezTo>
                  <a:cubicBezTo>
                    <a:pt x="-1975" y="1069249"/>
                    <a:pt x="16119" y="1049197"/>
                    <a:pt x="0" y="843344"/>
                  </a:cubicBezTo>
                  <a:cubicBezTo>
                    <a:pt x="-16119" y="637491"/>
                    <a:pt x="-13869" y="479250"/>
                    <a:pt x="0" y="361439"/>
                  </a:cubicBezTo>
                  <a:close/>
                </a:path>
                <a:path w="4211955" h="2168593" stroke="0" extrusionOk="0">
                  <a:moveTo>
                    <a:pt x="0" y="361439"/>
                  </a:moveTo>
                  <a:cubicBezTo>
                    <a:pt x="25755" y="157498"/>
                    <a:pt x="160687" y="46266"/>
                    <a:pt x="361439" y="0"/>
                  </a:cubicBezTo>
                  <a:cubicBezTo>
                    <a:pt x="639101" y="-24063"/>
                    <a:pt x="830702" y="18009"/>
                    <a:pt x="954582" y="0"/>
                  </a:cubicBezTo>
                  <a:cubicBezTo>
                    <a:pt x="1078462" y="-18009"/>
                    <a:pt x="1352279" y="8782"/>
                    <a:pt x="1547725" y="0"/>
                  </a:cubicBezTo>
                  <a:cubicBezTo>
                    <a:pt x="1743171" y="-8782"/>
                    <a:pt x="1965375" y="-2706"/>
                    <a:pt x="2210650" y="0"/>
                  </a:cubicBezTo>
                  <a:cubicBezTo>
                    <a:pt x="2455926" y="2706"/>
                    <a:pt x="2660478" y="-36136"/>
                    <a:pt x="2978247" y="0"/>
                  </a:cubicBezTo>
                  <a:cubicBezTo>
                    <a:pt x="3296016" y="36136"/>
                    <a:pt x="3449252" y="-3685"/>
                    <a:pt x="3850516" y="0"/>
                  </a:cubicBezTo>
                  <a:cubicBezTo>
                    <a:pt x="4040536" y="21497"/>
                    <a:pt x="4250358" y="155258"/>
                    <a:pt x="4211955" y="361439"/>
                  </a:cubicBezTo>
                  <a:cubicBezTo>
                    <a:pt x="4234762" y="504078"/>
                    <a:pt x="4233450" y="684150"/>
                    <a:pt x="4211955" y="857801"/>
                  </a:cubicBezTo>
                  <a:cubicBezTo>
                    <a:pt x="4190460" y="1031452"/>
                    <a:pt x="4210362" y="1117077"/>
                    <a:pt x="4211955" y="1339706"/>
                  </a:cubicBezTo>
                  <a:cubicBezTo>
                    <a:pt x="4213548" y="1562335"/>
                    <a:pt x="4232484" y="1676391"/>
                    <a:pt x="4211955" y="1807154"/>
                  </a:cubicBezTo>
                  <a:cubicBezTo>
                    <a:pt x="4227037" y="2009042"/>
                    <a:pt x="4069429" y="2176623"/>
                    <a:pt x="3850516" y="2168593"/>
                  </a:cubicBezTo>
                  <a:cubicBezTo>
                    <a:pt x="3538218" y="2150706"/>
                    <a:pt x="3406658" y="2157122"/>
                    <a:pt x="3117810" y="2168593"/>
                  </a:cubicBezTo>
                  <a:cubicBezTo>
                    <a:pt x="2828962" y="2180064"/>
                    <a:pt x="2614202" y="2205984"/>
                    <a:pt x="2350213" y="2168593"/>
                  </a:cubicBezTo>
                  <a:cubicBezTo>
                    <a:pt x="2086224" y="2131202"/>
                    <a:pt x="1951433" y="2153087"/>
                    <a:pt x="1582616" y="2168593"/>
                  </a:cubicBezTo>
                  <a:cubicBezTo>
                    <a:pt x="1213799" y="2184099"/>
                    <a:pt x="1277752" y="2163550"/>
                    <a:pt x="989473" y="2168593"/>
                  </a:cubicBezTo>
                  <a:cubicBezTo>
                    <a:pt x="701194" y="2173636"/>
                    <a:pt x="581740" y="2163714"/>
                    <a:pt x="361439" y="2168593"/>
                  </a:cubicBezTo>
                  <a:cubicBezTo>
                    <a:pt x="192499" y="2164787"/>
                    <a:pt x="5302" y="2008472"/>
                    <a:pt x="0" y="1807154"/>
                  </a:cubicBezTo>
                  <a:cubicBezTo>
                    <a:pt x="20190" y="1664719"/>
                    <a:pt x="-8895" y="1528101"/>
                    <a:pt x="0" y="1296335"/>
                  </a:cubicBezTo>
                  <a:cubicBezTo>
                    <a:pt x="8895" y="1064569"/>
                    <a:pt x="20579" y="998053"/>
                    <a:pt x="0" y="785515"/>
                  </a:cubicBezTo>
                  <a:cubicBezTo>
                    <a:pt x="-20579" y="572977"/>
                    <a:pt x="14349" y="512834"/>
                    <a:pt x="0" y="361439"/>
                  </a:cubicBezTo>
                  <a:close/>
                </a:path>
              </a:pathLst>
            </a:custGeom>
            <a:solidFill>
              <a:schemeClr val="accent3">
                <a:lumMod val="20000"/>
                <a:lumOff val="80000"/>
              </a:schemeClr>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22AF00"/>
                </a:solidFill>
                <a:effectLst/>
                <a:uLnTx/>
                <a:uFillTx/>
                <a:latin typeface="Calibri"/>
                <a:ea typeface="+mn-ea"/>
                <a:cs typeface="+mn-cs"/>
                <a:sym typeface="Arial"/>
              </a:endParaRPr>
            </a:p>
          </p:txBody>
        </p:sp>
        <p:sp>
          <p:nvSpPr>
            <p:cNvPr id="22" name="Hộp Văn bản 21">
              <a:extLst>
                <a:ext uri="{FF2B5EF4-FFF2-40B4-BE49-F238E27FC236}">
                  <a16:creationId xmlns:a16="http://schemas.microsoft.com/office/drawing/2014/main" xmlns="" id="{5E67C0E0-3A7D-5125-D63B-E0758C8F2B18}"/>
                </a:ext>
              </a:extLst>
            </p:cNvPr>
            <p:cNvSpPr txBox="1"/>
            <p:nvPr/>
          </p:nvSpPr>
          <p:spPr>
            <a:xfrm>
              <a:off x="-379432" y="2532991"/>
              <a:ext cx="3872542" cy="1900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Em đi tìm cái chữ</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Vượt suối lại băng rừng</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Đường xa chân có mỏi</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Chữ vẫn gùi trên lưng.</a:t>
              </a:r>
              <a:endParaRPr kumimoji="0" lang="en-US" sz="3733" b="0" i="0" u="none" strike="noStrike" kern="0" cap="none" spc="0" normalizeH="0" baseline="0" noProof="0" dirty="0">
                <a:ln>
                  <a:noFill/>
                </a:ln>
                <a:solidFill>
                  <a:srgbClr val="000000"/>
                </a:solidFill>
                <a:effectLst/>
                <a:uLnTx/>
                <a:uFillTx/>
                <a:latin typeface="Calibri"/>
                <a:cs typeface="Arial"/>
                <a:sym typeface="Arial"/>
              </a:endParaRPr>
            </a:p>
          </p:txBody>
        </p:sp>
      </p:grpSp>
    </p:spTree>
    <p:extLst>
      <p:ext uri="{BB962C8B-B14F-4D97-AF65-F5344CB8AC3E}">
        <p14:creationId xmlns:p14="http://schemas.microsoft.com/office/powerpoint/2010/main" val="354537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8879" b="36793"/>
          <a:stretch>
            <a:fillRect/>
          </a:stretch>
        </p:blipFill>
        <p:spPr>
          <a:xfrm>
            <a:off x="-187117" y="-127000"/>
            <a:ext cx="12770576" cy="7112000"/>
          </a:xfrm>
          <a:prstGeom prst="rect">
            <a:avLst/>
          </a:prstGeom>
        </p:spPr>
      </p:pic>
      <p:pic>
        <p:nvPicPr>
          <p:cNvPr id="38" name="Hình ảnh 37">
            <a:extLst>
              <a:ext uri="{FF2B5EF4-FFF2-40B4-BE49-F238E27FC236}">
                <a16:creationId xmlns:a16="http://schemas.microsoft.com/office/drawing/2014/main" xmlns="" id="{A1C3B6CF-9DEB-C68A-FB95-44BC09BB2C46}"/>
              </a:ext>
            </a:extLst>
          </p:cNvPr>
          <p:cNvPicPr>
            <a:picLocks noChangeAspect="1"/>
          </p:cNvPicPr>
          <p:nvPr/>
        </p:nvPicPr>
        <p:blipFill>
          <a:blip r:embed="rId5"/>
          <a:stretch>
            <a:fillRect/>
          </a:stretch>
        </p:blipFill>
        <p:spPr>
          <a:xfrm>
            <a:off x="222753" y="1950336"/>
            <a:ext cx="4416395" cy="4217613"/>
          </a:xfrm>
          <a:prstGeom prst="rect">
            <a:avLst/>
          </a:prstGeom>
        </p:spPr>
      </p:pic>
      <p:pic>
        <p:nvPicPr>
          <p:cNvPr id="39" name="Hình ảnh 38">
            <a:extLst>
              <a:ext uri="{FF2B5EF4-FFF2-40B4-BE49-F238E27FC236}">
                <a16:creationId xmlns:a16="http://schemas.microsoft.com/office/drawing/2014/main" xmlns="" id="{8B14862E-9604-0CB4-16F1-0A958D907CF6}"/>
              </a:ext>
            </a:extLst>
          </p:cNvPr>
          <p:cNvPicPr>
            <a:picLocks noChangeAspect="1"/>
          </p:cNvPicPr>
          <p:nvPr/>
        </p:nvPicPr>
        <p:blipFill>
          <a:blip r:embed="rId6"/>
          <a:stretch>
            <a:fillRect/>
          </a:stretch>
        </p:blipFill>
        <p:spPr>
          <a:xfrm>
            <a:off x="5040104" y="1950336"/>
            <a:ext cx="6918776" cy="3475104"/>
          </a:xfrm>
          <a:prstGeom prst="rect">
            <a:avLst/>
          </a:prstGeom>
        </p:spPr>
      </p:pic>
      <p:pic>
        <p:nvPicPr>
          <p:cNvPr id="2" name="Picture 1">
            <a:extLst>
              <a:ext uri="{FF2B5EF4-FFF2-40B4-BE49-F238E27FC236}">
                <a16:creationId xmlns:a16="http://schemas.microsoft.com/office/drawing/2014/main" xmlns="" id="{D021446B-560A-CD1E-05A0-7DA441DC65D7}"/>
              </a:ext>
            </a:extLst>
          </p:cNvPr>
          <p:cNvPicPr>
            <a:picLocks noChangeAspect="1"/>
          </p:cNvPicPr>
          <p:nvPr/>
        </p:nvPicPr>
        <p:blipFill>
          <a:blip r:embed="rId7"/>
          <a:stretch>
            <a:fillRect/>
          </a:stretch>
        </p:blipFill>
        <p:spPr>
          <a:xfrm>
            <a:off x="2767305" y="226761"/>
            <a:ext cx="7212193" cy="1329043"/>
          </a:xfrm>
          <a:prstGeom prst="rect">
            <a:avLst/>
          </a:prstGeom>
        </p:spPr>
      </p:pic>
    </p:spTree>
    <p:extLst>
      <p:ext uri="{BB962C8B-B14F-4D97-AF65-F5344CB8AC3E}">
        <p14:creationId xmlns:p14="http://schemas.microsoft.com/office/powerpoint/2010/main" val="145612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25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750" fill="hold"/>
                                        <p:tgtEl>
                                          <p:spTgt spid="39"/>
                                        </p:tgtEl>
                                        <p:attrNameLst>
                                          <p:attrName>ppt_x</p:attrName>
                                        </p:attrNameLst>
                                      </p:cBhvr>
                                      <p:tavLst>
                                        <p:tav tm="0">
                                          <p:val>
                                            <p:strVal val="1+#ppt_w/2"/>
                                          </p:val>
                                        </p:tav>
                                        <p:tav tm="100000">
                                          <p:val>
                                            <p:strVal val="#ppt_x"/>
                                          </p:val>
                                        </p:tav>
                                      </p:tavLst>
                                    </p:anim>
                                    <p:anim calcmode="lin" valueType="num">
                                      <p:cBhvr additive="base">
                                        <p:cTn id="8" dur="75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25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750" fill="hold"/>
                                        <p:tgtEl>
                                          <p:spTgt spid="38"/>
                                        </p:tgtEl>
                                        <p:attrNameLst>
                                          <p:attrName>ppt_x</p:attrName>
                                        </p:attrNameLst>
                                      </p:cBhvr>
                                      <p:tavLst>
                                        <p:tav tm="0">
                                          <p:val>
                                            <p:strVal val="0-#ppt_w/2"/>
                                          </p:val>
                                        </p:tav>
                                        <p:tav tm="100000">
                                          <p:val>
                                            <p:strVal val="#ppt_x"/>
                                          </p:val>
                                        </p:tav>
                                      </p:tavLst>
                                    </p:anim>
                                    <p:anim calcmode="lin" valueType="num">
                                      <p:cBhvr additive="base">
                                        <p:cTn id="12"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76B85E7-BCA9-C065-8E95-DD75C20B7A0D}"/>
              </a:ext>
            </a:extLst>
          </p:cNvPr>
          <p:cNvPicPr>
            <a:picLocks noChangeAspect="1"/>
          </p:cNvPicPr>
          <p:nvPr/>
        </p:nvPicPr>
        <p:blipFill>
          <a:blip r:embed="rId2"/>
          <a:stretch>
            <a:fillRect/>
          </a:stretch>
        </p:blipFill>
        <p:spPr>
          <a:xfrm>
            <a:off x="1259863" y="645036"/>
            <a:ext cx="9199661" cy="5773412"/>
          </a:xfrm>
          <a:prstGeom prst="rect">
            <a:avLst/>
          </a:prstGeom>
        </p:spPr>
      </p:pic>
    </p:spTree>
    <p:extLst>
      <p:ext uri="{BB962C8B-B14F-4D97-AF65-F5344CB8AC3E}">
        <p14:creationId xmlns:p14="http://schemas.microsoft.com/office/powerpoint/2010/main" val="2521232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819"/>
        <p:cNvGrpSpPr/>
        <p:nvPr/>
      </p:nvGrpSpPr>
      <p:grpSpPr>
        <a:xfrm>
          <a:off x="0" y="0"/>
          <a:ext cx="0" cy="0"/>
          <a:chOff x="0" y="0"/>
          <a:chExt cx="0" cy="0"/>
        </a:xfrm>
      </p:grpSpPr>
      <p:grpSp>
        <p:nvGrpSpPr>
          <p:cNvPr id="6823" name="Google Shape;6823;p43"/>
          <p:cNvGrpSpPr/>
          <p:nvPr/>
        </p:nvGrpSpPr>
        <p:grpSpPr>
          <a:xfrm>
            <a:off x="8417751" y="719336"/>
            <a:ext cx="1219204" cy="876297"/>
            <a:chOff x="4797000" y="1750925"/>
            <a:chExt cx="342550" cy="246400"/>
          </a:xfrm>
        </p:grpSpPr>
        <p:sp>
          <p:nvSpPr>
            <p:cNvPr id="6824" name="Google Shape;6824;p4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5" name="Google Shape;6825;p4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6" name="Google Shape;6826;p4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27" name="Google Shape;6827;p43"/>
          <p:cNvGrpSpPr/>
          <p:nvPr/>
        </p:nvGrpSpPr>
        <p:grpSpPr>
          <a:xfrm flipH="1">
            <a:off x="10069472" y="1870243"/>
            <a:ext cx="890064" cy="868776"/>
            <a:chOff x="271054" y="174557"/>
            <a:chExt cx="667548" cy="651582"/>
          </a:xfrm>
        </p:grpSpPr>
        <p:sp>
          <p:nvSpPr>
            <p:cNvPr id="6828" name="Google Shape;6828;p43"/>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9" name="Google Shape;6829;p43"/>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0" name="Google Shape;6830;p43"/>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1" name="Google Shape;6831;p43"/>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2" name="Google Shape;6832;p43"/>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3" name="Google Shape;6833;p43"/>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4" name="Google Shape;6834;p43"/>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5" name="Google Shape;6835;p43"/>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6" name="Google Shape;6836;p43"/>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7" name="Google Shape;6837;p43"/>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8" name="Google Shape;6838;p43"/>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9" name="Google Shape;6839;p43"/>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0" name="Google Shape;6840;p43"/>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1" name="Google Shape;6841;p43"/>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2" name="Google Shape;6842;p43"/>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1" name="Hình ảnh 10" descr="Ảnh có chứa công cụ viết, văn phòng phẩm&#10;&#10;Mô tả được tạo tự động">
            <a:extLst>
              <a:ext uri="{FF2B5EF4-FFF2-40B4-BE49-F238E27FC236}">
                <a16:creationId xmlns:a16="http://schemas.microsoft.com/office/drawing/2014/main" xmlns="" id="{9858186A-2F0E-7203-CAD0-B208487D9053}"/>
              </a:ext>
            </a:extLst>
          </p:cNvPr>
          <p:cNvPicPr>
            <a:picLocks noChangeAspect="1"/>
          </p:cNvPicPr>
          <p:nvPr/>
        </p:nvPicPr>
        <p:blipFill rotWithShape="1">
          <a:blip r:embed="rId3"/>
          <a:srcRect l="10109" t="16177" r="63334" b="30864"/>
          <a:stretch/>
        </p:blipFill>
        <p:spPr>
          <a:xfrm>
            <a:off x="8472065" y="2910125"/>
            <a:ext cx="2878692" cy="3228955"/>
          </a:xfrm>
          <a:prstGeom prst="rect">
            <a:avLst/>
          </a:prstGeom>
        </p:spPr>
      </p:pic>
      <p:pic>
        <p:nvPicPr>
          <p:cNvPr id="2" name="Picture 1">
            <a:extLst>
              <a:ext uri="{FF2B5EF4-FFF2-40B4-BE49-F238E27FC236}">
                <a16:creationId xmlns:a16="http://schemas.microsoft.com/office/drawing/2014/main" xmlns="" id="{B6E47A3C-65D4-7A27-DD4D-8168AEDAEAD7}"/>
              </a:ext>
            </a:extLst>
          </p:cNvPr>
          <p:cNvPicPr>
            <a:picLocks noChangeAspect="1"/>
          </p:cNvPicPr>
          <p:nvPr/>
        </p:nvPicPr>
        <p:blipFill>
          <a:blip r:embed="rId4"/>
          <a:stretch>
            <a:fillRect/>
          </a:stretch>
        </p:blipFill>
        <p:spPr>
          <a:xfrm>
            <a:off x="1392290" y="332350"/>
            <a:ext cx="8791194" cy="6431837"/>
          </a:xfrm>
          <a:prstGeom prst="rect">
            <a:avLst/>
          </a:prstGeom>
        </p:spPr>
      </p:pic>
    </p:spTree>
    <p:extLst>
      <p:ext uri="{BB962C8B-B14F-4D97-AF65-F5344CB8AC3E}">
        <p14:creationId xmlns:p14="http://schemas.microsoft.com/office/powerpoint/2010/main" val="3720208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ài hát buổi sáng VTV7">
            <a:hlinkClick r:id="" action="ppaction://media"/>
            <a:extLst>
              <a:ext uri="{FF2B5EF4-FFF2-40B4-BE49-F238E27FC236}">
                <a16:creationId xmlns:a16="http://schemas.microsoft.com/office/drawing/2014/main" xmlns="" id="{9DBF5DD4-6A5F-C403-694F-2C45574980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7524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819"/>
        <p:cNvGrpSpPr/>
        <p:nvPr/>
      </p:nvGrpSpPr>
      <p:grpSpPr>
        <a:xfrm>
          <a:off x="0" y="0"/>
          <a:ext cx="0" cy="0"/>
          <a:chOff x="0" y="0"/>
          <a:chExt cx="0" cy="0"/>
        </a:xfrm>
      </p:grpSpPr>
      <p:grpSp>
        <p:nvGrpSpPr>
          <p:cNvPr id="6823" name="Google Shape;6823;p43"/>
          <p:cNvGrpSpPr/>
          <p:nvPr/>
        </p:nvGrpSpPr>
        <p:grpSpPr>
          <a:xfrm>
            <a:off x="8417751" y="719336"/>
            <a:ext cx="1219204" cy="876297"/>
            <a:chOff x="4797000" y="1750925"/>
            <a:chExt cx="342550" cy="246400"/>
          </a:xfrm>
        </p:grpSpPr>
        <p:sp>
          <p:nvSpPr>
            <p:cNvPr id="6824" name="Google Shape;6824;p4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5" name="Google Shape;6825;p4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6" name="Google Shape;6826;p4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27" name="Google Shape;6827;p43"/>
          <p:cNvGrpSpPr/>
          <p:nvPr/>
        </p:nvGrpSpPr>
        <p:grpSpPr>
          <a:xfrm flipH="1">
            <a:off x="10069472" y="1870243"/>
            <a:ext cx="890064" cy="868776"/>
            <a:chOff x="271054" y="174557"/>
            <a:chExt cx="667548" cy="651582"/>
          </a:xfrm>
        </p:grpSpPr>
        <p:sp>
          <p:nvSpPr>
            <p:cNvPr id="6828" name="Google Shape;6828;p43"/>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9" name="Google Shape;6829;p43"/>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0" name="Google Shape;6830;p43"/>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1" name="Google Shape;6831;p43"/>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2" name="Google Shape;6832;p43"/>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3" name="Google Shape;6833;p43"/>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4" name="Google Shape;6834;p43"/>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5" name="Google Shape;6835;p43"/>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6" name="Google Shape;6836;p43"/>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7" name="Google Shape;6837;p43"/>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8" name="Google Shape;6838;p43"/>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9" name="Google Shape;6839;p43"/>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0" name="Google Shape;6840;p43"/>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1" name="Google Shape;6841;p43"/>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2" name="Google Shape;6842;p43"/>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1" name="Hình ảnh 10" descr="Ảnh có chứa công cụ viết, văn phòng phẩm&#10;&#10;Mô tả được tạo tự động">
            <a:extLst>
              <a:ext uri="{FF2B5EF4-FFF2-40B4-BE49-F238E27FC236}">
                <a16:creationId xmlns:a16="http://schemas.microsoft.com/office/drawing/2014/main" xmlns="" id="{9858186A-2F0E-7203-CAD0-B208487D9053}"/>
              </a:ext>
            </a:extLst>
          </p:cNvPr>
          <p:cNvPicPr>
            <a:picLocks noChangeAspect="1"/>
          </p:cNvPicPr>
          <p:nvPr/>
        </p:nvPicPr>
        <p:blipFill rotWithShape="1">
          <a:blip r:embed="rId3"/>
          <a:srcRect l="10109" t="16177" r="63334" b="30864"/>
          <a:stretch/>
        </p:blipFill>
        <p:spPr>
          <a:xfrm>
            <a:off x="8472065" y="2910125"/>
            <a:ext cx="2878692" cy="3228955"/>
          </a:xfrm>
          <a:prstGeom prst="rect">
            <a:avLst/>
          </a:prstGeom>
        </p:spPr>
      </p:pic>
      <p:pic>
        <p:nvPicPr>
          <p:cNvPr id="4" name="Picture 3">
            <a:extLst>
              <a:ext uri="{FF2B5EF4-FFF2-40B4-BE49-F238E27FC236}">
                <a16:creationId xmlns:a16="http://schemas.microsoft.com/office/drawing/2014/main" xmlns="" id="{EE91B391-9FD4-7ADB-FB19-26777CE895C6}"/>
              </a:ext>
            </a:extLst>
          </p:cNvPr>
          <p:cNvPicPr>
            <a:picLocks noChangeAspect="1"/>
          </p:cNvPicPr>
          <p:nvPr/>
        </p:nvPicPr>
        <p:blipFill>
          <a:blip r:embed="rId4"/>
          <a:stretch>
            <a:fillRect/>
          </a:stretch>
        </p:blipFill>
        <p:spPr>
          <a:xfrm>
            <a:off x="2093649" y="808397"/>
            <a:ext cx="7547502" cy="5797798"/>
          </a:xfrm>
          <a:prstGeom prst="rect">
            <a:avLst/>
          </a:prstGeom>
        </p:spPr>
      </p:pic>
    </p:spTree>
    <p:extLst>
      <p:ext uri="{BB962C8B-B14F-4D97-AF65-F5344CB8AC3E}">
        <p14:creationId xmlns:p14="http://schemas.microsoft.com/office/powerpoint/2010/main" val="248719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4"/>
          <a:stretch>
            <a:fillRect/>
          </a:stretch>
        </p:blipFill>
        <p:spPr>
          <a:xfrm>
            <a:off x="0" y="3220719"/>
            <a:ext cx="12182475" cy="3664585"/>
          </a:xfrm>
          <a:prstGeom prst="rect">
            <a:avLst/>
          </a:prstGeom>
        </p:spPr>
      </p:pic>
      <p:sp>
        <p:nvSpPr>
          <p:cNvPr id="2" name="矩形 1"/>
          <p:cNvSpPr/>
          <p:nvPr/>
        </p:nvSpPr>
        <p:spPr>
          <a:xfrm>
            <a:off x="620395" y="620394"/>
            <a:ext cx="11016615" cy="5641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3" name="图片 2" descr="35"/>
          <p:cNvPicPr>
            <a:picLocks noChangeAspect="1"/>
          </p:cNvPicPr>
          <p:nvPr/>
        </p:nvPicPr>
        <p:blipFill>
          <a:blip r:embed="rId5"/>
          <a:stretch>
            <a:fillRect/>
          </a:stretch>
        </p:blipFill>
        <p:spPr>
          <a:xfrm>
            <a:off x="0" y="-26671"/>
            <a:ext cx="12182475" cy="5796915"/>
          </a:xfrm>
          <a:prstGeom prst="rect">
            <a:avLst/>
          </a:prstGeom>
        </p:spPr>
      </p:pic>
      <p:pic>
        <p:nvPicPr>
          <p:cNvPr id="15" name="Picture 14">
            <a:extLst>
              <a:ext uri="{FF2B5EF4-FFF2-40B4-BE49-F238E27FC236}">
                <a16:creationId xmlns:a16="http://schemas.microsoft.com/office/drawing/2014/main" xmlns="" id="{1C976AAC-4708-08BD-D5E0-67645C139F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9" name="Picture 18">
            <a:extLst>
              <a:ext uri="{FF2B5EF4-FFF2-40B4-BE49-F238E27FC236}">
                <a16:creationId xmlns:a16="http://schemas.microsoft.com/office/drawing/2014/main" xmlns="" id="{9BEB8DA6-59D5-4AFA-8789-91D112F8740D}"/>
              </a:ext>
            </a:extLst>
          </p:cNvPr>
          <p:cNvPicPr>
            <a:picLocks noChangeAspect="1"/>
          </p:cNvPicPr>
          <p:nvPr/>
        </p:nvPicPr>
        <p:blipFill rotWithShape="1">
          <a:blip r:embed="rId7"/>
          <a:srcRect r="59266"/>
          <a:stretch/>
        </p:blipFill>
        <p:spPr>
          <a:xfrm>
            <a:off x="1145914" y="-173215"/>
            <a:ext cx="1800417" cy="1322947"/>
          </a:xfrm>
          <a:prstGeom prst="rect">
            <a:avLst/>
          </a:prstGeom>
        </p:spPr>
      </p:pic>
      <p:pic>
        <p:nvPicPr>
          <p:cNvPr id="20" name="Picture 19">
            <a:extLst>
              <a:ext uri="{FF2B5EF4-FFF2-40B4-BE49-F238E27FC236}">
                <a16:creationId xmlns:a16="http://schemas.microsoft.com/office/drawing/2014/main" xmlns="" id="{1344D1CD-4E79-4B80-B9CB-F7883361476A}"/>
              </a:ext>
            </a:extLst>
          </p:cNvPr>
          <p:cNvPicPr>
            <a:picLocks noChangeAspect="1"/>
          </p:cNvPicPr>
          <p:nvPr/>
        </p:nvPicPr>
        <p:blipFill rotWithShape="1">
          <a:blip r:embed="rId7"/>
          <a:srcRect l="40406" t="2481" r="5929" b="-4320"/>
          <a:stretch/>
        </p:blipFill>
        <p:spPr>
          <a:xfrm rot="855268">
            <a:off x="274376" y="929205"/>
            <a:ext cx="2371918" cy="1347273"/>
          </a:xfrm>
          <a:prstGeom prst="rect">
            <a:avLst/>
          </a:prstGeom>
        </p:spPr>
      </p:pic>
      <p:pic>
        <p:nvPicPr>
          <p:cNvPr id="22" name="Picture 21">
            <a:extLst>
              <a:ext uri="{FF2B5EF4-FFF2-40B4-BE49-F238E27FC236}">
                <a16:creationId xmlns:a16="http://schemas.microsoft.com/office/drawing/2014/main" xmlns="" id="{FFAC951A-0D88-4000-A411-9D714E697AC3}"/>
              </a:ext>
            </a:extLst>
          </p:cNvPr>
          <p:cNvPicPr>
            <a:picLocks noChangeAspect="1"/>
          </p:cNvPicPr>
          <p:nvPr/>
        </p:nvPicPr>
        <p:blipFill rotWithShape="1">
          <a:blip r:embed="rId8"/>
          <a:srcRect b="43008"/>
          <a:stretch/>
        </p:blipFill>
        <p:spPr>
          <a:xfrm>
            <a:off x="3131294" y="479563"/>
            <a:ext cx="7419713" cy="1400175"/>
          </a:xfrm>
          <a:prstGeom prst="rect">
            <a:avLst/>
          </a:prstGeom>
        </p:spPr>
      </p:pic>
      <p:pic>
        <p:nvPicPr>
          <p:cNvPr id="24" name="Picture 2" descr="http://thanhdoan.donghoi.gov.vn/3cms/upload/tddh/Image/t%E1%BA%A3i%20xu%E1%BB%91ng.png">
            <a:hlinkClick r:id="rId9" action="ppaction://hlinksldjump"/>
            <a:extLst>
              <a:ext uri="{FF2B5EF4-FFF2-40B4-BE49-F238E27FC236}">
                <a16:creationId xmlns:a16="http://schemas.microsoft.com/office/drawing/2014/main" xmlns="" id="{030DBCD2-1A38-47ED-914D-F845CB1A675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54286" y="2390405"/>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thanhdoan.donghoi.gov.vn/3cms/upload/tddh/Image/t%E1%BA%A3i%20xu%E1%BB%91ng.png">
            <a:hlinkClick r:id="rId12" action="ppaction://hlinksldjump"/>
            <a:extLst>
              <a:ext uri="{FF2B5EF4-FFF2-40B4-BE49-F238E27FC236}">
                <a16:creationId xmlns:a16="http://schemas.microsoft.com/office/drawing/2014/main" xmlns="" id="{B2BDF877-586B-44F0-B097-2A1DF65873F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8502" y="2302662"/>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thanhdoan.donghoi.gov.vn/3cms/upload/tddh/Image/t%E1%BA%A3i%20xu%E1%BB%91ng.png">
            <a:hlinkClick r:id="rId13" action="ppaction://hlinksldjump"/>
            <a:extLst>
              <a:ext uri="{FF2B5EF4-FFF2-40B4-BE49-F238E27FC236}">
                <a16:creationId xmlns:a16="http://schemas.microsoft.com/office/drawing/2014/main" xmlns="" id="{E2DCE3F4-4B06-41F7-9728-ADDDF3C45F1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51837" y="2236270"/>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xmlns="" id="{F1379E9E-7105-4A3A-8D42-DF147D2D7002}"/>
              </a:ext>
            </a:extLst>
          </p:cNvPr>
          <p:cNvSpPr/>
          <p:nvPr/>
        </p:nvSpPr>
        <p:spPr>
          <a:xfrm>
            <a:off x="2142086" y="4200266"/>
            <a:ext cx="9536391"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Mỗi</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huy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hiệu</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Đội</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ở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trên</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chứa</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lang="en-GB" sz="3200" dirty="0">
                <a:solidFill>
                  <a:sysClr val="windowText" lastClr="000000"/>
                </a:solidFill>
                <a:latin typeface="Arial" panose="020B0604020202020204" pitchFamily="34" charset="0"/>
                <a:ea typeface="Cambria" panose="02040503050406030204" pitchFamily="18" charset="0"/>
                <a:cs typeface="Arial" panose="020B0604020202020204" pitchFamily="34" charset="0"/>
              </a:rPr>
              <a:t>m</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ột</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trích</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Em</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hãy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dự</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xem</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trích</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đó</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là</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bài</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đọc</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nào</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để</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nhận</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được</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chiếc</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huy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hiệu</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vinh</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dự</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này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nhé</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a:t>
            </a:r>
            <a:endParaRPr kumimoji="0" lang="vi-VN"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28" name="Picture 2" descr="http://thanhdoan.donghoi.gov.vn/3cms/upload/tddh/Image/t%E1%BA%A3i%20xu%E1%BB%91ng.png">
            <a:hlinkClick r:id="rId14" action="ppaction://hlinksldjump"/>
            <a:extLst>
              <a:ext uri="{FF2B5EF4-FFF2-40B4-BE49-F238E27FC236}">
                <a16:creationId xmlns:a16="http://schemas.microsoft.com/office/drawing/2014/main" xmlns="" id="{C7A23789-DE7A-40F5-8120-F98853FCD9B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666886" y="217663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rId15" action="ppaction://hlinksldjump"/>
            <a:extLst>
              <a:ext uri="{FF2B5EF4-FFF2-40B4-BE49-F238E27FC236}">
                <a16:creationId xmlns:a16="http://schemas.microsoft.com/office/drawing/2014/main" xmlns="" id="{6E791307-45D0-4BC7-9E91-D47F5D10D187}"/>
              </a:ext>
            </a:extLst>
          </p:cNvPr>
          <p:cNvSpPr/>
          <p:nvPr/>
        </p:nvSpPr>
        <p:spPr>
          <a:xfrm>
            <a:off x="10598897" y="6270625"/>
            <a:ext cx="1245131" cy="442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pic>
        <p:nvPicPr>
          <p:cNvPr id="5" name="Picture 2" descr="http://thanhdoan.donghoi.gov.vn/3cms/upload/tddh/Image/t%E1%BA%A3i%20xu%E1%BB%91ng.png">
            <a:hlinkClick r:id="rId16" action="ppaction://hlinksldjump"/>
            <a:extLst>
              <a:ext uri="{FF2B5EF4-FFF2-40B4-BE49-F238E27FC236}">
                <a16:creationId xmlns:a16="http://schemas.microsoft.com/office/drawing/2014/main" xmlns="" id="{F2151518-9076-A7B6-6F0D-2FFB874F39F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356538" y="2216392"/>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thanhdoan.donghoi.gov.vn/3cms/upload/tddh/Image/t%E1%BA%A3i%20xu%E1%BB%91ng.png">
            <a:hlinkClick r:id="rId17" action="ppaction://hlinksldjump"/>
            <a:extLst>
              <a:ext uri="{FF2B5EF4-FFF2-40B4-BE49-F238E27FC236}">
                <a16:creationId xmlns:a16="http://schemas.microsoft.com/office/drawing/2014/main" xmlns="" id="{3DEB4C57-5C28-A355-4A53-226AE743B0C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006433" y="2226331"/>
            <a:ext cx="1588540" cy="1713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9097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26"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80">
                                          <p:stCondLst>
                                            <p:cond delay="0"/>
                                          </p:stCondLst>
                                        </p:cTn>
                                        <p:tgtEl>
                                          <p:spTgt spid="24"/>
                                        </p:tgtEl>
                                      </p:cBhvr>
                                    </p:animEffect>
                                    <p:anim calcmode="lin" valueType="num">
                                      <p:cBhvr>
                                        <p:cTn id="2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8" dur="26">
                                          <p:stCondLst>
                                            <p:cond delay="650"/>
                                          </p:stCondLst>
                                        </p:cTn>
                                        <p:tgtEl>
                                          <p:spTgt spid="24"/>
                                        </p:tgtEl>
                                      </p:cBhvr>
                                      <p:to x="100000" y="60000"/>
                                    </p:animScale>
                                    <p:animScale>
                                      <p:cBhvr>
                                        <p:cTn id="29" dur="166" decel="50000">
                                          <p:stCondLst>
                                            <p:cond delay="676"/>
                                          </p:stCondLst>
                                        </p:cTn>
                                        <p:tgtEl>
                                          <p:spTgt spid="24"/>
                                        </p:tgtEl>
                                      </p:cBhvr>
                                      <p:to x="100000" y="100000"/>
                                    </p:animScale>
                                    <p:animScale>
                                      <p:cBhvr>
                                        <p:cTn id="30" dur="26">
                                          <p:stCondLst>
                                            <p:cond delay="1312"/>
                                          </p:stCondLst>
                                        </p:cTn>
                                        <p:tgtEl>
                                          <p:spTgt spid="24"/>
                                        </p:tgtEl>
                                      </p:cBhvr>
                                      <p:to x="100000" y="80000"/>
                                    </p:animScale>
                                    <p:animScale>
                                      <p:cBhvr>
                                        <p:cTn id="31" dur="166" decel="50000">
                                          <p:stCondLst>
                                            <p:cond delay="1338"/>
                                          </p:stCondLst>
                                        </p:cTn>
                                        <p:tgtEl>
                                          <p:spTgt spid="24"/>
                                        </p:tgtEl>
                                      </p:cBhvr>
                                      <p:to x="100000" y="100000"/>
                                    </p:animScale>
                                    <p:animScale>
                                      <p:cBhvr>
                                        <p:cTn id="32" dur="26">
                                          <p:stCondLst>
                                            <p:cond delay="1642"/>
                                          </p:stCondLst>
                                        </p:cTn>
                                        <p:tgtEl>
                                          <p:spTgt spid="24"/>
                                        </p:tgtEl>
                                      </p:cBhvr>
                                      <p:to x="100000" y="90000"/>
                                    </p:animScale>
                                    <p:animScale>
                                      <p:cBhvr>
                                        <p:cTn id="33" dur="166" decel="50000">
                                          <p:stCondLst>
                                            <p:cond delay="1668"/>
                                          </p:stCondLst>
                                        </p:cTn>
                                        <p:tgtEl>
                                          <p:spTgt spid="24"/>
                                        </p:tgtEl>
                                      </p:cBhvr>
                                      <p:to x="100000" y="100000"/>
                                    </p:animScale>
                                    <p:animScale>
                                      <p:cBhvr>
                                        <p:cTn id="34" dur="26">
                                          <p:stCondLst>
                                            <p:cond delay="1808"/>
                                          </p:stCondLst>
                                        </p:cTn>
                                        <p:tgtEl>
                                          <p:spTgt spid="24"/>
                                        </p:tgtEl>
                                      </p:cBhvr>
                                      <p:to x="100000" y="95000"/>
                                    </p:animScale>
                                    <p:animScale>
                                      <p:cBhvr>
                                        <p:cTn id="35" dur="166" decel="50000">
                                          <p:stCondLst>
                                            <p:cond delay="1834"/>
                                          </p:stCondLst>
                                        </p:cTn>
                                        <p:tgtEl>
                                          <p:spTgt spid="24"/>
                                        </p:tgtEl>
                                      </p:cBhvr>
                                      <p:to x="100000" y="100000"/>
                                    </p:animScale>
                                  </p:childTnLst>
                                </p:cTn>
                              </p:par>
                              <p:par>
                                <p:cTn id="36" presetID="26"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80">
                                          <p:stCondLst>
                                            <p:cond delay="0"/>
                                          </p:stCondLst>
                                        </p:cTn>
                                        <p:tgtEl>
                                          <p:spTgt spid="25"/>
                                        </p:tgtEl>
                                      </p:cBhvr>
                                    </p:animEffect>
                                    <p:anim calcmode="lin" valueType="num">
                                      <p:cBhvr>
                                        <p:cTn id="3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4" dur="26">
                                          <p:stCondLst>
                                            <p:cond delay="650"/>
                                          </p:stCondLst>
                                        </p:cTn>
                                        <p:tgtEl>
                                          <p:spTgt spid="25"/>
                                        </p:tgtEl>
                                      </p:cBhvr>
                                      <p:to x="100000" y="60000"/>
                                    </p:animScale>
                                    <p:animScale>
                                      <p:cBhvr>
                                        <p:cTn id="45" dur="166" decel="50000">
                                          <p:stCondLst>
                                            <p:cond delay="676"/>
                                          </p:stCondLst>
                                        </p:cTn>
                                        <p:tgtEl>
                                          <p:spTgt spid="25"/>
                                        </p:tgtEl>
                                      </p:cBhvr>
                                      <p:to x="100000" y="100000"/>
                                    </p:animScale>
                                    <p:animScale>
                                      <p:cBhvr>
                                        <p:cTn id="46" dur="26">
                                          <p:stCondLst>
                                            <p:cond delay="1312"/>
                                          </p:stCondLst>
                                        </p:cTn>
                                        <p:tgtEl>
                                          <p:spTgt spid="25"/>
                                        </p:tgtEl>
                                      </p:cBhvr>
                                      <p:to x="100000" y="80000"/>
                                    </p:animScale>
                                    <p:animScale>
                                      <p:cBhvr>
                                        <p:cTn id="47" dur="166" decel="50000">
                                          <p:stCondLst>
                                            <p:cond delay="1338"/>
                                          </p:stCondLst>
                                        </p:cTn>
                                        <p:tgtEl>
                                          <p:spTgt spid="25"/>
                                        </p:tgtEl>
                                      </p:cBhvr>
                                      <p:to x="100000" y="100000"/>
                                    </p:animScale>
                                    <p:animScale>
                                      <p:cBhvr>
                                        <p:cTn id="48" dur="26">
                                          <p:stCondLst>
                                            <p:cond delay="1642"/>
                                          </p:stCondLst>
                                        </p:cTn>
                                        <p:tgtEl>
                                          <p:spTgt spid="25"/>
                                        </p:tgtEl>
                                      </p:cBhvr>
                                      <p:to x="100000" y="90000"/>
                                    </p:animScale>
                                    <p:animScale>
                                      <p:cBhvr>
                                        <p:cTn id="49" dur="166" decel="50000">
                                          <p:stCondLst>
                                            <p:cond delay="1668"/>
                                          </p:stCondLst>
                                        </p:cTn>
                                        <p:tgtEl>
                                          <p:spTgt spid="25"/>
                                        </p:tgtEl>
                                      </p:cBhvr>
                                      <p:to x="100000" y="100000"/>
                                    </p:animScale>
                                    <p:animScale>
                                      <p:cBhvr>
                                        <p:cTn id="50" dur="26">
                                          <p:stCondLst>
                                            <p:cond delay="1808"/>
                                          </p:stCondLst>
                                        </p:cTn>
                                        <p:tgtEl>
                                          <p:spTgt spid="25"/>
                                        </p:tgtEl>
                                      </p:cBhvr>
                                      <p:to x="100000" y="95000"/>
                                    </p:animScale>
                                    <p:animScale>
                                      <p:cBhvr>
                                        <p:cTn id="51" dur="166" decel="50000">
                                          <p:stCondLst>
                                            <p:cond delay="1834"/>
                                          </p:stCondLst>
                                        </p:cTn>
                                        <p:tgtEl>
                                          <p:spTgt spid="25"/>
                                        </p:tgtEl>
                                      </p:cBhvr>
                                      <p:to x="100000" y="100000"/>
                                    </p:animScale>
                                  </p:childTnLst>
                                </p:cTn>
                              </p:par>
                              <p:par>
                                <p:cTn id="52" presetID="26"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80">
                                          <p:stCondLst>
                                            <p:cond delay="0"/>
                                          </p:stCondLst>
                                        </p:cTn>
                                        <p:tgtEl>
                                          <p:spTgt spid="26"/>
                                        </p:tgtEl>
                                      </p:cBhvr>
                                    </p:animEffect>
                                    <p:anim calcmode="lin" valueType="num">
                                      <p:cBhvr>
                                        <p:cTn id="5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0" dur="26">
                                          <p:stCondLst>
                                            <p:cond delay="650"/>
                                          </p:stCondLst>
                                        </p:cTn>
                                        <p:tgtEl>
                                          <p:spTgt spid="26"/>
                                        </p:tgtEl>
                                      </p:cBhvr>
                                      <p:to x="100000" y="60000"/>
                                    </p:animScale>
                                    <p:animScale>
                                      <p:cBhvr>
                                        <p:cTn id="61" dur="166" decel="50000">
                                          <p:stCondLst>
                                            <p:cond delay="676"/>
                                          </p:stCondLst>
                                        </p:cTn>
                                        <p:tgtEl>
                                          <p:spTgt spid="26"/>
                                        </p:tgtEl>
                                      </p:cBhvr>
                                      <p:to x="100000" y="100000"/>
                                    </p:animScale>
                                    <p:animScale>
                                      <p:cBhvr>
                                        <p:cTn id="62" dur="26">
                                          <p:stCondLst>
                                            <p:cond delay="1312"/>
                                          </p:stCondLst>
                                        </p:cTn>
                                        <p:tgtEl>
                                          <p:spTgt spid="26"/>
                                        </p:tgtEl>
                                      </p:cBhvr>
                                      <p:to x="100000" y="80000"/>
                                    </p:animScale>
                                    <p:animScale>
                                      <p:cBhvr>
                                        <p:cTn id="63" dur="166" decel="50000">
                                          <p:stCondLst>
                                            <p:cond delay="1338"/>
                                          </p:stCondLst>
                                        </p:cTn>
                                        <p:tgtEl>
                                          <p:spTgt spid="26"/>
                                        </p:tgtEl>
                                      </p:cBhvr>
                                      <p:to x="100000" y="100000"/>
                                    </p:animScale>
                                    <p:animScale>
                                      <p:cBhvr>
                                        <p:cTn id="64" dur="26">
                                          <p:stCondLst>
                                            <p:cond delay="1642"/>
                                          </p:stCondLst>
                                        </p:cTn>
                                        <p:tgtEl>
                                          <p:spTgt spid="26"/>
                                        </p:tgtEl>
                                      </p:cBhvr>
                                      <p:to x="100000" y="90000"/>
                                    </p:animScale>
                                    <p:animScale>
                                      <p:cBhvr>
                                        <p:cTn id="65" dur="166" decel="50000">
                                          <p:stCondLst>
                                            <p:cond delay="1668"/>
                                          </p:stCondLst>
                                        </p:cTn>
                                        <p:tgtEl>
                                          <p:spTgt spid="26"/>
                                        </p:tgtEl>
                                      </p:cBhvr>
                                      <p:to x="100000" y="100000"/>
                                    </p:animScale>
                                    <p:animScale>
                                      <p:cBhvr>
                                        <p:cTn id="66" dur="26">
                                          <p:stCondLst>
                                            <p:cond delay="1808"/>
                                          </p:stCondLst>
                                        </p:cTn>
                                        <p:tgtEl>
                                          <p:spTgt spid="26"/>
                                        </p:tgtEl>
                                      </p:cBhvr>
                                      <p:to x="100000" y="95000"/>
                                    </p:animScale>
                                    <p:animScale>
                                      <p:cBhvr>
                                        <p:cTn id="67" dur="166" decel="50000">
                                          <p:stCondLst>
                                            <p:cond delay="1834"/>
                                          </p:stCondLst>
                                        </p:cTn>
                                        <p:tgtEl>
                                          <p:spTgt spid="26"/>
                                        </p:tgtEl>
                                      </p:cBhvr>
                                      <p:to x="100000" y="100000"/>
                                    </p:animScale>
                                  </p:childTnLst>
                                </p:cTn>
                              </p:par>
                              <p:par>
                                <p:cTn id="68" presetID="26" presetClass="entr" presetSubtype="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down)">
                                      <p:cBhvr>
                                        <p:cTn id="70" dur="580">
                                          <p:stCondLst>
                                            <p:cond delay="0"/>
                                          </p:stCondLst>
                                        </p:cTn>
                                        <p:tgtEl>
                                          <p:spTgt spid="28"/>
                                        </p:tgtEl>
                                      </p:cBhvr>
                                    </p:animEffect>
                                    <p:anim calcmode="lin" valueType="num">
                                      <p:cBhvr>
                                        <p:cTn id="71"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6" dur="26">
                                          <p:stCondLst>
                                            <p:cond delay="650"/>
                                          </p:stCondLst>
                                        </p:cTn>
                                        <p:tgtEl>
                                          <p:spTgt spid="28"/>
                                        </p:tgtEl>
                                      </p:cBhvr>
                                      <p:to x="100000" y="60000"/>
                                    </p:animScale>
                                    <p:animScale>
                                      <p:cBhvr>
                                        <p:cTn id="77" dur="166" decel="50000">
                                          <p:stCondLst>
                                            <p:cond delay="676"/>
                                          </p:stCondLst>
                                        </p:cTn>
                                        <p:tgtEl>
                                          <p:spTgt spid="28"/>
                                        </p:tgtEl>
                                      </p:cBhvr>
                                      <p:to x="100000" y="100000"/>
                                    </p:animScale>
                                    <p:animScale>
                                      <p:cBhvr>
                                        <p:cTn id="78" dur="26">
                                          <p:stCondLst>
                                            <p:cond delay="1312"/>
                                          </p:stCondLst>
                                        </p:cTn>
                                        <p:tgtEl>
                                          <p:spTgt spid="28"/>
                                        </p:tgtEl>
                                      </p:cBhvr>
                                      <p:to x="100000" y="80000"/>
                                    </p:animScale>
                                    <p:animScale>
                                      <p:cBhvr>
                                        <p:cTn id="79" dur="166" decel="50000">
                                          <p:stCondLst>
                                            <p:cond delay="1338"/>
                                          </p:stCondLst>
                                        </p:cTn>
                                        <p:tgtEl>
                                          <p:spTgt spid="28"/>
                                        </p:tgtEl>
                                      </p:cBhvr>
                                      <p:to x="100000" y="100000"/>
                                    </p:animScale>
                                    <p:animScale>
                                      <p:cBhvr>
                                        <p:cTn id="80" dur="26">
                                          <p:stCondLst>
                                            <p:cond delay="1642"/>
                                          </p:stCondLst>
                                        </p:cTn>
                                        <p:tgtEl>
                                          <p:spTgt spid="28"/>
                                        </p:tgtEl>
                                      </p:cBhvr>
                                      <p:to x="100000" y="90000"/>
                                    </p:animScale>
                                    <p:animScale>
                                      <p:cBhvr>
                                        <p:cTn id="81" dur="166" decel="50000">
                                          <p:stCondLst>
                                            <p:cond delay="1668"/>
                                          </p:stCondLst>
                                        </p:cTn>
                                        <p:tgtEl>
                                          <p:spTgt spid="28"/>
                                        </p:tgtEl>
                                      </p:cBhvr>
                                      <p:to x="100000" y="100000"/>
                                    </p:animScale>
                                    <p:animScale>
                                      <p:cBhvr>
                                        <p:cTn id="82" dur="26">
                                          <p:stCondLst>
                                            <p:cond delay="1808"/>
                                          </p:stCondLst>
                                        </p:cTn>
                                        <p:tgtEl>
                                          <p:spTgt spid="28"/>
                                        </p:tgtEl>
                                      </p:cBhvr>
                                      <p:to x="100000" y="95000"/>
                                    </p:animScale>
                                    <p:animScale>
                                      <p:cBhvr>
                                        <p:cTn id="83" dur="166" decel="50000">
                                          <p:stCondLst>
                                            <p:cond delay="1834"/>
                                          </p:stCondLst>
                                        </p:cTn>
                                        <p:tgtEl>
                                          <p:spTgt spid="28"/>
                                        </p:tgtEl>
                                      </p:cBhvr>
                                      <p:to x="100000" y="100000"/>
                                    </p:animScale>
                                  </p:childTnLst>
                                </p:cTn>
                              </p:par>
                              <p:par>
                                <p:cTn id="84" presetID="42" presetClass="entr" presetSubtype="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1000"/>
                                        <p:tgtEl>
                                          <p:spTgt spid="27"/>
                                        </p:tgtEl>
                                      </p:cBhvr>
                                    </p:animEffect>
                                    <p:anim calcmode="lin" valueType="num">
                                      <p:cBhvr>
                                        <p:cTn id="87" dur="1000" fill="hold"/>
                                        <p:tgtEl>
                                          <p:spTgt spid="27"/>
                                        </p:tgtEl>
                                        <p:attrNameLst>
                                          <p:attrName>ppt_x</p:attrName>
                                        </p:attrNameLst>
                                      </p:cBhvr>
                                      <p:tavLst>
                                        <p:tav tm="0">
                                          <p:val>
                                            <p:strVal val="#ppt_x"/>
                                          </p:val>
                                        </p:tav>
                                        <p:tav tm="100000">
                                          <p:val>
                                            <p:strVal val="#ppt_x"/>
                                          </p:val>
                                        </p:tav>
                                      </p:tavLst>
                                    </p:anim>
                                    <p:anim calcmode="lin" valueType="num">
                                      <p:cBhvr>
                                        <p:cTn id="88" dur="1000" fill="hold"/>
                                        <p:tgtEl>
                                          <p:spTgt spid="27"/>
                                        </p:tgtEl>
                                        <p:attrNameLst>
                                          <p:attrName>ppt_y</p:attrName>
                                        </p:attrNameLst>
                                      </p:cBhvr>
                                      <p:tavLst>
                                        <p:tav tm="0">
                                          <p:val>
                                            <p:strVal val="#ppt_y+.1"/>
                                          </p:val>
                                        </p:tav>
                                        <p:tav tm="100000">
                                          <p:val>
                                            <p:strVal val="#ppt_y"/>
                                          </p:val>
                                        </p:tav>
                                      </p:tavLst>
                                    </p:anim>
                                  </p:childTnLst>
                                </p:cTn>
                              </p:par>
                              <p:par>
                                <p:cTn id="89" presetID="26"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wipe(down)">
                                      <p:cBhvr>
                                        <p:cTn id="91" dur="580">
                                          <p:stCondLst>
                                            <p:cond delay="0"/>
                                          </p:stCondLst>
                                        </p:cTn>
                                        <p:tgtEl>
                                          <p:spTgt spid="5"/>
                                        </p:tgtEl>
                                      </p:cBhvr>
                                    </p:animEffect>
                                    <p:anim calcmode="lin" valueType="num">
                                      <p:cBhvr>
                                        <p:cTn id="9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97" dur="26">
                                          <p:stCondLst>
                                            <p:cond delay="650"/>
                                          </p:stCondLst>
                                        </p:cTn>
                                        <p:tgtEl>
                                          <p:spTgt spid="5"/>
                                        </p:tgtEl>
                                      </p:cBhvr>
                                      <p:to x="100000" y="60000"/>
                                    </p:animScale>
                                    <p:animScale>
                                      <p:cBhvr>
                                        <p:cTn id="98" dur="166" decel="50000">
                                          <p:stCondLst>
                                            <p:cond delay="676"/>
                                          </p:stCondLst>
                                        </p:cTn>
                                        <p:tgtEl>
                                          <p:spTgt spid="5"/>
                                        </p:tgtEl>
                                      </p:cBhvr>
                                      <p:to x="100000" y="100000"/>
                                    </p:animScale>
                                    <p:animScale>
                                      <p:cBhvr>
                                        <p:cTn id="99" dur="26">
                                          <p:stCondLst>
                                            <p:cond delay="1312"/>
                                          </p:stCondLst>
                                        </p:cTn>
                                        <p:tgtEl>
                                          <p:spTgt spid="5"/>
                                        </p:tgtEl>
                                      </p:cBhvr>
                                      <p:to x="100000" y="80000"/>
                                    </p:animScale>
                                    <p:animScale>
                                      <p:cBhvr>
                                        <p:cTn id="100" dur="166" decel="50000">
                                          <p:stCondLst>
                                            <p:cond delay="1338"/>
                                          </p:stCondLst>
                                        </p:cTn>
                                        <p:tgtEl>
                                          <p:spTgt spid="5"/>
                                        </p:tgtEl>
                                      </p:cBhvr>
                                      <p:to x="100000" y="100000"/>
                                    </p:animScale>
                                    <p:animScale>
                                      <p:cBhvr>
                                        <p:cTn id="101" dur="26">
                                          <p:stCondLst>
                                            <p:cond delay="1642"/>
                                          </p:stCondLst>
                                        </p:cTn>
                                        <p:tgtEl>
                                          <p:spTgt spid="5"/>
                                        </p:tgtEl>
                                      </p:cBhvr>
                                      <p:to x="100000" y="90000"/>
                                    </p:animScale>
                                    <p:animScale>
                                      <p:cBhvr>
                                        <p:cTn id="102" dur="166" decel="50000">
                                          <p:stCondLst>
                                            <p:cond delay="1668"/>
                                          </p:stCondLst>
                                        </p:cTn>
                                        <p:tgtEl>
                                          <p:spTgt spid="5"/>
                                        </p:tgtEl>
                                      </p:cBhvr>
                                      <p:to x="100000" y="100000"/>
                                    </p:animScale>
                                    <p:animScale>
                                      <p:cBhvr>
                                        <p:cTn id="103" dur="26">
                                          <p:stCondLst>
                                            <p:cond delay="1808"/>
                                          </p:stCondLst>
                                        </p:cTn>
                                        <p:tgtEl>
                                          <p:spTgt spid="5"/>
                                        </p:tgtEl>
                                      </p:cBhvr>
                                      <p:to x="100000" y="95000"/>
                                    </p:animScale>
                                    <p:animScale>
                                      <p:cBhvr>
                                        <p:cTn id="104" dur="166" decel="50000">
                                          <p:stCondLst>
                                            <p:cond delay="1834"/>
                                          </p:stCondLst>
                                        </p:cTn>
                                        <p:tgtEl>
                                          <p:spTgt spid="5"/>
                                        </p:tgtEl>
                                      </p:cBhvr>
                                      <p:to x="100000" y="100000"/>
                                    </p:animScale>
                                  </p:childTnLst>
                                </p:cTn>
                              </p:par>
                              <p:par>
                                <p:cTn id="105" presetID="26" presetClass="entr" presetSubtype="0" fill="hold" nodeType="with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wipe(down)">
                                      <p:cBhvr>
                                        <p:cTn id="107" dur="580">
                                          <p:stCondLst>
                                            <p:cond delay="0"/>
                                          </p:stCondLst>
                                        </p:cTn>
                                        <p:tgtEl>
                                          <p:spTgt spid="7"/>
                                        </p:tgtEl>
                                      </p:cBhvr>
                                    </p:animEffect>
                                    <p:anim calcmode="lin" valueType="num">
                                      <p:cBhvr>
                                        <p:cTn id="10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13" dur="26">
                                          <p:stCondLst>
                                            <p:cond delay="650"/>
                                          </p:stCondLst>
                                        </p:cTn>
                                        <p:tgtEl>
                                          <p:spTgt spid="7"/>
                                        </p:tgtEl>
                                      </p:cBhvr>
                                      <p:to x="100000" y="60000"/>
                                    </p:animScale>
                                    <p:animScale>
                                      <p:cBhvr>
                                        <p:cTn id="114" dur="166" decel="50000">
                                          <p:stCondLst>
                                            <p:cond delay="676"/>
                                          </p:stCondLst>
                                        </p:cTn>
                                        <p:tgtEl>
                                          <p:spTgt spid="7"/>
                                        </p:tgtEl>
                                      </p:cBhvr>
                                      <p:to x="100000" y="100000"/>
                                    </p:animScale>
                                    <p:animScale>
                                      <p:cBhvr>
                                        <p:cTn id="115" dur="26">
                                          <p:stCondLst>
                                            <p:cond delay="1312"/>
                                          </p:stCondLst>
                                        </p:cTn>
                                        <p:tgtEl>
                                          <p:spTgt spid="7"/>
                                        </p:tgtEl>
                                      </p:cBhvr>
                                      <p:to x="100000" y="80000"/>
                                    </p:animScale>
                                    <p:animScale>
                                      <p:cBhvr>
                                        <p:cTn id="116" dur="166" decel="50000">
                                          <p:stCondLst>
                                            <p:cond delay="1338"/>
                                          </p:stCondLst>
                                        </p:cTn>
                                        <p:tgtEl>
                                          <p:spTgt spid="7"/>
                                        </p:tgtEl>
                                      </p:cBhvr>
                                      <p:to x="100000" y="100000"/>
                                    </p:animScale>
                                    <p:animScale>
                                      <p:cBhvr>
                                        <p:cTn id="117" dur="26">
                                          <p:stCondLst>
                                            <p:cond delay="1642"/>
                                          </p:stCondLst>
                                        </p:cTn>
                                        <p:tgtEl>
                                          <p:spTgt spid="7"/>
                                        </p:tgtEl>
                                      </p:cBhvr>
                                      <p:to x="100000" y="90000"/>
                                    </p:animScale>
                                    <p:animScale>
                                      <p:cBhvr>
                                        <p:cTn id="118" dur="166" decel="50000">
                                          <p:stCondLst>
                                            <p:cond delay="1668"/>
                                          </p:stCondLst>
                                        </p:cTn>
                                        <p:tgtEl>
                                          <p:spTgt spid="7"/>
                                        </p:tgtEl>
                                      </p:cBhvr>
                                      <p:to x="100000" y="100000"/>
                                    </p:animScale>
                                    <p:animScale>
                                      <p:cBhvr>
                                        <p:cTn id="119" dur="26">
                                          <p:stCondLst>
                                            <p:cond delay="1808"/>
                                          </p:stCondLst>
                                        </p:cTn>
                                        <p:tgtEl>
                                          <p:spTgt spid="7"/>
                                        </p:tgtEl>
                                      </p:cBhvr>
                                      <p:to x="100000" y="95000"/>
                                    </p:animScale>
                                    <p:animScale>
                                      <p:cBhvr>
                                        <p:cTn id="1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1" restart="whenNotActive" fill="hold" evtFilter="cancelBubble" nodeType="interactiveSeq">
                <p:stCondLst>
                  <p:cond evt="onClick" delay="0">
                    <p:tgtEl>
                      <p:spTgt spid="24"/>
                    </p:tgtEl>
                  </p:cond>
                </p:stCondLst>
                <p:endSync evt="end" delay="0">
                  <p:rtn val="all"/>
                </p:endSync>
                <p:childTnLst>
                  <p:par>
                    <p:cTn id="122" fill="hold">
                      <p:stCondLst>
                        <p:cond delay="0"/>
                      </p:stCondLst>
                      <p:childTnLst>
                        <p:par>
                          <p:cTn id="123" fill="hold">
                            <p:stCondLst>
                              <p:cond delay="0"/>
                            </p:stCondLst>
                            <p:childTnLst>
                              <p:par>
                                <p:cTn id="124" presetID="42" presetClass="exit" presetSubtype="0" fill="hold" nodeType="clickEffect">
                                  <p:stCondLst>
                                    <p:cond delay="0"/>
                                  </p:stCondLst>
                                  <p:childTnLst>
                                    <p:animEffect transition="out" filter="fade">
                                      <p:cBhvr>
                                        <p:cTn id="125" dur="1000"/>
                                        <p:tgtEl>
                                          <p:spTgt spid="24"/>
                                        </p:tgtEl>
                                      </p:cBhvr>
                                    </p:animEffect>
                                    <p:anim calcmode="lin" valueType="num">
                                      <p:cBhvr>
                                        <p:cTn id="126" dur="1000"/>
                                        <p:tgtEl>
                                          <p:spTgt spid="24"/>
                                        </p:tgtEl>
                                        <p:attrNameLst>
                                          <p:attrName>ppt_x</p:attrName>
                                        </p:attrNameLst>
                                      </p:cBhvr>
                                      <p:tavLst>
                                        <p:tav tm="0">
                                          <p:val>
                                            <p:strVal val="ppt_x"/>
                                          </p:val>
                                        </p:tav>
                                        <p:tav tm="100000">
                                          <p:val>
                                            <p:strVal val="ppt_x"/>
                                          </p:val>
                                        </p:tav>
                                      </p:tavLst>
                                    </p:anim>
                                    <p:anim calcmode="lin" valueType="num">
                                      <p:cBhvr>
                                        <p:cTn id="127" dur="1000"/>
                                        <p:tgtEl>
                                          <p:spTgt spid="24"/>
                                        </p:tgtEl>
                                        <p:attrNameLst>
                                          <p:attrName>ppt_y</p:attrName>
                                        </p:attrNameLst>
                                      </p:cBhvr>
                                      <p:tavLst>
                                        <p:tav tm="0">
                                          <p:val>
                                            <p:strVal val="ppt_y"/>
                                          </p:val>
                                        </p:tav>
                                        <p:tav tm="100000">
                                          <p:val>
                                            <p:strVal val="ppt_y+.1"/>
                                          </p:val>
                                        </p:tav>
                                      </p:tavLst>
                                    </p:anim>
                                    <p:set>
                                      <p:cBhvr>
                                        <p:cTn id="128"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9" restart="whenNotActive" fill="hold" evtFilter="cancelBubble" nodeType="interactiveSeq">
                <p:stCondLst>
                  <p:cond evt="onClick" delay="0">
                    <p:tgtEl>
                      <p:spTgt spid="25"/>
                    </p:tgtEl>
                  </p:cond>
                </p:stCondLst>
                <p:endSync evt="end" delay="0">
                  <p:rtn val="all"/>
                </p:endSync>
                <p:childTnLst>
                  <p:par>
                    <p:cTn id="130" fill="hold">
                      <p:stCondLst>
                        <p:cond delay="0"/>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35" restart="whenNotActive" fill="hold" evtFilter="cancelBubble" nodeType="interactiveSeq">
                <p:stCondLst>
                  <p:cond evt="onClick" delay="0">
                    <p:tgtEl>
                      <p:spTgt spid="26"/>
                    </p:tgtEl>
                  </p:cond>
                </p:stCondLst>
                <p:endSync evt="end" delay="0">
                  <p:rtn val="all"/>
                </p:endSync>
                <p:childTnLst>
                  <p:par>
                    <p:cTn id="136" fill="hold">
                      <p:stCondLst>
                        <p:cond delay="0"/>
                      </p:stCondLst>
                      <p:childTnLst>
                        <p:par>
                          <p:cTn id="137" fill="hold">
                            <p:stCondLst>
                              <p:cond delay="0"/>
                            </p:stCondLst>
                            <p:childTnLst>
                              <p:par>
                                <p:cTn id="138" presetID="53" presetClass="exit" presetSubtype="32" fill="hold" nodeType="clickEffect">
                                  <p:stCondLst>
                                    <p:cond delay="0"/>
                                  </p:stCondLst>
                                  <p:childTnLst>
                                    <p:anim calcmode="lin" valueType="num">
                                      <p:cBhvr>
                                        <p:cTn id="139" dur="500"/>
                                        <p:tgtEl>
                                          <p:spTgt spid="26"/>
                                        </p:tgtEl>
                                        <p:attrNameLst>
                                          <p:attrName>ppt_w</p:attrName>
                                        </p:attrNameLst>
                                      </p:cBhvr>
                                      <p:tavLst>
                                        <p:tav tm="0">
                                          <p:val>
                                            <p:strVal val="ppt_w"/>
                                          </p:val>
                                        </p:tav>
                                        <p:tav tm="100000">
                                          <p:val>
                                            <p:fltVal val="0"/>
                                          </p:val>
                                        </p:tav>
                                      </p:tavLst>
                                    </p:anim>
                                    <p:anim calcmode="lin" valueType="num">
                                      <p:cBhvr>
                                        <p:cTn id="140" dur="500"/>
                                        <p:tgtEl>
                                          <p:spTgt spid="26"/>
                                        </p:tgtEl>
                                        <p:attrNameLst>
                                          <p:attrName>ppt_h</p:attrName>
                                        </p:attrNameLst>
                                      </p:cBhvr>
                                      <p:tavLst>
                                        <p:tav tm="0">
                                          <p:val>
                                            <p:strVal val="ppt_h"/>
                                          </p:val>
                                        </p:tav>
                                        <p:tav tm="100000">
                                          <p:val>
                                            <p:fltVal val="0"/>
                                          </p:val>
                                        </p:tav>
                                      </p:tavLst>
                                    </p:anim>
                                    <p:animEffect transition="out" filter="fade">
                                      <p:cBhvr>
                                        <p:cTn id="141" dur="500"/>
                                        <p:tgtEl>
                                          <p:spTgt spid="26"/>
                                        </p:tgtEl>
                                      </p:cBhvr>
                                    </p:animEffect>
                                    <p:set>
                                      <p:cBhvr>
                                        <p:cTn id="14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3" restart="whenNotActive" fill="hold" evtFilter="cancelBubble" nodeType="interactiveSeq">
                <p:stCondLst>
                  <p:cond evt="onClick" delay="0">
                    <p:tgtEl>
                      <p:spTgt spid="28"/>
                    </p:tgtEl>
                  </p:cond>
                </p:stCondLst>
                <p:endSync evt="end" delay="0">
                  <p:rtn val="all"/>
                </p:endSync>
                <p:childTnLst>
                  <p:par>
                    <p:cTn id="144" fill="hold">
                      <p:stCondLst>
                        <p:cond delay="0"/>
                      </p:stCondLst>
                      <p:childTnLst>
                        <p:par>
                          <p:cTn id="145" fill="hold">
                            <p:stCondLst>
                              <p:cond delay="0"/>
                            </p:stCondLst>
                            <p:childTnLst>
                              <p:par>
                                <p:cTn id="146" presetID="53" presetClass="exit" presetSubtype="32" fill="hold" nodeType="clickEffect">
                                  <p:stCondLst>
                                    <p:cond delay="0"/>
                                  </p:stCondLst>
                                  <p:childTnLst>
                                    <p:anim calcmode="lin" valueType="num">
                                      <p:cBhvr>
                                        <p:cTn id="147" dur="500"/>
                                        <p:tgtEl>
                                          <p:spTgt spid="28"/>
                                        </p:tgtEl>
                                        <p:attrNameLst>
                                          <p:attrName>ppt_w</p:attrName>
                                        </p:attrNameLst>
                                      </p:cBhvr>
                                      <p:tavLst>
                                        <p:tav tm="0">
                                          <p:val>
                                            <p:strVal val="ppt_w"/>
                                          </p:val>
                                        </p:tav>
                                        <p:tav tm="100000">
                                          <p:val>
                                            <p:fltVal val="0"/>
                                          </p:val>
                                        </p:tav>
                                      </p:tavLst>
                                    </p:anim>
                                    <p:anim calcmode="lin" valueType="num">
                                      <p:cBhvr>
                                        <p:cTn id="148" dur="500"/>
                                        <p:tgtEl>
                                          <p:spTgt spid="28"/>
                                        </p:tgtEl>
                                        <p:attrNameLst>
                                          <p:attrName>ppt_h</p:attrName>
                                        </p:attrNameLst>
                                      </p:cBhvr>
                                      <p:tavLst>
                                        <p:tav tm="0">
                                          <p:val>
                                            <p:strVal val="ppt_h"/>
                                          </p:val>
                                        </p:tav>
                                        <p:tav tm="100000">
                                          <p:val>
                                            <p:fltVal val="0"/>
                                          </p:val>
                                        </p:tav>
                                      </p:tavLst>
                                    </p:anim>
                                    <p:animEffect transition="out" filter="fade">
                                      <p:cBhvr>
                                        <p:cTn id="149" dur="500"/>
                                        <p:tgtEl>
                                          <p:spTgt spid="28"/>
                                        </p:tgtEl>
                                      </p:cBhvr>
                                    </p:animEffect>
                                    <p:set>
                                      <p:cBhvr>
                                        <p:cTn id="15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1" restart="whenNotActive" fill="hold" evtFilter="cancelBubble" nodeType="interactiveSeq">
                <p:stCondLst>
                  <p:cond evt="onClick" delay="0">
                    <p:tgtEl>
                      <p:spTgt spid="5"/>
                    </p:tgtEl>
                  </p:cond>
                </p:stCondLst>
                <p:endSync evt="end" delay="0">
                  <p:rtn val="all"/>
                </p:endSync>
                <p:childTnLst>
                  <p:par>
                    <p:cTn id="152" fill="hold">
                      <p:stCondLst>
                        <p:cond delay="0"/>
                      </p:stCondLst>
                      <p:childTnLst>
                        <p:par>
                          <p:cTn id="153" fill="hold">
                            <p:stCondLst>
                              <p:cond delay="0"/>
                            </p:stCondLst>
                            <p:childTnLst>
                              <p:par>
                                <p:cTn id="154" presetID="53" presetClass="exit" presetSubtype="32" fill="hold" nodeType="clickEffect">
                                  <p:stCondLst>
                                    <p:cond delay="0"/>
                                  </p:stCondLst>
                                  <p:childTnLst>
                                    <p:anim calcmode="lin" valueType="num">
                                      <p:cBhvr>
                                        <p:cTn id="155" dur="500"/>
                                        <p:tgtEl>
                                          <p:spTgt spid="5"/>
                                        </p:tgtEl>
                                        <p:attrNameLst>
                                          <p:attrName>ppt_w</p:attrName>
                                        </p:attrNameLst>
                                      </p:cBhvr>
                                      <p:tavLst>
                                        <p:tav tm="0">
                                          <p:val>
                                            <p:strVal val="ppt_w"/>
                                          </p:val>
                                        </p:tav>
                                        <p:tav tm="100000">
                                          <p:val>
                                            <p:fltVal val="0"/>
                                          </p:val>
                                        </p:tav>
                                      </p:tavLst>
                                    </p:anim>
                                    <p:anim calcmode="lin" valueType="num">
                                      <p:cBhvr>
                                        <p:cTn id="156" dur="500"/>
                                        <p:tgtEl>
                                          <p:spTgt spid="5"/>
                                        </p:tgtEl>
                                        <p:attrNameLst>
                                          <p:attrName>ppt_h</p:attrName>
                                        </p:attrNameLst>
                                      </p:cBhvr>
                                      <p:tavLst>
                                        <p:tav tm="0">
                                          <p:val>
                                            <p:strVal val="ppt_h"/>
                                          </p:val>
                                        </p:tav>
                                        <p:tav tm="100000">
                                          <p:val>
                                            <p:fltVal val="0"/>
                                          </p:val>
                                        </p:tav>
                                      </p:tavLst>
                                    </p:anim>
                                    <p:animEffect transition="out" filter="fade">
                                      <p:cBhvr>
                                        <p:cTn id="157" dur="500"/>
                                        <p:tgtEl>
                                          <p:spTgt spid="5"/>
                                        </p:tgtEl>
                                      </p:cBhvr>
                                    </p:animEffect>
                                    <p:set>
                                      <p:cBhvr>
                                        <p:cTn id="15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9" restart="whenNotActive" fill="hold" evtFilter="cancelBubble" nodeType="interactiveSeq">
                <p:stCondLst>
                  <p:cond evt="onClick" delay="0">
                    <p:tgtEl>
                      <p:spTgt spid="7"/>
                    </p:tgtEl>
                  </p:cond>
                </p:stCondLst>
                <p:endSync evt="end" delay="0">
                  <p:rtn val="all"/>
                </p:endSync>
                <p:childTnLst>
                  <p:par>
                    <p:cTn id="160" fill="hold">
                      <p:stCondLst>
                        <p:cond delay="0"/>
                      </p:stCondLst>
                      <p:childTnLst>
                        <p:par>
                          <p:cTn id="161" fill="hold">
                            <p:stCondLst>
                              <p:cond delay="0"/>
                            </p:stCondLst>
                            <p:childTnLst>
                              <p:par>
                                <p:cTn id="162" presetID="53" presetClass="exit" presetSubtype="32" fill="hold" nodeType="clickEffect">
                                  <p:stCondLst>
                                    <p:cond delay="0"/>
                                  </p:stCondLst>
                                  <p:childTnLst>
                                    <p:anim calcmode="lin" valueType="num">
                                      <p:cBhvr>
                                        <p:cTn id="163" dur="500"/>
                                        <p:tgtEl>
                                          <p:spTgt spid="7"/>
                                        </p:tgtEl>
                                        <p:attrNameLst>
                                          <p:attrName>ppt_w</p:attrName>
                                        </p:attrNameLst>
                                      </p:cBhvr>
                                      <p:tavLst>
                                        <p:tav tm="0">
                                          <p:val>
                                            <p:strVal val="ppt_w"/>
                                          </p:val>
                                        </p:tav>
                                        <p:tav tm="100000">
                                          <p:val>
                                            <p:fltVal val="0"/>
                                          </p:val>
                                        </p:tav>
                                      </p:tavLst>
                                    </p:anim>
                                    <p:anim calcmode="lin" valueType="num">
                                      <p:cBhvr>
                                        <p:cTn id="164" dur="500"/>
                                        <p:tgtEl>
                                          <p:spTgt spid="7"/>
                                        </p:tgtEl>
                                        <p:attrNameLst>
                                          <p:attrName>ppt_h</p:attrName>
                                        </p:attrNameLst>
                                      </p:cBhvr>
                                      <p:tavLst>
                                        <p:tav tm="0">
                                          <p:val>
                                            <p:strVal val="ppt_h"/>
                                          </p:val>
                                        </p:tav>
                                        <p:tav tm="100000">
                                          <p:val>
                                            <p:fltVal val="0"/>
                                          </p:val>
                                        </p:tav>
                                      </p:tavLst>
                                    </p:anim>
                                    <p:animEffect transition="out" filter="fade">
                                      <p:cBhvr>
                                        <p:cTn id="165" dur="500"/>
                                        <p:tgtEl>
                                          <p:spTgt spid="7"/>
                                        </p:tgtEl>
                                      </p:cBhvr>
                                    </p:animEffect>
                                    <p:set>
                                      <p:cBhvr>
                                        <p:cTn id="1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5" name="Picture 14">
            <a:extLst>
              <a:ext uri="{FF2B5EF4-FFF2-40B4-BE49-F238E27FC236}">
                <a16:creationId xmlns:a16="http://schemas.microsoft.com/office/drawing/2014/main" xmlns="" id="{1C976AAC-4708-08BD-D5E0-67645C139F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xmlns="" id="{3B673B6C-91A3-4196-8DB1-5358363D942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888BE4C-9E93-B3BD-C395-0BE2B30438C2}"/>
              </a:ext>
            </a:extLst>
          </p:cNvPr>
          <p:cNvSpPr txBox="1"/>
          <p:nvPr/>
        </p:nvSpPr>
        <p:spPr>
          <a:xfrm>
            <a:off x="3647326" y="791110"/>
            <a:ext cx="5599417" cy="2254463"/>
          </a:xfrm>
          <a:prstGeom prst="rect">
            <a:avLst/>
          </a:prstGeom>
          <a:noFill/>
        </p:spPr>
        <p:txBody>
          <a:bodyPr wrap="square" rtlCol="0">
            <a:spAutoFit/>
          </a:bodyPr>
          <a:lstStyle/>
          <a:p>
            <a:pPr rtl="0">
              <a:spcBef>
                <a:spcPts val="0"/>
              </a:spcBef>
              <a:spcAft>
                <a:spcPts val="500"/>
              </a:spcAft>
            </a:pPr>
            <a:r>
              <a:rPr lang="en-US" sz="3200" b="0" i="0" u="none" strike="noStrike" dirty="0" err="1">
                <a:solidFill>
                  <a:srgbClr val="002060"/>
                </a:solidFill>
                <a:effectLst/>
                <a:latin typeface="Arial" panose="020B0604020202020204" pitchFamily="34" charset="0"/>
              </a:rPr>
              <a:t>Bạn</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có</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thấy</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lạ</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không</a:t>
            </a:r>
            <a:endParaRPr lang="en-US" sz="3200" b="0" dirty="0">
              <a:solidFill>
                <a:srgbClr val="002060"/>
              </a:solidFill>
              <a:effectLst/>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Mỗi</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đứa</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mình</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một</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khác</a:t>
            </a:r>
            <a:endParaRPr lang="en-US" sz="3200" dirty="0">
              <a:solidFill>
                <a:srgbClr val="002060"/>
              </a:solidFill>
              <a:latin typeface="Arial" panose="020B0604020202020204" pitchFamily="34" charset="0"/>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Cùng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ngân</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nga</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câu</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hát</a:t>
            </a:r>
            <a:endParaRPr lang="en-US" sz="3200" b="0" dirty="0">
              <a:solidFill>
                <a:srgbClr val="002060"/>
              </a:solidFill>
              <a:effectLst/>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Chẳng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giọng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nào</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giống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nhau</a:t>
            </a:r>
            <a:r>
              <a:rPr lang="en-US" sz="3200" b="0" i="0" u="none" strike="noStrike" dirty="0">
                <a:solidFill>
                  <a:srgbClr val="002060"/>
                </a:solidFill>
                <a:effectLst/>
                <a:latin typeface="Arial" panose="020B0604020202020204" pitchFamily="34" charset="0"/>
              </a:rPr>
              <a:t>.</a:t>
            </a:r>
            <a:endParaRPr lang="en-US" sz="3200" b="0" dirty="0">
              <a:solidFill>
                <a:srgbClr val="002060"/>
              </a:solidFill>
              <a:effectLst/>
            </a:endParaRPr>
          </a:p>
        </p:txBody>
      </p:sp>
      <p:sp>
        <p:nvSpPr>
          <p:cNvPr id="5" name="Hình chữ nhật: Góc Tròn 23">
            <a:extLst>
              <a:ext uri="{FF2B5EF4-FFF2-40B4-BE49-F238E27FC236}">
                <a16:creationId xmlns:a16="http://schemas.microsoft.com/office/drawing/2014/main" xmlns="" id="{DF2ED844-AD52-88A8-7076-A6D6BAEFFF33}"/>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Điều</a:t>
            </a:r>
            <a:r>
              <a:rPr lang="en-US" sz="4000" b="1" kern="0" dirty="0">
                <a:solidFill>
                  <a:srgbClr val="F0F0F0"/>
                </a:solidFill>
                <a:latin typeface="Calibri"/>
                <a:sym typeface="Arial"/>
              </a:rPr>
              <a:t> </a:t>
            </a:r>
            <a:r>
              <a:rPr lang="en-US" sz="4000" b="1" kern="0" dirty="0" err="1">
                <a:solidFill>
                  <a:srgbClr val="F0F0F0"/>
                </a:solidFill>
                <a:latin typeface="Calibri"/>
                <a:sym typeface="Arial"/>
              </a:rPr>
              <a:t>kì</a:t>
            </a:r>
            <a:r>
              <a:rPr lang="en-US" sz="4000" b="1" kern="0" dirty="0">
                <a:solidFill>
                  <a:srgbClr val="F0F0F0"/>
                </a:solidFill>
                <a:latin typeface="Calibri"/>
                <a:sym typeface="Arial"/>
              </a:rPr>
              <a:t> </a:t>
            </a:r>
            <a:r>
              <a:rPr lang="en-US" sz="4000" b="1" kern="0" dirty="0" err="1">
                <a:solidFill>
                  <a:srgbClr val="F0F0F0"/>
                </a:solidFill>
                <a:latin typeface="Calibri"/>
                <a:sym typeface="Arial"/>
              </a:rPr>
              <a:t>diệu</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10577288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xmlns="" id="{2B22CAC8-0685-5873-E1BD-36BFF61CDB23}"/>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xmlns="" id="{EA190D67-EA93-C04A-4559-C9853A16C8E2}"/>
                </a:ext>
              </a:extLst>
            </p:cNvPr>
            <p:cNvPicPr>
              <a:picLocks noChangeAspect="1"/>
            </p:cNvPicPr>
            <p:nvPr/>
          </p:nvPicPr>
          <p:blipFill>
            <a:blip r:embed="rId5"/>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xmlns="" id="{BC00F119-76E6-E04B-ADC3-D1148B9A9778}"/>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10" name="图片 2" descr="35">
              <a:extLst>
                <a:ext uri="{FF2B5EF4-FFF2-40B4-BE49-F238E27FC236}">
                  <a16:creationId xmlns:a16="http://schemas.microsoft.com/office/drawing/2014/main" xmlns="" id="{68D096FE-E9FF-157F-360F-F7CDD5ED3728}"/>
                </a:ext>
              </a:extLst>
            </p:cNvPr>
            <p:cNvPicPr>
              <a:picLocks noChangeAspect="1"/>
            </p:cNvPicPr>
            <p:nvPr/>
          </p:nvPicPr>
          <p:blipFill>
            <a:blip r:embed="rId6"/>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xmlns="" id="{64CE5AEB-D128-ACD2-A1AA-58C6358DBDE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xmlns="" id="{64EB24CE-B545-390E-F23E-FAF2DE712F4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9D3FA2C4-9E3C-3F67-8456-F3CE9A602262}"/>
              </a:ext>
            </a:extLst>
          </p:cNvPr>
          <p:cNvSpPr txBox="1"/>
          <p:nvPr/>
        </p:nvSpPr>
        <p:spPr>
          <a:xfrm>
            <a:off x="3164440" y="791110"/>
            <a:ext cx="6205591" cy="1754326"/>
          </a:xfrm>
          <a:prstGeom prst="rect">
            <a:avLst/>
          </a:prstGeom>
          <a:noFill/>
        </p:spPr>
        <p:txBody>
          <a:bodyPr wrap="square" rtlCol="0">
            <a:spAutoFit/>
          </a:bodyPr>
          <a:lstStyle/>
          <a:p>
            <a:pPr algn="just">
              <a:spcAft>
                <a:spcPts val="500"/>
              </a:spcAft>
            </a:pPr>
            <a:r>
              <a:rPr lang="vi-VN" sz="3600" dirty="0">
                <a:solidFill>
                  <a:srgbClr val="002060"/>
                </a:solidFill>
              </a:rPr>
              <a:t>“Các em đã tạo dựng cho mình một phong cách độc đáo, không ai bắt chước ai.</a:t>
            </a:r>
            <a:r>
              <a:rPr lang="en-US" sz="3600" dirty="0">
                <a:solidFill>
                  <a:srgbClr val="002060"/>
                </a:solidFill>
              </a:rPr>
              <a:t>”</a:t>
            </a:r>
            <a:endParaRPr lang="vi-VN" sz="3600" dirty="0" err="1">
              <a:solidFill>
                <a:srgbClr val="002060"/>
              </a:solidFill>
            </a:endParaRPr>
          </a:p>
        </p:txBody>
      </p:sp>
      <p:sp>
        <p:nvSpPr>
          <p:cNvPr id="16" name="Hình chữ nhật: Góc Tròn 23">
            <a:extLst>
              <a:ext uri="{FF2B5EF4-FFF2-40B4-BE49-F238E27FC236}">
                <a16:creationId xmlns:a16="http://schemas.microsoft.com/office/drawing/2014/main" xmlns="" id="{3976175C-B669-B579-196C-10549930A604}"/>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Thi</a:t>
            </a:r>
            <a:r>
              <a:rPr lang="en-US" sz="4000" b="1" kern="0" dirty="0">
                <a:solidFill>
                  <a:srgbClr val="F0F0F0"/>
                </a:solidFill>
                <a:latin typeface="Calibri"/>
                <a:sym typeface="Arial"/>
              </a:rPr>
              <a:t> </a:t>
            </a:r>
            <a:r>
              <a:rPr lang="en-US" sz="4000" b="1" kern="0" dirty="0" err="1">
                <a:solidFill>
                  <a:srgbClr val="F0F0F0"/>
                </a:solidFill>
                <a:latin typeface="Calibri"/>
                <a:sym typeface="Arial"/>
              </a:rPr>
              <a:t>nhạc</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7000252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xmlns="" id="{ADAA0B11-DE8C-02EE-2468-C3B9F0E8A4A6}"/>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xmlns="" id="{E17BD352-25EC-E664-4F03-36CA9915B860}"/>
                </a:ext>
              </a:extLst>
            </p:cNvPr>
            <p:cNvPicPr>
              <a:picLocks noChangeAspect="1"/>
            </p:cNvPicPr>
            <p:nvPr/>
          </p:nvPicPr>
          <p:blipFill>
            <a:blip r:embed="rId5"/>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xmlns="" id="{6E461530-C807-06CA-5ACE-F74FBCDFA19E}"/>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8" name="图片 2" descr="35">
              <a:extLst>
                <a:ext uri="{FF2B5EF4-FFF2-40B4-BE49-F238E27FC236}">
                  <a16:creationId xmlns:a16="http://schemas.microsoft.com/office/drawing/2014/main" xmlns="" id="{FC85269F-9706-3CA1-A57A-CF4D8669B65C}"/>
                </a:ext>
              </a:extLst>
            </p:cNvPr>
            <p:cNvPicPr>
              <a:picLocks noChangeAspect="1"/>
            </p:cNvPicPr>
            <p:nvPr/>
          </p:nvPicPr>
          <p:blipFill>
            <a:blip r:embed="rId6"/>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xmlns="" id="{97C4C1BB-29F5-3A4F-B159-07720C2072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xmlns="" id="{67763758-2EBB-FB29-887C-AAE2B683891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17F02C95-2348-D74A-92BA-1458F0CD7203}"/>
              </a:ext>
            </a:extLst>
          </p:cNvPr>
          <p:cNvSpPr txBox="1"/>
          <p:nvPr/>
        </p:nvSpPr>
        <p:spPr>
          <a:xfrm>
            <a:off x="2743200" y="791110"/>
            <a:ext cx="7726166" cy="2308324"/>
          </a:xfrm>
          <a:prstGeom prst="rect">
            <a:avLst/>
          </a:prstGeom>
          <a:noFill/>
        </p:spPr>
        <p:txBody>
          <a:bodyPr wrap="square" rtlCol="0">
            <a:spAutoFit/>
          </a:bodyPr>
          <a:lstStyle/>
          <a:p>
            <a:pPr algn="just">
              <a:spcAft>
                <a:spcPts val="500"/>
              </a:spcAft>
            </a:pPr>
            <a:r>
              <a:rPr lang="en-US" sz="3600" dirty="0">
                <a:solidFill>
                  <a:srgbClr val="002060"/>
                </a:solidFill>
                <a:latin typeface="Calibri" panose="020F0502020204030204" pitchFamily="34" charset="0"/>
                <a:cs typeface="Calibri" panose="020F0502020204030204" pitchFamily="34" charset="0"/>
              </a:rPr>
              <a:t>T</a:t>
            </a:r>
            <a:r>
              <a:rPr lang="vi-VN" sz="3600" dirty="0">
                <a:solidFill>
                  <a:srgbClr val="002060"/>
                </a:solidFill>
                <a:latin typeface="Calibri" panose="020F0502020204030204" pitchFamily="34" charset="0"/>
                <a:cs typeface="Calibri" panose="020F0502020204030204" pitchFamily="34" charset="0"/>
              </a:rPr>
              <a:t>hằn lằn xanh trở về với cái cây của mình và thích thú đi kiếm ăn</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vào ban ngày. Tắc kè quay trở lại bức tường thân yêu và vui vẻ đi tìm thức ăn vào buổi tối.</a:t>
            </a:r>
          </a:p>
        </p:txBody>
      </p:sp>
      <p:sp>
        <p:nvSpPr>
          <p:cNvPr id="16" name="Hình chữ nhật: Góc Tròn 23">
            <a:extLst>
              <a:ext uri="{FF2B5EF4-FFF2-40B4-BE49-F238E27FC236}">
                <a16:creationId xmlns:a16="http://schemas.microsoft.com/office/drawing/2014/main" xmlns="" id="{6C054B1F-B7A4-D120-F4F1-5B32272A2C20}"/>
              </a:ext>
            </a:extLst>
          </p:cNvPr>
          <p:cNvSpPr/>
          <p:nvPr/>
        </p:nvSpPr>
        <p:spPr>
          <a:xfrm>
            <a:off x="4078840" y="3832260"/>
            <a:ext cx="5332288" cy="1120207"/>
          </a:xfrm>
          <a:custGeom>
            <a:avLst/>
            <a:gdLst>
              <a:gd name="connsiteX0" fmla="*/ 0 w 5332288"/>
              <a:gd name="connsiteY0" fmla="*/ 186705 h 1120207"/>
              <a:gd name="connsiteX1" fmla="*/ 186705 w 5332288"/>
              <a:gd name="connsiteY1" fmla="*/ 0 h 1120207"/>
              <a:gd name="connsiteX2" fmla="*/ 856154 w 5332288"/>
              <a:gd name="connsiteY2" fmla="*/ 0 h 1120207"/>
              <a:gd name="connsiteX3" fmla="*/ 1376836 w 5332288"/>
              <a:gd name="connsiteY3" fmla="*/ 0 h 1120207"/>
              <a:gd name="connsiteX4" fmla="*/ 2095873 w 5332288"/>
              <a:gd name="connsiteY4" fmla="*/ 0 h 1120207"/>
              <a:gd name="connsiteX5" fmla="*/ 2814910 w 5332288"/>
              <a:gd name="connsiteY5" fmla="*/ 0 h 1120207"/>
              <a:gd name="connsiteX6" fmla="*/ 3335593 w 5332288"/>
              <a:gd name="connsiteY6" fmla="*/ 0 h 1120207"/>
              <a:gd name="connsiteX7" fmla="*/ 3806686 w 5332288"/>
              <a:gd name="connsiteY7" fmla="*/ 0 h 1120207"/>
              <a:gd name="connsiteX8" fmla="*/ 4426546 w 5332288"/>
              <a:gd name="connsiteY8" fmla="*/ 0 h 1120207"/>
              <a:gd name="connsiteX9" fmla="*/ 5145583 w 5332288"/>
              <a:gd name="connsiteY9" fmla="*/ 0 h 1120207"/>
              <a:gd name="connsiteX10" fmla="*/ 5332288 w 5332288"/>
              <a:gd name="connsiteY10" fmla="*/ 186705 h 1120207"/>
              <a:gd name="connsiteX11" fmla="*/ 5332288 w 5332288"/>
              <a:gd name="connsiteY11" fmla="*/ 545168 h 1120207"/>
              <a:gd name="connsiteX12" fmla="*/ 5332288 w 5332288"/>
              <a:gd name="connsiteY12" fmla="*/ 933502 h 1120207"/>
              <a:gd name="connsiteX13" fmla="*/ 5145583 w 5332288"/>
              <a:gd name="connsiteY13" fmla="*/ 1120207 h 1120207"/>
              <a:gd name="connsiteX14" fmla="*/ 4525723 w 5332288"/>
              <a:gd name="connsiteY14" fmla="*/ 1120207 h 1120207"/>
              <a:gd name="connsiteX15" fmla="*/ 4054630 w 5332288"/>
              <a:gd name="connsiteY15" fmla="*/ 1120207 h 1120207"/>
              <a:gd name="connsiteX16" fmla="*/ 3533948 w 5332288"/>
              <a:gd name="connsiteY16" fmla="*/ 1120207 h 1120207"/>
              <a:gd name="connsiteX17" fmla="*/ 2963677 w 5332288"/>
              <a:gd name="connsiteY17" fmla="*/ 1120207 h 1120207"/>
              <a:gd name="connsiteX18" fmla="*/ 2492583 w 5332288"/>
              <a:gd name="connsiteY18" fmla="*/ 1120207 h 1120207"/>
              <a:gd name="connsiteX19" fmla="*/ 1922312 w 5332288"/>
              <a:gd name="connsiteY19" fmla="*/ 1120207 h 1120207"/>
              <a:gd name="connsiteX20" fmla="*/ 1401630 w 5332288"/>
              <a:gd name="connsiteY20" fmla="*/ 1120207 h 1120207"/>
              <a:gd name="connsiteX21" fmla="*/ 781770 w 5332288"/>
              <a:gd name="connsiteY21" fmla="*/ 1120207 h 1120207"/>
              <a:gd name="connsiteX22" fmla="*/ 186705 w 5332288"/>
              <a:gd name="connsiteY22" fmla="*/ 1120207 h 1120207"/>
              <a:gd name="connsiteX23" fmla="*/ 0 w 5332288"/>
              <a:gd name="connsiteY23" fmla="*/ 933502 h 1120207"/>
              <a:gd name="connsiteX24" fmla="*/ 0 w 5332288"/>
              <a:gd name="connsiteY24" fmla="*/ 582507 h 1120207"/>
              <a:gd name="connsiteX25" fmla="*/ 0 w 5332288"/>
              <a:gd name="connsiteY25"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32288" h="1120207" fill="none" extrusionOk="0">
                <a:moveTo>
                  <a:pt x="0" y="186705"/>
                </a:moveTo>
                <a:cubicBezTo>
                  <a:pt x="16716" y="66619"/>
                  <a:pt x="78553" y="-9948"/>
                  <a:pt x="186705" y="0"/>
                </a:cubicBezTo>
                <a:cubicBezTo>
                  <a:pt x="370854" y="16346"/>
                  <a:pt x="718892" y="26050"/>
                  <a:pt x="856154" y="0"/>
                </a:cubicBezTo>
                <a:cubicBezTo>
                  <a:pt x="993416" y="-26050"/>
                  <a:pt x="1158898" y="20107"/>
                  <a:pt x="1376836" y="0"/>
                </a:cubicBezTo>
                <a:cubicBezTo>
                  <a:pt x="1594774" y="-20107"/>
                  <a:pt x="1798287" y="-18805"/>
                  <a:pt x="2095873" y="0"/>
                </a:cubicBezTo>
                <a:cubicBezTo>
                  <a:pt x="2393459" y="18805"/>
                  <a:pt x="2535590" y="25225"/>
                  <a:pt x="2814910" y="0"/>
                </a:cubicBezTo>
                <a:cubicBezTo>
                  <a:pt x="3094230" y="-25225"/>
                  <a:pt x="3190603" y="2177"/>
                  <a:pt x="3335593" y="0"/>
                </a:cubicBezTo>
                <a:cubicBezTo>
                  <a:pt x="3480583" y="-2177"/>
                  <a:pt x="3681043" y="-15613"/>
                  <a:pt x="3806686" y="0"/>
                </a:cubicBezTo>
                <a:cubicBezTo>
                  <a:pt x="3932329" y="15613"/>
                  <a:pt x="4219816" y="-5054"/>
                  <a:pt x="4426546" y="0"/>
                </a:cubicBezTo>
                <a:cubicBezTo>
                  <a:pt x="4633276" y="5054"/>
                  <a:pt x="4790639" y="-33930"/>
                  <a:pt x="5145583" y="0"/>
                </a:cubicBezTo>
                <a:cubicBezTo>
                  <a:pt x="5263907" y="5200"/>
                  <a:pt x="5339724" y="61500"/>
                  <a:pt x="5332288" y="186705"/>
                </a:cubicBezTo>
                <a:cubicBezTo>
                  <a:pt x="5343074" y="296325"/>
                  <a:pt x="5345422" y="426822"/>
                  <a:pt x="5332288" y="545168"/>
                </a:cubicBezTo>
                <a:cubicBezTo>
                  <a:pt x="5319154" y="663514"/>
                  <a:pt x="5336190" y="829875"/>
                  <a:pt x="5332288" y="933502"/>
                </a:cubicBezTo>
                <a:cubicBezTo>
                  <a:pt x="5334925" y="1030569"/>
                  <a:pt x="5231109" y="1128787"/>
                  <a:pt x="5145583" y="1120207"/>
                </a:cubicBezTo>
                <a:cubicBezTo>
                  <a:pt x="4922691" y="1130238"/>
                  <a:pt x="4783757" y="1149926"/>
                  <a:pt x="4525723" y="1120207"/>
                </a:cubicBezTo>
                <a:cubicBezTo>
                  <a:pt x="4267689" y="1090488"/>
                  <a:pt x="4257763" y="1114695"/>
                  <a:pt x="4054630" y="1120207"/>
                </a:cubicBezTo>
                <a:cubicBezTo>
                  <a:pt x="3851497" y="1125719"/>
                  <a:pt x="3738514" y="1125206"/>
                  <a:pt x="3533948" y="1120207"/>
                </a:cubicBezTo>
                <a:cubicBezTo>
                  <a:pt x="3329382" y="1115208"/>
                  <a:pt x="3190653" y="1136289"/>
                  <a:pt x="2963677" y="1120207"/>
                </a:cubicBezTo>
                <a:cubicBezTo>
                  <a:pt x="2736701" y="1104125"/>
                  <a:pt x="2711438" y="1118122"/>
                  <a:pt x="2492583" y="1120207"/>
                </a:cubicBezTo>
                <a:cubicBezTo>
                  <a:pt x="2273728" y="1122292"/>
                  <a:pt x="2045045" y="1124852"/>
                  <a:pt x="1922312" y="1120207"/>
                </a:cubicBezTo>
                <a:cubicBezTo>
                  <a:pt x="1799579" y="1115562"/>
                  <a:pt x="1548072" y="1109148"/>
                  <a:pt x="1401630" y="1120207"/>
                </a:cubicBezTo>
                <a:cubicBezTo>
                  <a:pt x="1255188" y="1131266"/>
                  <a:pt x="1018505" y="1113801"/>
                  <a:pt x="781770" y="1120207"/>
                </a:cubicBezTo>
                <a:cubicBezTo>
                  <a:pt x="545035" y="1126613"/>
                  <a:pt x="460863" y="1108977"/>
                  <a:pt x="186705" y="1120207"/>
                </a:cubicBezTo>
                <a:cubicBezTo>
                  <a:pt x="76693" y="1119016"/>
                  <a:pt x="-17706" y="1048440"/>
                  <a:pt x="0" y="933502"/>
                </a:cubicBezTo>
                <a:cubicBezTo>
                  <a:pt x="-3572" y="764511"/>
                  <a:pt x="1274" y="686997"/>
                  <a:pt x="0" y="582507"/>
                </a:cubicBezTo>
                <a:cubicBezTo>
                  <a:pt x="-1274" y="478018"/>
                  <a:pt x="14172" y="289508"/>
                  <a:pt x="0" y="186705"/>
                </a:cubicBezTo>
                <a:close/>
              </a:path>
              <a:path w="5332288" h="1120207" stroke="0" extrusionOk="0">
                <a:moveTo>
                  <a:pt x="0" y="186705"/>
                </a:moveTo>
                <a:cubicBezTo>
                  <a:pt x="16726" y="80783"/>
                  <a:pt x="83135" y="18598"/>
                  <a:pt x="186705" y="0"/>
                </a:cubicBezTo>
                <a:cubicBezTo>
                  <a:pt x="331720" y="-20175"/>
                  <a:pt x="539238" y="1177"/>
                  <a:pt x="657798" y="0"/>
                </a:cubicBezTo>
                <a:cubicBezTo>
                  <a:pt x="776358" y="-1177"/>
                  <a:pt x="1008105" y="22721"/>
                  <a:pt x="1128892" y="0"/>
                </a:cubicBezTo>
                <a:cubicBezTo>
                  <a:pt x="1249679" y="-22721"/>
                  <a:pt x="1568027" y="14296"/>
                  <a:pt x="1699163" y="0"/>
                </a:cubicBezTo>
                <a:cubicBezTo>
                  <a:pt x="1830299" y="-14296"/>
                  <a:pt x="2207665" y="1160"/>
                  <a:pt x="2418200" y="0"/>
                </a:cubicBezTo>
                <a:cubicBezTo>
                  <a:pt x="2628735" y="-1160"/>
                  <a:pt x="2678580" y="21040"/>
                  <a:pt x="2889294" y="0"/>
                </a:cubicBezTo>
                <a:cubicBezTo>
                  <a:pt x="3100008" y="-21040"/>
                  <a:pt x="3149876" y="6825"/>
                  <a:pt x="3409976" y="0"/>
                </a:cubicBezTo>
                <a:cubicBezTo>
                  <a:pt x="3670076" y="-6825"/>
                  <a:pt x="3757739" y="11818"/>
                  <a:pt x="3930658" y="0"/>
                </a:cubicBezTo>
                <a:cubicBezTo>
                  <a:pt x="4103577" y="-11818"/>
                  <a:pt x="4216337" y="-13641"/>
                  <a:pt x="4500929" y="0"/>
                </a:cubicBezTo>
                <a:cubicBezTo>
                  <a:pt x="4785521" y="13641"/>
                  <a:pt x="4899481" y="25535"/>
                  <a:pt x="5145583" y="0"/>
                </a:cubicBezTo>
                <a:cubicBezTo>
                  <a:pt x="5230265" y="-1468"/>
                  <a:pt x="5339080" y="81973"/>
                  <a:pt x="5332288" y="186705"/>
                </a:cubicBezTo>
                <a:cubicBezTo>
                  <a:pt x="5320861" y="281235"/>
                  <a:pt x="5330640" y="447662"/>
                  <a:pt x="5332288" y="567571"/>
                </a:cubicBezTo>
                <a:cubicBezTo>
                  <a:pt x="5333936" y="687480"/>
                  <a:pt x="5342655" y="774614"/>
                  <a:pt x="5332288" y="933502"/>
                </a:cubicBezTo>
                <a:cubicBezTo>
                  <a:pt x="5330992" y="1025674"/>
                  <a:pt x="5242905" y="1137821"/>
                  <a:pt x="5145583" y="1120207"/>
                </a:cubicBezTo>
                <a:cubicBezTo>
                  <a:pt x="4885157" y="1139986"/>
                  <a:pt x="4811186" y="1091071"/>
                  <a:pt x="4525723" y="1120207"/>
                </a:cubicBezTo>
                <a:cubicBezTo>
                  <a:pt x="4240260" y="1149343"/>
                  <a:pt x="4088589" y="1149994"/>
                  <a:pt x="3905864" y="1120207"/>
                </a:cubicBezTo>
                <a:cubicBezTo>
                  <a:pt x="3723139" y="1090420"/>
                  <a:pt x="3602856" y="1147023"/>
                  <a:pt x="3335593" y="1120207"/>
                </a:cubicBezTo>
                <a:cubicBezTo>
                  <a:pt x="3068330" y="1093391"/>
                  <a:pt x="2914479" y="1087516"/>
                  <a:pt x="2666144" y="1120207"/>
                </a:cubicBezTo>
                <a:cubicBezTo>
                  <a:pt x="2417809" y="1152898"/>
                  <a:pt x="2150709" y="1111109"/>
                  <a:pt x="1996695" y="1120207"/>
                </a:cubicBezTo>
                <a:cubicBezTo>
                  <a:pt x="1842681" y="1129305"/>
                  <a:pt x="1587339" y="1125537"/>
                  <a:pt x="1277658" y="1120207"/>
                </a:cubicBezTo>
                <a:cubicBezTo>
                  <a:pt x="967977" y="1114877"/>
                  <a:pt x="461021" y="1089878"/>
                  <a:pt x="186705" y="1120207"/>
                </a:cubicBezTo>
                <a:cubicBezTo>
                  <a:pt x="79463" y="1141248"/>
                  <a:pt x="-1172" y="1044143"/>
                  <a:pt x="0" y="933502"/>
                </a:cubicBezTo>
                <a:cubicBezTo>
                  <a:pt x="-2814" y="782733"/>
                  <a:pt x="-6550" y="741647"/>
                  <a:pt x="0" y="582507"/>
                </a:cubicBezTo>
                <a:cubicBezTo>
                  <a:pt x="6550" y="423368"/>
                  <a:pt x="-16681" y="322293"/>
                  <a:pt x="0" y="186705"/>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Thằn</a:t>
            </a:r>
            <a:r>
              <a:rPr lang="en-US" sz="4000" b="1" kern="0" dirty="0">
                <a:solidFill>
                  <a:srgbClr val="F0F0F0"/>
                </a:solidFill>
                <a:latin typeface="Calibri"/>
                <a:sym typeface="Arial"/>
              </a:rPr>
              <a:t> </a:t>
            </a:r>
            <a:r>
              <a:rPr lang="en-US" sz="4000" b="1" kern="0" dirty="0" err="1">
                <a:solidFill>
                  <a:srgbClr val="F0F0F0"/>
                </a:solidFill>
                <a:latin typeface="Calibri"/>
                <a:sym typeface="Arial"/>
              </a:rPr>
              <a:t>lằn</a:t>
            </a:r>
            <a:r>
              <a:rPr lang="en-US" sz="4000" b="1" kern="0" dirty="0">
                <a:solidFill>
                  <a:srgbClr val="F0F0F0"/>
                </a:solidFill>
                <a:latin typeface="Calibri"/>
                <a:sym typeface="Arial"/>
              </a:rPr>
              <a:t> </a:t>
            </a:r>
            <a:r>
              <a:rPr lang="en-US" sz="4000" b="1" kern="0" dirty="0" err="1">
                <a:solidFill>
                  <a:srgbClr val="F0F0F0"/>
                </a:solidFill>
                <a:latin typeface="Calibri"/>
                <a:sym typeface="Arial"/>
              </a:rPr>
              <a:t>xanh</a:t>
            </a:r>
            <a:r>
              <a:rPr lang="en-US" sz="4000" b="1" kern="0" dirty="0">
                <a:solidFill>
                  <a:srgbClr val="F0F0F0"/>
                </a:solidFill>
                <a:latin typeface="Calibri"/>
                <a:sym typeface="Arial"/>
              </a:rPr>
              <a:t> </a:t>
            </a:r>
            <a:r>
              <a:rPr lang="en-US" sz="4000" b="1" kern="0" dirty="0" err="1">
                <a:solidFill>
                  <a:srgbClr val="F0F0F0"/>
                </a:solidFill>
                <a:latin typeface="Calibri"/>
                <a:sym typeface="Arial"/>
              </a:rPr>
              <a:t>và</a:t>
            </a:r>
            <a:r>
              <a:rPr lang="en-US" sz="4000" b="1" kern="0" dirty="0">
                <a:solidFill>
                  <a:srgbClr val="F0F0F0"/>
                </a:solidFill>
                <a:latin typeface="Calibri"/>
                <a:sym typeface="Arial"/>
              </a:rPr>
              <a:t> </a:t>
            </a:r>
            <a:r>
              <a:rPr lang="en-US" sz="4000" b="1" kern="0" dirty="0" err="1">
                <a:solidFill>
                  <a:srgbClr val="F0F0F0"/>
                </a:solidFill>
                <a:latin typeface="Calibri"/>
                <a:sym typeface="Arial"/>
              </a:rPr>
              <a:t>tắc</a:t>
            </a:r>
            <a:r>
              <a:rPr lang="en-US" sz="4000" b="1" kern="0" dirty="0">
                <a:solidFill>
                  <a:srgbClr val="F0F0F0"/>
                </a:solidFill>
                <a:latin typeface="Calibri"/>
                <a:sym typeface="Arial"/>
              </a:rPr>
              <a:t> </a:t>
            </a:r>
            <a:r>
              <a:rPr lang="en-US" sz="4000" b="1" kern="0" dirty="0" err="1">
                <a:solidFill>
                  <a:srgbClr val="F0F0F0"/>
                </a:solidFill>
                <a:latin typeface="Calibri"/>
                <a:sym typeface="Arial"/>
              </a:rPr>
              <a:t>kè</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6743561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Latam Maps Theme for Elementary by Slidesgo">
  <a:themeElements>
    <a:clrScheme name="Simple Light">
      <a:dk1>
        <a:srgbClr val="191919"/>
      </a:dk1>
      <a:lt1>
        <a:srgbClr val="22AF00"/>
      </a:lt1>
      <a:dk2>
        <a:srgbClr val="8ED800"/>
      </a:dk2>
      <a:lt2>
        <a:srgbClr val="BEEF44"/>
      </a:lt2>
      <a:accent1>
        <a:srgbClr val="FFE114"/>
      </a:accent1>
      <a:accent2>
        <a:srgbClr val="FFBF00"/>
      </a:accent2>
      <a:accent3>
        <a:srgbClr val="FF7C09"/>
      </a:accent3>
      <a:accent4>
        <a:srgbClr val="75D8CA"/>
      </a:accent4>
      <a:accent5>
        <a:srgbClr val="C8EFEA"/>
      </a:accent5>
      <a:accent6>
        <a:srgbClr val="FFFFFF"/>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944</Words>
  <Application>Microsoft Office PowerPoint</Application>
  <PresentationFormat>Custom</PresentationFormat>
  <Paragraphs>57</Paragraphs>
  <Slides>25</Slides>
  <Notes>17</Notes>
  <HiddenSlides>0</HiddenSlides>
  <MMClips>1</MMClips>
  <ScaleCrop>false</ScaleCrop>
  <HeadingPairs>
    <vt:vector size="4" baseType="variant">
      <vt:variant>
        <vt:lpstr>Theme</vt:lpstr>
      </vt:variant>
      <vt:variant>
        <vt:i4>4</vt:i4>
      </vt:variant>
      <vt:variant>
        <vt:lpstr>Slide Titles</vt:lpstr>
      </vt:variant>
      <vt:variant>
        <vt:i4>25</vt:i4>
      </vt:variant>
    </vt:vector>
  </HeadingPairs>
  <TitlesOfParts>
    <vt:vector size="29" baseType="lpstr">
      <vt:lpstr>Latam Maps Theme for Elementary by Slidesgo</vt:lpstr>
      <vt:lpstr>4_Office 主题</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26</cp:revision>
  <dcterms:created xsi:type="dcterms:W3CDTF">2023-08-10T23:55:48Z</dcterms:created>
  <dcterms:modified xsi:type="dcterms:W3CDTF">2024-11-26T07:58:55Z</dcterms:modified>
</cp:coreProperties>
</file>