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14" r:id="rId4"/>
    <p:sldMasterId id="2147483726" r:id="rId5"/>
    <p:sldMasterId id="2147483729" r:id="rId6"/>
  </p:sldMasterIdLst>
  <p:notesMasterIdLst>
    <p:notesMasterId r:id="rId43"/>
  </p:notesMasterIdLst>
  <p:sldIdLst>
    <p:sldId id="275" r:id="rId7"/>
    <p:sldId id="312" r:id="rId8"/>
    <p:sldId id="313" r:id="rId9"/>
    <p:sldId id="4398" r:id="rId10"/>
    <p:sldId id="4399" r:id="rId11"/>
    <p:sldId id="4400" r:id="rId12"/>
    <p:sldId id="285" r:id="rId13"/>
    <p:sldId id="259" r:id="rId14"/>
    <p:sldId id="4401" r:id="rId15"/>
    <p:sldId id="260" r:id="rId16"/>
    <p:sldId id="288" r:id="rId17"/>
    <p:sldId id="4402" r:id="rId18"/>
    <p:sldId id="2642" r:id="rId19"/>
    <p:sldId id="293" r:id="rId20"/>
    <p:sldId id="4403" r:id="rId21"/>
    <p:sldId id="4404" r:id="rId22"/>
    <p:sldId id="4405" r:id="rId23"/>
    <p:sldId id="4406" r:id="rId24"/>
    <p:sldId id="265" r:id="rId25"/>
    <p:sldId id="266" r:id="rId26"/>
    <p:sldId id="286" r:id="rId27"/>
    <p:sldId id="4407" r:id="rId28"/>
    <p:sldId id="264" r:id="rId29"/>
    <p:sldId id="269" r:id="rId30"/>
    <p:sldId id="270" r:id="rId31"/>
    <p:sldId id="2640" r:id="rId32"/>
    <p:sldId id="4408" r:id="rId33"/>
    <p:sldId id="271" r:id="rId34"/>
    <p:sldId id="273" r:id="rId35"/>
    <p:sldId id="276" r:id="rId36"/>
    <p:sldId id="322" r:id="rId37"/>
    <p:sldId id="323" r:id="rId38"/>
    <p:sldId id="4409" r:id="rId39"/>
    <p:sldId id="4410" r:id="rId40"/>
    <p:sldId id="4411" r:id="rId41"/>
    <p:sldId id="263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65" d="100"/>
          <a:sy n="65" d="100"/>
        </p:scale>
        <p:origin x="-92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5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51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7F0F7D51-BFBC-403F-B67E-F8F0F844DE7A}" type="slidenum">
              <a:rPr lang="en-US" smtClean="0"/>
              <a:t>14</a:t>
            </a:fld>
            <a:endParaRPr lang="en-US"/>
          </a:p>
        </p:txBody>
      </p:sp>
    </p:spTree>
    <p:extLst>
      <p:ext uri="{BB962C8B-B14F-4D97-AF65-F5344CB8AC3E}">
        <p14:creationId xmlns:p14="http://schemas.microsoft.com/office/powerpoint/2010/main" val="22134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38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0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F7D51-BFBC-403F-B67E-F8F0F844DE7A}" type="slidenum">
              <a:rPr lang="en-US" smtClean="0"/>
              <a:t>24</a:t>
            </a:fld>
            <a:endParaRPr lang="en-US"/>
          </a:p>
        </p:txBody>
      </p:sp>
    </p:spTree>
    <p:extLst>
      <p:ext uri="{BB962C8B-B14F-4D97-AF65-F5344CB8AC3E}">
        <p14:creationId xmlns:p14="http://schemas.microsoft.com/office/powerpoint/2010/main" val="834772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738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09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0638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13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18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25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49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7663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62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331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43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498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855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5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94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240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475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43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257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534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7089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05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9596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95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3366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100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86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599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3190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94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854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370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917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094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688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851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592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774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56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05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56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57203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564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9764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0624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512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2024/11/26</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30684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643115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514416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102080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564382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673586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13260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024973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03292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19535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305907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598018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013999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239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294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1525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0189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8100950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45051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8365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7430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8218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60452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59087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753052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5816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5214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89476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61639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36749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63564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8620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655280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917825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2422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11/26/2024</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032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4.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7.jpe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6.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11/26/2024</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9" name="Picture 8" descr="A pink background with white leaves and black text&#10;&#10;Description automatically generated">
            <a:extLst>
              <a:ext uri="{FF2B5EF4-FFF2-40B4-BE49-F238E27FC236}">
                <a16:creationId xmlns:a16="http://schemas.microsoft.com/office/drawing/2014/main" xmlns="" id="{AD1B6D4D-6788-656D-91F7-31E5451366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0725" y="333375"/>
            <a:ext cx="1581150" cy="1581150"/>
          </a:xfrm>
          <a:prstGeom prst="rect">
            <a:avLst/>
          </a:prstGeom>
        </p:spPr>
      </p:pic>
    </p:spTree>
    <p:extLst>
      <p:ext uri="{BB962C8B-B14F-4D97-AF65-F5344CB8AC3E}">
        <p14:creationId xmlns:p14="http://schemas.microsoft.com/office/powerpoint/2010/main" val="8300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04195253-2239-42B5-AB56-CEA965DE3ED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xmlns=""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827675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xmlns="" id="{7BCED9A5-F5D4-273D-EF33-1E2E7751F8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19392203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494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476381"/>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picture containing text, font, graphics, design&#10;&#10;Description automatically generated">
            <a:extLst>
              <a:ext uri="{FF2B5EF4-FFF2-40B4-BE49-F238E27FC236}">
                <a16:creationId xmlns:a16="http://schemas.microsoft.com/office/drawing/2014/main" xmlns="" id="{C67B4607-E273-D270-00E3-3DB09B358CB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173478919"/>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41.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image" Target="../media/image41.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8.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2.png"/><Relationship Id="rId4" Type="http://schemas.openxmlformats.org/officeDocument/2006/relationships/image" Target="../media/image71.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8.emf"/></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7" Type="http://schemas.microsoft.com/office/2007/relationships/hdphoto" Target="../media/hdphoto8.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9.png"/><Relationship Id="rId3" Type="http://schemas.openxmlformats.org/officeDocument/2006/relationships/image" Target="../media/image22.jpg"/><Relationship Id="rId7" Type="http://schemas.openxmlformats.org/officeDocument/2006/relationships/image" Target="../media/image27.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slide" Target="slide6.xml"/><Relationship Id="rId11"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4.xml"/><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microsoft.com/office/2007/relationships/hdphoto" Target="../media/hdphoto9.wdp"/><Relationship Id="rId4" Type="http://schemas.openxmlformats.org/officeDocument/2006/relationships/image" Target="../media/image88.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81.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82.xml"/><Relationship Id="rId7" Type="http://schemas.microsoft.com/office/2007/relationships/hdphoto" Target="../media/hdphoto12.wdp"/><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97.png"/><Relationship Id="rId5" Type="http://schemas.openxmlformats.org/officeDocument/2006/relationships/image" Target="../media/image87.jpg"/><Relationship Id="rId4" Type="http://schemas.openxmlformats.org/officeDocument/2006/relationships/notesSlide" Target="../notesSlides/notesSlide9.xml"/><Relationship Id="rId9" Type="http://schemas.openxmlformats.org/officeDocument/2006/relationships/image" Target="../media/image99.wm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41.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78.emf"/><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4.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D271E7A8-D780-EB0C-A380-67DF4E0D1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xmlns="" id="{851C2A05-76F0-4784-CD8F-62FF3991E926}"/>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xmlns="" id="{5B57BD11-0FAA-5D05-3BF6-5666AB003426}"/>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C52BFD0E-A4BF-8ED9-22D1-9A00956B579F}"/>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xmlns="" id="{A71AE827-265C-3835-BE37-78323ED32A1B}"/>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xmlns="" id="{C349F29B-F696-21C2-8A08-C5015EA36994}"/>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10" name="Straight Arrow Connector 9">
            <a:extLst>
              <a:ext uri="{FF2B5EF4-FFF2-40B4-BE49-F238E27FC236}">
                <a16:creationId xmlns:a16="http://schemas.microsoft.com/office/drawing/2014/main" xmlns="" id="{58893A09-CD72-D97B-8632-E9D5AFDB7A59}"/>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041E9CE5-899D-CE49-15B5-225A92DA9391}"/>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2" name="Trò-chơi-chíu.wav"/>
                                        </p:tgtEl>
                                      </p:cMediaNode>
                                    </p:audio>
                                  </p:sub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457200" y="815925"/>
            <a:ext cx="11410949" cy="5819402"/>
          </a:xfrm>
          <a:custGeom>
            <a:avLst/>
            <a:gdLst>
              <a:gd name="connsiteX0" fmla="*/ 0 w 11410949"/>
              <a:gd name="connsiteY0" fmla="*/ 969920 h 5819402"/>
              <a:gd name="connsiteX1" fmla="*/ 969920 w 11410949"/>
              <a:gd name="connsiteY1" fmla="*/ 0 h 5819402"/>
              <a:gd name="connsiteX2" fmla="*/ 1646428 w 11410949"/>
              <a:gd name="connsiteY2" fmla="*/ 0 h 5819402"/>
              <a:gd name="connsiteX3" fmla="*/ 2133513 w 11410949"/>
              <a:gd name="connsiteY3" fmla="*/ 0 h 5819402"/>
              <a:gd name="connsiteX4" fmla="*/ 2999443 w 11410949"/>
              <a:gd name="connsiteY4" fmla="*/ 0 h 5819402"/>
              <a:gd name="connsiteX5" fmla="*/ 3391818 w 11410949"/>
              <a:gd name="connsiteY5" fmla="*/ 0 h 5819402"/>
              <a:gd name="connsiteX6" fmla="*/ 3973615 w 11410949"/>
              <a:gd name="connsiteY6" fmla="*/ 0 h 5819402"/>
              <a:gd name="connsiteX7" fmla="*/ 4555411 w 11410949"/>
              <a:gd name="connsiteY7" fmla="*/ 0 h 5819402"/>
              <a:gd name="connsiteX8" fmla="*/ 5421341 w 11410949"/>
              <a:gd name="connsiteY8" fmla="*/ 0 h 5819402"/>
              <a:gd name="connsiteX9" fmla="*/ 6097849 w 11410949"/>
              <a:gd name="connsiteY9" fmla="*/ 0 h 5819402"/>
              <a:gd name="connsiteX10" fmla="*/ 6963779 w 11410949"/>
              <a:gd name="connsiteY10" fmla="*/ 0 h 5819402"/>
              <a:gd name="connsiteX11" fmla="*/ 7829709 w 11410949"/>
              <a:gd name="connsiteY11" fmla="*/ 0 h 5819402"/>
              <a:gd name="connsiteX12" fmla="*/ 8600928 w 11410949"/>
              <a:gd name="connsiteY12" fmla="*/ 0 h 5819402"/>
              <a:gd name="connsiteX13" fmla="*/ 9372147 w 11410949"/>
              <a:gd name="connsiteY13" fmla="*/ 0 h 5819402"/>
              <a:gd name="connsiteX14" fmla="*/ 9764521 w 11410949"/>
              <a:gd name="connsiteY14" fmla="*/ 0 h 5819402"/>
              <a:gd name="connsiteX15" fmla="*/ 10441029 w 11410949"/>
              <a:gd name="connsiteY15" fmla="*/ 0 h 5819402"/>
              <a:gd name="connsiteX16" fmla="*/ 11410949 w 11410949"/>
              <a:gd name="connsiteY16" fmla="*/ 969920 h 5819402"/>
              <a:gd name="connsiteX17" fmla="*/ 11410949 w 11410949"/>
              <a:gd name="connsiteY17" fmla="*/ 1538922 h 5819402"/>
              <a:gd name="connsiteX18" fmla="*/ 11410949 w 11410949"/>
              <a:gd name="connsiteY18" fmla="*/ 2263107 h 5819402"/>
              <a:gd name="connsiteX19" fmla="*/ 11410949 w 11410949"/>
              <a:gd name="connsiteY19" fmla="*/ 2987292 h 5819402"/>
              <a:gd name="connsiteX20" fmla="*/ 11410949 w 11410949"/>
              <a:gd name="connsiteY20" fmla="*/ 3633886 h 5819402"/>
              <a:gd name="connsiteX21" fmla="*/ 11410949 w 11410949"/>
              <a:gd name="connsiteY21" fmla="*/ 4280480 h 5819402"/>
              <a:gd name="connsiteX22" fmla="*/ 11410949 w 11410949"/>
              <a:gd name="connsiteY22" fmla="*/ 4849482 h 5819402"/>
              <a:gd name="connsiteX23" fmla="*/ 10441029 w 11410949"/>
              <a:gd name="connsiteY23" fmla="*/ 5819402 h 5819402"/>
              <a:gd name="connsiteX24" fmla="*/ 9859232 w 11410949"/>
              <a:gd name="connsiteY24" fmla="*/ 5819402 h 5819402"/>
              <a:gd name="connsiteX25" fmla="*/ 9466858 w 11410949"/>
              <a:gd name="connsiteY25" fmla="*/ 5819402 h 5819402"/>
              <a:gd name="connsiteX26" fmla="*/ 8600928 w 11410949"/>
              <a:gd name="connsiteY26" fmla="*/ 5819402 h 5819402"/>
              <a:gd name="connsiteX27" fmla="*/ 8019131 w 11410949"/>
              <a:gd name="connsiteY27" fmla="*/ 5819402 h 5819402"/>
              <a:gd name="connsiteX28" fmla="*/ 7437334 w 11410949"/>
              <a:gd name="connsiteY28" fmla="*/ 5819402 h 5819402"/>
              <a:gd name="connsiteX29" fmla="*/ 6760827 w 11410949"/>
              <a:gd name="connsiteY29" fmla="*/ 5819402 h 5819402"/>
              <a:gd name="connsiteX30" fmla="*/ 6368452 w 11410949"/>
              <a:gd name="connsiteY30" fmla="*/ 5819402 h 5819402"/>
              <a:gd name="connsiteX31" fmla="*/ 5597233 w 11410949"/>
              <a:gd name="connsiteY31" fmla="*/ 5819402 h 5819402"/>
              <a:gd name="connsiteX32" fmla="*/ 4731303 w 11410949"/>
              <a:gd name="connsiteY32" fmla="*/ 5819402 h 5819402"/>
              <a:gd name="connsiteX33" fmla="*/ 4054796 w 11410949"/>
              <a:gd name="connsiteY33" fmla="*/ 5819402 h 5819402"/>
              <a:gd name="connsiteX34" fmla="*/ 3283577 w 11410949"/>
              <a:gd name="connsiteY34" fmla="*/ 5819402 h 5819402"/>
              <a:gd name="connsiteX35" fmla="*/ 2607069 w 11410949"/>
              <a:gd name="connsiteY35" fmla="*/ 5819402 h 5819402"/>
              <a:gd name="connsiteX36" fmla="*/ 1741139 w 11410949"/>
              <a:gd name="connsiteY36" fmla="*/ 5819402 h 5819402"/>
              <a:gd name="connsiteX37" fmla="*/ 969920 w 11410949"/>
              <a:gd name="connsiteY37" fmla="*/ 5819402 h 5819402"/>
              <a:gd name="connsiteX38" fmla="*/ 0 w 11410949"/>
              <a:gd name="connsiteY38" fmla="*/ 4849482 h 5819402"/>
              <a:gd name="connsiteX39" fmla="*/ 0 w 11410949"/>
              <a:gd name="connsiteY39" fmla="*/ 4319275 h 5819402"/>
              <a:gd name="connsiteX40" fmla="*/ 0 w 11410949"/>
              <a:gd name="connsiteY40" fmla="*/ 3595090 h 5819402"/>
              <a:gd name="connsiteX41" fmla="*/ 0 w 11410949"/>
              <a:gd name="connsiteY41" fmla="*/ 3064883 h 5819402"/>
              <a:gd name="connsiteX42" fmla="*/ 0 w 11410949"/>
              <a:gd name="connsiteY42" fmla="*/ 2534677 h 5819402"/>
              <a:gd name="connsiteX43" fmla="*/ 0 w 11410949"/>
              <a:gd name="connsiteY43" fmla="*/ 1888083 h 5819402"/>
              <a:gd name="connsiteX44" fmla="*/ 0 w 11410949"/>
              <a:gd name="connsiteY44"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10949" h="5819402" fill="none" extrusionOk="0">
                <a:moveTo>
                  <a:pt x="0" y="969920"/>
                </a:moveTo>
                <a:cubicBezTo>
                  <a:pt x="-105648" y="418598"/>
                  <a:pt x="405194" y="-42700"/>
                  <a:pt x="969920" y="0"/>
                </a:cubicBezTo>
                <a:cubicBezTo>
                  <a:pt x="1138245" y="-1686"/>
                  <a:pt x="1469028" y="22045"/>
                  <a:pt x="1646428" y="0"/>
                </a:cubicBezTo>
                <a:cubicBezTo>
                  <a:pt x="1823828" y="-22045"/>
                  <a:pt x="1957765" y="-18127"/>
                  <a:pt x="2133513" y="0"/>
                </a:cubicBezTo>
                <a:cubicBezTo>
                  <a:pt x="2309261" y="18127"/>
                  <a:pt x="2780810" y="-20906"/>
                  <a:pt x="2999443" y="0"/>
                </a:cubicBezTo>
                <a:cubicBezTo>
                  <a:pt x="3218076" y="20906"/>
                  <a:pt x="3228425" y="8742"/>
                  <a:pt x="3391818" y="0"/>
                </a:cubicBezTo>
                <a:cubicBezTo>
                  <a:pt x="3555212" y="-8742"/>
                  <a:pt x="3753687" y="20758"/>
                  <a:pt x="3973615" y="0"/>
                </a:cubicBezTo>
                <a:cubicBezTo>
                  <a:pt x="4193543" y="-20758"/>
                  <a:pt x="4281499" y="-6791"/>
                  <a:pt x="4555411" y="0"/>
                </a:cubicBezTo>
                <a:cubicBezTo>
                  <a:pt x="4829323" y="6791"/>
                  <a:pt x="5162099" y="13456"/>
                  <a:pt x="5421341" y="0"/>
                </a:cubicBezTo>
                <a:cubicBezTo>
                  <a:pt x="5680583" y="-13456"/>
                  <a:pt x="5866414" y="-16685"/>
                  <a:pt x="6097849" y="0"/>
                </a:cubicBezTo>
                <a:cubicBezTo>
                  <a:pt x="6329284" y="16685"/>
                  <a:pt x="6773381" y="-17487"/>
                  <a:pt x="6963779" y="0"/>
                </a:cubicBezTo>
                <a:cubicBezTo>
                  <a:pt x="7154177" y="17487"/>
                  <a:pt x="7399185" y="-34495"/>
                  <a:pt x="7829709" y="0"/>
                </a:cubicBezTo>
                <a:cubicBezTo>
                  <a:pt x="8260233" y="34495"/>
                  <a:pt x="8321137" y="-15043"/>
                  <a:pt x="8600928" y="0"/>
                </a:cubicBezTo>
                <a:cubicBezTo>
                  <a:pt x="8880719" y="15043"/>
                  <a:pt x="9106213" y="1"/>
                  <a:pt x="9372147" y="0"/>
                </a:cubicBezTo>
                <a:cubicBezTo>
                  <a:pt x="9638081" y="-1"/>
                  <a:pt x="9662069" y="-16566"/>
                  <a:pt x="9764521" y="0"/>
                </a:cubicBezTo>
                <a:cubicBezTo>
                  <a:pt x="9866973" y="16566"/>
                  <a:pt x="10220683" y="20808"/>
                  <a:pt x="10441029" y="0"/>
                </a:cubicBezTo>
                <a:cubicBezTo>
                  <a:pt x="10949764" y="27346"/>
                  <a:pt x="11450450" y="408845"/>
                  <a:pt x="11410949" y="969920"/>
                </a:cubicBezTo>
                <a:cubicBezTo>
                  <a:pt x="11389988" y="1166339"/>
                  <a:pt x="11382819" y="1297749"/>
                  <a:pt x="11410949" y="1538922"/>
                </a:cubicBezTo>
                <a:cubicBezTo>
                  <a:pt x="11439079" y="1780095"/>
                  <a:pt x="11382699" y="2074538"/>
                  <a:pt x="11410949" y="2263107"/>
                </a:cubicBezTo>
                <a:cubicBezTo>
                  <a:pt x="11439199" y="2451676"/>
                  <a:pt x="11421675" y="2665650"/>
                  <a:pt x="11410949" y="2987292"/>
                </a:cubicBezTo>
                <a:cubicBezTo>
                  <a:pt x="11400223" y="3308934"/>
                  <a:pt x="11398714" y="3333920"/>
                  <a:pt x="11410949" y="3633886"/>
                </a:cubicBezTo>
                <a:cubicBezTo>
                  <a:pt x="11423184" y="3933852"/>
                  <a:pt x="11442148" y="4112476"/>
                  <a:pt x="11410949" y="4280480"/>
                </a:cubicBezTo>
                <a:cubicBezTo>
                  <a:pt x="11379750" y="4448484"/>
                  <a:pt x="11393849" y="4629797"/>
                  <a:pt x="11410949" y="4849482"/>
                </a:cubicBezTo>
                <a:cubicBezTo>
                  <a:pt x="11368322" y="5506172"/>
                  <a:pt x="10945340" y="5714545"/>
                  <a:pt x="10441029" y="5819402"/>
                </a:cubicBezTo>
                <a:cubicBezTo>
                  <a:pt x="10207967" y="5832614"/>
                  <a:pt x="10021862" y="5847467"/>
                  <a:pt x="9859232" y="5819402"/>
                </a:cubicBezTo>
                <a:cubicBezTo>
                  <a:pt x="9696602" y="5791337"/>
                  <a:pt x="9619237" y="5828395"/>
                  <a:pt x="9466858" y="5819402"/>
                </a:cubicBezTo>
                <a:cubicBezTo>
                  <a:pt x="9314479" y="5810409"/>
                  <a:pt x="8974363" y="5843041"/>
                  <a:pt x="8600928" y="5819402"/>
                </a:cubicBezTo>
                <a:cubicBezTo>
                  <a:pt x="8227493" y="5795764"/>
                  <a:pt x="8151547" y="5824038"/>
                  <a:pt x="8019131" y="5819402"/>
                </a:cubicBezTo>
                <a:cubicBezTo>
                  <a:pt x="7886715" y="5814766"/>
                  <a:pt x="7599009" y="5814132"/>
                  <a:pt x="7437334" y="5819402"/>
                </a:cubicBezTo>
                <a:cubicBezTo>
                  <a:pt x="7275659" y="5824672"/>
                  <a:pt x="7015029" y="5800822"/>
                  <a:pt x="6760827" y="5819402"/>
                </a:cubicBezTo>
                <a:cubicBezTo>
                  <a:pt x="6506625" y="5837982"/>
                  <a:pt x="6516040" y="5801402"/>
                  <a:pt x="6368452" y="5819402"/>
                </a:cubicBezTo>
                <a:cubicBezTo>
                  <a:pt x="6220865" y="5837402"/>
                  <a:pt x="5915011" y="5782701"/>
                  <a:pt x="5597233" y="5819402"/>
                </a:cubicBezTo>
                <a:cubicBezTo>
                  <a:pt x="5279455" y="5856103"/>
                  <a:pt x="5001404" y="5847521"/>
                  <a:pt x="4731303" y="5819402"/>
                </a:cubicBezTo>
                <a:cubicBezTo>
                  <a:pt x="4461202" y="5791284"/>
                  <a:pt x="4266086" y="5818666"/>
                  <a:pt x="4054796" y="5819402"/>
                </a:cubicBezTo>
                <a:cubicBezTo>
                  <a:pt x="3843506" y="5820138"/>
                  <a:pt x="3516907" y="5790958"/>
                  <a:pt x="3283577" y="5819402"/>
                </a:cubicBezTo>
                <a:cubicBezTo>
                  <a:pt x="3050247" y="5847846"/>
                  <a:pt x="2818905" y="5826961"/>
                  <a:pt x="2607069" y="5819402"/>
                </a:cubicBezTo>
                <a:cubicBezTo>
                  <a:pt x="2395233" y="5811843"/>
                  <a:pt x="2106344" y="5824187"/>
                  <a:pt x="1741139" y="5819402"/>
                </a:cubicBezTo>
                <a:cubicBezTo>
                  <a:pt x="1375934" y="5814618"/>
                  <a:pt x="1141086" y="5850439"/>
                  <a:pt x="969920" y="5819402"/>
                </a:cubicBezTo>
                <a:cubicBezTo>
                  <a:pt x="546220" y="5776923"/>
                  <a:pt x="-12464" y="5354044"/>
                  <a:pt x="0" y="4849482"/>
                </a:cubicBezTo>
                <a:cubicBezTo>
                  <a:pt x="-9542" y="4656598"/>
                  <a:pt x="10247" y="4439377"/>
                  <a:pt x="0" y="4319275"/>
                </a:cubicBezTo>
                <a:cubicBezTo>
                  <a:pt x="-10247" y="4199173"/>
                  <a:pt x="-9635" y="3882698"/>
                  <a:pt x="0" y="3595090"/>
                </a:cubicBezTo>
                <a:cubicBezTo>
                  <a:pt x="9635" y="3307482"/>
                  <a:pt x="-6189" y="3214870"/>
                  <a:pt x="0" y="3064883"/>
                </a:cubicBezTo>
                <a:cubicBezTo>
                  <a:pt x="6189" y="2914896"/>
                  <a:pt x="-14497" y="2717388"/>
                  <a:pt x="0" y="2534677"/>
                </a:cubicBezTo>
                <a:cubicBezTo>
                  <a:pt x="14497" y="2351966"/>
                  <a:pt x="-18197" y="2021618"/>
                  <a:pt x="0" y="1888083"/>
                </a:cubicBezTo>
                <a:cubicBezTo>
                  <a:pt x="18197" y="1754548"/>
                  <a:pt x="11783" y="1331007"/>
                  <a:pt x="0" y="969920"/>
                </a:cubicBezTo>
                <a:close/>
              </a:path>
              <a:path w="11410949" h="5819402" stroke="0" extrusionOk="0">
                <a:moveTo>
                  <a:pt x="0" y="969920"/>
                </a:moveTo>
                <a:cubicBezTo>
                  <a:pt x="-12911" y="357591"/>
                  <a:pt x="335937" y="53867"/>
                  <a:pt x="969920" y="0"/>
                </a:cubicBezTo>
                <a:cubicBezTo>
                  <a:pt x="1260571" y="-13878"/>
                  <a:pt x="1322832" y="-10549"/>
                  <a:pt x="1646428" y="0"/>
                </a:cubicBezTo>
                <a:cubicBezTo>
                  <a:pt x="1970024" y="10549"/>
                  <a:pt x="1968260" y="3958"/>
                  <a:pt x="2133513" y="0"/>
                </a:cubicBezTo>
                <a:cubicBezTo>
                  <a:pt x="2298766" y="-3958"/>
                  <a:pt x="2366650" y="-2512"/>
                  <a:pt x="2525888" y="0"/>
                </a:cubicBezTo>
                <a:cubicBezTo>
                  <a:pt x="2685127" y="2512"/>
                  <a:pt x="3139262" y="13935"/>
                  <a:pt x="3297107" y="0"/>
                </a:cubicBezTo>
                <a:cubicBezTo>
                  <a:pt x="3454952" y="-13935"/>
                  <a:pt x="3709538" y="-22164"/>
                  <a:pt x="4068326" y="0"/>
                </a:cubicBezTo>
                <a:cubicBezTo>
                  <a:pt x="4427114" y="22164"/>
                  <a:pt x="4540515" y="-31518"/>
                  <a:pt x="4744833" y="0"/>
                </a:cubicBezTo>
                <a:cubicBezTo>
                  <a:pt x="4949151" y="31518"/>
                  <a:pt x="5126178" y="-28271"/>
                  <a:pt x="5326630" y="0"/>
                </a:cubicBezTo>
                <a:cubicBezTo>
                  <a:pt x="5527082" y="28271"/>
                  <a:pt x="5671030" y="13838"/>
                  <a:pt x="5908427" y="0"/>
                </a:cubicBezTo>
                <a:cubicBezTo>
                  <a:pt x="6145824" y="-13838"/>
                  <a:pt x="6171538" y="6195"/>
                  <a:pt x="6300801" y="0"/>
                </a:cubicBezTo>
                <a:cubicBezTo>
                  <a:pt x="6430064" y="-6195"/>
                  <a:pt x="6713854" y="3000"/>
                  <a:pt x="7072020" y="0"/>
                </a:cubicBezTo>
                <a:cubicBezTo>
                  <a:pt x="7430186" y="-3000"/>
                  <a:pt x="7491269" y="25016"/>
                  <a:pt x="7653817" y="0"/>
                </a:cubicBezTo>
                <a:cubicBezTo>
                  <a:pt x="7816365" y="-25016"/>
                  <a:pt x="8205887" y="-19769"/>
                  <a:pt x="8519747" y="0"/>
                </a:cubicBezTo>
                <a:cubicBezTo>
                  <a:pt x="8833607" y="19769"/>
                  <a:pt x="8737902" y="-10393"/>
                  <a:pt x="8912121" y="0"/>
                </a:cubicBezTo>
                <a:cubicBezTo>
                  <a:pt x="9086340" y="10393"/>
                  <a:pt x="9563844" y="-33543"/>
                  <a:pt x="9778051" y="0"/>
                </a:cubicBezTo>
                <a:cubicBezTo>
                  <a:pt x="9992258" y="33543"/>
                  <a:pt x="10170736" y="-7782"/>
                  <a:pt x="10441029" y="0"/>
                </a:cubicBezTo>
                <a:cubicBezTo>
                  <a:pt x="10943849" y="-65031"/>
                  <a:pt x="11403164" y="476152"/>
                  <a:pt x="11410949" y="969920"/>
                </a:cubicBezTo>
                <a:cubicBezTo>
                  <a:pt x="11405473" y="1154259"/>
                  <a:pt x="11394192" y="1387757"/>
                  <a:pt x="11410949" y="1655309"/>
                </a:cubicBezTo>
                <a:cubicBezTo>
                  <a:pt x="11427706" y="1922861"/>
                  <a:pt x="11436162" y="2100067"/>
                  <a:pt x="11410949" y="2263107"/>
                </a:cubicBezTo>
                <a:cubicBezTo>
                  <a:pt x="11385736" y="2426147"/>
                  <a:pt x="11401031" y="2663028"/>
                  <a:pt x="11410949" y="2793314"/>
                </a:cubicBezTo>
                <a:cubicBezTo>
                  <a:pt x="11420867" y="2923600"/>
                  <a:pt x="11407682" y="3122293"/>
                  <a:pt x="11410949" y="3439908"/>
                </a:cubicBezTo>
                <a:cubicBezTo>
                  <a:pt x="11414216" y="3757523"/>
                  <a:pt x="11425905" y="3801333"/>
                  <a:pt x="11410949" y="3970115"/>
                </a:cubicBezTo>
                <a:cubicBezTo>
                  <a:pt x="11395993" y="4138897"/>
                  <a:pt x="11428344" y="4594678"/>
                  <a:pt x="11410949" y="4849482"/>
                </a:cubicBezTo>
                <a:cubicBezTo>
                  <a:pt x="11509179" y="5465638"/>
                  <a:pt x="11035277" y="5903682"/>
                  <a:pt x="10441029" y="5819402"/>
                </a:cubicBezTo>
                <a:cubicBezTo>
                  <a:pt x="10155292" y="5845788"/>
                  <a:pt x="9847131" y="5824774"/>
                  <a:pt x="9575099" y="5819402"/>
                </a:cubicBezTo>
                <a:cubicBezTo>
                  <a:pt x="9303067" y="5814031"/>
                  <a:pt x="9279918" y="5805969"/>
                  <a:pt x="9182725" y="5819402"/>
                </a:cubicBezTo>
                <a:cubicBezTo>
                  <a:pt x="9085532" y="5832835"/>
                  <a:pt x="8911039" y="5829530"/>
                  <a:pt x="8695639" y="5819402"/>
                </a:cubicBezTo>
                <a:cubicBezTo>
                  <a:pt x="8480239" y="5809274"/>
                  <a:pt x="8160668" y="5823450"/>
                  <a:pt x="7829709" y="5819402"/>
                </a:cubicBezTo>
                <a:cubicBezTo>
                  <a:pt x="7498750" y="5815355"/>
                  <a:pt x="7439749" y="5816040"/>
                  <a:pt x="7058490" y="5819402"/>
                </a:cubicBezTo>
                <a:cubicBezTo>
                  <a:pt x="6677231" y="5822764"/>
                  <a:pt x="6498212" y="5862036"/>
                  <a:pt x="6192560" y="5819402"/>
                </a:cubicBezTo>
                <a:cubicBezTo>
                  <a:pt x="5886908" y="5776769"/>
                  <a:pt x="5828602" y="5841192"/>
                  <a:pt x="5705475" y="5819402"/>
                </a:cubicBezTo>
                <a:cubicBezTo>
                  <a:pt x="5582348" y="5797612"/>
                  <a:pt x="5228774" y="5855657"/>
                  <a:pt x="4934256" y="5819402"/>
                </a:cubicBezTo>
                <a:cubicBezTo>
                  <a:pt x="4639738" y="5783147"/>
                  <a:pt x="4543322" y="5787660"/>
                  <a:pt x="4257748" y="5819402"/>
                </a:cubicBezTo>
                <a:cubicBezTo>
                  <a:pt x="3972174" y="5851144"/>
                  <a:pt x="3801248" y="5832394"/>
                  <a:pt x="3675951" y="5819402"/>
                </a:cubicBezTo>
                <a:cubicBezTo>
                  <a:pt x="3550654" y="5806410"/>
                  <a:pt x="3362493" y="5813562"/>
                  <a:pt x="3094154" y="5819402"/>
                </a:cubicBezTo>
                <a:cubicBezTo>
                  <a:pt x="2825815" y="5825242"/>
                  <a:pt x="2733051" y="5801806"/>
                  <a:pt x="2607069" y="5819402"/>
                </a:cubicBezTo>
                <a:cubicBezTo>
                  <a:pt x="2481088" y="5836998"/>
                  <a:pt x="2104867" y="5799435"/>
                  <a:pt x="1835850" y="5819402"/>
                </a:cubicBezTo>
                <a:cubicBezTo>
                  <a:pt x="1566833" y="5839369"/>
                  <a:pt x="1373904" y="5794257"/>
                  <a:pt x="969920" y="5819402"/>
                </a:cubicBezTo>
                <a:cubicBezTo>
                  <a:pt x="350598" y="5732427"/>
                  <a:pt x="-48829" y="5319346"/>
                  <a:pt x="0" y="4849482"/>
                </a:cubicBezTo>
                <a:cubicBezTo>
                  <a:pt x="-19953" y="4673883"/>
                  <a:pt x="24020" y="4509170"/>
                  <a:pt x="0" y="4319275"/>
                </a:cubicBezTo>
                <a:cubicBezTo>
                  <a:pt x="-24020" y="4129380"/>
                  <a:pt x="-4733" y="3938295"/>
                  <a:pt x="0" y="3750273"/>
                </a:cubicBezTo>
                <a:cubicBezTo>
                  <a:pt x="4733" y="3562251"/>
                  <a:pt x="-19900" y="3234501"/>
                  <a:pt x="0" y="3026088"/>
                </a:cubicBezTo>
                <a:cubicBezTo>
                  <a:pt x="19900" y="2817676"/>
                  <a:pt x="-10792" y="2588698"/>
                  <a:pt x="0" y="2418290"/>
                </a:cubicBezTo>
                <a:cubicBezTo>
                  <a:pt x="10792" y="2247882"/>
                  <a:pt x="-30601" y="2017200"/>
                  <a:pt x="0" y="1694105"/>
                </a:cubicBezTo>
                <a:cubicBezTo>
                  <a:pt x="30601" y="1371010"/>
                  <a:pt x="-16220" y="1150794"/>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D91460FA-D4DD-A058-229A-2D155EAC42E0}"/>
              </a:ext>
            </a:extLst>
          </p:cNvPr>
          <p:cNvPicPr>
            <a:picLocks noChangeAspect="1"/>
          </p:cNvPicPr>
          <p:nvPr/>
        </p:nvPicPr>
        <p:blipFill>
          <a:blip r:embed="rId4"/>
          <a:stretch>
            <a:fillRect/>
          </a:stretch>
        </p:blipFill>
        <p:spPr>
          <a:xfrm>
            <a:off x="3828432" y="0"/>
            <a:ext cx="5468586" cy="859611"/>
          </a:xfrm>
          <a:prstGeom prst="rect">
            <a:avLst/>
          </a:prstGeom>
        </p:spPr>
      </p:pic>
      <p:pic>
        <p:nvPicPr>
          <p:cNvPr id="15" name="Picture 14">
            <a:extLst>
              <a:ext uri="{FF2B5EF4-FFF2-40B4-BE49-F238E27FC236}">
                <a16:creationId xmlns:a16="http://schemas.microsoft.com/office/drawing/2014/main" xmlns="" id="{1E0D3AAF-992A-FFEB-9F44-82B0ABA48A27}"/>
              </a:ext>
            </a:extLst>
          </p:cNvPr>
          <p:cNvPicPr>
            <a:picLocks noChangeAspect="1"/>
          </p:cNvPicPr>
          <p:nvPr/>
        </p:nvPicPr>
        <p:blipFill>
          <a:blip r:embed="rId5"/>
          <a:stretch>
            <a:fillRect/>
          </a:stretch>
        </p:blipFill>
        <p:spPr>
          <a:xfrm>
            <a:off x="6334125" y="4884099"/>
            <a:ext cx="6000750" cy="2088201"/>
          </a:xfrm>
          <a:prstGeom prst="rect">
            <a:avLst/>
          </a:prstGeom>
          <a:ln>
            <a:noFill/>
          </a:ln>
          <a:effectLst>
            <a:softEdge rad="112500"/>
          </a:effectLst>
        </p:spPr>
      </p:pic>
      <p:sp>
        <p:nvSpPr>
          <p:cNvPr id="17" name="TextBox 16">
            <a:extLst>
              <a:ext uri="{FF2B5EF4-FFF2-40B4-BE49-F238E27FC236}">
                <a16:creationId xmlns:a16="http://schemas.microsoft.com/office/drawing/2014/main" xmlns="" id="{0D952CFD-69F5-7BD2-607E-66DFF85162BE}"/>
              </a:ext>
            </a:extLst>
          </p:cNvPr>
          <p:cNvSpPr txBox="1"/>
          <p:nvPr/>
        </p:nvSpPr>
        <p:spPr>
          <a:xfrm>
            <a:off x="857251" y="1114425"/>
            <a:ext cx="110490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Bao giờ nghỉ hè, em sẽ lại được về đây chơi với thầy và các bạn.</a:t>
            </a: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D34CD101-A5BE-0AE9-186A-074B8E7C2926}"/>
              </a:ext>
            </a:extLst>
          </p:cNvPr>
          <p:cNvPicPr>
            <a:picLocks noChangeAspect="1"/>
          </p:cNvPicPr>
          <p:nvPr/>
        </p:nvPicPr>
        <p:blipFill>
          <a:blip r:embed="rId4"/>
          <a:stretch>
            <a:fillRect/>
          </a:stretch>
        </p:blipFill>
        <p:spPr>
          <a:xfrm>
            <a:off x="2781300" y="2232187"/>
            <a:ext cx="6938962" cy="4249575"/>
          </a:xfrm>
          <a:prstGeom prst="rect">
            <a:avLst/>
          </a:prstGeom>
          <a:ln>
            <a:noFill/>
          </a:ln>
          <a:effectLst>
            <a:softEdge rad="112500"/>
          </a:effectLst>
        </p:spPr>
      </p:pic>
      <p:sp>
        <p:nvSpPr>
          <p:cNvPr id="5" name="TextBox 4">
            <a:extLst>
              <a:ext uri="{FF2B5EF4-FFF2-40B4-BE49-F238E27FC236}">
                <a16:creationId xmlns:a16="http://schemas.microsoft.com/office/drawing/2014/main" xmlns="" id="{FF1BB1F4-25A5-4D39-AA80-4F175CADC47B}"/>
              </a:ext>
            </a:extLst>
          </p:cNvPr>
          <p:cNvSpPr txBox="1"/>
          <p:nvPr/>
        </p:nvSpPr>
        <p:spPr>
          <a:xfrm>
            <a:off x="552451" y="447675"/>
            <a:ext cx="11049000" cy="2677656"/>
          </a:xfrm>
          <a:prstGeom prst="rect">
            <a:avLst/>
          </a:prstGeom>
          <a:noFill/>
        </p:spPr>
        <p:txBody>
          <a:bodyPr wrap="square" rtlCol="0">
            <a:spAutoFit/>
          </a:bodyPr>
          <a:lstStyle/>
          <a:p>
            <a:pPr lvl="0"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lvl="0" algn="r"/>
            <a:r>
              <a:rPr lang="vi-VN" sz="2800" dirty="0">
                <a:solidFill>
                  <a:srgbClr val="000000"/>
                </a:solidFill>
                <a:latin typeface="Calibri" panose="020F0502020204030204" pitchFamily="34" charset="0"/>
                <a:cs typeface="Calibri" panose="020F0502020204030204" pitchFamily="34" charset="0"/>
              </a:rPr>
              <a:t>(Theo Kao Sơn)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362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xmlns=""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3847E77-7D25-595C-9264-ED1ADD56F8FF}"/>
              </a:ext>
            </a:extLst>
          </p:cNvPr>
          <p:cNvSpPr/>
          <p:nvPr/>
        </p:nvSpPr>
        <p:spPr>
          <a:xfrm>
            <a:off x="273269" y="2364829"/>
            <a:ext cx="11634951" cy="2522857"/>
          </a:xfrm>
          <a:custGeom>
            <a:avLst/>
            <a:gdLst>
              <a:gd name="connsiteX0" fmla="*/ 0 w 11634951"/>
              <a:gd name="connsiteY0" fmla="*/ 259476 h 2522857"/>
              <a:gd name="connsiteX1" fmla="*/ 259476 w 11634951"/>
              <a:gd name="connsiteY1" fmla="*/ 0 h 2522857"/>
              <a:gd name="connsiteX2" fmla="*/ 954226 w 11634951"/>
              <a:gd name="connsiteY2" fmla="*/ 0 h 2522857"/>
              <a:gd name="connsiteX3" fmla="*/ 1426656 w 11634951"/>
              <a:gd name="connsiteY3" fmla="*/ 0 h 2522857"/>
              <a:gd name="connsiteX4" fmla="*/ 2232566 w 11634951"/>
              <a:gd name="connsiteY4" fmla="*/ 0 h 2522857"/>
              <a:gd name="connsiteX5" fmla="*/ 3038476 w 11634951"/>
              <a:gd name="connsiteY5" fmla="*/ 0 h 2522857"/>
              <a:gd name="connsiteX6" fmla="*/ 3844386 w 11634951"/>
              <a:gd name="connsiteY6" fmla="*/ 0 h 2522857"/>
              <a:gd name="connsiteX7" fmla="*/ 4205656 w 11634951"/>
              <a:gd name="connsiteY7" fmla="*/ 0 h 2522857"/>
              <a:gd name="connsiteX8" fmla="*/ 4566926 w 11634951"/>
              <a:gd name="connsiteY8" fmla="*/ 0 h 2522857"/>
              <a:gd name="connsiteX9" fmla="*/ 5261676 w 11634951"/>
              <a:gd name="connsiteY9" fmla="*/ 0 h 2522857"/>
              <a:gd name="connsiteX10" fmla="*/ 6067585 w 11634951"/>
              <a:gd name="connsiteY10" fmla="*/ 0 h 2522857"/>
              <a:gd name="connsiteX11" fmla="*/ 6428855 w 11634951"/>
              <a:gd name="connsiteY11" fmla="*/ 0 h 2522857"/>
              <a:gd name="connsiteX12" fmla="*/ 7345925 w 11634951"/>
              <a:gd name="connsiteY12" fmla="*/ 0 h 2522857"/>
              <a:gd name="connsiteX13" fmla="*/ 7929515 w 11634951"/>
              <a:gd name="connsiteY13" fmla="*/ 0 h 2522857"/>
              <a:gd name="connsiteX14" fmla="*/ 8513105 w 11634951"/>
              <a:gd name="connsiteY14" fmla="*/ 0 h 2522857"/>
              <a:gd name="connsiteX15" fmla="*/ 8874375 w 11634951"/>
              <a:gd name="connsiteY15" fmla="*/ 0 h 2522857"/>
              <a:gd name="connsiteX16" fmla="*/ 9680285 w 11634951"/>
              <a:gd name="connsiteY16" fmla="*/ 0 h 2522857"/>
              <a:gd name="connsiteX17" fmla="*/ 10597355 w 11634951"/>
              <a:gd name="connsiteY17" fmla="*/ 0 h 2522857"/>
              <a:gd name="connsiteX18" fmla="*/ 11375475 w 11634951"/>
              <a:gd name="connsiteY18" fmla="*/ 0 h 2522857"/>
              <a:gd name="connsiteX19" fmla="*/ 11634951 w 11634951"/>
              <a:gd name="connsiteY19" fmla="*/ 259476 h 2522857"/>
              <a:gd name="connsiteX20" fmla="*/ 11634951 w 11634951"/>
              <a:gd name="connsiteY20" fmla="*/ 967522 h 2522857"/>
              <a:gd name="connsiteX21" fmla="*/ 11634951 w 11634951"/>
              <a:gd name="connsiteY21" fmla="*/ 1575374 h 2522857"/>
              <a:gd name="connsiteX22" fmla="*/ 11634951 w 11634951"/>
              <a:gd name="connsiteY22" fmla="*/ 2263381 h 2522857"/>
              <a:gd name="connsiteX23" fmla="*/ 11375475 w 11634951"/>
              <a:gd name="connsiteY23" fmla="*/ 2522857 h 2522857"/>
              <a:gd name="connsiteX24" fmla="*/ 10791885 w 11634951"/>
              <a:gd name="connsiteY24" fmla="*/ 2522857 h 2522857"/>
              <a:gd name="connsiteX25" fmla="*/ 10208295 w 11634951"/>
              <a:gd name="connsiteY25" fmla="*/ 2522857 h 2522857"/>
              <a:gd name="connsiteX26" fmla="*/ 9513545 w 11634951"/>
              <a:gd name="connsiteY26" fmla="*/ 2522857 h 2522857"/>
              <a:gd name="connsiteX27" fmla="*/ 9041115 w 11634951"/>
              <a:gd name="connsiteY27" fmla="*/ 2522857 h 2522857"/>
              <a:gd name="connsiteX28" fmla="*/ 8568685 w 11634951"/>
              <a:gd name="connsiteY28" fmla="*/ 2522857 h 2522857"/>
              <a:gd name="connsiteX29" fmla="*/ 8207415 w 11634951"/>
              <a:gd name="connsiteY29" fmla="*/ 2522857 h 2522857"/>
              <a:gd name="connsiteX30" fmla="*/ 7623825 w 11634951"/>
              <a:gd name="connsiteY30" fmla="*/ 2522857 h 2522857"/>
              <a:gd name="connsiteX31" fmla="*/ 6817915 w 11634951"/>
              <a:gd name="connsiteY31" fmla="*/ 2522857 h 2522857"/>
              <a:gd name="connsiteX32" fmla="*/ 6123165 w 11634951"/>
              <a:gd name="connsiteY32" fmla="*/ 2522857 h 2522857"/>
              <a:gd name="connsiteX33" fmla="*/ 5650736 w 11634951"/>
              <a:gd name="connsiteY33" fmla="*/ 2522857 h 2522857"/>
              <a:gd name="connsiteX34" fmla="*/ 5289466 w 11634951"/>
              <a:gd name="connsiteY34" fmla="*/ 2522857 h 2522857"/>
              <a:gd name="connsiteX35" fmla="*/ 4372396 w 11634951"/>
              <a:gd name="connsiteY35" fmla="*/ 2522857 h 2522857"/>
              <a:gd name="connsiteX36" fmla="*/ 3788806 w 11634951"/>
              <a:gd name="connsiteY36" fmla="*/ 2522857 h 2522857"/>
              <a:gd name="connsiteX37" fmla="*/ 2982896 w 11634951"/>
              <a:gd name="connsiteY37" fmla="*/ 2522857 h 2522857"/>
              <a:gd name="connsiteX38" fmla="*/ 2621626 w 11634951"/>
              <a:gd name="connsiteY38" fmla="*/ 2522857 h 2522857"/>
              <a:gd name="connsiteX39" fmla="*/ 2149196 w 11634951"/>
              <a:gd name="connsiteY39" fmla="*/ 2522857 h 2522857"/>
              <a:gd name="connsiteX40" fmla="*/ 1343286 w 11634951"/>
              <a:gd name="connsiteY40" fmla="*/ 2522857 h 2522857"/>
              <a:gd name="connsiteX41" fmla="*/ 870856 w 11634951"/>
              <a:gd name="connsiteY41" fmla="*/ 2522857 h 2522857"/>
              <a:gd name="connsiteX42" fmla="*/ 259476 w 11634951"/>
              <a:gd name="connsiteY42" fmla="*/ 2522857 h 2522857"/>
              <a:gd name="connsiteX43" fmla="*/ 0 w 11634951"/>
              <a:gd name="connsiteY43" fmla="*/ 2263381 h 2522857"/>
              <a:gd name="connsiteX44" fmla="*/ 0 w 11634951"/>
              <a:gd name="connsiteY44" fmla="*/ 1595413 h 2522857"/>
              <a:gd name="connsiteX45" fmla="*/ 0 w 11634951"/>
              <a:gd name="connsiteY45" fmla="*/ 967522 h 2522857"/>
              <a:gd name="connsiteX46" fmla="*/ 0 w 11634951"/>
              <a:gd name="connsiteY46" fmla="*/ 259476 h 25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34951" h="2522857" fill="none" extrusionOk="0">
                <a:moveTo>
                  <a:pt x="0" y="259476"/>
                </a:moveTo>
                <a:cubicBezTo>
                  <a:pt x="-10022" y="113919"/>
                  <a:pt x="133567" y="14591"/>
                  <a:pt x="259476" y="0"/>
                </a:cubicBezTo>
                <a:cubicBezTo>
                  <a:pt x="565960" y="-20198"/>
                  <a:pt x="670712" y="-18936"/>
                  <a:pt x="954226" y="0"/>
                </a:cubicBezTo>
                <a:cubicBezTo>
                  <a:pt x="1237740" y="18936"/>
                  <a:pt x="1220783" y="-8620"/>
                  <a:pt x="1426656" y="0"/>
                </a:cubicBezTo>
                <a:cubicBezTo>
                  <a:pt x="1632529" y="8620"/>
                  <a:pt x="2009219" y="38687"/>
                  <a:pt x="2232566" y="0"/>
                </a:cubicBezTo>
                <a:cubicBezTo>
                  <a:pt x="2455913" y="-38687"/>
                  <a:pt x="2638621" y="-24775"/>
                  <a:pt x="3038476" y="0"/>
                </a:cubicBezTo>
                <a:cubicBezTo>
                  <a:pt x="3438331" y="24775"/>
                  <a:pt x="3662096" y="-98"/>
                  <a:pt x="3844386" y="0"/>
                </a:cubicBezTo>
                <a:cubicBezTo>
                  <a:pt x="4026676" y="98"/>
                  <a:pt x="4039124" y="16142"/>
                  <a:pt x="4205656" y="0"/>
                </a:cubicBezTo>
                <a:cubicBezTo>
                  <a:pt x="4372188" y="-16142"/>
                  <a:pt x="4436855" y="3681"/>
                  <a:pt x="4566926" y="0"/>
                </a:cubicBezTo>
                <a:cubicBezTo>
                  <a:pt x="4696997" y="-3681"/>
                  <a:pt x="5020569" y="16557"/>
                  <a:pt x="5261676" y="0"/>
                </a:cubicBezTo>
                <a:cubicBezTo>
                  <a:pt x="5502783" y="-16557"/>
                  <a:pt x="5727463" y="21846"/>
                  <a:pt x="6067585" y="0"/>
                </a:cubicBezTo>
                <a:cubicBezTo>
                  <a:pt x="6407707" y="-21846"/>
                  <a:pt x="6320667" y="5063"/>
                  <a:pt x="6428855" y="0"/>
                </a:cubicBezTo>
                <a:cubicBezTo>
                  <a:pt x="6537043" y="-5063"/>
                  <a:pt x="6960671" y="44743"/>
                  <a:pt x="7345925" y="0"/>
                </a:cubicBezTo>
                <a:cubicBezTo>
                  <a:pt x="7731179" y="-44743"/>
                  <a:pt x="7716405" y="7337"/>
                  <a:pt x="7929515" y="0"/>
                </a:cubicBezTo>
                <a:cubicBezTo>
                  <a:pt x="8142625" y="-7337"/>
                  <a:pt x="8338107" y="-19763"/>
                  <a:pt x="8513105" y="0"/>
                </a:cubicBezTo>
                <a:cubicBezTo>
                  <a:pt x="8688103" y="19763"/>
                  <a:pt x="8801640" y="-17150"/>
                  <a:pt x="8874375" y="0"/>
                </a:cubicBezTo>
                <a:cubicBezTo>
                  <a:pt x="8947110" y="17150"/>
                  <a:pt x="9415095" y="33181"/>
                  <a:pt x="9680285" y="0"/>
                </a:cubicBezTo>
                <a:cubicBezTo>
                  <a:pt x="9945475" y="-33181"/>
                  <a:pt x="10390864" y="-497"/>
                  <a:pt x="10597355" y="0"/>
                </a:cubicBezTo>
                <a:cubicBezTo>
                  <a:pt x="10803846" y="497"/>
                  <a:pt x="11088075" y="31863"/>
                  <a:pt x="11375475" y="0"/>
                </a:cubicBezTo>
                <a:cubicBezTo>
                  <a:pt x="11506655" y="3867"/>
                  <a:pt x="11650563" y="140874"/>
                  <a:pt x="11634951" y="259476"/>
                </a:cubicBezTo>
                <a:cubicBezTo>
                  <a:pt x="11653290" y="473360"/>
                  <a:pt x="11667634" y="756766"/>
                  <a:pt x="11634951" y="967522"/>
                </a:cubicBezTo>
                <a:cubicBezTo>
                  <a:pt x="11602268" y="1178278"/>
                  <a:pt x="11648839" y="1374367"/>
                  <a:pt x="11634951" y="1575374"/>
                </a:cubicBezTo>
                <a:cubicBezTo>
                  <a:pt x="11621063" y="1776381"/>
                  <a:pt x="11624416" y="2017399"/>
                  <a:pt x="11634951" y="2263381"/>
                </a:cubicBezTo>
                <a:cubicBezTo>
                  <a:pt x="11622082" y="2390632"/>
                  <a:pt x="11499931" y="2524187"/>
                  <a:pt x="11375475" y="2522857"/>
                </a:cubicBezTo>
                <a:cubicBezTo>
                  <a:pt x="11117568" y="2530961"/>
                  <a:pt x="10975697" y="2519193"/>
                  <a:pt x="10791885" y="2522857"/>
                </a:cubicBezTo>
                <a:cubicBezTo>
                  <a:pt x="10608073" y="2526522"/>
                  <a:pt x="10469555" y="2534391"/>
                  <a:pt x="10208295" y="2522857"/>
                </a:cubicBezTo>
                <a:cubicBezTo>
                  <a:pt x="9947035" y="2511324"/>
                  <a:pt x="9654494" y="2555272"/>
                  <a:pt x="9513545" y="2522857"/>
                </a:cubicBezTo>
                <a:cubicBezTo>
                  <a:pt x="9372596" y="2490443"/>
                  <a:pt x="9262337" y="2502978"/>
                  <a:pt x="9041115" y="2522857"/>
                </a:cubicBezTo>
                <a:cubicBezTo>
                  <a:pt x="8819893" y="2542737"/>
                  <a:pt x="8677424" y="2533069"/>
                  <a:pt x="8568685" y="2522857"/>
                </a:cubicBezTo>
                <a:cubicBezTo>
                  <a:pt x="8459946" y="2512646"/>
                  <a:pt x="8355316" y="2535622"/>
                  <a:pt x="8207415" y="2522857"/>
                </a:cubicBezTo>
                <a:cubicBezTo>
                  <a:pt x="8059514" y="2510093"/>
                  <a:pt x="7898195" y="2516462"/>
                  <a:pt x="7623825" y="2522857"/>
                </a:cubicBezTo>
                <a:cubicBezTo>
                  <a:pt x="7349455" y="2529253"/>
                  <a:pt x="7092320" y="2561362"/>
                  <a:pt x="6817915" y="2522857"/>
                </a:cubicBezTo>
                <a:cubicBezTo>
                  <a:pt x="6543510" y="2484353"/>
                  <a:pt x="6416521" y="2513115"/>
                  <a:pt x="6123165" y="2522857"/>
                </a:cubicBezTo>
                <a:cubicBezTo>
                  <a:pt x="5829809" y="2532600"/>
                  <a:pt x="5800829" y="2543940"/>
                  <a:pt x="5650736" y="2522857"/>
                </a:cubicBezTo>
                <a:cubicBezTo>
                  <a:pt x="5500643" y="2501774"/>
                  <a:pt x="5425125" y="2531651"/>
                  <a:pt x="5289466" y="2522857"/>
                </a:cubicBezTo>
                <a:cubicBezTo>
                  <a:pt x="5153807" y="2514064"/>
                  <a:pt x="4715257" y="2501090"/>
                  <a:pt x="4372396" y="2522857"/>
                </a:cubicBezTo>
                <a:cubicBezTo>
                  <a:pt x="4029535" y="2544625"/>
                  <a:pt x="4010508" y="2500059"/>
                  <a:pt x="3788806" y="2522857"/>
                </a:cubicBezTo>
                <a:cubicBezTo>
                  <a:pt x="3567104" y="2545656"/>
                  <a:pt x="3199056" y="2484391"/>
                  <a:pt x="2982896" y="2522857"/>
                </a:cubicBezTo>
                <a:cubicBezTo>
                  <a:pt x="2766736" y="2561324"/>
                  <a:pt x="2743427" y="2514089"/>
                  <a:pt x="2621626" y="2522857"/>
                </a:cubicBezTo>
                <a:cubicBezTo>
                  <a:pt x="2499825" y="2531626"/>
                  <a:pt x="2253261" y="2537296"/>
                  <a:pt x="2149196" y="2522857"/>
                </a:cubicBezTo>
                <a:cubicBezTo>
                  <a:pt x="2045131" y="2508419"/>
                  <a:pt x="1555056" y="2499354"/>
                  <a:pt x="1343286" y="2522857"/>
                </a:cubicBezTo>
                <a:cubicBezTo>
                  <a:pt x="1131516" y="2546361"/>
                  <a:pt x="980560" y="2506991"/>
                  <a:pt x="870856" y="2522857"/>
                </a:cubicBezTo>
                <a:cubicBezTo>
                  <a:pt x="761152" y="2538724"/>
                  <a:pt x="429082" y="2547243"/>
                  <a:pt x="259476" y="2522857"/>
                </a:cubicBezTo>
                <a:cubicBezTo>
                  <a:pt x="110521" y="2522105"/>
                  <a:pt x="-6817" y="2418951"/>
                  <a:pt x="0" y="2263381"/>
                </a:cubicBezTo>
                <a:cubicBezTo>
                  <a:pt x="-7768" y="2082902"/>
                  <a:pt x="-7079" y="1884224"/>
                  <a:pt x="0" y="1595413"/>
                </a:cubicBezTo>
                <a:cubicBezTo>
                  <a:pt x="7079" y="1306602"/>
                  <a:pt x="-7277" y="1154265"/>
                  <a:pt x="0" y="967522"/>
                </a:cubicBezTo>
                <a:cubicBezTo>
                  <a:pt x="7277" y="780779"/>
                  <a:pt x="-21989" y="553405"/>
                  <a:pt x="0" y="259476"/>
                </a:cubicBezTo>
                <a:close/>
              </a:path>
              <a:path w="11634951" h="2522857" stroke="0" extrusionOk="0">
                <a:moveTo>
                  <a:pt x="0" y="259476"/>
                </a:moveTo>
                <a:cubicBezTo>
                  <a:pt x="-15583" y="109416"/>
                  <a:pt x="116914" y="19028"/>
                  <a:pt x="259476" y="0"/>
                </a:cubicBezTo>
                <a:cubicBezTo>
                  <a:pt x="444681" y="-1633"/>
                  <a:pt x="682360" y="2367"/>
                  <a:pt x="843066" y="0"/>
                </a:cubicBezTo>
                <a:cubicBezTo>
                  <a:pt x="1003772" y="-2367"/>
                  <a:pt x="1401189" y="18559"/>
                  <a:pt x="1648976" y="0"/>
                </a:cubicBezTo>
                <a:cubicBezTo>
                  <a:pt x="1896763" y="-18559"/>
                  <a:pt x="1831793" y="10996"/>
                  <a:pt x="2010246" y="0"/>
                </a:cubicBezTo>
                <a:cubicBezTo>
                  <a:pt x="2188699" y="-10996"/>
                  <a:pt x="2590530" y="-15176"/>
                  <a:pt x="2816156" y="0"/>
                </a:cubicBezTo>
                <a:cubicBezTo>
                  <a:pt x="3041782" y="15176"/>
                  <a:pt x="3083289" y="-1305"/>
                  <a:pt x="3177426" y="0"/>
                </a:cubicBezTo>
                <a:cubicBezTo>
                  <a:pt x="3271563" y="1305"/>
                  <a:pt x="3706774" y="-13826"/>
                  <a:pt x="3983336" y="0"/>
                </a:cubicBezTo>
                <a:cubicBezTo>
                  <a:pt x="4259898" y="13826"/>
                  <a:pt x="4360118" y="21806"/>
                  <a:pt x="4678086" y="0"/>
                </a:cubicBezTo>
                <a:cubicBezTo>
                  <a:pt x="4996054" y="-21806"/>
                  <a:pt x="5028272" y="-10940"/>
                  <a:pt x="5261676" y="0"/>
                </a:cubicBezTo>
                <a:cubicBezTo>
                  <a:pt x="5495080" y="10940"/>
                  <a:pt x="5664428" y="-28980"/>
                  <a:pt x="5956425" y="0"/>
                </a:cubicBezTo>
                <a:cubicBezTo>
                  <a:pt x="6248422" y="28980"/>
                  <a:pt x="6567034" y="-14117"/>
                  <a:pt x="6762335" y="0"/>
                </a:cubicBezTo>
                <a:cubicBezTo>
                  <a:pt x="6957636" y="14117"/>
                  <a:pt x="7150930" y="5611"/>
                  <a:pt x="7457085" y="0"/>
                </a:cubicBezTo>
                <a:cubicBezTo>
                  <a:pt x="7763240" y="-5611"/>
                  <a:pt x="7724644" y="-16634"/>
                  <a:pt x="7929515" y="0"/>
                </a:cubicBezTo>
                <a:cubicBezTo>
                  <a:pt x="8134386" y="16634"/>
                  <a:pt x="8297902" y="-22568"/>
                  <a:pt x="8401945" y="0"/>
                </a:cubicBezTo>
                <a:cubicBezTo>
                  <a:pt x="8505988" y="22568"/>
                  <a:pt x="8748341" y="20170"/>
                  <a:pt x="8874375" y="0"/>
                </a:cubicBezTo>
                <a:cubicBezTo>
                  <a:pt x="9000409" y="-20170"/>
                  <a:pt x="9143936" y="-22080"/>
                  <a:pt x="9346805" y="0"/>
                </a:cubicBezTo>
                <a:cubicBezTo>
                  <a:pt x="9549674" y="22080"/>
                  <a:pt x="9835548" y="4433"/>
                  <a:pt x="10152715" y="0"/>
                </a:cubicBezTo>
                <a:cubicBezTo>
                  <a:pt x="10469882" y="-4433"/>
                  <a:pt x="10511670" y="6428"/>
                  <a:pt x="10625145" y="0"/>
                </a:cubicBezTo>
                <a:cubicBezTo>
                  <a:pt x="10738620" y="-6428"/>
                  <a:pt x="11181144" y="23149"/>
                  <a:pt x="11375475" y="0"/>
                </a:cubicBezTo>
                <a:cubicBezTo>
                  <a:pt x="11516518" y="10998"/>
                  <a:pt x="11644564" y="95149"/>
                  <a:pt x="11634951" y="259476"/>
                </a:cubicBezTo>
                <a:cubicBezTo>
                  <a:pt x="11607076" y="424272"/>
                  <a:pt x="11623040" y="606653"/>
                  <a:pt x="11634951" y="947483"/>
                </a:cubicBezTo>
                <a:cubicBezTo>
                  <a:pt x="11646862" y="1288313"/>
                  <a:pt x="11607092" y="1300954"/>
                  <a:pt x="11634951" y="1635491"/>
                </a:cubicBezTo>
                <a:cubicBezTo>
                  <a:pt x="11662810" y="1970028"/>
                  <a:pt x="11613335" y="1986839"/>
                  <a:pt x="11634951" y="2263381"/>
                </a:cubicBezTo>
                <a:cubicBezTo>
                  <a:pt x="11632661" y="2436147"/>
                  <a:pt x="11520724" y="2541079"/>
                  <a:pt x="11375475" y="2522857"/>
                </a:cubicBezTo>
                <a:cubicBezTo>
                  <a:pt x="11079511" y="2547564"/>
                  <a:pt x="11008530" y="2534082"/>
                  <a:pt x="10680725" y="2522857"/>
                </a:cubicBezTo>
                <a:cubicBezTo>
                  <a:pt x="10352920" y="2511633"/>
                  <a:pt x="10313163" y="2530956"/>
                  <a:pt x="10097135" y="2522857"/>
                </a:cubicBezTo>
                <a:cubicBezTo>
                  <a:pt x="9881107" y="2514759"/>
                  <a:pt x="9908213" y="2508024"/>
                  <a:pt x="9735865" y="2522857"/>
                </a:cubicBezTo>
                <a:cubicBezTo>
                  <a:pt x="9563517" y="2537691"/>
                  <a:pt x="9531237" y="2513592"/>
                  <a:pt x="9374595" y="2522857"/>
                </a:cubicBezTo>
                <a:cubicBezTo>
                  <a:pt x="9217953" y="2532123"/>
                  <a:pt x="9190937" y="2516775"/>
                  <a:pt x="9013325" y="2522857"/>
                </a:cubicBezTo>
                <a:cubicBezTo>
                  <a:pt x="8835713" y="2528940"/>
                  <a:pt x="8610724" y="2526110"/>
                  <a:pt x="8429735" y="2522857"/>
                </a:cubicBezTo>
                <a:cubicBezTo>
                  <a:pt x="8248746" y="2519605"/>
                  <a:pt x="8073563" y="2521578"/>
                  <a:pt x="7734985" y="2522857"/>
                </a:cubicBezTo>
                <a:cubicBezTo>
                  <a:pt x="7396407" y="2524137"/>
                  <a:pt x="7178650" y="2503959"/>
                  <a:pt x="6817915" y="2522857"/>
                </a:cubicBezTo>
                <a:cubicBezTo>
                  <a:pt x="6457180" y="2541756"/>
                  <a:pt x="6322741" y="2545244"/>
                  <a:pt x="6123165" y="2522857"/>
                </a:cubicBezTo>
                <a:cubicBezTo>
                  <a:pt x="5923589" y="2500471"/>
                  <a:pt x="5847839" y="2512003"/>
                  <a:pt x="5761896" y="2522857"/>
                </a:cubicBezTo>
                <a:cubicBezTo>
                  <a:pt x="5675953" y="2533711"/>
                  <a:pt x="5199024" y="2490323"/>
                  <a:pt x="4955986" y="2522857"/>
                </a:cubicBezTo>
                <a:cubicBezTo>
                  <a:pt x="4712948" y="2555392"/>
                  <a:pt x="4609170" y="2528706"/>
                  <a:pt x="4483556" y="2522857"/>
                </a:cubicBezTo>
                <a:cubicBezTo>
                  <a:pt x="4357942" y="2517009"/>
                  <a:pt x="4056673" y="2561432"/>
                  <a:pt x="3677646" y="2522857"/>
                </a:cubicBezTo>
                <a:cubicBezTo>
                  <a:pt x="3298619" y="2484283"/>
                  <a:pt x="3171935" y="2493107"/>
                  <a:pt x="2982896" y="2522857"/>
                </a:cubicBezTo>
                <a:cubicBezTo>
                  <a:pt x="2793857" y="2552608"/>
                  <a:pt x="2732559" y="2531949"/>
                  <a:pt x="2510466" y="2522857"/>
                </a:cubicBezTo>
                <a:cubicBezTo>
                  <a:pt x="2288373" y="2513766"/>
                  <a:pt x="2001803" y="2536085"/>
                  <a:pt x="1593396" y="2522857"/>
                </a:cubicBezTo>
                <a:cubicBezTo>
                  <a:pt x="1184989" y="2509630"/>
                  <a:pt x="1249848" y="2547581"/>
                  <a:pt x="1009806" y="2522857"/>
                </a:cubicBezTo>
                <a:cubicBezTo>
                  <a:pt x="769764" y="2498134"/>
                  <a:pt x="410543" y="2502979"/>
                  <a:pt x="259476" y="2522857"/>
                </a:cubicBezTo>
                <a:cubicBezTo>
                  <a:pt x="112311" y="2535663"/>
                  <a:pt x="-3100" y="2440008"/>
                  <a:pt x="0" y="2263381"/>
                </a:cubicBezTo>
                <a:cubicBezTo>
                  <a:pt x="-19493" y="1970233"/>
                  <a:pt x="-18798" y="1943945"/>
                  <a:pt x="0" y="1655530"/>
                </a:cubicBezTo>
                <a:cubicBezTo>
                  <a:pt x="18798" y="1367115"/>
                  <a:pt x="-9522" y="1213688"/>
                  <a:pt x="0" y="967522"/>
                </a:cubicBezTo>
                <a:cubicBezTo>
                  <a:pt x="9522" y="721356"/>
                  <a:pt x="9408" y="434328"/>
                  <a:pt x="0" y="25947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3" name="Rectangle: Diagonal Corners Rounded 2">
            <a:extLst>
              <a:ext uri="{FF2B5EF4-FFF2-40B4-BE49-F238E27FC236}">
                <a16:creationId xmlns:a16="http://schemas.microsoft.com/office/drawing/2014/main" xmlns=""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4" name="Picture 3">
            <a:extLst>
              <a:ext uri="{FF2B5EF4-FFF2-40B4-BE49-F238E27FC236}">
                <a16:creationId xmlns:a16="http://schemas.microsoft.com/office/drawing/2014/main" xmlns=""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3847E77-7D25-595C-9264-ED1ADD56F8FF}"/>
              </a:ext>
            </a:extLst>
          </p:cNvPr>
          <p:cNvSpPr/>
          <p:nvPr/>
        </p:nvSpPr>
        <p:spPr>
          <a:xfrm>
            <a:off x="273269" y="2122715"/>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Diagonal Corners Rounded 2">
            <a:extLst>
              <a:ext uri="{FF2B5EF4-FFF2-40B4-BE49-F238E27FC236}">
                <a16:creationId xmlns:a16="http://schemas.microsoft.com/office/drawing/2014/main" xmlns=""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4" name="Picture 3">
            <a:extLst>
              <a:ext uri="{FF2B5EF4-FFF2-40B4-BE49-F238E27FC236}">
                <a16:creationId xmlns:a16="http://schemas.microsoft.com/office/drawing/2014/main" xmlns=""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6" name="Đường nối Thẳng 18">
            <a:extLst>
              <a:ext uri="{FF2B5EF4-FFF2-40B4-BE49-F238E27FC236}">
                <a16:creationId xmlns:a16="http://schemas.microsoft.com/office/drawing/2014/main" xmlns="" id="{CC700238-FC14-BBF5-A3AE-4B51C02885E9}"/>
              </a:ext>
            </a:extLst>
          </p:cNvPr>
          <p:cNvCxnSpPr>
            <a:cxnSpLocks/>
          </p:cNvCxnSpPr>
          <p:nvPr/>
        </p:nvCxnSpPr>
        <p:spPr>
          <a:xfrm flipV="1">
            <a:off x="8946931" y="413994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6A492C5B-48C4-AF06-7A6B-96DC29EED45F}"/>
              </a:ext>
            </a:extLst>
          </p:cNvPr>
          <p:cNvCxnSpPr>
            <a:cxnSpLocks/>
          </p:cNvCxnSpPr>
          <p:nvPr/>
        </p:nvCxnSpPr>
        <p:spPr>
          <a:xfrm flipV="1">
            <a:off x="1087446" y="453183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885C9918-F892-4200-D740-CFEFF6D7BD2A}"/>
              </a:ext>
            </a:extLst>
          </p:cNvPr>
          <p:cNvCxnSpPr>
            <a:cxnSpLocks/>
          </p:cNvCxnSpPr>
          <p:nvPr/>
        </p:nvCxnSpPr>
        <p:spPr>
          <a:xfrm flipV="1">
            <a:off x="4516446" y="452094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9A9BD46A-7851-328B-A2E6-FDD27C4697E2}"/>
              </a:ext>
            </a:extLst>
          </p:cNvPr>
          <p:cNvCxnSpPr>
            <a:cxnSpLocks/>
          </p:cNvCxnSpPr>
          <p:nvPr/>
        </p:nvCxnSpPr>
        <p:spPr>
          <a:xfrm flipV="1">
            <a:off x="6693589" y="453183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9F1F86A0-BE03-1040-EDB7-8AA018F1C89A}"/>
              </a:ext>
            </a:extLst>
          </p:cNvPr>
          <p:cNvCxnSpPr>
            <a:cxnSpLocks/>
          </p:cNvCxnSpPr>
          <p:nvPr/>
        </p:nvCxnSpPr>
        <p:spPr>
          <a:xfrm flipV="1">
            <a:off x="9044903" y="4542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31DFB19D-5F53-517A-45CD-F8C81A548B68}"/>
              </a:ext>
            </a:extLst>
          </p:cNvPr>
          <p:cNvCxnSpPr>
            <a:cxnSpLocks/>
          </p:cNvCxnSpPr>
          <p:nvPr/>
        </p:nvCxnSpPr>
        <p:spPr>
          <a:xfrm flipV="1">
            <a:off x="1218075" y="492371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14F0E97F-1E1E-FC8B-E988-2B8B7619B842}"/>
              </a:ext>
            </a:extLst>
          </p:cNvPr>
          <p:cNvCxnSpPr>
            <a:cxnSpLocks/>
          </p:cNvCxnSpPr>
          <p:nvPr/>
        </p:nvCxnSpPr>
        <p:spPr>
          <a:xfrm flipV="1">
            <a:off x="1326932" y="494549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7355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3847E77-7D25-595C-9264-ED1ADD56F8FF}"/>
              </a:ext>
            </a:extLst>
          </p:cNvPr>
          <p:cNvSpPr/>
          <p:nvPr/>
        </p:nvSpPr>
        <p:spPr>
          <a:xfrm>
            <a:off x="273269" y="2364829"/>
            <a:ext cx="11634951" cy="3938000"/>
          </a:xfrm>
          <a:custGeom>
            <a:avLst/>
            <a:gdLst>
              <a:gd name="connsiteX0" fmla="*/ 0 w 11634951"/>
              <a:gd name="connsiteY0" fmla="*/ 405023 h 3938000"/>
              <a:gd name="connsiteX1" fmla="*/ 405023 w 11634951"/>
              <a:gd name="connsiteY1" fmla="*/ 0 h 3938000"/>
              <a:gd name="connsiteX2" fmla="*/ 973331 w 11634951"/>
              <a:gd name="connsiteY2" fmla="*/ 0 h 3938000"/>
              <a:gd name="connsiteX3" fmla="*/ 1758136 w 11634951"/>
              <a:gd name="connsiteY3" fmla="*/ 0 h 3938000"/>
              <a:gd name="connsiteX4" fmla="*/ 2109946 w 11634951"/>
              <a:gd name="connsiteY4" fmla="*/ 0 h 3938000"/>
              <a:gd name="connsiteX5" fmla="*/ 2461755 w 11634951"/>
              <a:gd name="connsiteY5" fmla="*/ 0 h 3938000"/>
              <a:gd name="connsiteX6" fmla="*/ 3138312 w 11634951"/>
              <a:gd name="connsiteY6" fmla="*/ 0 h 3938000"/>
              <a:gd name="connsiteX7" fmla="*/ 3923117 w 11634951"/>
              <a:gd name="connsiteY7" fmla="*/ 0 h 3938000"/>
              <a:gd name="connsiteX8" fmla="*/ 4274927 w 11634951"/>
              <a:gd name="connsiteY8" fmla="*/ 0 h 3938000"/>
              <a:gd name="connsiteX9" fmla="*/ 5167981 w 11634951"/>
              <a:gd name="connsiteY9" fmla="*/ 0 h 3938000"/>
              <a:gd name="connsiteX10" fmla="*/ 5736289 w 11634951"/>
              <a:gd name="connsiteY10" fmla="*/ 0 h 3938000"/>
              <a:gd name="connsiteX11" fmla="*/ 6304596 w 11634951"/>
              <a:gd name="connsiteY11" fmla="*/ 0 h 3938000"/>
              <a:gd name="connsiteX12" fmla="*/ 6656406 w 11634951"/>
              <a:gd name="connsiteY12" fmla="*/ 0 h 3938000"/>
              <a:gd name="connsiteX13" fmla="*/ 7441211 w 11634951"/>
              <a:gd name="connsiteY13" fmla="*/ 0 h 3938000"/>
              <a:gd name="connsiteX14" fmla="*/ 8334266 w 11634951"/>
              <a:gd name="connsiteY14" fmla="*/ 0 h 3938000"/>
              <a:gd name="connsiteX15" fmla="*/ 9227321 w 11634951"/>
              <a:gd name="connsiteY15" fmla="*/ 0 h 3938000"/>
              <a:gd name="connsiteX16" fmla="*/ 10012126 w 11634951"/>
              <a:gd name="connsiteY16" fmla="*/ 0 h 3938000"/>
              <a:gd name="connsiteX17" fmla="*/ 11229928 w 11634951"/>
              <a:gd name="connsiteY17" fmla="*/ 0 h 3938000"/>
              <a:gd name="connsiteX18" fmla="*/ 11634951 w 11634951"/>
              <a:gd name="connsiteY18" fmla="*/ 405023 h 3938000"/>
              <a:gd name="connsiteX19" fmla="*/ 11634951 w 11634951"/>
              <a:gd name="connsiteY19" fmla="*/ 1093173 h 3938000"/>
              <a:gd name="connsiteX20" fmla="*/ 11634951 w 11634951"/>
              <a:gd name="connsiteY20" fmla="*/ 1624925 h 3938000"/>
              <a:gd name="connsiteX21" fmla="*/ 11634951 w 11634951"/>
              <a:gd name="connsiteY21" fmla="*/ 2281795 h 3938000"/>
              <a:gd name="connsiteX22" fmla="*/ 11634951 w 11634951"/>
              <a:gd name="connsiteY22" fmla="*/ 2844827 h 3938000"/>
              <a:gd name="connsiteX23" fmla="*/ 11634951 w 11634951"/>
              <a:gd name="connsiteY23" fmla="*/ 3532977 h 3938000"/>
              <a:gd name="connsiteX24" fmla="*/ 11229928 w 11634951"/>
              <a:gd name="connsiteY24" fmla="*/ 3938000 h 3938000"/>
              <a:gd name="connsiteX25" fmla="*/ 10553371 w 11634951"/>
              <a:gd name="connsiteY25" fmla="*/ 3938000 h 3938000"/>
              <a:gd name="connsiteX26" fmla="*/ 10201562 w 11634951"/>
              <a:gd name="connsiteY26" fmla="*/ 3938000 h 3938000"/>
              <a:gd name="connsiteX27" fmla="*/ 9633255 w 11634951"/>
              <a:gd name="connsiteY27" fmla="*/ 3938000 h 3938000"/>
              <a:gd name="connsiteX28" fmla="*/ 8848449 w 11634951"/>
              <a:gd name="connsiteY28" fmla="*/ 3938000 h 3938000"/>
              <a:gd name="connsiteX29" fmla="*/ 8171892 w 11634951"/>
              <a:gd name="connsiteY29" fmla="*/ 3938000 h 3938000"/>
              <a:gd name="connsiteX30" fmla="*/ 7711834 w 11634951"/>
              <a:gd name="connsiteY30" fmla="*/ 3938000 h 3938000"/>
              <a:gd name="connsiteX31" fmla="*/ 7360024 w 11634951"/>
              <a:gd name="connsiteY31" fmla="*/ 3938000 h 3938000"/>
              <a:gd name="connsiteX32" fmla="*/ 6466970 w 11634951"/>
              <a:gd name="connsiteY32" fmla="*/ 3938000 h 3938000"/>
              <a:gd name="connsiteX33" fmla="*/ 5898662 w 11634951"/>
              <a:gd name="connsiteY33" fmla="*/ 3938000 h 3938000"/>
              <a:gd name="connsiteX34" fmla="*/ 5113857 w 11634951"/>
              <a:gd name="connsiteY34" fmla="*/ 3938000 h 3938000"/>
              <a:gd name="connsiteX35" fmla="*/ 4762047 w 11634951"/>
              <a:gd name="connsiteY35" fmla="*/ 3938000 h 3938000"/>
              <a:gd name="connsiteX36" fmla="*/ 4301989 w 11634951"/>
              <a:gd name="connsiteY36" fmla="*/ 3938000 h 3938000"/>
              <a:gd name="connsiteX37" fmla="*/ 3517183 w 11634951"/>
              <a:gd name="connsiteY37" fmla="*/ 3938000 h 3938000"/>
              <a:gd name="connsiteX38" fmla="*/ 3057125 w 11634951"/>
              <a:gd name="connsiteY38" fmla="*/ 3938000 h 3938000"/>
              <a:gd name="connsiteX39" fmla="*/ 2597066 w 11634951"/>
              <a:gd name="connsiteY39" fmla="*/ 3938000 h 3938000"/>
              <a:gd name="connsiteX40" fmla="*/ 1812261 w 11634951"/>
              <a:gd name="connsiteY40" fmla="*/ 3938000 h 3938000"/>
              <a:gd name="connsiteX41" fmla="*/ 1243953 w 11634951"/>
              <a:gd name="connsiteY41" fmla="*/ 3938000 h 3938000"/>
              <a:gd name="connsiteX42" fmla="*/ 405023 w 11634951"/>
              <a:gd name="connsiteY42" fmla="*/ 3938000 h 3938000"/>
              <a:gd name="connsiteX43" fmla="*/ 0 w 11634951"/>
              <a:gd name="connsiteY43" fmla="*/ 3532977 h 3938000"/>
              <a:gd name="connsiteX44" fmla="*/ 0 w 11634951"/>
              <a:gd name="connsiteY44" fmla="*/ 2938666 h 3938000"/>
              <a:gd name="connsiteX45" fmla="*/ 0 w 11634951"/>
              <a:gd name="connsiteY45" fmla="*/ 2375634 h 3938000"/>
              <a:gd name="connsiteX46" fmla="*/ 0 w 11634951"/>
              <a:gd name="connsiteY46" fmla="*/ 1750043 h 3938000"/>
              <a:gd name="connsiteX47" fmla="*/ 0 w 11634951"/>
              <a:gd name="connsiteY47" fmla="*/ 1124452 h 3938000"/>
              <a:gd name="connsiteX48" fmla="*/ 0 w 11634951"/>
              <a:gd name="connsiteY48" fmla="*/ 405023 h 39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938000" fill="none" extrusionOk="0">
                <a:moveTo>
                  <a:pt x="0" y="405023"/>
                </a:moveTo>
                <a:cubicBezTo>
                  <a:pt x="-22724" y="199822"/>
                  <a:pt x="186351" y="50285"/>
                  <a:pt x="405023" y="0"/>
                </a:cubicBezTo>
                <a:cubicBezTo>
                  <a:pt x="617871" y="22903"/>
                  <a:pt x="768616" y="14536"/>
                  <a:pt x="973331" y="0"/>
                </a:cubicBezTo>
                <a:cubicBezTo>
                  <a:pt x="1178046" y="-14536"/>
                  <a:pt x="1585103" y="32265"/>
                  <a:pt x="1758136" y="0"/>
                </a:cubicBezTo>
                <a:cubicBezTo>
                  <a:pt x="1931169" y="-32265"/>
                  <a:pt x="1985672" y="-17489"/>
                  <a:pt x="2109946" y="0"/>
                </a:cubicBezTo>
                <a:cubicBezTo>
                  <a:pt x="2234220" y="17489"/>
                  <a:pt x="2364648" y="-12552"/>
                  <a:pt x="2461755" y="0"/>
                </a:cubicBezTo>
                <a:cubicBezTo>
                  <a:pt x="2558862" y="12552"/>
                  <a:pt x="2915761" y="29587"/>
                  <a:pt x="3138312" y="0"/>
                </a:cubicBezTo>
                <a:cubicBezTo>
                  <a:pt x="3360863" y="-29587"/>
                  <a:pt x="3720210" y="-6248"/>
                  <a:pt x="3923117" y="0"/>
                </a:cubicBezTo>
                <a:cubicBezTo>
                  <a:pt x="4126024" y="6248"/>
                  <a:pt x="4158123" y="-3209"/>
                  <a:pt x="4274927" y="0"/>
                </a:cubicBezTo>
                <a:cubicBezTo>
                  <a:pt x="4391731" y="3209"/>
                  <a:pt x="4749945" y="43134"/>
                  <a:pt x="5167981" y="0"/>
                </a:cubicBezTo>
                <a:cubicBezTo>
                  <a:pt x="5586017" y="-43134"/>
                  <a:pt x="5554209" y="-21450"/>
                  <a:pt x="5736289" y="0"/>
                </a:cubicBezTo>
                <a:cubicBezTo>
                  <a:pt x="5918369" y="21450"/>
                  <a:pt x="6109441" y="25953"/>
                  <a:pt x="6304596" y="0"/>
                </a:cubicBezTo>
                <a:cubicBezTo>
                  <a:pt x="6499751" y="-25953"/>
                  <a:pt x="6547343" y="10001"/>
                  <a:pt x="6656406" y="0"/>
                </a:cubicBezTo>
                <a:cubicBezTo>
                  <a:pt x="6765469" y="-10001"/>
                  <a:pt x="7124964" y="32717"/>
                  <a:pt x="7441211" y="0"/>
                </a:cubicBezTo>
                <a:cubicBezTo>
                  <a:pt x="7757458" y="-32717"/>
                  <a:pt x="8015044" y="-7562"/>
                  <a:pt x="8334266" y="0"/>
                </a:cubicBezTo>
                <a:cubicBezTo>
                  <a:pt x="8653489" y="7562"/>
                  <a:pt x="8873034" y="-2535"/>
                  <a:pt x="9227321" y="0"/>
                </a:cubicBezTo>
                <a:cubicBezTo>
                  <a:pt x="9581609" y="2535"/>
                  <a:pt x="9841934" y="3797"/>
                  <a:pt x="10012126" y="0"/>
                </a:cubicBezTo>
                <a:cubicBezTo>
                  <a:pt x="10182319" y="-3797"/>
                  <a:pt x="10819931" y="49792"/>
                  <a:pt x="11229928" y="0"/>
                </a:cubicBezTo>
                <a:cubicBezTo>
                  <a:pt x="11412794" y="-13937"/>
                  <a:pt x="11582487" y="177197"/>
                  <a:pt x="11634951" y="405023"/>
                </a:cubicBezTo>
                <a:cubicBezTo>
                  <a:pt x="11635139" y="601906"/>
                  <a:pt x="11666163" y="840364"/>
                  <a:pt x="11634951" y="1093173"/>
                </a:cubicBezTo>
                <a:cubicBezTo>
                  <a:pt x="11603740" y="1345982"/>
                  <a:pt x="11655698" y="1504526"/>
                  <a:pt x="11634951" y="1624925"/>
                </a:cubicBezTo>
                <a:cubicBezTo>
                  <a:pt x="11614204" y="1745324"/>
                  <a:pt x="11628366" y="2042458"/>
                  <a:pt x="11634951" y="2281795"/>
                </a:cubicBezTo>
                <a:cubicBezTo>
                  <a:pt x="11641537" y="2521132"/>
                  <a:pt x="11620306" y="2708389"/>
                  <a:pt x="11634951" y="2844827"/>
                </a:cubicBezTo>
                <a:cubicBezTo>
                  <a:pt x="11649596" y="2981265"/>
                  <a:pt x="11623791" y="3377875"/>
                  <a:pt x="11634951" y="3532977"/>
                </a:cubicBezTo>
                <a:cubicBezTo>
                  <a:pt x="11616920" y="3755879"/>
                  <a:pt x="11429168" y="3937462"/>
                  <a:pt x="11229928" y="3938000"/>
                </a:cubicBezTo>
                <a:cubicBezTo>
                  <a:pt x="10981666" y="3957166"/>
                  <a:pt x="10690383" y="3936569"/>
                  <a:pt x="10553371" y="3938000"/>
                </a:cubicBezTo>
                <a:cubicBezTo>
                  <a:pt x="10416359" y="3939431"/>
                  <a:pt x="10294963" y="3923650"/>
                  <a:pt x="10201562" y="3938000"/>
                </a:cubicBezTo>
                <a:cubicBezTo>
                  <a:pt x="10108161" y="3952350"/>
                  <a:pt x="9785295" y="3965499"/>
                  <a:pt x="9633255" y="3938000"/>
                </a:cubicBezTo>
                <a:cubicBezTo>
                  <a:pt x="9481215" y="3910501"/>
                  <a:pt x="9208500" y="3916001"/>
                  <a:pt x="8848449" y="3938000"/>
                </a:cubicBezTo>
                <a:cubicBezTo>
                  <a:pt x="8488398" y="3959999"/>
                  <a:pt x="8463896" y="3926815"/>
                  <a:pt x="8171892" y="3938000"/>
                </a:cubicBezTo>
                <a:cubicBezTo>
                  <a:pt x="7879888" y="3949185"/>
                  <a:pt x="7864877" y="3933386"/>
                  <a:pt x="7711834" y="3938000"/>
                </a:cubicBezTo>
                <a:cubicBezTo>
                  <a:pt x="7558791" y="3942614"/>
                  <a:pt x="7514309" y="3924117"/>
                  <a:pt x="7360024" y="3938000"/>
                </a:cubicBezTo>
                <a:cubicBezTo>
                  <a:pt x="7205739" y="3951884"/>
                  <a:pt x="6719913" y="3921384"/>
                  <a:pt x="6466970" y="3938000"/>
                </a:cubicBezTo>
                <a:cubicBezTo>
                  <a:pt x="6214027" y="3954616"/>
                  <a:pt x="6164781" y="3940882"/>
                  <a:pt x="5898662" y="3938000"/>
                </a:cubicBezTo>
                <a:cubicBezTo>
                  <a:pt x="5632543" y="3935118"/>
                  <a:pt x="5287967" y="3951794"/>
                  <a:pt x="5113857" y="3938000"/>
                </a:cubicBezTo>
                <a:cubicBezTo>
                  <a:pt x="4939748" y="3924206"/>
                  <a:pt x="4911028" y="3947409"/>
                  <a:pt x="4762047" y="3938000"/>
                </a:cubicBezTo>
                <a:cubicBezTo>
                  <a:pt x="4613066" y="3928592"/>
                  <a:pt x="4512210" y="3916648"/>
                  <a:pt x="4301989" y="3938000"/>
                </a:cubicBezTo>
                <a:cubicBezTo>
                  <a:pt x="4091768" y="3959352"/>
                  <a:pt x="3806447" y="3900880"/>
                  <a:pt x="3517183" y="3938000"/>
                </a:cubicBezTo>
                <a:cubicBezTo>
                  <a:pt x="3227919" y="3975120"/>
                  <a:pt x="3167242" y="3942398"/>
                  <a:pt x="3057125" y="3938000"/>
                </a:cubicBezTo>
                <a:cubicBezTo>
                  <a:pt x="2947008" y="3933602"/>
                  <a:pt x="2690149" y="3945939"/>
                  <a:pt x="2597066" y="3938000"/>
                </a:cubicBezTo>
                <a:cubicBezTo>
                  <a:pt x="2503983" y="3930061"/>
                  <a:pt x="2006079" y="3941027"/>
                  <a:pt x="1812261" y="3938000"/>
                </a:cubicBezTo>
                <a:cubicBezTo>
                  <a:pt x="1618443" y="3934973"/>
                  <a:pt x="1427837" y="3950565"/>
                  <a:pt x="1243953" y="3938000"/>
                </a:cubicBezTo>
                <a:cubicBezTo>
                  <a:pt x="1060069" y="3925435"/>
                  <a:pt x="757073" y="3902377"/>
                  <a:pt x="405023" y="3938000"/>
                </a:cubicBezTo>
                <a:cubicBezTo>
                  <a:pt x="221352" y="3918277"/>
                  <a:pt x="14608" y="3777241"/>
                  <a:pt x="0" y="3532977"/>
                </a:cubicBezTo>
                <a:cubicBezTo>
                  <a:pt x="-28530" y="3246437"/>
                  <a:pt x="6009" y="3233312"/>
                  <a:pt x="0" y="2938666"/>
                </a:cubicBezTo>
                <a:cubicBezTo>
                  <a:pt x="-6009" y="2644020"/>
                  <a:pt x="-6155" y="2587925"/>
                  <a:pt x="0" y="2375634"/>
                </a:cubicBezTo>
                <a:cubicBezTo>
                  <a:pt x="6155" y="2163343"/>
                  <a:pt x="-17924" y="2020191"/>
                  <a:pt x="0" y="1750043"/>
                </a:cubicBezTo>
                <a:cubicBezTo>
                  <a:pt x="17924" y="1479895"/>
                  <a:pt x="-1768" y="1292680"/>
                  <a:pt x="0" y="1124452"/>
                </a:cubicBezTo>
                <a:cubicBezTo>
                  <a:pt x="1768" y="956224"/>
                  <a:pt x="-21884" y="748320"/>
                  <a:pt x="0" y="405023"/>
                </a:cubicBezTo>
                <a:close/>
              </a:path>
              <a:path w="11634951" h="3938000" stroke="0" extrusionOk="0">
                <a:moveTo>
                  <a:pt x="0" y="405023"/>
                </a:moveTo>
                <a:cubicBezTo>
                  <a:pt x="-38683" y="164567"/>
                  <a:pt x="182342" y="25803"/>
                  <a:pt x="405023" y="0"/>
                </a:cubicBezTo>
                <a:cubicBezTo>
                  <a:pt x="603995" y="25187"/>
                  <a:pt x="733048" y="12897"/>
                  <a:pt x="973331" y="0"/>
                </a:cubicBezTo>
                <a:cubicBezTo>
                  <a:pt x="1213614" y="-12897"/>
                  <a:pt x="1380149" y="27853"/>
                  <a:pt x="1758136" y="0"/>
                </a:cubicBezTo>
                <a:cubicBezTo>
                  <a:pt x="2136123" y="-27853"/>
                  <a:pt x="1966759" y="-11702"/>
                  <a:pt x="2109946" y="0"/>
                </a:cubicBezTo>
                <a:cubicBezTo>
                  <a:pt x="2253133" y="11702"/>
                  <a:pt x="2562303" y="-29986"/>
                  <a:pt x="2894751" y="0"/>
                </a:cubicBezTo>
                <a:cubicBezTo>
                  <a:pt x="3227200" y="29986"/>
                  <a:pt x="3168830" y="-1087"/>
                  <a:pt x="3246561" y="0"/>
                </a:cubicBezTo>
                <a:cubicBezTo>
                  <a:pt x="3324292" y="1087"/>
                  <a:pt x="3689745" y="15643"/>
                  <a:pt x="4031366" y="0"/>
                </a:cubicBezTo>
                <a:cubicBezTo>
                  <a:pt x="4372988" y="-15643"/>
                  <a:pt x="4427220" y="-23298"/>
                  <a:pt x="4707923" y="0"/>
                </a:cubicBezTo>
                <a:cubicBezTo>
                  <a:pt x="4988626" y="23298"/>
                  <a:pt x="5028357" y="3582"/>
                  <a:pt x="5276230" y="0"/>
                </a:cubicBezTo>
                <a:cubicBezTo>
                  <a:pt x="5524103" y="-3582"/>
                  <a:pt x="5655050" y="3924"/>
                  <a:pt x="5952787" y="0"/>
                </a:cubicBezTo>
                <a:cubicBezTo>
                  <a:pt x="6250524" y="-3924"/>
                  <a:pt x="6390664" y="8467"/>
                  <a:pt x="6737592" y="0"/>
                </a:cubicBezTo>
                <a:cubicBezTo>
                  <a:pt x="7084521" y="-8467"/>
                  <a:pt x="7101963" y="-4731"/>
                  <a:pt x="7414149" y="0"/>
                </a:cubicBezTo>
                <a:cubicBezTo>
                  <a:pt x="7726335" y="4731"/>
                  <a:pt x="7743736" y="-8138"/>
                  <a:pt x="7874207" y="0"/>
                </a:cubicBezTo>
                <a:cubicBezTo>
                  <a:pt x="8004678" y="8138"/>
                  <a:pt x="8215221" y="11164"/>
                  <a:pt x="8334266" y="0"/>
                </a:cubicBezTo>
                <a:cubicBezTo>
                  <a:pt x="8453311" y="-11164"/>
                  <a:pt x="8595531" y="6434"/>
                  <a:pt x="8794324" y="0"/>
                </a:cubicBezTo>
                <a:cubicBezTo>
                  <a:pt x="8993117" y="-6434"/>
                  <a:pt x="9047853" y="-15946"/>
                  <a:pt x="9254383" y="0"/>
                </a:cubicBezTo>
                <a:cubicBezTo>
                  <a:pt x="9460913" y="15946"/>
                  <a:pt x="9763625" y="-37328"/>
                  <a:pt x="10039188" y="0"/>
                </a:cubicBezTo>
                <a:cubicBezTo>
                  <a:pt x="10314751" y="37328"/>
                  <a:pt x="10392849" y="22509"/>
                  <a:pt x="10499247" y="0"/>
                </a:cubicBezTo>
                <a:cubicBezTo>
                  <a:pt x="10605645" y="-22509"/>
                  <a:pt x="10928806" y="-30936"/>
                  <a:pt x="11229928" y="0"/>
                </a:cubicBezTo>
                <a:cubicBezTo>
                  <a:pt x="11446816" y="33065"/>
                  <a:pt x="11648277" y="152194"/>
                  <a:pt x="11634951" y="405023"/>
                </a:cubicBezTo>
                <a:cubicBezTo>
                  <a:pt x="11660096" y="719275"/>
                  <a:pt x="11608248" y="905438"/>
                  <a:pt x="11634951" y="1061893"/>
                </a:cubicBezTo>
                <a:cubicBezTo>
                  <a:pt x="11661655" y="1218348"/>
                  <a:pt x="11637092" y="1498210"/>
                  <a:pt x="11634951" y="1718764"/>
                </a:cubicBezTo>
                <a:cubicBezTo>
                  <a:pt x="11632810" y="1939318"/>
                  <a:pt x="11612965" y="2086404"/>
                  <a:pt x="11634951" y="2375634"/>
                </a:cubicBezTo>
                <a:cubicBezTo>
                  <a:pt x="11656938" y="2664864"/>
                  <a:pt x="11658582" y="2783184"/>
                  <a:pt x="11634951" y="2907386"/>
                </a:cubicBezTo>
                <a:cubicBezTo>
                  <a:pt x="11611320" y="3031588"/>
                  <a:pt x="11606855" y="3389126"/>
                  <a:pt x="11634951" y="3532977"/>
                </a:cubicBezTo>
                <a:cubicBezTo>
                  <a:pt x="11643250" y="3746416"/>
                  <a:pt x="11422336" y="3956937"/>
                  <a:pt x="11229928" y="3938000"/>
                </a:cubicBezTo>
                <a:cubicBezTo>
                  <a:pt x="11106172" y="3960014"/>
                  <a:pt x="10933964" y="3933157"/>
                  <a:pt x="10769870" y="3938000"/>
                </a:cubicBezTo>
                <a:cubicBezTo>
                  <a:pt x="10605776" y="3942843"/>
                  <a:pt x="10490124" y="3922209"/>
                  <a:pt x="10418060" y="3938000"/>
                </a:cubicBezTo>
                <a:cubicBezTo>
                  <a:pt x="10345996" y="3953792"/>
                  <a:pt x="10168344" y="3932565"/>
                  <a:pt x="10066251" y="3938000"/>
                </a:cubicBezTo>
                <a:cubicBezTo>
                  <a:pt x="9964158" y="3943435"/>
                  <a:pt x="9696074" y="3917745"/>
                  <a:pt x="9497943" y="3938000"/>
                </a:cubicBezTo>
                <a:cubicBezTo>
                  <a:pt x="9299812" y="3958255"/>
                  <a:pt x="9045730" y="3930312"/>
                  <a:pt x="8821387" y="3938000"/>
                </a:cubicBezTo>
                <a:cubicBezTo>
                  <a:pt x="8597044" y="3945688"/>
                  <a:pt x="8338337" y="3973879"/>
                  <a:pt x="7928332" y="3938000"/>
                </a:cubicBezTo>
                <a:cubicBezTo>
                  <a:pt x="7518328" y="3902121"/>
                  <a:pt x="7539478" y="3913424"/>
                  <a:pt x="7251775" y="3938000"/>
                </a:cubicBezTo>
                <a:cubicBezTo>
                  <a:pt x="6964072" y="3962576"/>
                  <a:pt x="7059427" y="3925264"/>
                  <a:pt x="6899966" y="3938000"/>
                </a:cubicBezTo>
                <a:cubicBezTo>
                  <a:pt x="6740505" y="3950736"/>
                  <a:pt x="6499274" y="3975666"/>
                  <a:pt x="6115160" y="3938000"/>
                </a:cubicBezTo>
                <a:cubicBezTo>
                  <a:pt x="5731046" y="3900334"/>
                  <a:pt x="5817781" y="3928268"/>
                  <a:pt x="5655102" y="3938000"/>
                </a:cubicBezTo>
                <a:cubicBezTo>
                  <a:pt x="5492423" y="3947732"/>
                  <a:pt x="5114016" y="3968957"/>
                  <a:pt x="4870296" y="3938000"/>
                </a:cubicBezTo>
                <a:cubicBezTo>
                  <a:pt x="4626576" y="3907043"/>
                  <a:pt x="4434937" y="3917604"/>
                  <a:pt x="4193740" y="3938000"/>
                </a:cubicBezTo>
                <a:cubicBezTo>
                  <a:pt x="3952543" y="3958396"/>
                  <a:pt x="3948185" y="3947690"/>
                  <a:pt x="3733681" y="3938000"/>
                </a:cubicBezTo>
                <a:cubicBezTo>
                  <a:pt x="3519177" y="3928310"/>
                  <a:pt x="3123996" y="3933465"/>
                  <a:pt x="2840627" y="3938000"/>
                </a:cubicBezTo>
                <a:cubicBezTo>
                  <a:pt x="2557258" y="3942535"/>
                  <a:pt x="2472166" y="3933124"/>
                  <a:pt x="2272319" y="3938000"/>
                </a:cubicBezTo>
                <a:cubicBezTo>
                  <a:pt x="2072472" y="3942876"/>
                  <a:pt x="1791408" y="3953207"/>
                  <a:pt x="1487513" y="3938000"/>
                </a:cubicBezTo>
                <a:cubicBezTo>
                  <a:pt x="1183618" y="3922793"/>
                  <a:pt x="846398" y="3905104"/>
                  <a:pt x="405023" y="3938000"/>
                </a:cubicBezTo>
                <a:cubicBezTo>
                  <a:pt x="188554" y="3928314"/>
                  <a:pt x="7065" y="3770605"/>
                  <a:pt x="0" y="3532977"/>
                </a:cubicBezTo>
                <a:cubicBezTo>
                  <a:pt x="-26422" y="3282272"/>
                  <a:pt x="-19526" y="3155653"/>
                  <a:pt x="0" y="3001225"/>
                </a:cubicBezTo>
                <a:cubicBezTo>
                  <a:pt x="19526" y="2846797"/>
                  <a:pt x="28510" y="2660386"/>
                  <a:pt x="0" y="2406914"/>
                </a:cubicBezTo>
                <a:cubicBezTo>
                  <a:pt x="-28510" y="2153442"/>
                  <a:pt x="26511" y="1933943"/>
                  <a:pt x="0" y="1718764"/>
                </a:cubicBezTo>
                <a:cubicBezTo>
                  <a:pt x="-26511" y="1503585"/>
                  <a:pt x="-18228" y="1406873"/>
                  <a:pt x="0" y="1155732"/>
                </a:cubicBezTo>
                <a:cubicBezTo>
                  <a:pt x="18228" y="904591"/>
                  <a:pt x="5717" y="620673"/>
                  <a:pt x="0" y="40502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 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p:txBody>
      </p:sp>
      <p:sp>
        <p:nvSpPr>
          <p:cNvPr id="3" name="Rectangle: Diagonal Corners Rounded 2">
            <a:extLst>
              <a:ext uri="{FF2B5EF4-FFF2-40B4-BE49-F238E27FC236}">
                <a16:creationId xmlns:a16="http://schemas.microsoft.com/office/drawing/2014/main" xmlns=""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4" name="Picture 3">
            <a:extLst>
              <a:ext uri="{FF2B5EF4-FFF2-40B4-BE49-F238E27FC236}">
                <a16:creationId xmlns:a16="http://schemas.microsoft.com/office/drawing/2014/main" xmlns="" id="{07A349ED-1F23-DE7C-750E-F992A74A1260}"/>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5078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xmlns=""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xmlns=""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xmlns=""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xmlns=""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xmlns=""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xmlns=""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xmlns=""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xmlns=""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xmlns=""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xmlns=""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xmlns=""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xmlns=""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xmlns=""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xmlns=""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xmlns=""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xmlns=""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xmlns="" id="{48B5AFFF-9139-4E2C-83D7-8C34EBB18F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xmlns=""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xmlns="" id="{A50C878B-8824-4A0F-92E1-72D92B67E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xmlns=""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xmlns="" id="{D85A1F16-0BC6-447D-84CE-F95601F76617}"/>
              </a:ext>
            </a:extLst>
          </p:cNvPr>
          <p:cNvSpPr txBox="1"/>
          <p:nvPr/>
        </p:nvSpPr>
        <p:spPr>
          <a:xfrm>
            <a:off x="3020883" y="2712351"/>
            <a:ext cx="62929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Trước</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ngày</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xa</a:t>
            </a:r>
            <a:r>
              <a:rPr kumimoji="0" lang="en-US" sz="48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quê</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48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xmlns=""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xmlns=""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xmlns=""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xmlns=""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xmlns=""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xmlns="" id="{7DE4AAAE-2225-49C9-A036-D40A379F8469}"/>
              </a:ext>
            </a:extLst>
          </p:cNvPr>
          <p:cNvGrpSpPr/>
          <p:nvPr/>
        </p:nvGrpSpPr>
        <p:grpSpPr>
          <a:xfrm>
            <a:off x="1436914" y="2478569"/>
            <a:ext cx="3342112" cy="618952"/>
            <a:chOff x="2166304" y="2478569"/>
            <a:chExt cx="2612722" cy="618952"/>
          </a:xfrm>
        </p:grpSpPr>
        <p:sp>
          <p:nvSpPr>
            <p:cNvPr id="14" name="TextBox 13">
              <a:extLst>
                <a:ext uri="{FF2B5EF4-FFF2-40B4-BE49-F238E27FC236}">
                  <a16:creationId xmlns:a16="http://schemas.microsoft.com/office/drawing/2014/main" xmlns="" id="{665A8BB9-DFCA-485E-9EA9-00C68E499970}"/>
                </a:ext>
              </a:extLst>
            </p:cNvPr>
            <p:cNvSpPr txBox="1"/>
            <p:nvPr/>
          </p:nvSpPr>
          <p:spPr>
            <a:xfrm>
              <a:off x="2770036" y="2507898"/>
              <a:ext cx="20089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ngợm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xmlns=""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xmlns=""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xmlns=""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xmlns=""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xmlns="" id="{123C7678-9250-4C5D-9ACE-B74213D91016}"/>
                  </a:ext>
                </a:extLst>
              </p:cNvPr>
              <p:cNvSpPr txBox="1"/>
              <p:nvPr/>
            </p:nvSpPr>
            <p:spPr>
              <a:xfrm>
                <a:off x="5046711" y="2742646"/>
                <a:ext cx="5320528"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hay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nghịch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xmlns=""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xmlns=""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xmlns="" id="{E930E69D-B040-4520-ADD4-62A54BB8A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xmlns=""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xmlns=""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xmlns="" id="{9F4778B8-12F5-4107-A151-DBFB0F95C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xmlns="" id="{7DE4AAAE-2225-49C9-A036-D40A379F8469}"/>
              </a:ext>
            </a:extLst>
          </p:cNvPr>
          <p:cNvGrpSpPr/>
          <p:nvPr/>
        </p:nvGrpSpPr>
        <p:grpSpPr>
          <a:xfrm>
            <a:off x="1436914" y="2478569"/>
            <a:ext cx="3342112" cy="798770"/>
            <a:chOff x="2166304" y="2478569"/>
            <a:chExt cx="2612722" cy="798770"/>
          </a:xfrm>
        </p:grpSpPr>
        <p:sp>
          <p:nvSpPr>
            <p:cNvPr id="14" name="TextBox 13">
              <a:extLst>
                <a:ext uri="{FF2B5EF4-FFF2-40B4-BE49-F238E27FC236}">
                  <a16:creationId xmlns:a16="http://schemas.microsoft.com/office/drawing/2014/main" xmlns="" id="{665A8BB9-DFCA-485E-9EA9-00C68E499970}"/>
                </a:ext>
              </a:extLst>
            </p:cNvPr>
            <p:cNvSpPr txBox="1"/>
            <p:nvPr/>
          </p:nvSpPr>
          <p:spPr>
            <a:xfrm>
              <a:off x="2770036" y="2507898"/>
              <a:ext cx="20089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Gồ</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ghề</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xmlns=""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xmlns="" id="{39099D9B-D692-478D-AE0C-D2609A1F7C53}"/>
              </a:ext>
            </a:extLst>
          </p:cNvPr>
          <p:cNvGrpSpPr/>
          <p:nvPr/>
        </p:nvGrpSpPr>
        <p:grpSpPr>
          <a:xfrm>
            <a:off x="4532056" y="2232407"/>
            <a:ext cx="7083000" cy="1200329"/>
            <a:chOff x="4532056" y="2232407"/>
            <a:chExt cx="7083000" cy="1200329"/>
          </a:xfrm>
        </p:grpSpPr>
        <p:sp>
          <p:nvSpPr>
            <p:cNvPr id="22" name="Rectangle: Rounded Corners 21">
              <a:extLst>
                <a:ext uri="{FF2B5EF4-FFF2-40B4-BE49-F238E27FC236}">
                  <a16:creationId xmlns:a16="http://schemas.microsoft.com/office/drawing/2014/main" xmlns="" id="{49B22468-FD17-4AE4-999B-F9449E73C0FE}"/>
                </a:ext>
              </a:extLst>
            </p:cNvPr>
            <p:cNvSpPr/>
            <p:nvPr/>
          </p:nvSpPr>
          <p:spPr>
            <a:xfrm>
              <a:off x="4829014" y="2264265"/>
              <a:ext cx="6579215" cy="1041266"/>
            </a:xfrm>
            <a:custGeom>
              <a:avLst/>
              <a:gdLst>
                <a:gd name="connsiteX0" fmla="*/ 0 w 6579215"/>
                <a:gd name="connsiteY0" fmla="*/ 173548 h 1041266"/>
                <a:gd name="connsiteX1" fmla="*/ 173548 w 6579215"/>
                <a:gd name="connsiteY1" fmla="*/ 0 h 1041266"/>
                <a:gd name="connsiteX2" fmla="*/ 803684 w 6579215"/>
                <a:gd name="connsiteY2" fmla="*/ 0 h 1041266"/>
                <a:gd name="connsiteX3" fmla="*/ 1371500 w 6579215"/>
                <a:gd name="connsiteY3" fmla="*/ 0 h 1041266"/>
                <a:gd name="connsiteX4" fmla="*/ 2126279 w 6579215"/>
                <a:gd name="connsiteY4" fmla="*/ 0 h 1041266"/>
                <a:gd name="connsiteX5" fmla="*/ 2881057 w 6579215"/>
                <a:gd name="connsiteY5" fmla="*/ 0 h 1041266"/>
                <a:gd name="connsiteX6" fmla="*/ 3573515 w 6579215"/>
                <a:gd name="connsiteY6" fmla="*/ 0 h 1041266"/>
                <a:gd name="connsiteX7" fmla="*/ 4141330 w 6579215"/>
                <a:gd name="connsiteY7" fmla="*/ 0 h 1041266"/>
                <a:gd name="connsiteX8" fmla="*/ 4896109 w 6579215"/>
                <a:gd name="connsiteY8" fmla="*/ 0 h 1041266"/>
                <a:gd name="connsiteX9" fmla="*/ 5526246 w 6579215"/>
                <a:gd name="connsiteY9" fmla="*/ 0 h 1041266"/>
                <a:gd name="connsiteX10" fmla="*/ 6405667 w 6579215"/>
                <a:gd name="connsiteY10" fmla="*/ 0 h 1041266"/>
                <a:gd name="connsiteX11" fmla="*/ 6579215 w 6579215"/>
                <a:gd name="connsiteY11" fmla="*/ 173548 h 1041266"/>
                <a:gd name="connsiteX12" fmla="*/ 6579215 w 6579215"/>
                <a:gd name="connsiteY12" fmla="*/ 867718 h 1041266"/>
                <a:gd name="connsiteX13" fmla="*/ 6405667 w 6579215"/>
                <a:gd name="connsiteY13" fmla="*/ 1041266 h 1041266"/>
                <a:gd name="connsiteX14" fmla="*/ 5900173 w 6579215"/>
                <a:gd name="connsiteY14" fmla="*/ 1041266 h 1041266"/>
                <a:gd name="connsiteX15" fmla="*/ 5270036 w 6579215"/>
                <a:gd name="connsiteY15" fmla="*/ 1041266 h 1041266"/>
                <a:gd name="connsiteX16" fmla="*/ 4764542 w 6579215"/>
                <a:gd name="connsiteY16" fmla="*/ 1041266 h 1041266"/>
                <a:gd name="connsiteX17" fmla="*/ 4196727 w 6579215"/>
                <a:gd name="connsiteY17" fmla="*/ 1041266 h 1041266"/>
                <a:gd name="connsiteX18" fmla="*/ 3441948 w 6579215"/>
                <a:gd name="connsiteY18" fmla="*/ 1041266 h 1041266"/>
                <a:gd name="connsiteX19" fmla="*/ 2624848 w 6579215"/>
                <a:gd name="connsiteY19" fmla="*/ 1041266 h 1041266"/>
                <a:gd name="connsiteX20" fmla="*/ 2119354 w 6579215"/>
                <a:gd name="connsiteY20" fmla="*/ 1041266 h 1041266"/>
                <a:gd name="connsiteX21" fmla="*/ 1426896 w 6579215"/>
                <a:gd name="connsiteY21" fmla="*/ 1041266 h 1041266"/>
                <a:gd name="connsiteX22" fmla="*/ 796760 w 6579215"/>
                <a:gd name="connsiteY22" fmla="*/ 1041266 h 1041266"/>
                <a:gd name="connsiteX23" fmla="*/ 173548 w 6579215"/>
                <a:gd name="connsiteY23" fmla="*/ 1041266 h 1041266"/>
                <a:gd name="connsiteX24" fmla="*/ 0 w 6579215"/>
                <a:gd name="connsiteY24" fmla="*/ 867718 h 1041266"/>
                <a:gd name="connsiteX25" fmla="*/ 0 w 6579215"/>
                <a:gd name="connsiteY25"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79215" h="1041266" fill="none" extrusionOk="0">
                  <a:moveTo>
                    <a:pt x="0" y="173548"/>
                  </a:moveTo>
                  <a:cubicBezTo>
                    <a:pt x="2186" y="78880"/>
                    <a:pt x="92610" y="-12945"/>
                    <a:pt x="173548" y="0"/>
                  </a:cubicBezTo>
                  <a:cubicBezTo>
                    <a:pt x="429041" y="-24606"/>
                    <a:pt x="518926" y="-5592"/>
                    <a:pt x="803684" y="0"/>
                  </a:cubicBezTo>
                  <a:cubicBezTo>
                    <a:pt x="1088442" y="5592"/>
                    <a:pt x="1200470" y="21140"/>
                    <a:pt x="1371500" y="0"/>
                  </a:cubicBezTo>
                  <a:cubicBezTo>
                    <a:pt x="1542530" y="-21140"/>
                    <a:pt x="1887465" y="4787"/>
                    <a:pt x="2126279" y="0"/>
                  </a:cubicBezTo>
                  <a:cubicBezTo>
                    <a:pt x="2365093" y="-4787"/>
                    <a:pt x="2670629" y="890"/>
                    <a:pt x="2881057" y="0"/>
                  </a:cubicBezTo>
                  <a:cubicBezTo>
                    <a:pt x="3091485" y="-890"/>
                    <a:pt x="3253908" y="32608"/>
                    <a:pt x="3573515" y="0"/>
                  </a:cubicBezTo>
                  <a:cubicBezTo>
                    <a:pt x="3893122" y="-32608"/>
                    <a:pt x="3983710" y="27307"/>
                    <a:pt x="4141330" y="0"/>
                  </a:cubicBezTo>
                  <a:cubicBezTo>
                    <a:pt x="4298951" y="-27307"/>
                    <a:pt x="4719916" y="-10322"/>
                    <a:pt x="4896109" y="0"/>
                  </a:cubicBezTo>
                  <a:cubicBezTo>
                    <a:pt x="5072302" y="10322"/>
                    <a:pt x="5232129" y="14605"/>
                    <a:pt x="5526246" y="0"/>
                  </a:cubicBezTo>
                  <a:cubicBezTo>
                    <a:pt x="5820363" y="-14605"/>
                    <a:pt x="6028893" y="-35667"/>
                    <a:pt x="6405667" y="0"/>
                  </a:cubicBezTo>
                  <a:cubicBezTo>
                    <a:pt x="6510110" y="-1633"/>
                    <a:pt x="6569304" y="69514"/>
                    <a:pt x="6579215" y="173548"/>
                  </a:cubicBezTo>
                  <a:cubicBezTo>
                    <a:pt x="6562675" y="421604"/>
                    <a:pt x="6552982" y="694063"/>
                    <a:pt x="6579215" y="867718"/>
                  </a:cubicBezTo>
                  <a:cubicBezTo>
                    <a:pt x="6587447" y="962661"/>
                    <a:pt x="6499916" y="1034732"/>
                    <a:pt x="6405667" y="1041266"/>
                  </a:cubicBezTo>
                  <a:cubicBezTo>
                    <a:pt x="6239290" y="1029990"/>
                    <a:pt x="6152901" y="1044694"/>
                    <a:pt x="5900173" y="1041266"/>
                  </a:cubicBezTo>
                  <a:cubicBezTo>
                    <a:pt x="5647445" y="1037838"/>
                    <a:pt x="5543645" y="1063275"/>
                    <a:pt x="5270036" y="1041266"/>
                  </a:cubicBezTo>
                  <a:cubicBezTo>
                    <a:pt x="4996427" y="1019257"/>
                    <a:pt x="4875419" y="1026189"/>
                    <a:pt x="4764542" y="1041266"/>
                  </a:cubicBezTo>
                  <a:cubicBezTo>
                    <a:pt x="4653665" y="1056343"/>
                    <a:pt x="4459914" y="1036440"/>
                    <a:pt x="4196727" y="1041266"/>
                  </a:cubicBezTo>
                  <a:cubicBezTo>
                    <a:pt x="3933540" y="1046092"/>
                    <a:pt x="3783521" y="1024123"/>
                    <a:pt x="3441948" y="1041266"/>
                  </a:cubicBezTo>
                  <a:cubicBezTo>
                    <a:pt x="3100375" y="1058409"/>
                    <a:pt x="2900214" y="1036432"/>
                    <a:pt x="2624848" y="1041266"/>
                  </a:cubicBezTo>
                  <a:cubicBezTo>
                    <a:pt x="2349482" y="1046100"/>
                    <a:pt x="2311568" y="1060324"/>
                    <a:pt x="2119354" y="1041266"/>
                  </a:cubicBezTo>
                  <a:cubicBezTo>
                    <a:pt x="1927140" y="1022208"/>
                    <a:pt x="1652380" y="1009330"/>
                    <a:pt x="1426896" y="1041266"/>
                  </a:cubicBezTo>
                  <a:cubicBezTo>
                    <a:pt x="1201412" y="1073202"/>
                    <a:pt x="1098454" y="1010662"/>
                    <a:pt x="796760" y="1041266"/>
                  </a:cubicBezTo>
                  <a:cubicBezTo>
                    <a:pt x="495066" y="1071870"/>
                    <a:pt x="348816" y="1037444"/>
                    <a:pt x="173548" y="1041266"/>
                  </a:cubicBezTo>
                  <a:cubicBezTo>
                    <a:pt x="71045" y="1041832"/>
                    <a:pt x="-4408" y="965142"/>
                    <a:pt x="0" y="867718"/>
                  </a:cubicBezTo>
                  <a:cubicBezTo>
                    <a:pt x="-17200" y="591132"/>
                    <a:pt x="-11856" y="419746"/>
                    <a:pt x="0" y="173548"/>
                  </a:cubicBezTo>
                  <a:close/>
                </a:path>
                <a:path w="6579215" h="1041266" stroke="0" extrusionOk="0">
                  <a:moveTo>
                    <a:pt x="0" y="173548"/>
                  </a:moveTo>
                  <a:cubicBezTo>
                    <a:pt x="-7060" y="77670"/>
                    <a:pt x="79871" y="1055"/>
                    <a:pt x="173548" y="0"/>
                  </a:cubicBezTo>
                  <a:cubicBezTo>
                    <a:pt x="423844" y="29040"/>
                    <a:pt x="604775" y="-22335"/>
                    <a:pt x="866006" y="0"/>
                  </a:cubicBezTo>
                  <a:cubicBezTo>
                    <a:pt x="1127237" y="22335"/>
                    <a:pt x="1307381" y="31948"/>
                    <a:pt x="1620785" y="0"/>
                  </a:cubicBezTo>
                  <a:cubicBezTo>
                    <a:pt x="1934189" y="-31948"/>
                    <a:pt x="2086360" y="-30833"/>
                    <a:pt x="2250921" y="0"/>
                  </a:cubicBezTo>
                  <a:cubicBezTo>
                    <a:pt x="2415482" y="30833"/>
                    <a:pt x="2634373" y="-9448"/>
                    <a:pt x="3005700" y="0"/>
                  </a:cubicBezTo>
                  <a:cubicBezTo>
                    <a:pt x="3377027" y="9448"/>
                    <a:pt x="3363375" y="-20890"/>
                    <a:pt x="3511194" y="0"/>
                  </a:cubicBezTo>
                  <a:cubicBezTo>
                    <a:pt x="3659013" y="20890"/>
                    <a:pt x="3844332" y="19423"/>
                    <a:pt x="4079009" y="0"/>
                  </a:cubicBezTo>
                  <a:cubicBezTo>
                    <a:pt x="4313686" y="-19423"/>
                    <a:pt x="4480258" y="-28531"/>
                    <a:pt x="4833788" y="0"/>
                  </a:cubicBezTo>
                  <a:cubicBezTo>
                    <a:pt x="5187318" y="28531"/>
                    <a:pt x="5355888" y="11707"/>
                    <a:pt x="5588567" y="0"/>
                  </a:cubicBezTo>
                  <a:cubicBezTo>
                    <a:pt x="5821246" y="-11707"/>
                    <a:pt x="6075300" y="2505"/>
                    <a:pt x="6405667" y="0"/>
                  </a:cubicBezTo>
                  <a:cubicBezTo>
                    <a:pt x="6509235" y="-2762"/>
                    <a:pt x="6573702" y="79249"/>
                    <a:pt x="6579215" y="173548"/>
                  </a:cubicBezTo>
                  <a:cubicBezTo>
                    <a:pt x="6580708" y="392554"/>
                    <a:pt x="6606627" y="659816"/>
                    <a:pt x="6579215" y="867718"/>
                  </a:cubicBezTo>
                  <a:cubicBezTo>
                    <a:pt x="6597932" y="977095"/>
                    <a:pt x="6507784" y="1046769"/>
                    <a:pt x="6405667" y="1041266"/>
                  </a:cubicBezTo>
                  <a:cubicBezTo>
                    <a:pt x="6119796" y="1041767"/>
                    <a:pt x="5928376" y="1027621"/>
                    <a:pt x="5650888" y="1041266"/>
                  </a:cubicBezTo>
                  <a:cubicBezTo>
                    <a:pt x="5373400" y="1054911"/>
                    <a:pt x="5239087" y="1047719"/>
                    <a:pt x="4833788" y="1041266"/>
                  </a:cubicBezTo>
                  <a:cubicBezTo>
                    <a:pt x="4428489" y="1034813"/>
                    <a:pt x="4319342" y="1051429"/>
                    <a:pt x="4016688" y="1041266"/>
                  </a:cubicBezTo>
                  <a:cubicBezTo>
                    <a:pt x="3714034" y="1031103"/>
                    <a:pt x="3641436" y="1034808"/>
                    <a:pt x="3448873" y="1041266"/>
                  </a:cubicBezTo>
                  <a:cubicBezTo>
                    <a:pt x="3256311" y="1047724"/>
                    <a:pt x="3095479" y="1019895"/>
                    <a:pt x="2818736" y="1041266"/>
                  </a:cubicBezTo>
                  <a:cubicBezTo>
                    <a:pt x="2541993" y="1062637"/>
                    <a:pt x="2441762" y="1036247"/>
                    <a:pt x="2250921" y="1041266"/>
                  </a:cubicBezTo>
                  <a:cubicBezTo>
                    <a:pt x="2060080" y="1046285"/>
                    <a:pt x="1860948" y="1037998"/>
                    <a:pt x="1620785" y="1041266"/>
                  </a:cubicBezTo>
                  <a:cubicBezTo>
                    <a:pt x="1380622" y="1044534"/>
                    <a:pt x="1265412" y="1052346"/>
                    <a:pt x="1115290" y="1041266"/>
                  </a:cubicBezTo>
                  <a:cubicBezTo>
                    <a:pt x="965169" y="1030186"/>
                    <a:pt x="529409" y="999607"/>
                    <a:pt x="173548" y="1041266"/>
                  </a:cubicBezTo>
                  <a:cubicBezTo>
                    <a:pt x="86697" y="1028494"/>
                    <a:pt x="-8469" y="966843"/>
                    <a:pt x="0" y="867718"/>
                  </a:cubicBezTo>
                  <a:cubicBezTo>
                    <a:pt x="11151" y="544630"/>
                    <a:pt x="9763" y="3701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5DB52E37-4BB3-4490-81FF-051B0A664769}"/>
                </a:ext>
              </a:extLst>
            </p:cNvPr>
            <p:cNvGrpSpPr/>
            <p:nvPr/>
          </p:nvGrpSpPr>
          <p:grpSpPr>
            <a:xfrm>
              <a:off x="4532056" y="2232407"/>
              <a:ext cx="7083000" cy="1200329"/>
              <a:chOff x="4582044" y="2503160"/>
              <a:chExt cx="7083000" cy="1200329"/>
            </a:xfrm>
          </p:grpSpPr>
          <p:pic>
            <p:nvPicPr>
              <p:cNvPr id="20" name="Picture 19" descr="Background pattern&#10;&#10;Description automatically generated with medium confidence">
                <a:extLst>
                  <a:ext uri="{FF2B5EF4-FFF2-40B4-BE49-F238E27FC236}">
                    <a16:creationId xmlns:a16="http://schemas.microsoft.com/office/drawing/2014/main" xmlns="" id="{0008D002-87F5-446E-8EE1-87B0192B4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xmlns="" id="{123C7678-9250-4C5D-9ACE-B74213D91016}"/>
                  </a:ext>
                </a:extLst>
              </p:cNvPr>
              <p:cNvSpPr txBox="1"/>
              <p:nvPr/>
            </p:nvSpPr>
            <p:spPr>
              <a:xfrm>
                <a:off x="5144681" y="2503160"/>
                <a:ext cx="6520363"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49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xmlns=""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16" name="Rectangle: Rounded Corners 15">
              <a:extLst>
                <a:ext uri="{FF2B5EF4-FFF2-40B4-BE49-F238E27FC236}">
                  <a16:creationId xmlns:a16="http://schemas.microsoft.com/office/drawing/2014/main" xmlns=""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xmlns=""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xmlns=""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xmlns=""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xmlns=""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ea typeface="+mn-ea"/>
                  <a:cs typeface="+mn-cs"/>
                </a:rPr>
                <a:t>Tìm chi tiết thể hiện cảm xúc của bạn nhỏ khi biết tin sẽ chuyển lên thành phố học</a:t>
              </a:r>
              <a:endParaRPr kumimoji="0" lang="en-US" sz="3000" b="1" i="0" u="none" strike="noStrike" kern="1200" cap="none" spc="0" normalizeH="0" baseline="0" noProof="0" dirty="0">
                <a:ln>
                  <a:noFill/>
                </a:ln>
                <a:solidFill>
                  <a:srgbClr val="7030A0"/>
                </a:solidFill>
                <a:effectLst/>
                <a:uLnTx/>
                <a:uFillTx/>
                <a:ea typeface="+mn-ea"/>
                <a:cs typeface="+mn-cs"/>
              </a:endParaRPr>
            </a:p>
          </p:txBody>
        </p:sp>
        <p:pic>
          <p:nvPicPr>
            <p:cNvPr id="9" name="Picture 8">
              <a:extLst>
                <a:ext uri="{FF2B5EF4-FFF2-40B4-BE49-F238E27FC236}">
                  <a16:creationId xmlns:a16="http://schemas.microsoft.com/office/drawing/2014/main" xmlns=""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sp>
        <p:nvSpPr>
          <p:cNvPr id="2" name="Rectangle: Rounded Corners 1">
            <a:extLst>
              <a:ext uri="{FF2B5EF4-FFF2-40B4-BE49-F238E27FC236}">
                <a16:creationId xmlns:a16="http://schemas.microsoft.com/office/drawing/2014/main" xmlns="" id="{A8F6AC30-8848-0FB3-3927-FF8D8C70EA1F}"/>
              </a:ext>
            </a:extLst>
          </p:cNvPr>
          <p:cNvSpPr/>
          <p:nvPr/>
        </p:nvSpPr>
        <p:spPr>
          <a:xfrm>
            <a:off x="522514" y="2416629"/>
            <a:ext cx="11385706" cy="2471057"/>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libri" panose="020F0502020204030204" pitchFamily="34" charset="0"/>
                <a:cs typeface="Calibri" panose="020F0502020204030204" pitchFamily="34" charset="0"/>
              </a:rPr>
              <a:t>Bố quyết định cho tôi lên thành phố học. Nghe bố nói, tôi và khóc như khi bị đòn oan. Tôi không muốn đi nhưng vẫn phải chuẩn bị lên đường.</a:t>
            </a:r>
          </a:p>
        </p:txBody>
      </p:sp>
      <p:sp>
        <p:nvSpPr>
          <p:cNvPr id="4" name="Rectangle: Rounded Corners 3">
            <a:extLst>
              <a:ext uri="{FF2B5EF4-FFF2-40B4-BE49-F238E27FC236}">
                <a16:creationId xmlns:a16="http://schemas.microsoft.com/office/drawing/2014/main" xmlns="" id="{41A91CE5-ED66-5773-7F95-8F0EC0C09795}"/>
              </a:ext>
            </a:extLst>
          </p:cNvPr>
          <p:cNvSpPr/>
          <p:nvPr/>
        </p:nvSpPr>
        <p:spPr>
          <a:xfrm>
            <a:off x="9840686" y="2797629"/>
            <a:ext cx="2046514" cy="5769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BBAC1C20-15AF-707A-E63D-3CB9AF73B403}"/>
              </a:ext>
            </a:extLst>
          </p:cNvPr>
          <p:cNvSpPr/>
          <p:nvPr/>
        </p:nvSpPr>
        <p:spPr>
          <a:xfrm>
            <a:off x="609599" y="3407229"/>
            <a:ext cx="11157857"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1F49B10C-537E-B182-23FF-F4DCE2C13F3D}"/>
              </a:ext>
            </a:extLst>
          </p:cNvPr>
          <p:cNvSpPr/>
          <p:nvPr/>
        </p:nvSpPr>
        <p:spPr>
          <a:xfrm>
            <a:off x="642257" y="4038600"/>
            <a:ext cx="8109858" cy="50074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A553757-54C6-41C2-B273-8BB45BF14FBD}"/>
              </a:ext>
            </a:extLst>
          </p:cNvPr>
          <p:cNvSpPr/>
          <p:nvPr/>
        </p:nvSpPr>
        <p:spPr>
          <a:xfrm>
            <a:off x="281354" y="742869"/>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0351874-1D73-48F1-A87F-A47547860B63}"/>
              </a:ext>
            </a:extLst>
          </p:cNvPr>
          <p:cNvGrpSpPr/>
          <p:nvPr/>
        </p:nvGrpSpPr>
        <p:grpSpPr>
          <a:xfrm>
            <a:off x="1024171" y="327744"/>
            <a:ext cx="10024829" cy="1228913"/>
            <a:chOff x="2548171" y="115395"/>
            <a:chExt cx="10024829" cy="1228913"/>
          </a:xfrm>
        </p:grpSpPr>
        <p:grpSp>
          <p:nvGrpSpPr>
            <p:cNvPr id="9" name="Group 8">
              <a:extLst>
                <a:ext uri="{FF2B5EF4-FFF2-40B4-BE49-F238E27FC236}">
                  <a16:creationId xmlns:a16="http://schemas.microsoft.com/office/drawing/2014/main" xmlns="" id="{6A1679AA-7D9B-40C9-BCD9-6143EA2A6960}"/>
                </a:ext>
              </a:extLst>
            </p:cNvPr>
            <p:cNvGrpSpPr/>
            <p:nvPr/>
          </p:nvGrpSpPr>
          <p:grpSpPr>
            <a:xfrm>
              <a:off x="2909046" y="115395"/>
              <a:ext cx="9663954" cy="1228913"/>
              <a:chOff x="2770094" y="1204605"/>
              <a:chExt cx="9663954" cy="1228913"/>
            </a:xfrm>
          </p:grpSpPr>
          <p:sp>
            <p:nvSpPr>
              <p:cNvPr id="10" name="Rectangle: Rounded Corners 9">
                <a:extLst>
                  <a:ext uri="{FF2B5EF4-FFF2-40B4-BE49-F238E27FC236}">
                    <a16:creationId xmlns:a16="http://schemas.microsoft.com/office/drawing/2014/main" xmlns="" id="{063D3521-78CF-44A2-95DA-92934FADCCF2}"/>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E007E16-8115-4334-86BC-5F16671AB63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Buổi chia tay của bạn nhỏ với thầy giáo và các bạn có gì đặc biệt?</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xmlns="" id="{8A2F7126-57FC-49AD-B163-B24AC95D46AE}"/>
                </a:ext>
              </a:extLst>
            </p:cNvPr>
            <p:cNvPicPr>
              <a:picLocks noChangeAspect="1"/>
            </p:cNvPicPr>
            <p:nvPr/>
          </p:nvPicPr>
          <p:blipFill>
            <a:blip r:embed="rId4"/>
            <a:stretch>
              <a:fillRect/>
            </a:stretch>
          </p:blipFill>
          <p:spPr>
            <a:xfrm rot="1509629">
              <a:off x="2548171" y="226317"/>
              <a:ext cx="730125" cy="907287"/>
            </a:xfrm>
            <a:prstGeom prst="rect">
              <a:avLst/>
            </a:prstGeom>
          </p:spPr>
        </p:pic>
      </p:grpSp>
      <p:pic>
        <p:nvPicPr>
          <p:cNvPr id="16" name="Picture 15" descr="A picture containing text, night sky&#10;&#10;Description automatically generated">
            <a:extLst>
              <a:ext uri="{FF2B5EF4-FFF2-40B4-BE49-F238E27FC236}">
                <a16:creationId xmlns:a16="http://schemas.microsoft.com/office/drawing/2014/main" xmlns=""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50" y="2507996"/>
            <a:ext cx="12192000" cy="4350004"/>
          </a:xfrm>
          <a:prstGeom prst="rect">
            <a:avLst/>
          </a:prstGeom>
        </p:spPr>
      </p:pic>
      <p:sp>
        <p:nvSpPr>
          <p:cNvPr id="3" name="Rectangle: Rounded Corners 2">
            <a:extLst>
              <a:ext uri="{FF2B5EF4-FFF2-40B4-BE49-F238E27FC236}">
                <a16:creationId xmlns:a16="http://schemas.microsoft.com/office/drawing/2014/main" xmlns="" id="{1354C328-3CB7-DDA0-2DAE-6C2C3046DB94}"/>
              </a:ext>
            </a:extLst>
          </p:cNvPr>
          <p:cNvSpPr/>
          <p:nvPr/>
        </p:nvSpPr>
        <p:spPr>
          <a:xfrm>
            <a:off x="382126" y="1828801"/>
            <a:ext cx="11330903" cy="4572000"/>
          </a:xfrm>
          <a:custGeom>
            <a:avLst/>
            <a:gdLst>
              <a:gd name="connsiteX0" fmla="*/ 0 w 11330903"/>
              <a:gd name="connsiteY0" fmla="*/ 470230 h 4572000"/>
              <a:gd name="connsiteX1" fmla="*/ 470230 w 11330903"/>
              <a:gd name="connsiteY1" fmla="*/ 0 h 4572000"/>
              <a:gd name="connsiteX2" fmla="*/ 955117 w 11330903"/>
              <a:gd name="connsiteY2" fmla="*/ 0 h 4572000"/>
              <a:gd name="connsiteX3" fmla="*/ 1751718 w 11330903"/>
              <a:gd name="connsiteY3" fmla="*/ 0 h 4572000"/>
              <a:gd name="connsiteX4" fmla="*/ 2548319 w 11330903"/>
              <a:gd name="connsiteY4" fmla="*/ 0 h 4572000"/>
              <a:gd name="connsiteX5" fmla="*/ 3344919 w 11330903"/>
              <a:gd name="connsiteY5" fmla="*/ 0 h 4572000"/>
              <a:gd name="connsiteX6" fmla="*/ 3725902 w 11330903"/>
              <a:gd name="connsiteY6" fmla="*/ 0 h 4572000"/>
              <a:gd name="connsiteX7" fmla="*/ 4106885 w 11330903"/>
              <a:gd name="connsiteY7" fmla="*/ 0 h 4572000"/>
              <a:gd name="connsiteX8" fmla="*/ 4799581 w 11330903"/>
              <a:gd name="connsiteY8" fmla="*/ 0 h 4572000"/>
              <a:gd name="connsiteX9" fmla="*/ 5596182 w 11330903"/>
              <a:gd name="connsiteY9" fmla="*/ 0 h 4572000"/>
              <a:gd name="connsiteX10" fmla="*/ 5977165 w 11330903"/>
              <a:gd name="connsiteY10" fmla="*/ 0 h 4572000"/>
              <a:gd name="connsiteX11" fmla="*/ 6877670 w 11330903"/>
              <a:gd name="connsiteY11" fmla="*/ 0 h 4572000"/>
              <a:gd name="connsiteX12" fmla="*/ 7466462 w 11330903"/>
              <a:gd name="connsiteY12" fmla="*/ 0 h 4572000"/>
              <a:gd name="connsiteX13" fmla="*/ 8055253 w 11330903"/>
              <a:gd name="connsiteY13" fmla="*/ 0 h 4572000"/>
              <a:gd name="connsiteX14" fmla="*/ 8436236 w 11330903"/>
              <a:gd name="connsiteY14" fmla="*/ 0 h 4572000"/>
              <a:gd name="connsiteX15" fmla="*/ 9232837 w 11330903"/>
              <a:gd name="connsiteY15" fmla="*/ 0 h 4572000"/>
              <a:gd name="connsiteX16" fmla="*/ 10133342 w 11330903"/>
              <a:gd name="connsiteY16" fmla="*/ 0 h 4572000"/>
              <a:gd name="connsiteX17" fmla="*/ 10860673 w 11330903"/>
              <a:gd name="connsiteY17" fmla="*/ 0 h 4572000"/>
              <a:gd name="connsiteX18" fmla="*/ 11330903 w 11330903"/>
              <a:gd name="connsiteY18" fmla="*/ 470230 h 4572000"/>
              <a:gd name="connsiteX19" fmla="*/ 11330903 w 11330903"/>
              <a:gd name="connsiteY19" fmla="*/ 1148117 h 4572000"/>
              <a:gd name="connsiteX20" fmla="*/ 11330903 w 11330903"/>
              <a:gd name="connsiteY20" fmla="*/ 1644428 h 4572000"/>
              <a:gd name="connsiteX21" fmla="*/ 11330903 w 11330903"/>
              <a:gd name="connsiteY21" fmla="*/ 2140738 h 4572000"/>
              <a:gd name="connsiteX22" fmla="*/ 11330903 w 11330903"/>
              <a:gd name="connsiteY22" fmla="*/ 2637049 h 4572000"/>
              <a:gd name="connsiteX23" fmla="*/ 11330903 w 11330903"/>
              <a:gd name="connsiteY23" fmla="*/ 3278621 h 4572000"/>
              <a:gd name="connsiteX24" fmla="*/ 11330903 w 11330903"/>
              <a:gd name="connsiteY24" fmla="*/ 4101770 h 4572000"/>
              <a:gd name="connsiteX25" fmla="*/ 10860673 w 11330903"/>
              <a:gd name="connsiteY25" fmla="*/ 4572000 h 4572000"/>
              <a:gd name="connsiteX26" fmla="*/ 10064072 w 11330903"/>
              <a:gd name="connsiteY26" fmla="*/ 4572000 h 4572000"/>
              <a:gd name="connsiteX27" fmla="*/ 9579185 w 11330903"/>
              <a:gd name="connsiteY27" fmla="*/ 4572000 h 4572000"/>
              <a:gd name="connsiteX28" fmla="*/ 9198202 w 11330903"/>
              <a:gd name="connsiteY28" fmla="*/ 4572000 h 4572000"/>
              <a:gd name="connsiteX29" fmla="*/ 8609410 w 11330903"/>
              <a:gd name="connsiteY29" fmla="*/ 4572000 h 4572000"/>
              <a:gd name="connsiteX30" fmla="*/ 7812810 w 11330903"/>
              <a:gd name="connsiteY30" fmla="*/ 4572000 h 4572000"/>
              <a:gd name="connsiteX31" fmla="*/ 7120114 w 11330903"/>
              <a:gd name="connsiteY31" fmla="*/ 4572000 h 4572000"/>
              <a:gd name="connsiteX32" fmla="*/ 6635226 w 11330903"/>
              <a:gd name="connsiteY32" fmla="*/ 4572000 h 4572000"/>
              <a:gd name="connsiteX33" fmla="*/ 6254243 w 11330903"/>
              <a:gd name="connsiteY33" fmla="*/ 4572000 h 4572000"/>
              <a:gd name="connsiteX34" fmla="*/ 5353738 w 11330903"/>
              <a:gd name="connsiteY34" fmla="*/ 4572000 h 4572000"/>
              <a:gd name="connsiteX35" fmla="*/ 4764946 w 11330903"/>
              <a:gd name="connsiteY35" fmla="*/ 4572000 h 4572000"/>
              <a:gd name="connsiteX36" fmla="*/ 3968346 w 11330903"/>
              <a:gd name="connsiteY36" fmla="*/ 4572000 h 4572000"/>
              <a:gd name="connsiteX37" fmla="*/ 3587363 w 11330903"/>
              <a:gd name="connsiteY37" fmla="*/ 4572000 h 4572000"/>
              <a:gd name="connsiteX38" fmla="*/ 3102476 w 11330903"/>
              <a:gd name="connsiteY38" fmla="*/ 4572000 h 4572000"/>
              <a:gd name="connsiteX39" fmla="*/ 2305875 w 11330903"/>
              <a:gd name="connsiteY39" fmla="*/ 4572000 h 4572000"/>
              <a:gd name="connsiteX40" fmla="*/ 1820988 w 11330903"/>
              <a:gd name="connsiteY40" fmla="*/ 4572000 h 4572000"/>
              <a:gd name="connsiteX41" fmla="*/ 1336100 w 11330903"/>
              <a:gd name="connsiteY41" fmla="*/ 4572000 h 4572000"/>
              <a:gd name="connsiteX42" fmla="*/ 470230 w 11330903"/>
              <a:gd name="connsiteY42" fmla="*/ 4572000 h 4572000"/>
              <a:gd name="connsiteX43" fmla="*/ 0 w 11330903"/>
              <a:gd name="connsiteY43" fmla="*/ 4101770 h 4572000"/>
              <a:gd name="connsiteX44" fmla="*/ 0 w 11330903"/>
              <a:gd name="connsiteY44" fmla="*/ 3496513 h 4572000"/>
              <a:gd name="connsiteX45" fmla="*/ 0 w 11330903"/>
              <a:gd name="connsiteY45" fmla="*/ 2854941 h 4572000"/>
              <a:gd name="connsiteX46" fmla="*/ 0 w 11330903"/>
              <a:gd name="connsiteY46" fmla="*/ 2286000 h 4572000"/>
              <a:gd name="connsiteX47" fmla="*/ 0 w 11330903"/>
              <a:gd name="connsiteY47" fmla="*/ 1753374 h 4572000"/>
              <a:gd name="connsiteX48" fmla="*/ 0 w 11330903"/>
              <a:gd name="connsiteY48" fmla="*/ 1148117 h 4572000"/>
              <a:gd name="connsiteX49" fmla="*/ 0 w 11330903"/>
              <a:gd name="connsiteY49"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330903" h="4572000" fill="none" extrusionOk="0">
                <a:moveTo>
                  <a:pt x="0" y="470230"/>
                </a:moveTo>
                <a:cubicBezTo>
                  <a:pt x="25347" y="200858"/>
                  <a:pt x="202119" y="15259"/>
                  <a:pt x="470230" y="0"/>
                </a:cubicBezTo>
                <a:cubicBezTo>
                  <a:pt x="598405" y="-12748"/>
                  <a:pt x="714505" y="13134"/>
                  <a:pt x="955117" y="0"/>
                </a:cubicBezTo>
                <a:cubicBezTo>
                  <a:pt x="1195729" y="-13134"/>
                  <a:pt x="1447677" y="-10212"/>
                  <a:pt x="1751718" y="0"/>
                </a:cubicBezTo>
                <a:cubicBezTo>
                  <a:pt x="2055759" y="10212"/>
                  <a:pt x="2315199" y="-6561"/>
                  <a:pt x="2548319" y="0"/>
                </a:cubicBezTo>
                <a:cubicBezTo>
                  <a:pt x="2781439" y="6561"/>
                  <a:pt x="3109995" y="-25910"/>
                  <a:pt x="3344919" y="0"/>
                </a:cubicBezTo>
                <a:cubicBezTo>
                  <a:pt x="3579843" y="25910"/>
                  <a:pt x="3550511" y="12324"/>
                  <a:pt x="3725902" y="0"/>
                </a:cubicBezTo>
                <a:cubicBezTo>
                  <a:pt x="3901293" y="-12324"/>
                  <a:pt x="4019148" y="8348"/>
                  <a:pt x="4106885" y="0"/>
                </a:cubicBezTo>
                <a:cubicBezTo>
                  <a:pt x="4194622" y="-8348"/>
                  <a:pt x="4460366" y="-9010"/>
                  <a:pt x="4799581" y="0"/>
                </a:cubicBezTo>
                <a:cubicBezTo>
                  <a:pt x="5138796" y="9010"/>
                  <a:pt x="5346363" y="-6271"/>
                  <a:pt x="5596182" y="0"/>
                </a:cubicBezTo>
                <a:cubicBezTo>
                  <a:pt x="5846001" y="6271"/>
                  <a:pt x="5839374" y="-2643"/>
                  <a:pt x="5977165" y="0"/>
                </a:cubicBezTo>
                <a:cubicBezTo>
                  <a:pt x="6114956" y="2643"/>
                  <a:pt x="6624890" y="5277"/>
                  <a:pt x="6877670" y="0"/>
                </a:cubicBezTo>
                <a:cubicBezTo>
                  <a:pt x="7130450" y="-5277"/>
                  <a:pt x="7327454" y="-2456"/>
                  <a:pt x="7466462" y="0"/>
                </a:cubicBezTo>
                <a:cubicBezTo>
                  <a:pt x="7605470" y="2456"/>
                  <a:pt x="7783649" y="4978"/>
                  <a:pt x="8055253" y="0"/>
                </a:cubicBezTo>
                <a:cubicBezTo>
                  <a:pt x="8326857" y="-4978"/>
                  <a:pt x="8271555" y="-14694"/>
                  <a:pt x="8436236" y="0"/>
                </a:cubicBezTo>
                <a:cubicBezTo>
                  <a:pt x="8600917" y="14694"/>
                  <a:pt x="8971271" y="31317"/>
                  <a:pt x="9232837" y="0"/>
                </a:cubicBezTo>
                <a:cubicBezTo>
                  <a:pt x="9494403" y="-31317"/>
                  <a:pt x="9732660" y="43303"/>
                  <a:pt x="10133342" y="0"/>
                </a:cubicBezTo>
                <a:cubicBezTo>
                  <a:pt x="10534025" y="-43303"/>
                  <a:pt x="10520038" y="-28452"/>
                  <a:pt x="10860673" y="0"/>
                </a:cubicBezTo>
                <a:cubicBezTo>
                  <a:pt x="11089539" y="9835"/>
                  <a:pt x="11342140" y="228310"/>
                  <a:pt x="11330903" y="470230"/>
                </a:cubicBezTo>
                <a:cubicBezTo>
                  <a:pt x="11334297" y="744554"/>
                  <a:pt x="11332663" y="986833"/>
                  <a:pt x="11330903" y="1148117"/>
                </a:cubicBezTo>
                <a:cubicBezTo>
                  <a:pt x="11329143" y="1309401"/>
                  <a:pt x="11352073" y="1536367"/>
                  <a:pt x="11330903" y="1644428"/>
                </a:cubicBezTo>
                <a:cubicBezTo>
                  <a:pt x="11309733" y="1752489"/>
                  <a:pt x="11316929" y="2023089"/>
                  <a:pt x="11330903" y="2140738"/>
                </a:cubicBezTo>
                <a:cubicBezTo>
                  <a:pt x="11344878" y="2258387"/>
                  <a:pt x="11338735" y="2464144"/>
                  <a:pt x="11330903" y="2637049"/>
                </a:cubicBezTo>
                <a:cubicBezTo>
                  <a:pt x="11323071" y="2809954"/>
                  <a:pt x="11306602" y="3052385"/>
                  <a:pt x="11330903" y="3278621"/>
                </a:cubicBezTo>
                <a:cubicBezTo>
                  <a:pt x="11355204" y="3504857"/>
                  <a:pt x="11339591" y="3740020"/>
                  <a:pt x="11330903" y="4101770"/>
                </a:cubicBezTo>
                <a:cubicBezTo>
                  <a:pt x="11361353" y="4374428"/>
                  <a:pt x="11136661" y="4510048"/>
                  <a:pt x="10860673" y="4572000"/>
                </a:cubicBezTo>
                <a:cubicBezTo>
                  <a:pt x="10681175" y="4610643"/>
                  <a:pt x="10298023" y="4603876"/>
                  <a:pt x="10064072" y="4572000"/>
                </a:cubicBezTo>
                <a:cubicBezTo>
                  <a:pt x="9830121" y="4540124"/>
                  <a:pt x="9768779" y="4584042"/>
                  <a:pt x="9579185" y="4572000"/>
                </a:cubicBezTo>
                <a:cubicBezTo>
                  <a:pt x="9389591" y="4559958"/>
                  <a:pt x="9384543" y="4566278"/>
                  <a:pt x="9198202" y="4572000"/>
                </a:cubicBezTo>
                <a:cubicBezTo>
                  <a:pt x="9011861" y="4577722"/>
                  <a:pt x="8814350" y="4565075"/>
                  <a:pt x="8609410" y="4572000"/>
                </a:cubicBezTo>
                <a:cubicBezTo>
                  <a:pt x="8404470" y="4578925"/>
                  <a:pt x="8043178" y="4547298"/>
                  <a:pt x="7812810" y="4572000"/>
                </a:cubicBezTo>
                <a:cubicBezTo>
                  <a:pt x="7582442" y="4596702"/>
                  <a:pt x="7453534" y="4540084"/>
                  <a:pt x="7120114" y="4572000"/>
                </a:cubicBezTo>
                <a:cubicBezTo>
                  <a:pt x="6786694" y="4603916"/>
                  <a:pt x="6855505" y="4572506"/>
                  <a:pt x="6635226" y="4572000"/>
                </a:cubicBezTo>
                <a:cubicBezTo>
                  <a:pt x="6414947" y="4571494"/>
                  <a:pt x="6416936" y="4558013"/>
                  <a:pt x="6254243" y="4572000"/>
                </a:cubicBezTo>
                <a:cubicBezTo>
                  <a:pt x="6091550" y="4585987"/>
                  <a:pt x="5686373" y="4544687"/>
                  <a:pt x="5353738" y="4572000"/>
                </a:cubicBezTo>
                <a:cubicBezTo>
                  <a:pt x="5021103" y="4599313"/>
                  <a:pt x="4900178" y="4543624"/>
                  <a:pt x="4764946" y="4572000"/>
                </a:cubicBezTo>
                <a:cubicBezTo>
                  <a:pt x="4629714" y="4600376"/>
                  <a:pt x="4251884" y="4589390"/>
                  <a:pt x="3968346" y="4572000"/>
                </a:cubicBezTo>
                <a:cubicBezTo>
                  <a:pt x="3684808" y="4554610"/>
                  <a:pt x="3740974" y="4582232"/>
                  <a:pt x="3587363" y="4572000"/>
                </a:cubicBezTo>
                <a:cubicBezTo>
                  <a:pt x="3433752" y="4561768"/>
                  <a:pt x="3334286" y="4569412"/>
                  <a:pt x="3102476" y="4572000"/>
                </a:cubicBezTo>
                <a:cubicBezTo>
                  <a:pt x="2870666" y="4574588"/>
                  <a:pt x="2570042" y="4538783"/>
                  <a:pt x="2305875" y="4572000"/>
                </a:cubicBezTo>
                <a:cubicBezTo>
                  <a:pt x="2041708" y="4605217"/>
                  <a:pt x="2049178" y="4588070"/>
                  <a:pt x="1820988" y="4572000"/>
                </a:cubicBezTo>
                <a:cubicBezTo>
                  <a:pt x="1592798" y="4555930"/>
                  <a:pt x="1519930" y="4579733"/>
                  <a:pt x="1336100" y="4572000"/>
                </a:cubicBezTo>
                <a:cubicBezTo>
                  <a:pt x="1152270" y="4564267"/>
                  <a:pt x="804512" y="4536674"/>
                  <a:pt x="470230" y="4572000"/>
                </a:cubicBezTo>
                <a:cubicBezTo>
                  <a:pt x="204978" y="4540463"/>
                  <a:pt x="-1743" y="4370323"/>
                  <a:pt x="0" y="4101770"/>
                </a:cubicBezTo>
                <a:cubicBezTo>
                  <a:pt x="7181" y="3906172"/>
                  <a:pt x="-18142" y="3631422"/>
                  <a:pt x="0" y="3496513"/>
                </a:cubicBezTo>
                <a:cubicBezTo>
                  <a:pt x="18142" y="3361604"/>
                  <a:pt x="17369" y="3011134"/>
                  <a:pt x="0" y="2854941"/>
                </a:cubicBezTo>
                <a:cubicBezTo>
                  <a:pt x="-17369" y="2698748"/>
                  <a:pt x="2295" y="2466949"/>
                  <a:pt x="0" y="2286000"/>
                </a:cubicBezTo>
                <a:cubicBezTo>
                  <a:pt x="-2295" y="2105051"/>
                  <a:pt x="-8624" y="1896048"/>
                  <a:pt x="0" y="1753374"/>
                </a:cubicBezTo>
                <a:cubicBezTo>
                  <a:pt x="8624" y="1610700"/>
                  <a:pt x="-28542" y="1348306"/>
                  <a:pt x="0" y="1148117"/>
                </a:cubicBezTo>
                <a:cubicBezTo>
                  <a:pt x="28542" y="947928"/>
                  <a:pt x="-5086" y="731740"/>
                  <a:pt x="0" y="470230"/>
                </a:cubicBezTo>
                <a:close/>
              </a:path>
              <a:path w="11330903" h="4572000" stroke="0" extrusionOk="0">
                <a:moveTo>
                  <a:pt x="0" y="470230"/>
                </a:moveTo>
                <a:cubicBezTo>
                  <a:pt x="-45524" y="190795"/>
                  <a:pt x="212427" y="48638"/>
                  <a:pt x="470230" y="0"/>
                </a:cubicBezTo>
                <a:cubicBezTo>
                  <a:pt x="729029" y="9304"/>
                  <a:pt x="825673" y="968"/>
                  <a:pt x="1059022" y="0"/>
                </a:cubicBezTo>
                <a:cubicBezTo>
                  <a:pt x="1292371" y="-968"/>
                  <a:pt x="1553302" y="29944"/>
                  <a:pt x="1855622" y="0"/>
                </a:cubicBezTo>
                <a:cubicBezTo>
                  <a:pt x="2157942" y="-29944"/>
                  <a:pt x="2059867" y="-12081"/>
                  <a:pt x="2236605" y="0"/>
                </a:cubicBezTo>
                <a:cubicBezTo>
                  <a:pt x="2413343" y="12081"/>
                  <a:pt x="2846603" y="9630"/>
                  <a:pt x="3033206" y="0"/>
                </a:cubicBezTo>
                <a:cubicBezTo>
                  <a:pt x="3219809" y="-9630"/>
                  <a:pt x="3233612" y="201"/>
                  <a:pt x="3414189" y="0"/>
                </a:cubicBezTo>
                <a:cubicBezTo>
                  <a:pt x="3594766" y="-201"/>
                  <a:pt x="4047651" y="28325"/>
                  <a:pt x="4210789" y="0"/>
                </a:cubicBezTo>
                <a:cubicBezTo>
                  <a:pt x="4373927" y="-28325"/>
                  <a:pt x="4731737" y="-22335"/>
                  <a:pt x="4903486" y="0"/>
                </a:cubicBezTo>
                <a:cubicBezTo>
                  <a:pt x="5075235" y="22335"/>
                  <a:pt x="5304702" y="22806"/>
                  <a:pt x="5492277" y="0"/>
                </a:cubicBezTo>
                <a:cubicBezTo>
                  <a:pt x="5679852" y="-22806"/>
                  <a:pt x="6040230" y="33936"/>
                  <a:pt x="6184974" y="0"/>
                </a:cubicBezTo>
                <a:cubicBezTo>
                  <a:pt x="6329718" y="-33936"/>
                  <a:pt x="6743296" y="-7806"/>
                  <a:pt x="6981574" y="0"/>
                </a:cubicBezTo>
                <a:cubicBezTo>
                  <a:pt x="7219852" y="7806"/>
                  <a:pt x="7470539" y="-3730"/>
                  <a:pt x="7674270" y="0"/>
                </a:cubicBezTo>
                <a:cubicBezTo>
                  <a:pt x="7878001" y="3730"/>
                  <a:pt x="7937872" y="2292"/>
                  <a:pt x="8159158" y="0"/>
                </a:cubicBezTo>
                <a:cubicBezTo>
                  <a:pt x="8380444" y="-2292"/>
                  <a:pt x="8499252" y="23479"/>
                  <a:pt x="8644045" y="0"/>
                </a:cubicBezTo>
                <a:cubicBezTo>
                  <a:pt x="8788838" y="-23479"/>
                  <a:pt x="8968362" y="-22627"/>
                  <a:pt x="9128932" y="0"/>
                </a:cubicBezTo>
                <a:cubicBezTo>
                  <a:pt x="9289502" y="22627"/>
                  <a:pt x="9464669" y="-18174"/>
                  <a:pt x="9613820" y="0"/>
                </a:cubicBezTo>
                <a:cubicBezTo>
                  <a:pt x="9762971" y="18174"/>
                  <a:pt x="10492229" y="-33647"/>
                  <a:pt x="10860673" y="0"/>
                </a:cubicBezTo>
                <a:cubicBezTo>
                  <a:pt x="11180972" y="10484"/>
                  <a:pt x="11363828" y="203953"/>
                  <a:pt x="11330903" y="470230"/>
                </a:cubicBezTo>
                <a:cubicBezTo>
                  <a:pt x="11332944" y="753055"/>
                  <a:pt x="11355111" y="865300"/>
                  <a:pt x="11330903" y="1111802"/>
                </a:cubicBezTo>
                <a:cubicBezTo>
                  <a:pt x="11306695" y="1358304"/>
                  <a:pt x="11317131" y="1508344"/>
                  <a:pt x="11330903" y="1717059"/>
                </a:cubicBezTo>
                <a:cubicBezTo>
                  <a:pt x="11344675" y="1925774"/>
                  <a:pt x="11344057" y="2048008"/>
                  <a:pt x="11330903" y="2322315"/>
                </a:cubicBezTo>
                <a:cubicBezTo>
                  <a:pt x="11317749" y="2596622"/>
                  <a:pt x="11318568" y="2740853"/>
                  <a:pt x="11330903" y="2963887"/>
                </a:cubicBezTo>
                <a:cubicBezTo>
                  <a:pt x="11343238" y="3186921"/>
                  <a:pt x="11302407" y="3567281"/>
                  <a:pt x="11330903" y="4101770"/>
                </a:cubicBezTo>
                <a:cubicBezTo>
                  <a:pt x="11329620" y="4377974"/>
                  <a:pt x="11121690" y="4584332"/>
                  <a:pt x="10860673" y="4572000"/>
                </a:cubicBezTo>
                <a:cubicBezTo>
                  <a:pt x="10550137" y="4601366"/>
                  <a:pt x="10380986" y="4565744"/>
                  <a:pt x="10167977" y="4572000"/>
                </a:cubicBezTo>
                <a:cubicBezTo>
                  <a:pt x="9954968" y="4578256"/>
                  <a:pt x="9723341" y="4584017"/>
                  <a:pt x="9579185" y="4572000"/>
                </a:cubicBezTo>
                <a:cubicBezTo>
                  <a:pt x="9435029" y="4559983"/>
                  <a:pt x="9280138" y="4556273"/>
                  <a:pt x="9198202" y="4572000"/>
                </a:cubicBezTo>
                <a:cubicBezTo>
                  <a:pt x="9116266" y="4587727"/>
                  <a:pt x="8912980" y="4566699"/>
                  <a:pt x="8817219" y="4572000"/>
                </a:cubicBezTo>
                <a:cubicBezTo>
                  <a:pt x="8721458" y="4577301"/>
                  <a:pt x="8549869" y="4586287"/>
                  <a:pt x="8436236" y="4572000"/>
                </a:cubicBezTo>
                <a:cubicBezTo>
                  <a:pt x="8322603" y="4557713"/>
                  <a:pt x="8038667" y="4543630"/>
                  <a:pt x="7847445" y="4572000"/>
                </a:cubicBezTo>
                <a:cubicBezTo>
                  <a:pt x="7656223" y="4600370"/>
                  <a:pt x="7367993" y="4584428"/>
                  <a:pt x="7154748" y="4572000"/>
                </a:cubicBezTo>
                <a:cubicBezTo>
                  <a:pt x="6941503" y="4559572"/>
                  <a:pt x="6473495" y="4614873"/>
                  <a:pt x="6254243" y="4572000"/>
                </a:cubicBezTo>
                <a:cubicBezTo>
                  <a:pt x="6034991" y="4529127"/>
                  <a:pt x="5774001" y="4605420"/>
                  <a:pt x="5561547" y="4572000"/>
                </a:cubicBezTo>
                <a:cubicBezTo>
                  <a:pt x="5349093" y="4538580"/>
                  <a:pt x="5282951" y="4580100"/>
                  <a:pt x="5180564" y="4572000"/>
                </a:cubicBezTo>
                <a:cubicBezTo>
                  <a:pt x="5078177" y="4563900"/>
                  <a:pt x="4610030" y="4577745"/>
                  <a:pt x="4383964" y="4572000"/>
                </a:cubicBezTo>
                <a:cubicBezTo>
                  <a:pt x="4157898" y="4566255"/>
                  <a:pt x="4041191" y="4576764"/>
                  <a:pt x="3899076" y="4572000"/>
                </a:cubicBezTo>
                <a:cubicBezTo>
                  <a:pt x="3756961" y="4567236"/>
                  <a:pt x="3274650" y="4573464"/>
                  <a:pt x="3102476" y="4572000"/>
                </a:cubicBezTo>
                <a:cubicBezTo>
                  <a:pt x="2930302" y="4570536"/>
                  <a:pt x="2705431" y="4597822"/>
                  <a:pt x="2409779" y="4572000"/>
                </a:cubicBezTo>
                <a:cubicBezTo>
                  <a:pt x="2114127" y="4546178"/>
                  <a:pt x="2026165" y="4595486"/>
                  <a:pt x="1924892" y="4572000"/>
                </a:cubicBezTo>
                <a:cubicBezTo>
                  <a:pt x="1823619" y="4548514"/>
                  <a:pt x="1107188" y="4586396"/>
                  <a:pt x="470230" y="4572000"/>
                </a:cubicBezTo>
                <a:cubicBezTo>
                  <a:pt x="191523" y="4528501"/>
                  <a:pt x="23288" y="4414034"/>
                  <a:pt x="0" y="4101770"/>
                </a:cubicBezTo>
                <a:cubicBezTo>
                  <a:pt x="2154" y="3997537"/>
                  <a:pt x="9316" y="3822987"/>
                  <a:pt x="0" y="3605460"/>
                </a:cubicBezTo>
                <a:cubicBezTo>
                  <a:pt x="-9316" y="3387933"/>
                  <a:pt x="31086" y="3119747"/>
                  <a:pt x="0" y="2927572"/>
                </a:cubicBezTo>
                <a:cubicBezTo>
                  <a:pt x="-31086" y="2735397"/>
                  <a:pt x="6808" y="2674587"/>
                  <a:pt x="0" y="2431262"/>
                </a:cubicBezTo>
                <a:cubicBezTo>
                  <a:pt x="-6808" y="2187937"/>
                  <a:pt x="10569" y="2073524"/>
                  <a:pt x="0" y="1789690"/>
                </a:cubicBezTo>
                <a:cubicBezTo>
                  <a:pt x="-10569" y="1505856"/>
                  <a:pt x="7189" y="1412847"/>
                  <a:pt x="0" y="1220748"/>
                </a:cubicBezTo>
                <a:cubicBezTo>
                  <a:pt x="-7189" y="1028649"/>
                  <a:pt x="32630" y="716325"/>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3B960189-4DAC-689F-5A94-B073E4C25D04}"/>
              </a:ext>
            </a:extLst>
          </p:cNvPr>
          <p:cNvSpPr/>
          <p:nvPr/>
        </p:nvSpPr>
        <p:spPr>
          <a:xfrm>
            <a:off x="489856" y="2275114"/>
            <a:ext cx="11157857" cy="381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2DC6E585-6EB1-035D-6810-01D00F8986D4}"/>
              </a:ext>
            </a:extLst>
          </p:cNvPr>
          <p:cNvSpPr/>
          <p:nvPr/>
        </p:nvSpPr>
        <p:spPr>
          <a:xfrm>
            <a:off x="413657" y="2732314"/>
            <a:ext cx="11157857" cy="40277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6C3F188C-EC9A-7AB7-EB74-7C081715F5A3}"/>
              </a:ext>
            </a:extLst>
          </p:cNvPr>
          <p:cNvSpPr/>
          <p:nvPr/>
        </p:nvSpPr>
        <p:spPr>
          <a:xfrm>
            <a:off x="413657" y="3189513"/>
            <a:ext cx="11157857"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5CC827F0-25A4-37A1-D619-33979C4ABBC1}"/>
              </a:ext>
            </a:extLst>
          </p:cNvPr>
          <p:cNvSpPr/>
          <p:nvPr/>
        </p:nvSpPr>
        <p:spPr>
          <a:xfrm>
            <a:off x="446316" y="3614057"/>
            <a:ext cx="4637314"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572CC79C-741E-A8D9-D4BE-B3ED2D4A0242}"/>
              </a:ext>
            </a:extLst>
          </p:cNvPr>
          <p:cNvSpPr/>
          <p:nvPr/>
        </p:nvSpPr>
        <p:spPr>
          <a:xfrm>
            <a:off x="370865" y="1866900"/>
            <a:ext cx="11385706" cy="4087586"/>
          </a:xfrm>
          <a:custGeom>
            <a:avLst/>
            <a:gdLst>
              <a:gd name="connsiteX0" fmla="*/ 0 w 11385706"/>
              <a:gd name="connsiteY0" fmla="*/ 420408 h 4087586"/>
              <a:gd name="connsiteX1" fmla="*/ 420408 w 11385706"/>
              <a:gd name="connsiteY1" fmla="*/ 0 h 4087586"/>
              <a:gd name="connsiteX2" fmla="*/ 974015 w 11385706"/>
              <a:gd name="connsiteY2" fmla="*/ 0 h 4087586"/>
              <a:gd name="connsiteX3" fmla="*/ 1738519 w 11385706"/>
              <a:gd name="connsiteY3" fmla="*/ 0 h 4087586"/>
              <a:gd name="connsiteX4" fmla="*/ 2081228 w 11385706"/>
              <a:gd name="connsiteY4" fmla="*/ 0 h 4087586"/>
              <a:gd name="connsiteX5" fmla="*/ 2423937 w 11385706"/>
              <a:gd name="connsiteY5" fmla="*/ 0 h 4087586"/>
              <a:gd name="connsiteX6" fmla="*/ 3082993 w 11385706"/>
              <a:gd name="connsiteY6" fmla="*/ 0 h 4087586"/>
              <a:gd name="connsiteX7" fmla="*/ 3847497 w 11385706"/>
              <a:gd name="connsiteY7" fmla="*/ 0 h 4087586"/>
              <a:gd name="connsiteX8" fmla="*/ 4190206 w 11385706"/>
              <a:gd name="connsiteY8" fmla="*/ 0 h 4087586"/>
              <a:gd name="connsiteX9" fmla="*/ 5060160 w 11385706"/>
              <a:gd name="connsiteY9" fmla="*/ 0 h 4087586"/>
              <a:gd name="connsiteX10" fmla="*/ 5613766 w 11385706"/>
              <a:gd name="connsiteY10" fmla="*/ 0 h 4087586"/>
              <a:gd name="connsiteX11" fmla="*/ 6167373 w 11385706"/>
              <a:gd name="connsiteY11" fmla="*/ 0 h 4087586"/>
              <a:gd name="connsiteX12" fmla="*/ 6510082 w 11385706"/>
              <a:gd name="connsiteY12" fmla="*/ 0 h 4087586"/>
              <a:gd name="connsiteX13" fmla="*/ 7274587 w 11385706"/>
              <a:gd name="connsiteY13" fmla="*/ 0 h 4087586"/>
              <a:gd name="connsiteX14" fmla="*/ 8144540 w 11385706"/>
              <a:gd name="connsiteY14" fmla="*/ 0 h 4087586"/>
              <a:gd name="connsiteX15" fmla="*/ 9014493 w 11385706"/>
              <a:gd name="connsiteY15" fmla="*/ 0 h 4087586"/>
              <a:gd name="connsiteX16" fmla="*/ 9778998 w 11385706"/>
              <a:gd name="connsiteY16" fmla="*/ 0 h 4087586"/>
              <a:gd name="connsiteX17" fmla="*/ 10965298 w 11385706"/>
              <a:gd name="connsiteY17" fmla="*/ 0 h 4087586"/>
              <a:gd name="connsiteX18" fmla="*/ 11385706 w 11385706"/>
              <a:gd name="connsiteY18" fmla="*/ 420408 h 4087586"/>
              <a:gd name="connsiteX19" fmla="*/ 11385706 w 11385706"/>
              <a:gd name="connsiteY19" fmla="*/ 1134697 h 4087586"/>
              <a:gd name="connsiteX20" fmla="*/ 11385706 w 11385706"/>
              <a:gd name="connsiteY20" fmla="*/ 1686648 h 4087586"/>
              <a:gd name="connsiteX21" fmla="*/ 11385706 w 11385706"/>
              <a:gd name="connsiteY21" fmla="*/ 2368470 h 4087586"/>
              <a:gd name="connsiteX22" fmla="*/ 11385706 w 11385706"/>
              <a:gd name="connsiteY22" fmla="*/ 2952889 h 4087586"/>
              <a:gd name="connsiteX23" fmla="*/ 11385706 w 11385706"/>
              <a:gd name="connsiteY23" fmla="*/ 3667178 h 4087586"/>
              <a:gd name="connsiteX24" fmla="*/ 10965298 w 11385706"/>
              <a:gd name="connsiteY24" fmla="*/ 4087586 h 4087586"/>
              <a:gd name="connsiteX25" fmla="*/ 10306242 w 11385706"/>
              <a:gd name="connsiteY25" fmla="*/ 4087586 h 4087586"/>
              <a:gd name="connsiteX26" fmla="*/ 9963533 w 11385706"/>
              <a:gd name="connsiteY26" fmla="*/ 4087586 h 4087586"/>
              <a:gd name="connsiteX27" fmla="*/ 9409927 w 11385706"/>
              <a:gd name="connsiteY27" fmla="*/ 4087586 h 4087586"/>
              <a:gd name="connsiteX28" fmla="*/ 8645422 w 11385706"/>
              <a:gd name="connsiteY28" fmla="*/ 4087586 h 4087586"/>
              <a:gd name="connsiteX29" fmla="*/ 7986367 w 11385706"/>
              <a:gd name="connsiteY29" fmla="*/ 4087586 h 4087586"/>
              <a:gd name="connsiteX30" fmla="*/ 7538209 w 11385706"/>
              <a:gd name="connsiteY30" fmla="*/ 4087586 h 4087586"/>
              <a:gd name="connsiteX31" fmla="*/ 7195500 w 11385706"/>
              <a:gd name="connsiteY31" fmla="*/ 4087586 h 4087586"/>
              <a:gd name="connsiteX32" fmla="*/ 6325546 w 11385706"/>
              <a:gd name="connsiteY32" fmla="*/ 4087586 h 4087586"/>
              <a:gd name="connsiteX33" fmla="*/ 5771940 w 11385706"/>
              <a:gd name="connsiteY33" fmla="*/ 4087586 h 4087586"/>
              <a:gd name="connsiteX34" fmla="*/ 5007435 w 11385706"/>
              <a:gd name="connsiteY34" fmla="*/ 4087586 h 4087586"/>
              <a:gd name="connsiteX35" fmla="*/ 4664726 w 11385706"/>
              <a:gd name="connsiteY35" fmla="*/ 4087586 h 4087586"/>
              <a:gd name="connsiteX36" fmla="*/ 4216568 w 11385706"/>
              <a:gd name="connsiteY36" fmla="*/ 4087586 h 4087586"/>
              <a:gd name="connsiteX37" fmla="*/ 3452064 w 11385706"/>
              <a:gd name="connsiteY37" fmla="*/ 4087586 h 4087586"/>
              <a:gd name="connsiteX38" fmla="*/ 3003906 w 11385706"/>
              <a:gd name="connsiteY38" fmla="*/ 4087586 h 4087586"/>
              <a:gd name="connsiteX39" fmla="*/ 2555748 w 11385706"/>
              <a:gd name="connsiteY39" fmla="*/ 4087586 h 4087586"/>
              <a:gd name="connsiteX40" fmla="*/ 1791244 w 11385706"/>
              <a:gd name="connsiteY40" fmla="*/ 4087586 h 4087586"/>
              <a:gd name="connsiteX41" fmla="*/ 1237637 w 11385706"/>
              <a:gd name="connsiteY41" fmla="*/ 4087586 h 4087586"/>
              <a:gd name="connsiteX42" fmla="*/ 420408 w 11385706"/>
              <a:gd name="connsiteY42" fmla="*/ 4087586 h 4087586"/>
              <a:gd name="connsiteX43" fmla="*/ 0 w 11385706"/>
              <a:gd name="connsiteY43" fmla="*/ 3667178 h 4087586"/>
              <a:gd name="connsiteX44" fmla="*/ 0 w 11385706"/>
              <a:gd name="connsiteY44" fmla="*/ 3050292 h 4087586"/>
              <a:gd name="connsiteX45" fmla="*/ 0 w 11385706"/>
              <a:gd name="connsiteY45" fmla="*/ 2465873 h 4087586"/>
              <a:gd name="connsiteX46" fmla="*/ 0 w 11385706"/>
              <a:gd name="connsiteY46" fmla="*/ 1816519 h 4087586"/>
              <a:gd name="connsiteX47" fmla="*/ 0 w 11385706"/>
              <a:gd name="connsiteY47" fmla="*/ 1167165 h 4087586"/>
              <a:gd name="connsiteX48" fmla="*/ 0 w 11385706"/>
              <a:gd name="connsiteY48" fmla="*/ 420408 h 408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85706" h="4087586" fill="none" extrusionOk="0">
                <a:moveTo>
                  <a:pt x="0" y="420408"/>
                </a:moveTo>
                <a:cubicBezTo>
                  <a:pt x="-43379" y="223514"/>
                  <a:pt x="193607" y="53974"/>
                  <a:pt x="420408" y="0"/>
                </a:cubicBezTo>
                <a:cubicBezTo>
                  <a:pt x="538694" y="-19140"/>
                  <a:pt x="756632" y="19949"/>
                  <a:pt x="974015" y="0"/>
                </a:cubicBezTo>
                <a:cubicBezTo>
                  <a:pt x="1191398" y="-19949"/>
                  <a:pt x="1519492" y="-2446"/>
                  <a:pt x="1738519" y="0"/>
                </a:cubicBezTo>
                <a:cubicBezTo>
                  <a:pt x="1957546" y="2446"/>
                  <a:pt x="1971492" y="-7861"/>
                  <a:pt x="2081228" y="0"/>
                </a:cubicBezTo>
                <a:cubicBezTo>
                  <a:pt x="2190964" y="7861"/>
                  <a:pt x="2304321" y="5798"/>
                  <a:pt x="2423937" y="0"/>
                </a:cubicBezTo>
                <a:cubicBezTo>
                  <a:pt x="2543553" y="-5798"/>
                  <a:pt x="2777267" y="20293"/>
                  <a:pt x="3082993" y="0"/>
                </a:cubicBezTo>
                <a:cubicBezTo>
                  <a:pt x="3388719" y="-20293"/>
                  <a:pt x="3550758" y="-31491"/>
                  <a:pt x="3847497" y="0"/>
                </a:cubicBezTo>
                <a:cubicBezTo>
                  <a:pt x="4144236" y="31491"/>
                  <a:pt x="4071329" y="284"/>
                  <a:pt x="4190206" y="0"/>
                </a:cubicBezTo>
                <a:cubicBezTo>
                  <a:pt x="4309083" y="-284"/>
                  <a:pt x="4804687" y="19296"/>
                  <a:pt x="5060160" y="0"/>
                </a:cubicBezTo>
                <a:cubicBezTo>
                  <a:pt x="5315633" y="-19296"/>
                  <a:pt x="5351201" y="-11121"/>
                  <a:pt x="5613766" y="0"/>
                </a:cubicBezTo>
                <a:cubicBezTo>
                  <a:pt x="5876331" y="11121"/>
                  <a:pt x="5962513" y="7760"/>
                  <a:pt x="6167373" y="0"/>
                </a:cubicBezTo>
                <a:cubicBezTo>
                  <a:pt x="6372233" y="-7760"/>
                  <a:pt x="6399267" y="6619"/>
                  <a:pt x="6510082" y="0"/>
                </a:cubicBezTo>
                <a:cubicBezTo>
                  <a:pt x="6620897" y="-6619"/>
                  <a:pt x="6967843" y="3299"/>
                  <a:pt x="7274587" y="0"/>
                </a:cubicBezTo>
                <a:cubicBezTo>
                  <a:pt x="7581332" y="-3299"/>
                  <a:pt x="7716848" y="25979"/>
                  <a:pt x="8144540" y="0"/>
                </a:cubicBezTo>
                <a:cubicBezTo>
                  <a:pt x="8572232" y="-25979"/>
                  <a:pt x="8750470" y="-18234"/>
                  <a:pt x="9014493" y="0"/>
                </a:cubicBezTo>
                <a:cubicBezTo>
                  <a:pt x="9278516" y="18234"/>
                  <a:pt x="9432176" y="-15019"/>
                  <a:pt x="9778998" y="0"/>
                </a:cubicBezTo>
                <a:cubicBezTo>
                  <a:pt x="10125821" y="15019"/>
                  <a:pt x="10495690" y="27855"/>
                  <a:pt x="10965298" y="0"/>
                </a:cubicBezTo>
                <a:cubicBezTo>
                  <a:pt x="11174653" y="-7795"/>
                  <a:pt x="11332885" y="184057"/>
                  <a:pt x="11385706" y="420408"/>
                </a:cubicBezTo>
                <a:cubicBezTo>
                  <a:pt x="11369427" y="577859"/>
                  <a:pt x="11356424" y="891989"/>
                  <a:pt x="11385706" y="1134697"/>
                </a:cubicBezTo>
                <a:cubicBezTo>
                  <a:pt x="11414988" y="1377405"/>
                  <a:pt x="11389765" y="1428082"/>
                  <a:pt x="11385706" y="1686648"/>
                </a:cubicBezTo>
                <a:cubicBezTo>
                  <a:pt x="11381647" y="1945214"/>
                  <a:pt x="11362325" y="2089381"/>
                  <a:pt x="11385706" y="2368470"/>
                </a:cubicBezTo>
                <a:cubicBezTo>
                  <a:pt x="11409087" y="2647559"/>
                  <a:pt x="11381270" y="2704059"/>
                  <a:pt x="11385706" y="2952889"/>
                </a:cubicBezTo>
                <a:cubicBezTo>
                  <a:pt x="11390142" y="3201719"/>
                  <a:pt x="11351343" y="3370371"/>
                  <a:pt x="11385706" y="3667178"/>
                </a:cubicBezTo>
                <a:cubicBezTo>
                  <a:pt x="11344696" y="3897576"/>
                  <a:pt x="11166386" y="4086902"/>
                  <a:pt x="10965298" y="4087586"/>
                </a:cubicBezTo>
                <a:cubicBezTo>
                  <a:pt x="10686421" y="4101872"/>
                  <a:pt x="10516190" y="4107401"/>
                  <a:pt x="10306242" y="4087586"/>
                </a:cubicBezTo>
                <a:cubicBezTo>
                  <a:pt x="10096294" y="4067771"/>
                  <a:pt x="10128859" y="4084969"/>
                  <a:pt x="9963533" y="4087586"/>
                </a:cubicBezTo>
                <a:cubicBezTo>
                  <a:pt x="9798207" y="4090203"/>
                  <a:pt x="9654738" y="4109048"/>
                  <a:pt x="9409927" y="4087586"/>
                </a:cubicBezTo>
                <a:cubicBezTo>
                  <a:pt x="9165116" y="4066124"/>
                  <a:pt x="8981532" y="4054731"/>
                  <a:pt x="8645422" y="4087586"/>
                </a:cubicBezTo>
                <a:cubicBezTo>
                  <a:pt x="8309313" y="4120441"/>
                  <a:pt x="8201158" y="4093151"/>
                  <a:pt x="7986367" y="4087586"/>
                </a:cubicBezTo>
                <a:cubicBezTo>
                  <a:pt x="7771577" y="4082021"/>
                  <a:pt x="7646076" y="4080212"/>
                  <a:pt x="7538209" y="4087586"/>
                </a:cubicBezTo>
                <a:cubicBezTo>
                  <a:pt x="7430342" y="4094960"/>
                  <a:pt x="7311655" y="4070887"/>
                  <a:pt x="7195500" y="4087586"/>
                </a:cubicBezTo>
                <a:cubicBezTo>
                  <a:pt x="7079345" y="4104285"/>
                  <a:pt x="6546700" y="4045580"/>
                  <a:pt x="6325546" y="4087586"/>
                </a:cubicBezTo>
                <a:cubicBezTo>
                  <a:pt x="6104392" y="4129592"/>
                  <a:pt x="5888010" y="4081373"/>
                  <a:pt x="5771940" y="4087586"/>
                </a:cubicBezTo>
                <a:cubicBezTo>
                  <a:pt x="5655870" y="4093799"/>
                  <a:pt x="5340777" y="4053314"/>
                  <a:pt x="5007435" y="4087586"/>
                </a:cubicBezTo>
                <a:cubicBezTo>
                  <a:pt x="4674093" y="4121858"/>
                  <a:pt x="4832775" y="4084032"/>
                  <a:pt x="4664726" y="4087586"/>
                </a:cubicBezTo>
                <a:cubicBezTo>
                  <a:pt x="4496677" y="4091140"/>
                  <a:pt x="4329819" y="4091421"/>
                  <a:pt x="4216568" y="4087586"/>
                </a:cubicBezTo>
                <a:cubicBezTo>
                  <a:pt x="4103317" y="4083751"/>
                  <a:pt x="3776570" y="4097540"/>
                  <a:pt x="3452064" y="4087586"/>
                </a:cubicBezTo>
                <a:cubicBezTo>
                  <a:pt x="3127558" y="4077632"/>
                  <a:pt x="3099235" y="4105406"/>
                  <a:pt x="3003906" y="4087586"/>
                </a:cubicBezTo>
                <a:cubicBezTo>
                  <a:pt x="2908577" y="4069766"/>
                  <a:pt x="2771763" y="4104164"/>
                  <a:pt x="2555748" y="4087586"/>
                </a:cubicBezTo>
                <a:cubicBezTo>
                  <a:pt x="2339733" y="4071008"/>
                  <a:pt x="2110275" y="4060540"/>
                  <a:pt x="1791244" y="4087586"/>
                </a:cubicBezTo>
                <a:cubicBezTo>
                  <a:pt x="1472213" y="4114632"/>
                  <a:pt x="1460177" y="4101012"/>
                  <a:pt x="1237637" y="4087586"/>
                </a:cubicBezTo>
                <a:cubicBezTo>
                  <a:pt x="1015097" y="4074160"/>
                  <a:pt x="648573" y="4064020"/>
                  <a:pt x="420408" y="4087586"/>
                </a:cubicBezTo>
                <a:cubicBezTo>
                  <a:pt x="199172" y="4082190"/>
                  <a:pt x="18813" y="3925863"/>
                  <a:pt x="0" y="3667178"/>
                </a:cubicBezTo>
                <a:cubicBezTo>
                  <a:pt x="-13105" y="3360222"/>
                  <a:pt x="-235" y="3202023"/>
                  <a:pt x="0" y="3050292"/>
                </a:cubicBezTo>
                <a:cubicBezTo>
                  <a:pt x="235" y="2898561"/>
                  <a:pt x="11711" y="2736432"/>
                  <a:pt x="0" y="2465873"/>
                </a:cubicBezTo>
                <a:cubicBezTo>
                  <a:pt x="-11711" y="2195314"/>
                  <a:pt x="-26998" y="2042108"/>
                  <a:pt x="0" y="1816519"/>
                </a:cubicBezTo>
                <a:cubicBezTo>
                  <a:pt x="26998" y="1590930"/>
                  <a:pt x="-7601" y="1320595"/>
                  <a:pt x="0" y="1167165"/>
                </a:cubicBezTo>
                <a:cubicBezTo>
                  <a:pt x="7601" y="1013735"/>
                  <a:pt x="-13625" y="592054"/>
                  <a:pt x="0" y="420408"/>
                </a:cubicBezTo>
                <a:close/>
              </a:path>
              <a:path w="11385706" h="4087586" stroke="0" extrusionOk="0">
                <a:moveTo>
                  <a:pt x="0" y="420408"/>
                </a:moveTo>
                <a:cubicBezTo>
                  <a:pt x="-21908" y="178726"/>
                  <a:pt x="189501" y="32754"/>
                  <a:pt x="420408" y="0"/>
                </a:cubicBezTo>
                <a:cubicBezTo>
                  <a:pt x="686413" y="-15431"/>
                  <a:pt x="853410" y="20590"/>
                  <a:pt x="974015" y="0"/>
                </a:cubicBezTo>
                <a:cubicBezTo>
                  <a:pt x="1094620" y="-20590"/>
                  <a:pt x="1545449" y="-25214"/>
                  <a:pt x="1738519" y="0"/>
                </a:cubicBezTo>
                <a:cubicBezTo>
                  <a:pt x="1931589" y="25214"/>
                  <a:pt x="1963395" y="7632"/>
                  <a:pt x="2081228" y="0"/>
                </a:cubicBezTo>
                <a:cubicBezTo>
                  <a:pt x="2199061" y="-7632"/>
                  <a:pt x="2603532" y="-24823"/>
                  <a:pt x="2845733" y="0"/>
                </a:cubicBezTo>
                <a:cubicBezTo>
                  <a:pt x="3087934" y="24823"/>
                  <a:pt x="3104233" y="-7107"/>
                  <a:pt x="3188442" y="0"/>
                </a:cubicBezTo>
                <a:cubicBezTo>
                  <a:pt x="3272651" y="7107"/>
                  <a:pt x="3789596" y="-19712"/>
                  <a:pt x="3952946" y="0"/>
                </a:cubicBezTo>
                <a:cubicBezTo>
                  <a:pt x="4116296" y="19712"/>
                  <a:pt x="4312144" y="-10042"/>
                  <a:pt x="4612002" y="0"/>
                </a:cubicBezTo>
                <a:cubicBezTo>
                  <a:pt x="4911860" y="10042"/>
                  <a:pt x="4985306" y="-24880"/>
                  <a:pt x="5165609" y="0"/>
                </a:cubicBezTo>
                <a:cubicBezTo>
                  <a:pt x="5345912" y="24880"/>
                  <a:pt x="5652909" y="7240"/>
                  <a:pt x="5824664" y="0"/>
                </a:cubicBezTo>
                <a:cubicBezTo>
                  <a:pt x="5996419" y="-7240"/>
                  <a:pt x="6216678" y="-13075"/>
                  <a:pt x="6589169" y="0"/>
                </a:cubicBezTo>
                <a:cubicBezTo>
                  <a:pt x="6961660" y="13075"/>
                  <a:pt x="7047861" y="-3084"/>
                  <a:pt x="7248224" y="0"/>
                </a:cubicBezTo>
                <a:cubicBezTo>
                  <a:pt x="7448588" y="3084"/>
                  <a:pt x="7486344" y="-11534"/>
                  <a:pt x="7696382" y="0"/>
                </a:cubicBezTo>
                <a:cubicBezTo>
                  <a:pt x="7906420" y="11534"/>
                  <a:pt x="8031695" y="3346"/>
                  <a:pt x="8144540" y="0"/>
                </a:cubicBezTo>
                <a:cubicBezTo>
                  <a:pt x="8257385" y="-3346"/>
                  <a:pt x="8391784" y="18841"/>
                  <a:pt x="8592698" y="0"/>
                </a:cubicBezTo>
                <a:cubicBezTo>
                  <a:pt x="8793612" y="-18841"/>
                  <a:pt x="8923995" y="13785"/>
                  <a:pt x="9040856" y="0"/>
                </a:cubicBezTo>
                <a:cubicBezTo>
                  <a:pt x="9157717" y="-13785"/>
                  <a:pt x="9586914" y="9914"/>
                  <a:pt x="9805360" y="0"/>
                </a:cubicBezTo>
                <a:cubicBezTo>
                  <a:pt x="10023806" y="-9914"/>
                  <a:pt x="10064534" y="-20716"/>
                  <a:pt x="10253518" y="0"/>
                </a:cubicBezTo>
                <a:cubicBezTo>
                  <a:pt x="10442502" y="20716"/>
                  <a:pt x="10773012" y="35474"/>
                  <a:pt x="10965298" y="0"/>
                </a:cubicBezTo>
                <a:cubicBezTo>
                  <a:pt x="11191666" y="28286"/>
                  <a:pt x="11399842" y="157310"/>
                  <a:pt x="11385706" y="420408"/>
                </a:cubicBezTo>
                <a:cubicBezTo>
                  <a:pt x="11393257" y="676248"/>
                  <a:pt x="11354223" y="957277"/>
                  <a:pt x="11385706" y="1102230"/>
                </a:cubicBezTo>
                <a:cubicBezTo>
                  <a:pt x="11417189" y="1247183"/>
                  <a:pt x="11354235" y="1498299"/>
                  <a:pt x="11385706" y="1784051"/>
                </a:cubicBezTo>
                <a:cubicBezTo>
                  <a:pt x="11417177" y="2069803"/>
                  <a:pt x="11396447" y="2265844"/>
                  <a:pt x="11385706" y="2465873"/>
                </a:cubicBezTo>
                <a:cubicBezTo>
                  <a:pt x="11374965" y="2665902"/>
                  <a:pt x="11383421" y="2818153"/>
                  <a:pt x="11385706" y="3017824"/>
                </a:cubicBezTo>
                <a:cubicBezTo>
                  <a:pt x="11387991" y="3217495"/>
                  <a:pt x="11379116" y="3394094"/>
                  <a:pt x="11385706" y="3667178"/>
                </a:cubicBezTo>
                <a:cubicBezTo>
                  <a:pt x="11411144" y="3867950"/>
                  <a:pt x="11170605" y="4103858"/>
                  <a:pt x="10965298" y="4087586"/>
                </a:cubicBezTo>
                <a:cubicBezTo>
                  <a:pt x="10806783" y="4084621"/>
                  <a:pt x="10609870" y="4097665"/>
                  <a:pt x="10517140" y="4087586"/>
                </a:cubicBezTo>
                <a:cubicBezTo>
                  <a:pt x="10424410" y="4077507"/>
                  <a:pt x="10263770" y="4085689"/>
                  <a:pt x="10174431" y="4087586"/>
                </a:cubicBezTo>
                <a:cubicBezTo>
                  <a:pt x="10085092" y="4089483"/>
                  <a:pt x="9973673" y="4094840"/>
                  <a:pt x="9831722" y="4087586"/>
                </a:cubicBezTo>
                <a:cubicBezTo>
                  <a:pt x="9689771" y="4080332"/>
                  <a:pt x="9545201" y="4103191"/>
                  <a:pt x="9278116" y="4087586"/>
                </a:cubicBezTo>
                <a:cubicBezTo>
                  <a:pt x="9011031" y="4071981"/>
                  <a:pt x="8855281" y="4093139"/>
                  <a:pt x="8619060" y="4087586"/>
                </a:cubicBezTo>
                <a:cubicBezTo>
                  <a:pt x="8382839" y="4082033"/>
                  <a:pt x="8077935" y="4060986"/>
                  <a:pt x="7749107" y="4087586"/>
                </a:cubicBezTo>
                <a:cubicBezTo>
                  <a:pt x="7420279" y="4114186"/>
                  <a:pt x="7274395" y="4068387"/>
                  <a:pt x="7090051" y="4087586"/>
                </a:cubicBezTo>
                <a:cubicBezTo>
                  <a:pt x="6905707" y="4106785"/>
                  <a:pt x="6850830" y="4095912"/>
                  <a:pt x="6747342" y="4087586"/>
                </a:cubicBezTo>
                <a:cubicBezTo>
                  <a:pt x="6643854" y="4079260"/>
                  <a:pt x="6253676" y="4108512"/>
                  <a:pt x="5982837" y="4087586"/>
                </a:cubicBezTo>
                <a:cubicBezTo>
                  <a:pt x="5711999" y="4066660"/>
                  <a:pt x="5740134" y="4105340"/>
                  <a:pt x="5534680" y="4087586"/>
                </a:cubicBezTo>
                <a:cubicBezTo>
                  <a:pt x="5329226" y="4069832"/>
                  <a:pt x="5092288" y="4062585"/>
                  <a:pt x="4770175" y="4087586"/>
                </a:cubicBezTo>
                <a:cubicBezTo>
                  <a:pt x="4448062" y="4112587"/>
                  <a:pt x="4332621" y="4084587"/>
                  <a:pt x="4111120" y="4087586"/>
                </a:cubicBezTo>
                <a:cubicBezTo>
                  <a:pt x="3889620" y="4090585"/>
                  <a:pt x="3865658" y="4101796"/>
                  <a:pt x="3662962" y="4087586"/>
                </a:cubicBezTo>
                <a:cubicBezTo>
                  <a:pt x="3460266" y="4073376"/>
                  <a:pt x="3041125" y="4045355"/>
                  <a:pt x="2793008" y="4087586"/>
                </a:cubicBezTo>
                <a:cubicBezTo>
                  <a:pt x="2544891" y="4129817"/>
                  <a:pt x="2471847" y="4087813"/>
                  <a:pt x="2239402" y="4087586"/>
                </a:cubicBezTo>
                <a:cubicBezTo>
                  <a:pt x="2006957" y="4087359"/>
                  <a:pt x="1798332" y="4057076"/>
                  <a:pt x="1474897" y="4087586"/>
                </a:cubicBezTo>
                <a:cubicBezTo>
                  <a:pt x="1151463" y="4118096"/>
                  <a:pt x="730178" y="4091653"/>
                  <a:pt x="420408" y="4087586"/>
                </a:cubicBezTo>
                <a:cubicBezTo>
                  <a:pt x="211618" y="4056197"/>
                  <a:pt x="5755" y="3910718"/>
                  <a:pt x="0" y="3667178"/>
                </a:cubicBezTo>
                <a:cubicBezTo>
                  <a:pt x="2140" y="3425557"/>
                  <a:pt x="-25384" y="3267118"/>
                  <a:pt x="0" y="3115227"/>
                </a:cubicBezTo>
                <a:cubicBezTo>
                  <a:pt x="25384" y="2963336"/>
                  <a:pt x="14654" y="2674077"/>
                  <a:pt x="0" y="2498341"/>
                </a:cubicBezTo>
                <a:cubicBezTo>
                  <a:pt x="-14654" y="2322605"/>
                  <a:pt x="18140" y="2026102"/>
                  <a:pt x="0" y="1784051"/>
                </a:cubicBezTo>
                <a:cubicBezTo>
                  <a:pt x="-18140" y="1542000"/>
                  <a:pt x="-21134" y="1410192"/>
                  <a:pt x="0" y="1199633"/>
                </a:cubicBezTo>
                <a:cubicBezTo>
                  <a:pt x="21134" y="989074"/>
                  <a:pt x="31916" y="724365"/>
                  <a:pt x="0" y="42040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srgbClr val="FF0000"/>
                </a:solidFill>
                <a:latin typeface="Calibri" panose="020F0502020204030204" pitchFamily="34" charset="0"/>
                <a:cs typeface="Calibri" panose="020F0502020204030204" pitchFamily="34"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P spid="13" grpId="0" animBg="1"/>
      <p:bldP spid="13" grpId="1"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2037DC6-02DD-4E26-9741-73C90C0EF2F6}"/>
              </a:ext>
            </a:extLst>
          </p:cNvPr>
          <p:cNvGrpSpPr/>
          <p:nvPr/>
        </p:nvGrpSpPr>
        <p:grpSpPr>
          <a:xfrm>
            <a:off x="1063603" y="107676"/>
            <a:ext cx="10562340" cy="1077218"/>
            <a:chOff x="2662442" y="602169"/>
            <a:chExt cx="9317424" cy="1077218"/>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9070820" cy="1077218"/>
              <a:chOff x="2770094" y="1184124"/>
              <a:chExt cx="9070820" cy="1077218"/>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9070820" cy="940635"/>
              </a:xfrm>
              <a:custGeom>
                <a:avLst/>
                <a:gdLst>
                  <a:gd name="connsiteX0" fmla="*/ 0 w 10282787"/>
                  <a:gd name="connsiteY0" fmla="*/ 156776 h 940635"/>
                  <a:gd name="connsiteX1" fmla="*/ 156776 w 10282787"/>
                  <a:gd name="connsiteY1" fmla="*/ 0 h 940635"/>
                  <a:gd name="connsiteX2" fmla="*/ 543817 w 10282787"/>
                  <a:gd name="connsiteY2" fmla="*/ 0 h 940635"/>
                  <a:gd name="connsiteX3" fmla="*/ 1130242 w 10282787"/>
                  <a:gd name="connsiteY3" fmla="*/ 0 h 940635"/>
                  <a:gd name="connsiteX4" fmla="*/ 1916053 w 10282787"/>
                  <a:gd name="connsiteY4" fmla="*/ 0 h 940635"/>
                  <a:gd name="connsiteX5" fmla="*/ 2203401 w 10282787"/>
                  <a:gd name="connsiteY5" fmla="*/ 0 h 940635"/>
                  <a:gd name="connsiteX6" fmla="*/ 2690135 w 10282787"/>
                  <a:gd name="connsiteY6" fmla="*/ 0 h 940635"/>
                  <a:gd name="connsiteX7" fmla="*/ 2977483 w 10282787"/>
                  <a:gd name="connsiteY7" fmla="*/ 0 h 940635"/>
                  <a:gd name="connsiteX8" fmla="*/ 3364524 w 10282787"/>
                  <a:gd name="connsiteY8" fmla="*/ 0 h 940635"/>
                  <a:gd name="connsiteX9" fmla="*/ 4150334 w 10282787"/>
                  <a:gd name="connsiteY9" fmla="*/ 0 h 940635"/>
                  <a:gd name="connsiteX10" fmla="*/ 4537375 w 10282787"/>
                  <a:gd name="connsiteY10" fmla="*/ 0 h 940635"/>
                  <a:gd name="connsiteX11" fmla="*/ 5223493 w 10282787"/>
                  <a:gd name="connsiteY11" fmla="*/ 0 h 940635"/>
                  <a:gd name="connsiteX12" fmla="*/ 5510842 w 10282787"/>
                  <a:gd name="connsiteY12" fmla="*/ 0 h 940635"/>
                  <a:gd name="connsiteX13" fmla="*/ 6097267 w 10282787"/>
                  <a:gd name="connsiteY13" fmla="*/ 0 h 940635"/>
                  <a:gd name="connsiteX14" fmla="*/ 6883077 w 10282787"/>
                  <a:gd name="connsiteY14" fmla="*/ 0 h 940635"/>
                  <a:gd name="connsiteX15" fmla="*/ 7170426 w 10282787"/>
                  <a:gd name="connsiteY15" fmla="*/ 0 h 940635"/>
                  <a:gd name="connsiteX16" fmla="*/ 7956236 w 10282787"/>
                  <a:gd name="connsiteY16" fmla="*/ 0 h 940635"/>
                  <a:gd name="connsiteX17" fmla="*/ 8442970 w 10282787"/>
                  <a:gd name="connsiteY17" fmla="*/ 0 h 940635"/>
                  <a:gd name="connsiteX18" fmla="*/ 9129088 w 10282787"/>
                  <a:gd name="connsiteY18" fmla="*/ 0 h 940635"/>
                  <a:gd name="connsiteX19" fmla="*/ 10126011 w 10282787"/>
                  <a:gd name="connsiteY19" fmla="*/ 0 h 940635"/>
                  <a:gd name="connsiteX20" fmla="*/ 10282787 w 10282787"/>
                  <a:gd name="connsiteY20" fmla="*/ 156776 h 940635"/>
                  <a:gd name="connsiteX21" fmla="*/ 10282787 w 10282787"/>
                  <a:gd name="connsiteY21" fmla="*/ 482859 h 940635"/>
                  <a:gd name="connsiteX22" fmla="*/ 10282787 w 10282787"/>
                  <a:gd name="connsiteY22" fmla="*/ 783859 h 940635"/>
                  <a:gd name="connsiteX23" fmla="*/ 10126011 w 10282787"/>
                  <a:gd name="connsiteY23" fmla="*/ 940635 h 940635"/>
                  <a:gd name="connsiteX24" fmla="*/ 9838662 w 10282787"/>
                  <a:gd name="connsiteY24" fmla="*/ 940635 h 940635"/>
                  <a:gd name="connsiteX25" fmla="*/ 9351929 w 10282787"/>
                  <a:gd name="connsiteY25" fmla="*/ 940635 h 940635"/>
                  <a:gd name="connsiteX26" fmla="*/ 8566119 w 10282787"/>
                  <a:gd name="connsiteY26" fmla="*/ 940635 h 940635"/>
                  <a:gd name="connsiteX27" fmla="*/ 7979693 w 10282787"/>
                  <a:gd name="connsiteY27" fmla="*/ 940635 h 940635"/>
                  <a:gd name="connsiteX28" fmla="*/ 7492960 w 10282787"/>
                  <a:gd name="connsiteY28" fmla="*/ 940635 h 940635"/>
                  <a:gd name="connsiteX29" fmla="*/ 6806842 w 10282787"/>
                  <a:gd name="connsiteY29" fmla="*/ 940635 h 940635"/>
                  <a:gd name="connsiteX30" fmla="*/ 6220417 w 10282787"/>
                  <a:gd name="connsiteY30" fmla="*/ 940635 h 940635"/>
                  <a:gd name="connsiteX31" fmla="*/ 5833376 w 10282787"/>
                  <a:gd name="connsiteY31" fmla="*/ 940635 h 940635"/>
                  <a:gd name="connsiteX32" fmla="*/ 5246950 w 10282787"/>
                  <a:gd name="connsiteY32" fmla="*/ 940635 h 940635"/>
                  <a:gd name="connsiteX33" fmla="*/ 4959602 w 10282787"/>
                  <a:gd name="connsiteY33" fmla="*/ 940635 h 940635"/>
                  <a:gd name="connsiteX34" fmla="*/ 4273484 w 10282787"/>
                  <a:gd name="connsiteY34" fmla="*/ 940635 h 940635"/>
                  <a:gd name="connsiteX35" fmla="*/ 3886443 w 10282787"/>
                  <a:gd name="connsiteY35" fmla="*/ 940635 h 940635"/>
                  <a:gd name="connsiteX36" fmla="*/ 3100632 w 10282787"/>
                  <a:gd name="connsiteY36" fmla="*/ 940635 h 940635"/>
                  <a:gd name="connsiteX37" fmla="*/ 2514207 w 10282787"/>
                  <a:gd name="connsiteY37" fmla="*/ 940635 h 940635"/>
                  <a:gd name="connsiteX38" fmla="*/ 2027474 w 10282787"/>
                  <a:gd name="connsiteY38" fmla="*/ 940635 h 940635"/>
                  <a:gd name="connsiteX39" fmla="*/ 1540740 w 10282787"/>
                  <a:gd name="connsiteY39" fmla="*/ 940635 h 940635"/>
                  <a:gd name="connsiteX40" fmla="*/ 1153699 w 10282787"/>
                  <a:gd name="connsiteY40" fmla="*/ 940635 h 940635"/>
                  <a:gd name="connsiteX41" fmla="*/ 766659 w 10282787"/>
                  <a:gd name="connsiteY41" fmla="*/ 940635 h 940635"/>
                  <a:gd name="connsiteX42" fmla="*/ 156776 w 10282787"/>
                  <a:gd name="connsiteY42" fmla="*/ 940635 h 940635"/>
                  <a:gd name="connsiteX43" fmla="*/ 0 w 10282787"/>
                  <a:gd name="connsiteY43" fmla="*/ 783859 h 940635"/>
                  <a:gd name="connsiteX44" fmla="*/ 0 w 10282787"/>
                  <a:gd name="connsiteY44" fmla="*/ 457776 h 940635"/>
                  <a:gd name="connsiteX45" fmla="*/ 0 w 10282787"/>
                  <a:gd name="connsiteY45"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82787" h="940635" fill="none" extrusionOk="0">
                    <a:moveTo>
                      <a:pt x="0" y="156776"/>
                    </a:moveTo>
                    <a:cubicBezTo>
                      <a:pt x="-6778" y="66441"/>
                      <a:pt x="89648" y="8844"/>
                      <a:pt x="156776" y="0"/>
                    </a:cubicBezTo>
                    <a:cubicBezTo>
                      <a:pt x="258659" y="-24718"/>
                      <a:pt x="380569" y="28474"/>
                      <a:pt x="543817" y="0"/>
                    </a:cubicBezTo>
                    <a:cubicBezTo>
                      <a:pt x="707065" y="-28474"/>
                      <a:pt x="904272" y="20179"/>
                      <a:pt x="1130242" y="0"/>
                    </a:cubicBezTo>
                    <a:cubicBezTo>
                      <a:pt x="1356212" y="-20179"/>
                      <a:pt x="1678562" y="5729"/>
                      <a:pt x="1916053" y="0"/>
                    </a:cubicBezTo>
                    <a:cubicBezTo>
                      <a:pt x="2153544" y="-5729"/>
                      <a:pt x="2137064" y="23969"/>
                      <a:pt x="2203401" y="0"/>
                    </a:cubicBezTo>
                    <a:cubicBezTo>
                      <a:pt x="2269738" y="-23969"/>
                      <a:pt x="2555087" y="51180"/>
                      <a:pt x="2690135" y="0"/>
                    </a:cubicBezTo>
                    <a:cubicBezTo>
                      <a:pt x="2825183" y="-51180"/>
                      <a:pt x="2867192" y="17053"/>
                      <a:pt x="2977483" y="0"/>
                    </a:cubicBezTo>
                    <a:cubicBezTo>
                      <a:pt x="3087774" y="-17053"/>
                      <a:pt x="3243986" y="21818"/>
                      <a:pt x="3364524" y="0"/>
                    </a:cubicBezTo>
                    <a:cubicBezTo>
                      <a:pt x="3485062" y="-21818"/>
                      <a:pt x="3887912" y="86533"/>
                      <a:pt x="4150334" y="0"/>
                    </a:cubicBezTo>
                    <a:cubicBezTo>
                      <a:pt x="4412756" y="-86533"/>
                      <a:pt x="4361757" y="31204"/>
                      <a:pt x="4537375" y="0"/>
                    </a:cubicBezTo>
                    <a:cubicBezTo>
                      <a:pt x="4712993" y="-31204"/>
                      <a:pt x="4892664" y="30315"/>
                      <a:pt x="5223493" y="0"/>
                    </a:cubicBezTo>
                    <a:cubicBezTo>
                      <a:pt x="5554322" y="-30315"/>
                      <a:pt x="5396686" y="27982"/>
                      <a:pt x="5510842" y="0"/>
                    </a:cubicBezTo>
                    <a:cubicBezTo>
                      <a:pt x="5624998" y="-27982"/>
                      <a:pt x="5924783" y="51544"/>
                      <a:pt x="6097267" y="0"/>
                    </a:cubicBezTo>
                    <a:cubicBezTo>
                      <a:pt x="6269751" y="-51544"/>
                      <a:pt x="6660505" y="823"/>
                      <a:pt x="6883077" y="0"/>
                    </a:cubicBezTo>
                    <a:cubicBezTo>
                      <a:pt x="7105649" y="-823"/>
                      <a:pt x="7028067" y="17402"/>
                      <a:pt x="7170426" y="0"/>
                    </a:cubicBezTo>
                    <a:cubicBezTo>
                      <a:pt x="7312785" y="-17402"/>
                      <a:pt x="7640624" y="75967"/>
                      <a:pt x="7956236" y="0"/>
                    </a:cubicBezTo>
                    <a:cubicBezTo>
                      <a:pt x="8271848" y="-75967"/>
                      <a:pt x="8324645" y="32452"/>
                      <a:pt x="8442970" y="0"/>
                    </a:cubicBezTo>
                    <a:cubicBezTo>
                      <a:pt x="8561295" y="-32452"/>
                      <a:pt x="8909271" y="1222"/>
                      <a:pt x="9129088" y="0"/>
                    </a:cubicBezTo>
                    <a:cubicBezTo>
                      <a:pt x="9348905" y="-1222"/>
                      <a:pt x="9717123" y="1404"/>
                      <a:pt x="10126011" y="0"/>
                    </a:cubicBezTo>
                    <a:cubicBezTo>
                      <a:pt x="10196028" y="18025"/>
                      <a:pt x="10267211" y="50015"/>
                      <a:pt x="10282787" y="156776"/>
                    </a:cubicBezTo>
                    <a:cubicBezTo>
                      <a:pt x="10298132" y="280429"/>
                      <a:pt x="10245030" y="326045"/>
                      <a:pt x="10282787" y="482859"/>
                    </a:cubicBezTo>
                    <a:cubicBezTo>
                      <a:pt x="10320544" y="639673"/>
                      <a:pt x="10278994" y="659011"/>
                      <a:pt x="10282787" y="783859"/>
                    </a:cubicBezTo>
                    <a:cubicBezTo>
                      <a:pt x="10298622" y="871648"/>
                      <a:pt x="10191580" y="955856"/>
                      <a:pt x="10126011" y="940635"/>
                    </a:cubicBezTo>
                    <a:cubicBezTo>
                      <a:pt x="10062529" y="957666"/>
                      <a:pt x="9919332" y="915298"/>
                      <a:pt x="9838662" y="940635"/>
                    </a:cubicBezTo>
                    <a:cubicBezTo>
                      <a:pt x="9757992" y="965972"/>
                      <a:pt x="9558029" y="898014"/>
                      <a:pt x="9351929" y="940635"/>
                    </a:cubicBezTo>
                    <a:cubicBezTo>
                      <a:pt x="9145829" y="983256"/>
                      <a:pt x="8856333" y="939458"/>
                      <a:pt x="8566119" y="940635"/>
                    </a:cubicBezTo>
                    <a:cubicBezTo>
                      <a:pt x="8275905" y="941812"/>
                      <a:pt x="8185452" y="903777"/>
                      <a:pt x="7979693" y="940635"/>
                    </a:cubicBezTo>
                    <a:cubicBezTo>
                      <a:pt x="7773934" y="977493"/>
                      <a:pt x="7660155" y="886867"/>
                      <a:pt x="7492960" y="940635"/>
                    </a:cubicBezTo>
                    <a:cubicBezTo>
                      <a:pt x="7325765" y="994403"/>
                      <a:pt x="7041328" y="912279"/>
                      <a:pt x="6806842" y="940635"/>
                    </a:cubicBezTo>
                    <a:cubicBezTo>
                      <a:pt x="6572356" y="968991"/>
                      <a:pt x="6344563" y="902105"/>
                      <a:pt x="6220417" y="940635"/>
                    </a:cubicBezTo>
                    <a:cubicBezTo>
                      <a:pt x="6096271" y="979165"/>
                      <a:pt x="5942413" y="917493"/>
                      <a:pt x="5833376" y="940635"/>
                    </a:cubicBezTo>
                    <a:cubicBezTo>
                      <a:pt x="5724339" y="963777"/>
                      <a:pt x="5402306" y="902416"/>
                      <a:pt x="5246950" y="940635"/>
                    </a:cubicBezTo>
                    <a:cubicBezTo>
                      <a:pt x="5091594" y="978854"/>
                      <a:pt x="5037113" y="937268"/>
                      <a:pt x="4959602" y="940635"/>
                    </a:cubicBezTo>
                    <a:cubicBezTo>
                      <a:pt x="4882091" y="944002"/>
                      <a:pt x="4454551" y="866491"/>
                      <a:pt x="4273484" y="940635"/>
                    </a:cubicBezTo>
                    <a:cubicBezTo>
                      <a:pt x="4092417" y="1014779"/>
                      <a:pt x="3991246" y="925888"/>
                      <a:pt x="3886443" y="940635"/>
                    </a:cubicBezTo>
                    <a:cubicBezTo>
                      <a:pt x="3781640" y="955382"/>
                      <a:pt x="3471970" y="850246"/>
                      <a:pt x="3100632" y="940635"/>
                    </a:cubicBezTo>
                    <a:cubicBezTo>
                      <a:pt x="2729294" y="1031024"/>
                      <a:pt x="2712873" y="902229"/>
                      <a:pt x="2514207" y="940635"/>
                    </a:cubicBezTo>
                    <a:cubicBezTo>
                      <a:pt x="2315542" y="979041"/>
                      <a:pt x="2257359" y="903812"/>
                      <a:pt x="2027474" y="940635"/>
                    </a:cubicBezTo>
                    <a:cubicBezTo>
                      <a:pt x="1797589" y="977458"/>
                      <a:pt x="1696053" y="893874"/>
                      <a:pt x="1540740" y="940635"/>
                    </a:cubicBezTo>
                    <a:cubicBezTo>
                      <a:pt x="1385427" y="987396"/>
                      <a:pt x="1346298" y="936135"/>
                      <a:pt x="1153699" y="940635"/>
                    </a:cubicBezTo>
                    <a:cubicBezTo>
                      <a:pt x="961100" y="945135"/>
                      <a:pt x="868224" y="902535"/>
                      <a:pt x="766659" y="940635"/>
                    </a:cubicBezTo>
                    <a:cubicBezTo>
                      <a:pt x="665094" y="978735"/>
                      <a:pt x="359231" y="879337"/>
                      <a:pt x="156776" y="940635"/>
                    </a:cubicBezTo>
                    <a:cubicBezTo>
                      <a:pt x="65512" y="942711"/>
                      <a:pt x="19125" y="874959"/>
                      <a:pt x="0" y="783859"/>
                    </a:cubicBezTo>
                    <a:cubicBezTo>
                      <a:pt x="-28492" y="651359"/>
                      <a:pt x="37414" y="549374"/>
                      <a:pt x="0" y="457776"/>
                    </a:cubicBezTo>
                    <a:cubicBezTo>
                      <a:pt x="-37414" y="366178"/>
                      <a:pt x="24282" y="275869"/>
                      <a:pt x="0" y="156776"/>
                    </a:cubicBezTo>
                    <a:close/>
                  </a:path>
                  <a:path w="10282787" h="940635" stroke="0" extrusionOk="0">
                    <a:moveTo>
                      <a:pt x="0" y="156776"/>
                    </a:moveTo>
                    <a:cubicBezTo>
                      <a:pt x="7846" y="76423"/>
                      <a:pt x="50705" y="7330"/>
                      <a:pt x="156776" y="0"/>
                    </a:cubicBezTo>
                    <a:cubicBezTo>
                      <a:pt x="305175" y="-39824"/>
                      <a:pt x="451358" y="39242"/>
                      <a:pt x="543817" y="0"/>
                    </a:cubicBezTo>
                    <a:cubicBezTo>
                      <a:pt x="636276" y="-39242"/>
                      <a:pt x="777699" y="15500"/>
                      <a:pt x="930858" y="0"/>
                    </a:cubicBezTo>
                    <a:cubicBezTo>
                      <a:pt x="1084017" y="-15500"/>
                      <a:pt x="1554652" y="57091"/>
                      <a:pt x="1716668" y="0"/>
                    </a:cubicBezTo>
                    <a:cubicBezTo>
                      <a:pt x="1878684" y="-57091"/>
                      <a:pt x="1964959" y="53085"/>
                      <a:pt x="2203401" y="0"/>
                    </a:cubicBezTo>
                    <a:cubicBezTo>
                      <a:pt x="2441843" y="-53085"/>
                      <a:pt x="2525226" y="40626"/>
                      <a:pt x="2690135" y="0"/>
                    </a:cubicBezTo>
                    <a:cubicBezTo>
                      <a:pt x="2855044" y="-40626"/>
                      <a:pt x="3113074" y="29747"/>
                      <a:pt x="3276560" y="0"/>
                    </a:cubicBezTo>
                    <a:cubicBezTo>
                      <a:pt x="3440046" y="-29747"/>
                      <a:pt x="3667996" y="8398"/>
                      <a:pt x="3862986" y="0"/>
                    </a:cubicBezTo>
                    <a:cubicBezTo>
                      <a:pt x="4057976" y="-8398"/>
                      <a:pt x="4298083" y="67533"/>
                      <a:pt x="4449411" y="0"/>
                    </a:cubicBezTo>
                    <a:cubicBezTo>
                      <a:pt x="4600739" y="-67533"/>
                      <a:pt x="4722178" y="8005"/>
                      <a:pt x="4836452" y="0"/>
                    </a:cubicBezTo>
                    <a:cubicBezTo>
                      <a:pt x="4950726" y="-8005"/>
                      <a:pt x="5196049" y="49738"/>
                      <a:pt x="5422878" y="0"/>
                    </a:cubicBezTo>
                    <a:cubicBezTo>
                      <a:pt x="5649707" y="-49738"/>
                      <a:pt x="5868783" y="71977"/>
                      <a:pt x="6108996" y="0"/>
                    </a:cubicBezTo>
                    <a:cubicBezTo>
                      <a:pt x="6349209" y="-71977"/>
                      <a:pt x="6592958" y="48055"/>
                      <a:pt x="6795114" y="0"/>
                    </a:cubicBezTo>
                    <a:cubicBezTo>
                      <a:pt x="6997270" y="-48055"/>
                      <a:pt x="7146480" y="54177"/>
                      <a:pt x="7281847" y="0"/>
                    </a:cubicBezTo>
                    <a:cubicBezTo>
                      <a:pt x="7417214" y="-54177"/>
                      <a:pt x="7553981" y="33705"/>
                      <a:pt x="7668888" y="0"/>
                    </a:cubicBezTo>
                    <a:cubicBezTo>
                      <a:pt x="7783795" y="-33705"/>
                      <a:pt x="8010422" y="50762"/>
                      <a:pt x="8155621" y="0"/>
                    </a:cubicBezTo>
                    <a:cubicBezTo>
                      <a:pt x="8300820" y="-50762"/>
                      <a:pt x="8572916" y="41945"/>
                      <a:pt x="8742047" y="0"/>
                    </a:cubicBezTo>
                    <a:cubicBezTo>
                      <a:pt x="8911178" y="-41945"/>
                      <a:pt x="8934614" y="12840"/>
                      <a:pt x="9029395" y="0"/>
                    </a:cubicBezTo>
                    <a:cubicBezTo>
                      <a:pt x="9124176" y="-12840"/>
                      <a:pt x="9875372" y="58790"/>
                      <a:pt x="10126011" y="0"/>
                    </a:cubicBezTo>
                    <a:cubicBezTo>
                      <a:pt x="10220656" y="18407"/>
                      <a:pt x="10304838" y="77700"/>
                      <a:pt x="10282787" y="156776"/>
                    </a:cubicBezTo>
                    <a:cubicBezTo>
                      <a:pt x="10295744" y="258704"/>
                      <a:pt x="10256485" y="323197"/>
                      <a:pt x="10282787" y="464047"/>
                    </a:cubicBezTo>
                    <a:cubicBezTo>
                      <a:pt x="10309089" y="604897"/>
                      <a:pt x="10257514" y="645634"/>
                      <a:pt x="10282787" y="783859"/>
                    </a:cubicBezTo>
                    <a:cubicBezTo>
                      <a:pt x="10287026" y="876665"/>
                      <a:pt x="10188405" y="931402"/>
                      <a:pt x="10126011" y="940635"/>
                    </a:cubicBezTo>
                    <a:cubicBezTo>
                      <a:pt x="9935787" y="975610"/>
                      <a:pt x="9748117" y="906416"/>
                      <a:pt x="9539585" y="940635"/>
                    </a:cubicBezTo>
                    <a:cubicBezTo>
                      <a:pt x="9331053" y="974854"/>
                      <a:pt x="9067890" y="871009"/>
                      <a:pt x="8753775" y="940635"/>
                    </a:cubicBezTo>
                    <a:cubicBezTo>
                      <a:pt x="8439660" y="1010261"/>
                      <a:pt x="8398669" y="896623"/>
                      <a:pt x="8067657" y="940635"/>
                    </a:cubicBezTo>
                    <a:cubicBezTo>
                      <a:pt x="7736645" y="984647"/>
                      <a:pt x="7744248" y="891040"/>
                      <a:pt x="7580924" y="940635"/>
                    </a:cubicBezTo>
                    <a:cubicBezTo>
                      <a:pt x="7417600" y="990230"/>
                      <a:pt x="7315911" y="895195"/>
                      <a:pt x="7193883" y="940635"/>
                    </a:cubicBezTo>
                    <a:cubicBezTo>
                      <a:pt x="7071855" y="986075"/>
                      <a:pt x="6940485" y="921159"/>
                      <a:pt x="6707150" y="940635"/>
                    </a:cubicBezTo>
                    <a:cubicBezTo>
                      <a:pt x="6473815" y="960111"/>
                      <a:pt x="6375620" y="919547"/>
                      <a:pt x="6220417" y="940635"/>
                    </a:cubicBezTo>
                    <a:cubicBezTo>
                      <a:pt x="6065214" y="961723"/>
                      <a:pt x="6055286" y="922976"/>
                      <a:pt x="5933068" y="940635"/>
                    </a:cubicBezTo>
                    <a:cubicBezTo>
                      <a:pt x="5810850" y="958294"/>
                      <a:pt x="5421261" y="879453"/>
                      <a:pt x="5246950" y="940635"/>
                    </a:cubicBezTo>
                    <a:cubicBezTo>
                      <a:pt x="5072639" y="1001817"/>
                      <a:pt x="4867814" y="930225"/>
                      <a:pt x="4760217" y="940635"/>
                    </a:cubicBezTo>
                    <a:cubicBezTo>
                      <a:pt x="4652620" y="951045"/>
                      <a:pt x="4491947" y="930868"/>
                      <a:pt x="4373176" y="940635"/>
                    </a:cubicBezTo>
                    <a:cubicBezTo>
                      <a:pt x="4254405" y="950402"/>
                      <a:pt x="3799729" y="869995"/>
                      <a:pt x="3587366" y="940635"/>
                    </a:cubicBezTo>
                    <a:cubicBezTo>
                      <a:pt x="3375003" y="1011275"/>
                      <a:pt x="3334976" y="907155"/>
                      <a:pt x="3200325" y="940635"/>
                    </a:cubicBezTo>
                    <a:cubicBezTo>
                      <a:pt x="3065674" y="974115"/>
                      <a:pt x="2793295" y="875317"/>
                      <a:pt x="2613899" y="940635"/>
                    </a:cubicBezTo>
                    <a:cubicBezTo>
                      <a:pt x="2434503" y="1005953"/>
                      <a:pt x="2333453" y="891516"/>
                      <a:pt x="2127166" y="940635"/>
                    </a:cubicBezTo>
                    <a:cubicBezTo>
                      <a:pt x="1920879" y="989754"/>
                      <a:pt x="1604091" y="888247"/>
                      <a:pt x="1341356" y="940635"/>
                    </a:cubicBezTo>
                    <a:cubicBezTo>
                      <a:pt x="1078621" y="993023"/>
                      <a:pt x="1136513" y="929769"/>
                      <a:pt x="954315" y="940635"/>
                    </a:cubicBezTo>
                    <a:cubicBezTo>
                      <a:pt x="772117" y="951501"/>
                      <a:pt x="487556" y="847192"/>
                      <a:pt x="156776" y="940635"/>
                    </a:cubicBezTo>
                    <a:cubicBezTo>
                      <a:pt x="74473" y="939743"/>
                      <a:pt x="-17080" y="851623"/>
                      <a:pt x="0" y="783859"/>
                    </a:cubicBezTo>
                    <a:cubicBezTo>
                      <a:pt x="-10806" y="657191"/>
                      <a:pt x="23835" y="607061"/>
                      <a:pt x="0" y="457776"/>
                    </a:cubicBezTo>
                    <a:cubicBezTo>
                      <a:pt x="-23835" y="308491"/>
                      <a:pt x="3653" y="267342"/>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8574916"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Hình ảnh quê hương hiện lên trong tâm trí của bạn nhỏ như thế nào trước ngày xa quê?</a:t>
                </a:r>
                <a:endParaRPr kumimoji="0" lang="en-US" sz="3000" b="1" i="0" u="none" strike="noStrike" kern="1200" cap="none" spc="0" normalizeH="0" baseline="0" noProof="0" dirty="0">
                  <a:ln>
                    <a:noFill/>
                  </a:ln>
                  <a:solidFill>
                    <a:srgbClr val="C5358E"/>
                  </a:solidFill>
                  <a:effectLst/>
                  <a:uLnTx/>
                  <a:uFillTx/>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2" name="Graphic 14">
                <a:extLst>
                  <a:ext uri="{FF2B5EF4-FFF2-40B4-BE49-F238E27FC236}">
                    <a16:creationId xmlns:a16="http://schemas.microsoft.com/office/drawing/2014/main" xmlns=""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xmlns=""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4" name="Freeform: Shape 23">
                  <a:extLst>
                    <a:ext uri="{FF2B5EF4-FFF2-40B4-BE49-F238E27FC236}">
                      <a16:creationId xmlns:a16="http://schemas.microsoft.com/office/drawing/2014/main" xmlns=""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5" name="Freeform: Shape 24">
                  <a:extLst>
                    <a:ext uri="{FF2B5EF4-FFF2-40B4-BE49-F238E27FC236}">
                      <a16:creationId xmlns:a16="http://schemas.microsoft.com/office/drawing/2014/main" xmlns=""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6" name="Freeform: Shape 25">
                  <a:extLst>
                    <a:ext uri="{FF2B5EF4-FFF2-40B4-BE49-F238E27FC236}">
                      <a16:creationId xmlns:a16="http://schemas.microsoft.com/office/drawing/2014/main" xmlns=""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xmlns=""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8" name="Freeform: Shape 27">
                  <a:extLst>
                    <a:ext uri="{FF2B5EF4-FFF2-40B4-BE49-F238E27FC236}">
                      <a16:creationId xmlns:a16="http://schemas.microsoft.com/office/drawing/2014/main" xmlns=""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Shape 28">
                  <a:extLst>
                    <a:ext uri="{FF2B5EF4-FFF2-40B4-BE49-F238E27FC236}">
                      <a16:creationId xmlns:a16="http://schemas.microsoft.com/office/drawing/2014/main" xmlns=""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2" name="Freeform: Shape 31">
                <a:extLst>
                  <a:ext uri="{FF2B5EF4-FFF2-40B4-BE49-F238E27FC236}">
                    <a16:creationId xmlns:a16="http://schemas.microsoft.com/office/drawing/2014/main" xmlns=""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Shape 35">
                  <a:extLst>
                    <a:ext uri="{FF2B5EF4-FFF2-40B4-BE49-F238E27FC236}">
                      <a16:creationId xmlns:a16="http://schemas.microsoft.com/office/drawing/2014/main" xmlns=""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075" y="4693467"/>
            <a:ext cx="4066176" cy="2293034"/>
          </a:xfrm>
          <a:prstGeom prst="rect">
            <a:avLst/>
          </a:prstGeom>
        </p:spPr>
      </p:pic>
      <p:sp>
        <p:nvSpPr>
          <p:cNvPr id="5" name="Rectangle: Rounded Corners 4">
            <a:extLst>
              <a:ext uri="{FF2B5EF4-FFF2-40B4-BE49-F238E27FC236}">
                <a16:creationId xmlns:a16="http://schemas.microsoft.com/office/drawing/2014/main" xmlns="" id="{FC43AEF0-642A-F349-E63F-CD45F16FB505}"/>
              </a:ext>
            </a:extLst>
          </p:cNvPr>
          <p:cNvSpPr/>
          <p:nvPr/>
        </p:nvSpPr>
        <p:spPr>
          <a:xfrm>
            <a:off x="207955" y="1654629"/>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libri" panose="020F0502020204030204" pitchFamily="34" charset="0"/>
                <a:cs typeface="Calibri" panose="020F0502020204030204" pitchFamily="34" charset="0"/>
              </a:rPr>
              <a:t> 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libri" panose="020F0502020204030204" pitchFamily="34"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E170C2EF-600D-EC98-FC94-27C2A6083C84}"/>
              </a:ext>
            </a:extLst>
          </p:cNvPr>
          <p:cNvSpPr/>
          <p:nvPr/>
        </p:nvSpPr>
        <p:spPr>
          <a:xfrm>
            <a:off x="6890657" y="3766457"/>
            <a:ext cx="4800599" cy="391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013E2FDD-9980-8B88-7946-ED4AD4B2A199}"/>
              </a:ext>
            </a:extLst>
          </p:cNvPr>
          <p:cNvSpPr/>
          <p:nvPr/>
        </p:nvSpPr>
        <p:spPr>
          <a:xfrm>
            <a:off x="315685" y="4191000"/>
            <a:ext cx="11310258" cy="37011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B8503E9D-91FB-B44E-4C7C-BA0555652CEA}"/>
              </a:ext>
            </a:extLst>
          </p:cNvPr>
          <p:cNvSpPr/>
          <p:nvPr/>
        </p:nvSpPr>
        <p:spPr>
          <a:xfrm>
            <a:off x="293916" y="4637314"/>
            <a:ext cx="968828" cy="3048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5AE7BEB4-F46D-C82C-2A67-DF30DC5CE718}"/>
              </a:ext>
            </a:extLst>
          </p:cNvPr>
          <p:cNvSpPr/>
          <p:nvPr/>
        </p:nvSpPr>
        <p:spPr>
          <a:xfrm>
            <a:off x="370865" y="1866900"/>
            <a:ext cx="11385706" cy="2563586"/>
          </a:xfrm>
          <a:custGeom>
            <a:avLst/>
            <a:gdLst>
              <a:gd name="connsiteX0" fmla="*/ 0 w 11385706"/>
              <a:gd name="connsiteY0" fmla="*/ 263665 h 2563586"/>
              <a:gd name="connsiteX1" fmla="*/ 263665 w 11385706"/>
              <a:gd name="connsiteY1" fmla="*/ 0 h 2563586"/>
              <a:gd name="connsiteX2" fmla="*/ 942314 w 11385706"/>
              <a:gd name="connsiteY2" fmla="*/ 0 h 2563586"/>
              <a:gd name="connsiteX3" fmla="*/ 1403794 w 11385706"/>
              <a:gd name="connsiteY3" fmla="*/ 0 h 2563586"/>
              <a:gd name="connsiteX4" fmla="*/ 2191027 w 11385706"/>
              <a:gd name="connsiteY4" fmla="*/ 0 h 2563586"/>
              <a:gd name="connsiteX5" fmla="*/ 2978259 w 11385706"/>
              <a:gd name="connsiteY5" fmla="*/ 0 h 2563586"/>
              <a:gd name="connsiteX6" fmla="*/ 3765491 w 11385706"/>
              <a:gd name="connsiteY6" fmla="*/ 0 h 2563586"/>
              <a:gd name="connsiteX7" fmla="*/ 4118388 w 11385706"/>
              <a:gd name="connsiteY7" fmla="*/ 0 h 2563586"/>
              <a:gd name="connsiteX8" fmla="*/ 4471286 w 11385706"/>
              <a:gd name="connsiteY8" fmla="*/ 0 h 2563586"/>
              <a:gd name="connsiteX9" fmla="*/ 5149934 w 11385706"/>
              <a:gd name="connsiteY9" fmla="*/ 0 h 2563586"/>
              <a:gd name="connsiteX10" fmla="*/ 5937166 w 11385706"/>
              <a:gd name="connsiteY10" fmla="*/ 0 h 2563586"/>
              <a:gd name="connsiteX11" fmla="*/ 6290064 w 11385706"/>
              <a:gd name="connsiteY11" fmla="*/ 0 h 2563586"/>
              <a:gd name="connsiteX12" fmla="*/ 7185880 w 11385706"/>
              <a:gd name="connsiteY12" fmla="*/ 0 h 2563586"/>
              <a:gd name="connsiteX13" fmla="*/ 7755944 w 11385706"/>
              <a:gd name="connsiteY13" fmla="*/ 0 h 2563586"/>
              <a:gd name="connsiteX14" fmla="*/ 8326009 w 11385706"/>
              <a:gd name="connsiteY14" fmla="*/ 0 h 2563586"/>
              <a:gd name="connsiteX15" fmla="*/ 8678906 w 11385706"/>
              <a:gd name="connsiteY15" fmla="*/ 0 h 2563586"/>
              <a:gd name="connsiteX16" fmla="*/ 9466139 w 11385706"/>
              <a:gd name="connsiteY16" fmla="*/ 0 h 2563586"/>
              <a:gd name="connsiteX17" fmla="*/ 10361955 w 11385706"/>
              <a:gd name="connsiteY17" fmla="*/ 0 h 2563586"/>
              <a:gd name="connsiteX18" fmla="*/ 11122041 w 11385706"/>
              <a:gd name="connsiteY18" fmla="*/ 0 h 2563586"/>
              <a:gd name="connsiteX19" fmla="*/ 11385706 w 11385706"/>
              <a:gd name="connsiteY19" fmla="*/ 263665 h 2563586"/>
              <a:gd name="connsiteX20" fmla="*/ 11385706 w 11385706"/>
              <a:gd name="connsiteY20" fmla="*/ 983142 h 2563586"/>
              <a:gd name="connsiteX21" fmla="*/ 11385706 w 11385706"/>
              <a:gd name="connsiteY21" fmla="*/ 1600806 h 2563586"/>
              <a:gd name="connsiteX22" fmla="*/ 11385706 w 11385706"/>
              <a:gd name="connsiteY22" fmla="*/ 2299921 h 2563586"/>
              <a:gd name="connsiteX23" fmla="*/ 11122041 w 11385706"/>
              <a:gd name="connsiteY23" fmla="*/ 2563586 h 2563586"/>
              <a:gd name="connsiteX24" fmla="*/ 10551976 w 11385706"/>
              <a:gd name="connsiteY24" fmla="*/ 2563586 h 2563586"/>
              <a:gd name="connsiteX25" fmla="*/ 9981912 w 11385706"/>
              <a:gd name="connsiteY25" fmla="*/ 2563586 h 2563586"/>
              <a:gd name="connsiteX26" fmla="*/ 9303263 w 11385706"/>
              <a:gd name="connsiteY26" fmla="*/ 2563586 h 2563586"/>
              <a:gd name="connsiteX27" fmla="*/ 8841782 w 11385706"/>
              <a:gd name="connsiteY27" fmla="*/ 2563586 h 2563586"/>
              <a:gd name="connsiteX28" fmla="*/ 8380301 w 11385706"/>
              <a:gd name="connsiteY28" fmla="*/ 2563586 h 2563586"/>
              <a:gd name="connsiteX29" fmla="*/ 8027404 w 11385706"/>
              <a:gd name="connsiteY29" fmla="*/ 2563586 h 2563586"/>
              <a:gd name="connsiteX30" fmla="*/ 7457339 w 11385706"/>
              <a:gd name="connsiteY30" fmla="*/ 2563586 h 2563586"/>
              <a:gd name="connsiteX31" fmla="*/ 6670107 w 11385706"/>
              <a:gd name="connsiteY31" fmla="*/ 2563586 h 2563586"/>
              <a:gd name="connsiteX32" fmla="*/ 5991458 w 11385706"/>
              <a:gd name="connsiteY32" fmla="*/ 2563586 h 2563586"/>
              <a:gd name="connsiteX33" fmla="*/ 5529977 w 11385706"/>
              <a:gd name="connsiteY33" fmla="*/ 2563586 h 2563586"/>
              <a:gd name="connsiteX34" fmla="*/ 5177080 w 11385706"/>
              <a:gd name="connsiteY34" fmla="*/ 2563586 h 2563586"/>
              <a:gd name="connsiteX35" fmla="*/ 4281264 w 11385706"/>
              <a:gd name="connsiteY35" fmla="*/ 2563586 h 2563586"/>
              <a:gd name="connsiteX36" fmla="*/ 3711199 w 11385706"/>
              <a:gd name="connsiteY36" fmla="*/ 2563586 h 2563586"/>
              <a:gd name="connsiteX37" fmla="*/ 2923967 w 11385706"/>
              <a:gd name="connsiteY37" fmla="*/ 2563586 h 2563586"/>
              <a:gd name="connsiteX38" fmla="*/ 2571070 w 11385706"/>
              <a:gd name="connsiteY38" fmla="*/ 2563586 h 2563586"/>
              <a:gd name="connsiteX39" fmla="*/ 2109589 w 11385706"/>
              <a:gd name="connsiteY39" fmla="*/ 2563586 h 2563586"/>
              <a:gd name="connsiteX40" fmla="*/ 1322357 w 11385706"/>
              <a:gd name="connsiteY40" fmla="*/ 2563586 h 2563586"/>
              <a:gd name="connsiteX41" fmla="*/ 860876 w 11385706"/>
              <a:gd name="connsiteY41" fmla="*/ 2563586 h 2563586"/>
              <a:gd name="connsiteX42" fmla="*/ 263665 w 11385706"/>
              <a:gd name="connsiteY42" fmla="*/ 2563586 h 2563586"/>
              <a:gd name="connsiteX43" fmla="*/ 0 w 11385706"/>
              <a:gd name="connsiteY43" fmla="*/ 2299921 h 2563586"/>
              <a:gd name="connsiteX44" fmla="*/ 0 w 11385706"/>
              <a:gd name="connsiteY44" fmla="*/ 1621169 h 2563586"/>
              <a:gd name="connsiteX45" fmla="*/ 0 w 11385706"/>
              <a:gd name="connsiteY45" fmla="*/ 983142 h 2563586"/>
              <a:gd name="connsiteX46" fmla="*/ 0 w 11385706"/>
              <a:gd name="connsiteY46" fmla="*/ 263665 h 25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563586" fill="none" extrusionOk="0">
                <a:moveTo>
                  <a:pt x="0" y="263665"/>
                </a:moveTo>
                <a:cubicBezTo>
                  <a:pt x="-9068" y="116009"/>
                  <a:pt x="126714" y="7269"/>
                  <a:pt x="263665" y="0"/>
                </a:cubicBezTo>
                <a:cubicBezTo>
                  <a:pt x="584196" y="-4005"/>
                  <a:pt x="678247" y="1166"/>
                  <a:pt x="942314" y="0"/>
                </a:cubicBezTo>
                <a:cubicBezTo>
                  <a:pt x="1206381" y="-1166"/>
                  <a:pt x="1261891" y="20524"/>
                  <a:pt x="1403794" y="0"/>
                </a:cubicBezTo>
                <a:cubicBezTo>
                  <a:pt x="1545697" y="-20524"/>
                  <a:pt x="2012009" y="11468"/>
                  <a:pt x="2191027" y="0"/>
                </a:cubicBezTo>
                <a:cubicBezTo>
                  <a:pt x="2370045" y="-11468"/>
                  <a:pt x="2806521" y="26427"/>
                  <a:pt x="2978259" y="0"/>
                </a:cubicBezTo>
                <a:cubicBezTo>
                  <a:pt x="3149997" y="-26427"/>
                  <a:pt x="3585146" y="12403"/>
                  <a:pt x="3765491" y="0"/>
                </a:cubicBezTo>
                <a:cubicBezTo>
                  <a:pt x="3945836" y="-12403"/>
                  <a:pt x="4008269" y="11731"/>
                  <a:pt x="4118388" y="0"/>
                </a:cubicBezTo>
                <a:cubicBezTo>
                  <a:pt x="4228507" y="-11731"/>
                  <a:pt x="4321461" y="10524"/>
                  <a:pt x="4471286" y="0"/>
                </a:cubicBezTo>
                <a:cubicBezTo>
                  <a:pt x="4621111" y="-10524"/>
                  <a:pt x="4960666" y="23776"/>
                  <a:pt x="5149934" y="0"/>
                </a:cubicBezTo>
                <a:cubicBezTo>
                  <a:pt x="5339202" y="-23776"/>
                  <a:pt x="5711461" y="-13723"/>
                  <a:pt x="5937166" y="0"/>
                </a:cubicBezTo>
                <a:cubicBezTo>
                  <a:pt x="6162871" y="13723"/>
                  <a:pt x="6145210" y="913"/>
                  <a:pt x="6290064" y="0"/>
                </a:cubicBezTo>
                <a:cubicBezTo>
                  <a:pt x="6434918" y="-913"/>
                  <a:pt x="6763552" y="40632"/>
                  <a:pt x="7185880" y="0"/>
                </a:cubicBezTo>
                <a:cubicBezTo>
                  <a:pt x="7608208" y="-40632"/>
                  <a:pt x="7521433" y="10157"/>
                  <a:pt x="7755944" y="0"/>
                </a:cubicBezTo>
                <a:cubicBezTo>
                  <a:pt x="7990455" y="-10157"/>
                  <a:pt x="8087368" y="-21318"/>
                  <a:pt x="8326009" y="0"/>
                </a:cubicBezTo>
                <a:cubicBezTo>
                  <a:pt x="8564651" y="21318"/>
                  <a:pt x="8556326" y="-15631"/>
                  <a:pt x="8678906" y="0"/>
                </a:cubicBezTo>
                <a:cubicBezTo>
                  <a:pt x="8801486" y="15631"/>
                  <a:pt x="9250331" y="24496"/>
                  <a:pt x="9466139" y="0"/>
                </a:cubicBezTo>
                <a:cubicBezTo>
                  <a:pt x="9681947" y="-24496"/>
                  <a:pt x="9959878" y="4412"/>
                  <a:pt x="10361955" y="0"/>
                </a:cubicBezTo>
                <a:cubicBezTo>
                  <a:pt x="10764032" y="-4412"/>
                  <a:pt x="10939654" y="-19003"/>
                  <a:pt x="11122041" y="0"/>
                </a:cubicBezTo>
                <a:cubicBezTo>
                  <a:pt x="11261209" y="2057"/>
                  <a:pt x="11399503" y="139878"/>
                  <a:pt x="11385706" y="263665"/>
                </a:cubicBezTo>
                <a:cubicBezTo>
                  <a:pt x="11395580" y="488496"/>
                  <a:pt x="11367576" y="738830"/>
                  <a:pt x="11385706" y="983142"/>
                </a:cubicBezTo>
                <a:cubicBezTo>
                  <a:pt x="11403836" y="1227454"/>
                  <a:pt x="11359322" y="1468838"/>
                  <a:pt x="11385706" y="1600806"/>
                </a:cubicBezTo>
                <a:cubicBezTo>
                  <a:pt x="11412090" y="1732774"/>
                  <a:pt x="11353077" y="1959851"/>
                  <a:pt x="11385706" y="2299921"/>
                </a:cubicBezTo>
                <a:cubicBezTo>
                  <a:pt x="11365746" y="2420640"/>
                  <a:pt x="11257688" y="2564289"/>
                  <a:pt x="11122041" y="2563586"/>
                </a:cubicBezTo>
                <a:cubicBezTo>
                  <a:pt x="10851525" y="2559034"/>
                  <a:pt x="10817821" y="2571642"/>
                  <a:pt x="10551976" y="2563586"/>
                </a:cubicBezTo>
                <a:cubicBezTo>
                  <a:pt x="10286132" y="2555530"/>
                  <a:pt x="10155263" y="2568545"/>
                  <a:pt x="9981912" y="2563586"/>
                </a:cubicBezTo>
                <a:cubicBezTo>
                  <a:pt x="9808561" y="2558627"/>
                  <a:pt x="9611238" y="2581187"/>
                  <a:pt x="9303263" y="2563586"/>
                </a:cubicBezTo>
                <a:cubicBezTo>
                  <a:pt x="8995288" y="2545985"/>
                  <a:pt x="8942967" y="2541899"/>
                  <a:pt x="8841782" y="2563586"/>
                </a:cubicBezTo>
                <a:cubicBezTo>
                  <a:pt x="8740597" y="2585273"/>
                  <a:pt x="8605506" y="2563862"/>
                  <a:pt x="8380301" y="2563586"/>
                </a:cubicBezTo>
                <a:cubicBezTo>
                  <a:pt x="8155096" y="2563310"/>
                  <a:pt x="8129372" y="2572675"/>
                  <a:pt x="8027404" y="2563586"/>
                </a:cubicBezTo>
                <a:cubicBezTo>
                  <a:pt x="7925436" y="2554497"/>
                  <a:pt x="7651392" y="2569604"/>
                  <a:pt x="7457339" y="2563586"/>
                </a:cubicBezTo>
                <a:cubicBezTo>
                  <a:pt x="7263286" y="2557568"/>
                  <a:pt x="6992800" y="2554224"/>
                  <a:pt x="6670107" y="2563586"/>
                </a:cubicBezTo>
                <a:cubicBezTo>
                  <a:pt x="6347414" y="2572948"/>
                  <a:pt x="6189211" y="2579131"/>
                  <a:pt x="5991458" y="2563586"/>
                </a:cubicBezTo>
                <a:cubicBezTo>
                  <a:pt x="5793705" y="2548041"/>
                  <a:pt x="5707951" y="2565542"/>
                  <a:pt x="5529977" y="2563586"/>
                </a:cubicBezTo>
                <a:cubicBezTo>
                  <a:pt x="5352003" y="2561630"/>
                  <a:pt x="5290602" y="2547861"/>
                  <a:pt x="5177080" y="2563586"/>
                </a:cubicBezTo>
                <a:cubicBezTo>
                  <a:pt x="5063558" y="2579311"/>
                  <a:pt x="4691567" y="2541305"/>
                  <a:pt x="4281264" y="2563586"/>
                </a:cubicBezTo>
                <a:cubicBezTo>
                  <a:pt x="3870961" y="2585867"/>
                  <a:pt x="3904433" y="2550689"/>
                  <a:pt x="3711199" y="2563586"/>
                </a:cubicBezTo>
                <a:cubicBezTo>
                  <a:pt x="3517965" y="2576483"/>
                  <a:pt x="3302844" y="2590218"/>
                  <a:pt x="2923967" y="2563586"/>
                </a:cubicBezTo>
                <a:cubicBezTo>
                  <a:pt x="2545090" y="2536954"/>
                  <a:pt x="2715609" y="2568596"/>
                  <a:pt x="2571070" y="2563586"/>
                </a:cubicBezTo>
                <a:cubicBezTo>
                  <a:pt x="2426531" y="2558576"/>
                  <a:pt x="2316976" y="2572420"/>
                  <a:pt x="2109589" y="2563586"/>
                </a:cubicBezTo>
                <a:cubicBezTo>
                  <a:pt x="1902202" y="2554752"/>
                  <a:pt x="1631765" y="2577107"/>
                  <a:pt x="1322357" y="2563586"/>
                </a:cubicBezTo>
                <a:cubicBezTo>
                  <a:pt x="1012949" y="2550065"/>
                  <a:pt x="1072739" y="2552301"/>
                  <a:pt x="860876" y="2563586"/>
                </a:cubicBezTo>
                <a:cubicBezTo>
                  <a:pt x="649013" y="2574871"/>
                  <a:pt x="525834" y="2565061"/>
                  <a:pt x="263665" y="2563586"/>
                </a:cubicBezTo>
                <a:cubicBezTo>
                  <a:pt x="91593" y="2560064"/>
                  <a:pt x="-17592" y="2477190"/>
                  <a:pt x="0" y="2299921"/>
                </a:cubicBezTo>
                <a:cubicBezTo>
                  <a:pt x="-23242" y="2039112"/>
                  <a:pt x="9230" y="1858414"/>
                  <a:pt x="0" y="1621169"/>
                </a:cubicBezTo>
                <a:cubicBezTo>
                  <a:pt x="-9230" y="1383924"/>
                  <a:pt x="18897" y="1265747"/>
                  <a:pt x="0" y="983142"/>
                </a:cubicBezTo>
                <a:cubicBezTo>
                  <a:pt x="-18897" y="700537"/>
                  <a:pt x="22699" y="432193"/>
                  <a:pt x="0" y="263665"/>
                </a:cubicBezTo>
                <a:close/>
              </a:path>
              <a:path w="11385706" h="2563586" stroke="0" extrusionOk="0">
                <a:moveTo>
                  <a:pt x="0" y="263665"/>
                </a:moveTo>
                <a:cubicBezTo>
                  <a:pt x="-8145" y="114516"/>
                  <a:pt x="119022" y="24988"/>
                  <a:pt x="263665" y="0"/>
                </a:cubicBezTo>
                <a:cubicBezTo>
                  <a:pt x="511148" y="22733"/>
                  <a:pt x="598014" y="19841"/>
                  <a:pt x="833730" y="0"/>
                </a:cubicBezTo>
                <a:cubicBezTo>
                  <a:pt x="1069446" y="-19841"/>
                  <a:pt x="1310430" y="24076"/>
                  <a:pt x="1620962" y="0"/>
                </a:cubicBezTo>
                <a:cubicBezTo>
                  <a:pt x="1931494" y="-24076"/>
                  <a:pt x="1808642" y="-9456"/>
                  <a:pt x="1973859" y="0"/>
                </a:cubicBezTo>
                <a:cubicBezTo>
                  <a:pt x="2139076" y="9456"/>
                  <a:pt x="2549640" y="8892"/>
                  <a:pt x="2761091" y="0"/>
                </a:cubicBezTo>
                <a:cubicBezTo>
                  <a:pt x="2972542" y="-8892"/>
                  <a:pt x="2945957" y="-8166"/>
                  <a:pt x="3113989" y="0"/>
                </a:cubicBezTo>
                <a:cubicBezTo>
                  <a:pt x="3282021" y="8166"/>
                  <a:pt x="3607380" y="-22422"/>
                  <a:pt x="3901221" y="0"/>
                </a:cubicBezTo>
                <a:cubicBezTo>
                  <a:pt x="4195062" y="22422"/>
                  <a:pt x="4245592" y="-26708"/>
                  <a:pt x="4579869" y="0"/>
                </a:cubicBezTo>
                <a:cubicBezTo>
                  <a:pt x="4914146" y="26708"/>
                  <a:pt x="4917688" y="-2156"/>
                  <a:pt x="5149934" y="0"/>
                </a:cubicBezTo>
                <a:cubicBezTo>
                  <a:pt x="5382180" y="2156"/>
                  <a:pt x="5504620" y="12553"/>
                  <a:pt x="5828583" y="0"/>
                </a:cubicBezTo>
                <a:cubicBezTo>
                  <a:pt x="6152546" y="-12553"/>
                  <a:pt x="6376294" y="31070"/>
                  <a:pt x="6615815" y="0"/>
                </a:cubicBezTo>
                <a:cubicBezTo>
                  <a:pt x="6855336" y="-31070"/>
                  <a:pt x="6993593" y="11523"/>
                  <a:pt x="7294463" y="0"/>
                </a:cubicBezTo>
                <a:cubicBezTo>
                  <a:pt x="7595333" y="-11523"/>
                  <a:pt x="7653802" y="-1644"/>
                  <a:pt x="7755944" y="0"/>
                </a:cubicBezTo>
                <a:cubicBezTo>
                  <a:pt x="7858086" y="1644"/>
                  <a:pt x="8008672" y="4431"/>
                  <a:pt x="8217425" y="0"/>
                </a:cubicBezTo>
                <a:cubicBezTo>
                  <a:pt x="8426178" y="-4431"/>
                  <a:pt x="8512647" y="15969"/>
                  <a:pt x="8678906" y="0"/>
                </a:cubicBezTo>
                <a:cubicBezTo>
                  <a:pt x="8845165" y="-15969"/>
                  <a:pt x="8917553" y="16091"/>
                  <a:pt x="9140387" y="0"/>
                </a:cubicBezTo>
                <a:cubicBezTo>
                  <a:pt x="9363221" y="-16091"/>
                  <a:pt x="9583031" y="-25117"/>
                  <a:pt x="9927620" y="0"/>
                </a:cubicBezTo>
                <a:cubicBezTo>
                  <a:pt x="10272209" y="25117"/>
                  <a:pt x="10166237" y="-5814"/>
                  <a:pt x="10389101" y="0"/>
                </a:cubicBezTo>
                <a:cubicBezTo>
                  <a:pt x="10611965" y="5814"/>
                  <a:pt x="10776917" y="35488"/>
                  <a:pt x="11122041" y="0"/>
                </a:cubicBezTo>
                <a:cubicBezTo>
                  <a:pt x="11262962" y="22840"/>
                  <a:pt x="11394445" y="98937"/>
                  <a:pt x="11385706" y="263665"/>
                </a:cubicBezTo>
                <a:cubicBezTo>
                  <a:pt x="11362406" y="454092"/>
                  <a:pt x="11409167" y="737885"/>
                  <a:pt x="11385706" y="962780"/>
                </a:cubicBezTo>
                <a:cubicBezTo>
                  <a:pt x="11362245" y="1187676"/>
                  <a:pt x="11365609" y="1430358"/>
                  <a:pt x="11385706" y="1661894"/>
                </a:cubicBezTo>
                <a:cubicBezTo>
                  <a:pt x="11405803" y="1893430"/>
                  <a:pt x="11392832" y="2143809"/>
                  <a:pt x="11385706" y="2299921"/>
                </a:cubicBezTo>
                <a:cubicBezTo>
                  <a:pt x="11383799" y="2470079"/>
                  <a:pt x="11268982" y="2575983"/>
                  <a:pt x="11122041" y="2563586"/>
                </a:cubicBezTo>
                <a:cubicBezTo>
                  <a:pt x="10911828" y="2545140"/>
                  <a:pt x="10678437" y="2571971"/>
                  <a:pt x="10443393" y="2563586"/>
                </a:cubicBezTo>
                <a:cubicBezTo>
                  <a:pt x="10208349" y="2555201"/>
                  <a:pt x="10080514" y="2567536"/>
                  <a:pt x="9873328" y="2563586"/>
                </a:cubicBezTo>
                <a:cubicBezTo>
                  <a:pt x="9666142" y="2559636"/>
                  <a:pt x="9634390" y="2554524"/>
                  <a:pt x="9520431" y="2563586"/>
                </a:cubicBezTo>
                <a:cubicBezTo>
                  <a:pt x="9406472" y="2572648"/>
                  <a:pt x="9337877" y="2561783"/>
                  <a:pt x="9167533" y="2563586"/>
                </a:cubicBezTo>
                <a:cubicBezTo>
                  <a:pt x="8997189" y="2565389"/>
                  <a:pt x="8888597" y="2571067"/>
                  <a:pt x="8814636" y="2563586"/>
                </a:cubicBezTo>
                <a:cubicBezTo>
                  <a:pt x="8740675" y="2556105"/>
                  <a:pt x="8441800" y="2573483"/>
                  <a:pt x="8244571" y="2563586"/>
                </a:cubicBezTo>
                <a:cubicBezTo>
                  <a:pt x="8047342" y="2553689"/>
                  <a:pt x="7892268" y="2546496"/>
                  <a:pt x="7565923" y="2563586"/>
                </a:cubicBezTo>
                <a:cubicBezTo>
                  <a:pt x="7239578" y="2580676"/>
                  <a:pt x="6856493" y="2566924"/>
                  <a:pt x="6670107" y="2563586"/>
                </a:cubicBezTo>
                <a:cubicBezTo>
                  <a:pt x="6483721" y="2560248"/>
                  <a:pt x="6285027" y="2596807"/>
                  <a:pt x="5991458" y="2563586"/>
                </a:cubicBezTo>
                <a:cubicBezTo>
                  <a:pt x="5697889" y="2530365"/>
                  <a:pt x="5809810" y="2571218"/>
                  <a:pt x="5638561" y="2563586"/>
                </a:cubicBezTo>
                <a:cubicBezTo>
                  <a:pt x="5467312" y="2555954"/>
                  <a:pt x="5124960" y="2543045"/>
                  <a:pt x="4851329" y="2563586"/>
                </a:cubicBezTo>
                <a:cubicBezTo>
                  <a:pt x="4577698" y="2584127"/>
                  <a:pt x="4615046" y="2547847"/>
                  <a:pt x="4389848" y="2563586"/>
                </a:cubicBezTo>
                <a:cubicBezTo>
                  <a:pt x="4164650" y="2579325"/>
                  <a:pt x="3835917" y="2582433"/>
                  <a:pt x="3602616" y="2563586"/>
                </a:cubicBezTo>
                <a:cubicBezTo>
                  <a:pt x="3369315" y="2544739"/>
                  <a:pt x="3115368" y="2574224"/>
                  <a:pt x="2923967" y="2563586"/>
                </a:cubicBezTo>
                <a:cubicBezTo>
                  <a:pt x="2732566" y="2552948"/>
                  <a:pt x="2680716" y="2541142"/>
                  <a:pt x="2462486" y="2563586"/>
                </a:cubicBezTo>
                <a:cubicBezTo>
                  <a:pt x="2244256" y="2586030"/>
                  <a:pt x="1898881" y="2589275"/>
                  <a:pt x="1566670" y="2563586"/>
                </a:cubicBezTo>
                <a:cubicBezTo>
                  <a:pt x="1234459" y="2537897"/>
                  <a:pt x="1212131" y="2542322"/>
                  <a:pt x="996605" y="2563586"/>
                </a:cubicBezTo>
                <a:cubicBezTo>
                  <a:pt x="781079" y="2584850"/>
                  <a:pt x="551080" y="2564626"/>
                  <a:pt x="263665" y="2563586"/>
                </a:cubicBezTo>
                <a:cubicBezTo>
                  <a:pt x="115126" y="2573278"/>
                  <a:pt x="-2145" y="2468597"/>
                  <a:pt x="0" y="2299921"/>
                </a:cubicBezTo>
                <a:cubicBezTo>
                  <a:pt x="6034" y="2104130"/>
                  <a:pt x="-23246" y="1913456"/>
                  <a:pt x="0" y="1682257"/>
                </a:cubicBezTo>
                <a:cubicBezTo>
                  <a:pt x="23246" y="1451058"/>
                  <a:pt x="-117" y="1137635"/>
                  <a:pt x="0" y="983142"/>
                </a:cubicBezTo>
                <a:cubicBezTo>
                  <a:pt x="117" y="828650"/>
                  <a:pt x="-93" y="459980"/>
                  <a:pt x="0" y="2636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srgbClr val="FF0000"/>
                </a:solidFill>
                <a:latin typeface="Calibri" panose="020F0502020204030204" pitchFamily="34" charset="0"/>
                <a:cs typeface="Calibri" panose="020F0502020204030204" pitchFamily="34" charset="0"/>
              </a:rPr>
              <a:t>Con đường làng gồ ghề, vàng óng rơm mùa gặt, những lùm cây dấu đầy quả ổi, quả mâm xôi chín mọng.</a:t>
            </a:r>
          </a:p>
        </p:txBody>
      </p:sp>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87589" y="897689"/>
            <a:ext cx="11504411" cy="5621487"/>
          </a:xfrm>
          <a:prstGeom prst="rect">
            <a:avLst/>
          </a:prstGeom>
        </p:spPr>
      </p:pic>
      <p:grpSp>
        <p:nvGrpSpPr>
          <p:cNvPr id="3" name="Group 2">
            <a:extLst>
              <a:ext uri="{FF2B5EF4-FFF2-40B4-BE49-F238E27FC236}">
                <a16:creationId xmlns:a16="http://schemas.microsoft.com/office/drawing/2014/main" xmlns=""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6858000" cy="1120775"/>
              </a:xfrm>
              <a:custGeom>
                <a:avLst/>
                <a:gdLst>
                  <a:gd name="connsiteX0" fmla="*/ 0 w 7774308"/>
                  <a:gd name="connsiteY0" fmla="*/ 186800 h 1120775"/>
                  <a:gd name="connsiteX1" fmla="*/ 186800 w 7774308"/>
                  <a:gd name="connsiteY1" fmla="*/ 0 h 1120775"/>
                  <a:gd name="connsiteX2" fmla="*/ 608071 w 7774308"/>
                  <a:gd name="connsiteY2" fmla="*/ 0 h 1120775"/>
                  <a:gd name="connsiteX3" fmla="*/ 1029342 w 7774308"/>
                  <a:gd name="connsiteY3" fmla="*/ 0 h 1120775"/>
                  <a:gd name="connsiteX4" fmla="*/ 1598627 w 7774308"/>
                  <a:gd name="connsiteY4" fmla="*/ 0 h 1120775"/>
                  <a:gd name="connsiteX5" fmla="*/ 2315927 w 7774308"/>
                  <a:gd name="connsiteY5" fmla="*/ 0 h 1120775"/>
                  <a:gd name="connsiteX6" fmla="*/ 2737198 w 7774308"/>
                  <a:gd name="connsiteY6" fmla="*/ 0 h 1120775"/>
                  <a:gd name="connsiteX7" fmla="*/ 3306483 w 7774308"/>
                  <a:gd name="connsiteY7" fmla="*/ 0 h 1120775"/>
                  <a:gd name="connsiteX8" fmla="*/ 3727754 w 7774308"/>
                  <a:gd name="connsiteY8" fmla="*/ 0 h 1120775"/>
                  <a:gd name="connsiteX9" fmla="*/ 4297039 w 7774308"/>
                  <a:gd name="connsiteY9" fmla="*/ 0 h 1120775"/>
                  <a:gd name="connsiteX10" fmla="*/ 4940332 w 7774308"/>
                  <a:gd name="connsiteY10" fmla="*/ 0 h 1120775"/>
                  <a:gd name="connsiteX11" fmla="*/ 5287596 w 7774308"/>
                  <a:gd name="connsiteY11" fmla="*/ 0 h 1120775"/>
                  <a:gd name="connsiteX12" fmla="*/ 5856881 w 7774308"/>
                  <a:gd name="connsiteY12" fmla="*/ 0 h 1120775"/>
                  <a:gd name="connsiteX13" fmla="*/ 6574180 w 7774308"/>
                  <a:gd name="connsiteY13" fmla="*/ 0 h 1120775"/>
                  <a:gd name="connsiteX14" fmla="*/ 6921444 w 7774308"/>
                  <a:gd name="connsiteY14" fmla="*/ 0 h 1120775"/>
                  <a:gd name="connsiteX15" fmla="*/ 7587508 w 7774308"/>
                  <a:gd name="connsiteY15" fmla="*/ 0 h 1120775"/>
                  <a:gd name="connsiteX16" fmla="*/ 7774308 w 7774308"/>
                  <a:gd name="connsiteY16" fmla="*/ 186800 h 1120775"/>
                  <a:gd name="connsiteX17" fmla="*/ 7774308 w 7774308"/>
                  <a:gd name="connsiteY17" fmla="*/ 560388 h 1120775"/>
                  <a:gd name="connsiteX18" fmla="*/ 7774308 w 7774308"/>
                  <a:gd name="connsiteY18" fmla="*/ 933975 h 1120775"/>
                  <a:gd name="connsiteX19" fmla="*/ 7587508 w 7774308"/>
                  <a:gd name="connsiteY19" fmla="*/ 1120775 h 1120775"/>
                  <a:gd name="connsiteX20" fmla="*/ 6944216 w 7774308"/>
                  <a:gd name="connsiteY20" fmla="*/ 1120775 h 1120775"/>
                  <a:gd name="connsiteX21" fmla="*/ 6226916 w 7774308"/>
                  <a:gd name="connsiteY21" fmla="*/ 1120775 h 1120775"/>
                  <a:gd name="connsiteX22" fmla="*/ 5879652 w 7774308"/>
                  <a:gd name="connsiteY22" fmla="*/ 1120775 h 1120775"/>
                  <a:gd name="connsiteX23" fmla="*/ 5162353 w 7774308"/>
                  <a:gd name="connsiteY23" fmla="*/ 1120775 h 1120775"/>
                  <a:gd name="connsiteX24" fmla="*/ 4667075 w 7774308"/>
                  <a:gd name="connsiteY24" fmla="*/ 1120775 h 1120775"/>
                  <a:gd name="connsiteX25" fmla="*/ 4023782 w 7774308"/>
                  <a:gd name="connsiteY25" fmla="*/ 1120775 h 1120775"/>
                  <a:gd name="connsiteX26" fmla="*/ 3306483 w 7774308"/>
                  <a:gd name="connsiteY26" fmla="*/ 1120775 h 1120775"/>
                  <a:gd name="connsiteX27" fmla="*/ 2737198 w 7774308"/>
                  <a:gd name="connsiteY27" fmla="*/ 1120775 h 1120775"/>
                  <a:gd name="connsiteX28" fmla="*/ 2389934 w 7774308"/>
                  <a:gd name="connsiteY28" fmla="*/ 1120775 h 1120775"/>
                  <a:gd name="connsiteX29" fmla="*/ 1672634 w 7774308"/>
                  <a:gd name="connsiteY29" fmla="*/ 1120775 h 1120775"/>
                  <a:gd name="connsiteX30" fmla="*/ 1103349 w 7774308"/>
                  <a:gd name="connsiteY30" fmla="*/ 1120775 h 1120775"/>
                  <a:gd name="connsiteX31" fmla="*/ 186800 w 7774308"/>
                  <a:gd name="connsiteY31" fmla="*/ 1120775 h 1120775"/>
                  <a:gd name="connsiteX32" fmla="*/ 0 w 7774308"/>
                  <a:gd name="connsiteY32" fmla="*/ 933975 h 1120775"/>
                  <a:gd name="connsiteX33" fmla="*/ 0 w 7774308"/>
                  <a:gd name="connsiteY33" fmla="*/ 545444 h 1120775"/>
                  <a:gd name="connsiteX34" fmla="*/ 0 w 7774308"/>
                  <a:gd name="connsiteY34"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74308" h="1120775" fill="none" extrusionOk="0">
                    <a:moveTo>
                      <a:pt x="0" y="186800"/>
                    </a:moveTo>
                    <a:cubicBezTo>
                      <a:pt x="-766" y="77058"/>
                      <a:pt x="77883" y="-4837"/>
                      <a:pt x="186800" y="0"/>
                    </a:cubicBezTo>
                    <a:cubicBezTo>
                      <a:pt x="387863" y="-5539"/>
                      <a:pt x="513713" y="35094"/>
                      <a:pt x="608071" y="0"/>
                    </a:cubicBezTo>
                    <a:cubicBezTo>
                      <a:pt x="702429" y="-35094"/>
                      <a:pt x="831816" y="41182"/>
                      <a:pt x="1029342" y="0"/>
                    </a:cubicBezTo>
                    <a:cubicBezTo>
                      <a:pt x="1226868" y="-41182"/>
                      <a:pt x="1316038" y="59846"/>
                      <a:pt x="1598627" y="0"/>
                    </a:cubicBezTo>
                    <a:cubicBezTo>
                      <a:pt x="1881216" y="-59846"/>
                      <a:pt x="1975129" y="8792"/>
                      <a:pt x="2315927" y="0"/>
                    </a:cubicBezTo>
                    <a:cubicBezTo>
                      <a:pt x="2656725" y="-8792"/>
                      <a:pt x="2599336" y="1213"/>
                      <a:pt x="2737198" y="0"/>
                    </a:cubicBezTo>
                    <a:cubicBezTo>
                      <a:pt x="2875060" y="-1213"/>
                      <a:pt x="3124446" y="2823"/>
                      <a:pt x="3306483" y="0"/>
                    </a:cubicBezTo>
                    <a:cubicBezTo>
                      <a:pt x="3488520" y="-2823"/>
                      <a:pt x="3636271" y="22167"/>
                      <a:pt x="3727754" y="0"/>
                    </a:cubicBezTo>
                    <a:cubicBezTo>
                      <a:pt x="3819237" y="-22167"/>
                      <a:pt x="4128433" y="32137"/>
                      <a:pt x="4297039" y="0"/>
                    </a:cubicBezTo>
                    <a:cubicBezTo>
                      <a:pt x="4465646" y="-32137"/>
                      <a:pt x="4693327" y="45772"/>
                      <a:pt x="4940332" y="0"/>
                    </a:cubicBezTo>
                    <a:cubicBezTo>
                      <a:pt x="5187337" y="-45772"/>
                      <a:pt x="5166575" y="31413"/>
                      <a:pt x="5287596" y="0"/>
                    </a:cubicBezTo>
                    <a:cubicBezTo>
                      <a:pt x="5408617" y="-31413"/>
                      <a:pt x="5734106" y="35399"/>
                      <a:pt x="5856881" y="0"/>
                    </a:cubicBezTo>
                    <a:cubicBezTo>
                      <a:pt x="5979656" y="-35399"/>
                      <a:pt x="6421666" y="40907"/>
                      <a:pt x="6574180" y="0"/>
                    </a:cubicBezTo>
                    <a:cubicBezTo>
                      <a:pt x="6726694" y="-40907"/>
                      <a:pt x="6789947" y="9757"/>
                      <a:pt x="6921444" y="0"/>
                    </a:cubicBezTo>
                    <a:cubicBezTo>
                      <a:pt x="7052941" y="-9757"/>
                      <a:pt x="7433839" y="13815"/>
                      <a:pt x="7587508" y="0"/>
                    </a:cubicBezTo>
                    <a:cubicBezTo>
                      <a:pt x="7714040" y="-14188"/>
                      <a:pt x="7752642" y="88347"/>
                      <a:pt x="7774308" y="186800"/>
                    </a:cubicBezTo>
                    <a:cubicBezTo>
                      <a:pt x="7790140" y="355557"/>
                      <a:pt x="7738509" y="458960"/>
                      <a:pt x="7774308" y="560388"/>
                    </a:cubicBezTo>
                    <a:cubicBezTo>
                      <a:pt x="7810107" y="661816"/>
                      <a:pt x="7735295" y="813132"/>
                      <a:pt x="7774308" y="933975"/>
                    </a:cubicBezTo>
                    <a:cubicBezTo>
                      <a:pt x="7782520" y="1036471"/>
                      <a:pt x="7682335" y="1119137"/>
                      <a:pt x="7587508" y="1120775"/>
                    </a:cubicBezTo>
                    <a:cubicBezTo>
                      <a:pt x="7347080" y="1182716"/>
                      <a:pt x="7210576" y="1055418"/>
                      <a:pt x="6944216" y="1120775"/>
                    </a:cubicBezTo>
                    <a:cubicBezTo>
                      <a:pt x="6677856" y="1186132"/>
                      <a:pt x="6375435" y="1047132"/>
                      <a:pt x="6226916" y="1120775"/>
                    </a:cubicBezTo>
                    <a:cubicBezTo>
                      <a:pt x="6078397" y="1194418"/>
                      <a:pt x="6010278" y="1096153"/>
                      <a:pt x="5879652" y="1120775"/>
                    </a:cubicBezTo>
                    <a:cubicBezTo>
                      <a:pt x="5749026" y="1145397"/>
                      <a:pt x="5339266" y="1056642"/>
                      <a:pt x="5162353" y="1120775"/>
                    </a:cubicBezTo>
                    <a:cubicBezTo>
                      <a:pt x="4985440" y="1184908"/>
                      <a:pt x="4871770" y="1091665"/>
                      <a:pt x="4667075" y="1120775"/>
                    </a:cubicBezTo>
                    <a:cubicBezTo>
                      <a:pt x="4462380" y="1149885"/>
                      <a:pt x="4296630" y="1117017"/>
                      <a:pt x="4023782" y="1120775"/>
                    </a:cubicBezTo>
                    <a:cubicBezTo>
                      <a:pt x="3750934" y="1124533"/>
                      <a:pt x="3536361" y="1042299"/>
                      <a:pt x="3306483" y="1120775"/>
                    </a:cubicBezTo>
                    <a:cubicBezTo>
                      <a:pt x="3076605" y="1199251"/>
                      <a:pt x="2858108" y="1088018"/>
                      <a:pt x="2737198" y="1120775"/>
                    </a:cubicBezTo>
                    <a:cubicBezTo>
                      <a:pt x="2616289" y="1153532"/>
                      <a:pt x="2479427" y="1119915"/>
                      <a:pt x="2389934" y="1120775"/>
                    </a:cubicBezTo>
                    <a:cubicBezTo>
                      <a:pt x="2300441" y="1121635"/>
                      <a:pt x="1862302" y="1051899"/>
                      <a:pt x="1672634" y="1120775"/>
                    </a:cubicBezTo>
                    <a:cubicBezTo>
                      <a:pt x="1482966" y="1189651"/>
                      <a:pt x="1326844" y="1113464"/>
                      <a:pt x="1103349" y="1120775"/>
                    </a:cubicBezTo>
                    <a:cubicBezTo>
                      <a:pt x="879855" y="1128086"/>
                      <a:pt x="612674" y="1109820"/>
                      <a:pt x="186800" y="1120775"/>
                    </a:cubicBezTo>
                    <a:cubicBezTo>
                      <a:pt x="87681" y="1146322"/>
                      <a:pt x="-1170" y="1057499"/>
                      <a:pt x="0" y="933975"/>
                    </a:cubicBezTo>
                    <a:cubicBezTo>
                      <a:pt x="-30345" y="838116"/>
                      <a:pt x="7904" y="674071"/>
                      <a:pt x="0" y="545444"/>
                    </a:cubicBezTo>
                    <a:cubicBezTo>
                      <a:pt x="-7904" y="416817"/>
                      <a:pt x="40678" y="261182"/>
                      <a:pt x="0" y="186800"/>
                    </a:cubicBezTo>
                    <a:close/>
                  </a:path>
                  <a:path w="7774308" h="1120775" stroke="0" extrusionOk="0">
                    <a:moveTo>
                      <a:pt x="0" y="186800"/>
                    </a:moveTo>
                    <a:cubicBezTo>
                      <a:pt x="22672" y="101641"/>
                      <a:pt x="60716" y="8621"/>
                      <a:pt x="186800" y="0"/>
                    </a:cubicBezTo>
                    <a:cubicBezTo>
                      <a:pt x="334825" y="-5543"/>
                      <a:pt x="518895" y="40983"/>
                      <a:pt x="608071" y="0"/>
                    </a:cubicBezTo>
                    <a:cubicBezTo>
                      <a:pt x="697247" y="-40983"/>
                      <a:pt x="929899" y="36277"/>
                      <a:pt x="1029342" y="0"/>
                    </a:cubicBezTo>
                    <a:cubicBezTo>
                      <a:pt x="1128785" y="-36277"/>
                      <a:pt x="1550896" y="49208"/>
                      <a:pt x="1746642" y="0"/>
                    </a:cubicBezTo>
                    <a:cubicBezTo>
                      <a:pt x="1942388" y="-49208"/>
                      <a:pt x="2030559" y="54784"/>
                      <a:pt x="2241920" y="0"/>
                    </a:cubicBezTo>
                    <a:cubicBezTo>
                      <a:pt x="2453281" y="-54784"/>
                      <a:pt x="2543031" y="44387"/>
                      <a:pt x="2737198" y="0"/>
                    </a:cubicBezTo>
                    <a:cubicBezTo>
                      <a:pt x="2931365" y="-44387"/>
                      <a:pt x="3185360" y="48415"/>
                      <a:pt x="3306483" y="0"/>
                    </a:cubicBezTo>
                    <a:cubicBezTo>
                      <a:pt x="3427606" y="-48415"/>
                      <a:pt x="3664899" y="33468"/>
                      <a:pt x="3875768" y="0"/>
                    </a:cubicBezTo>
                    <a:cubicBezTo>
                      <a:pt x="4086638" y="-33468"/>
                      <a:pt x="4229091" y="18639"/>
                      <a:pt x="4445054" y="0"/>
                    </a:cubicBezTo>
                    <a:cubicBezTo>
                      <a:pt x="4661017" y="-18639"/>
                      <a:pt x="4743312" y="29820"/>
                      <a:pt x="4866325" y="0"/>
                    </a:cubicBezTo>
                    <a:cubicBezTo>
                      <a:pt x="4989338" y="-29820"/>
                      <a:pt x="5234820" y="58845"/>
                      <a:pt x="5435610" y="0"/>
                    </a:cubicBezTo>
                    <a:cubicBezTo>
                      <a:pt x="5636400" y="-58845"/>
                      <a:pt x="5915897" y="71846"/>
                      <a:pt x="6078902" y="0"/>
                    </a:cubicBezTo>
                    <a:cubicBezTo>
                      <a:pt x="6241907" y="-71846"/>
                      <a:pt x="6476124" y="60342"/>
                      <a:pt x="6722194" y="0"/>
                    </a:cubicBezTo>
                    <a:cubicBezTo>
                      <a:pt x="6968264" y="-60342"/>
                      <a:pt x="7169582" y="39445"/>
                      <a:pt x="7587508" y="0"/>
                    </a:cubicBezTo>
                    <a:cubicBezTo>
                      <a:pt x="7687965" y="15808"/>
                      <a:pt x="7774983" y="86304"/>
                      <a:pt x="7774308" y="186800"/>
                    </a:cubicBezTo>
                    <a:cubicBezTo>
                      <a:pt x="7808808" y="318524"/>
                      <a:pt x="7770584" y="400990"/>
                      <a:pt x="7774308" y="537972"/>
                    </a:cubicBezTo>
                    <a:cubicBezTo>
                      <a:pt x="7778032" y="674954"/>
                      <a:pt x="7746700" y="775006"/>
                      <a:pt x="7774308" y="933975"/>
                    </a:cubicBezTo>
                    <a:cubicBezTo>
                      <a:pt x="7779797" y="1050015"/>
                      <a:pt x="7685086" y="1122213"/>
                      <a:pt x="7587508" y="1120775"/>
                    </a:cubicBezTo>
                    <a:cubicBezTo>
                      <a:pt x="7390087" y="1169626"/>
                      <a:pt x="7027047" y="1057351"/>
                      <a:pt x="6870209" y="1120775"/>
                    </a:cubicBezTo>
                    <a:cubicBezTo>
                      <a:pt x="6713371" y="1184199"/>
                      <a:pt x="6550170" y="1117403"/>
                      <a:pt x="6300923" y="1120775"/>
                    </a:cubicBezTo>
                    <a:cubicBezTo>
                      <a:pt x="6051676" y="1124147"/>
                      <a:pt x="5890921" y="1063446"/>
                      <a:pt x="5657631" y="1120775"/>
                    </a:cubicBezTo>
                    <a:cubicBezTo>
                      <a:pt x="5424341" y="1178104"/>
                      <a:pt x="5324513" y="1098048"/>
                      <a:pt x="5162353" y="1120775"/>
                    </a:cubicBezTo>
                    <a:cubicBezTo>
                      <a:pt x="5000193" y="1143502"/>
                      <a:pt x="4976174" y="1109786"/>
                      <a:pt x="4815089" y="1120775"/>
                    </a:cubicBezTo>
                    <a:cubicBezTo>
                      <a:pt x="4654004" y="1131764"/>
                      <a:pt x="4548955" y="1112748"/>
                      <a:pt x="4319811" y="1120775"/>
                    </a:cubicBezTo>
                    <a:cubicBezTo>
                      <a:pt x="4090667" y="1128802"/>
                      <a:pt x="3857937" y="1038035"/>
                      <a:pt x="3602511" y="1120775"/>
                    </a:cubicBezTo>
                    <a:cubicBezTo>
                      <a:pt x="3347085" y="1203515"/>
                      <a:pt x="3216459" y="1101860"/>
                      <a:pt x="2959219" y="1120775"/>
                    </a:cubicBezTo>
                    <a:cubicBezTo>
                      <a:pt x="2701979" y="1139690"/>
                      <a:pt x="2594664" y="1095116"/>
                      <a:pt x="2463941" y="1120775"/>
                    </a:cubicBezTo>
                    <a:cubicBezTo>
                      <a:pt x="2333218" y="1146434"/>
                      <a:pt x="2209817" y="1108299"/>
                      <a:pt x="2042670" y="1120775"/>
                    </a:cubicBezTo>
                    <a:cubicBezTo>
                      <a:pt x="1875523" y="1133251"/>
                      <a:pt x="1790916" y="1096284"/>
                      <a:pt x="1547392" y="1120775"/>
                    </a:cubicBezTo>
                    <a:cubicBezTo>
                      <a:pt x="1303868" y="1145266"/>
                      <a:pt x="1294017" y="1114586"/>
                      <a:pt x="1052114" y="1120775"/>
                    </a:cubicBezTo>
                    <a:cubicBezTo>
                      <a:pt x="810211" y="1126964"/>
                      <a:pt x="780610" y="1102030"/>
                      <a:pt x="704850" y="1120775"/>
                    </a:cubicBezTo>
                    <a:cubicBezTo>
                      <a:pt x="629090" y="1139520"/>
                      <a:pt x="359214" y="1107200"/>
                      <a:pt x="186800" y="1120775"/>
                    </a:cubicBezTo>
                    <a:cubicBezTo>
                      <a:pt x="64048" y="1133040"/>
                      <a:pt x="19418" y="1030431"/>
                      <a:pt x="0" y="933975"/>
                    </a:cubicBezTo>
                    <a:cubicBezTo>
                      <a:pt x="-9269" y="831824"/>
                      <a:pt x="17261" y="741445"/>
                      <a:pt x="0" y="552916"/>
                    </a:cubicBezTo>
                    <a:cubicBezTo>
                      <a:pt x="-17261" y="364387"/>
                      <a:pt x="5264" y="260798"/>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Nếu được dự buổi chia tay, em sẽ nói gì với bạn nhỏ?</a:t>
                </a:r>
                <a:endParaRPr kumimoji="0" lang="en-US" sz="3200" b="1" i="0" u="none" strike="noStrike" kern="1200" cap="none" spc="0" normalizeH="0" baseline="0" noProof="0" dirty="0">
                  <a:ln>
                    <a:noFill/>
                  </a:ln>
                  <a:solidFill>
                    <a:srgbClr val="C5358E"/>
                  </a:solidFill>
                  <a:effectLst/>
                  <a:uLnTx/>
                  <a:uFillTx/>
                  <a:ea typeface="+mn-ea"/>
                  <a:cs typeface="+mn-cs"/>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grpSp>
      <p:sp>
        <p:nvSpPr>
          <p:cNvPr id="2" name="TextBox 1">
            <a:extLst>
              <a:ext uri="{FF2B5EF4-FFF2-40B4-BE49-F238E27FC236}">
                <a16:creationId xmlns:a16="http://schemas.microsoft.com/office/drawing/2014/main" xmlns="" id="{A3B08F9D-1C0C-49F1-884D-6358AE049EB4}"/>
              </a:ext>
            </a:extLst>
          </p:cNvPr>
          <p:cNvSpPr txBox="1"/>
          <p:nvPr/>
        </p:nvSpPr>
        <p:spPr>
          <a:xfrm>
            <a:off x="2917587" y="1849210"/>
            <a:ext cx="7179592" cy="2554545"/>
          </a:xfrm>
          <a:prstGeom prst="rect">
            <a:avLst/>
          </a:prstGeom>
          <a:noFill/>
        </p:spPr>
        <p:txBody>
          <a:bodyPr wrap="square" rtlCol="0">
            <a:spAutoFit/>
          </a:bodyPr>
          <a:lstStyle/>
          <a:p>
            <a:pPr lvl="0" algn="just">
              <a:defRPr/>
            </a:pPr>
            <a:r>
              <a:rPr lang="vi-VN" sz="3200" dirty="0">
                <a:solidFill>
                  <a:srgbClr val="FF0000"/>
                </a:solidFill>
                <a:ea typeface="Arial-Rounded" panose="020B0500000000000000" pitchFamily="34" charset="0"/>
                <a:cs typeface="Arial-Rounded" panose="020B0500000000000000" pitchFamily="34" charset="0"/>
              </a:rPr>
              <a:t>Chúng ta có thể chúc bạn (mạnh khỏe, học giỏi, chăm ngoan,…) mong muốn bạn (đừng buồn, đừng quên mình,…) nói về cảm xúc của mình (sẽ nhớ bạn nhiều, sẽ không quên bạn, …)</a:t>
            </a:r>
            <a:endParaRPr kumimoji="0" lang="vi-VN" sz="32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xmlns=""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ea typeface="+mn-ea"/>
                <a:cs typeface="+mn-cs"/>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grpSp>
        <p:nvGrpSpPr>
          <p:cNvPr id="3" name="Group 2">
            <a:extLst>
              <a:ext uri="{FF2B5EF4-FFF2-40B4-BE49-F238E27FC236}">
                <a16:creationId xmlns:a16="http://schemas.microsoft.com/office/drawing/2014/main" xmlns="" id="{42037DC6-02DD-4E26-9741-73C90C0EF2F6}"/>
              </a:ext>
            </a:extLst>
          </p:cNvPr>
          <p:cNvGrpSpPr/>
          <p:nvPr/>
        </p:nvGrpSpPr>
        <p:grpSpPr>
          <a:xfrm>
            <a:off x="2166921" y="107676"/>
            <a:ext cx="7930257" cy="1200329"/>
            <a:chOff x="2771478" y="602169"/>
            <a:chExt cx="6995568" cy="1200329"/>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6858000" cy="1200329"/>
              <a:chOff x="2770094" y="1184124"/>
              <a:chExt cx="6858000" cy="1200329"/>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6858000" cy="1120775"/>
              </a:xfrm>
              <a:custGeom>
                <a:avLst/>
                <a:gdLst>
                  <a:gd name="connsiteX0" fmla="*/ 0 w 7774308"/>
                  <a:gd name="connsiteY0" fmla="*/ 186800 h 1120775"/>
                  <a:gd name="connsiteX1" fmla="*/ 186800 w 7774308"/>
                  <a:gd name="connsiteY1" fmla="*/ 0 h 1120775"/>
                  <a:gd name="connsiteX2" fmla="*/ 608071 w 7774308"/>
                  <a:gd name="connsiteY2" fmla="*/ 0 h 1120775"/>
                  <a:gd name="connsiteX3" fmla="*/ 1029342 w 7774308"/>
                  <a:gd name="connsiteY3" fmla="*/ 0 h 1120775"/>
                  <a:gd name="connsiteX4" fmla="*/ 1598627 w 7774308"/>
                  <a:gd name="connsiteY4" fmla="*/ 0 h 1120775"/>
                  <a:gd name="connsiteX5" fmla="*/ 2315927 w 7774308"/>
                  <a:gd name="connsiteY5" fmla="*/ 0 h 1120775"/>
                  <a:gd name="connsiteX6" fmla="*/ 2737198 w 7774308"/>
                  <a:gd name="connsiteY6" fmla="*/ 0 h 1120775"/>
                  <a:gd name="connsiteX7" fmla="*/ 3306483 w 7774308"/>
                  <a:gd name="connsiteY7" fmla="*/ 0 h 1120775"/>
                  <a:gd name="connsiteX8" fmla="*/ 3727754 w 7774308"/>
                  <a:gd name="connsiteY8" fmla="*/ 0 h 1120775"/>
                  <a:gd name="connsiteX9" fmla="*/ 4297039 w 7774308"/>
                  <a:gd name="connsiteY9" fmla="*/ 0 h 1120775"/>
                  <a:gd name="connsiteX10" fmla="*/ 4940332 w 7774308"/>
                  <a:gd name="connsiteY10" fmla="*/ 0 h 1120775"/>
                  <a:gd name="connsiteX11" fmla="*/ 5287596 w 7774308"/>
                  <a:gd name="connsiteY11" fmla="*/ 0 h 1120775"/>
                  <a:gd name="connsiteX12" fmla="*/ 5856881 w 7774308"/>
                  <a:gd name="connsiteY12" fmla="*/ 0 h 1120775"/>
                  <a:gd name="connsiteX13" fmla="*/ 6574180 w 7774308"/>
                  <a:gd name="connsiteY13" fmla="*/ 0 h 1120775"/>
                  <a:gd name="connsiteX14" fmla="*/ 6921444 w 7774308"/>
                  <a:gd name="connsiteY14" fmla="*/ 0 h 1120775"/>
                  <a:gd name="connsiteX15" fmla="*/ 7587508 w 7774308"/>
                  <a:gd name="connsiteY15" fmla="*/ 0 h 1120775"/>
                  <a:gd name="connsiteX16" fmla="*/ 7774308 w 7774308"/>
                  <a:gd name="connsiteY16" fmla="*/ 186800 h 1120775"/>
                  <a:gd name="connsiteX17" fmla="*/ 7774308 w 7774308"/>
                  <a:gd name="connsiteY17" fmla="*/ 560388 h 1120775"/>
                  <a:gd name="connsiteX18" fmla="*/ 7774308 w 7774308"/>
                  <a:gd name="connsiteY18" fmla="*/ 933975 h 1120775"/>
                  <a:gd name="connsiteX19" fmla="*/ 7587508 w 7774308"/>
                  <a:gd name="connsiteY19" fmla="*/ 1120775 h 1120775"/>
                  <a:gd name="connsiteX20" fmla="*/ 6944216 w 7774308"/>
                  <a:gd name="connsiteY20" fmla="*/ 1120775 h 1120775"/>
                  <a:gd name="connsiteX21" fmla="*/ 6226916 w 7774308"/>
                  <a:gd name="connsiteY21" fmla="*/ 1120775 h 1120775"/>
                  <a:gd name="connsiteX22" fmla="*/ 5879652 w 7774308"/>
                  <a:gd name="connsiteY22" fmla="*/ 1120775 h 1120775"/>
                  <a:gd name="connsiteX23" fmla="*/ 5162353 w 7774308"/>
                  <a:gd name="connsiteY23" fmla="*/ 1120775 h 1120775"/>
                  <a:gd name="connsiteX24" fmla="*/ 4667075 w 7774308"/>
                  <a:gd name="connsiteY24" fmla="*/ 1120775 h 1120775"/>
                  <a:gd name="connsiteX25" fmla="*/ 4023782 w 7774308"/>
                  <a:gd name="connsiteY25" fmla="*/ 1120775 h 1120775"/>
                  <a:gd name="connsiteX26" fmla="*/ 3306483 w 7774308"/>
                  <a:gd name="connsiteY26" fmla="*/ 1120775 h 1120775"/>
                  <a:gd name="connsiteX27" fmla="*/ 2737198 w 7774308"/>
                  <a:gd name="connsiteY27" fmla="*/ 1120775 h 1120775"/>
                  <a:gd name="connsiteX28" fmla="*/ 2389934 w 7774308"/>
                  <a:gd name="connsiteY28" fmla="*/ 1120775 h 1120775"/>
                  <a:gd name="connsiteX29" fmla="*/ 1672634 w 7774308"/>
                  <a:gd name="connsiteY29" fmla="*/ 1120775 h 1120775"/>
                  <a:gd name="connsiteX30" fmla="*/ 1103349 w 7774308"/>
                  <a:gd name="connsiteY30" fmla="*/ 1120775 h 1120775"/>
                  <a:gd name="connsiteX31" fmla="*/ 186800 w 7774308"/>
                  <a:gd name="connsiteY31" fmla="*/ 1120775 h 1120775"/>
                  <a:gd name="connsiteX32" fmla="*/ 0 w 7774308"/>
                  <a:gd name="connsiteY32" fmla="*/ 933975 h 1120775"/>
                  <a:gd name="connsiteX33" fmla="*/ 0 w 7774308"/>
                  <a:gd name="connsiteY33" fmla="*/ 545444 h 1120775"/>
                  <a:gd name="connsiteX34" fmla="*/ 0 w 7774308"/>
                  <a:gd name="connsiteY34"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74308" h="1120775" fill="none" extrusionOk="0">
                    <a:moveTo>
                      <a:pt x="0" y="186800"/>
                    </a:moveTo>
                    <a:cubicBezTo>
                      <a:pt x="-766" y="77058"/>
                      <a:pt x="77883" y="-4837"/>
                      <a:pt x="186800" y="0"/>
                    </a:cubicBezTo>
                    <a:cubicBezTo>
                      <a:pt x="387863" y="-5539"/>
                      <a:pt x="513713" y="35094"/>
                      <a:pt x="608071" y="0"/>
                    </a:cubicBezTo>
                    <a:cubicBezTo>
                      <a:pt x="702429" y="-35094"/>
                      <a:pt x="831816" y="41182"/>
                      <a:pt x="1029342" y="0"/>
                    </a:cubicBezTo>
                    <a:cubicBezTo>
                      <a:pt x="1226868" y="-41182"/>
                      <a:pt x="1316038" y="59846"/>
                      <a:pt x="1598627" y="0"/>
                    </a:cubicBezTo>
                    <a:cubicBezTo>
                      <a:pt x="1881216" y="-59846"/>
                      <a:pt x="1975129" y="8792"/>
                      <a:pt x="2315927" y="0"/>
                    </a:cubicBezTo>
                    <a:cubicBezTo>
                      <a:pt x="2656725" y="-8792"/>
                      <a:pt x="2599336" y="1213"/>
                      <a:pt x="2737198" y="0"/>
                    </a:cubicBezTo>
                    <a:cubicBezTo>
                      <a:pt x="2875060" y="-1213"/>
                      <a:pt x="3124446" y="2823"/>
                      <a:pt x="3306483" y="0"/>
                    </a:cubicBezTo>
                    <a:cubicBezTo>
                      <a:pt x="3488520" y="-2823"/>
                      <a:pt x="3636271" y="22167"/>
                      <a:pt x="3727754" y="0"/>
                    </a:cubicBezTo>
                    <a:cubicBezTo>
                      <a:pt x="3819237" y="-22167"/>
                      <a:pt x="4128433" y="32137"/>
                      <a:pt x="4297039" y="0"/>
                    </a:cubicBezTo>
                    <a:cubicBezTo>
                      <a:pt x="4465646" y="-32137"/>
                      <a:pt x="4693327" y="45772"/>
                      <a:pt x="4940332" y="0"/>
                    </a:cubicBezTo>
                    <a:cubicBezTo>
                      <a:pt x="5187337" y="-45772"/>
                      <a:pt x="5166575" y="31413"/>
                      <a:pt x="5287596" y="0"/>
                    </a:cubicBezTo>
                    <a:cubicBezTo>
                      <a:pt x="5408617" y="-31413"/>
                      <a:pt x="5734106" y="35399"/>
                      <a:pt x="5856881" y="0"/>
                    </a:cubicBezTo>
                    <a:cubicBezTo>
                      <a:pt x="5979656" y="-35399"/>
                      <a:pt x="6421666" y="40907"/>
                      <a:pt x="6574180" y="0"/>
                    </a:cubicBezTo>
                    <a:cubicBezTo>
                      <a:pt x="6726694" y="-40907"/>
                      <a:pt x="6789947" y="9757"/>
                      <a:pt x="6921444" y="0"/>
                    </a:cubicBezTo>
                    <a:cubicBezTo>
                      <a:pt x="7052941" y="-9757"/>
                      <a:pt x="7433839" y="13815"/>
                      <a:pt x="7587508" y="0"/>
                    </a:cubicBezTo>
                    <a:cubicBezTo>
                      <a:pt x="7714040" y="-14188"/>
                      <a:pt x="7752642" y="88347"/>
                      <a:pt x="7774308" y="186800"/>
                    </a:cubicBezTo>
                    <a:cubicBezTo>
                      <a:pt x="7790140" y="355557"/>
                      <a:pt x="7738509" y="458960"/>
                      <a:pt x="7774308" y="560388"/>
                    </a:cubicBezTo>
                    <a:cubicBezTo>
                      <a:pt x="7810107" y="661816"/>
                      <a:pt x="7735295" y="813132"/>
                      <a:pt x="7774308" y="933975"/>
                    </a:cubicBezTo>
                    <a:cubicBezTo>
                      <a:pt x="7782520" y="1036471"/>
                      <a:pt x="7682335" y="1119137"/>
                      <a:pt x="7587508" y="1120775"/>
                    </a:cubicBezTo>
                    <a:cubicBezTo>
                      <a:pt x="7347080" y="1182716"/>
                      <a:pt x="7210576" y="1055418"/>
                      <a:pt x="6944216" y="1120775"/>
                    </a:cubicBezTo>
                    <a:cubicBezTo>
                      <a:pt x="6677856" y="1186132"/>
                      <a:pt x="6375435" y="1047132"/>
                      <a:pt x="6226916" y="1120775"/>
                    </a:cubicBezTo>
                    <a:cubicBezTo>
                      <a:pt x="6078397" y="1194418"/>
                      <a:pt x="6010278" y="1096153"/>
                      <a:pt x="5879652" y="1120775"/>
                    </a:cubicBezTo>
                    <a:cubicBezTo>
                      <a:pt x="5749026" y="1145397"/>
                      <a:pt x="5339266" y="1056642"/>
                      <a:pt x="5162353" y="1120775"/>
                    </a:cubicBezTo>
                    <a:cubicBezTo>
                      <a:pt x="4985440" y="1184908"/>
                      <a:pt x="4871770" y="1091665"/>
                      <a:pt x="4667075" y="1120775"/>
                    </a:cubicBezTo>
                    <a:cubicBezTo>
                      <a:pt x="4462380" y="1149885"/>
                      <a:pt x="4296630" y="1117017"/>
                      <a:pt x="4023782" y="1120775"/>
                    </a:cubicBezTo>
                    <a:cubicBezTo>
                      <a:pt x="3750934" y="1124533"/>
                      <a:pt x="3536361" y="1042299"/>
                      <a:pt x="3306483" y="1120775"/>
                    </a:cubicBezTo>
                    <a:cubicBezTo>
                      <a:pt x="3076605" y="1199251"/>
                      <a:pt x="2858108" y="1088018"/>
                      <a:pt x="2737198" y="1120775"/>
                    </a:cubicBezTo>
                    <a:cubicBezTo>
                      <a:pt x="2616289" y="1153532"/>
                      <a:pt x="2479427" y="1119915"/>
                      <a:pt x="2389934" y="1120775"/>
                    </a:cubicBezTo>
                    <a:cubicBezTo>
                      <a:pt x="2300441" y="1121635"/>
                      <a:pt x="1862302" y="1051899"/>
                      <a:pt x="1672634" y="1120775"/>
                    </a:cubicBezTo>
                    <a:cubicBezTo>
                      <a:pt x="1482966" y="1189651"/>
                      <a:pt x="1326844" y="1113464"/>
                      <a:pt x="1103349" y="1120775"/>
                    </a:cubicBezTo>
                    <a:cubicBezTo>
                      <a:pt x="879855" y="1128086"/>
                      <a:pt x="612674" y="1109820"/>
                      <a:pt x="186800" y="1120775"/>
                    </a:cubicBezTo>
                    <a:cubicBezTo>
                      <a:pt x="87681" y="1146322"/>
                      <a:pt x="-1170" y="1057499"/>
                      <a:pt x="0" y="933975"/>
                    </a:cubicBezTo>
                    <a:cubicBezTo>
                      <a:pt x="-30345" y="838116"/>
                      <a:pt x="7904" y="674071"/>
                      <a:pt x="0" y="545444"/>
                    </a:cubicBezTo>
                    <a:cubicBezTo>
                      <a:pt x="-7904" y="416817"/>
                      <a:pt x="40678" y="261182"/>
                      <a:pt x="0" y="186800"/>
                    </a:cubicBezTo>
                    <a:close/>
                  </a:path>
                  <a:path w="7774308" h="1120775" stroke="0" extrusionOk="0">
                    <a:moveTo>
                      <a:pt x="0" y="186800"/>
                    </a:moveTo>
                    <a:cubicBezTo>
                      <a:pt x="22672" y="101641"/>
                      <a:pt x="60716" y="8621"/>
                      <a:pt x="186800" y="0"/>
                    </a:cubicBezTo>
                    <a:cubicBezTo>
                      <a:pt x="334825" y="-5543"/>
                      <a:pt x="518895" y="40983"/>
                      <a:pt x="608071" y="0"/>
                    </a:cubicBezTo>
                    <a:cubicBezTo>
                      <a:pt x="697247" y="-40983"/>
                      <a:pt x="929899" y="36277"/>
                      <a:pt x="1029342" y="0"/>
                    </a:cubicBezTo>
                    <a:cubicBezTo>
                      <a:pt x="1128785" y="-36277"/>
                      <a:pt x="1550896" y="49208"/>
                      <a:pt x="1746642" y="0"/>
                    </a:cubicBezTo>
                    <a:cubicBezTo>
                      <a:pt x="1942388" y="-49208"/>
                      <a:pt x="2030559" y="54784"/>
                      <a:pt x="2241920" y="0"/>
                    </a:cubicBezTo>
                    <a:cubicBezTo>
                      <a:pt x="2453281" y="-54784"/>
                      <a:pt x="2543031" y="44387"/>
                      <a:pt x="2737198" y="0"/>
                    </a:cubicBezTo>
                    <a:cubicBezTo>
                      <a:pt x="2931365" y="-44387"/>
                      <a:pt x="3185360" y="48415"/>
                      <a:pt x="3306483" y="0"/>
                    </a:cubicBezTo>
                    <a:cubicBezTo>
                      <a:pt x="3427606" y="-48415"/>
                      <a:pt x="3664899" y="33468"/>
                      <a:pt x="3875768" y="0"/>
                    </a:cubicBezTo>
                    <a:cubicBezTo>
                      <a:pt x="4086638" y="-33468"/>
                      <a:pt x="4229091" y="18639"/>
                      <a:pt x="4445054" y="0"/>
                    </a:cubicBezTo>
                    <a:cubicBezTo>
                      <a:pt x="4661017" y="-18639"/>
                      <a:pt x="4743312" y="29820"/>
                      <a:pt x="4866325" y="0"/>
                    </a:cubicBezTo>
                    <a:cubicBezTo>
                      <a:pt x="4989338" y="-29820"/>
                      <a:pt x="5234820" y="58845"/>
                      <a:pt x="5435610" y="0"/>
                    </a:cubicBezTo>
                    <a:cubicBezTo>
                      <a:pt x="5636400" y="-58845"/>
                      <a:pt x="5915897" y="71846"/>
                      <a:pt x="6078902" y="0"/>
                    </a:cubicBezTo>
                    <a:cubicBezTo>
                      <a:pt x="6241907" y="-71846"/>
                      <a:pt x="6476124" y="60342"/>
                      <a:pt x="6722194" y="0"/>
                    </a:cubicBezTo>
                    <a:cubicBezTo>
                      <a:pt x="6968264" y="-60342"/>
                      <a:pt x="7169582" y="39445"/>
                      <a:pt x="7587508" y="0"/>
                    </a:cubicBezTo>
                    <a:cubicBezTo>
                      <a:pt x="7687965" y="15808"/>
                      <a:pt x="7774983" y="86304"/>
                      <a:pt x="7774308" y="186800"/>
                    </a:cubicBezTo>
                    <a:cubicBezTo>
                      <a:pt x="7808808" y="318524"/>
                      <a:pt x="7770584" y="400990"/>
                      <a:pt x="7774308" y="537972"/>
                    </a:cubicBezTo>
                    <a:cubicBezTo>
                      <a:pt x="7778032" y="674954"/>
                      <a:pt x="7746700" y="775006"/>
                      <a:pt x="7774308" y="933975"/>
                    </a:cubicBezTo>
                    <a:cubicBezTo>
                      <a:pt x="7779797" y="1050015"/>
                      <a:pt x="7685086" y="1122213"/>
                      <a:pt x="7587508" y="1120775"/>
                    </a:cubicBezTo>
                    <a:cubicBezTo>
                      <a:pt x="7390087" y="1169626"/>
                      <a:pt x="7027047" y="1057351"/>
                      <a:pt x="6870209" y="1120775"/>
                    </a:cubicBezTo>
                    <a:cubicBezTo>
                      <a:pt x="6713371" y="1184199"/>
                      <a:pt x="6550170" y="1117403"/>
                      <a:pt x="6300923" y="1120775"/>
                    </a:cubicBezTo>
                    <a:cubicBezTo>
                      <a:pt x="6051676" y="1124147"/>
                      <a:pt x="5890921" y="1063446"/>
                      <a:pt x="5657631" y="1120775"/>
                    </a:cubicBezTo>
                    <a:cubicBezTo>
                      <a:pt x="5424341" y="1178104"/>
                      <a:pt x="5324513" y="1098048"/>
                      <a:pt x="5162353" y="1120775"/>
                    </a:cubicBezTo>
                    <a:cubicBezTo>
                      <a:pt x="5000193" y="1143502"/>
                      <a:pt x="4976174" y="1109786"/>
                      <a:pt x="4815089" y="1120775"/>
                    </a:cubicBezTo>
                    <a:cubicBezTo>
                      <a:pt x="4654004" y="1131764"/>
                      <a:pt x="4548955" y="1112748"/>
                      <a:pt x="4319811" y="1120775"/>
                    </a:cubicBezTo>
                    <a:cubicBezTo>
                      <a:pt x="4090667" y="1128802"/>
                      <a:pt x="3857937" y="1038035"/>
                      <a:pt x="3602511" y="1120775"/>
                    </a:cubicBezTo>
                    <a:cubicBezTo>
                      <a:pt x="3347085" y="1203515"/>
                      <a:pt x="3216459" y="1101860"/>
                      <a:pt x="2959219" y="1120775"/>
                    </a:cubicBezTo>
                    <a:cubicBezTo>
                      <a:pt x="2701979" y="1139690"/>
                      <a:pt x="2594664" y="1095116"/>
                      <a:pt x="2463941" y="1120775"/>
                    </a:cubicBezTo>
                    <a:cubicBezTo>
                      <a:pt x="2333218" y="1146434"/>
                      <a:pt x="2209817" y="1108299"/>
                      <a:pt x="2042670" y="1120775"/>
                    </a:cubicBezTo>
                    <a:cubicBezTo>
                      <a:pt x="1875523" y="1133251"/>
                      <a:pt x="1790916" y="1096284"/>
                      <a:pt x="1547392" y="1120775"/>
                    </a:cubicBezTo>
                    <a:cubicBezTo>
                      <a:pt x="1303868" y="1145266"/>
                      <a:pt x="1294017" y="1114586"/>
                      <a:pt x="1052114" y="1120775"/>
                    </a:cubicBezTo>
                    <a:cubicBezTo>
                      <a:pt x="810211" y="1126964"/>
                      <a:pt x="780610" y="1102030"/>
                      <a:pt x="704850" y="1120775"/>
                    </a:cubicBezTo>
                    <a:cubicBezTo>
                      <a:pt x="629090" y="1139520"/>
                      <a:pt x="359214" y="1107200"/>
                      <a:pt x="186800" y="1120775"/>
                    </a:cubicBezTo>
                    <a:cubicBezTo>
                      <a:pt x="64048" y="1133040"/>
                      <a:pt x="19418" y="1030431"/>
                      <a:pt x="0" y="933975"/>
                    </a:cubicBezTo>
                    <a:cubicBezTo>
                      <a:pt x="-9269" y="831824"/>
                      <a:pt x="17261" y="741445"/>
                      <a:pt x="0" y="552916"/>
                    </a:cubicBezTo>
                    <a:cubicBezTo>
                      <a:pt x="-17261" y="364387"/>
                      <a:pt x="5264" y="260798"/>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em, tác giả muốn nói điều gì qua câu chuyện trên?</a:t>
                </a:r>
                <a:endParaRPr kumimoji="0" lang="en-US" sz="3200" b="1"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xmlns=""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just">
              <a:defRPr/>
            </a:pPr>
            <a:r>
              <a:rPr lang="vi-VN" sz="3200" b="1" dirty="0">
                <a:solidFill>
                  <a:srgbClr val="FF0000"/>
                </a:solidFill>
                <a:ea typeface="Arial-Rounded" panose="020B0500000000000000" pitchFamily="34" charset="0"/>
                <a:cs typeface="Arial-Rounded" panose="020B0500000000000000" pitchFamily="34"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xmlns="" id="{9DC402BC-FD9A-480A-A746-AAF097EB8807}"/>
              </a:ext>
            </a:extLst>
          </p:cNvPr>
          <p:cNvSpPr txBox="1"/>
          <p:nvPr/>
        </p:nvSpPr>
        <p:spPr>
          <a:xfrm>
            <a:off x="1643743" y="104495"/>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xmlns=""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Rounded Corners 7">
              <a:extLst>
                <a:ext uri="{FF2B5EF4-FFF2-40B4-BE49-F238E27FC236}">
                  <a16:creationId xmlns:a16="http://schemas.microsoft.com/office/drawing/2014/main" xmlns=""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9" name="Title 1">
            <a:extLst>
              <a:ext uri="{FF2B5EF4-FFF2-40B4-BE49-F238E27FC236}">
                <a16:creationId xmlns:a16="http://schemas.microsoft.com/office/drawing/2014/main" xmlns=""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mn-lt"/>
                <a:ea typeface="Arial-Rounded" panose="020B0500000000000000" pitchFamily="34" charset="0"/>
                <a:cs typeface="Arial-Rounded" panose="020B0500000000000000" pitchFamily="34" charset="0"/>
              </a:rPr>
              <a:t>Nội</a:t>
            </a:r>
            <a:r>
              <a:rPr lang="en-US" b="1" dirty="0">
                <a:solidFill>
                  <a:srgbClr val="EC623C"/>
                </a:solidFill>
                <a:latin typeface="+mn-lt"/>
                <a:ea typeface="Arial-Rounded" panose="020B0500000000000000" pitchFamily="34" charset="0"/>
                <a:cs typeface="Arial-Rounded" panose="020B0500000000000000" pitchFamily="34" charset="0"/>
              </a:rPr>
              <a:t> dung </a:t>
            </a:r>
            <a:r>
              <a:rPr lang="en-US" b="1" dirty="0" err="1">
                <a:solidFill>
                  <a:srgbClr val="EC623C"/>
                </a:solidFill>
                <a:latin typeface="+mn-lt"/>
                <a:ea typeface="Arial-Rounded" panose="020B0500000000000000" pitchFamily="34" charset="0"/>
                <a:cs typeface="Arial-Rounded" panose="020B0500000000000000" pitchFamily="34" charset="0"/>
              </a:rPr>
              <a:t>chính</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của</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bài</a:t>
            </a:r>
            <a:r>
              <a:rPr lang="en-US" b="1" dirty="0">
                <a:solidFill>
                  <a:srgbClr val="EC623C"/>
                </a:solidFill>
                <a:latin typeface="+mn-lt"/>
                <a:ea typeface="Arial-Rounded" panose="020B0500000000000000" pitchFamily="34" charset="0"/>
                <a:cs typeface="Arial-Rounded" panose="020B0500000000000000" pitchFamily="34" charset="0"/>
              </a:rPr>
              <a:t> </a:t>
            </a:r>
            <a:r>
              <a:rPr lang="en-US" b="1" dirty="0" err="1">
                <a:solidFill>
                  <a:srgbClr val="EC623C"/>
                </a:solidFill>
                <a:latin typeface="+mn-lt"/>
                <a:ea typeface="Arial-Rounded" panose="020B0500000000000000" pitchFamily="34" charset="0"/>
                <a:cs typeface="Arial-Rounded" panose="020B0500000000000000" pitchFamily="34" charset="0"/>
              </a:rPr>
              <a:t>đọc</a:t>
            </a:r>
            <a:r>
              <a:rPr lang="en-US" b="1" dirty="0">
                <a:solidFill>
                  <a:srgbClr val="EC623C"/>
                </a:solidFill>
                <a:latin typeface="+mn-lt"/>
                <a:ea typeface="Arial-Rounded" panose="020B0500000000000000" pitchFamily="34" charset="0"/>
                <a:cs typeface="Arial-Rounded" panose="020B0500000000000000" pitchFamily="34" charset="0"/>
              </a:rPr>
              <a:t> là </a:t>
            </a:r>
            <a:r>
              <a:rPr lang="en-US" b="1" dirty="0" err="1">
                <a:solidFill>
                  <a:srgbClr val="EC623C"/>
                </a:solidFill>
                <a:latin typeface="+mn-lt"/>
                <a:ea typeface="Arial-Rounded" panose="020B0500000000000000" pitchFamily="34" charset="0"/>
                <a:cs typeface="Arial-Rounded" panose="020B0500000000000000" pitchFamily="34" charset="0"/>
              </a:rPr>
              <a:t>gì</a:t>
            </a:r>
            <a:r>
              <a:rPr lang="en-US" b="1" dirty="0">
                <a:solidFill>
                  <a:srgbClr val="EC623C"/>
                </a:solidFill>
                <a:latin typeface="+mn-lt"/>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xmlns=""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xmlns=""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xmlns=""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xmlns=""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xmlns=""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xmlns=""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xmlns=""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xmlns=""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xmlns=""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xmlns="" id="{8BA394CB-FD6F-46AF-BD73-E2B11A2E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xmlns=""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xmlns=""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xmlns=""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a16="http://schemas.microsoft.com/office/drawing/2014/main" xmlns=""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a16="http://schemas.microsoft.com/office/drawing/2014/main" xmlns=""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xmlns="" id="{99FB0C8D-CDA6-E15D-78D4-76F8CBC4DA14}"/>
              </a:ext>
            </a:extLst>
          </p:cNvPr>
          <p:cNvPicPr>
            <a:picLocks noChangeAspect="1"/>
          </p:cNvPicPr>
          <p:nvPr/>
        </p:nvPicPr>
        <p:blipFill>
          <a:blip r:embed="rId3"/>
          <a:stretch>
            <a:fillRect/>
          </a:stretch>
        </p:blipFill>
        <p:spPr>
          <a:xfrm>
            <a:off x="1" y="0"/>
            <a:ext cx="12344009" cy="6858000"/>
          </a:xfrm>
          <a:prstGeom prst="rect">
            <a:avLst/>
          </a:prstGeom>
        </p:spPr>
      </p:pic>
      <p:pic>
        <p:nvPicPr>
          <p:cNvPr id="7" name="Picture 6" descr="A group of dolls&#10;&#10;Description automatically generated with low confidence">
            <a:extLst>
              <a:ext uri="{FF2B5EF4-FFF2-40B4-BE49-F238E27FC236}">
                <a16:creationId xmlns:a16="http://schemas.microsoft.com/office/drawing/2014/main" xmlns="" id="{306CE700-DA83-A5ED-9BEA-46CA82218A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8" name="Group 7">
            <a:extLst>
              <a:ext uri="{FF2B5EF4-FFF2-40B4-BE49-F238E27FC236}">
                <a16:creationId xmlns:a16="http://schemas.microsoft.com/office/drawing/2014/main" xmlns="" id="{2A1C263E-4DE1-C29E-CCE0-9F26F9038A52}"/>
              </a:ext>
            </a:extLst>
          </p:cNvPr>
          <p:cNvGrpSpPr/>
          <p:nvPr/>
        </p:nvGrpSpPr>
        <p:grpSpPr>
          <a:xfrm>
            <a:off x="5843909" y="966157"/>
            <a:ext cx="5885753" cy="2301545"/>
            <a:chOff x="2992908" y="2237142"/>
            <a:chExt cx="4818983" cy="1919743"/>
          </a:xfrm>
        </p:grpSpPr>
        <p:sp>
          <p:nvSpPr>
            <p:cNvPr id="9" name="Rectangle: Rounded Corners 8">
              <a:extLst>
                <a:ext uri="{FF2B5EF4-FFF2-40B4-BE49-F238E27FC236}">
                  <a16:creationId xmlns:a16="http://schemas.microsoft.com/office/drawing/2014/main" xmlns="" id="{8F923DF3-B7DE-8022-9E1F-E37659911C42}"/>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10" name="Rectangle: Rounded Corners 9">
              <a:extLst>
                <a:ext uri="{FF2B5EF4-FFF2-40B4-BE49-F238E27FC236}">
                  <a16:creationId xmlns:a16="http://schemas.microsoft.com/office/drawing/2014/main" xmlns="" id="{7896ECB6-F68F-AA96-E593-7D8E60F25F8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649AED1D-0660-881C-09C4-E693F7524DA3}"/>
                </a:ext>
              </a:extLst>
            </p:cNvPr>
            <p:cNvPicPr>
              <a:picLocks noChangeAspect="1"/>
            </p:cNvPicPr>
            <p:nvPr/>
          </p:nvPicPr>
          <p:blipFill>
            <a:blip r:embed="rId6"/>
            <a:stretch>
              <a:fillRect/>
            </a:stretch>
          </p:blipFill>
          <p:spPr>
            <a:xfrm flipH="1">
              <a:off x="3150159" y="2950846"/>
              <a:ext cx="539085" cy="539084"/>
            </a:xfrm>
            <a:prstGeom prst="rect">
              <a:avLst/>
            </a:prstGeom>
          </p:spPr>
        </p:pic>
        <p:pic>
          <p:nvPicPr>
            <p:cNvPr id="15" name="Picture 14">
              <a:extLst>
                <a:ext uri="{FF2B5EF4-FFF2-40B4-BE49-F238E27FC236}">
                  <a16:creationId xmlns:a16="http://schemas.microsoft.com/office/drawing/2014/main" xmlns="" id="{99E0409E-A2B7-A06A-B26B-63B2D4236A66}"/>
                </a:ext>
              </a:extLst>
            </p:cNvPr>
            <p:cNvPicPr>
              <a:picLocks noChangeAspect="1"/>
            </p:cNvPicPr>
            <p:nvPr/>
          </p:nvPicPr>
          <p:blipFill>
            <a:blip r:embed="rId6"/>
            <a:stretch>
              <a:fillRect/>
            </a:stretch>
          </p:blipFill>
          <p:spPr>
            <a:xfrm flipH="1">
              <a:off x="3150160" y="3571453"/>
              <a:ext cx="539084" cy="539084"/>
            </a:xfrm>
            <a:prstGeom prst="rect">
              <a:avLst/>
            </a:prstGeom>
          </p:spPr>
        </p:pic>
      </p:grpSp>
      <p:grpSp>
        <p:nvGrpSpPr>
          <p:cNvPr id="16" name="Group 15">
            <a:extLst>
              <a:ext uri="{FF2B5EF4-FFF2-40B4-BE49-F238E27FC236}">
                <a16:creationId xmlns:a16="http://schemas.microsoft.com/office/drawing/2014/main" xmlns="" id="{19CD08FF-1BDF-8005-A8D4-35AA917561A0}"/>
              </a:ext>
            </a:extLst>
          </p:cNvPr>
          <p:cNvGrpSpPr/>
          <p:nvPr/>
        </p:nvGrpSpPr>
        <p:grpSpPr>
          <a:xfrm>
            <a:off x="4629925" y="3591911"/>
            <a:ext cx="7316910" cy="3000445"/>
            <a:chOff x="353342" y="2065133"/>
            <a:chExt cx="5487682" cy="2141809"/>
          </a:xfrm>
        </p:grpSpPr>
        <p:grpSp>
          <p:nvGrpSpPr>
            <p:cNvPr id="17" name="Group 16">
              <a:extLst>
                <a:ext uri="{FF2B5EF4-FFF2-40B4-BE49-F238E27FC236}">
                  <a16:creationId xmlns:a16="http://schemas.microsoft.com/office/drawing/2014/main" xmlns="" id="{BA675B3E-1DB0-E28E-643C-3ABEFB554942}"/>
                </a:ext>
              </a:extLst>
            </p:cNvPr>
            <p:cNvGrpSpPr/>
            <p:nvPr/>
          </p:nvGrpSpPr>
          <p:grpSpPr>
            <a:xfrm>
              <a:off x="353342" y="2065133"/>
              <a:ext cx="5487682" cy="2141809"/>
              <a:chOff x="2975205" y="1899324"/>
              <a:chExt cx="6167666" cy="2129098"/>
            </a:xfrm>
          </p:grpSpPr>
          <p:sp>
            <p:nvSpPr>
              <p:cNvPr id="30" name="Rectangle: Rounded Corners 29">
                <a:extLst>
                  <a:ext uri="{FF2B5EF4-FFF2-40B4-BE49-F238E27FC236}">
                    <a16:creationId xmlns:a16="http://schemas.microsoft.com/office/drawing/2014/main" xmlns="" id="{3EDF4638-4DE0-5FA7-48BD-756E8FC60A93}"/>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31" name="Rectangle: Rounded Corners 30">
                <a:extLst>
                  <a:ext uri="{FF2B5EF4-FFF2-40B4-BE49-F238E27FC236}">
                    <a16:creationId xmlns:a16="http://schemas.microsoft.com/office/drawing/2014/main" xmlns="" id="{F73A2E79-280D-D8FC-2026-A4967F7A441C}"/>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8" name="Group 17">
              <a:extLst>
                <a:ext uri="{FF2B5EF4-FFF2-40B4-BE49-F238E27FC236}">
                  <a16:creationId xmlns:a16="http://schemas.microsoft.com/office/drawing/2014/main" xmlns="" id="{AE4702BF-7D2C-3C46-D978-10320DAE6E22}"/>
                </a:ext>
              </a:extLst>
            </p:cNvPr>
            <p:cNvGrpSpPr/>
            <p:nvPr/>
          </p:nvGrpSpPr>
          <p:grpSpPr>
            <a:xfrm>
              <a:off x="2311507" y="2693312"/>
              <a:ext cx="1558527" cy="498929"/>
              <a:chOff x="2310575" y="2698268"/>
              <a:chExt cx="1558527" cy="498929"/>
            </a:xfrm>
          </p:grpSpPr>
          <p:pic>
            <p:nvPicPr>
              <p:cNvPr id="27" name="Picture 26" descr="Shape, circle&#10;&#10;Description automatically generated">
                <a:extLst>
                  <a:ext uri="{FF2B5EF4-FFF2-40B4-BE49-F238E27FC236}">
                    <a16:creationId xmlns:a16="http://schemas.microsoft.com/office/drawing/2014/main" xmlns="" id="{F0B4545D-5DC9-D22A-FEA6-D6ED0047CE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8" name="Picture 27" descr="Shape, circle&#10;&#10;Description automatically generated">
                <a:extLst>
                  <a:ext uri="{FF2B5EF4-FFF2-40B4-BE49-F238E27FC236}">
                    <a16:creationId xmlns:a16="http://schemas.microsoft.com/office/drawing/2014/main" xmlns="" id="{201F29B6-1531-6FCC-3BFA-4A493A8AC43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9" name="Picture 28" descr="Shape, circle&#10;&#10;Description automatically generated">
                <a:extLst>
                  <a:ext uri="{FF2B5EF4-FFF2-40B4-BE49-F238E27FC236}">
                    <a16:creationId xmlns:a16="http://schemas.microsoft.com/office/drawing/2014/main" xmlns="" id="{7EFD8962-5EAC-0854-CF97-7C1175EC0D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9" name="Group 18">
              <a:extLst>
                <a:ext uri="{FF2B5EF4-FFF2-40B4-BE49-F238E27FC236}">
                  <a16:creationId xmlns:a16="http://schemas.microsoft.com/office/drawing/2014/main" xmlns="" id="{E422A150-CA0A-25A8-5F9A-87CEC9F6F419}"/>
                </a:ext>
              </a:extLst>
            </p:cNvPr>
            <p:cNvGrpSpPr/>
            <p:nvPr/>
          </p:nvGrpSpPr>
          <p:grpSpPr>
            <a:xfrm>
              <a:off x="2512758" y="3199278"/>
              <a:ext cx="1538407" cy="493960"/>
              <a:chOff x="2265848" y="2667560"/>
              <a:chExt cx="1538407" cy="493960"/>
            </a:xfrm>
          </p:grpSpPr>
          <p:pic>
            <p:nvPicPr>
              <p:cNvPr id="24" name="Picture 23" descr="Shape, circle&#10;&#10;Description automatically generated">
                <a:extLst>
                  <a:ext uri="{FF2B5EF4-FFF2-40B4-BE49-F238E27FC236}">
                    <a16:creationId xmlns:a16="http://schemas.microsoft.com/office/drawing/2014/main" xmlns="" id="{5792778F-2E0D-8CF4-C681-D706FFC2F0E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25" name="Picture 24" descr="Shape, circle&#10;&#10;Description automatically generated">
                <a:extLst>
                  <a:ext uri="{FF2B5EF4-FFF2-40B4-BE49-F238E27FC236}">
                    <a16:creationId xmlns:a16="http://schemas.microsoft.com/office/drawing/2014/main" xmlns="" id="{0002E43C-0DE0-F3FA-0E7D-CB1A6BF13D3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26" name="Picture 25" descr="Shape, circle&#10;&#10;Description automatically generated">
                <a:extLst>
                  <a:ext uri="{FF2B5EF4-FFF2-40B4-BE49-F238E27FC236}">
                    <a16:creationId xmlns:a16="http://schemas.microsoft.com/office/drawing/2014/main" xmlns="" id="{05861993-E048-B40C-DCC0-28752E7F92E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20" name="Group 19">
              <a:extLst>
                <a:ext uri="{FF2B5EF4-FFF2-40B4-BE49-F238E27FC236}">
                  <a16:creationId xmlns:a16="http://schemas.microsoft.com/office/drawing/2014/main" xmlns="" id="{DD80B758-8454-EE6B-F8F7-97FE067E3C8D}"/>
                </a:ext>
              </a:extLst>
            </p:cNvPr>
            <p:cNvGrpSpPr/>
            <p:nvPr/>
          </p:nvGrpSpPr>
          <p:grpSpPr>
            <a:xfrm>
              <a:off x="4300862" y="3663380"/>
              <a:ext cx="1433315" cy="493960"/>
              <a:chOff x="1992820" y="2542421"/>
              <a:chExt cx="1433315" cy="493960"/>
            </a:xfrm>
          </p:grpSpPr>
          <p:pic>
            <p:nvPicPr>
              <p:cNvPr id="21" name="Picture 20" descr="Shape, circle&#10;&#10;Description automatically generated">
                <a:extLst>
                  <a:ext uri="{FF2B5EF4-FFF2-40B4-BE49-F238E27FC236}">
                    <a16:creationId xmlns:a16="http://schemas.microsoft.com/office/drawing/2014/main" xmlns="" id="{AC453CA2-C5FE-6FBA-7CB3-90F91A65BC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22" name="Picture 21" descr="Shape, circle&#10;&#10;Description automatically generated">
                <a:extLst>
                  <a:ext uri="{FF2B5EF4-FFF2-40B4-BE49-F238E27FC236}">
                    <a16:creationId xmlns:a16="http://schemas.microsoft.com/office/drawing/2014/main" xmlns="" id="{9922F450-B9A3-CFAA-C196-FF40DFE860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23" name="Picture 22" descr="Shape, circle&#10;&#10;Description automatically generated">
                <a:extLst>
                  <a:ext uri="{FF2B5EF4-FFF2-40B4-BE49-F238E27FC236}">
                    <a16:creationId xmlns:a16="http://schemas.microsoft.com/office/drawing/2014/main" xmlns="" id="{C3F18222-5D4B-8BE3-CF7F-6B81687D16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58" name="Picture 57">
            <a:extLst>
              <a:ext uri="{FF2B5EF4-FFF2-40B4-BE49-F238E27FC236}">
                <a16:creationId xmlns:a16="http://schemas.microsoft.com/office/drawing/2014/main" xmlns="" id="{79362506-C5A4-718D-360C-7A66EFBEC500}"/>
              </a:ext>
            </a:extLst>
          </p:cNvPr>
          <p:cNvPicPr>
            <a:picLocks noChangeAspect="1"/>
          </p:cNvPicPr>
          <p:nvPr/>
        </p:nvPicPr>
        <p:blipFill>
          <a:blip r:embed="rId9"/>
          <a:stretch>
            <a:fillRect/>
          </a:stretch>
        </p:blipFill>
        <p:spPr>
          <a:xfrm>
            <a:off x="-299001" y="1103306"/>
            <a:ext cx="6846401" cy="1603387"/>
          </a:xfrm>
          <a:prstGeom prst="rect">
            <a:avLst/>
          </a:prstGeom>
        </p:spPr>
      </p:pic>
    </p:spTree>
    <p:extLst>
      <p:ext uri="{BB962C8B-B14F-4D97-AF65-F5344CB8AC3E}">
        <p14:creationId xmlns:p14="http://schemas.microsoft.com/office/powerpoint/2010/main" val="35237715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85333">
                                          <p:cBhvr additive="base">
                                            <p:cTn id="12" dur="750" fill="hold"/>
                                            <p:tgtEl>
                                              <p:spTgt spid="16"/>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ppt_x"/>
                                              </p:val>
                                            </p:tav>
                                            <p:tav tm="100000">
                                              <p:val>
                                                <p:strVal val="#ppt_x"/>
                                              </p:val>
                                            </p:tav>
                                          </p:tavLst>
                                        </p:anim>
                                        <p:anim calcmode="lin" valueType="num">
                                          <p:cBhvr additive="base">
                                            <p:cTn id="1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xmlns=""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xmlns=""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5"/>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xmlns=""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4098" name="TextBox1" r:id="rId2" imgW="5041800" imgH="831960"/>
        </mc:Choice>
        <mc:Fallback>
          <p:control name="TextBox1" r:id="rId2" imgW="5041800" imgH="83196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395913" y="1220788"/>
                  <a:ext cx="5040312"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35693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xmlns=""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xmlns=""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xmlns="" id="{8BA394CB-FD6F-46AF-BD73-E2B11A2E5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xmlns=""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xmlns=""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2" name="Picture 1">
            <a:extLst>
              <a:ext uri="{FF2B5EF4-FFF2-40B4-BE49-F238E27FC236}">
                <a16:creationId xmlns:a16="http://schemas.microsoft.com/office/drawing/2014/main" xmlns="" id="{EAE584C3-AB6F-43C5-47E3-FA71DCB49A01}"/>
              </a:ext>
            </a:extLst>
          </p:cNvPr>
          <p:cNvPicPr>
            <a:picLocks noChangeAspect="1"/>
          </p:cNvPicPr>
          <p:nvPr/>
        </p:nvPicPr>
        <p:blipFill>
          <a:blip r:embed="rId6"/>
          <a:stretch>
            <a:fillRect/>
          </a:stretch>
        </p:blipFill>
        <p:spPr>
          <a:xfrm>
            <a:off x="800581" y="1760940"/>
            <a:ext cx="7962066" cy="1938696"/>
          </a:xfrm>
          <a:prstGeom prst="rect">
            <a:avLst/>
          </a:prstGeom>
        </p:spPr>
      </p:pic>
    </p:spTree>
    <p:extLst>
      <p:ext uri="{BB962C8B-B14F-4D97-AF65-F5344CB8AC3E}">
        <p14:creationId xmlns:p14="http://schemas.microsoft.com/office/powerpoint/2010/main" val="27170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xmlns=""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xmlns=""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xmlns="" id="{3AAAA4D6-DA7F-40B1-97AA-D3AD79415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xmlns=""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xmlns=""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Tìm trong bài đọc những động từ thể hiện cảm xúc của các bạn nhỏ.</a:t>
              </a:r>
              <a:endParaRPr kumimoji="0" lang="en-US" sz="3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70260C9-F5C5-44F6-B38A-1BE7DE07AC8B}"/>
                </a:ext>
              </a:extLst>
            </p:cNvPr>
            <p:cNvPicPr>
              <a:picLocks noChangeAspect="1"/>
            </p:cNvPicPr>
            <p:nvPr/>
          </p:nvPicPr>
          <p:blipFill>
            <a:blip r:embed="rId6"/>
            <a:stretch>
              <a:fillRect/>
            </a:stretch>
          </p:blipFill>
          <p:spPr>
            <a:xfrm>
              <a:off x="2180136" y="1048864"/>
              <a:ext cx="767540" cy="1357336"/>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xmlns="" id="{099017C1-DA20-DA9A-A647-03A0BF181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6" name="Speech Bubble: Rectangle with Corners Rounded 5">
            <a:extLst>
              <a:ext uri="{FF2B5EF4-FFF2-40B4-BE49-F238E27FC236}">
                <a16:creationId xmlns:a16="http://schemas.microsoft.com/office/drawing/2014/main" xmlns="" id="{3CD37326-5807-61D8-9509-527A95785EBE}"/>
              </a:ext>
            </a:extLst>
          </p:cNvPr>
          <p:cNvSpPr/>
          <p:nvPr/>
        </p:nvSpPr>
        <p:spPr>
          <a:xfrm>
            <a:off x="3189249" y="2235222"/>
            <a:ext cx="6869151" cy="2510950"/>
          </a:xfrm>
          <a:custGeom>
            <a:avLst/>
            <a:gdLst>
              <a:gd name="connsiteX0" fmla="*/ 0 w 6869151"/>
              <a:gd name="connsiteY0" fmla="*/ 418500 h 2510950"/>
              <a:gd name="connsiteX1" fmla="*/ 418500 w 6869151"/>
              <a:gd name="connsiteY1" fmla="*/ 0 h 2510950"/>
              <a:gd name="connsiteX2" fmla="*/ 1144859 w 6869151"/>
              <a:gd name="connsiteY2" fmla="*/ 0 h 2510950"/>
              <a:gd name="connsiteX3" fmla="*/ 1144859 w 6869151"/>
              <a:gd name="connsiteY3" fmla="*/ 0 h 2510950"/>
              <a:gd name="connsiteX4" fmla="*/ 2862146 w 6869151"/>
              <a:gd name="connsiteY4" fmla="*/ 0 h 2510950"/>
              <a:gd name="connsiteX5" fmla="*/ 6450651 w 6869151"/>
              <a:gd name="connsiteY5" fmla="*/ 0 h 2510950"/>
              <a:gd name="connsiteX6" fmla="*/ 6869151 w 6869151"/>
              <a:gd name="connsiteY6" fmla="*/ 418500 h 2510950"/>
              <a:gd name="connsiteX7" fmla="*/ 6869151 w 6869151"/>
              <a:gd name="connsiteY7" fmla="*/ 418492 h 2510950"/>
              <a:gd name="connsiteX8" fmla="*/ 6869151 w 6869151"/>
              <a:gd name="connsiteY8" fmla="*/ 418492 h 2510950"/>
              <a:gd name="connsiteX9" fmla="*/ 6869151 w 6869151"/>
              <a:gd name="connsiteY9" fmla="*/ 1046229 h 2510950"/>
              <a:gd name="connsiteX10" fmla="*/ 6869151 w 6869151"/>
              <a:gd name="connsiteY10" fmla="*/ 2092450 h 2510950"/>
              <a:gd name="connsiteX11" fmla="*/ 6450651 w 6869151"/>
              <a:gd name="connsiteY11" fmla="*/ 2510950 h 2510950"/>
              <a:gd name="connsiteX12" fmla="*/ 2862146 w 6869151"/>
              <a:gd name="connsiteY12" fmla="*/ 2510950 h 2510950"/>
              <a:gd name="connsiteX13" fmla="*/ 1144859 w 6869151"/>
              <a:gd name="connsiteY13" fmla="*/ 2510950 h 2510950"/>
              <a:gd name="connsiteX14" fmla="*/ 1144859 w 6869151"/>
              <a:gd name="connsiteY14" fmla="*/ 2510950 h 2510950"/>
              <a:gd name="connsiteX15" fmla="*/ 418500 w 6869151"/>
              <a:gd name="connsiteY15" fmla="*/ 2510950 h 2510950"/>
              <a:gd name="connsiteX16" fmla="*/ 0 w 6869151"/>
              <a:gd name="connsiteY16" fmla="*/ 2092450 h 2510950"/>
              <a:gd name="connsiteX17" fmla="*/ 0 w 6869151"/>
              <a:gd name="connsiteY17" fmla="*/ 1046229 h 2510950"/>
              <a:gd name="connsiteX18" fmla="*/ -538885 w 6869151"/>
              <a:gd name="connsiteY18" fmla="*/ 901757 h 2510950"/>
              <a:gd name="connsiteX19" fmla="*/ 0 w 6869151"/>
              <a:gd name="connsiteY19" fmla="*/ 418492 h 2510950"/>
              <a:gd name="connsiteX20" fmla="*/ 0 w 6869151"/>
              <a:gd name="connsiteY20" fmla="*/ 418500 h 25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9151" h="2510950" fill="none" extrusionOk="0">
                <a:moveTo>
                  <a:pt x="0" y="418500"/>
                </a:moveTo>
                <a:cubicBezTo>
                  <a:pt x="30807" y="187865"/>
                  <a:pt x="206472" y="13998"/>
                  <a:pt x="418500" y="0"/>
                </a:cubicBezTo>
                <a:cubicBezTo>
                  <a:pt x="644365" y="-45453"/>
                  <a:pt x="783517" y="-40353"/>
                  <a:pt x="1144859" y="0"/>
                </a:cubicBezTo>
                <a:lnTo>
                  <a:pt x="1144859" y="0"/>
                </a:lnTo>
                <a:cubicBezTo>
                  <a:pt x="1432695" y="-102325"/>
                  <a:pt x="2125488" y="-128133"/>
                  <a:pt x="2862146" y="0"/>
                </a:cubicBezTo>
                <a:cubicBezTo>
                  <a:pt x="3953553" y="-30952"/>
                  <a:pt x="5485698" y="22201"/>
                  <a:pt x="6450651" y="0"/>
                </a:cubicBezTo>
                <a:cubicBezTo>
                  <a:pt x="6677009" y="946"/>
                  <a:pt x="6872427" y="199118"/>
                  <a:pt x="6869151" y="418500"/>
                </a:cubicBezTo>
                <a:lnTo>
                  <a:pt x="6869151" y="418492"/>
                </a:lnTo>
                <a:lnTo>
                  <a:pt x="6869151" y="418492"/>
                </a:lnTo>
                <a:cubicBezTo>
                  <a:pt x="6843054" y="526226"/>
                  <a:pt x="6904882" y="770467"/>
                  <a:pt x="6869151" y="1046229"/>
                </a:cubicBezTo>
                <a:cubicBezTo>
                  <a:pt x="6860943" y="1429062"/>
                  <a:pt x="6886714" y="1687486"/>
                  <a:pt x="6869151" y="2092450"/>
                </a:cubicBezTo>
                <a:cubicBezTo>
                  <a:pt x="6868003" y="2286688"/>
                  <a:pt x="6665061" y="2497293"/>
                  <a:pt x="6450651" y="2510950"/>
                </a:cubicBezTo>
                <a:cubicBezTo>
                  <a:pt x="5069260" y="2569695"/>
                  <a:pt x="4507461" y="2342603"/>
                  <a:pt x="2862146" y="2510950"/>
                </a:cubicBezTo>
                <a:cubicBezTo>
                  <a:pt x="2332568" y="2653629"/>
                  <a:pt x="1689315" y="2380257"/>
                  <a:pt x="1144859" y="2510950"/>
                </a:cubicBezTo>
                <a:lnTo>
                  <a:pt x="1144859" y="2510950"/>
                </a:lnTo>
                <a:cubicBezTo>
                  <a:pt x="831125" y="2528707"/>
                  <a:pt x="589410" y="2476557"/>
                  <a:pt x="418500" y="2510950"/>
                </a:cubicBezTo>
                <a:cubicBezTo>
                  <a:pt x="187641" y="2531879"/>
                  <a:pt x="34615" y="2330929"/>
                  <a:pt x="0" y="2092450"/>
                </a:cubicBezTo>
                <a:cubicBezTo>
                  <a:pt x="-28671" y="1841962"/>
                  <a:pt x="-40317" y="1510587"/>
                  <a:pt x="0" y="1046229"/>
                </a:cubicBezTo>
                <a:cubicBezTo>
                  <a:pt x="-179315" y="964545"/>
                  <a:pt x="-389212" y="903698"/>
                  <a:pt x="-538885" y="901757"/>
                </a:cubicBezTo>
                <a:cubicBezTo>
                  <a:pt x="-425309" y="733967"/>
                  <a:pt x="-146316" y="634882"/>
                  <a:pt x="0" y="418492"/>
                </a:cubicBezTo>
                <a:lnTo>
                  <a:pt x="0" y="418500"/>
                </a:lnTo>
                <a:close/>
              </a:path>
              <a:path w="6869151" h="2510950" stroke="0" extrusionOk="0">
                <a:moveTo>
                  <a:pt x="0" y="418500"/>
                </a:moveTo>
                <a:cubicBezTo>
                  <a:pt x="5488" y="210983"/>
                  <a:pt x="202653" y="24674"/>
                  <a:pt x="418500" y="0"/>
                </a:cubicBezTo>
                <a:cubicBezTo>
                  <a:pt x="704235" y="-49898"/>
                  <a:pt x="987476" y="13915"/>
                  <a:pt x="1144859" y="0"/>
                </a:cubicBezTo>
                <a:lnTo>
                  <a:pt x="1144859" y="0"/>
                </a:lnTo>
                <a:cubicBezTo>
                  <a:pt x="1464857" y="-14744"/>
                  <a:pt x="2310598" y="131723"/>
                  <a:pt x="2862146" y="0"/>
                </a:cubicBezTo>
                <a:cubicBezTo>
                  <a:pt x="3978815" y="-57373"/>
                  <a:pt x="5848145" y="24980"/>
                  <a:pt x="6450651" y="0"/>
                </a:cubicBezTo>
                <a:cubicBezTo>
                  <a:pt x="6685182" y="-6600"/>
                  <a:pt x="6908938" y="173333"/>
                  <a:pt x="6869151" y="418500"/>
                </a:cubicBezTo>
                <a:lnTo>
                  <a:pt x="6869151" y="418492"/>
                </a:lnTo>
                <a:lnTo>
                  <a:pt x="6869151" y="418492"/>
                </a:lnTo>
                <a:cubicBezTo>
                  <a:pt x="6839330" y="568619"/>
                  <a:pt x="6832474" y="921297"/>
                  <a:pt x="6869151" y="1046229"/>
                </a:cubicBezTo>
                <a:cubicBezTo>
                  <a:pt x="6861931" y="1318235"/>
                  <a:pt x="6779408" y="1934664"/>
                  <a:pt x="6869151" y="2092450"/>
                </a:cubicBezTo>
                <a:cubicBezTo>
                  <a:pt x="6878834" y="2326936"/>
                  <a:pt x="6695222" y="2534872"/>
                  <a:pt x="6450651" y="2510950"/>
                </a:cubicBezTo>
                <a:cubicBezTo>
                  <a:pt x="5981333" y="2436555"/>
                  <a:pt x="3365454" y="2386949"/>
                  <a:pt x="2862146" y="2510950"/>
                </a:cubicBezTo>
                <a:cubicBezTo>
                  <a:pt x="2620997" y="2525982"/>
                  <a:pt x="1555219" y="2568172"/>
                  <a:pt x="1144859" y="2510950"/>
                </a:cubicBezTo>
                <a:lnTo>
                  <a:pt x="1144859" y="2510950"/>
                </a:lnTo>
                <a:cubicBezTo>
                  <a:pt x="783664" y="2501678"/>
                  <a:pt x="768073" y="2564774"/>
                  <a:pt x="418500" y="2510950"/>
                </a:cubicBezTo>
                <a:cubicBezTo>
                  <a:pt x="203610" y="2492074"/>
                  <a:pt x="-7381" y="2313666"/>
                  <a:pt x="0" y="2092450"/>
                </a:cubicBezTo>
                <a:cubicBezTo>
                  <a:pt x="-91857" y="1915204"/>
                  <a:pt x="-68806" y="1302505"/>
                  <a:pt x="0" y="1046229"/>
                </a:cubicBezTo>
                <a:cubicBezTo>
                  <a:pt x="-181143" y="977256"/>
                  <a:pt x="-373028" y="951384"/>
                  <a:pt x="-538885" y="901757"/>
                </a:cubicBezTo>
                <a:cubicBezTo>
                  <a:pt x="-474504" y="815131"/>
                  <a:pt x="-275461" y="617238"/>
                  <a:pt x="0" y="418492"/>
                </a:cubicBezTo>
                <a:lnTo>
                  <a:pt x="0" y="418500"/>
                </a:lnTo>
                <a:close/>
              </a:path>
            </a:pathLst>
          </a:custGeom>
          <a:solidFill>
            <a:srgbClr val="CCFFCC"/>
          </a:solidFill>
          <a:ln w="38100">
            <a:solidFill>
              <a:srgbClr val="002060"/>
            </a:solidFill>
            <a:extLst>
              <a:ext uri="{C807C97D-BFC1-408E-A445-0C87EB9F89A2}">
                <ask:lineSketchStyleProps xmlns:ask="http://schemas.microsoft.com/office/drawing/2018/sketchyshapes" xmln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5400" b="1" dirty="0">
                <a:solidFill>
                  <a:srgbClr val="FF0000"/>
                </a:solidFill>
                <a:latin typeface="Calibri" panose="020F0502020204030204"/>
              </a:rPr>
              <a:t>ngẩn ngơ, không (thích), muốn.</a:t>
            </a:r>
            <a:endParaRPr lang="en-US" sz="5400" dirty="0">
              <a:solidFill>
                <a:srgbClr val="FF0000"/>
              </a:solidFill>
              <a:latin typeface="Calibri" panose="020F0502020204030204"/>
            </a:endParaRPr>
          </a:p>
        </p:txBody>
      </p:sp>
    </p:spTree>
    <p:extLst>
      <p:ext uri="{BB962C8B-B14F-4D97-AF65-F5344CB8AC3E}">
        <p14:creationId xmlns:p14="http://schemas.microsoft.com/office/powerpoint/2010/main" val="22574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A553757-54C6-41C2-B273-8BB45BF14FBD}"/>
              </a:ext>
            </a:extLst>
          </p:cNvPr>
          <p:cNvSpPr/>
          <p:nvPr/>
        </p:nvSpPr>
        <p:spPr>
          <a:xfrm>
            <a:off x="281354" y="742869"/>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0351874-1D73-48F1-A87F-A47547860B63}"/>
              </a:ext>
            </a:extLst>
          </p:cNvPr>
          <p:cNvGrpSpPr/>
          <p:nvPr/>
        </p:nvGrpSpPr>
        <p:grpSpPr>
          <a:xfrm>
            <a:off x="1024171" y="327744"/>
            <a:ext cx="10024829" cy="1754326"/>
            <a:chOff x="2548171" y="115395"/>
            <a:chExt cx="10024829" cy="1754326"/>
          </a:xfrm>
        </p:grpSpPr>
        <p:grpSp>
          <p:nvGrpSpPr>
            <p:cNvPr id="9" name="Group 8">
              <a:extLst>
                <a:ext uri="{FF2B5EF4-FFF2-40B4-BE49-F238E27FC236}">
                  <a16:creationId xmlns:a16="http://schemas.microsoft.com/office/drawing/2014/main" xmlns="" id="{6A1679AA-7D9B-40C9-BCD9-6143EA2A6960}"/>
                </a:ext>
              </a:extLst>
            </p:cNvPr>
            <p:cNvGrpSpPr/>
            <p:nvPr/>
          </p:nvGrpSpPr>
          <p:grpSpPr>
            <a:xfrm>
              <a:off x="2909046" y="115395"/>
              <a:ext cx="9663954" cy="1754326"/>
              <a:chOff x="2770094" y="1204605"/>
              <a:chExt cx="9663954" cy="1754326"/>
            </a:xfrm>
          </p:grpSpPr>
          <p:sp>
            <p:nvSpPr>
              <p:cNvPr id="10" name="Rectangle: Rounded Corners 9">
                <a:extLst>
                  <a:ext uri="{FF2B5EF4-FFF2-40B4-BE49-F238E27FC236}">
                    <a16:creationId xmlns:a16="http://schemas.microsoft.com/office/drawing/2014/main" xmlns="" id="{063D3521-78CF-44A2-95DA-92934FADCCF2}"/>
                  </a:ext>
                </a:extLst>
              </p:cNvPr>
              <p:cNvSpPr/>
              <p:nvPr/>
            </p:nvSpPr>
            <p:spPr>
              <a:xfrm>
                <a:off x="2770094" y="1251073"/>
                <a:ext cx="9663954" cy="1585217"/>
              </a:xfrm>
              <a:custGeom>
                <a:avLst/>
                <a:gdLst>
                  <a:gd name="connsiteX0" fmla="*/ 0 w 9663954"/>
                  <a:gd name="connsiteY0" fmla="*/ 264208 h 1585217"/>
                  <a:gd name="connsiteX1" fmla="*/ 264208 w 9663954"/>
                  <a:gd name="connsiteY1" fmla="*/ 0 h 1585217"/>
                  <a:gd name="connsiteX2" fmla="*/ 926535 w 9663954"/>
                  <a:gd name="connsiteY2" fmla="*/ 0 h 1585217"/>
                  <a:gd name="connsiteX3" fmla="*/ 1588861 w 9663954"/>
                  <a:gd name="connsiteY3" fmla="*/ 0 h 1585217"/>
                  <a:gd name="connsiteX4" fmla="*/ 1885766 w 9663954"/>
                  <a:gd name="connsiteY4" fmla="*/ 0 h 1585217"/>
                  <a:gd name="connsiteX5" fmla="*/ 2456737 w 9663954"/>
                  <a:gd name="connsiteY5" fmla="*/ 0 h 1585217"/>
                  <a:gd name="connsiteX6" fmla="*/ 3210419 w 9663954"/>
                  <a:gd name="connsiteY6" fmla="*/ 0 h 1585217"/>
                  <a:gd name="connsiteX7" fmla="*/ 3507324 w 9663954"/>
                  <a:gd name="connsiteY7" fmla="*/ 0 h 1585217"/>
                  <a:gd name="connsiteX8" fmla="*/ 3986940 w 9663954"/>
                  <a:gd name="connsiteY8" fmla="*/ 0 h 1585217"/>
                  <a:gd name="connsiteX9" fmla="*/ 4283845 w 9663954"/>
                  <a:gd name="connsiteY9" fmla="*/ 0 h 1585217"/>
                  <a:gd name="connsiteX10" fmla="*/ 4672105 w 9663954"/>
                  <a:gd name="connsiteY10" fmla="*/ 0 h 1585217"/>
                  <a:gd name="connsiteX11" fmla="*/ 5425787 w 9663954"/>
                  <a:gd name="connsiteY11" fmla="*/ 0 h 1585217"/>
                  <a:gd name="connsiteX12" fmla="*/ 5814047 w 9663954"/>
                  <a:gd name="connsiteY12" fmla="*/ 0 h 1585217"/>
                  <a:gd name="connsiteX13" fmla="*/ 6476374 w 9663954"/>
                  <a:gd name="connsiteY13" fmla="*/ 0 h 1585217"/>
                  <a:gd name="connsiteX14" fmla="*/ 6773279 w 9663954"/>
                  <a:gd name="connsiteY14" fmla="*/ 0 h 1585217"/>
                  <a:gd name="connsiteX15" fmla="*/ 7344250 w 9663954"/>
                  <a:gd name="connsiteY15" fmla="*/ 0 h 1585217"/>
                  <a:gd name="connsiteX16" fmla="*/ 8097932 w 9663954"/>
                  <a:gd name="connsiteY16" fmla="*/ 0 h 1585217"/>
                  <a:gd name="connsiteX17" fmla="*/ 8394837 w 9663954"/>
                  <a:gd name="connsiteY17" fmla="*/ 0 h 1585217"/>
                  <a:gd name="connsiteX18" fmla="*/ 9399746 w 9663954"/>
                  <a:gd name="connsiteY18" fmla="*/ 0 h 1585217"/>
                  <a:gd name="connsiteX19" fmla="*/ 9663954 w 9663954"/>
                  <a:gd name="connsiteY19" fmla="*/ 264208 h 1585217"/>
                  <a:gd name="connsiteX20" fmla="*/ 9663954 w 9663954"/>
                  <a:gd name="connsiteY20" fmla="*/ 792609 h 1585217"/>
                  <a:gd name="connsiteX21" fmla="*/ 9663954 w 9663954"/>
                  <a:gd name="connsiteY21" fmla="*/ 1321009 h 1585217"/>
                  <a:gd name="connsiteX22" fmla="*/ 9399746 w 9663954"/>
                  <a:gd name="connsiteY22" fmla="*/ 1585217 h 1585217"/>
                  <a:gd name="connsiteX23" fmla="*/ 9011486 w 9663954"/>
                  <a:gd name="connsiteY23" fmla="*/ 1585217 h 1585217"/>
                  <a:gd name="connsiteX24" fmla="*/ 8531870 w 9663954"/>
                  <a:gd name="connsiteY24" fmla="*/ 1585217 h 1585217"/>
                  <a:gd name="connsiteX25" fmla="*/ 7778188 w 9663954"/>
                  <a:gd name="connsiteY25" fmla="*/ 1585217 h 1585217"/>
                  <a:gd name="connsiteX26" fmla="*/ 7298572 w 9663954"/>
                  <a:gd name="connsiteY26" fmla="*/ 1585217 h 1585217"/>
                  <a:gd name="connsiteX27" fmla="*/ 6818957 w 9663954"/>
                  <a:gd name="connsiteY27" fmla="*/ 1585217 h 1585217"/>
                  <a:gd name="connsiteX28" fmla="*/ 6065275 w 9663954"/>
                  <a:gd name="connsiteY28" fmla="*/ 1585217 h 1585217"/>
                  <a:gd name="connsiteX29" fmla="*/ 5494304 w 9663954"/>
                  <a:gd name="connsiteY29" fmla="*/ 1585217 h 1585217"/>
                  <a:gd name="connsiteX30" fmla="*/ 5014688 w 9663954"/>
                  <a:gd name="connsiteY30" fmla="*/ 1585217 h 1585217"/>
                  <a:gd name="connsiteX31" fmla="*/ 4352361 w 9663954"/>
                  <a:gd name="connsiteY31" fmla="*/ 1585217 h 1585217"/>
                  <a:gd name="connsiteX32" fmla="*/ 3781390 w 9663954"/>
                  <a:gd name="connsiteY32" fmla="*/ 1585217 h 1585217"/>
                  <a:gd name="connsiteX33" fmla="*/ 3393130 w 9663954"/>
                  <a:gd name="connsiteY33" fmla="*/ 1585217 h 1585217"/>
                  <a:gd name="connsiteX34" fmla="*/ 2822159 w 9663954"/>
                  <a:gd name="connsiteY34" fmla="*/ 1585217 h 1585217"/>
                  <a:gd name="connsiteX35" fmla="*/ 2525254 w 9663954"/>
                  <a:gd name="connsiteY35" fmla="*/ 1585217 h 1585217"/>
                  <a:gd name="connsiteX36" fmla="*/ 1862927 w 9663954"/>
                  <a:gd name="connsiteY36" fmla="*/ 1585217 h 1585217"/>
                  <a:gd name="connsiteX37" fmla="*/ 1474667 w 9663954"/>
                  <a:gd name="connsiteY37" fmla="*/ 1585217 h 1585217"/>
                  <a:gd name="connsiteX38" fmla="*/ 264208 w 9663954"/>
                  <a:gd name="connsiteY38" fmla="*/ 1585217 h 1585217"/>
                  <a:gd name="connsiteX39" fmla="*/ 0 w 9663954"/>
                  <a:gd name="connsiteY39" fmla="*/ 1321009 h 1585217"/>
                  <a:gd name="connsiteX40" fmla="*/ 0 w 9663954"/>
                  <a:gd name="connsiteY40" fmla="*/ 782040 h 1585217"/>
                  <a:gd name="connsiteX41" fmla="*/ 0 w 9663954"/>
                  <a:gd name="connsiteY41" fmla="*/ 264208 h 15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585217" fill="none" extrusionOk="0">
                    <a:moveTo>
                      <a:pt x="0" y="264208"/>
                    </a:moveTo>
                    <a:cubicBezTo>
                      <a:pt x="-27223" y="139551"/>
                      <a:pt x="107553" y="6658"/>
                      <a:pt x="264208" y="0"/>
                    </a:cubicBezTo>
                    <a:cubicBezTo>
                      <a:pt x="451693" y="-5833"/>
                      <a:pt x="613939" y="10030"/>
                      <a:pt x="926535" y="0"/>
                    </a:cubicBezTo>
                    <a:cubicBezTo>
                      <a:pt x="1239131" y="-10030"/>
                      <a:pt x="1341013" y="15974"/>
                      <a:pt x="1588861" y="0"/>
                    </a:cubicBezTo>
                    <a:cubicBezTo>
                      <a:pt x="1836709" y="-15974"/>
                      <a:pt x="1755295" y="16349"/>
                      <a:pt x="1885766" y="0"/>
                    </a:cubicBezTo>
                    <a:cubicBezTo>
                      <a:pt x="2016237" y="-16349"/>
                      <a:pt x="2211662" y="39612"/>
                      <a:pt x="2456737" y="0"/>
                    </a:cubicBezTo>
                    <a:cubicBezTo>
                      <a:pt x="2701812" y="-39612"/>
                      <a:pt x="2863365" y="8855"/>
                      <a:pt x="3210419" y="0"/>
                    </a:cubicBezTo>
                    <a:cubicBezTo>
                      <a:pt x="3557473" y="-8855"/>
                      <a:pt x="3364689" y="33533"/>
                      <a:pt x="3507324" y="0"/>
                    </a:cubicBezTo>
                    <a:cubicBezTo>
                      <a:pt x="3649959" y="-33533"/>
                      <a:pt x="3822775" y="6565"/>
                      <a:pt x="3986940" y="0"/>
                    </a:cubicBezTo>
                    <a:cubicBezTo>
                      <a:pt x="4151105" y="-6565"/>
                      <a:pt x="4195255" y="6862"/>
                      <a:pt x="4283845" y="0"/>
                    </a:cubicBezTo>
                    <a:cubicBezTo>
                      <a:pt x="4372436" y="-6862"/>
                      <a:pt x="4509289" y="37144"/>
                      <a:pt x="4672105" y="0"/>
                    </a:cubicBezTo>
                    <a:cubicBezTo>
                      <a:pt x="4834921" y="-37144"/>
                      <a:pt x="5216472" y="32993"/>
                      <a:pt x="5425787" y="0"/>
                    </a:cubicBezTo>
                    <a:cubicBezTo>
                      <a:pt x="5635102" y="-32993"/>
                      <a:pt x="5734849" y="37529"/>
                      <a:pt x="5814047" y="0"/>
                    </a:cubicBezTo>
                    <a:cubicBezTo>
                      <a:pt x="5893245" y="-37529"/>
                      <a:pt x="6177244" y="28535"/>
                      <a:pt x="6476374" y="0"/>
                    </a:cubicBezTo>
                    <a:cubicBezTo>
                      <a:pt x="6775504" y="-28535"/>
                      <a:pt x="6685407" y="22169"/>
                      <a:pt x="6773279" y="0"/>
                    </a:cubicBezTo>
                    <a:cubicBezTo>
                      <a:pt x="6861152" y="-22169"/>
                      <a:pt x="7162536" y="28915"/>
                      <a:pt x="7344250" y="0"/>
                    </a:cubicBezTo>
                    <a:cubicBezTo>
                      <a:pt x="7525964" y="-28915"/>
                      <a:pt x="7814957" y="19558"/>
                      <a:pt x="8097932" y="0"/>
                    </a:cubicBezTo>
                    <a:cubicBezTo>
                      <a:pt x="8380907" y="-19558"/>
                      <a:pt x="8272320" y="15103"/>
                      <a:pt x="8394837" y="0"/>
                    </a:cubicBezTo>
                    <a:cubicBezTo>
                      <a:pt x="8517355" y="-15103"/>
                      <a:pt x="9089677" y="11605"/>
                      <a:pt x="9399746" y="0"/>
                    </a:cubicBezTo>
                    <a:cubicBezTo>
                      <a:pt x="9571220" y="9540"/>
                      <a:pt x="9650159" y="134282"/>
                      <a:pt x="9663954" y="264208"/>
                    </a:cubicBezTo>
                    <a:cubicBezTo>
                      <a:pt x="9668033" y="414558"/>
                      <a:pt x="9662462" y="632218"/>
                      <a:pt x="9663954" y="792609"/>
                    </a:cubicBezTo>
                    <a:cubicBezTo>
                      <a:pt x="9665446" y="953000"/>
                      <a:pt x="9639830" y="1172860"/>
                      <a:pt x="9663954" y="1321009"/>
                    </a:cubicBezTo>
                    <a:cubicBezTo>
                      <a:pt x="9655063" y="1473676"/>
                      <a:pt x="9538492" y="1582229"/>
                      <a:pt x="9399746" y="1585217"/>
                    </a:cubicBezTo>
                    <a:cubicBezTo>
                      <a:pt x="9290803" y="1613330"/>
                      <a:pt x="9178621" y="1563465"/>
                      <a:pt x="9011486" y="1585217"/>
                    </a:cubicBezTo>
                    <a:cubicBezTo>
                      <a:pt x="8844351" y="1606969"/>
                      <a:pt x="8700054" y="1547241"/>
                      <a:pt x="8531870" y="1585217"/>
                    </a:cubicBezTo>
                    <a:cubicBezTo>
                      <a:pt x="8363686" y="1623193"/>
                      <a:pt x="8065939" y="1527305"/>
                      <a:pt x="7778188" y="1585217"/>
                    </a:cubicBezTo>
                    <a:cubicBezTo>
                      <a:pt x="7490437" y="1643129"/>
                      <a:pt x="7523294" y="1528933"/>
                      <a:pt x="7298572" y="1585217"/>
                    </a:cubicBezTo>
                    <a:cubicBezTo>
                      <a:pt x="7073850" y="1641501"/>
                      <a:pt x="6962624" y="1561408"/>
                      <a:pt x="6818957" y="1585217"/>
                    </a:cubicBezTo>
                    <a:cubicBezTo>
                      <a:pt x="6675290" y="1609026"/>
                      <a:pt x="6322887" y="1577747"/>
                      <a:pt x="6065275" y="1585217"/>
                    </a:cubicBezTo>
                    <a:cubicBezTo>
                      <a:pt x="5807663" y="1592687"/>
                      <a:pt x="5742024" y="1526618"/>
                      <a:pt x="5494304" y="1585217"/>
                    </a:cubicBezTo>
                    <a:cubicBezTo>
                      <a:pt x="5246584" y="1643816"/>
                      <a:pt x="5183675" y="1541563"/>
                      <a:pt x="5014688" y="1585217"/>
                    </a:cubicBezTo>
                    <a:cubicBezTo>
                      <a:pt x="4845701" y="1628871"/>
                      <a:pt x="4550265" y="1566315"/>
                      <a:pt x="4352361" y="1585217"/>
                    </a:cubicBezTo>
                    <a:cubicBezTo>
                      <a:pt x="4154457" y="1604119"/>
                      <a:pt x="4019307" y="1578504"/>
                      <a:pt x="3781390" y="1585217"/>
                    </a:cubicBezTo>
                    <a:cubicBezTo>
                      <a:pt x="3543473" y="1591930"/>
                      <a:pt x="3498576" y="1563285"/>
                      <a:pt x="3393130" y="1585217"/>
                    </a:cubicBezTo>
                    <a:cubicBezTo>
                      <a:pt x="3287684" y="1607149"/>
                      <a:pt x="2981748" y="1577814"/>
                      <a:pt x="2822159" y="1585217"/>
                    </a:cubicBezTo>
                    <a:cubicBezTo>
                      <a:pt x="2662570" y="1592620"/>
                      <a:pt x="2628082" y="1585213"/>
                      <a:pt x="2525254" y="1585217"/>
                    </a:cubicBezTo>
                    <a:cubicBezTo>
                      <a:pt x="2422427" y="1585221"/>
                      <a:pt x="2104512" y="1547934"/>
                      <a:pt x="1862927" y="1585217"/>
                    </a:cubicBezTo>
                    <a:cubicBezTo>
                      <a:pt x="1621342" y="1622500"/>
                      <a:pt x="1624681" y="1569737"/>
                      <a:pt x="1474667" y="1585217"/>
                    </a:cubicBezTo>
                    <a:cubicBezTo>
                      <a:pt x="1324653" y="1600697"/>
                      <a:pt x="621048" y="1535942"/>
                      <a:pt x="264208" y="1585217"/>
                    </a:cubicBezTo>
                    <a:cubicBezTo>
                      <a:pt x="127382" y="1595653"/>
                      <a:pt x="3219" y="1471598"/>
                      <a:pt x="0" y="1321009"/>
                    </a:cubicBezTo>
                    <a:cubicBezTo>
                      <a:pt x="-21508" y="1160404"/>
                      <a:pt x="37598" y="1030279"/>
                      <a:pt x="0" y="782040"/>
                    </a:cubicBezTo>
                    <a:cubicBezTo>
                      <a:pt x="-37598" y="533801"/>
                      <a:pt x="47861" y="385121"/>
                      <a:pt x="0" y="264208"/>
                    </a:cubicBezTo>
                    <a:close/>
                  </a:path>
                  <a:path w="9663954" h="1585217" stroke="0" extrusionOk="0">
                    <a:moveTo>
                      <a:pt x="0" y="264208"/>
                    </a:moveTo>
                    <a:cubicBezTo>
                      <a:pt x="29977" y="142100"/>
                      <a:pt x="112617" y="2134"/>
                      <a:pt x="264208" y="0"/>
                    </a:cubicBezTo>
                    <a:cubicBezTo>
                      <a:pt x="438879" y="-14695"/>
                      <a:pt x="522141" y="18565"/>
                      <a:pt x="652468" y="0"/>
                    </a:cubicBezTo>
                    <a:cubicBezTo>
                      <a:pt x="782795" y="-18565"/>
                      <a:pt x="944773" y="10935"/>
                      <a:pt x="1040729" y="0"/>
                    </a:cubicBezTo>
                    <a:cubicBezTo>
                      <a:pt x="1136685" y="-10935"/>
                      <a:pt x="1587096" y="58028"/>
                      <a:pt x="1794411" y="0"/>
                    </a:cubicBezTo>
                    <a:cubicBezTo>
                      <a:pt x="2001726" y="-58028"/>
                      <a:pt x="2070024" y="27430"/>
                      <a:pt x="2274026" y="0"/>
                    </a:cubicBezTo>
                    <a:cubicBezTo>
                      <a:pt x="2478029" y="-27430"/>
                      <a:pt x="2648328" y="4858"/>
                      <a:pt x="2753642" y="0"/>
                    </a:cubicBezTo>
                    <a:cubicBezTo>
                      <a:pt x="2858956" y="-4858"/>
                      <a:pt x="3164712" y="59409"/>
                      <a:pt x="3324613" y="0"/>
                    </a:cubicBezTo>
                    <a:cubicBezTo>
                      <a:pt x="3484514" y="-59409"/>
                      <a:pt x="3689562" y="12862"/>
                      <a:pt x="3895584" y="0"/>
                    </a:cubicBezTo>
                    <a:cubicBezTo>
                      <a:pt x="4101606" y="-12862"/>
                      <a:pt x="4343556" y="23599"/>
                      <a:pt x="4466555" y="0"/>
                    </a:cubicBezTo>
                    <a:cubicBezTo>
                      <a:pt x="4589554" y="-23599"/>
                      <a:pt x="4712841" y="10659"/>
                      <a:pt x="4854816" y="0"/>
                    </a:cubicBezTo>
                    <a:cubicBezTo>
                      <a:pt x="4996791" y="-10659"/>
                      <a:pt x="5156503" y="29206"/>
                      <a:pt x="5425787" y="0"/>
                    </a:cubicBezTo>
                    <a:cubicBezTo>
                      <a:pt x="5695071" y="-29206"/>
                      <a:pt x="5761281" y="59379"/>
                      <a:pt x="6088113" y="0"/>
                    </a:cubicBezTo>
                    <a:cubicBezTo>
                      <a:pt x="6414945" y="-59379"/>
                      <a:pt x="6563855" y="38274"/>
                      <a:pt x="6750440" y="0"/>
                    </a:cubicBezTo>
                    <a:cubicBezTo>
                      <a:pt x="6937025" y="-38274"/>
                      <a:pt x="7058972" y="22242"/>
                      <a:pt x="7230056" y="0"/>
                    </a:cubicBezTo>
                    <a:cubicBezTo>
                      <a:pt x="7401140" y="-22242"/>
                      <a:pt x="7434325" y="27798"/>
                      <a:pt x="7618316" y="0"/>
                    </a:cubicBezTo>
                    <a:cubicBezTo>
                      <a:pt x="7802307" y="-27798"/>
                      <a:pt x="7981380" y="25259"/>
                      <a:pt x="8097932" y="0"/>
                    </a:cubicBezTo>
                    <a:cubicBezTo>
                      <a:pt x="8214484" y="-25259"/>
                      <a:pt x="8512616" y="21794"/>
                      <a:pt x="8668903" y="0"/>
                    </a:cubicBezTo>
                    <a:cubicBezTo>
                      <a:pt x="8825190" y="-21794"/>
                      <a:pt x="9058259" y="3348"/>
                      <a:pt x="9399746" y="0"/>
                    </a:cubicBezTo>
                    <a:cubicBezTo>
                      <a:pt x="9562673" y="39891"/>
                      <a:pt x="9634698" y="125818"/>
                      <a:pt x="9663954" y="264208"/>
                    </a:cubicBezTo>
                    <a:cubicBezTo>
                      <a:pt x="9685871" y="393081"/>
                      <a:pt x="9663806" y="630580"/>
                      <a:pt x="9663954" y="813745"/>
                    </a:cubicBezTo>
                    <a:cubicBezTo>
                      <a:pt x="9664102" y="996910"/>
                      <a:pt x="9612424" y="1113028"/>
                      <a:pt x="9663954" y="1321009"/>
                    </a:cubicBezTo>
                    <a:cubicBezTo>
                      <a:pt x="9693202" y="1493312"/>
                      <a:pt x="9547406" y="1547379"/>
                      <a:pt x="9399746" y="1585217"/>
                    </a:cubicBezTo>
                    <a:cubicBezTo>
                      <a:pt x="9086520" y="1614389"/>
                      <a:pt x="8956088" y="1583580"/>
                      <a:pt x="8737419" y="1585217"/>
                    </a:cubicBezTo>
                    <a:cubicBezTo>
                      <a:pt x="8518750" y="1586854"/>
                      <a:pt x="8413455" y="1538320"/>
                      <a:pt x="8257804" y="1585217"/>
                    </a:cubicBezTo>
                    <a:cubicBezTo>
                      <a:pt x="8102153" y="1632114"/>
                      <a:pt x="7800631" y="1520849"/>
                      <a:pt x="7504122" y="1585217"/>
                    </a:cubicBezTo>
                    <a:cubicBezTo>
                      <a:pt x="7207613" y="1649585"/>
                      <a:pt x="7145653" y="1534106"/>
                      <a:pt x="6841795" y="1585217"/>
                    </a:cubicBezTo>
                    <a:cubicBezTo>
                      <a:pt x="6537937" y="1636328"/>
                      <a:pt x="6570215" y="1539923"/>
                      <a:pt x="6362180" y="1585217"/>
                    </a:cubicBezTo>
                    <a:cubicBezTo>
                      <a:pt x="6154146" y="1630511"/>
                      <a:pt x="6121548" y="1577897"/>
                      <a:pt x="5973919" y="1585217"/>
                    </a:cubicBezTo>
                    <a:cubicBezTo>
                      <a:pt x="5826290" y="1592537"/>
                      <a:pt x="5683616" y="1529716"/>
                      <a:pt x="5494304" y="1585217"/>
                    </a:cubicBezTo>
                    <a:cubicBezTo>
                      <a:pt x="5304993" y="1640718"/>
                      <a:pt x="5245110" y="1537246"/>
                      <a:pt x="5014688" y="1585217"/>
                    </a:cubicBezTo>
                    <a:cubicBezTo>
                      <a:pt x="4784266" y="1633188"/>
                      <a:pt x="4820071" y="1574933"/>
                      <a:pt x="4717783" y="1585217"/>
                    </a:cubicBezTo>
                    <a:cubicBezTo>
                      <a:pt x="4615496" y="1595501"/>
                      <a:pt x="4327893" y="1508345"/>
                      <a:pt x="4055456" y="1585217"/>
                    </a:cubicBezTo>
                    <a:cubicBezTo>
                      <a:pt x="3783019" y="1662089"/>
                      <a:pt x="3744314" y="1535769"/>
                      <a:pt x="3575841" y="1585217"/>
                    </a:cubicBezTo>
                    <a:cubicBezTo>
                      <a:pt x="3407368" y="1634665"/>
                      <a:pt x="3351360" y="1557751"/>
                      <a:pt x="3187580" y="1585217"/>
                    </a:cubicBezTo>
                    <a:cubicBezTo>
                      <a:pt x="3023800" y="1612683"/>
                      <a:pt x="2586357" y="1580669"/>
                      <a:pt x="2433898" y="1585217"/>
                    </a:cubicBezTo>
                    <a:cubicBezTo>
                      <a:pt x="2281439" y="1589765"/>
                      <a:pt x="2208786" y="1571578"/>
                      <a:pt x="2045638" y="1585217"/>
                    </a:cubicBezTo>
                    <a:cubicBezTo>
                      <a:pt x="1882490" y="1598856"/>
                      <a:pt x="1668083" y="1528605"/>
                      <a:pt x="1474667" y="1585217"/>
                    </a:cubicBezTo>
                    <a:cubicBezTo>
                      <a:pt x="1281251" y="1641829"/>
                      <a:pt x="1145943" y="1573718"/>
                      <a:pt x="995051" y="1585217"/>
                    </a:cubicBezTo>
                    <a:cubicBezTo>
                      <a:pt x="844159" y="1596716"/>
                      <a:pt x="466963" y="1511040"/>
                      <a:pt x="264208" y="1585217"/>
                    </a:cubicBezTo>
                    <a:cubicBezTo>
                      <a:pt x="146865" y="1572404"/>
                      <a:pt x="593" y="1427174"/>
                      <a:pt x="0" y="1321009"/>
                    </a:cubicBezTo>
                    <a:cubicBezTo>
                      <a:pt x="-19699" y="1101719"/>
                      <a:pt x="28892" y="1039840"/>
                      <a:pt x="0" y="792609"/>
                    </a:cubicBezTo>
                    <a:cubicBezTo>
                      <a:pt x="-28892" y="545378"/>
                      <a:pt x="62534" y="526801"/>
                      <a:pt x="0" y="26420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E007E16-8115-4334-86BC-5F16671AB638}"/>
                  </a:ext>
                </a:extLst>
              </p:cNvPr>
              <p:cNvSpPr txBox="1"/>
              <p:nvPr/>
            </p:nvSpPr>
            <p:spPr>
              <a:xfrm>
                <a:off x="3297576" y="1204605"/>
                <a:ext cx="8744586"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Đặt 2-3 câu nêu tình cảm của em đối với quê hương, trong đó có sử dụng động từ thể hiện tình cảm, cảm xúc</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xmlns="" id="{8A2F7126-57FC-49AD-B163-B24AC95D46AE}"/>
                </a:ext>
              </a:extLst>
            </p:cNvPr>
            <p:cNvPicPr>
              <a:picLocks noChangeAspect="1"/>
            </p:cNvPicPr>
            <p:nvPr/>
          </p:nvPicPr>
          <p:blipFill>
            <a:blip r:embed="rId5"/>
            <a:stretch>
              <a:fillRect/>
            </a:stretch>
          </p:blipFill>
          <p:spPr>
            <a:xfrm rot="1509629">
              <a:off x="2548171" y="226317"/>
              <a:ext cx="730125" cy="907287"/>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xmlns="" id="{6929445C-001A-8827-0EB3-C747C41DF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73" y="2725941"/>
            <a:ext cx="2956296" cy="3703737"/>
          </a:xfrm>
          <a:prstGeom prst="rect">
            <a:avLst/>
          </a:prstGeom>
        </p:spPr>
      </p:pic>
      <p:sp>
        <p:nvSpPr>
          <p:cNvPr id="8" name="Speech Bubble: Rectangle with Corners Rounded 7">
            <a:extLst>
              <a:ext uri="{FF2B5EF4-FFF2-40B4-BE49-F238E27FC236}">
                <a16:creationId xmlns:a16="http://schemas.microsoft.com/office/drawing/2014/main" xmlns="" id="{EEA056B3-33F8-F595-33EC-2B9E8AF6F1A1}"/>
              </a:ext>
            </a:extLst>
          </p:cNvPr>
          <p:cNvSpPr/>
          <p:nvPr/>
        </p:nvSpPr>
        <p:spPr>
          <a:xfrm>
            <a:off x="3494051" y="3269365"/>
            <a:ext cx="7718236" cy="1607436"/>
          </a:xfrm>
          <a:custGeom>
            <a:avLst/>
            <a:gdLst>
              <a:gd name="connsiteX0" fmla="*/ 0 w 7718236"/>
              <a:gd name="connsiteY0" fmla="*/ 267911 h 1607436"/>
              <a:gd name="connsiteX1" fmla="*/ 267911 w 7718236"/>
              <a:gd name="connsiteY1" fmla="*/ 0 h 1607436"/>
              <a:gd name="connsiteX2" fmla="*/ 1286373 w 7718236"/>
              <a:gd name="connsiteY2" fmla="*/ 0 h 1607436"/>
              <a:gd name="connsiteX3" fmla="*/ 1286373 w 7718236"/>
              <a:gd name="connsiteY3" fmla="*/ 0 h 1607436"/>
              <a:gd name="connsiteX4" fmla="*/ 3215932 w 7718236"/>
              <a:gd name="connsiteY4" fmla="*/ 0 h 1607436"/>
              <a:gd name="connsiteX5" fmla="*/ 7450325 w 7718236"/>
              <a:gd name="connsiteY5" fmla="*/ 0 h 1607436"/>
              <a:gd name="connsiteX6" fmla="*/ 7718236 w 7718236"/>
              <a:gd name="connsiteY6" fmla="*/ 267911 h 1607436"/>
              <a:gd name="connsiteX7" fmla="*/ 7718236 w 7718236"/>
              <a:gd name="connsiteY7" fmla="*/ 267906 h 1607436"/>
              <a:gd name="connsiteX8" fmla="*/ 7718236 w 7718236"/>
              <a:gd name="connsiteY8" fmla="*/ 267906 h 1607436"/>
              <a:gd name="connsiteX9" fmla="*/ 7718236 w 7718236"/>
              <a:gd name="connsiteY9" fmla="*/ 669765 h 1607436"/>
              <a:gd name="connsiteX10" fmla="*/ 7718236 w 7718236"/>
              <a:gd name="connsiteY10" fmla="*/ 1339525 h 1607436"/>
              <a:gd name="connsiteX11" fmla="*/ 7450325 w 7718236"/>
              <a:gd name="connsiteY11" fmla="*/ 1607436 h 1607436"/>
              <a:gd name="connsiteX12" fmla="*/ 3215932 w 7718236"/>
              <a:gd name="connsiteY12" fmla="*/ 1607436 h 1607436"/>
              <a:gd name="connsiteX13" fmla="*/ 1286373 w 7718236"/>
              <a:gd name="connsiteY13" fmla="*/ 1607436 h 1607436"/>
              <a:gd name="connsiteX14" fmla="*/ 1286373 w 7718236"/>
              <a:gd name="connsiteY14" fmla="*/ 1607436 h 1607436"/>
              <a:gd name="connsiteX15" fmla="*/ 267911 w 7718236"/>
              <a:gd name="connsiteY15" fmla="*/ 1607436 h 1607436"/>
              <a:gd name="connsiteX16" fmla="*/ 0 w 7718236"/>
              <a:gd name="connsiteY16" fmla="*/ 1339525 h 1607436"/>
              <a:gd name="connsiteX17" fmla="*/ 0 w 7718236"/>
              <a:gd name="connsiteY17" fmla="*/ 669765 h 1607436"/>
              <a:gd name="connsiteX18" fmla="*/ -605496 w 7718236"/>
              <a:gd name="connsiteY18" fmla="*/ 577278 h 1607436"/>
              <a:gd name="connsiteX19" fmla="*/ 0 w 7718236"/>
              <a:gd name="connsiteY19" fmla="*/ 267906 h 1607436"/>
              <a:gd name="connsiteX20" fmla="*/ 0 w 7718236"/>
              <a:gd name="connsiteY20" fmla="*/ 267911 h 160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8236" h="1607436" fill="none" extrusionOk="0">
                <a:moveTo>
                  <a:pt x="0" y="267911"/>
                </a:moveTo>
                <a:cubicBezTo>
                  <a:pt x="21978" y="120302"/>
                  <a:pt x="136732" y="12299"/>
                  <a:pt x="267911" y="0"/>
                </a:cubicBezTo>
                <a:cubicBezTo>
                  <a:pt x="767057" y="-73417"/>
                  <a:pt x="883631" y="29786"/>
                  <a:pt x="1286373" y="0"/>
                </a:cubicBezTo>
                <a:lnTo>
                  <a:pt x="1286373" y="0"/>
                </a:lnTo>
                <a:cubicBezTo>
                  <a:pt x="2242057" y="-144695"/>
                  <a:pt x="2568232" y="69609"/>
                  <a:pt x="3215932" y="0"/>
                </a:cubicBezTo>
                <a:cubicBezTo>
                  <a:pt x="3912727" y="-30952"/>
                  <a:pt x="6923913" y="22201"/>
                  <a:pt x="7450325" y="0"/>
                </a:cubicBezTo>
                <a:cubicBezTo>
                  <a:pt x="7576944" y="4232"/>
                  <a:pt x="7724813" y="143537"/>
                  <a:pt x="7718236" y="267911"/>
                </a:cubicBezTo>
                <a:lnTo>
                  <a:pt x="7718236" y="267906"/>
                </a:lnTo>
                <a:lnTo>
                  <a:pt x="7718236" y="267906"/>
                </a:lnTo>
                <a:cubicBezTo>
                  <a:pt x="7749154" y="428027"/>
                  <a:pt x="7721461" y="536891"/>
                  <a:pt x="7718236" y="669765"/>
                </a:cubicBezTo>
                <a:cubicBezTo>
                  <a:pt x="7746829" y="810657"/>
                  <a:pt x="7726919" y="1136176"/>
                  <a:pt x="7718236" y="1339525"/>
                </a:cubicBezTo>
                <a:cubicBezTo>
                  <a:pt x="7717563" y="1465867"/>
                  <a:pt x="7579428" y="1592031"/>
                  <a:pt x="7450325" y="1607436"/>
                </a:cubicBezTo>
                <a:cubicBezTo>
                  <a:pt x="6973899" y="1666181"/>
                  <a:pt x="4466055" y="1439089"/>
                  <a:pt x="3215932" y="1607436"/>
                </a:cubicBezTo>
                <a:cubicBezTo>
                  <a:pt x="3019058" y="1600389"/>
                  <a:pt x="2121888" y="1482738"/>
                  <a:pt x="1286373" y="1607436"/>
                </a:cubicBezTo>
                <a:lnTo>
                  <a:pt x="1286373" y="1607436"/>
                </a:lnTo>
                <a:cubicBezTo>
                  <a:pt x="1088260" y="1573769"/>
                  <a:pt x="670252" y="1527322"/>
                  <a:pt x="267911" y="1607436"/>
                </a:cubicBezTo>
                <a:cubicBezTo>
                  <a:pt x="120277" y="1632769"/>
                  <a:pt x="13418" y="1490336"/>
                  <a:pt x="0" y="1339525"/>
                </a:cubicBezTo>
                <a:cubicBezTo>
                  <a:pt x="-36580" y="1118544"/>
                  <a:pt x="25731" y="901328"/>
                  <a:pt x="0" y="669765"/>
                </a:cubicBezTo>
                <a:cubicBezTo>
                  <a:pt x="-274080" y="653013"/>
                  <a:pt x="-339514" y="651828"/>
                  <a:pt x="-605496" y="577278"/>
                </a:cubicBezTo>
                <a:cubicBezTo>
                  <a:pt x="-536149" y="528093"/>
                  <a:pt x="-63850" y="300150"/>
                  <a:pt x="0" y="267906"/>
                </a:cubicBezTo>
                <a:lnTo>
                  <a:pt x="0" y="267911"/>
                </a:lnTo>
                <a:close/>
              </a:path>
              <a:path w="7718236" h="1607436" stroke="0" extrusionOk="0">
                <a:moveTo>
                  <a:pt x="0" y="267911"/>
                </a:moveTo>
                <a:cubicBezTo>
                  <a:pt x="3234" y="133865"/>
                  <a:pt x="124075" y="6662"/>
                  <a:pt x="267911" y="0"/>
                </a:cubicBezTo>
                <a:cubicBezTo>
                  <a:pt x="736385" y="-67230"/>
                  <a:pt x="852156" y="64164"/>
                  <a:pt x="1286373" y="0"/>
                </a:cubicBezTo>
                <a:lnTo>
                  <a:pt x="1286373" y="0"/>
                </a:lnTo>
                <a:cubicBezTo>
                  <a:pt x="1720787" y="45284"/>
                  <a:pt x="2834292" y="23394"/>
                  <a:pt x="3215932" y="0"/>
                </a:cubicBezTo>
                <a:cubicBezTo>
                  <a:pt x="4323498" y="-57373"/>
                  <a:pt x="6483550" y="24980"/>
                  <a:pt x="7450325" y="0"/>
                </a:cubicBezTo>
                <a:cubicBezTo>
                  <a:pt x="7608113" y="-19073"/>
                  <a:pt x="7745929" y="110178"/>
                  <a:pt x="7718236" y="267911"/>
                </a:cubicBezTo>
                <a:lnTo>
                  <a:pt x="7718236" y="267906"/>
                </a:lnTo>
                <a:lnTo>
                  <a:pt x="7718236" y="267906"/>
                </a:lnTo>
                <a:cubicBezTo>
                  <a:pt x="7729730" y="430730"/>
                  <a:pt x="7740751" y="484066"/>
                  <a:pt x="7718236" y="669765"/>
                </a:cubicBezTo>
                <a:cubicBezTo>
                  <a:pt x="7664523" y="875886"/>
                  <a:pt x="7666816" y="1247382"/>
                  <a:pt x="7718236" y="1339525"/>
                </a:cubicBezTo>
                <a:cubicBezTo>
                  <a:pt x="7739539" y="1494869"/>
                  <a:pt x="7601904" y="1613872"/>
                  <a:pt x="7450325" y="1607436"/>
                </a:cubicBezTo>
                <a:cubicBezTo>
                  <a:pt x="6433229" y="1533041"/>
                  <a:pt x="5296391" y="1483435"/>
                  <a:pt x="3215932" y="1607436"/>
                </a:cubicBezTo>
                <a:cubicBezTo>
                  <a:pt x="2278147" y="1726077"/>
                  <a:pt x="1491835" y="1489505"/>
                  <a:pt x="1286373" y="1607436"/>
                </a:cubicBezTo>
                <a:lnTo>
                  <a:pt x="1286373" y="1607436"/>
                </a:lnTo>
                <a:cubicBezTo>
                  <a:pt x="809862" y="1698380"/>
                  <a:pt x="603852" y="1689183"/>
                  <a:pt x="267911" y="1607436"/>
                </a:cubicBezTo>
                <a:cubicBezTo>
                  <a:pt x="128699" y="1597265"/>
                  <a:pt x="-4996" y="1480777"/>
                  <a:pt x="0" y="1339525"/>
                </a:cubicBezTo>
                <a:cubicBezTo>
                  <a:pt x="55372" y="1034347"/>
                  <a:pt x="-10558" y="1001582"/>
                  <a:pt x="0" y="669765"/>
                </a:cubicBezTo>
                <a:cubicBezTo>
                  <a:pt x="-111144" y="662304"/>
                  <a:pt x="-535725" y="548026"/>
                  <a:pt x="-605496" y="577278"/>
                </a:cubicBezTo>
                <a:cubicBezTo>
                  <a:pt x="-348757" y="405870"/>
                  <a:pt x="-127594" y="330591"/>
                  <a:pt x="0" y="267906"/>
                </a:cubicBezTo>
                <a:lnTo>
                  <a:pt x="0" y="267911"/>
                </a:lnTo>
                <a:close/>
              </a:path>
            </a:pathLst>
          </a:custGeom>
          <a:solidFill>
            <a:srgbClr val="CCFFCC"/>
          </a:solidFill>
          <a:ln w="38100">
            <a:solidFill>
              <a:srgbClr val="002060"/>
            </a:solidFill>
            <a:extLst>
              <a:ext uri="{C807C97D-BFC1-408E-A445-0C87EB9F89A2}">
                <ask:lineSketchStyleProps xmlns:ask="http://schemas.microsoft.com/office/drawing/2018/sketchyshapes" xmln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Khi đi chơi xa, em thường thấy nhớ nhà.</a:t>
            </a:r>
            <a:endParaRPr lang="en-US" sz="3600" dirty="0">
              <a:solidFill>
                <a:srgbClr val="FF0000"/>
              </a:solidFill>
              <a:latin typeface="Calibri" panose="020F0502020204030204"/>
            </a:endParaRPr>
          </a:p>
        </p:txBody>
      </p:sp>
    </p:spTree>
    <p:extLst>
      <p:ext uri="{BB962C8B-B14F-4D97-AF65-F5344CB8AC3E}">
        <p14:creationId xmlns:p14="http://schemas.microsoft.com/office/powerpoint/2010/main" val="36466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4" action="ppaction://hlinksldjump"/>
            <a:extLst>
              <a:ext uri="{FF2B5EF4-FFF2-40B4-BE49-F238E27FC236}">
                <a16:creationId xmlns:a16="http://schemas.microsoft.com/office/drawing/2014/main" xmlns=""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xmlns="" id="{6D406BC9-762E-EC9C-7E2C-5C79C5C1C09F}"/>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1.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có</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mấy</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khổ</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thơ</a:t>
            </a:r>
            <a:r>
              <a:rPr kumimoji="0" lang="en-US" sz="3600" b="1" i="0" u="none" strike="noStrike" kern="1200" cap="none" spc="0" normalizeH="0" noProof="0" dirty="0">
                <a:ln>
                  <a:noFill/>
                </a:ln>
                <a:solidFill>
                  <a:srgbClr val="FF0000"/>
                </a:solidFill>
                <a:effectLst/>
                <a:uLnTx/>
                <a:uFillTx/>
                <a:latin typeface="Calibri"/>
                <a:ea typeface="微软雅黑"/>
                <a:cs typeface="+mn-cs"/>
              </a:rPr>
              <a:t>?</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5" name="Speech Bubble: Rectangle with Corners Rounded 4">
            <a:extLst>
              <a:ext uri="{FF2B5EF4-FFF2-40B4-BE49-F238E27FC236}">
                <a16:creationId xmlns:a16="http://schemas.microsoft.com/office/drawing/2014/main" xmlns="" id="{0ABC7CE6-2449-95E1-DBAF-EFD5EDF8E4AE}"/>
              </a:ext>
            </a:extLst>
          </p:cNvPr>
          <p:cNvSpPr/>
          <p:nvPr/>
        </p:nvSpPr>
        <p:spPr>
          <a:xfrm flipH="1">
            <a:off x="3552824" y="2475000"/>
            <a:ext cx="4895849" cy="1506450"/>
          </a:xfrm>
          <a:custGeom>
            <a:avLst/>
            <a:gdLst>
              <a:gd name="connsiteX0" fmla="*/ 0 w 4895849"/>
              <a:gd name="connsiteY0" fmla="*/ 251080 h 1506450"/>
              <a:gd name="connsiteX1" fmla="*/ 251080 w 4895849"/>
              <a:gd name="connsiteY1" fmla="*/ 0 h 1506450"/>
              <a:gd name="connsiteX2" fmla="*/ 815975 w 4895849"/>
              <a:gd name="connsiteY2" fmla="*/ 0 h 1506450"/>
              <a:gd name="connsiteX3" fmla="*/ 815975 w 4895849"/>
              <a:gd name="connsiteY3" fmla="*/ 0 h 1506450"/>
              <a:gd name="connsiteX4" fmla="*/ 1403477 w 4895849"/>
              <a:gd name="connsiteY4" fmla="*/ 0 h 1506450"/>
              <a:gd name="connsiteX5" fmla="*/ 2039937 w 4895849"/>
              <a:gd name="connsiteY5" fmla="*/ 0 h 1506450"/>
              <a:gd name="connsiteX6" fmla="*/ 2639048 w 4895849"/>
              <a:gd name="connsiteY6" fmla="*/ 0 h 1506450"/>
              <a:gd name="connsiteX7" fmla="*/ 3264208 w 4895849"/>
              <a:gd name="connsiteY7" fmla="*/ 0 h 1506450"/>
              <a:gd name="connsiteX8" fmla="*/ 3889368 w 4895849"/>
              <a:gd name="connsiteY8" fmla="*/ 0 h 1506450"/>
              <a:gd name="connsiteX9" fmla="*/ 4644769 w 4895849"/>
              <a:gd name="connsiteY9" fmla="*/ 0 h 1506450"/>
              <a:gd name="connsiteX10" fmla="*/ 4895849 w 4895849"/>
              <a:gd name="connsiteY10" fmla="*/ 251080 h 1506450"/>
              <a:gd name="connsiteX11" fmla="*/ 4895849 w 4895849"/>
              <a:gd name="connsiteY11" fmla="*/ 878763 h 1506450"/>
              <a:gd name="connsiteX12" fmla="*/ 4895849 w 4895849"/>
              <a:gd name="connsiteY12" fmla="*/ 878763 h 1506450"/>
              <a:gd name="connsiteX13" fmla="*/ 4895849 w 4895849"/>
              <a:gd name="connsiteY13" fmla="*/ 1255375 h 1506450"/>
              <a:gd name="connsiteX14" fmla="*/ 4895849 w 4895849"/>
              <a:gd name="connsiteY14" fmla="*/ 1255370 h 1506450"/>
              <a:gd name="connsiteX15" fmla="*/ 4644769 w 4895849"/>
              <a:gd name="connsiteY15" fmla="*/ 1506450 h 1506450"/>
              <a:gd name="connsiteX16" fmla="*/ 4045658 w 4895849"/>
              <a:gd name="connsiteY16" fmla="*/ 1506450 h 1506450"/>
              <a:gd name="connsiteX17" fmla="*/ 3342353 w 4895849"/>
              <a:gd name="connsiteY17" fmla="*/ 1506450 h 1506450"/>
              <a:gd name="connsiteX18" fmla="*/ 2691145 w 4895849"/>
              <a:gd name="connsiteY18" fmla="*/ 1506450 h 1506450"/>
              <a:gd name="connsiteX19" fmla="*/ 2039937 w 4895849"/>
              <a:gd name="connsiteY19" fmla="*/ 1506450 h 1506450"/>
              <a:gd name="connsiteX20" fmla="*/ 1491167 w 4895849"/>
              <a:gd name="connsiteY20" fmla="*/ 1506450 h 1506450"/>
              <a:gd name="connsiteX21" fmla="*/ 872342 w 4895849"/>
              <a:gd name="connsiteY21" fmla="*/ 1506450 h 1506450"/>
              <a:gd name="connsiteX22" fmla="*/ 815975 w 4895849"/>
              <a:gd name="connsiteY22" fmla="*/ 1506450 h 1506450"/>
              <a:gd name="connsiteX23" fmla="*/ 251080 w 4895849"/>
              <a:gd name="connsiteY23" fmla="*/ 1506450 h 1506450"/>
              <a:gd name="connsiteX24" fmla="*/ 0 w 4895849"/>
              <a:gd name="connsiteY24" fmla="*/ 1255370 h 1506450"/>
              <a:gd name="connsiteX25" fmla="*/ 0 w 4895849"/>
              <a:gd name="connsiteY25" fmla="*/ 1255375 h 1506450"/>
              <a:gd name="connsiteX26" fmla="*/ 0 w 4895849"/>
              <a:gd name="connsiteY26" fmla="*/ 878763 h 1506450"/>
              <a:gd name="connsiteX27" fmla="*/ 0 w 4895849"/>
              <a:gd name="connsiteY27" fmla="*/ 878763 h 1506450"/>
              <a:gd name="connsiteX28" fmla="*/ 0 w 4895849"/>
              <a:gd name="connsiteY28" fmla="*/ 251080 h 15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95849" h="1506450" fill="none" extrusionOk="0">
                <a:moveTo>
                  <a:pt x="0" y="251080"/>
                </a:moveTo>
                <a:cubicBezTo>
                  <a:pt x="-949" y="85064"/>
                  <a:pt x="88662" y="-10089"/>
                  <a:pt x="251080" y="0"/>
                </a:cubicBezTo>
                <a:cubicBezTo>
                  <a:pt x="520678" y="26242"/>
                  <a:pt x="584082" y="-14254"/>
                  <a:pt x="815975" y="0"/>
                </a:cubicBezTo>
                <a:lnTo>
                  <a:pt x="815975" y="0"/>
                </a:lnTo>
                <a:cubicBezTo>
                  <a:pt x="1007091" y="16405"/>
                  <a:pt x="1147292" y="19858"/>
                  <a:pt x="1403477" y="0"/>
                </a:cubicBezTo>
                <a:cubicBezTo>
                  <a:pt x="1659662" y="-19858"/>
                  <a:pt x="1880537" y="-19785"/>
                  <a:pt x="2039937" y="0"/>
                </a:cubicBezTo>
                <a:cubicBezTo>
                  <a:pt x="2310442" y="-17088"/>
                  <a:pt x="2503271" y="26536"/>
                  <a:pt x="2639048" y="0"/>
                </a:cubicBezTo>
                <a:cubicBezTo>
                  <a:pt x="2774825" y="-26536"/>
                  <a:pt x="3107186" y="-18885"/>
                  <a:pt x="3264208" y="0"/>
                </a:cubicBezTo>
                <a:cubicBezTo>
                  <a:pt x="3421230" y="18885"/>
                  <a:pt x="3720991" y="-18230"/>
                  <a:pt x="3889368" y="0"/>
                </a:cubicBezTo>
                <a:cubicBezTo>
                  <a:pt x="4057745" y="18230"/>
                  <a:pt x="4322482" y="-12153"/>
                  <a:pt x="4644769" y="0"/>
                </a:cubicBezTo>
                <a:cubicBezTo>
                  <a:pt x="4755717" y="6404"/>
                  <a:pt x="4906037" y="122085"/>
                  <a:pt x="4895849" y="251080"/>
                </a:cubicBezTo>
                <a:cubicBezTo>
                  <a:pt x="4864922" y="457207"/>
                  <a:pt x="4904426" y="683981"/>
                  <a:pt x="4895849" y="878763"/>
                </a:cubicBezTo>
                <a:lnTo>
                  <a:pt x="4895849" y="878763"/>
                </a:lnTo>
                <a:cubicBezTo>
                  <a:pt x="4890527" y="959126"/>
                  <a:pt x="4881060" y="1147205"/>
                  <a:pt x="4895849" y="1255375"/>
                </a:cubicBezTo>
                <a:lnTo>
                  <a:pt x="4895849" y="1255370"/>
                </a:lnTo>
                <a:cubicBezTo>
                  <a:pt x="4866962" y="1390018"/>
                  <a:pt x="4777608" y="1524991"/>
                  <a:pt x="4644769" y="1506450"/>
                </a:cubicBezTo>
                <a:cubicBezTo>
                  <a:pt x="4383083" y="1533224"/>
                  <a:pt x="4297924" y="1496279"/>
                  <a:pt x="4045658" y="1506450"/>
                </a:cubicBezTo>
                <a:cubicBezTo>
                  <a:pt x="3793392" y="1516621"/>
                  <a:pt x="3653334" y="1508948"/>
                  <a:pt x="3342353" y="1506450"/>
                </a:cubicBezTo>
                <a:cubicBezTo>
                  <a:pt x="3031372" y="1503952"/>
                  <a:pt x="2878560" y="1481675"/>
                  <a:pt x="2691145" y="1506450"/>
                </a:cubicBezTo>
                <a:cubicBezTo>
                  <a:pt x="2503730" y="1531225"/>
                  <a:pt x="2268460" y="1503272"/>
                  <a:pt x="2039937" y="1506450"/>
                </a:cubicBezTo>
                <a:cubicBezTo>
                  <a:pt x="1869748" y="1485595"/>
                  <a:pt x="1746458" y="1487375"/>
                  <a:pt x="1491167" y="1506450"/>
                </a:cubicBezTo>
                <a:cubicBezTo>
                  <a:pt x="1235876" y="1525526"/>
                  <a:pt x="1170036" y="1491669"/>
                  <a:pt x="872342" y="1506450"/>
                </a:cubicBezTo>
                <a:cubicBezTo>
                  <a:pt x="850123" y="1508551"/>
                  <a:pt x="834550" y="1506179"/>
                  <a:pt x="815975" y="1506450"/>
                </a:cubicBezTo>
                <a:cubicBezTo>
                  <a:pt x="650330" y="1482833"/>
                  <a:pt x="445770" y="1500555"/>
                  <a:pt x="251080" y="1506450"/>
                </a:cubicBezTo>
                <a:cubicBezTo>
                  <a:pt x="109188" y="1472704"/>
                  <a:pt x="27554" y="1385950"/>
                  <a:pt x="0" y="1255370"/>
                </a:cubicBezTo>
                <a:lnTo>
                  <a:pt x="0" y="1255375"/>
                </a:lnTo>
                <a:cubicBezTo>
                  <a:pt x="340" y="1108769"/>
                  <a:pt x="-13439" y="1026328"/>
                  <a:pt x="0" y="878763"/>
                </a:cubicBezTo>
                <a:lnTo>
                  <a:pt x="0" y="878763"/>
                </a:lnTo>
                <a:cubicBezTo>
                  <a:pt x="4907" y="710618"/>
                  <a:pt x="-2061" y="382248"/>
                  <a:pt x="0" y="251080"/>
                </a:cubicBezTo>
                <a:close/>
              </a:path>
              <a:path w="4895849" h="1506450" stroke="0" extrusionOk="0">
                <a:moveTo>
                  <a:pt x="0" y="251080"/>
                </a:moveTo>
                <a:cubicBezTo>
                  <a:pt x="10128" y="79450"/>
                  <a:pt x="91229" y="21842"/>
                  <a:pt x="251080" y="0"/>
                </a:cubicBezTo>
                <a:cubicBezTo>
                  <a:pt x="381250" y="-22465"/>
                  <a:pt x="631745" y="-17524"/>
                  <a:pt x="815975" y="0"/>
                </a:cubicBezTo>
                <a:lnTo>
                  <a:pt x="815975" y="0"/>
                </a:lnTo>
                <a:cubicBezTo>
                  <a:pt x="1007068" y="12146"/>
                  <a:pt x="1245091" y="-20792"/>
                  <a:pt x="1391237" y="0"/>
                </a:cubicBezTo>
                <a:cubicBezTo>
                  <a:pt x="1537383" y="20792"/>
                  <a:pt x="1779565" y="23142"/>
                  <a:pt x="2039937" y="0"/>
                </a:cubicBezTo>
                <a:cubicBezTo>
                  <a:pt x="2232189" y="17815"/>
                  <a:pt x="2513872" y="-5061"/>
                  <a:pt x="2665097" y="0"/>
                </a:cubicBezTo>
                <a:cubicBezTo>
                  <a:pt x="2816322" y="5061"/>
                  <a:pt x="3184537" y="5318"/>
                  <a:pt x="3368401" y="0"/>
                </a:cubicBezTo>
                <a:cubicBezTo>
                  <a:pt x="3552265" y="-5318"/>
                  <a:pt x="3851959" y="-5965"/>
                  <a:pt x="3993561" y="0"/>
                </a:cubicBezTo>
                <a:cubicBezTo>
                  <a:pt x="4135163" y="5965"/>
                  <a:pt x="4441241" y="-8259"/>
                  <a:pt x="4644769" y="0"/>
                </a:cubicBezTo>
                <a:cubicBezTo>
                  <a:pt x="4786165" y="20346"/>
                  <a:pt x="4878829" y="110660"/>
                  <a:pt x="4895849" y="251080"/>
                </a:cubicBezTo>
                <a:cubicBezTo>
                  <a:pt x="4910747" y="448887"/>
                  <a:pt x="4890145" y="616243"/>
                  <a:pt x="4895849" y="878763"/>
                </a:cubicBezTo>
                <a:lnTo>
                  <a:pt x="4895849" y="878763"/>
                </a:lnTo>
                <a:cubicBezTo>
                  <a:pt x="4877715" y="1045735"/>
                  <a:pt x="4880360" y="1108380"/>
                  <a:pt x="4895849" y="1255375"/>
                </a:cubicBezTo>
                <a:lnTo>
                  <a:pt x="4895849" y="1255370"/>
                </a:lnTo>
                <a:cubicBezTo>
                  <a:pt x="4901360" y="1399799"/>
                  <a:pt x="4759456" y="1522303"/>
                  <a:pt x="4644769" y="1506450"/>
                </a:cubicBezTo>
                <a:cubicBezTo>
                  <a:pt x="4501801" y="1488826"/>
                  <a:pt x="4231365" y="1494881"/>
                  <a:pt x="4071706" y="1506450"/>
                </a:cubicBezTo>
                <a:cubicBezTo>
                  <a:pt x="3912047" y="1518019"/>
                  <a:pt x="3634884" y="1526941"/>
                  <a:pt x="3394450" y="1506450"/>
                </a:cubicBezTo>
                <a:cubicBezTo>
                  <a:pt x="3154016" y="1485959"/>
                  <a:pt x="3030684" y="1510955"/>
                  <a:pt x="2769290" y="1506450"/>
                </a:cubicBezTo>
                <a:cubicBezTo>
                  <a:pt x="2507896" y="1501945"/>
                  <a:pt x="2232666" y="1540244"/>
                  <a:pt x="2039937" y="1506450"/>
                </a:cubicBezTo>
                <a:cubicBezTo>
                  <a:pt x="1902556" y="1509009"/>
                  <a:pt x="1561695" y="1519477"/>
                  <a:pt x="1432788" y="1506450"/>
                </a:cubicBezTo>
                <a:cubicBezTo>
                  <a:pt x="1303881" y="1493423"/>
                  <a:pt x="1069520" y="1527462"/>
                  <a:pt x="872342" y="1506450"/>
                </a:cubicBezTo>
                <a:cubicBezTo>
                  <a:pt x="851290" y="1504107"/>
                  <a:pt x="837416" y="1506784"/>
                  <a:pt x="815975" y="1506450"/>
                </a:cubicBezTo>
                <a:cubicBezTo>
                  <a:pt x="563693" y="1527299"/>
                  <a:pt x="384359" y="1499668"/>
                  <a:pt x="251080" y="1506450"/>
                </a:cubicBezTo>
                <a:cubicBezTo>
                  <a:pt x="91232" y="1523811"/>
                  <a:pt x="19961" y="1414628"/>
                  <a:pt x="0" y="1255370"/>
                </a:cubicBezTo>
                <a:lnTo>
                  <a:pt x="0" y="1255375"/>
                </a:lnTo>
                <a:cubicBezTo>
                  <a:pt x="-7564" y="1145971"/>
                  <a:pt x="3360" y="1000299"/>
                  <a:pt x="0" y="878763"/>
                </a:cubicBezTo>
                <a:lnTo>
                  <a:pt x="0" y="878763"/>
                </a:lnTo>
                <a:cubicBezTo>
                  <a:pt x="18315" y="661319"/>
                  <a:pt x="-15470" y="418129"/>
                  <a:pt x="0" y="251080"/>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xmln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Đáp</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án</a:t>
            </a:r>
            <a:r>
              <a:rPr kumimoji="0" lang="en-US"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rPr>
              <a:t>: 5 </a:t>
            </a:r>
            <a:r>
              <a:rPr kumimoji="0" lang="en-US" sz="4400" b="1" i="0" u="none" strike="noStrike" kern="1200" cap="none" spc="0" normalizeH="0" baseline="0" noProof="0" dirty="0" err="1">
                <a:ln>
                  <a:noFill/>
                </a:ln>
                <a:solidFill>
                  <a:srgbClr val="003399"/>
                </a:solidFill>
                <a:effectLst/>
                <a:uLnTx/>
                <a:uFillTx/>
                <a:latin typeface="Calibri" panose="020F0502020204030204" pitchFamily="34" charset="0"/>
                <a:ea typeface="微软雅黑"/>
                <a:cs typeface="Calibri" panose="020F0502020204030204" pitchFamily="34" charset="0"/>
              </a:rPr>
              <a:t>khổ</a:t>
            </a:r>
            <a:endParaRPr kumimoji="0" lang="vi-VN" sz="4400" b="1" i="0" u="none" strike="noStrike" kern="1200" cap="none" spc="0" normalizeH="0" baseline="0" noProof="0" dirty="0">
              <a:ln>
                <a:noFill/>
              </a:ln>
              <a:solidFill>
                <a:srgbClr val="003399"/>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4" action="ppaction://hlinksldjump"/>
            <a:extLst>
              <a:ext uri="{FF2B5EF4-FFF2-40B4-BE49-F238E27FC236}">
                <a16:creationId xmlns:a16="http://schemas.microsoft.com/office/drawing/2014/main" xmlns=""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xmlns="" id="{75C89263-5EFB-391E-8C85-DF6C6904AD90}"/>
              </a:ext>
            </a:extLst>
          </p:cNvPr>
          <p:cNvSpPr/>
          <p:nvPr/>
        </p:nvSpPr>
        <p:spPr>
          <a:xfrm>
            <a:off x="638175" y="787878"/>
            <a:ext cx="10858500" cy="11933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微软雅黑"/>
                <a:cs typeface="+mn-cs"/>
              </a:rPr>
              <a:t>2. </a:t>
            </a:r>
            <a:r>
              <a:rPr kumimoji="0" lang="en-US" sz="3600" b="1" i="0" u="none" strike="noStrike" kern="1200" cap="none" spc="0" normalizeH="0" baseline="0" noProof="0" dirty="0" err="1">
                <a:ln>
                  <a:noFill/>
                </a:ln>
                <a:solidFill>
                  <a:srgbClr val="FF0000"/>
                </a:solidFill>
                <a:effectLst/>
                <a:uLnTx/>
                <a:uFillTx/>
                <a:latin typeface="Calibri"/>
                <a:ea typeface="微软雅黑"/>
                <a:cs typeface="+mn-cs"/>
              </a:rPr>
              <a:t>Nêu</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nội</a:t>
            </a:r>
            <a:r>
              <a:rPr kumimoji="0" lang="en-US" sz="3600" b="1" i="0" u="none" strike="noStrike" kern="1200" cap="none" spc="0" normalizeH="0" noProof="0" dirty="0">
                <a:ln>
                  <a:noFill/>
                </a:ln>
                <a:solidFill>
                  <a:srgbClr val="FF0000"/>
                </a:solidFill>
                <a:effectLst/>
                <a:uLnTx/>
                <a:uFillTx/>
                <a:latin typeface="Calibri"/>
                <a:ea typeface="微软雅黑"/>
                <a:cs typeface="+mn-cs"/>
              </a:rPr>
              <a:t> dung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chính</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của</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bài</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Gặt</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chữ</a:t>
            </a:r>
            <a:r>
              <a:rPr kumimoji="0" lang="en-US" sz="3600" b="1" i="0" u="none" strike="noStrike" kern="1200" cap="none" spc="0" normalizeH="0" noProof="0" dirty="0">
                <a:ln>
                  <a:noFill/>
                </a:ln>
                <a:solidFill>
                  <a:srgbClr val="FF0000"/>
                </a:solidFill>
                <a:effectLst/>
                <a:uLnTx/>
                <a:uFillTx/>
                <a:latin typeface="Calibri"/>
                <a:ea typeface="微软雅黑"/>
                <a:cs typeface="+mn-cs"/>
              </a:rPr>
              <a:t> </a:t>
            </a:r>
            <a:r>
              <a:rPr kumimoji="0" lang="en-US" sz="3600" b="1" i="0" u="none" strike="noStrike" kern="1200" cap="none" spc="0" normalizeH="0" noProof="0" dirty="0" err="1">
                <a:ln>
                  <a:noFill/>
                </a:ln>
                <a:solidFill>
                  <a:srgbClr val="FF0000"/>
                </a:solidFill>
                <a:effectLst/>
                <a:uLnTx/>
                <a:uFillTx/>
                <a:latin typeface="Calibri"/>
                <a:ea typeface="微软雅黑"/>
                <a:cs typeface="+mn-cs"/>
              </a:rPr>
              <a:t>trên</a:t>
            </a:r>
            <a:r>
              <a:rPr kumimoji="0" lang="en-US" sz="3600" b="1" i="0" u="none" strike="noStrike" kern="1200" cap="none" spc="0" normalizeH="0" noProof="0" dirty="0">
                <a:ln>
                  <a:noFill/>
                </a:ln>
                <a:solidFill>
                  <a:srgbClr val="FF0000"/>
                </a:solidFill>
                <a:effectLst/>
                <a:uLnTx/>
                <a:uFillTx/>
                <a:latin typeface="Calibri"/>
                <a:ea typeface="微软雅黑"/>
                <a:cs typeface="+mn-cs"/>
              </a:rPr>
              <a:t> non”</a:t>
            </a:r>
            <a:endParaRPr kumimoji="0" lang="en-US" sz="36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4" name="Speech Bubble: Rectangle with Corners Rounded 3">
            <a:extLst>
              <a:ext uri="{FF2B5EF4-FFF2-40B4-BE49-F238E27FC236}">
                <a16:creationId xmlns:a16="http://schemas.microsoft.com/office/drawing/2014/main" xmlns="" id="{D3B533CC-54E8-5C78-B694-BBE647C64956}"/>
              </a:ext>
            </a:extLst>
          </p:cNvPr>
          <p:cNvSpPr/>
          <p:nvPr/>
        </p:nvSpPr>
        <p:spPr>
          <a:xfrm flipH="1">
            <a:off x="1038225" y="2474999"/>
            <a:ext cx="9791700" cy="3078075"/>
          </a:xfrm>
          <a:custGeom>
            <a:avLst/>
            <a:gdLst>
              <a:gd name="connsiteX0" fmla="*/ 0 w 9791700"/>
              <a:gd name="connsiteY0" fmla="*/ 513023 h 3078075"/>
              <a:gd name="connsiteX1" fmla="*/ 513023 w 9791700"/>
              <a:gd name="connsiteY1" fmla="*/ 0 h 3078075"/>
              <a:gd name="connsiteX2" fmla="*/ 1050108 w 9791700"/>
              <a:gd name="connsiteY2" fmla="*/ 0 h 3078075"/>
              <a:gd name="connsiteX3" fmla="*/ 1631950 w 9791700"/>
              <a:gd name="connsiteY3" fmla="*/ 0 h 3078075"/>
              <a:gd name="connsiteX4" fmla="*/ 1631950 w 9791700"/>
              <a:gd name="connsiteY4" fmla="*/ 0 h 3078075"/>
              <a:gd name="connsiteX5" fmla="*/ 2170494 w 9791700"/>
              <a:gd name="connsiteY5" fmla="*/ 0 h 3078075"/>
              <a:gd name="connsiteX6" fmla="*/ 2757996 w 9791700"/>
              <a:gd name="connsiteY6" fmla="*/ 0 h 3078075"/>
              <a:gd name="connsiteX7" fmla="*/ 3394456 w 9791700"/>
              <a:gd name="connsiteY7" fmla="*/ 0 h 3078075"/>
              <a:gd name="connsiteX8" fmla="*/ 4079875 w 9791700"/>
              <a:gd name="connsiteY8" fmla="*/ 0 h 3078075"/>
              <a:gd name="connsiteX9" fmla="*/ 4729725 w 9791700"/>
              <a:gd name="connsiteY9" fmla="*/ 0 h 3078075"/>
              <a:gd name="connsiteX10" fmla="*/ 5327587 w 9791700"/>
              <a:gd name="connsiteY10" fmla="*/ 0 h 3078075"/>
              <a:gd name="connsiteX11" fmla="*/ 5821474 w 9791700"/>
              <a:gd name="connsiteY11" fmla="*/ 0 h 3078075"/>
              <a:gd name="connsiteX12" fmla="*/ 6367348 w 9791700"/>
              <a:gd name="connsiteY12" fmla="*/ 0 h 3078075"/>
              <a:gd name="connsiteX13" fmla="*/ 7017198 w 9791700"/>
              <a:gd name="connsiteY13" fmla="*/ 0 h 3078075"/>
              <a:gd name="connsiteX14" fmla="*/ 7563072 w 9791700"/>
              <a:gd name="connsiteY14" fmla="*/ 0 h 3078075"/>
              <a:gd name="connsiteX15" fmla="*/ 8316899 w 9791700"/>
              <a:gd name="connsiteY15" fmla="*/ 0 h 3078075"/>
              <a:gd name="connsiteX16" fmla="*/ 9278677 w 9791700"/>
              <a:gd name="connsiteY16" fmla="*/ 0 h 3078075"/>
              <a:gd name="connsiteX17" fmla="*/ 9791700 w 9791700"/>
              <a:gd name="connsiteY17" fmla="*/ 513023 h 3078075"/>
              <a:gd name="connsiteX18" fmla="*/ 9791700 w 9791700"/>
              <a:gd name="connsiteY18" fmla="*/ 1115808 h 3078075"/>
              <a:gd name="connsiteX19" fmla="*/ 9791700 w 9791700"/>
              <a:gd name="connsiteY19" fmla="*/ 1795544 h 3078075"/>
              <a:gd name="connsiteX20" fmla="*/ 9791700 w 9791700"/>
              <a:gd name="connsiteY20" fmla="*/ 1795544 h 3078075"/>
              <a:gd name="connsiteX21" fmla="*/ 9791700 w 9791700"/>
              <a:gd name="connsiteY21" fmla="*/ 2195694 h 3078075"/>
              <a:gd name="connsiteX22" fmla="*/ 9791700 w 9791700"/>
              <a:gd name="connsiteY22" fmla="*/ 2565063 h 3078075"/>
              <a:gd name="connsiteX23" fmla="*/ 9791700 w 9791700"/>
              <a:gd name="connsiteY23" fmla="*/ 2565052 h 3078075"/>
              <a:gd name="connsiteX24" fmla="*/ 9278677 w 9791700"/>
              <a:gd name="connsiteY24" fmla="*/ 3078075 h 3078075"/>
              <a:gd name="connsiteX25" fmla="*/ 8784791 w 9791700"/>
              <a:gd name="connsiteY25" fmla="*/ 3078075 h 3078075"/>
              <a:gd name="connsiteX26" fmla="*/ 8030965 w 9791700"/>
              <a:gd name="connsiteY26" fmla="*/ 3078075 h 3078075"/>
              <a:gd name="connsiteX27" fmla="*/ 7485090 w 9791700"/>
              <a:gd name="connsiteY27" fmla="*/ 3078075 h 3078075"/>
              <a:gd name="connsiteX28" fmla="*/ 6835240 w 9791700"/>
              <a:gd name="connsiteY28" fmla="*/ 3078075 h 3078075"/>
              <a:gd name="connsiteX29" fmla="*/ 6237378 w 9791700"/>
              <a:gd name="connsiteY29" fmla="*/ 3078075 h 3078075"/>
              <a:gd name="connsiteX30" fmla="*/ 5639516 w 9791700"/>
              <a:gd name="connsiteY30" fmla="*/ 3078075 h 3078075"/>
              <a:gd name="connsiteX31" fmla="*/ 4989665 w 9791700"/>
              <a:gd name="connsiteY31" fmla="*/ 3078075 h 3078075"/>
              <a:gd name="connsiteX32" fmla="*/ 4079875 w 9791700"/>
              <a:gd name="connsiteY32" fmla="*/ 3078075 h 3078075"/>
              <a:gd name="connsiteX33" fmla="*/ 3566133 w 9791700"/>
              <a:gd name="connsiteY33" fmla="*/ 3078075 h 3078075"/>
              <a:gd name="connsiteX34" fmla="*/ 2935632 w 9791700"/>
              <a:gd name="connsiteY34" fmla="*/ 3078075 h 3078075"/>
              <a:gd name="connsiteX35" fmla="*/ 2328483 w 9791700"/>
              <a:gd name="connsiteY35" fmla="*/ 3078075 h 3078075"/>
              <a:gd name="connsiteX36" fmla="*/ 1744685 w 9791700"/>
              <a:gd name="connsiteY36" fmla="*/ 3078075 h 3078075"/>
              <a:gd name="connsiteX37" fmla="*/ 1631950 w 9791700"/>
              <a:gd name="connsiteY37" fmla="*/ 3078075 h 3078075"/>
              <a:gd name="connsiteX38" fmla="*/ 1094865 w 9791700"/>
              <a:gd name="connsiteY38" fmla="*/ 3078075 h 3078075"/>
              <a:gd name="connsiteX39" fmla="*/ 513023 w 9791700"/>
              <a:gd name="connsiteY39" fmla="*/ 3078075 h 3078075"/>
              <a:gd name="connsiteX40" fmla="*/ 0 w 9791700"/>
              <a:gd name="connsiteY40" fmla="*/ 2565052 h 3078075"/>
              <a:gd name="connsiteX41" fmla="*/ 0 w 9791700"/>
              <a:gd name="connsiteY41" fmla="*/ 2565063 h 3078075"/>
              <a:gd name="connsiteX42" fmla="*/ 0 w 9791700"/>
              <a:gd name="connsiteY42" fmla="*/ 2172608 h 3078075"/>
              <a:gd name="connsiteX43" fmla="*/ 0 w 9791700"/>
              <a:gd name="connsiteY43" fmla="*/ 1795544 h 3078075"/>
              <a:gd name="connsiteX44" fmla="*/ 0 w 9791700"/>
              <a:gd name="connsiteY44" fmla="*/ 1795544 h 3078075"/>
              <a:gd name="connsiteX45" fmla="*/ 0 w 9791700"/>
              <a:gd name="connsiteY45" fmla="*/ 1192759 h 3078075"/>
              <a:gd name="connsiteX46" fmla="*/ 0 w 9791700"/>
              <a:gd name="connsiteY46" fmla="*/ 513023 h 30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91700" h="3078075" fill="none" extrusionOk="0">
                <a:moveTo>
                  <a:pt x="0" y="513023"/>
                </a:moveTo>
                <a:cubicBezTo>
                  <a:pt x="33563" y="233096"/>
                  <a:pt x="271194" y="-29526"/>
                  <a:pt x="513023" y="0"/>
                </a:cubicBezTo>
                <a:cubicBezTo>
                  <a:pt x="675722" y="8294"/>
                  <a:pt x="905371" y="6781"/>
                  <a:pt x="1050108" y="0"/>
                </a:cubicBezTo>
                <a:cubicBezTo>
                  <a:pt x="1194846" y="-6781"/>
                  <a:pt x="1433521" y="-27176"/>
                  <a:pt x="1631950" y="0"/>
                </a:cubicBezTo>
                <a:lnTo>
                  <a:pt x="1631950" y="0"/>
                </a:lnTo>
                <a:cubicBezTo>
                  <a:pt x="1870299" y="-16298"/>
                  <a:pt x="2047169" y="-18983"/>
                  <a:pt x="2170494" y="0"/>
                </a:cubicBezTo>
                <a:cubicBezTo>
                  <a:pt x="2293819" y="18983"/>
                  <a:pt x="2550918" y="-17389"/>
                  <a:pt x="2757996" y="0"/>
                </a:cubicBezTo>
                <a:cubicBezTo>
                  <a:pt x="2965074" y="17389"/>
                  <a:pt x="3110781" y="16150"/>
                  <a:pt x="3394456" y="0"/>
                </a:cubicBezTo>
                <a:cubicBezTo>
                  <a:pt x="3678131" y="-16150"/>
                  <a:pt x="3761430" y="34052"/>
                  <a:pt x="4079875" y="0"/>
                </a:cubicBezTo>
                <a:cubicBezTo>
                  <a:pt x="4386133" y="-21679"/>
                  <a:pt x="4506161" y="15292"/>
                  <a:pt x="4729725" y="0"/>
                </a:cubicBezTo>
                <a:cubicBezTo>
                  <a:pt x="4953289" y="-15292"/>
                  <a:pt x="5194620" y="22368"/>
                  <a:pt x="5327587" y="0"/>
                </a:cubicBezTo>
                <a:cubicBezTo>
                  <a:pt x="5460554" y="-22368"/>
                  <a:pt x="5638700" y="-15777"/>
                  <a:pt x="5821474" y="0"/>
                </a:cubicBezTo>
                <a:cubicBezTo>
                  <a:pt x="6004248" y="15777"/>
                  <a:pt x="6152035" y="-26653"/>
                  <a:pt x="6367348" y="0"/>
                </a:cubicBezTo>
                <a:cubicBezTo>
                  <a:pt x="6582661" y="26653"/>
                  <a:pt x="6767249" y="12162"/>
                  <a:pt x="7017198" y="0"/>
                </a:cubicBezTo>
                <a:cubicBezTo>
                  <a:pt x="7267147" y="-12162"/>
                  <a:pt x="7378691" y="-2983"/>
                  <a:pt x="7563072" y="0"/>
                </a:cubicBezTo>
                <a:cubicBezTo>
                  <a:pt x="7747453" y="2983"/>
                  <a:pt x="8120593" y="-23098"/>
                  <a:pt x="8316899" y="0"/>
                </a:cubicBezTo>
                <a:cubicBezTo>
                  <a:pt x="8513205" y="23098"/>
                  <a:pt x="8822078" y="-46501"/>
                  <a:pt x="9278677" y="0"/>
                </a:cubicBezTo>
                <a:cubicBezTo>
                  <a:pt x="9546339" y="48182"/>
                  <a:pt x="9804906" y="281622"/>
                  <a:pt x="9791700" y="513023"/>
                </a:cubicBezTo>
                <a:cubicBezTo>
                  <a:pt x="9771192" y="807363"/>
                  <a:pt x="9784090" y="950669"/>
                  <a:pt x="9791700" y="1115808"/>
                </a:cubicBezTo>
                <a:cubicBezTo>
                  <a:pt x="9799310" y="1280948"/>
                  <a:pt x="9796085" y="1506350"/>
                  <a:pt x="9791700" y="1795544"/>
                </a:cubicBezTo>
                <a:lnTo>
                  <a:pt x="9791700" y="1795544"/>
                </a:lnTo>
                <a:cubicBezTo>
                  <a:pt x="9797757" y="1896576"/>
                  <a:pt x="9801851" y="2020808"/>
                  <a:pt x="9791700" y="2195694"/>
                </a:cubicBezTo>
                <a:cubicBezTo>
                  <a:pt x="9781550" y="2370580"/>
                  <a:pt x="9791055" y="2456995"/>
                  <a:pt x="9791700" y="2565063"/>
                </a:cubicBezTo>
                <a:cubicBezTo>
                  <a:pt x="9791700" y="2565057"/>
                  <a:pt x="9791701" y="2565056"/>
                  <a:pt x="9791700" y="2565052"/>
                </a:cubicBezTo>
                <a:cubicBezTo>
                  <a:pt x="9808282" y="2818200"/>
                  <a:pt x="9555736" y="3022435"/>
                  <a:pt x="9278677" y="3078075"/>
                </a:cubicBezTo>
                <a:cubicBezTo>
                  <a:pt x="9095188" y="3100366"/>
                  <a:pt x="9010518" y="3073556"/>
                  <a:pt x="8784791" y="3078075"/>
                </a:cubicBezTo>
                <a:cubicBezTo>
                  <a:pt x="8559064" y="3082594"/>
                  <a:pt x="8293741" y="3111977"/>
                  <a:pt x="8030965" y="3078075"/>
                </a:cubicBezTo>
                <a:cubicBezTo>
                  <a:pt x="7768189" y="3044173"/>
                  <a:pt x="7649241" y="3087733"/>
                  <a:pt x="7485090" y="3078075"/>
                </a:cubicBezTo>
                <a:cubicBezTo>
                  <a:pt x="7320940" y="3068417"/>
                  <a:pt x="7027923" y="3050546"/>
                  <a:pt x="6835240" y="3078075"/>
                </a:cubicBezTo>
                <a:cubicBezTo>
                  <a:pt x="6642557" y="3105605"/>
                  <a:pt x="6508247" y="3053586"/>
                  <a:pt x="6237378" y="3078075"/>
                </a:cubicBezTo>
                <a:cubicBezTo>
                  <a:pt x="5966509" y="3102564"/>
                  <a:pt x="5838125" y="3098388"/>
                  <a:pt x="5639516" y="3078075"/>
                </a:cubicBezTo>
                <a:cubicBezTo>
                  <a:pt x="5440907" y="3057762"/>
                  <a:pt x="5152210" y="3100706"/>
                  <a:pt x="4989665" y="3078075"/>
                </a:cubicBezTo>
                <a:cubicBezTo>
                  <a:pt x="4827120" y="3055444"/>
                  <a:pt x="4526782" y="3095839"/>
                  <a:pt x="4079875" y="3078075"/>
                </a:cubicBezTo>
                <a:cubicBezTo>
                  <a:pt x="3853107" y="3091935"/>
                  <a:pt x="3783611" y="3087831"/>
                  <a:pt x="3566133" y="3078075"/>
                </a:cubicBezTo>
                <a:cubicBezTo>
                  <a:pt x="3348655" y="3068319"/>
                  <a:pt x="3128525" y="3082914"/>
                  <a:pt x="2935632" y="3078075"/>
                </a:cubicBezTo>
                <a:cubicBezTo>
                  <a:pt x="2742739" y="3073236"/>
                  <a:pt x="2534036" y="3072217"/>
                  <a:pt x="2328483" y="3078075"/>
                </a:cubicBezTo>
                <a:cubicBezTo>
                  <a:pt x="2122930" y="3083933"/>
                  <a:pt x="1863865" y="3050743"/>
                  <a:pt x="1744685" y="3078075"/>
                </a:cubicBezTo>
                <a:cubicBezTo>
                  <a:pt x="1689341" y="3076528"/>
                  <a:pt x="1654594" y="3082465"/>
                  <a:pt x="1631950" y="3078075"/>
                </a:cubicBezTo>
                <a:cubicBezTo>
                  <a:pt x="1491978" y="3077634"/>
                  <a:pt x="1217360" y="3070684"/>
                  <a:pt x="1094865" y="3078075"/>
                </a:cubicBezTo>
                <a:cubicBezTo>
                  <a:pt x="972371" y="3085466"/>
                  <a:pt x="705871" y="3076739"/>
                  <a:pt x="513023" y="3078075"/>
                </a:cubicBezTo>
                <a:cubicBezTo>
                  <a:pt x="237775" y="3063817"/>
                  <a:pt x="-40801" y="2805999"/>
                  <a:pt x="0" y="2565052"/>
                </a:cubicBezTo>
                <a:cubicBezTo>
                  <a:pt x="0" y="2565055"/>
                  <a:pt x="0" y="2565059"/>
                  <a:pt x="0" y="2565063"/>
                </a:cubicBezTo>
                <a:cubicBezTo>
                  <a:pt x="-19228" y="2415242"/>
                  <a:pt x="-4325" y="2354357"/>
                  <a:pt x="0" y="2172608"/>
                </a:cubicBezTo>
                <a:cubicBezTo>
                  <a:pt x="4325" y="1990860"/>
                  <a:pt x="-4849" y="1883739"/>
                  <a:pt x="0" y="1795544"/>
                </a:cubicBezTo>
                <a:lnTo>
                  <a:pt x="0" y="1795544"/>
                </a:lnTo>
                <a:cubicBezTo>
                  <a:pt x="6143" y="1527929"/>
                  <a:pt x="18939" y="1425713"/>
                  <a:pt x="0" y="1192759"/>
                </a:cubicBezTo>
                <a:cubicBezTo>
                  <a:pt x="-18939" y="959805"/>
                  <a:pt x="-14833" y="790176"/>
                  <a:pt x="0" y="513023"/>
                </a:cubicBezTo>
                <a:close/>
              </a:path>
              <a:path w="9791700" h="3078075" stroke="0" extrusionOk="0">
                <a:moveTo>
                  <a:pt x="0" y="513023"/>
                </a:moveTo>
                <a:cubicBezTo>
                  <a:pt x="9274" y="199503"/>
                  <a:pt x="214605" y="15553"/>
                  <a:pt x="513023" y="0"/>
                </a:cubicBezTo>
                <a:cubicBezTo>
                  <a:pt x="773645" y="12549"/>
                  <a:pt x="840828" y="27617"/>
                  <a:pt x="1094865" y="0"/>
                </a:cubicBezTo>
                <a:cubicBezTo>
                  <a:pt x="1348902" y="-27617"/>
                  <a:pt x="1382993" y="-19375"/>
                  <a:pt x="1631950" y="0"/>
                </a:cubicBezTo>
                <a:lnTo>
                  <a:pt x="1631950" y="0"/>
                </a:lnTo>
                <a:cubicBezTo>
                  <a:pt x="1869847" y="26673"/>
                  <a:pt x="2029845" y="1318"/>
                  <a:pt x="2292890" y="0"/>
                </a:cubicBezTo>
                <a:cubicBezTo>
                  <a:pt x="2555935" y="-1318"/>
                  <a:pt x="2717963" y="-2159"/>
                  <a:pt x="2880392" y="0"/>
                </a:cubicBezTo>
                <a:cubicBezTo>
                  <a:pt x="3042821" y="2159"/>
                  <a:pt x="3332425" y="-19922"/>
                  <a:pt x="3541332" y="0"/>
                </a:cubicBezTo>
                <a:cubicBezTo>
                  <a:pt x="3750239" y="19922"/>
                  <a:pt x="3938996" y="11037"/>
                  <a:pt x="4079875" y="0"/>
                </a:cubicBezTo>
                <a:cubicBezTo>
                  <a:pt x="4299153" y="-9537"/>
                  <a:pt x="4387803" y="12942"/>
                  <a:pt x="4625749" y="0"/>
                </a:cubicBezTo>
                <a:cubicBezTo>
                  <a:pt x="4863695" y="-12942"/>
                  <a:pt x="5088062" y="10569"/>
                  <a:pt x="5223611" y="0"/>
                </a:cubicBezTo>
                <a:cubicBezTo>
                  <a:pt x="5359160" y="-10569"/>
                  <a:pt x="5693852" y="7968"/>
                  <a:pt x="5977438" y="0"/>
                </a:cubicBezTo>
                <a:cubicBezTo>
                  <a:pt x="6261024" y="-7968"/>
                  <a:pt x="6387090" y="-11727"/>
                  <a:pt x="6731264" y="0"/>
                </a:cubicBezTo>
                <a:cubicBezTo>
                  <a:pt x="7075438" y="11727"/>
                  <a:pt x="7303537" y="-37036"/>
                  <a:pt x="7485090" y="0"/>
                </a:cubicBezTo>
                <a:cubicBezTo>
                  <a:pt x="7666643" y="37036"/>
                  <a:pt x="7848918" y="9129"/>
                  <a:pt x="7978977" y="0"/>
                </a:cubicBezTo>
                <a:cubicBezTo>
                  <a:pt x="8109036" y="-9129"/>
                  <a:pt x="8494721" y="5667"/>
                  <a:pt x="8628827" y="0"/>
                </a:cubicBezTo>
                <a:cubicBezTo>
                  <a:pt x="8762933" y="-5667"/>
                  <a:pt x="9111275" y="31315"/>
                  <a:pt x="9278677" y="0"/>
                </a:cubicBezTo>
                <a:cubicBezTo>
                  <a:pt x="9578190" y="-58650"/>
                  <a:pt x="9801666" y="285758"/>
                  <a:pt x="9791700" y="513023"/>
                </a:cubicBezTo>
                <a:cubicBezTo>
                  <a:pt x="9797120" y="759219"/>
                  <a:pt x="9811776" y="940821"/>
                  <a:pt x="9791700" y="1128633"/>
                </a:cubicBezTo>
                <a:cubicBezTo>
                  <a:pt x="9771625" y="1316445"/>
                  <a:pt x="9802002" y="1500596"/>
                  <a:pt x="9791700" y="1795544"/>
                </a:cubicBezTo>
                <a:lnTo>
                  <a:pt x="9791700" y="1795544"/>
                </a:lnTo>
                <a:cubicBezTo>
                  <a:pt x="9794122" y="1972889"/>
                  <a:pt x="9792135" y="1998784"/>
                  <a:pt x="9791700" y="2164913"/>
                </a:cubicBezTo>
                <a:cubicBezTo>
                  <a:pt x="9791265" y="2331042"/>
                  <a:pt x="9773928" y="2446489"/>
                  <a:pt x="9791700" y="2565063"/>
                </a:cubicBezTo>
                <a:cubicBezTo>
                  <a:pt x="9791700" y="2565058"/>
                  <a:pt x="9791700" y="2565057"/>
                  <a:pt x="9791700" y="2565052"/>
                </a:cubicBezTo>
                <a:cubicBezTo>
                  <a:pt x="9794768" y="2799597"/>
                  <a:pt x="9508650" y="3098637"/>
                  <a:pt x="9278677" y="3078075"/>
                </a:cubicBezTo>
                <a:cubicBezTo>
                  <a:pt x="9036462" y="3046045"/>
                  <a:pt x="8907767" y="3096221"/>
                  <a:pt x="8628827" y="3078075"/>
                </a:cubicBezTo>
                <a:cubicBezTo>
                  <a:pt x="8349887" y="3059930"/>
                  <a:pt x="8315200" y="3098487"/>
                  <a:pt x="8082953" y="3078075"/>
                </a:cubicBezTo>
                <a:cubicBezTo>
                  <a:pt x="7850706" y="3057663"/>
                  <a:pt x="7740551" y="3072405"/>
                  <a:pt x="7589066" y="3078075"/>
                </a:cubicBezTo>
                <a:cubicBezTo>
                  <a:pt x="7437581" y="3083745"/>
                  <a:pt x="7216860" y="3078198"/>
                  <a:pt x="6991204" y="3078075"/>
                </a:cubicBezTo>
                <a:cubicBezTo>
                  <a:pt x="6765548" y="3077952"/>
                  <a:pt x="6619878" y="3046742"/>
                  <a:pt x="6289366" y="3078075"/>
                </a:cubicBezTo>
                <a:cubicBezTo>
                  <a:pt x="5958854" y="3109408"/>
                  <a:pt x="5888350" y="3051371"/>
                  <a:pt x="5639516" y="3078075"/>
                </a:cubicBezTo>
                <a:cubicBezTo>
                  <a:pt x="5390682" y="3104780"/>
                  <a:pt x="5254986" y="3071202"/>
                  <a:pt x="5145629" y="3078075"/>
                </a:cubicBezTo>
                <a:cubicBezTo>
                  <a:pt x="5036272" y="3084948"/>
                  <a:pt x="4416994" y="3031989"/>
                  <a:pt x="4079875" y="3078075"/>
                </a:cubicBezTo>
                <a:cubicBezTo>
                  <a:pt x="3879222" y="3100430"/>
                  <a:pt x="3717298" y="3082123"/>
                  <a:pt x="3449374" y="3078075"/>
                </a:cubicBezTo>
                <a:cubicBezTo>
                  <a:pt x="3181450" y="3074027"/>
                  <a:pt x="3076645" y="3100151"/>
                  <a:pt x="2912280" y="3078075"/>
                </a:cubicBezTo>
                <a:cubicBezTo>
                  <a:pt x="2747915" y="3055999"/>
                  <a:pt x="2612615" y="3087669"/>
                  <a:pt x="2351834" y="3078075"/>
                </a:cubicBezTo>
                <a:cubicBezTo>
                  <a:pt x="2091053" y="3068481"/>
                  <a:pt x="1996745" y="3055079"/>
                  <a:pt x="1744685" y="3078075"/>
                </a:cubicBezTo>
                <a:cubicBezTo>
                  <a:pt x="1711491" y="3079295"/>
                  <a:pt x="1674236" y="3073087"/>
                  <a:pt x="1631950" y="3078075"/>
                </a:cubicBezTo>
                <a:cubicBezTo>
                  <a:pt x="1412823" y="3060555"/>
                  <a:pt x="1323722" y="3065872"/>
                  <a:pt x="1072487" y="3078075"/>
                </a:cubicBezTo>
                <a:cubicBezTo>
                  <a:pt x="821252" y="3090278"/>
                  <a:pt x="734863" y="3083258"/>
                  <a:pt x="513023" y="3078075"/>
                </a:cubicBezTo>
                <a:cubicBezTo>
                  <a:pt x="266828" y="3041372"/>
                  <a:pt x="17428" y="2835457"/>
                  <a:pt x="0" y="2565052"/>
                </a:cubicBezTo>
                <a:cubicBezTo>
                  <a:pt x="0" y="2565058"/>
                  <a:pt x="-1" y="2565061"/>
                  <a:pt x="0" y="2565063"/>
                </a:cubicBezTo>
                <a:cubicBezTo>
                  <a:pt x="19237" y="2407450"/>
                  <a:pt x="-4557" y="2323914"/>
                  <a:pt x="0" y="2180304"/>
                </a:cubicBezTo>
                <a:cubicBezTo>
                  <a:pt x="4557" y="2036694"/>
                  <a:pt x="-7978" y="1900296"/>
                  <a:pt x="0" y="1795544"/>
                </a:cubicBezTo>
                <a:lnTo>
                  <a:pt x="0" y="1795544"/>
                </a:lnTo>
                <a:cubicBezTo>
                  <a:pt x="26349" y="1610037"/>
                  <a:pt x="-25077" y="1438509"/>
                  <a:pt x="0" y="1128633"/>
                </a:cubicBezTo>
                <a:cubicBezTo>
                  <a:pt x="25077" y="818757"/>
                  <a:pt x="-4042" y="736689"/>
                  <a:pt x="0" y="513023"/>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xmln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Bài thơ 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4" action="ppaction://hlinksldjump"/>
            <a:extLst>
              <a:ext uri="{FF2B5EF4-FFF2-40B4-BE49-F238E27FC236}">
                <a16:creationId xmlns:a16="http://schemas.microsoft.com/office/drawing/2014/main" xmlns=""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1CBB7A2E-CF5D-FA6B-950F-1093DC087FBB}"/>
              </a:ext>
            </a:extLst>
          </p:cNvPr>
          <p:cNvSpPr/>
          <p:nvPr/>
        </p:nvSpPr>
        <p:spPr>
          <a:xfrm>
            <a:off x="609600" y="190500"/>
            <a:ext cx="10858500" cy="16192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Đọc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thuộc</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lòng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khổ</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thơ</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3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bài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5E69A7CA-DD33-AF84-9A8E-9B06EBC12091}"/>
              </a:ext>
            </a:extLst>
          </p:cNvPr>
          <p:cNvSpPr/>
          <p:nvPr/>
        </p:nvSpPr>
        <p:spPr>
          <a:xfrm flipH="1">
            <a:off x="3705221" y="2322600"/>
            <a:ext cx="4914903" cy="2687550"/>
          </a:xfrm>
          <a:custGeom>
            <a:avLst/>
            <a:gdLst>
              <a:gd name="connsiteX0" fmla="*/ 0 w 4914903"/>
              <a:gd name="connsiteY0" fmla="*/ 447934 h 2687550"/>
              <a:gd name="connsiteX1" fmla="*/ 447934 w 4914903"/>
              <a:gd name="connsiteY1" fmla="*/ 0 h 2687550"/>
              <a:gd name="connsiteX2" fmla="*/ 819151 w 4914903"/>
              <a:gd name="connsiteY2" fmla="*/ 0 h 2687550"/>
              <a:gd name="connsiteX3" fmla="*/ 819151 w 4914903"/>
              <a:gd name="connsiteY3" fmla="*/ 0 h 2687550"/>
              <a:gd name="connsiteX4" fmla="*/ 1445801 w 4914903"/>
              <a:gd name="connsiteY4" fmla="*/ 0 h 2687550"/>
              <a:gd name="connsiteX5" fmla="*/ 2047876 w 4914903"/>
              <a:gd name="connsiteY5" fmla="*/ 0 h 2687550"/>
              <a:gd name="connsiteX6" fmla="*/ 2652649 w 4914903"/>
              <a:gd name="connsiteY6" fmla="*/ 0 h 2687550"/>
              <a:gd name="connsiteX7" fmla="*/ 3209041 w 4914903"/>
              <a:gd name="connsiteY7" fmla="*/ 0 h 2687550"/>
              <a:gd name="connsiteX8" fmla="*/ 3813814 w 4914903"/>
              <a:gd name="connsiteY8" fmla="*/ 0 h 2687550"/>
              <a:gd name="connsiteX9" fmla="*/ 4466969 w 4914903"/>
              <a:gd name="connsiteY9" fmla="*/ 0 h 2687550"/>
              <a:gd name="connsiteX10" fmla="*/ 4914903 w 4914903"/>
              <a:gd name="connsiteY10" fmla="*/ 447934 h 2687550"/>
              <a:gd name="connsiteX11" fmla="*/ 4914903 w 4914903"/>
              <a:gd name="connsiteY11" fmla="*/ 996638 h 2687550"/>
              <a:gd name="connsiteX12" fmla="*/ 4914903 w 4914903"/>
              <a:gd name="connsiteY12" fmla="*/ 1567738 h 2687550"/>
              <a:gd name="connsiteX13" fmla="*/ 4914903 w 4914903"/>
              <a:gd name="connsiteY13" fmla="*/ 1567738 h 2687550"/>
              <a:gd name="connsiteX14" fmla="*/ 4914903 w 4914903"/>
              <a:gd name="connsiteY14" fmla="*/ 2239625 h 2687550"/>
              <a:gd name="connsiteX15" fmla="*/ 4914903 w 4914903"/>
              <a:gd name="connsiteY15" fmla="*/ 2239616 h 2687550"/>
              <a:gd name="connsiteX16" fmla="*/ 4466969 w 4914903"/>
              <a:gd name="connsiteY16" fmla="*/ 2687550 h 2687550"/>
              <a:gd name="connsiteX17" fmla="*/ 3838005 w 4914903"/>
              <a:gd name="connsiteY17" fmla="*/ 2687550 h 2687550"/>
              <a:gd name="connsiteX18" fmla="*/ 3305804 w 4914903"/>
              <a:gd name="connsiteY18" fmla="*/ 2687550 h 2687550"/>
              <a:gd name="connsiteX19" fmla="*/ 2725222 w 4914903"/>
              <a:gd name="connsiteY19" fmla="*/ 2687550 h 2687550"/>
              <a:gd name="connsiteX20" fmla="*/ 2047876 w 4914903"/>
              <a:gd name="connsiteY20" fmla="*/ 2687550 h 2687550"/>
              <a:gd name="connsiteX21" fmla="*/ 1496971 w 4914903"/>
              <a:gd name="connsiteY21" fmla="*/ 2687550 h 2687550"/>
              <a:gd name="connsiteX22" fmla="*/ 875737 w 4914903"/>
              <a:gd name="connsiteY22" fmla="*/ 2687550 h 2687550"/>
              <a:gd name="connsiteX23" fmla="*/ 819151 w 4914903"/>
              <a:gd name="connsiteY23" fmla="*/ 2687550 h 2687550"/>
              <a:gd name="connsiteX24" fmla="*/ 447934 w 4914903"/>
              <a:gd name="connsiteY24" fmla="*/ 2687550 h 2687550"/>
              <a:gd name="connsiteX25" fmla="*/ 0 w 4914903"/>
              <a:gd name="connsiteY25" fmla="*/ 2239616 h 2687550"/>
              <a:gd name="connsiteX26" fmla="*/ 0 w 4914903"/>
              <a:gd name="connsiteY26" fmla="*/ 2239625 h 2687550"/>
              <a:gd name="connsiteX27" fmla="*/ 0 w 4914903"/>
              <a:gd name="connsiteY27" fmla="*/ 1567738 h 2687550"/>
              <a:gd name="connsiteX28" fmla="*/ 0 w 4914903"/>
              <a:gd name="connsiteY28" fmla="*/ 1567738 h 2687550"/>
              <a:gd name="connsiteX29" fmla="*/ 0 w 4914903"/>
              <a:gd name="connsiteY29" fmla="*/ 1030232 h 2687550"/>
              <a:gd name="connsiteX30" fmla="*/ 0 w 4914903"/>
              <a:gd name="connsiteY30" fmla="*/ 447934 h 26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4903" h="2687550" fill="none" extrusionOk="0">
                <a:moveTo>
                  <a:pt x="0" y="447934"/>
                </a:moveTo>
                <a:cubicBezTo>
                  <a:pt x="24513" y="215314"/>
                  <a:pt x="175389" y="32894"/>
                  <a:pt x="447934" y="0"/>
                </a:cubicBezTo>
                <a:cubicBezTo>
                  <a:pt x="579364" y="16443"/>
                  <a:pt x="712993" y="4233"/>
                  <a:pt x="819151" y="0"/>
                </a:cubicBezTo>
                <a:lnTo>
                  <a:pt x="819151" y="0"/>
                </a:lnTo>
                <a:cubicBezTo>
                  <a:pt x="992755" y="-18964"/>
                  <a:pt x="1148110" y="27425"/>
                  <a:pt x="1445801" y="0"/>
                </a:cubicBezTo>
                <a:cubicBezTo>
                  <a:pt x="1743492" y="-27425"/>
                  <a:pt x="1907996" y="19767"/>
                  <a:pt x="2047876" y="0"/>
                </a:cubicBezTo>
                <a:cubicBezTo>
                  <a:pt x="2292623" y="-26654"/>
                  <a:pt x="2393948" y="10607"/>
                  <a:pt x="2652649" y="0"/>
                </a:cubicBezTo>
                <a:cubicBezTo>
                  <a:pt x="2911350" y="-10607"/>
                  <a:pt x="3078389" y="-8768"/>
                  <a:pt x="3209041" y="0"/>
                </a:cubicBezTo>
                <a:cubicBezTo>
                  <a:pt x="3339693" y="8768"/>
                  <a:pt x="3632011" y="-24562"/>
                  <a:pt x="3813814" y="0"/>
                </a:cubicBezTo>
                <a:cubicBezTo>
                  <a:pt x="3995617" y="24562"/>
                  <a:pt x="4160522" y="-23855"/>
                  <a:pt x="4466969" y="0"/>
                </a:cubicBezTo>
                <a:cubicBezTo>
                  <a:pt x="4717231" y="-18093"/>
                  <a:pt x="4938122" y="177601"/>
                  <a:pt x="4914903" y="447934"/>
                </a:cubicBezTo>
                <a:cubicBezTo>
                  <a:pt x="4927962" y="625210"/>
                  <a:pt x="4934347" y="755356"/>
                  <a:pt x="4914903" y="996638"/>
                </a:cubicBezTo>
                <a:cubicBezTo>
                  <a:pt x="4895459" y="1237920"/>
                  <a:pt x="4901007" y="1320096"/>
                  <a:pt x="4914903" y="1567738"/>
                </a:cubicBezTo>
                <a:lnTo>
                  <a:pt x="4914903" y="1567738"/>
                </a:lnTo>
                <a:cubicBezTo>
                  <a:pt x="4888083" y="1858449"/>
                  <a:pt x="4882734" y="2052536"/>
                  <a:pt x="4914903" y="2239625"/>
                </a:cubicBezTo>
                <a:lnTo>
                  <a:pt x="4914903" y="2239616"/>
                </a:lnTo>
                <a:cubicBezTo>
                  <a:pt x="4923630" y="2435458"/>
                  <a:pt x="4720237" y="2701377"/>
                  <a:pt x="4466969" y="2687550"/>
                </a:cubicBezTo>
                <a:cubicBezTo>
                  <a:pt x="4177475" y="2716101"/>
                  <a:pt x="4071151" y="2707140"/>
                  <a:pt x="3838005" y="2687550"/>
                </a:cubicBezTo>
                <a:cubicBezTo>
                  <a:pt x="3604859" y="2667960"/>
                  <a:pt x="3496200" y="2671583"/>
                  <a:pt x="3305804" y="2687550"/>
                </a:cubicBezTo>
                <a:cubicBezTo>
                  <a:pt x="3115408" y="2703517"/>
                  <a:pt x="2882133" y="2709225"/>
                  <a:pt x="2725222" y="2687550"/>
                </a:cubicBezTo>
                <a:cubicBezTo>
                  <a:pt x="2568311" y="2665875"/>
                  <a:pt x="2239399" y="2670620"/>
                  <a:pt x="2047876" y="2687550"/>
                </a:cubicBezTo>
                <a:cubicBezTo>
                  <a:pt x="1933787" y="2695451"/>
                  <a:pt x="1622525" y="2664929"/>
                  <a:pt x="1496971" y="2687550"/>
                </a:cubicBezTo>
                <a:cubicBezTo>
                  <a:pt x="1371417" y="2710171"/>
                  <a:pt x="1142514" y="2676947"/>
                  <a:pt x="875737" y="2687550"/>
                </a:cubicBezTo>
                <a:cubicBezTo>
                  <a:pt x="854917" y="2686293"/>
                  <a:pt x="835921" y="2686132"/>
                  <a:pt x="819151" y="2687550"/>
                </a:cubicBezTo>
                <a:cubicBezTo>
                  <a:pt x="731890" y="2696695"/>
                  <a:pt x="575352" y="2669040"/>
                  <a:pt x="447934" y="2687550"/>
                </a:cubicBezTo>
                <a:cubicBezTo>
                  <a:pt x="191853" y="2694518"/>
                  <a:pt x="-15248" y="2446721"/>
                  <a:pt x="0" y="2239616"/>
                </a:cubicBezTo>
                <a:lnTo>
                  <a:pt x="0" y="2239625"/>
                </a:lnTo>
                <a:cubicBezTo>
                  <a:pt x="32681" y="1998179"/>
                  <a:pt x="-11051" y="1791943"/>
                  <a:pt x="0" y="1567738"/>
                </a:cubicBezTo>
                <a:lnTo>
                  <a:pt x="0" y="1567738"/>
                </a:lnTo>
                <a:cubicBezTo>
                  <a:pt x="21168" y="1380976"/>
                  <a:pt x="-1454" y="1257582"/>
                  <a:pt x="0" y="1030232"/>
                </a:cubicBezTo>
                <a:cubicBezTo>
                  <a:pt x="1454" y="802882"/>
                  <a:pt x="24164" y="581624"/>
                  <a:pt x="0" y="447934"/>
                </a:cubicBezTo>
                <a:close/>
              </a:path>
              <a:path w="4914903" h="2687550" stroke="0" extrusionOk="0">
                <a:moveTo>
                  <a:pt x="0" y="447934"/>
                </a:moveTo>
                <a:cubicBezTo>
                  <a:pt x="14694" y="152722"/>
                  <a:pt x="164001" y="37684"/>
                  <a:pt x="447934" y="0"/>
                </a:cubicBezTo>
                <a:cubicBezTo>
                  <a:pt x="557006" y="-7195"/>
                  <a:pt x="707558" y="4006"/>
                  <a:pt x="819151" y="0"/>
                </a:cubicBezTo>
                <a:lnTo>
                  <a:pt x="819151" y="0"/>
                </a:lnTo>
                <a:cubicBezTo>
                  <a:pt x="1030275" y="-22248"/>
                  <a:pt x="1120515" y="-24418"/>
                  <a:pt x="1396652" y="0"/>
                </a:cubicBezTo>
                <a:cubicBezTo>
                  <a:pt x="1672789" y="24418"/>
                  <a:pt x="1900685" y="-4709"/>
                  <a:pt x="2047876" y="0"/>
                </a:cubicBezTo>
                <a:cubicBezTo>
                  <a:pt x="2333324" y="-9999"/>
                  <a:pt x="2377649" y="-13172"/>
                  <a:pt x="2628458" y="0"/>
                </a:cubicBezTo>
                <a:cubicBezTo>
                  <a:pt x="2879267" y="13172"/>
                  <a:pt x="3030414" y="25351"/>
                  <a:pt x="3281613" y="0"/>
                </a:cubicBezTo>
                <a:cubicBezTo>
                  <a:pt x="3532812" y="-25351"/>
                  <a:pt x="3678951" y="-4337"/>
                  <a:pt x="3862196" y="0"/>
                </a:cubicBezTo>
                <a:cubicBezTo>
                  <a:pt x="4045441" y="4337"/>
                  <a:pt x="4291655" y="959"/>
                  <a:pt x="4466969" y="0"/>
                </a:cubicBezTo>
                <a:cubicBezTo>
                  <a:pt x="4717585" y="24081"/>
                  <a:pt x="4876740" y="196619"/>
                  <a:pt x="4914903" y="447934"/>
                </a:cubicBezTo>
                <a:cubicBezTo>
                  <a:pt x="4902653" y="557752"/>
                  <a:pt x="4938274" y="797991"/>
                  <a:pt x="4914903" y="974242"/>
                </a:cubicBezTo>
                <a:cubicBezTo>
                  <a:pt x="4891532" y="1150493"/>
                  <a:pt x="4940630" y="1418020"/>
                  <a:pt x="4914903" y="1567738"/>
                </a:cubicBezTo>
                <a:lnTo>
                  <a:pt x="4914903" y="1567738"/>
                </a:lnTo>
                <a:cubicBezTo>
                  <a:pt x="4916333" y="1843652"/>
                  <a:pt x="4886920" y="2098857"/>
                  <a:pt x="4914903" y="2239625"/>
                </a:cubicBezTo>
                <a:lnTo>
                  <a:pt x="4914903" y="2239616"/>
                </a:lnTo>
                <a:cubicBezTo>
                  <a:pt x="4903607" y="2451007"/>
                  <a:pt x="4726615" y="2707082"/>
                  <a:pt x="4466969" y="2687550"/>
                </a:cubicBezTo>
                <a:cubicBezTo>
                  <a:pt x="4220541" y="2696079"/>
                  <a:pt x="4171540" y="2683857"/>
                  <a:pt x="3910578" y="2687550"/>
                </a:cubicBezTo>
                <a:cubicBezTo>
                  <a:pt x="3649616" y="2691243"/>
                  <a:pt x="3541260" y="2673474"/>
                  <a:pt x="3329995" y="2687550"/>
                </a:cubicBezTo>
                <a:cubicBezTo>
                  <a:pt x="3118730" y="2701626"/>
                  <a:pt x="3004696" y="2699323"/>
                  <a:pt x="2749413" y="2687550"/>
                </a:cubicBezTo>
                <a:cubicBezTo>
                  <a:pt x="2494130" y="2675777"/>
                  <a:pt x="2261111" y="2659925"/>
                  <a:pt x="2047876" y="2687550"/>
                </a:cubicBezTo>
                <a:cubicBezTo>
                  <a:pt x="1925057" y="2690046"/>
                  <a:pt x="1663938" y="2659049"/>
                  <a:pt x="1473528" y="2687550"/>
                </a:cubicBezTo>
                <a:cubicBezTo>
                  <a:pt x="1283118" y="2716051"/>
                  <a:pt x="1033290" y="2661368"/>
                  <a:pt x="875737" y="2687550"/>
                </a:cubicBezTo>
                <a:cubicBezTo>
                  <a:pt x="857589" y="2688453"/>
                  <a:pt x="842091" y="2686417"/>
                  <a:pt x="819151" y="2687550"/>
                </a:cubicBezTo>
                <a:cubicBezTo>
                  <a:pt x="691991" y="2680154"/>
                  <a:pt x="624407" y="2684688"/>
                  <a:pt x="447934" y="2687550"/>
                </a:cubicBezTo>
                <a:cubicBezTo>
                  <a:pt x="234434" y="2695580"/>
                  <a:pt x="15309" y="2443906"/>
                  <a:pt x="0" y="2239616"/>
                </a:cubicBezTo>
                <a:lnTo>
                  <a:pt x="0" y="2239625"/>
                </a:lnTo>
                <a:cubicBezTo>
                  <a:pt x="-25563" y="1945074"/>
                  <a:pt x="4837" y="1859851"/>
                  <a:pt x="0" y="1567738"/>
                </a:cubicBezTo>
                <a:lnTo>
                  <a:pt x="0" y="1567738"/>
                </a:lnTo>
                <a:cubicBezTo>
                  <a:pt x="18619" y="1373098"/>
                  <a:pt x="20570" y="1192673"/>
                  <a:pt x="0" y="1041430"/>
                </a:cubicBezTo>
                <a:cubicBezTo>
                  <a:pt x="-20570" y="890187"/>
                  <a:pt x="-15643" y="593273"/>
                  <a:pt x="0" y="447934"/>
                </a:cubicBezTo>
                <a:close/>
              </a:path>
            </a:pathLst>
          </a:custGeom>
          <a:solidFill>
            <a:schemeClr val="bg1"/>
          </a:solidFill>
          <a:ln w="38100">
            <a:solidFill>
              <a:srgbClr val="003399"/>
            </a:solidFill>
            <a:prstDash val="sysDash"/>
            <a:extLst>
              <a:ext uri="{C807C97D-BFC1-408E-A445-0C87EB9F89A2}">
                <ask:lineSketchStyleProps xmlns:ask="http://schemas.microsoft.com/office/drawing/2018/sketchyshapes" xmlns="" sd="3244475365">
                  <a:prstGeom prst="wedgeRoundRectCallout">
                    <a:avLst>
                      <a:gd name="adj1" fmla="val -32182"/>
                      <a:gd name="adj2" fmla="val 48845"/>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Em đi tìm cái chữ</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Vượt suối lại băng rừng</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Đường xa chân có mỏi</a:t>
            </a:r>
          </a:p>
          <a:p>
            <a:pPr lvl="0" algn="just">
              <a:defRPr/>
            </a:pPr>
            <a:r>
              <a:rPr lang="vi-VN" sz="3200" b="1" dirty="0">
                <a:solidFill>
                  <a:srgbClr val="003399"/>
                </a:solidFill>
                <a:latin typeface="Calibri" panose="020F0502020204030204" pitchFamily="34" charset="0"/>
                <a:ea typeface="微软雅黑"/>
                <a:cs typeface="Calibri" panose="020F0502020204030204" pitchFamily="34" charset="0"/>
              </a:rPr>
              <a:t>Chữ vẫn gùi trên lưng.</a:t>
            </a:r>
          </a:p>
        </p:txBody>
      </p:sp>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flash-trò-chơi.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xmlns=""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xmlns=""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xmlns=""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xmlns=""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xmlns=""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xmlns=""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xmlns=""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xmlns=""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xmlns=""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xmlns=""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xmlns="" id="{2821F02E-70E9-497F-9C0A-81F661A06258}"/>
              </a:ext>
            </a:extLst>
          </p:cNvPr>
          <p:cNvGrpSpPr/>
          <p:nvPr/>
        </p:nvGrpSpPr>
        <p:grpSpPr>
          <a:xfrm>
            <a:off x="318052" y="538825"/>
            <a:ext cx="8112167"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xmlns="" id="{ED38C7E3-5987-4798-8D3C-4104A77C09EC}"/>
                </a:ext>
              </a:extLst>
            </p:cNvPr>
            <p:cNvSpPr/>
            <p:nvPr/>
          </p:nvSpPr>
          <p:spPr>
            <a:xfrm>
              <a:off x="139597" y="564703"/>
              <a:ext cx="7364501" cy="5587207"/>
            </a:xfrm>
            <a:custGeom>
              <a:avLst/>
              <a:gdLst>
                <a:gd name="connsiteX0" fmla="*/ 0 w 7981507"/>
                <a:gd name="connsiteY0" fmla="*/ 682216 h 5246601"/>
                <a:gd name="connsiteX1" fmla="*/ 682216 w 7981507"/>
                <a:gd name="connsiteY1" fmla="*/ 0 h 5246601"/>
                <a:gd name="connsiteX2" fmla="*/ 1299810 w 7981507"/>
                <a:gd name="connsiteY2" fmla="*/ 0 h 5246601"/>
                <a:gd name="connsiteX3" fmla="*/ 1851233 w 7981507"/>
                <a:gd name="connsiteY3" fmla="*/ 0 h 5246601"/>
                <a:gd name="connsiteX4" fmla="*/ 2336485 w 7981507"/>
                <a:gd name="connsiteY4" fmla="*/ 0 h 5246601"/>
                <a:gd name="connsiteX5" fmla="*/ 2755566 w 7981507"/>
                <a:gd name="connsiteY5" fmla="*/ 0 h 5246601"/>
                <a:gd name="connsiteX6" fmla="*/ 3174648 w 7981507"/>
                <a:gd name="connsiteY6" fmla="*/ 0 h 5246601"/>
                <a:gd name="connsiteX7" fmla="*/ 3659900 w 7981507"/>
                <a:gd name="connsiteY7" fmla="*/ 0 h 5246601"/>
                <a:gd name="connsiteX8" fmla="*/ 4277493 w 7981507"/>
                <a:gd name="connsiteY8" fmla="*/ 0 h 5246601"/>
                <a:gd name="connsiteX9" fmla="*/ 4696575 w 7981507"/>
                <a:gd name="connsiteY9" fmla="*/ 0 h 5246601"/>
                <a:gd name="connsiteX10" fmla="*/ 5247998 w 7981507"/>
                <a:gd name="connsiteY10" fmla="*/ 0 h 5246601"/>
                <a:gd name="connsiteX11" fmla="*/ 5799421 w 7981507"/>
                <a:gd name="connsiteY11" fmla="*/ 0 h 5246601"/>
                <a:gd name="connsiteX12" fmla="*/ 6218502 w 7981507"/>
                <a:gd name="connsiteY12" fmla="*/ 0 h 5246601"/>
                <a:gd name="connsiteX13" fmla="*/ 6769925 w 7981507"/>
                <a:gd name="connsiteY13" fmla="*/ 0 h 5246601"/>
                <a:gd name="connsiteX14" fmla="*/ 7299291 w 7981507"/>
                <a:gd name="connsiteY14" fmla="*/ 0 h 5246601"/>
                <a:gd name="connsiteX15" fmla="*/ 7981507 w 7981507"/>
                <a:gd name="connsiteY15" fmla="*/ 682216 h 5246601"/>
                <a:gd name="connsiteX16" fmla="*/ 7981507 w 7981507"/>
                <a:gd name="connsiteY16" fmla="*/ 1120347 h 5246601"/>
                <a:gd name="connsiteX17" fmla="*/ 7981507 w 7981507"/>
                <a:gd name="connsiteY17" fmla="*/ 1597299 h 5246601"/>
                <a:gd name="connsiteX18" fmla="*/ 7981507 w 7981507"/>
                <a:gd name="connsiteY18" fmla="*/ 2229538 h 5246601"/>
                <a:gd name="connsiteX19" fmla="*/ 7981507 w 7981507"/>
                <a:gd name="connsiteY19" fmla="*/ 2667668 h 5246601"/>
                <a:gd name="connsiteX20" fmla="*/ 7981507 w 7981507"/>
                <a:gd name="connsiteY20" fmla="*/ 3299907 h 5246601"/>
                <a:gd name="connsiteX21" fmla="*/ 7981507 w 7981507"/>
                <a:gd name="connsiteY21" fmla="*/ 3932146 h 5246601"/>
                <a:gd name="connsiteX22" fmla="*/ 7981507 w 7981507"/>
                <a:gd name="connsiteY22" fmla="*/ 4564385 h 5246601"/>
                <a:gd name="connsiteX23" fmla="*/ 7299291 w 7981507"/>
                <a:gd name="connsiteY23" fmla="*/ 5246601 h 5246601"/>
                <a:gd name="connsiteX24" fmla="*/ 6747868 w 7981507"/>
                <a:gd name="connsiteY24" fmla="*/ 5246601 h 5246601"/>
                <a:gd name="connsiteX25" fmla="*/ 6196445 w 7981507"/>
                <a:gd name="connsiteY25" fmla="*/ 5246601 h 5246601"/>
                <a:gd name="connsiteX26" fmla="*/ 5843535 w 7981507"/>
                <a:gd name="connsiteY26" fmla="*/ 5246601 h 5246601"/>
                <a:gd name="connsiteX27" fmla="*/ 5292112 w 7981507"/>
                <a:gd name="connsiteY27" fmla="*/ 5246601 h 5246601"/>
                <a:gd name="connsiteX28" fmla="*/ 4806859 w 7981507"/>
                <a:gd name="connsiteY28" fmla="*/ 5246601 h 5246601"/>
                <a:gd name="connsiteX29" fmla="*/ 4189266 w 7981507"/>
                <a:gd name="connsiteY29" fmla="*/ 5246601 h 5246601"/>
                <a:gd name="connsiteX30" fmla="*/ 3505501 w 7981507"/>
                <a:gd name="connsiteY30" fmla="*/ 5246601 h 5246601"/>
                <a:gd name="connsiteX31" fmla="*/ 3152591 w 7981507"/>
                <a:gd name="connsiteY31" fmla="*/ 5246601 h 5246601"/>
                <a:gd name="connsiteX32" fmla="*/ 2534997 w 7981507"/>
                <a:gd name="connsiteY32" fmla="*/ 5246601 h 5246601"/>
                <a:gd name="connsiteX33" fmla="*/ 1917403 w 7981507"/>
                <a:gd name="connsiteY33" fmla="*/ 5246601 h 5246601"/>
                <a:gd name="connsiteX34" fmla="*/ 1498322 w 7981507"/>
                <a:gd name="connsiteY34" fmla="*/ 5246601 h 5246601"/>
                <a:gd name="connsiteX35" fmla="*/ 682216 w 7981507"/>
                <a:gd name="connsiteY35" fmla="*/ 5246601 h 5246601"/>
                <a:gd name="connsiteX36" fmla="*/ 0 w 7981507"/>
                <a:gd name="connsiteY36" fmla="*/ 4564385 h 5246601"/>
                <a:gd name="connsiteX37" fmla="*/ 0 w 7981507"/>
                <a:gd name="connsiteY37" fmla="*/ 4087433 h 5246601"/>
                <a:gd name="connsiteX38" fmla="*/ 0 w 7981507"/>
                <a:gd name="connsiteY38" fmla="*/ 3494016 h 5246601"/>
                <a:gd name="connsiteX39" fmla="*/ 0 w 7981507"/>
                <a:gd name="connsiteY39" fmla="*/ 2978242 h 5246601"/>
                <a:gd name="connsiteX40" fmla="*/ 0 w 7981507"/>
                <a:gd name="connsiteY40" fmla="*/ 2346003 h 5246601"/>
                <a:gd name="connsiteX41" fmla="*/ 0 w 7981507"/>
                <a:gd name="connsiteY41" fmla="*/ 1907872 h 5246601"/>
                <a:gd name="connsiteX42" fmla="*/ 0 w 7981507"/>
                <a:gd name="connsiteY42" fmla="*/ 1392098 h 5246601"/>
                <a:gd name="connsiteX43" fmla="*/ 0 w 7981507"/>
                <a:gd name="connsiteY43" fmla="*/ 682216 h 5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81507" h="5246601" fill="none" extrusionOk="0">
                  <a:moveTo>
                    <a:pt x="0" y="682216"/>
                  </a:moveTo>
                  <a:cubicBezTo>
                    <a:pt x="-38244" y="327597"/>
                    <a:pt x="227039" y="-59060"/>
                    <a:pt x="682216" y="0"/>
                  </a:cubicBezTo>
                  <a:cubicBezTo>
                    <a:pt x="963717" y="-14353"/>
                    <a:pt x="1099243" y="24067"/>
                    <a:pt x="1299810" y="0"/>
                  </a:cubicBezTo>
                  <a:cubicBezTo>
                    <a:pt x="1500377" y="-24067"/>
                    <a:pt x="1623823" y="51513"/>
                    <a:pt x="1851233" y="0"/>
                  </a:cubicBezTo>
                  <a:cubicBezTo>
                    <a:pt x="2078643" y="-51513"/>
                    <a:pt x="2199839" y="15380"/>
                    <a:pt x="2336485" y="0"/>
                  </a:cubicBezTo>
                  <a:cubicBezTo>
                    <a:pt x="2473131" y="-15380"/>
                    <a:pt x="2613601" y="41224"/>
                    <a:pt x="2755566" y="0"/>
                  </a:cubicBezTo>
                  <a:cubicBezTo>
                    <a:pt x="2897531" y="-41224"/>
                    <a:pt x="3046131" y="43384"/>
                    <a:pt x="3174648" y="0"/>
                  </a:cubicBezTo>
                  <a:cubicBezTo>
                    <a:pt x="3303165" y="-43384"/>
                    <a:pt x="3521647" y="415"/>
                    <a:pt x="3659900" y="0"/>
                  </a:cubicBezTo>
                  <a:cubicBezTo>
                    <a:pt x="3798153" y="-415"/>
                    <a:pt x="4038754" y="35693"/>
                    <a:pt x="4277493" y="0"/>
                  </a:cubicBezTo>
                  <a:cubicBezTo>
                    <a:pt x="4516232" y="-35693"/>
                    <a:pt x="4555774" y="6957"/>
                    <a:pt x="4696575" y="0"/>
                  </a:cubicBezTo>
                  <a:cubicBezTo>
                    <a:pt x="4837376" y="-6957"/>
                    <a:pt x="5120151" y="45716"/>
                    <a:pt x="5247998" y="0"/>
                  </a:cubicBezTo>
                  <a:cubicBezTo>
                    <a:pt x="5375845" y="-45716"/>
                    <a:pt x="5636478" y="51975"/>
                    <a:pt x="5799421" y="0"/>
                  </a:cubicBezTo>
                  <a:cubicBezTo>
                    <a:pt x="5962364" y="-51975"/>
                    <a:pt x="6110381" y="30268"/>
                    <a:pt x="6218502" y="0"/>
                  </a:cubicBezTo>
                  <a:cubicBezTo>
                    <a:pt x="6326623" y="-30268"/>
                    <a:pt x="6512701" y="50649"/>
                    <a:pt x="6769925" y="0"/>
                  </a:cubicBezTo>
                  <a:cubicBezTo>
                    <a:pt x="7027149" y="-50649"/>
                    <a:pt x="7042295" y="53564"/>
                    <a:pt x="7299291" y="0"/>
                  </a:cubicBezTo>
                  <a:cubicBezTo>
                    <a:pt x="7637067" y="45082"/>
                    <a:pt x="7915926" y="304947"/>
                    <a:pt x="7981507" y="682216"/>
                  </a:cubicBezTo>
                  <a:cubicBezTo>
                    <a:pt x="8019362" y="837032"/>
                    <a:pt x="7935828" y="946233"/>
                    <a:pt x="7981507" y="1120347"/>
                  </a:cubicBezTo>
                  <a:cubicBezTo>
                    <a:pt x="8027186" y="1294461"/>
                    <a:pt x="7945008" y="1418572"/>
                    <a:pt x="7981507" y="1597299"/>
                  </a:cubicBezTo>
                  <a:cubicBezTo>
                    <a:pt x="8018006" y="1776026"/>
                    <a:pt x="7915782" y="2029070"/>
                    <a:pt x="7981507" y="2229538"/>
                  </a:cubicBezTo>
                  <a:cubicBezTo>
                    <a:pt x="8047232" y="2430006"/>
                    <a:pt x="7959079" y="2458088"/>
                    <a:pt x="7981507" y="2667668"/>
                  </a:cubicBezTo>
                  <a:cubicBezTo>
                    <a:pt x="8003935" y="2877248"/>
                    <a:pt x="7974899" y="3099316"/>
                    <a:pt x="7981507" y="3299907"/>
                  </a:cubicBezTo>
                  <a:cubicBezTo>
                    <a:pt x="7988115" y="3500498"/>
                    <a:pt x="7910433" y="3660141"/>
                    <a:pt x="7981507" y="3932146"/>
                  </a:cubicBezTo>
                  <a:cubicBezTo>
                    <a:pt x="8052581" y="4204151"/>
                    <a:pt x="7948649" y="4386519"/>
                    <a:pt x="7981507" y="4564385"/>
                  </a:cubicBezTo>
                  <a:cubicBezTo>
                    <a:pt x="7876288" y="4968352"/>
                    <a:pt x="7719266" y="5146388"/>
                    <a:pt x="7299291" y="5246601"/>
                  </a:cubicBezTo>
                  <a:cubicBezTo>
                    <a:pt x="7116789" y="5309460"/>
                    <a:pt x="6901575" y="5196707"/>
                    <a:pt x="6747868" y="5246601"/>
                  </a:cubicBezTo>
                  <a:cubicBezTo>
                    <a:pt x="6594161" y="5296495"/>
                    <a:pt x="6353868" y="5227823"/>
                    <a:pt x="6196445" y="5246601"/>
                  </a:cubicBezTo>
                  <a:cubicBezTo>
                    <a:pt x="6039022" y="5265379"/>
                    <a:pt x="6005607" y="5210994"/>
                    <a:pt x="5843535" y="5246601"/>
                  </a:cubicBezTo>
                  <a:cubicBezTo>
                    <a:pt x="5681463" y="5282208"/>
                    <a:pt x="5467432" y="5244673"/>
                    <a:pt x="5292112" y="5246601"/>
                  </a:cubicBezTo>
                  <a:cubicBezTo>
                    <a:pt x="5116792" y="5248529"/>
                    <a:pt x="4983708" y="5214796"/>
                    <a:pt x="4806859" y="5246601"/>
                  </a:cubicBezTo>
                  <a:cubicBezTo>
                    <a:pt x="4630010" y="5278406"/>
                    <a:pt x="4452083" y="5216611"/>
                    <a:pt x="4189266" y="5246601"/>
                  </a:cubicBezTo>
                  <a:cubicBezTo>
                    <a:pt x="3926449" y="5276591"/>
                    <a:pt x="3809908" y="5222400"/>
                    <a:pt x="3505501" y="5246601"/>
                  </a:cubicBezTo>
                  <a:cubicBezTo>
                    <a:pt x="3201094" y="5270802"/>
                    <a:pt x="3291104" y="5223910"/>
                    <a:pt x="3152591" y="5246601"/>
                  </a:cubicBezTo>
                  <a:cubicBezTo>
                    <a:pt x="3014078" y="5269292"/>
                    <a:pt x="2742073" y="5238635"/>
                    <a:pt x="2534997" y="5246601"/>
                  </a:cubicBezTo>
                  <a:cubicBezTo>
                    <a:pt x="2327921" y="5254567"/>
                    <a:pt x="2060714" y="5215130"/>
                    <a:pt x="1917403" y="5246601"/>
                  </a:cubicBezTo>
                  <a:cubicBezTo>
                    <a:pt x="1774092" y="5278072"/>
                    <a:pt x="1672030" y="5238128"/>
                    <a:pt x="1498322" y="5246601"/>
                  </a:cubicBezTo>
                  <a:cubicBezTo>
                    <a:pt x="1324614" y="5255074"/>
                    <a:pt x="1086003" y="5190181"/>
                    <a:pt x="682216" y="5246601"/>
                  </a:cubicBezTo>
                  <a:cubicBezTo>
                    <a:pt x="328109" y="5240352"/>
                    <a:pt x="63521" y="5034195"/>
                    <a:pt x="0" y="4564385"/>
                  </a:cubicBezTo>
                  <a:cubicBezTo>
                    <a:pt x="-16583" y="4460547"/>
                    <a:pt x="37107" y="4286049"/>
                    <a:pt x="0" y="4087433"/>
                  </a:cubicBezTo>
                  <a:cubicBezTo>
                    <a:pt x="-37107" y="3888817"/>
                    <a:pt x="12037" y="3667645"/>
                    <a:pt x="0" y="3494016"/>
                  </a:cubicBezTo>
                  <a:cubicBezTo>
                    <a:pt x="-12037" y="3320387"/>
                    <a:pt x="43768" y="3206518"/>
                    <a:pt x="0" y="2978242"/>
                  </a:cubicBezTo>
                  <a:cubicBezTo>
                    <a:pt x="-43768" y="2749966"/>
                    <a:pt x="11053" y="2531065"/>
                    <a:pt x="0" y="2346003"/>
                  </a:cubicBezTo>
                  <a:cubicBezTo>
                    <a:pt x="-11053" y="2160941"/>
                    <a:pt x="30271" y="2047361"/>
                    <a:pt x="0" y="1907872"/>
                  </a:cubicBezTo>
                  <a:cubicBezTo>
                    <a:pt x="-30271" y="1768383"/>
                    <a:pt x="14335" y="1644340"/>
                    <a:pt x="0" y="1392098"/>
                  </a:cubicBezTo>
                  <a:cubicBezTo>
                    <a:pt x="-14335" y="1139856"/>
                    <a:pt x="34747" y="960852"/>
                    <a:pt x="0" y="682216"/>
                  </a:cubicBezTo>
                  <a:close/>
                </a:path>
                <a:path w="7981507" h="5246601" stroke="0" extrusionOk="0">
                  <a:moveTo>
                    <a:pt x="0" y="682216"/>
                  </a:moveTo>
                  <a:cubicBezTo>
                    <a:pt x="-51689" y="351981"/>
                    <a:pt x="297810" y="39636"/>
                    <a:pt x="682216" y="0"/>
                  </a:cubicBezTo>
                  <a:cubicBezTo>
                    <a:pt x="853086" y="-62903"/>
                    <a:pt x="1156595" y="1231"/>
                    <a:pt x="1365980" y="0"/>
                  </a:cubicBezTo>
                  <a:cubicBezTo>
                    <a:pt x="1575365" y="-1231"/>
                    <a:pt x="1798942" y="52273"/>
                    <a:pt x="1917403" y="0"/>
                  </a:cubicBezTo>
                  <a:cubicBezTo>
                    <a:pt x="2035864" y="-52273"/>
                    <a:pt x="2178701" y="15696"/>
                    <a:pt x="2336485" y="0"/>
                  </a:cubicBezTo>
                  <a:cubicBezTo>
                    <a:pt x="2494269" y="-15696"/>
                    <a:pt x="2746646" y="755"/>
                    <a:pt x="2887908" y="0"/>
                  </a:cubicBezTo>
                  <a:cubicBezTo>
                    <a:pt x="3029170" y="-755"/>
                    <a:pt x="3103957" y="40196"/>
                    <a:pt x="3240818" y="0"/>
                  </a:cubicBezTo>
                  <a:cubicBezTo>
                    <a:pt x="3377679" y="-40196"/>
                    <a:pt x="3583135" y="29404"/>
                    <a:pt x="3726071" y="0"/>
                  </a:cubicBezTo>
                  <a:cubicBezTo>
                    <a:pt x="3869007" y="-29404"/>
                    <a:pt x="4080927" y="5844"/>
                    <a:pt x="4277493" y="0"/>
                  </a:cubicBezTo>
                  <a:cubicBezTo>
                    <a:pt x="4474059" y="-5844"/>
                    <a:pt x="4598838" y="35454"/>
                    <a:pt x="4828916" y="0"/>
                  </a:cubicBezTo>
                  <a:cubicBezTo>
                    <a:pt x="5058994" y="-35454"/>
                    <a:pt x="5175088" y="10890"/>
                    <a:pt x="5446510" y="0"/>
                  </a:cubicBezTo>
                  <a:cubicBezTo>
                    <a:pt x="5717932" y="-10890"/>
                    <a:pt x="5763589" y="15575"/>
                    <a:pt x="5865591" y="0"/>
                  </a:cubicBezTo>
                  <a:cubicBezTo>
                    <a:pt x="5967593" y="-15575"/>
                    <a:pt x="6244490" y="47409"/>
                    <a:pt x="6350844" y="0"/>
                  </a:cubicBezTo>
                  <a:cubicBezTo>
                    <a:pt x="6457198" y="-47409"/>
                    <a:pt x="7081124" y="11747"/>
                    <a:pt x="7299291" y="0"/>
                  </a:cubicBezTo>
                  <a:cubicBezTo>
                    <a:pt x="7678075" y="-90791"/>
                    <a:pt x="8040291" y="329368"/>
                    <a:pt x="7981507" y="682216"/>
                  </a:cubicBezTo>
                  <a:cubicBezTo>
                    <a:pt x="8016252" y="801216"/>
                    <a:pt x="7936269" y="905749"/>
                    <a:pt x="7981507" y="1120347"/>
                  </a:cubicBezTo>
                  <a:cubicBezTo>
                    <a:pt x="8026745" y="1334945"/>
                    <a:pt x="7954406" y="1514667"/>
                    <a:pt x="7981507" y="1752585"/>
                  </a:cubicBezTo>
                  <a:cubicBezTo>
                    <a:pt x="8008608" y="1990503"/>
                    <a:pt x="7947571" y="2231321"/>
                    <a:pt x="7981507" y="2384824"/>
                  </a:cubicBezTo>
                  <a:cubicBezTo>
                    <a:pt x="8015443" y="2538327"/>
                    <a:pt x="7952664" y="2690360"/>
                    <a:pt x="7981507" y="2861777"/>
                  </a:cubicBezTo>
                  <a:cubicBezTo>
                    <a:pt x="8010350" y="3033194"/>
                    <a:pt x="7912781" y="3247572"/>
                    <a:pt x="7981507" y="3494016"/>
                  </a:cubicBezTo>
                  <a:cubicBezTo>
                    <a:pt x="8050233" y="3740460"/>
                    <a:pt x="7977432" y="3773141"/>
                    <a:pt x="7981507" y="3970968"/>
                  </a:cubicBezTo>
                  <a:cubicBezTo>
                    <a:pt x="7985582" y="4168795"/>
                    <a:pt x="7958118" y="4388007"/>
                    <a:pt x="7981507" y="4564385"/>
                  </a:cubicBezTo>
                  <a:cubicBezTo>
                    <a:pt x="8021858" y="4932162"/>
                    <a:pt x="7568925" y="5222439"/>
                    <a:pt x="7299291" y="5246601"/>
                  </a:cubicBezTo>
                  <a:cubicBezTo>
                    <a:pt x="7169028" y="5258393"/>
                    <a:pt x="7067106" y="5200240"/>
                    <a:pt x="6880210" y="5246601"/>
                  </a:cubicBezTo>
                  <a:cubicBezTo>
                    <a:pt x="6693314" y="5292962"/>
                    <a:pt x="6527340" y="5212632"/>
                    <a:pt x="6394957" y="5246601"/>
                  </a:cubicBezTo>
                  <a:cubicBezTo>
                    <a:pt x="6262574" y="5280570"/>
                    <a:pt x="6187542" y="5235549"/>
                    <a:pt x="6042047" y="5246601"/>
                  </a:cubicBezTo>
                  <a:cubicBezTo>
                    <a:pt x="5896552" y="5257653"/>
                    <a:pt x="5812868" y="5230514"/>
                    <a:pt x="5689136" y="5246601"/>
                  </a:cubicBezTo>
                  <a:cubicBezTo>
                    <a:pt x="5565404" y="5262688"/>
                    <a:pt x="5361235" y="5240988"/>
                    <a:pt x="5270055" y="5246601"/>
                  </a:cubicBezTo>
                  <a:cubicBezTo>
                    <a:pt x="5178875" y="5252214"/>
                    <a:pt x="5030319" y="5227278"/>
                    <a:pt x="4917144" y="5246601"/>
                  </a:cubicBezTo>
                  <a:cubicBezTo>
                    <a:pt x="4803969" y="5265924"/>
                    <a:pt x="4470304" y="5189874"/>
                    <a:pt x="4233380" y="5246601"/>
                  </a:cubicBezTo>
                  <a:cubicBezTo>
                    <a:pt x="3996456" y="5303328"/>
                    <a:pt x="3946377" y="5205790"/>
                    <a:pt x="3814298" y="5246601"/>
                  </a:cubicBezTo>
                  <a:cubicBezTo>
                    <a:pt x="3682219" y="5287412"/>
                    <a:pt x="3466296" y="5174275"/>
                    <a:pt x="3196705" y="5246601"/>
                  </a:cubicBezTo>
                  <a:cubicBezTo>
                    <a:pt x="2927114" y="5318927"/>
                    <a:pt x="2916966" y="5232339"/>
                    <a:pt x="2843794" y="5246601"/>
                  </a:cubicBezTo>
                  <a:cubicBezTo>
                    <a:pt x="2770622" y="5260863"/>
                    <a:pt x="2523206" y="5239731"/>
                    <a:pt x="2292371" y="5246601"/>
                  </a:cubicBezTo>
                  <a:cubicBezTo>
                    <a:pt x="2061536" y="5253471"/>
                    <a:pt x="1808027" y="5229977"/>
                    <a:pt x="1674777" y="5246601"/>
                  </a:cubicBezTo>
                  <a:cubicBezTo>
                    <a:pt x="1541527" y="5263225"/>
                    <a:pt x="1113691" y="5134873"/>
                    <a:pt x="682216" y="5246601"/>
                  </a:cubicBezTo>
                  <a:cubicBezTo>
                    <a:pt x="237185" y="5192232"/>
                    <a:pt x="-18020" y="4979923"/>
                    <a:pt x="0" y="4564385"/>
                  </a:cubicBezTo>
                  <a:cubicBezTo>
                    <a:pt x="-19477" y="4443183"/>
                    <a:pt x="12805" y="4324272"/>
                    <a:pt x="0" y="4126254"/>
                  </a:cubicBezTo>
                  <a:cubicBezTo>
                    <a:pt x="-12805" y="3928236"/>
                    <a:pt x="567" y="3782717"/>
                    <a:pt x="0" y="3610481"/>
                  </a:cubicBezTo>
                  <a:cubicBezTo>
                    <a:pt x="-567" y="3438245"/>
                    <a:pt x="29060" y="3232781"/>
                    <a:pt x="0" y="3094707"/>
                  </a:cubicBezTo>
                  <a:cubicBezTo>
                    <a:pt x="-29060" y="2956633"/>
                    <a:pt x="55423" y="2776451"/>
                    <a:pt x="0" y="2617755"/>
                  </a:cubicBezTo>
                  <a:cubicBezTo>
                    <a:pt x="-55423" y="2459059"/>
                    <a:pt x="6457" y="2241815"/>
                    <a:pt x="0" y="2140802"/>
                  </a:cubicBezTo>
                  <a:cubicBezTo>
                    <a:pt x="-6457" y="2039789"/>
                    <a:pt x="21454" y="1674850"/>
                    <a:pt x="0" y="1547385"/>
                  </a:cubicBezTo>
                  <a:cubicBezTo>
                    <a:pt x="-21454" y="1419920"/>
                    <a:pt x="40662" y="877950"/>
                    <a:pt x="0" y="682216"/>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xmlns="" id="{7A6CE943-DB07-4F92-B124-4857C1A18AB3}"/>
                </a:ext>
              </a:extLst>
            </p:cNvPr>
            <p:cNvSpPr/>
            <p:nvPr/>
          </p:nvSpPr>
          <p:spPr>
            <a:xfrm>
              <a:off x="112903" y="514663"/>
              <a:ext cx="7364501" cy="5587207"/>
            </a:xfrm>
            <a:custGeom>
              <a:avLst/>
              <a:gdLst>
                <a:gd name="connsiteX0" fmla="*/ 0 w 7981507"/>
                <a:gd name="connsiteY0" fmla="*/ 682216 h 5246601"/>
                <a:gd name="connsiteX1" fmla="*/ 682216 w 7981507"/>
                <a:gd name="connsiteY1" fmla="*/ 0 h 5246601"/>
                <a:gd name="connsiteX2" fmla="*/ 1299810 w 7981507"/>
                <a:gd name="connsiteY2" fmla="*/ 0 h 5246601"/>
                <a:gd name="connsiteX3" fmla="*/ 1851233 w 7981507"/>
                <a:gd name="connsiteY3" fmla="*/ 0 h 5246601"/>
                <a:gd name="connsiteX4" fmla="*/ 2336485 w 7981507"/>
                <a:gd name="connsiteY4" fmla="*/ 0 h 5246601"/>
                <a:gd name="connsiteX5" fmla="*/ 2755566 w 7981507"/>
                <a:gd name="connsiteY5" fmla="*/ 0 h 5246601"/>
                <a:gd name="connsiteX6" fmla="*/ 3174648 w 7981507"/>
                <a:gd name="connsiteY6" fmla="*/ 0 h 5246601"/>
                <a:gd name="connsiteX7" fmla="*/ 3659900 w 7981507"/>
                <a:gd name="connsiteY7" fmla="*/ 0 h 5246601"/>
                <a:gd name="connsiteX8" fmla="*/ 4277493 w 7981507"/>
                <a:gd name="connsiteY8" fmla="*/ 0 h 5246601"/>
                <a:gd name="connsiteX9" fmla="*/ 4696575 w 7981507"/>
                <a:gd name="connsiteY9" fmla="*/ 0 h 5246601"/>
                <a:gd name="connsiteX10" fmla="*/ 5247998 w 7981507"/>
                <a:gd name="connsiteY10" fmla="*/ 0 h 5246601"/>
                <a:gd name="connsiteX11" fmla="*/ 5799421 w 7981507"/>
                <a:gd name="connsiteY11" fmla="*/ 0 h 5246601"/>
                <a:gd name="connsiteX12" fmla="*/ 6218502 w 7981507"/>
                <a:gd name="connsiteY12" fmla="*/ 0 h 5246601"/>
                <a:gd name="connsiteX13" fmla="*/ 6769925 w 7981507"/>
                <a:gd name="connsiteY13" fmla="*/ 0 h 5246601"/>
                <a:gd name="connsiteX14" fmla="*/ 7299291 w 7981507"/>
                <a:gd name="connsiteY14" fmla="*/ 0 h 5246601"/>
                <a:gd name="connsiteX15" fmla="*/ 7981507 w 7981507"/>
                <a:gd name="connsiteY15" fmla="*/ 682216 h 5246601"/>
                <a:gd name="connsiteX16" fmla="*/ 7981507 w 7981507"/>
                <a:gd name="connsiteY16" fmla="*/ 1120347 h 5246601"/>
                <a:gd name="connsiteX17" fmla="*/ 7981507 w 7981507"/>
                <a:gd name="connsiteY17" fmla="*/ 1597299 h 5246601"/>
                <a:gd name="connsiteX18" fmla="*/ 7981507 w 7981507"/>
                <a:gd name="connsiteY18" fmla="*/ 2229538 h 5246601"/>
                <a:gd name="connsiteX19" fmla="*/ 7981507 w 7981507"/>
                <a:gd name="connsiteY19" fmla="*/ 2667668 h 5246601"/>
                <a:gd name="connsiteX20" fmla="*/ 7981507 w 7981507"/>
                <a:gd name="connsiteY20" fmla="*/ 3299907 h 5246601"/>
                <a:gd name="connsiteX21" fmla="*/ 7981507 w 7981507"/>
                <a:gd name="connsiteY21" fmla="*/ 3932146 h 5246601"/>
                <a:gd name="connsiteX22" fmla="*/ 7981507 w 7981507"/>
                <a:gd name="connsiteY22" fmla="*/ 4564385 h 5246601"/>
                <a:gd name="connsiteX23" fmla="*/ 7299291 w 7981507"/>
                <a:gd name="connsiteY23" fmla="*/ 5246601 h 5246601"/>
                <a:gd name="connsiteX24" fmla="*/ 6747868 w 7981507"/>
                <a:gd name="connsiteY24" fmla="*/ 5246601 h 5246601"/>
                <a:gd name="connsiteX25" fmla="*/ 6196445 w 7981507"/>
                <a:gd name="connsiteY25" fmla="*/ 5246601 h 5246601"/>
                <a:gd name="connsiteX26" fmla="*/ 5843535 w 7981507"/>
                <a:gd name="connsiteY26" fmla="*/ 5246601 h 5246601"/>
                <a:gd name="connsiteX27" fmla="*/ 5292112 w 7981507"/>
                <a:gd name="connsiteY27" fmla="*/ 5246601 h 5246601"/>
                <a:gd name="connsiteX28" fmla="*/ 4806859 w 7981507"/>
                <a:gd name="connsiteY28" fmla="*/ 5246601 h 5246601"/>
                <a:gd name="connsiteX29" fmla="*/ 4189266 w 7981507"/>
                <a:gd name="connsiteY29" fmla="*/ 5246601 h 5246601"/>
                <a:gd name="connsiteX30" fmla="*/ 3505501 w 7981507"/>
                <a:gd name="connsiteY30" fmla="*/ 5246601 h 5246601"/>
                <a:gd name="connsiteX31" fmla="*/ 3152591 w 7981507"/>
                <a:gd name="connsiteY31" fmla="*/ 5246601 h 5246601"/>
                <a:gd name="connsiteX32" fmla="*/ 2534997 w 7981507"/>
                <a:gd name="connsiteY32" fmla="*/ 5246601 h 5246601"/>
                <a:gd name="connsiteX33" fmla="*/ 1917403 w 7981507"/>
                <a:gd name="connsiteY33" fmla="*/ 5246601 h 5246601"/>
                <a:gd name="connsiteX34" fmla="*/ 1498322 w 7981507"/>
                <a:gd name="connsiteY34" fmla="*/ 5246601 h 5246601"/>
                <a:gd name="connsiteX35" fmla="*/ 682216 w 7981507"/>
                <a:gd name="connsiteY35" fmla="*/ 5246601 h 5246601"/>
                <a:gd name="connsiteX36" fmla="*/ 0 w 7981507"/>
                <a:gd name="connsiteY36" fmla="*/ 4564385 h 5246601"/>
                <a:gd name="connsiteX37" fmla="*/ 0 w 7981507"/>
                <a:gd name="connsiteY37" fmla="*/ 4087433 h 5246601"/>
                <a:gd name="connsiteX38" fmla="*/ 0 w 7981507"/>
                <a:gd name="connsiteY38" fmla="*/ 3494016 h 5246601"/>
                <a:gd name="connsiteX39" fmla="*/ 0 w 7981507"/>
                <a:gd name="connsiteY39" fmla="*/ 2978242 h 5246601"/>
                <a:gd name="connsiteX40" fmla="*/ 0 w 7981507"/>
                <a:gd name="connsiteY40" fmla="*/ 2346003 h 5246601"/>
                <a:gd name="connsiteX41" fmla="*/ 0 w 7981507"/>
                <a:gd name="connsiteY41" fmla="*/ 1907872 h 5246601"/>
                <a:gd name="connsiteX42" fmla="*/ 0 w 7981507"/>
                <a:gd name="connsiteY42" fmla="*/ 1392098 h 5246601"/>
                <a:gd name="connsiteX43" fmla="*/ 0 w 7981507"/>
                <a:gd name="connsiteY43" fmla="*/ 682216 h 5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81507" h="5246601" fill="none" extrusionOk="0">
                  <a:moveTo>
                    <a:pt x="0" y="682216"/>
                  </a:moveTo>
                  <a:cubicBezTo>
                    <a:pt x="-38244" y="327597"/>
                    <a:pt x="227039" y="-59060"/>
                    <a:pt x="682216" y="0"/>
                  </a:cubicBezTo>
                  <a:cubicBezTo>
                    <a:pt x="963717" y="-14353"/>
                    <a:pt x="1099243" y="24067"/>
                    <a:pt x="1299810" y="0"/>
                  </a:cubicBezTo>
                  <a:cubicBezTo>
                    <a:pt x="1500377" y="-24067"/>
                    <a:pt x="1623823" y="51513"/>
                    <a:pt x="1851233" y="0"/>
                  </a:cubicBezTo>
                  <a:cubicBezTo>
                    <a:pt x="2078643" y="-51513"/>
                    <a:pt x="2199839" y="15380"/>
                    <a:pt x="2336485" y="0"/>
                  </a:cubicBezTo>
                  <a:cubicBezTo>
                    <a:pt x="2473131" y="-15380"/>
                    <a:pt x="2613601" y="41224"/>
                    <a:pt x="2755566" y="0"/>
                  </a:cubicBezTo>
                  <a:cubicBezTo>
                    <a:pt x="2897531" y="-41224"/>
                    <a:pt x="3046131" y="43384"/>
                    <a:pt x="3174648" y="0"/>
                  </a:cubicBezTo>
                  <a:cubicBezTo>
                    <a:pt x="3303165" y="-43384"/>
                    <a:pt x="3521647" y="415"/>
                    <a:pt x="3659900" y="0"/>
                  </a:cubicBezTo>
                  <a:cubicBezTo>
                    <a:pt x="3798153" y="-415"/>
                    <a:pt x="4038754" y="35693"/>
                    <a:pt x="4277493" y="0"/>
                  </a:cubicBezTo>
                  <a:cubicBezTo>
                    <a:pt x="4516232" y="-35693"/>
                    <a:pt x="4555774" y="6957"/>
                    <a:pt x="4696575" y="0"/>
                  </a:cubicBezTo>
                  <a:cubicBezTo>
                    <a:pt x="4837376" y="-6957"/>
                    <a:pt x="5120151" y="45716"/>
                    <a:pt x="5247998" y="0"/>
                  </a:cubicBezTo>
                  <a:cubicBezTo>
                    <a:pt x="5375845" y="-45716"/>
                    <a:pt x="5636478" y="51975"/>
                    <a:pt x="5799421" y="0"/>
                  </a:cubicBezTo>
                  <a:cubicBezTo>
                    <a:pt x="5962364" y="-51975"/>
                    <a:pt x="6110381" y="30268"/>
                    <a:pt x="6218502" y="0"/>
                  </a:cubicBezTo>
                  <a:cubicBezTo>
                    <a:pt x="6326623" y="-30268"/>
                    <a:pt x="6512701" y="50649"/>
                    <a:pt x="6769925" y="0"/>
                  </a:cubicBezTo>
                  <a:cubicBezTo>
                    <a:pt x="7027149" y="-50649"/>
                    <a:pt x="7042295" y="53564"/>
                    <a:pt x="7299291" y="0"/>
                  </a:cubicBezTo>
                  <a:cubicBezTo>
                    <a:pt x="7637067" y="45082"/>
                    <a:pt x="7915926" y="304947"/>
                    <a:pt x="7981507" y="682216"/>
                  </a:cubicBezTo>
                  <a:cubicBezTo>
                    <a:pt x="8019362" y="837032"/>
                    <a:pt x="7935828" y="946233"/>
                    <a:pt x="7981507" y="1120347"/>
                  </a:cubicBezTo>
                  <a:cubicBezTo>
                    <a:pt x="8027186" y="1294461"/>
                    <a:pt x="7945008" y="1418572"/>
                    <a:pt x="7981507" y="1597299"/>
                  </a:cubicBezTo>
                  <a:cubicBezTo>
                    <a:pt x="8018006" y="1776026"/>
                    <a:pt x="7915782" y="2029070"/>
                    <a:pt x="7981507" y="2229538"/>
                  </a:cubicBezTo>
                  <a:cubicBezTo>
                    <a:pt x="8047232" y="2430006"/>
                    <a:pt x="7959079" y="2458088"/>
                    <a:pt x="7981507" y="2667668"/>
                  </a:cubicBezTo>
                  <a:cubicBezTo>
                    <a:pt x="8003935" y="2877248"/>
                    <a:pt x="7974899" y="3099316"/>
                    <a:pt x="7981507" y="3299907"/>
                  </a:cubicBezTo>
                  <a:cubicBezTo>
                    <a:pt x="7988115" y="3500498"/>
                    <a:pt x="7910433" y="3660141"/>
                    <a:pt x="7981507" y="3932146"/>
                  </a:cubicBezTo>
                  <a:cubicBezTo>
                    <a:pt x="8052581" y="4204151"/>
                    <a:pt x="7948649" y="4386519"/>
                    <a:pt x="7981507" y="4564385"/>
                  </a:cubicBezTo>
                  <a:cubicBezTo>
                    <a:pt x="7876288" y="4968352"/>
                    <a:pt x="7719266" y="5146388"/>
                    <a:pt x="7299291" y="5246601"/>
                  </a:cubicBezTo>
                  <a:cubicBezTo>
                    <a:pt x="7116789" y="5309460"/>
                    <a:pt x="6901575" y="5196707"/>
                    <a:pt x="6747868" y="5246601"/>
                  </a:cubicBezTo>
                  <a:cubicBezTo>
                    <a:pt x="6594161" y="5296495"/>
                    <a:pt x="6353868" y="5227823"/>
                    <a:pt x="6196445" y="5246601"/>
                  </a:cubicBezTo>
                  <a:cubicBezTo>
                    <a:pt x="6039022" y="5265379"/>
                    <a:pt x="6005607" y="5210994"/>
                    <a:pt x="5843535" y="5246601"/>
                  </a:cubicBezTo>
                  <a:cubicBezTo>
                    <a:pt x="5681463" y="5282208"/>
                    <a:pt x="5467432" y="5244673"/>
                    <a:pt x="5292112" y="5246601"/>
                  </a:cubicBezTo>
                  <a:cubicBezTo>
                    <a:pt x="5116792" y="5248529"/>
                    <a:pt x="4983708" y="5214796"/>
                    <a:pt x="4806859" y="5246601"/>
                  </a:cubicBezTo>
                  <a:cubicBezTo>
                    <a:pt x="4630010" y="5278406"/>
                    <a:pt x="4452083" y="5216611"/>
                    <a:pt x="4189266" y="5246601"/>
                  </a:cubicBezTo>
                  <a:cubicBezTo>
                    <a:pt x="3926449" y="5276591"/>
                    <a:pt x="3809908" y="5222400"/>
                    <a:pt x="3505501" y="5246601"/>
                  </a:cubicBezTo>
                  <a:cubicBezTo>
                    <a:pt x="3201094" y="5270802"/>
                    <a:pt x="3291104" y="5223910"/>
                    <a:pt x="3152591" y="5246601"/>
                  </a:cubicBezTo>
                  <a:cubicBezTo>
                    <a:pt x="3014078" y="5269292"/>
                    <a:pt x="2742073" y="5238635"/>
                    <a:pt x="2534997" y="5246601"/>
                  </a:cubicBezTo>
                  <a:cubicBezTo>
                    <a:pt x="2327921" y="5254567"/>
                    <a:pt x="2060714" y="5215130"/>
                    <a:pt x="1917403" y="5246601"/>
                  </a:cubicBezTo>
                  <a:cubicBezTo>
                    <a:pt x="1774092" y="5278072"/>
                    <a:pt x="1672030" y="5238128"/>
                    <a:pt x="1498322" y="5246601"/>
                  </a:cubicBezTo>
                  <a:cubicBezTo>
                    <a:pt x="1324614" y="5255074"/>
                    <a:pt x="1086003" y="5190181"/>
                    <a:pt x="682216" y="5246601"/>
                  </a:cubicBezTo>
                  <a:cubicBezTo>
                    <a:pt x="328109" y="5240352"/>
                    <a:pt x="63521" y="5034195"/>
                    <a:pt x="0" y="4564385"/>
                  </a:cubicBezTo>
                  <a:cubicBezTo>
                    <a:pt x="-16583" y="4460547"/>
                    <a:pt x="37107" y="4286049"/>
                    <a:pt x="0" y="4087433"/>
                  </a:cubicBezTo>
                  <a:cubicBezTo>
                    <a:pt x="-37107" y="3888817"/>
                    <a:pt x="12037" y="3667645"/>
                    <a:pt x="0" y="3494016"/>
                  </a:cubicBezTo>
                  <a:cubicBezTo>
                    <a:pt x="-12037" y="3320387"/>
                    <a:pt x="43768" y="3206518"/>
                    <a:pt x="0" y="2978242"/>
                  </a:cubicBezTo>
                  <a:cubicBezTo>
                    <a:pt x="-43768" y="2749966"/>
                    <a:pt x="11053" y="2531065"/>
                    <a:pt x="0" y="2346003"/>
                  </a:cubicBezTo>
                  <a:cubicBezTo>
                    <a:pt x="-11053" y="2160941"/>
                    <a:pt x="30271" y="2047361"/>
                    <a:pt x="0" y="1907872"/>
                  </a:cubicBezTo>
                  <a:cubicBezTo>
                    <a:pt x="-30271" y="1768383"/>
                    <a:pt x="14335" y="1644340"/>
                    <a:pt x="0" y="1392098"/>
                  </a:cubicBezTo>
                  <a:cubicBezTo>
                    <a:pt x="-14335" y="1139856"/>
                    <a:pt x="34747" y="960852"/>
                    <a:pt x="0" y="682216"/>
                  </a:cubicBezTo>
                  <a:close/>
                </a:path>
                <a:path w="7981507" h="5246601" stroke="0" extrusionOk="0">
                  <a:moveTo>
                    <a:pt x="0" y="682216"/>
                  </a:moveTo>
                  <a:cubicBezTo>
                    <a:pt x="-51689" y="351981"/>
                    <a:pt x="297810" y="39636"/>
                    <a:pt x="682216" y="0"/>
                  </a:cubicBezTo>
                  <a:cubicBezTo>
                    <a:pt x="853086" y="-62903"/>
                    <a:pt x="1156595" y="1231"/>
                    <a:pt x="1365980" y="0"/>
                  </a:cubicBezTo>
                  <a:cubicBezTo>
                    <a:pt x="1575365" y="-1231"/>
                    <a:pt x="1798942" y="52273"/>
                    <a:pt x="1917403" y="0"/>
                  </a:cubicBezTo>
                  <a:cubicBezTo>
                    <a:pt x="2035864" y="-52273"/>
                    <a:pt x="2178701" y="15696"/>
                    <a:pt x="2336485" y="0"/>
                  </a:cubicBezTo>
                  <a:cubicBezTo>
                    <a:pt x="2494269" y="-15696"/>
                    <a:pt x="2746646" y="755"/>
                    <a:pt x="2887908" y="0"/>
                  </a:cubicBezTo>
                  <a:cubicBezTo>
                    <a:pt x="3029170" y="-755"/>
                    <a:pt x="3103957" y="40196"/>
                    <a:pt x="3240818" y="0"/>
                  </a:cubicBezTo>
                  <a:cubicBezTo>
                    <a:pt x="3377679" y="-40196"/>
                    <a:pt x="3583135" y="29404"/>
                    <a:pt x="3726071" y="0"/>
                  </a:cubicBezTo>
                  <a:cubicBezTo>
                    <a:pt x="3869007" y="-29404"/>
                    <a:pt x="4080927" y="5844"/>
                    <a:pt x="4277493" y="0"/>
                  </a:cubicBezTo>
                  <a:cubicBezTo>
                    <a:pt x="4474059" y="-5844"/>
                    <a:pt x="4598838" y="35454"/>
                    <a:pt x="4828916" y="0"/>
                  </a:cubicBezTo>
                  <a:cubicBezTo>
                    <a:pt x="5058994" y="-35454"/>
                    <a:pt x="5175088" y="10890"/>
                    <a:pt x="5446510" y="0"/>
                  </a:cubicBezTo>
                  <a:cubicBezTo>
                    <a:pt x="5717932" y="-10890"/>
                    <a:pt x="5763589" y="15575"/>
                    <a:pt x="5865591" y="0"/>
                  </a:cubicBezTo>
                  <a:cubicBezTo>
                    <a:pt x="5967593" y="-15575"/>
                    <a:pt x="6244490" y="47409"/>
                    <a:pt x="6350844" y="0"/>
                  </a:cubicBezTo>
                  <a:cubicBezTo>
                    <a:pt x="6457198" y="-47409"/>
                    <a:pt x="7081124" y="11747"/>
                    <a:pt x="7299291" y="0"/>
                  </a:cubicBezTo>
                  <a:cubicBezTo>
                    <a:pt x="7678075" y="-90791"/>
                    <a:pt x="8040291" y="329368"/>
                    <a:pt x="7981507" y="682216"/>
                  </a:cubicBezTo>
                  <a:cubicBezTo>
                    <a:pt x="8016252" y="801216"/>
                    <a:pt x="7936269" y="905749"/>
                    <a:pt x="7981507" y="1120347"/>
                  </a:cubicBezTo>
                  <a:cubicBezTo>
                    <a:pt x="8026745" y="1334945"/>
                    <a:pt x="7954406" y="1514667"/>
                    <a:pt x="7981507" y="1752585"/>
                  </a:cubicBezTo>
                  <a:cubicBezTo>
                    <a:pt x="8008608" y="1990503"/>
                    <a:pt x="7947571" y="2231321"/>
                    <a:pt x="7981507" y="2384824"/>
                  </a:cubicBezTo>
                  <a:cubicBezTo>
                    <a:pt x="8015443" y="2538327"/>
                    <a:pt x="7952664" y="2690360"/>
                    <a:pt x="7981507" y="2861777"/>
                  </a:cubicBezTo>
                  <a:cubicBezTo>
                    <a:pt x="8010350" y="3033194"/>
                    <a:pt x="7912781" y="3247572"/>
                    <a:pt x="7981507" y="3494016"/>
                  </a:cubicBezTo>
                  <a:cubicBezTo>
                    <a:pt x="8050233" y="3740460"/>
                    <a:pt x="7977432" y="3773141"/>
                    <a:pt x="7981507" y="3970968"/>
                  </a:cubicBezTo>
                  <a:cubicBezTo>
                    <a:pt x="7985582" y="4168795"/>
                    <a:pt x="7958118" y="4388007"/>
                    <a:pt x="7981507" y="4564385"/>
                  </a:cubicBezTo>
                  <a:cubicBezTo>
                    <a:pt x="8021858" y="4932162"/>
                    <a:pt x="7568925" y="5222439"/>
                    <a:pt x="7299291" y="5246601"/>
                  </a:cubicBezTo>
                  <a:cubicBezTo>
                    <a:pt x="7169028" y="5258393"/>
                    <a:pt x="7067106" y="5200240"/>
                    <a:pt x="6880210" y="5246601"/>
                  </a:cubicBezTo>
                  <a:cubicBezTo>
                    <a:pt x="6693314" y="5292962"/>
                    <a:pt x="6527340" y="5212632"/>
                    <a:pt x="6394957" y="5246601"/>
                  </a:cubicBezTo>
                  <a:cubicBezTo>
                    <a:pt x="6262574" y="5280570"/>
                    <a:pt x="6187542" y="5235549"/>
                    <a:pt x="6042047" y="5246601"/>
                  </a:cubicBezTo>
                  <a:cubicBezTo>
                    <a:pt x="5896552" y="5257653"/>
                    <a:pt x="5812868" y="5230514"/>
                    <a:pt x="5689136" y="5246601"/>
                  </a:cubicBezTo>
                  <a:cubicBezTo>
                    <a:pt x="5565404" y="5262688"/>
                    <a:pt x="5361235" y="5240988"/>
                    <a:pt x="5270055" y="5246601"/>
                  </a:cubicBezTo>
                  <a:cubicBezTo>
                    <a:pt x="5178875" y="5252214"/>
                    <a:pt x="5030319" y="5227278"/>
                    <a:pt x="4917144" y="5246601"/>
                  </a:cubicBezTo>
                  <a:cubicBezTo>
                    <a:pt x="4803969" y="5265924"/>
                    <a:pt x="4470304" y="5189874"/>
                    <a:pt x="4233380" y="5246601"/>
                  </a:cubicBezTo>
                  <a:cubicBezTo>
                    <a:pt x="3996456" y="5303328"/>
                    <a:pt x="3946377" y="5205790"/>
                    <a:pt x="3814298" y="5246601"/>
                  </a:cubicBezTo>
                  <a:cubicBezTo>
                    <a:pt x="3682219" y="5287412"/>
                    <a:pt x="3466296" y="5174275"/>
                    <a:pt x="3196705" y="5246601"/>
                  </a:cubicBezTo>
                  <a:cubicBezTo>
                    <a:pt x="2927114" y="5318927"/>
                    <a:pt x="2916966" y="5232339"/>
                    <a:pt x="2843794" y="5246601"/>
                  </a:cubicBezTo>
                  <a:cubicBezTo>
                    <a:pt x="2770622" y="5260863"/>
                    <a:pt x="2523206" y="5239731"/>
                    <a:pt x="2292371" y="5246601"/>
                  </a:cubicBezTo>
                  <a:cubicBezTo>
                    <a:pt x="2061536" y="5253471"/>
                    <a:pt x="1808027" y="5229977"/>
                    <a:pt x="1674777" y="5246601"/>
                  </a:cubicBezTo>
                  <a:cubicBezTo>
                    <a:pt x="1541527" y="5263225"/>
                    <a:pt x="1113691" y="5134873"/>
                    <a:pt x="682216" y="5246601"/>
                  </a:cubicBezTo>
                  <a:cubicBezTo>
                    <a:pt x="237185" y="5192232"/>
                    <a:pt x="-18020" y="4979923"/>
                    <a:pt x="0" y="4564385"/>
                  </a:cubicBezTo>
                  <a:cubicBezTo>
                    <a:pt x="-19477" y="4443183"/>
                    <a:pt x="12805" y="4324272"/>
                    <a:pt x="0" y="4126254"/>
                  </a:cubicBezTo>
                  <a:cubicBezTo>
                    <a:pt x="-12805" y="3928236"/>
                    <a:pt x="567" y="3782717"/>
                    <a:pt x="0" y="3610481"/>
                  </a:cubicBezTo>
                  <a:cubicBezTo>
                    <a:pt x="-567" y="3438245"/>
                    <a:pt x="29060" y="3232781"/>
                    <a:pt x="0" y="3094707"/>
                  </a:cubicBezTo>
                  <a:cubicBezTo>
                    <a:pt x="-29060" y="2956633"/>
                    <a:pt x="55423" y="2776451"/>
                    <a:pt x="0" y="2617755"/>
                  </a:cubicBezTo>
                  <a:cubicBezTo>
                    <a:pt x="-55423" y="2459059"/>
                    <a:pt x="6457" y="2241815"/>
                    <a:pt x="0" y="2140802"/>
                  </a:cubicBezTo>
                  <a:cubicBezTo>
                    <a:pt x="-6457" y="2039789"/>
                    <a:pt x="21454" y="1674850"/>
                    <a:pt x="0" y="1547385"/>
                  </a:cubicBezTo>
                  <a:cubicBezTo>
                    <a:pt x="-21454" y="1419920"/>
                    <a:pt x="40662" y="877950"/>
                    <a:pt x="0" y="682216"/>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xmlns="" id="{8EFE1FD9-D5DB-4BAF-8AD2-CEB68A7FA131}"/>
                </a:ext>
              </a:extLst>
            </p:cNvPr>
            <p:cNvSpPr/>
            <p:nvPr/>
          </p:nvSpPr>
          <p:spPr>
            <a:xfrm>
              <a:off x="197063" y="557879"/>
              <a:ext cx="7364501" cy="5587207"/>
            </a:xfrm>
            <a:custGeom>
              <a:avLst/>
              <a:gdLst>
                <a:gd name="connsiteX0" fmla="*/ 0 w 7981507"/>
                <a:gd name="connsiteY0" fmla="*/ 682216 h 5246601"/>
                <a:gd name="connsiteX1" fmla="*/ 682216 w 7981507"/>
                <a:gd name="connsiteY1" fmla="*/ 0 h 5246601"/>
                <a:gd name="connsiteX2" fmla="*/ 1299810 w 7981507"/>
                <a:gd name="connsiteY2" fmla="*/ 0 h 5246601"/>
                <a:gd name="connsiteX3" fmla="*/ 1851233 w 7981507"/>
                <a:gd name="connsiteY3" fmla="*/ 0 h 5246601"/>
                <a:gd name="connsiteX4" fmla="*/ 2336485 w 7981507"/>
                <a:gd name="connsiteY4" fmla="*/ 0 h 5246601"/>
                <a:gd name="connsiteX5" fmla="*/ 2755566 w 7981507"/>
                <a:gd name="connsiteY5" fmla="*/ 0 h 5246601"/>
                <a:gd name="connsiteX6" fmla="*/ 3174648 w 7981507"/>
                <a:gd name="connsiteY6" fmla="*/ 0 h 5246601"/>
                <a:gd name="connsiteX7" fmla="*/ 3659900 w 7981507"/>
                <a:gd name="connsiteY7" fmla="*/ 0 h 5246601"/>
                <a:gd name="connsiteX8" fmla="*/ 4277493 w 7981507"/>
                <a:gd name="connsiteY8" fmla="*/ 0 h 5246601"/>
                <a:gd name="connsiteX9" fmla="*/ 4696575 w 7981507"/>
                <a:gd name="connsiteY9" fmla="*/ 0 h 5246601"/>
                <a:gd name="connsiteX10" fmla="*/ 5247998 w 7981507"/>
                <a:gd name="connsiteY10" fmla="*/ 0 h 5246601"/>
                <a:gd name="connsiteX11" fmla="*/ 5799421 w 7981507"/>
                <a:gd name="connsiteY11" fmla="*/ 0 h 5246601"/>
                <a:gd name="connsiteX12" fmla="*/ 6218502 w 7981507"/>
                <a:gd name="connsiteY12" fmla="*/ 0 h 5246601"/>
                <a:gd name="connsiteX13" fmla="*/ 6769925 w 7981507"/>
                <a:gd name="connsiteY13" fmla="*/ 0 h 5246601"/>
                <a:gd name="connsiteX14" fmla="*/ 7299291 w 7981507"/>
                <a:gd name="connsiteY14" fmla="*/ 0 h 5246601"/>
                <a:gd name="connsiteX15" fmla="*/ 7981507 w 7981507"/>
                <a:gd name="connsiteY15" fmla="*/ 682216 h 5246601"/>
                <a:gd name="connsiteX16" fmla="*/ 7981507 w 7981507"/>
                <a:gd name="connsiteY16" fmla="*/ 1120347 h 5246601"/>
                <a:gd name="connsiteX17" fmla="*/ 7981507 w 7981507"/>
                <a:gd name="connsiteY17" fmla="*/ 1597299 h 5246601"/>
                <a:gd name="connsiteX18" fmla="*/ 7981507 w 7981507"/>
                <a:gd name="connsiteY18" fmla="*/ 2229538 h 5246601"/>
                <a:gd name="connsiteX19" fmla="*/ 7981507 w 7981507"/>
                <a:gd name="connsiteY19" fmla="*/ 2667668 h 5246601"/>
                <a:gd name="connsiteX20" fmla="*/ 7981507 w 7981507"/>
                <a:gd name="connsiteY20" fmla="*/ 3299907 h 5246601"/>
                <a:gd name="connsiteX21" fmla="*/ 7981507 w 7981507"/>
                <a:gd name="connsiteY21" fmla="*/ 3932146 h 5246601"/>
                <a:gd name="connsiteX22" fmla="*/ 7981507 w 7981507"/>
                <a:gd name="connsiteY22" fmla="*/ 4564385 h 5246601"/>
                <a:gd name="connsiteX23" fmla="*/ 7299291 w 7981507"/>
                <a:gd name="connsiteY23" fmla="*/ 5246601 h 5246601"/>
                <a:gd name="connsiteX24" fmla="*/ 6747868 w 7981507"/>
                <a:gd name="connsiteY24" fmla="*/ 5246601 h 5246601"/>
                <a:gd name="connsiteX25" fmla="*/ 6196445 w 7981507"/>
                <a:gd name="connsiteY25" fmla="*/ 5246601 h 5246601"/>
                <a:gd name="connsiteX26" fmla="*/ 5843535 w 7981507"/>
                <a:gd name="connsiteY26" fmla="*/ 5246601 h 5246601"/>
                <a:gd name="connsiteX27" fmla="*/ 5292112 w 7981507"/>
                <a:gd name="connsiteY27" fmla="*/ 5246601 h 5246601"/>
                <a:gd name="connsiteX28" fmla="*/ 4806859 w 7981507"/>
                <a:gd name="connsiteY28" fmla="*/ 5246601 h 5246601"/>
                <a:gd name="connsiteX29" fmla="*/ 4189266 w 7981507"/>
                <a:gd name="connsiteY29" fmla="*/ 5246601 h 5246601"/>
                <a:gd name="connsiteX30" fmla="*/ 3505501 w 7981507"/>
                <a:gd name="connsiteY30" fmla="*/ 5246601 h 5246601"/>
                <a:gd name="connsiteX31" fmla="*/ 3152591 w 7981507"/>
                <a:gd name="connsiteY31" fmla="*/ 5246601 h 5246601"/>
                <a:gd name="connsiteX32" fmla="*/ 2534997 w 7981507"/>
                <a:gd name="connsiteY32" fmla="*/ 5246601 h 5246601"/>
                <a:gd name="connsiteX33" fmla="*/ 1917403 w 7981507"/>
                <a:gd name="connsiteY33" fmla="*/ 5246601 h 5246601"/>
                <a:gd name="connsiteX34" fmla="*/ 1498322 w 7981507"/>
                <a:gd name="connsiteY34" fmla="*/ 5246601 h 5246601"/>
                <a:gd name="connsiteX35" fmla="*/ 682216 w 7981507"/>
                <a:gd name="connsiteY35" fmla="*/ 5246601 h 5246601"/>
                <a:gd name="connsiteX36" fmla="*/ 0 w 7981507"/>
                <a:gd name="connsiteY36" fmla="*/ 4564385 h 5246601"/>
                <a:gd name="connsiteX37" fmla="*/ 0 w 7981507"/>
                <a:gd name="connsiteY37" fmla="*/ 4087433 h 5246601"/>
                <a:gd name="connsiteX38" fmla="*/ 0 w 7981507"/>
                <a:gd name="connsiteY38" fmla="*/ 3494016 h 5246601"/>
                <a:gd name="connsiteX39" fmla="*/ 0 w 7981507"/>
                <a:gd name="connsiteY39" fmla="*/ 2978242 h 5246601"/>
                <a:gd name="connsiteX40" fmla="*/ 0 w 7981507"/>
                <a:gd name="connsiteY40" fmla="*/ 2346003 h 5246601"/>
                <a:gd name="connsiteX41" fmla="*/ 0 w 7981507"/>
                <a:gd name="connsiteY41" fmla="*/ 1907872 h 5246601"/>
                <a:gd name="connsiteX42" fmla="*/ 0 w 7981507"/>
                <a:gd name="connsiteY42" fmla="*/ 1392098 h 5246601"/>
                <a:gd name="connsiteX43" fmla="*/ 0 w 7981507"/>
                <a:gd name="connsiteY43" fmla="*/ 682216 h 5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81507" h="5246601" fill="none" extrusionOk="0">
                  <a:moveTo>
                    <a:pt x="0" y="682216"/>
                  </a:moveTo>
                  <a:cubicBezTo>
                    <a:pt x="-38244" y="327597"/>
                    <a:pt x="227039" y="-59060"/>
                    <a:pt x="682216" y="0"/>
                  </a:cubicBezTo>
                  <a:cubicBezTo>
                    <a:pt x="963717" y="-14353"/>
                    <a:pt x="1099243" y="24067"/>
                    <a:pt x="1299810" y="0"/>
                  </a:cubicBezTo>
                  <a:cubicBezTo>
                    <a:pt x="1500377" y="-24067"/>
                    <a:pt x="1623823" y="51513"/>
                    <a:pt x="1851233" y="0"/>
                  </a:cubicBezTo>
                  <a:cubicBezTo>
                    <a:pt x="2078643" y="-51513"/>
                    <a:pt x="2199839" y="15380"/>
                    <a:pt x="2336485" y="0"/>
                  </a:cubicBezTo>
                  <a:cubicBezTo>
                    <a:pt x="2473131" y="-15380"/>
                    <a:pt x="2613601" y="41224"/>
                    <a:pt x="2755566" y="0"/>
                  </a:cubicBezTo>
                  <a:cubicBezTo>
                    <a:pt x="2897531" y="-41224"/>
                    <a:pt x="3046131" y="43384"/>
                    <a:pt x="3174648" y="0"/>
                  </a:cubicBezTo>
                  <a:cubicBezTo>
                    <a:pt x="3303165" y="-43384"/>
                    <a:pt x="3521647" y="415"/>
                    <a:pt x="3659900" y="0"/>
                  </a:cubicBezTo>
                  <a:cubicBezTo>
                    <a:pt x="3798153" y="-415"/>
                    <a:pt x="4038754" y="35693"/>
                    <a:pt x="4277493" y="0"/>
                  </a:cubicBezTo>
                  <a:cubicBezTo>
                    <a:pt x="4516232" y="-35693"/>
                    <a:pt x="4555774" y="6957"/>
                    <a:pt x="4696575" y="0"/>
                  </a:cubicBezTo>
                  <a:cubicBezTo>
                    <a:pt x="4837376" y="-6957"/>
                    <a:pt x="5120151" y="45716"/>
                    <a:pt x="5247998" y="0"/>
                  </a:cubicBezTo>
                  <a:cubicBezTo>
                    <a:pt x="5375845" y="-45716"/>
                    <a:pt x="5636478" y="51975"/>
                    <a:pt x="5799421" y="0"/>
                  </a:cubicBezTo>
                  <a:cubicBezTo>
                    <a:pt x="5962364" y="-51975"/>
                    <a:pt x="6110381" y="30268"/>
                    <a:pt x="6218502" y="0"/>
                  </a:cubicBezTo>
                  <a:cubicBezTo>
                    <a:pt x="6326623" y="-30268"/>
                    <a:pt x="6512701" y="50649"/>
                    <a:pt x="6769925" y="0"/>
                  </a:cubicBezTo>
                  <a:cubicBezTo>
                    <a:pt x="7027149" y="-50649"/>
                    <a:pt x="7042295" y="53564"/>
                    <a:pt x="7299291" y="0"/>
                  </a:cubicBezTo>
                  <a:cubicBezTo>
                    <a:pt x="7637067" y="45082"/>
                    <a:pt x="7915926" y="304947"/>
                    <a:pt x="7981507" y="682216"/>
                  </a:cubicBezTo>
                  <a:cubicBezTo>
                    <a:pt x="8019362" y="837032"/>
                    <a:pt x="7935828" y="946233"/>
                    <a:pt x="7981507" y="1120347"/>
                  </a:cubicBezTo>
                  <a:cubicBezTo>
                    <a:pt x="8027186" y="1294461"/>
                    <a:pt x="7945008" y="1418572"/>
                    <a:pt x="7981507" y="1597299"/>
                  </a:cubicBezTo>
                  <a:cubicBezTo>
                    <a:pt x="8018006" y="1776026"/>
                    <a:pt x="7915782" y="2029070"/>
                    <a:pt x="7981507" y="2229538"/>
                  </a:cubicBezTo>
                  <a:cubicBezTo>
                    <a:pt x="8047232" y="2430006"/>
                    <a:pt x="7959079" y="2458088"/>
                    <a:pt x="7981507" y="2667668"/>
                  </a:cubicBezTo>
                  <a:cubicBezTo>
                    <a:pt x="8003935" y="2877248"/>
                    <a:pt x="7974899" y="3099316"/>
                    <a:pt x="7981507" y="3299907"/>
                  </a:cubicBezTo>
                  <a:cubicBezTo>
                    <a:pt x="7988115" y="3500498"/>
                    <a:pt x="7910433" y="3660141"/>
                    <a:pt x="7981507" y="3932146"/>
                  </a:cubicBezTo>
                  <a:cubicBezTo>
                    <a:pt x="8052581" y="4204151"/>
                    <a:pt x="7948649" y="4386519"/>
                    <a:pt x="7981507" y="4564385"/>
                  </a:cubicBezTo>
                  <a:cubicBezTo>
                    <a:pt x="7876288" y="4968352"/>
                    <a:pt x="7719266" y="5146388"/>
                    <a:pt x="7299291" y="5246601"/>
                  </a:cubicBezTo>
                  <a:cubicBezTo>
                    <a:pt x="7116789" y="5309460"/>
                    <a:pt x="6901575" y="5196707"/>
                    <a:pt x="6747868" y="5246601"/>
                  </a:cubicBezTo>
                  <a:cubicBezTo>
                    <a:pt x="6594161" y="5296495"/>
                    <a:pt x="6353868" y="5227823"/>
                    <a:pt x="6196445" y="5246601"/>
                  </a:cubicBezTo>
                  <a:cubicBezTo>
                    <a:pt x="6039022" y="5265379"/>
                    <a:pt x="6005607" y="5210994"/>
                    <a:pt x="5843535" y="5246601"/>
                  </a:cubicBezTo>
                  <a:cubicBezTo>
                    <a:pt x="5681463" y="5282208"/>
                    <a:pt x="5467432" y="5244673"/>
                    <a:pt x="5292112" y="5246601"/>
                  </a:cubicBezTo>
                  <a:cubicBezTo>
                    <a:pt x="5116792" y="5248529"/>
                    <a:pt x="4983708" y="5214796"/>
                    <a:pt x="4806859" y="5246601"/>
                  </a:cubicBezTo>
                  <a:cubicBezTo>
                    <a:pt x="4630010" y="5278406"/>
                    <a:pt x="4452083" y="5216611"/>
                    <a:pt x="4189266" y="5246601"/>
                  </a:cubicBezTo>
                  <a:cubicBezTo>
                    <a:pt x="3926449" y="5276591"/>
                    <a:pt x="3809908" y="5222400"/>
                    <a:pt x="3505501" y="5246601"/>
                  </a:cubicBezTo>
                  <a:cubicBezTo>
                    <a:pt x="3201094" y="5270802"/>
                    <a:pt x="3291104" y="5223910"/>
                    <a:pt x="3152591" y="5246601"/>
                  </a:cubicBezTo>
                  <a:cubicBezTo>
                    <a:pt x="3014078" y="5269292"/>
                    <a:pt x="2742073" y="5238635"/>
                    <a:pt x="2534997" y="5246601"/>
                  </a:cubicBezTo>
                  <a:cubicBezTo>
                    <a:pt x="2327921" y="5254567"/>
                    <a:pt x="2060714" y="5215130"/>
                    <a:pt x="1917403" y="5246601"/>
                  </a:cubicBezTo>
                  <a:cubicBezTo>
                    <a:pt x="1774092" y="5278072"/>
                    <a:pt x="1672030" y="5238128"/>
                    <a:pt x="1498322" y="5246601"/>
                  </a:cubicBezTo>
                  <a:cubicBezTo>
                    <a:pt x="1324614" y="5255074"/>
                    <a:pt x="1086003" y="5190181"/>
                    <a:pt x="682216" y="5246601"/>
                  </a:cubicBezTo>
                  <a:cubicBezTo>
                    <a:pt x="328109" y="5240352"/>
                    <a:pt x="63521" y="5034195"/>
                    <a:pt x="0" y="4564385"/>
                  </a:cubicBezTo>
                  <a:cubicBezTo>
                    <a:pt x="-16583" y="4460547"/>
                    <a:pt x="37107" y="4286049"/>
                    <a:pt x="0" y="4087433"/>
                  </a:cubicBezTo>
                  <a:cubicBezTo>
                    <a:pt x="-37107" y="3888817"/>
                    <a:pt x="12037" y="3667645"/>
                    <a:pt x="0" y="3494016"/>
                  </a:cubicBezTo>
                  <a:cubicBezTo>
                    <a:pt x="-12037" y="3320387"/>
                    <a:pt x="43768" y="3206518"/>
                    <a:pt x="0" y="2978242"/>
                  </a:cubicBezTo>
                  <a:cubicBezTo>
                    <a:pt x="-43768" y="2749966"/>
                    <a:pt x="11053" y="2531065"/>
                    <a:pt x="0" y="2346003"/>
                  </a:cubicBezTo>
                  <a:cubicBezTo>
                    <a:pt x="-11053" y="2160941"/>
                    <a:pt x="30271" y="2047361"/>
                    <a:pt x="0" y="1907872"/>
                  </a:cubicBezTo>
                  <a:cubicBezTo>
                    <a:pt x="-30271" y="1768383"/>
                    <a:pt x="14335" y="1644340"/>
                    <a:pt x="0" y="1392098"/>
                  </a:cubicBezTo>
                  <a:cubicBezTo>
                    <a:pt x="-14335" y="1139856"/>
                    <a:pt x="34747" y="960852"/>
                    <a:pt x="0" y="682216"/>
                  </a:cubicBezTo>
                  <a:close/>
                </a:path>
                <a:path w="7981507" h="5246601" stroke="0" extrusionOk="0">
                  <a:moveTo>
                    <a:pt x="0" y="682216"/>
                  </a:moveTo>
                  <a:cubicBezTo>
                    <a:pt x="-51689" y="351981"/>
                    <a:pt x="297810" y="39636"/>
                    <a:pt x="682216" y="0"/>
                  </a:cubicBezTo>
                  <a:cubicBezTo>
                    <a:pt x="853086" y="-62903"/>
                    <a:pt x="1156595" y="1231"/>
                    <a:pt x="1365980" y="0"/>
                  </a:cubicBezTo>
                  <a:cubicBezTo>
                    <a:pt x="1575365" y="-1231"/>
                    <a:pt x="1798942" y="52273"/>
                    <a:pt x="1917403" y="0"/>
                  </a:cubicBezTo>
                  <a:cubicBezTo>
                    <a:pt x="2035864" y="-52273"/>
                    <a:pt x="2178701" y="15696"/>
                    <a:pt x="2336485" y="0"/>
                  </a:cubicBezTo>
                  <a:cubicBezTo>
                    <a:pt x="2494269" y="-15696"/>
                    <a:pt x="2746646" y="755"/>
                    <a:pt x="2887908" y="0"/>
                  </a:cubicBezTo>
                  <a:cubicBezTo>
                    <a:pt x="3029170" y="-755"/>
                    <a:pt x="3103957" y="40196"/>
                    <a:pt x="3240818" y="0"/>
                  </a:cubicBezTo>
                  <a:cubicBezTo>
                    <a:pt x="3377679" y="-40196"/>
                    <a:pt x="3583135" y="29404"/>
                    <a:pt x="3726071" y="0"/>
                  </a:cubicBezTo>
                  <a:cubicBezTo>
                    <a:pt x="3869007" y="-29404"/>
                    <a:pt x="4080927" y="5844"/>
                    <a:pt x="4277493" y="0"/>
                  </a:cubicBezTo>
                  <a:cubicBezTo>
                    <a:pt x="4474059" y="-5844"/>
                    <a:pt x="4598838" y="35454"/>
                    <a:pt x="4828916" y="0"/>
                  </a:cubicBezTo>
                  <a:cubicBezTo>
                    <a:pt x="5058994" y="-35454"/>
                    <a:pt x="5175088" y="10890"/>
                    <a:pt x="5446510" y="0"/>
                  </a:cubicBezTo>
                  <a:cubicBezTo>
                    <a:pt x="5717932" y="-10890"/>
                    <a:pt x="5763589" y="15575"/>
                    <a:pt x="5865591" y="0"/>
                  </a:cubicBezTo>
                  <a:cubicBezTo>
                    <a:pt x="5967593" y="-15575"/>
                    <a:pt x="6244490" y="47409"/>
                    <a:pt x="6350844" y="0"/>
                  </a:cubicBezTo>
                  <a:cubicBezTo>
                    <a:pt x="6457198" y="-47409"/>
                    <a:pt x="7081124" y="11747"/>
                    <a:pt x="7299291" y="0"/>
                  </a:cubicBezTo>
                  <a:cubicBezTo>
                    <a:pt x="7678075" y="-90791"/>
                    <a:pt x="8040291" y="329368"/>
                    <a:pt x="7981507" y="682216"/>
                  </a:cubicBezTo>
                  <a:cubicBezTo>
                    <a:pt x="8016252" y="801216"/>
                    <a:pt x="7936269" y="905749"/>
                    <a:pt x="7981507" y="1120347"/>
                  </a:cubicBezTo>
                  <a:cubicBezTo>
                    <a:pt x="8026745" y="1334945"/>
                    <a:pt x="7954406" y="1514667"/>
                    <a:pt x="7981507" y="1752585"/>
                  </a:cubicBezTo>
                  <a:cubicBezTo>
                    <a:pt x="8008608" y="1990503"/>
                    <a:pt x="7947571" y="2231321"/>
                    <a:pt x="7981507" y="2384824"/>
                  </a:cubicBezTo>
                  <a:cubicBezTo>
                    <a:pt x="8015443" y="2538327"/>
                    <a:pt x="7952664" y="2690360"/>
                    <a:pt x="7981507" y="2861777"/>
                  </a:cubicBezTo>
                  <a:cubicBezTo>
                    <a:pt x="8010350" y="3033194"/>
                    <a:pt x="7912781" y="3247572"/>
                    <a:pt x="7981507" y="3494016"/>
                  </a:cubicBezTo>
                  <a:cubicBezTo>
                    <a:pt x="8050233" y="3740460"/>
                    <a:pt x="7977432" y="3773141"/>
                    <a:pt x="7981507" y="3970968"/>
                  </a:cubicBezTo>
                  <a:cubicBezTo>
                    <a:pt x="7985582" y="4168795"/>
                    <a:pt x="7958118" y="4388007"/>
                    <a:pt x="7981507" y="4564385"/>
                  </a:cubicBezTo>
                  <a:cubicBezTo>
                    <a:pt x="8021858" y="4932162"/>
                    <a:pt x="7568925" y="5222439"/>
                    <a:pt x="7299291" y="5246601"/>
                  </a:cubicBezTo>
                  <a:cubicBezTo>
                    <a:pt x="7169028" y="5258393"/>
                    <a:pt x="7067106" y="5200240"/>
                    <a:pt x="6880210" y="5246601"/>
                  </a:cubicBezTo>
                  <a:cubicBezTo>
                    <a:pt x="6693314" y="5292962"/>
                    <a:pt x="6527340" y="5212632"/>
                    <a:pt x="6394957" y="5246601"/>
                  </a:cubicBezTo>
                  <a:cubicBezTo>
                    <a:pt x="6262574" y="5280570"/>
                    <a:pt x="6187542" y="5235549"/>
                    <a:pt x="6042047" y="5246601"/>
                  </a:cubicBezTo>
                  <a:cubicBezTo>
                    <a:pt x="5896552" y="5257653"/>
                    <a:pt x="5812868" y="5230514"/>
                    <a:pt x="5689136" y="5246601"/>
                  </a:cubicBezTo>
                  <a:cubicBezTo>
                    <a:pt x="5565404" y="5262688"/>
                    <a:pt x="5361235" y="5240988"/>
                    <a:pt x="5270055" y="5246601"/>
                  </a:cubicBezTo>
                  <a:cubicBezTo>
                    <a:pt x="5178875" y="5252214"/>
                    <a:pt x="5030319" y="5227278"/>
                    <a:pt x="4917144" y="5246601"/>
                  </a:cubicBezTo>
                  <a:cubicBezTo>
                    <a:pt x="4803969" y="5265924"/>
                    <a:pt x="4470304" y="5189874"/>
                    <a:pt x="4233380" y="5246601"/>
                  </a:cubicBezTo>
                  <a:cubicBezTo>
                    <a:pt x="3996456" y="5303328"/>
                    <a:pt x="3946377" y="5205790"/>
                    <a:pt x="3814298" y="5246601"/>
                  </a:cubicBezTo>
                  <a:cubicBezTo>
                    <a:pt x="3682219" y="5287412"/>
                    <a:pt x="3466296" y="5174275"/>
                    <a:pt x="3196705" y="5246601"/>
                  </a:cubicBezTo>
                  <a:cubicBezTo>
                    <a:pt x="2927114" y="5318927"/>
                    <a:pt x="2916966" y="5232339"/>
                    <a:pt x="2843794" y="5246601"/>
                  </a:cubicBezTo>
                  <a:cubicBezTo>
                    <a:pt x="2770622" y="5260863"/>
                    <a:pt x="2523206" y="5239731"/>
                    <a:pt x="2292371" y="5246601"/>
                  </a:cubicBezTo>
                  <a:cubicBezTo>
                    <a:pt x="2061536" y="5253471"/>
                    <a:pt x="1808027" y="5229977"/>
                    <a:pt x="1674777" y="5246601"/>
                  </a:cubicBezTo>
                  <a:cubicBezTo>
                    <a:pt x="1541527" y="5263225"/>
                    <a:pt x="1113691" y="5134873"/>
                    <a:pt x="682216" y="5246601"/>
                  </a:cubicBezTo>
                  <a:cubicBezTo>
                    <a:pt x="237185" y="5192232"/>
                    <a:pt x="-18020" y="4979923"/>
                    <a:pt x="0" y="4564385"/>
                  </a:cubicBezTo>
                  <a:cubicBezTo>
                    <a:pt x="-19477" y="4443183"/>
                    <a:pt x="12805" y="4324272"/>
                    <a:pt x="0" y="4126254"/>
                  </a:cubicBezTo>
                  <a:cubicBezTo>
                    <a:pt x="-12805" y="3928236"/>
                    <a:pt x="567" y="3782717"/>
                    <a:pt x="0" y="3610481"/>
                  </a:cubicBezTo>
                  <a:cubicBezTo>
                    <a:pt x="-567" y="3438245"/>
                    <a:pt x="29060" y="3232781"/>
                    <a:pt x="0" y="3094707"/>
                  </a:cubicBezTo>
                  <a:cubicBezTo>
                    <a:pt x="-29060" y="2956633"/>
                    <a:pt x="55423" y="2776451"/>
                    <a:pt x="0" y="2617755"/>
                  </a:cubicBezTo>
                  <a:cubicBezTo>
                    <a:pt x="-55423" y="2459059"/>
                    <a:pt x="6457" y="2241815"/>
                    <a:pt x="0" y="2140802"/>
                  </a:cubicBezTo>
                  <a:cubicBezTo>
                    <a:pt x="-6457" y="2039789"/>
                    <a:pt x="21454" y="1674850"/>
                    <a:pt x="0" y="1547385"/>
                  </a:cubicBezTo>
                  <a:cubicBezTo>
                    <a:pt x="-21454" y="1419920"/>
                    <a:pt x="40662" y="877950"/>
                    <a:pt x="0" y="682216"/>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xmlns="" id="{E532476B-B162-47FB-9C65-A9827BA128D5}"/>
                </a:ext>
              </a:extLst>
            </p:cNvPr>
            <p:cNvSpPr/>
            <p:nvPr/>
          </p:nvSpPr>
          <p:spPr>
            <a:xfrm>
              <a:off x="76504" y="614743"/>
              <a:ext cx="7364501" cy="5587207"/>
            </a:xfrm>
            <a:custGeom>
              <a:avLst/>
              <a:gdLst>
                <a:gd name="connsiteX0" fmla="*/ 0 w 7981507"/>
                <a:gd name="connsiteY0" fmla="*/ 682216 h 5246601"/>
                <a:gd name="connsiteX1" fmla="*/ 682216 w 7981507"/>
                <a:gd name="connsiteY1" fmla="*/ 0 h 5246601"/>
                <a:gd name="connsiteX2" fmla="*/ 1365980 w 7981507"/>
                <a:gd name="connsiteY2" fmla="*/ 0 h 5246601"/>
                <a:gd name="connsiteX3" fmla="*/ 1917403 w 7981507"/>
                <a:gd name="connsiteY3" fmla="*/ 0 h 5246601"/>
                <a:gd name="connsiteX4" fmla="*/ 2336485 w 7981507"/>
                <a:gd name="connsiteY4" fmla="*/ 0 h 5246601"/>
                <a:gd name="connsiteX5" fmla="*/ 2887908 w 7981507"/>
                <a:gd name="connsiteY5" fmla="*/ 0 h 5246601"/>
                <a:gd name="connsiteX6" fmla="*/ 3240818 w 7981507"/>
                <a:gd name="connsiteY6" fmla="*/ 0 h 5246601"/>
                <a:gd name="connsiteX7" fmla="*/ 3726071 w 7981507"/>
                <a:gd name="connsiteY7" fmla="*/ 0 h 5246601"/>
                <a:gd name="connsiteX8" fmla="*/ 4277493 w 7981507"/>
                <a:gd name="connsiteY8" fmla="*/ 0 h 5246601"/>
                <a:gd name="connsiteX9" fmla="*/ 4828916 w 7981507"/>
                <a:gd name="connsiteY9" fmla="*/ 0 h 5246601"/>
                <a:gd name="connsiteX10" fmla="*/ 5446510 w 7981507"/>
                <a:gd name="connsiteY10" fmla="*/ 0 h 5246601"/>
                <a:gd name="connsiteX11" fmla="*/ 5865591 w 7981507"/>
                <a:gd name="connsiteY11" fmla="*/ 0 h 5246601"/>
                <a:gd name="connsiteX12" fmla="*/ 6350844 w 7981507"/>
                <a:gd name="connsiteY12" fmla="*/ 0 h 5246601"/>
                <a:gd name="connsiteX13" fmla="*/ 7299291 w 7981507"/>
                <a:gd name="connsiteY13" fmla="*/ 0 h 5246601"/>
                <a:gd name="connsiteX14" fmla="*/ 7981507 w 7981507"/>
                <a:gd name="connsiteY14" fmla="*/ 682216 h 5246601"/>
                <a:gd name="connsiteX15" fmla="*/ 7981507 w 7981507"/>
                <a:gd name="connsiteY15" fmla="*/ 1120347 h 5246601"/>
                <a:gd name="connsiteX16" fmla="*/ 7981507 w 7981507"/>
                <a:gd name="connsiteY16" fmla="*/ 1752585 h 5246601"/>
                <a:gd name="connsiteX17" fmla="*/ 7981507 w 7981507"/>
                <a:gd name="connsiteY17" fmla="*/ 2384824 h 5246601"/>
                <a:gd name="connsiteX18" fmla="*/ 7981507 w 7981507"/>
                <a:gd name="connsiteY18" fmla="*/ 2861777 h 5246601"/>
                <a:gd name="connsiteX19" fmla="*/ 7981507 w 7981507"/>
                <a:gd name="connsiteY19" fmla="*/ 3494016 h 5246601"/>
                <a:gd name="connsiteX20" fmla="*/ 7981507 w 7981507"/>
                <a:gd name="connsiteY20" fmla="*/ 3970968 h 5246601"/>
                <a:gd name="connsiteX21" fmla="*/ 7981507 w 7981507"/>
                <a:gd name="connsiteY21" fmla="*/ 4564385 h 5246601"/>
                <a:gd name="connsiteX22" fmla="*/ 7299291 w 7981507"/>
                <a:gd name="connsiteY22" fmla="*/ 5246601 h 5246601"/>
                <a:gd name="connsiteX23" fmla="*/ 6880210 w 7981507"/>
                <a:gd name="connsiteY23" fmla="*/ 5246601 h 5246601"/>
                <a:gd name="connsiteX24" fmla="*/ 6394957 w 7981507"/>
                <a:gd name="connsiteY24" fmla="*/ 5246601 h 5246601"/>
                <a:gd name="connsiteX25" fmla="*/ 6042047 w 7981507"/>
                <a:gd name="connsiteY25" fmla="*/ 5246601 h 5246601"/>
                <a:gd name="connsiteX26" fmla="*/ 5689136 w 7981507"/>
                <a:gd name="connsiteY26" fmla="*/ 5246601 h 5246601"/>
                <a:gd name="connsiteX27" fmla="*/ 5270055 w 7981507"/>
                <a:gd name="connsiteY27" fmla="*/ 5246601 h 5246601"/>
                <a:gd name="connsiteX28" fmla="*/ 4917144 w 7981507"/>
                <a:gd name="connsiteY28" fmla="*/ 5246601 h 5246601"/>
                <a:gd name="connsiteX29" fmla="*/ 4233380 w 7981507"/>
                <a:gd name="connsiteY29" fmla="*/ 5246601 h 5246601"/>
                <a:gd name="connsiteX30" fmla="*/ 3814298 w 7981507"/>
                <a:gd name="connsiteY30" fmla="*/ 5246601 h 5246601"/>
                <a:gd name="connsiteX31" fmla="*/ 3196705 w 7981507"/>
                <a:gd name="connsiteY31" fmla="*/ 5246601 h 5246601"/>
                <a:gd name="connsiteX32" fmla="*/ 2843794 w 7981507"/>
                <a:gd name="connsiteY32" fmla="*/ 5246601 h 5246601"/>
                <a:gd name="connsiteX33" fmla="*/ 2292371 w 7981507"/>
                <a:gd name="connsiteY33" fmla="*/ 5246601 h 5246601"/>
                <a:gd name="connsiteX34" fmla="*/ 1674777 w 7981507"/>
                <a:gd name="connsiteY34" fmla="*/ 5246601 h 5246601"/>
                <a:gd name="connsiteX35" fmla="*/ 682216 w 7981507"/>
                <a:gd name="connsiteY35" fmla="*/ 5246601 h 5246601"/>
                <a:gd name="connsiteX36" fmla="*/ 0 w 7981507"/>
                <a:gd name="connsiteY36" fmla="*/ 4564385 h 5246601"/>
                <a:gd name="connsiteX37" fmla="*/ 0 w 7981507"/>
                <a:gd name="connsiteY37" fmla="*/ 4126254 h 5246601"/>
                <a:gd name="connsiteX38" fmla="*/ 0 w 7981507"/>
                <a:gd name="connsiteY38" fmla="*/ 3610481 h 5246601"/>
                <a:gd name="connsiteX39" fmla="*/ 0 w 7981507"/>
                <a:gd name="connsiteY39" fmla="*/ 3094707 h 5246601"/>
                <a:gd name="connsiteX40" fmla="*/ 0 w 7981507"/>
                <a:gd name="connsiteY40" fmla="*/ 2617755 h 5246601"/>
                <a:gd name="connsiteX41" fmla="*/ 0 w 7981507"/>
                <a:gd name="connsiteY41" fmla="*/ 2140802 h 5246601"/>
                <a:gd name="connsiteX42" fmla="*/ 0 w 7981507"/>
                <a:gd name="connsiteY42" fmla="*/ 1547385 h 5246601"/>
                <a:gd name="connsiteX43" fmla="*/ 0 w 7981507"/>
                <a:gd name="connsiteY43" fmla="*/ 682216 h 52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81507" h="5246601" extrusionOk="0">
                  <a:moveTo>
                    <a:pt x="0" y="682216"/>
                  </a:moveTo>
                  <a:cubicBezTo>
                    <a:pt x="-51689" y="351981"/>
                    <a:pt x="297810" y="39636"/>
                    <a:pt x="682216" y="0"/>
                  </a:cubicBezTo>
                  <a:cubicBezTo>
                    <a:pt x="853086" y="-62903"/>
                    <a:pt x="1156595" y="1231"/>
                    <a:pt x="1365980" y="0"/>
                  </a:cubicBezTo>
                  <a:cubicBezTo>
                    <a:pt x="1575365" y="-1231"/>
                    <a:pt x="1798942" y="52273"/>
                    <a:pt x="1917403" y="0"/>
                  </a:cubicBezTo>
                  <a:cubicBezTo>
                    <a:pt x="2035864" y="-52273"/>
                    <a:pt x="2178701" y="15696"/>
                    <a:pt x="2336485" y="0"/>
                  </a:cubicBezTo>
                  <a:cubicBezTo>
                    <a:pt x="2494269" y="-15696"/>
                    <a:pt x="2746646" y="755"/>
                    <a:pt x="2887908" y="0"/>
                  </a:cubicBezTo>
                  <a:cubicBezTo>
                    <a:pt x="3029170" y="-755"/>
                    <a:pt x="3103957" y="40196"/>
                    <a:pt x="3240818" y="0"/>
                  </a:cubicBezTo>
                  <a:cubicBezTo>
                    <a:pt x="3377679" y="-40196"/>
                    <a:pt x="3583135" y="29404"/>
                    <a:pt x="3726071" y="0"/>
                  </a:cubicBezTo>
                  <a:cubicBezTo>
                    <a:pt x="3869007" y="-29404"/>
                    <a:pt x="4080927" y="5844"/>
                    <a:pt x="4277493" y="0"/>
                  </a:cubicBezTo>
                  <a:cubicBezTo>
                    <a:pt x="4474059" y="-5844"/>
                    <a:pt x="4598838" y="35454"/>
                    <a:pt x="4828916" y="0"/>
                  </a:cubicBezTo>
                  <a:cubicBezTo>
                    <a:pt x="5058994" y="-35454"/>
                    <a:pt x="5175088" y="10890"/>
                    <a:pt x="5446510" y="0"/>
                  </a:cubicBezTo>
                  <a:cubicBezTo>
                    <a:pt x="5717932" y="-10890"/>
                    <a:pt x="5763589" y="15575"/>
                    <a:pt x="5865591" y="0"/>
                  </a:cubicBezTo>
                  <a:cubicBezTo>
                    <a:pt x="5967593" y="-15575"/>
                    <a:pt x="6244490" y="47409"/>
                    <a:pt x="6350844" y="0"/>
                  </a:cubicBezTo>
                  <a:cubicBezTo>
                    <a:pt x="6457198" y="-47409"/>
                    <a:pt x="7081124" y="11747"/>
                    <a:pt x="7299291" y="0"/>
                  </a:cubicBezTo>
                  <a:cubicBezTo>
                    <a:pt x="7678075" y="-90791"/>
                    <a:pt x="8040291" y="329368"/>
                    <a:pt x="7981507" y="682216"/>
                  </a:cubicBezTo>
                  <a:cubicBezTo>
                    <a:pt x="8016252" y="801216"/>
                    <a:pt x="7936269" y="905749"/>
                    <a:pt x="7981507" y="1120347"/>
                  </a:cubicBezTo>
                  <a:cubicBezTo>
                    <a:pt x="8026745" y="1334945"/>
                    <a:pt x="7954406" y="1514667"/>
                    <a:pt x="7981507" y="1752585"/>
                  </a:cubicBezTo>
                  <a:cubicBezTo>
                    <a:pt x="8008608" y="1990503"/>
                    <a:pt x="7947571" y="2231321"/>
                    <a:pt x="7981507" y="2384824"/>
                  </a:cubicBezTo>
                  <a:cubicBezTo>
                    <a:pt x="8015443" y="2538327"/>
                    <a:pt x="7952664" y="2690360"/>
                    <a:pt x="7981507" y="2861777"/>
                  </a:cubicBezTo>
                  <a:cubicBezTo>
                    <a:pt x="8010350" y="3033194"/>
                    <a:pt x="7912781" y="3247572"/>
                    <a:pt x="7981507" y="3494016"/>
                  </a:cubicBezTo>
                  <a:cubicBezTo>
                    <a:pt x="8050233" y="3740460"/>
                    <a:pt x="7977432" y="3773141"/>
                    <a:pt x="7981507" y="3970968"/>
                  </a:cubicBezTo>
                  <a:cubicBezTo>
                    <a:pt x="7985582" y="4168795"/>
                    <a:pt x="7958118" y="4388007"/>
                    <a:pt x="7981507" y="4564385"/>
                  </a:cubicBezTo>
                  <a:cubicBezTo>
                    <a:pt x="8021858" y="4932162"/>
                    <a:pt x="7568925" y="5222439"/>
                    <a:pt x="7299291" y="5246601"/>
                  </a:cubicBezTo>
                  <a:cubicBezTo>
                    <a:pt x="7169028" y="5258393"/>
                    <a:pt x="7067106" y="5200240"/>
                    <a:pt x="6880210" y="5246601"/>
                  </a:cubicBezTo>
                  <a:cubicBezTo>
                    <a:pt x="6693314" y="5292962"/>
                    <a:pt x="6527340" y="5212632"/>
                    <a:pt x="6394957" y="5246601"/>
                  </a:cubicBezTo>
                  <a:cubicBezTo>
                    <a:pt x="6262574" y="5280570"/>
                    <a:pt x="6187542" y="5235549"/>
                    <a:pt x="6042047" y="5246601"/>
                  </a:cubicBezTo>
                  <a:cubicBezTo>
                    <a:pt x="5896552" y="5257653"/>
                    <a:pt x="5812868" y="5230514"/>
                    <a:pt x="5689136" y="5246601"/>
                  </a:cubicBezTo>
                  <a:cubicBezTo>
                    <a:pt x="5565404" y="5262688"/>
                    <a:pt x="5361235" y="5240988"/>
                    <a:pt x="5270055" y="5246601"/>
                  </a:cubicBezTo>
                  <a:cubicBezTo>
                    <a:pt x="5178875" y="5252214"/>
                    <a:pt x="5030319" y="5227278"/>
                    <a:pt x="4917144" y="5246601"/>
                  </a:cubicBezTo>
                  <a:cubicBezTo>
                    <a:pt x="4803969" y="5265924"/>
                    <a:pt x="4470304" y="5189874"/>
                    <a:pt x="4233380" y="5246601"/>
                  </a:cubicBezTo>
                  <a:cubicBezTo>
                    <a:pt x="3996456" y="5303328"/>
                    <a:pt x="3946377" y="5205790"/>
                    <a:pt x="3814298" y="5246601"/>
                  </a:cubicBezTo>
                  <a:cubicBezTo>
                    <a:pt x="3682219" y="5287412"/>
                    <a:pt x="3466296" y="5174275"/>
                    <a:pt x="3196705" y="5246601"/>
                  </a:cubicBezTo>
                  <a:cubicBezTo>
                    <a:pt x="2927114" y="5318927"/>
                    <a:pt x="2916966" y="5232339"/>
                    <a:pt x="2843794" y="5246601"/>
                  </a:cubicBezTo>
                  <a:cubicBezTo>
                    <a:pt x="2770622" y="5260863"/>
                    <a:pt x="2523206" y="5239731"/>
                    <a:pt x="2292371" y="5246601"/>
                  </a:cubicBezTo>
                  <a:cubicBezTo>
                    <a:pt x="2061536" y="5253471"/>
                    <a:pt x="1808027" y="5229977"/>
                    <a:pt x="1674777" y="5246601"/>
                  </a:cubicBezTo>
                  <a:cubicBezTo>
                    <a:pt x="1541527" y="5263225"/>
                    <a:pt x="1113691" y="5134873"/>
                    <a:pt x="682216" y="5246601"/>
                  </a:cubicBezTo>
                  <a:cubicBezTo>
                    <a:pt x="237185" y="5192232"/>
                    <a:pt x="-18020" y="4979923"/>
                    <a:pt x="0" y="4564385"/>
                  </a:cubicBezTo>
                  <a:cubicBezTo>
                    <a:pt x="-19477" y="4443183"/>
                    <a:pt x="12805" y="4324272"/>
                    <a:pt x="0" y="4126254"/>
                  </a:cubicBezTo>
                  <a:cubicBezTo>
                    <a:pt x="-12805" y="3928236"/>
                    <a:pt x="567" y="3782717"/>
                    <a:pt x="0" y="3610481"/>
                  </a:cubicBezTo>
                  <a:cubicBezTo>
                    <a:pt x="-567" y="3438245"/>
                    <a:pt x="29060" y="3232781"/>
                    <a:pt x="0" y="3094707"/>
                  </a:cubicBezTo>
                  <a:cubicBezTo>
                    <a:pt x="-29060" y="2956633"/>
                    <a:pt x="55423" y="2776451"/>
                    <a:pt x="0" y="2617755"/>
                  </a:cubicBezTo>
                  <a:cubicBezTo>
                    <a:pt x="-55423" y="2459059"/>
                    <a:pt x="6457" y="2241815"/>
                    <a:pt x="0" y="2140802"/>
                  </a:cubicBezTo>
                  <a:cubicBezTo>
                    <a:pt x="-6457" y="2039789"/>
                    <a:pt x="21454" y="1674850"/>
                    <a:pt x="0" y="1547385"/>
                  </a:cubicBezTo>
                  <a:cubicBezTo>
                    <a:pt x="-21454" y="1419920"/>
                    <a:pt x="40662" y="877950"/>
                    <a:pt x="0" y="682216"/>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xmlns="" id="{8E674F7F-A905-4430-A69C-AE2F9D078E93}"/>
              </a:ext>
            </a:extLst>
          </p:cNvPr>
          <p:cNvPicPr>
            <a:picLocks noChangeAspect="1"/>
          </p:cNvPicPr>
          <p:nvPr/>
        </p:nvPicPr>
        <p:blipFill>
          <a:blip r:embed="rId5"/>
          <a:stretch>
            <a:fillRect/>
          </a:stretch>
        </p:blipFill>
        <p:spPr>
          <a:xfrm>
            <a:off x="2168578" y="662339"/>
            <a:ext cx="3918036" cy="1024217"/>
          </a:xfrm>
          <a:prstGeom prst="rect">
            <a:avLst/>
          </a:prstGeom>
        </p:spPr>
      </p:pic>
      <p:pic>
        <p:nvPicPr>
          <p:cNvPr id="347" name="Picture 346">
            <a:extLst>
              <a:ext uri="{FF2B5EF4-FFF2-40B4-BE49-F238E27FC236}">
                <a16:creationId xmlns:a16="http://schemas.microsoft.com/office/drawing/2014/main" xmlns="" id="{0652D8D7-64DD-4FC9-9973-A39655D5085B}"/>
              </a:ext>
            </a:extLst>
          </p:cNvPr>
          <p:cNvPicPr>
            <a:picLocks noChangeAspect="1"/>
          </p:cNvPicPr>
          <p:nvPr/>
        </p:nvPicPr>
        <p:blipFill>
          <a:blip r:embed="rId6"/>
          <a:stretch>
            <a:fillRect/>
          </a:stretch>
        </p:blipFill>
        <p:spPr>
          <a:xfrm>
            <a:off x="565792" y="1851418"/>
            <a:ext cx="7840136" cy="4029805"/>
          </a:xfrm>
          <a:prstGeom prst="rect">
            <a:avLst/>
          </a:prstGeom>
        </p:spPr>
      </p:pic>
      <p:pic>
        <p:nvPicPr>
          <p:cNvPr id="352" name="Picture 351">
            <a:extLst>
              <a:ext uri="{FF2B5EF4-FFF2-40B4-BE49-F238E27FC236}">
                <a16:creationId xmlns:a16="http://schemas.microsoft.com/office/drawing/2014/main" xmlns="" id="{43160503-98D4-7A81-02C9-CD330DC84513}"/>
              </a:ext>
            </a:extLst>
          </p:cNvPr>
          <p:cNvPicPr>
            <a:picLocks noChangeAspect="1"/>
          </p:cNvPicPr>
          <p:nvPr/>
        </p:nvPicPr>
        <p:blipFill>
          <a:blip r:embed="rId7"/>
          <a:stretch>
            <a:fillRect/>
          </a:stretch>
        </p:blipFill>
        <p:spPr>
          <a:xfrm rot="20716160">
            <a:off x="371498" y="1396462"/>
            <a:ext cx="2145978" cy="1182727"/>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2"/>
                                        </p:tgtEl>
                                        <p:attrNameLst>
                                          <p:attrName>style.visibility</p:attrName>
                                        </p:attrNameLst>
                                      </p:cBhvr>
                                      <p:to>
                                        <p:strVal val="visible"/>
                                      </p:to>
                                    </p:set>
                                    <p:animEffect transition="in" filter="barn(inVertical)">
                                      <p:cBhvr>
                                        <p:cTn id="25" dur="500"/>
                                        <p:tgtEl>
                                          <p:spTgt spid="352"/>
                                        </p:tgtEl>
                                      </p:cBhvr>
                                    </p:animEffect>
                                  </p:childTnLst>
                                </p:cTn>
                              </p:par>
                              <p:par>
                                <p:cTn id="26" presetID="16" presetClass="entr" presetSubtype="21" fill="hold" nodeType="with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barn(inVertical)">
                                      <p:cBhvr>
                                        <p:cTn id="28"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xmlns="" id="{27C3EC41-2384-5185-D80E-511BED07CF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485" y="2859370"/>
            <a:ext cx="3741528" cy="3998630"/>
          </a:xfrm>
          <a:prstGeom prst="rect">
            <a:avLst/>
          </a:prstGeom>
        </p:spPr>
      </p:pic>
      <p:sp>
        <p:nvSpPr>
          <p:cNvPr id="4" name="Rounded Rectangle 12">
            <a:extLst>
              <a:ext uri="{FF2B5EF4-FFF2-40B4-BE49-F238E27FC236}">
                <a16:creationId xmlns:a16="http://schemas.microsoft.com/office/drawing/2014/main" xmlns="" id="{6D16EF1D-E071-A6F1-638C-637D9D7A8901}"/>
              </a:ext>
            </a:extLst>
          </p:cNvPr>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Em thường nói gì khi gặp gỡ hoặc tạm biệt một người mà em yêu quý?</a:t>
            </a:r>
          </a:p>
        </p:txBody>
      </p:sp>
    </p:spTree>
    <p:extLst>
      <p:ext uri="{BB962C8B-B14F-4D97-AF65-F5344CB8AC3E}">
        <p14:creationId xmlns:p14="http://schemas.microsoft.com/office/powerpoint/2010/main" val="18941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2013</Words>
  <Application>Microsoft Office PowerPoint</Application>
  <PresentationFormat>Custom</PresentationFormat>
  <Paragraphs>84</Paragraphs>
  <Slides>36</Slides>
  <Notes>11</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1_Office Theme</vt:lpstr>
      <vt:lpstr>Office 主题</vt:lpstr>
      <vt:lpstr>1_包图主题2</vt:lpstr>
      <vt:lpstr>Office Theme</vt:lpstr>
      <vt:lpstr>2_Office Theme</vt:lpstr>
      <vt:lpstr>1_Pool Party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27</cp:revision>
  <dcterms:created xsi:type="dcterms:W3CDTF">2023-08-10T10:16:49Z</dcterms:created>
  <dcterms:modified xsi:type="dcterms:W3CDTF">2024-11-26T07:55:52Z</dcterms:modified>
</cp:coreProperties>
</file>