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7"/>
  </p:notesMasterIdLst>
  <p:sldIdLst>
    <p:sldId id="256" r:id="rId5"/>
    <p:sldId id="258" r:id="rId6"/>
    <p:sldId id="323" r:id="rId7"/>
    <p:sldId id="324" r:id="rId8"/>
    <p:sldId id="328" r:id="rId9"/>
    <p:sldId id="329" r:id="rId10"/>
    <p:sldId id="330" r:id="rId11"/>
    <p:sldId id="331" r:id="rId12"/>
    <p:sldId id="332" r:id="rId13"/>
    <p:sldId id="336" r:id="rId14"/>
    <p:sldId id="274" r:id="rId15"/>
    <p:sldId id="355" r:id="rId16"/>
    <p:sldId id="356" r:id="rId17"/>
    <p:sldId id="357" r:id="rId18"/>
    <p:sldId id="366" r:id="rId19"/>
    <p:sldId id="367" r:id="rId20"/>
    <p:sldId id="368" r:id="rId21"/>
    <p:sldId id="369" r:id="rId22"/>
    <p:sldId id="370" r:id="rId23"/>
    <p:sldId id="346" r:id="rId24"/>
    <p:sldId id="371" r:id="rId25"/>
    <p:sldId id="372" r:id="rId26"/>
    <p:sldId id="373" r:id="rId27"/>
    <p:sldId id="374" r:id="rId28"/>
    <p:sldId id="2007577186" r:id="rId29"/>
    <p:sldId id="2007577187" r:id="rId30"/>
    <p:sldId id="348" r:id="rId31"/>
    <p:sldId id="2007577188" r:id="rId32"/>
    <p:sldId id="2007577183" r:id="rId33"/>
    <p:sldId id="2007577184" r:id="rId34"/>
    <p:sldId id="347" r:id="rId35"/>
    <p:sldId id="20075771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339" autoAdjust="0"/>
  </p:normalViewPr>
  <p:slideViewPr>
    <p:cSldViewPr snapToGrid="0">
      <p:cViewPr varScale="1">
        <p:scale>
          <a:sx n="65" d="100"/>
          <a:sy n="65" d="100"/>
        </p:scale>
        <p:origin x="-93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20</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27</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xmlns=""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xmlns=""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xmlns=""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xmlns=""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xmlns=""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xmlns=""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xmlns=""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xmlns=""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2024/11/26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xmlns=""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xmlns=""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xmlns=""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xmlns=""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xmlns=""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xmlns=""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xmlns=""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xmlns=""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xmlns=""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xmlns=""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xmlns=""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2024/11/26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2024/11/26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2024/11/26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xmlns=""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xmlns=""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xmlns=""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xmlns=""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2024/11/26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2024/11/26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xmlns="" id="{9D68AEC6-C412-6E22-62F0-18C3BB0AAE1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3683358F-EEEF-7462-AF81-C82325B49AC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2024/11/26</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7.png"/><Relationship Id="rId3" Type="http://schemas.openxmlformats.org/officeDocument/2006/relationships/image" Target="../media/image11.png"/><Relationship Id="rId7" Type="http://schemas.openxmlformats.org/officeDocument/2006/relationships/image" Target="../media/image44.png"/><Relationship Id="rId12"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3.png"/><Relationship Id="rId11" Type="http://schemas.openxmlformats.org/officeDocument/2006/relationships/image" Target="../media/image20.emf"/><Relationship Id="rId5" Type="http://schemas.openxmlformats.org/officeDocument/2006/relationships/image" Target="../media/image28.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4.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6.sv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emf"/><Relationship Id="rId7" Type="http://schemas.openxmlformats.org/officeDocument/2006/relationships/image" Target="../media/image23.emf"/><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2.png"/><Relationship Id="rId4" Type="http://schemas.openxmlformats.org/officeDocument/2006/relationships/image" Target="../media/image21.emf"/></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0.xm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slideLayout" Target="../slideLayouts/slideLayout36.xml"/><Relationship Id="rId1" Type="http://schemas.openxmlformats.org/officeDocument/2006/relationships/tags" Target="../tags/tag86.xml"/><Relationship Id="rId6" Type="http://schemas.openxmlformats.org/officeDocument/2006/relationships/image" Target="../media/image62.png"/><Relationship Id="rId11" Type="http://schemas.microsoft.com/office/2007/relationships/hdphoto" Target="../media/hdphoto1.wdp"/><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1.xml"/><Relationship Id="rId7" Type="http://schemas.openxmlformats.org/officeDocument/2006/relationships/image" Target="../media/image64.png"/><Relationship Id="rId2" Type="http://schemas.openxmlformats.org/officeDocument/2006/relationships/slideLayout" Target="../slideLayouts/slideLayout36.xml"/><Relationship Id="rId1" Type="http://schemas.openxmlformats.org/officeDocument/2006/relationships/tags" Target="../tags/tag87.xml"/><Relationship Id="rId6" Type="http://schemas.openxmlformats.org/officeDocument/2006/relationships/image" Target="../media/image63.png"/><Relationship Id="rId11" Type="http://schemas.openxmlformats.org/officeDocument/2006/relationships/image" Target="../media/image69.png"/><Relationship Id="rId5" Type="http://schemas.openxmlformats.org/officeDocument/2006/relationships/image" Target="../media/image61.png"/><Relationship Id="rId10" Type="http://schemas.microsoft.com/office/2007/relationships/hdphoto" Target="../media/hdphoto2.wdp"/><Relationship Id="rId4" Type="http://schemas.openxmlformats.org/officeDocument/2006/relationships/image" Target="../media/image60.png"/><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slideLayout" Target="../slideLayouts/slideLayout12.xml"/><Relationship Id="rId7" Type="http://schemas.openxmlformats.org/officeDocument/2006/relationships/image" Target="../media/image3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6.jpg"/><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xmlns="" id="{9CD618EA-B0BE-13E2-07F9-39CF92566AE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xmlns=""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xmlns=""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sp>
        <p:nvSpPr>
          <p:cNvPr id="11" name="TextBox 10">
            <a:extLst>
              <a:ext uri="{FF2B5EF4-FFF2-40B4-BE49-F238E27FC236}">
                <a16:creationId xmlns:a16="http://schemas.microsoft.com/office/drawing/2014/main" xmlns="" id="{E51DE62C-B5F0-2371-BD2A-535C2565B922}"/>
              </a:ext>
            </a:extLst>
          </p:cNvPr>
          <p:cNvSpPr txBox="1"/>
          <p:nvPr/>
        </p:nvSpPr>
        <p:spPr>
          <a:xfrm>
            <a:off x="4438650" y="200025"/>
            <a:ext cx="5648325" cy="584775"/>
          </a:xfrm>
          <a:prstGeom prst="rect">
            <a:avLst/>
          </a:prstGeom>
          <a:noFill/>
        </p:spPr>
        <p:txBody>
          <a:bodyPr wrap="square" rtlCol="0">
            <a:spAutoFit/>
          </a:bodyPr>
          <a:lstStyle/>
          <a:p>
            <a:r>
              <a:rPr lang="en-US" sz="3200" dirty="0" err="1">
                <a:solidFill>
                  <a:srgbClr val="002060"/>
                </a:solidFill>
              </a:rPr>
              <a:t>Thứ</a:t>
            </a:r>
            <a:r>
              <a:rPr lang="en-US" sz="3200" dirty="0">
                <a:solidFill>
                  <a:srgbClr val="002060"/>
                </a:solidFill>
              </a:rPr>
              <a:t>….</a:t>
            </a:r>
            <a:r>
              <a:rPr lang="en-US" sz="3200" dirty="0" err="1">
                <a:solidFill>
                  <a:srgbClr val="002060"/>
                </a:solidFill>
              </a:rPr>
              <a:t>ngày</a:t>
            </a:r>
            <a:r>
              <a:rPr lang="en-US" sz="3200" dirty="0">
                <a:solidFill>
                  <a:srgbClr val="002060"/>
                </a:solidFill>
              </a:rPr>
              <a:t>….</a:t>
            </a:r>
            <a:r>
              <a:rPr lang="en-US" sz="3200" dirty="0" err="1">
                <a:solidFill>
                  <a:srgbClr val="002060"/>
                </a:solidFill>
              </a:rPr>
              <a:t>tháng</a:t>
            </a:r>
            <a:r>
              <a:rPr lang="en-US" sz="3200" dirty="0">
                <a:solidFill>
                  <a:srgbClr val="002060"/>
                </a:solidFill>
              </a:rPr>
              <a:t>…..</a:t>
            </a:r>
            <a:r>
              <a:rPr lang="en-US" sz="3200" dirty="0" err="1">
                <a:solidFill>
                  <a:srgbClr val="002060"/>
                </a:solidFill>
              </a:rPr>
              <a:t>năm</a:t>
            </a:r>
            <a:r>
              <a:rPr lang="en-US" sz="3200" dirty="0">
                <a:solidFill>
                  <a:srgbClr val="002060"/>
                </a:solidFill>
              </a:rPr>
              <a:t>….</a:t>
            </a:r>
          </a:p>
        </p:txBody>
      </p:sp>
      <p:grpSp>
        <p:nvGrpSpPr>
          <p:cNvPr id="13" name="Group 12">
            <a:extLst>
              <a:ext uri="{FF2B5EF4-FFF2-40B4-BE49-F238E27FC236}">
                <a16:creationId xmlns:a16="http://schemas.microsoft.com/office/drawing/2014/main" xmlns=""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xmlns=""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a:extLst>
                <a:ext uri="{FF2B5EF4-FFF2-40B4-BE49-F238E27FC236}">
                  <a16:creationId xmlns:a16="http://schemas.microsoft.com/office/drawing/2014/main" xmlns="" id="{4C22A1D4-389B-2730-3ED7-0F83BF79A152}"/>
                </a:ext>
              </a:extLst>
            </p:cNvPr>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xmlns="" id="{6DA1927F-9808-8556-F6CD-E952556E841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9653176" y="3466215"/>
            <a:ext cx="2538824" cy="3287010"/>
          </a:xfrm>
          <a:prstGeom prst="rect">
            <a:avLst/>
          </a:prstGeom>
        </p:spPr>
      </p:pic>
      <p:pic>
        <p:nvPicPr>
          <p:cNvPr id="19" name="Picture 18">
            <a:extLst>
              <a:ext uri="{FF2B5EF4-FFF2-40B4-BE49-F238E27FC236}">
                <a16:creationId xmlns:a16="http://schemas.microsoft.com/office/drawing/2014/main" xmlns="" id="{D0419D96-F095-3E07-F7AF-34FBBCDBA49D}"/>
              </a:ext>
            </a:extLst>
          </p:cNvPr>
          <p:cNvPicPr>
            <a:picLocks noChangeAspect="1"/>
          </p:cNvPicPr>
          <p:nvPr/>
        </p:nvPicPr>
        <p:blipFill>
          <a:blip r:embed="rId11"/>
          <a:stretch>
            <a:fillRect/>
          </a:stretch>
        </p:blipFill>
        <p:spPr>
          <a:xfrm>
            <a:off x="3143366" y="2045081"/>
            <a:ext cx="6587646" cy="3146044"/>
          </a:xfrm>
          <a:prstGeom prst="rect">
            <a:avLst/>
          </a:prstGeom>
        </p:spPr>
      </p:pic>
    </p:spTree>
    <p:extLst>
      <p:ext uri="{BB962C8B-B14F-4D97-AF65-F5344CB8AC3E}">
        <p14:creationId xmlns:p14="http://schemas.microsoft.com/office/powerpoint/2010/main" val="28420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60" fill="hold">
                                          <p:stCondLst>
                                            <p:cond delay="0"/>
                                          </p:stCondLst>
                                        </p:cTn>
                                        <p:tgtEl>
                                          <p:spTgt spid="13"/>
                                        </p:tgtEl>
                                        <p:attrNameLst>
                                          <p:attrName>r</p:attrName>
                                        </p:attrNameLst>
                                      </p:cBhvr>
                                    </p:animRot>
                                    <p:animRot by="-240000">
                                      <p:cBhvr>
                                        <p:cTn id="28" dur="320" fill="hold">
                                          <p:stCondLst>
                                            <p:cond delay="320"/>
                                          </p:stCondLst>
                                        </p:cTn>
                                        <p:tgtEl>
                                          <p:spTgt spid="13"/>
                                        </p:tgtEl>
                                        <p:attrNameLst>
                                          <p:attrName>r</p:attrName>
                                        </p:attrNameLst>
                                      </p:cBhvr>
                                    </p:animRot>
                                    <p:animRot by="240000">
                                      <p:cBhvr>
                                        <p:cTn id="29" dur="320" fill="hold">
                                          <p:stCondLst>
                                            <p:cond delay="640"/>
                                          </p:stCondLst>
                                        </p:cTn>
                                        <p:tgtEl>
                                          <p:spTgt spid="13"/>
                                        </p:tgtEl>
                                        <p:attrNameLst>
                                          <p:attrName>r</p:attrName>
                                        </p:attrNameLst>
                                      </p:cBhvr>
                                    </p:animRot>
                                    <p:animRot by="-240000">
                                      <p:cBhvr>
                                        <p:cTn id="30" dur="320" fill="hold">
                                          <p:stCondLst>
                                            <p:cond delay="960"/>
                                          </p:stCondLst>
                                        </p:cTn>
                                        <p:tgtEl>
                                          <p:spTgt spid="13"/>
                                        </p:tgtEl>
                                        <p:attrNameLst>
                                          <p:attrName>r</p:attrName>
                                        </p:attrNameLst>
                                      </p:cBhvr>
                                    </p:animRot>
                                    <p:animRot by="120000">
                                      <p:cBhvr>
                                        <p:cTn id="31" dur="320" fill="hold">
                                          <p:stCondLst>
                                            <p:cond delay="1280"/>
                                          </p:stCondLst>
                                        </p:cTn>
                                        <p:tgtEl>
                                          <p:spTgt spid="13"/>
                                        </p:tgtEl>
                                        <p:attrNameLst>
                                          <p:attrName>r</p:attrName>
                                        </p:attrNameLst>
                                      </p:cBhvr>
                                    </p:animRot>
                                  </p:childTnLst>
                                </p:cTn>
                              </p:par>
                              <p:par>
                                <p:cTn id="32" presetID="32" presetClass="emph" presetSubtype="0" fill="hold" nodeType="withEffect">
                                  <p:stCondLst>
                                    <p:cond delay="0"/>
                                  </p:stCondLst>
                                  <p:childTnLst>
                                    <p:animRot by="120000">
                                      <p:cBhvr>
                                        <p:cTn id="33" dur="220" fill="hold">
                                          <p:stCondLst>
                                            <p:cond delay="0"/>
                                          </p:stCondLst>
                                        </p:cTn>
                                        <p:tgtEl>
                                          <p:spTgt spid="16"/>
                                        </p:tgtEl>
                                        <p:attrNameLst>
                                          <p:attrName>r</p:attrName>
                                        </p:attrNameLst>
                                      </p:cBhvr>
                                    </p:animRot>
                                    <p:animRot by="-240000">
                                      <p:cBhvr>
                                        <p:cTn id="34" dur="440" fill="hold">
                                          <p:stCondLst>
                                            <p:cond delay="440"/>
                                          </p:stCondLst>
                                        </p:cTn>
                                        <p:tgtEl>
                                          <p:spTgt spid="16"/>
                                        </p:tgtEl>
                                        <p:attrNameLst>
                                          <p:attrName>r</p:attrName>
                                        </p:attrNameLst>
                                      </p:cBhvr>
                                    </p:animRot>
                                    <p:animRot by="240000">
                                      <p:cBhvr>
                                        <p:cTn id="35" dur="440" fill="hold">
                                          <p:stCondLst>
                                            <p:cond delay="880"/>
                                          </p:stCondLst>
                                        </p:cTn>
                                        <p:tgtEl>
                                          <p:spTgt spid="16"/>
                                        </p:tgtEl>
                                        <p:attrNameLst>
                                          <p:attrName>r</p:attrName>
                                        </p:attrNameLst>
                                      </p:cBhvr>
                                    </p:animRot>
                                    <p:animRot by="-240000">
                                      <p:cBhvr>
                                        <p:cTn id="36" dur="440" fill="hold">
                                          <p:stCondLst>
                                            <p:cond delay="1320"/>
                                          </p:stCondLst>
                                        </p:cTn>
                                        <p:tgtEl>
                                          <p:spTgt spid="16"/>
                                        </p:tgtEl>
                                        <p:attrNameLst>
                                          <p:attrName>r</p:attrName>
                                        </p:attrNameLst>
                                      </p:cBhvr>
                                    </p:animRot>
                                    <p:animRot by="120000">
                                      <p:cBhvr>
                                        <p:cTn id="37" dur="440" fill="hold">
                                          <p:stCondLst>
                                            <p:cond delay="176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xmlns=""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xmlns=""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xmlns=""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xmlns=""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xmlns=""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xmlns=""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xmlns=""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xmlns=""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xmlns=""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xmlns=""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xmlns=""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xmlns=""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xmlns=""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xmlns=""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xmlns=""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xmlns=""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xmlns=""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xmlns=""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xmlns=""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xmlns=""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xmlns=""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xmlns=""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xmlns=""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xmlns=""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xmlns=""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xmlns=""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xmlns=""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xmlns=""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xmlns=""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xmlns=""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xmlns=""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xmlns=""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xmlns=""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xmlns=""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xmlns=""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xmlns=""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xmlns=""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xmlns=""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xmlns=""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xmlns=""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xmlns=""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xmlns=""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xmlns=""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xmlns=""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xmlns=""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xmlns=""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xmlns=""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xmlns=""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xmlns=""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xmlns=""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xmlns=""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xmlns=""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xmlns=""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xmlns=""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xmlns=""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xmlns=""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xmlns=""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xmlns=""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xmlns=""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xmlns=""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xmlns=""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xmlns=""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xmlns=""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xmlns=""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xmlns=""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xmlns=""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xmlns=""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xmlns=""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xmlns=""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xmlns=""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xmlns=""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xmlns=""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xmlns=""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xmlns=""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xmlns=""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xmlns=""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xmlns=""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xmlns=""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xmlns=""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xmlns=""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xmlns="" id="{119E9DA6-14F3-D805-3CC9-3482C6DD47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xmlns=""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xmlns=""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xmlns=""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xmlns="" id="{AC712FA1-274F-F363-F2F1-E01982DC692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xmlns=""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xmlns=""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xmlns=""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xmlns=""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xmlns=""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xmlns=""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xmlns=""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xmlns=""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xmlns=""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xmlns=""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xmlns=""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xmlns=""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xmlns=""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xmlns=""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xmlns=""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xmlns=""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xmlns=""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xmlns=""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xmlns=""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xmlns=""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xmlns="" id="{4A613FD7-562B-3662-BE60-EAF15358F3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xmlns=""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xmlns=""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xmlns=""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xmlns=""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xmlns=""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xmlns=""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xmlns=""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xmlns=""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xmlns=""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xmlns=""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xmlns=""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xmlns=""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xmlns=""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xmlns=""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xmlns=""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xmlns=""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xmlns=""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xmlns="" id="{C60ABAD7-5AF5-95EA-3B66-FB82DDE4B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xmlns=""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xmlns=""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xmlns=""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xmlns=""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xmlns=""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xmlns=""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xmlns=""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xmlns="" id="{3A1495EC-3D8E-DB5E-F1CB-CC00375D08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xmlns=""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xmlns=""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xmlns=""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xmlns=""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xmlns=""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xmlns=""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xmlns=""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xmlns=""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xmlns=""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xmlns=""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xmlns=""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xmlns=""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xmlns=""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xmlns=""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xmlns=""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xmlns=""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xmlns=""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12" name="图片 13">
            <a:extLst>
              <a:ext uri="{FF2B5EF4-FFF2-40B4-BE49-F238E27FC236}">
                <a16:creationId xmlns:a16="http://schemas.microsoft.com/office/drawing/2014/main" xmlns="" id="{34FABB24-27CE-864D-3B92-0358FAA064E0}"/>
              </a:ext>
            </a:extLst>
          </p:cNvPr>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a:extLst>
              <a:ext uri="{FF2B5EF4-FFF2-40B4-BE49-F238E27FC236}">
                <a16:creationId xmlns:a16="http://schemas.microsoft.com/office/drawing/2014/main" xmlns="" id="{E2629F63-6CBA-EEFC-35AB-801B3D9BF008}"/>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a:extLst>
              <a:ext uri="{FF2B5EF4-FFF2-40B4-BE49-F238E27FC236}">
                <a16:creationId xmlns:a16="http://schemas.microsoft.com/office/drawing/2014/main" xmlns="" id="{A2FFA6B1-4E04-7A61-1AD6-0F92C0F6D4D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a16="http://schemas.microsoft.com/office/drawing/2014/main" xmlns="" id="{915EC59D-7EEA-66CC-7A3C-6B088FB6BC6B}"/>
              </a:ext>
            </a:extLst>
          </p:cNvPr>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a:extLst>
              <a:ext uri="{FF2B5EF4-FFF2-40B4-BE49-F238E27FC236}">
                <a16:creationId xmlns:a16="http://schemas.microsoft.com/office/drawing/2014/main" xmlns=""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a16="http://schemas.microsoft.com/office/drawing/2014/main" xmlns="" id="{F77A23DD-33A3-9A59-38A5-E009999BB7CE}"/>
              </a:ext>
            </a:extLst>
          </p:cNvPr>
          <p:cNvPicPr>
            <a:picLocks noChangeAspect="1"/>
          </p:cNvPicPr>
          <p:nvPr/>
        </p:nvPicPr>
        <p:blipFill>
          <a:blip r:embed="rId8"/>
          <a:stretch>
            <a:fillRect/>
          </a:stretch>
        </p:blipFill>
        <p:spPr>
          <a:xfrm>
            <a:off x="2447815" y="190500"/>
            <a:ext cx="7980550" cy="1204166"/>
          </a:xfrm>
          <a:prstGeom prst="rect">
            <a:avLst/>
          </a:prstGeom>
        </p:spPr>
      </p:pic>
    </p:spTree>
    <p:extLst>
      <p:ext uri="{BB962C8B-B14F-4D97-AF65-F5344CB8AC3E}">
        <p14:creationId xmlns:p14="http://schemas.microsoft.com/office/powerpoint/2010/main" val="25560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xmlns=""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xmlns=""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xmlns=""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xmlns=""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xmlns=""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xmlns=""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xmlns=""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xmlns=""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xmlns=""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xmlns=""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xmlns=""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xmlns=""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xmlns=""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xmlns=""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xmlns=""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xmlns=""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xmlns=""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xmlns=""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xmlns=""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xmlns=""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xmlns=""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xmlns=""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xmlns=""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xmlns=""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xmlns=""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xmlns=""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xmlns=""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xmlns=""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xmlns=""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xmlns=""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xmlns=""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xmlns=""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xmlns=""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xmlns=""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xmlns=""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xmlns=""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xmlns=""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xmlns=""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xmlns=""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xmlns=""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xmlns=""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xmlns=""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xmlns=""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xmlns=""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xmlns=""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xmlns=""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xmlns=""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xmlns=""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xmlns=""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xmlns=""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xmlns=""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xmlns=""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xmlns=""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xmlns=""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xmlns=""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xmlns=""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xmlns=""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xmlns=""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xmlns=""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xmlns=""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xmlns=""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xmlns=""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xmlns=""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xmlns=""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a16="http://schemas.microsoft.com/office/drawing/2014/main" xmlns="" id="{D880AF65-2498-D47B-D87E-3858920E57E5}"/>
              </a:ext>
            </a:extLst>
          </p:cNvPr>
          <p:cNvSpPr txBox="1"/>
          <p:nvPr/>
        </p:nvSpPr>
        <p:spPr>
          <a:xfrm>
            <a:off x="6419603" y="1396426"/>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9" name="TextBox 8">
            <a:extLst>
              <a:ext uri="{FF2B5EF4-FFF2-40B4-BE49-F238E27FC236}">
                <a16:creationId xmlns:a16="http://schemas.microsoft.com/office/drawing/2014/main" xmlns="" id="{BFFB231E-AD44-EC6A-CA88-339A5AD463C0}"/>
              </a:ext>
            </a:extLst>
          </p:cNvPr>
          <p:cNvSpPr txBox="1"/>
          <p:nvPr/>
        </p:nvSpPr>
        <p:spPr>
          <a:xfrm>
            <a:off x="6419602" y="2314227"/>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0" name="TextBox 9">
            <a:extLst>
              <a:ext uri="{FF2B5EF4-FFF2-40B4-BE49-F238E27FC236}">
                <a16:creationId xmlns:a16="http://schemas.microsoft.com/office/drawing/2014/main" xmlns="" id="{FEDC64B2-1803-3D36-EDF0-2A0F74481771}"/>
              </a:ext>
            </a:extLst>
          </p:cNvPr>
          <p:cNvSpPr txBox="1"/>
          <p:nvPr/>
        </p:nvSpPr>
        <p:spPr>
          <a:xfrm>
            <a:off x="6419602" y="3269305"/>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1" name="TextBox 10">
            <a:extLst>
              <a:ext uri="{FF2B5EF4-FFF2-40B4-BE49-F238E27FC236}">
                <a16:creationId xmlns:a16="http://schemas.microsoft.com/office/drawing/2014/main" xmlns="" id="{AAFAE36C-28BE-C173-36E5-83DF4A459323}"/>
              </a:ext>
            </a:extLst>
          </p:cNvPr>
          <p:cNvSpPr txBox="1"/>
          <p:nvPr/>
        </p:nvSpPr>
        <p:spPr>
          <a:xfrm>
            <a:off x="6419601" y="4224383"/>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2" name="TextBox 11">
            <a:extLst>
              <a:ext uri="{FF2B5EF4-FFF2-40B4-BE49-F238E27FC236}">
                <a16:creationId xmlns:a16="http://schemas.microsoft.com/office/drawing/2014/main" xmlns="" id="{C32F1302-A710-0ED3-359A-7190DE727CD9}"/>
              </a:ext>
            </a:extLst>
          </p:cNvPr>
          <p:cNvSpPr txBox="1"/>
          <p:nvPr/>
        </p:nvSpPr>
        <p:spPr>
          <a:xfrm>
            <a:off x="6419599" y="5179461"/>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pic>
        <p:nvPicPr>
          <p:cNvPr id="13" name="Picture 12" descr="A picture containing text&#10;&#10;Description automatically generated">
            <a:extLst>
              <a:ext uri="{FF2B5EF4-FFF2-40B4-BE49-F238E27FC236}">
                <a16:creationId xmlns:a16="http://schemas.microsoft.com/office/drawing/2014/main" xmlns=""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82E53AA6-436E-49FD-D77F-A22F5831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48920E81-E3EE-0CA3-7257-91DB7EC8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1567B355-9FC8-3A0B-C2C2-80FCF93A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CEE84657-65F1-E8EE-B920-95792C2E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a:extLst>
              <a:ext uri="{FF2B5EF4-FFF2-40B4-BE49-F238E27FC236}">
                <a16:creationId xmlns:a16="http://schemas.microsoft.com/office/drawing/2014/main" xmlns=""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xmlns="" id="{9CD618EA-B0BE-13E2-07F9-39CF92566A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xmlns=""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xmlns=""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xmlns=""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xmlns="" id="{6DA1927F-9808-8556-F6CD-E952556E841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a16="http://schemas.microsoft.com/office/drawing/2014/main" xmlns=""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xmlns=""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xmlns=""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xmlns=""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xmlns=""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xmlns=""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xmlns=""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xmlns=""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xmlns=""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xmlns=""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xmlns=""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xmlns=""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xmlns=""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xmlns=""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xmlns=""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xmlns=""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xmlns=""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xmlns=""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xmlns=""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xmlns=""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xmlns=""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xmlns="" id="{21053A31-F85F-0EE2-5D27-8C5CBBDF4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xmlns="" id="{06E2D5DF-754B-3BFE-72AA-8ECDA067ADB3}"/>
              </a:ext>
            </a:extLst>
          </p:cNvPr>
          <p:cNvPicPr>
            <a:picLocks noChangeAspect="1"/>
          </p:cNvPicPr>
          <p:nvPr/>
        </p:nvPicPr>
        <p:blipFill>
          <a:blip r:embed="rId7"/>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xmlns=""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xmlns=""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xmlns=""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xmlns=""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xmlns=""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xmlns=""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xmlns=""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xmlns=""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xmlns=""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6" name="TextBox1" r:id="rId2" imgW="3378240" imgH="1498680"/>
        </mc:Choice>
        <mc:Fallback>
          <p:control name="TextBox1" r:id="rId2" imgW="3378240" imgH="1498680">
            <p:pic>
              <p:nvPicPr>
                <p:cNvPr id="0" name="TextBox1"/>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8278813" y="482600"/>
                  <a:ext cx="3378200" cy="150018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4718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xmlns="" id="{8D3A0AB5-4E4E-B3C5-61BC-8F2D118E0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xmlns=""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xmlns=""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xmlns=""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xmlns=""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xmlns=""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xmlns=""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xmlns=""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xmlns=""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xmlns=""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xmlns=""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xmlns=""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xmlns=""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xmlns=""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xmlns=""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xmlns=""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xmlns=""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xmlns=""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xmlns=""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xmlns=""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xmlns=""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xmlns=""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xmlns=""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xmlns=""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xmlns=""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xmlns=""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xmlns=""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xmlns=""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xmlns=""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xmlns=""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xmlns=""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xmlns=""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xmlns=""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xmlns=""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xmlns=""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xmlns=""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xmlns=""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xmlns=""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xmlns=""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xmlns=""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xmlns=""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xmlns=""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xmlns=""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xmlns=""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xmlns=""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xmlns=""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xmlns=""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xmlns=""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xmlns=""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xmlns=""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xmlns=""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xmlns=""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xmlns=""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xmlns=""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xmlns=""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xmlns=""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xmlns=""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1428</Words>
  <Application>Microsoft Office PowerPoint</Application>
  <PresentationFormat>Custom</PresentationFormat>
  <Paragraphs>218</Paragraphs>
  <Slides>32</Slides>
  <Notes>21</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1_Office 主题​​</vt:lpstr>
      <vt:lpstr>2_Office 主题​​</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51</cp:revision>
  <dcterms:created xsi:type="dcterms:W3CDTF">2023-08-08T08:44:34Z</dcterms:created>
  <dcterms:modified xsi:type="dcterms:W3CDTF">2024-11-26T07:52:28Z</dcterms:modified>
</cp:coreProperties>
</file>