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5" d="100"/>
          <a:sy n="65" d="100"/>
        </p:scale>
        <p:origin x="-92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xmlns=""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11/26/2024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11/26/2024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xmlns="" id="{D38C4AFC-80AC-C904-0D7B-9D13CD3319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xmlns="" id="{36A771B8-5E83-F212-C0C5-AB9F6A6BA5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xmlns="" id="{96AEAF7E-3B9D-E09C-0BC2-955EB778B8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11/26/2024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xmlns="" id="{87A9026E-6FB5-C0EE-1EBC-44E70CCFB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6.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xmlns=""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xmlns=""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xmlns=""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xmlns=""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xmlns=""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xmlns=""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xmlns=""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xmlns=""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xmlns=""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xmlns=""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xmlns=""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xmlns=""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xmlns=""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xmlns=""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xmlns=""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xmlns=""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xmlns=""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xmlns=""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xmlns=""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822834"/>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xmlns="" val="3898462160"/>
                    </a:ext>
                  </a:extLst>
                </a:gridCol>
                <a:gridCol w="2216842">
                  <a:extLst>
                    <a:ext uri="{9D8B030D-6E8A-4147-A177-3AD203B41FA5}">
                      <a16:colId xmlns:a16="http://schemas.microsoft.com/office/drawing/2014/main" xmlns="" val="353251445"/>
                    </a:ext>
                  </a:extLst>
                </a:gridCol>
                <a:gridCol w="2138687">
                  <a:extLst>
                    <a:ext uri="{9D8B030D-6E8A-4147-A177-3AD203B41FA5}">
                      <a16:colId xmlns:a16="http://schemas.microsoft.com/office/drawing/2014/main" xmlns="" val="2474020917"/>
                    </a:ext>
                  </a:extLst>
                </a:gridCol>
                <a:gridCol w="2973989">
                  <a:extLst>
                    <a:ext uri="{9D8B030D-6E8A-4147-A177-3AD203B41FA5}">
                      <a16:colId xmlns:a16="http://schemas.microsoft.com/office/drawing/2014/main" xmlns="" val="1884751288"/>
                    </a:ext>
                  </a:extLst>
                </a:gridCol>
                <a:gridCol w="1913320">
                  <a:extLst>
                    <a:ext uri="{9D8B030D-6E8A-4147-A177-3AD203B41FA5}">
                      <a16:colId xmlns:a16="http://schemas.microsoft.com/office/drawing/2014/main" xmlns=""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xmlns=""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xmlns=""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xmlns=""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xmlns=""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xmlns=""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xmlns=""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xmlns=""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xmlns=""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xmlns=""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xmlns=""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xmlns=""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xmlns=""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xmlns=""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xmlns=""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xmlns=""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xmlns=""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xmlns="" val="3692381221"/>
                    </a:ext>
                  </a:extLst>
                </a:gridCol>
                <a:gridCol w="4960883">
                  <a:extLst>
                    <a:ext uri="{9D8B030D-6E8A-4147-A177-3AD203B41FA5}">
                      <a16:colId xmlns:a16="http://schemas.microsoft.com/office/drawing/2014/main" xmlns=""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xmlns=""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xmlns=""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xmlns=""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xmlns=""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xmlns=""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xmlns=""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xmlns=""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xmlns=""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xmlns=""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xmlns=""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xmlns=""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xmlns=""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xmlns=""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xmlns=""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xmlns=""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xmlns=""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xmlns=""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xmlns=""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xmlns=""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xmlns=""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xmlns=""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xmlns=""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xmlns="" val="3069983268"/>
                    </a:ext>
                  </a:extLst>
                </a:gridCol>
                <a:gridCol w="5638800">
                  <a:extLst>
                    <a:ext uri="{9D8B030D-6E8A-4147-A177-3AD203B41FA5}">
                      <a16:colId xmlns:a16="http://schemas.microsoft.com/office/drawing/2014/main" xmlns=""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94671248"/>
                  </a:ext>
                </a:extLst>
              </a:tr>
            </a:tbl>
          </a:graphicData>
        </a:graphic>
      </p:graphicFrame>
      <p:sp>
        <p:nvSpPr>
          <p:cNvPr id="7" name="TextBox 6">
            <a:extLst>
              <a:ext uri="{FF2B5EF4-FFF2-40B4-BE49-F238E27FC236}">
                <a16:creationId xmlns:a16="http://schemas.microsoft.com/office/drawing/2014/main" xmlns=""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xmlns=""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xmlns=""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xmlns=""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xmlns=""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xmlns=""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xmlns=""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xmlns=""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xmlns=""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xmlns=""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xmlns=""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xmlns=""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xmlns="" val="2967313350"/>
                    </a:ext>
                  </a:extLst>
                </a:gridCol>
                <a:gridCol w="4503683">
                  <a:extLst>
                    <a:ext uri="{9D8B030D-6E8A-4147-A177-3AD203B41FA5}">
                      <a16:colId xmlns:a16="http://schemas.microsoft.com/office/drawing/2014/main" xmlns=""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9680836"/>
                  </a:ext>
                </a:extLst>
              </a:tr>
            </a:tbl>
          </a:graphicData>
        </a:graphic>
      </p:graphicFrame>
      <p:sp>
        <p:nvSpPr>
          <p:cNvPr id="15" name="TextBox 14">
            <a:extLst>
              <a:ext uri="{FF2B5EF4-FFF2-40B4-BE49-F238E27FC236}">
                <a16:creationId xmlns:a16="http://schemas.microsoft.com/office/drawing/2014/main" xmlns=""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xmlns=""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xmlns=""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xmlns=""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xmlns=""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xmlns=""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xmlns=""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xmlns=""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xmlns=""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xmlns=""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xmlns=""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xmlns=""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xmlns=""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xmlns=""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xmlns=""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xmlns=""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xmlns=""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xmlns=""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xmlns=""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xmlns=""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xmlns=""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xmlns=""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xmlns=""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xmlns=""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xmlns=""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xmlns=""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xmlns=""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xmlns=""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xmlns=""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xmlns=""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xmlns=""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xmlns=""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xmlns=""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xmlns=""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xmlns=""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xmlns=""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xmlns=""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xmlns=""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xmlns=""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xmlns=""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xmlns=""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xmlns=""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2378</Words>
  <Application>Microsoft Office PowerPoint</Application>
  <PresentationFormat>Custom</PresentationFormat>
  <Paragraphs>127</Paragraphs>
  <Slides>36</Slides>
  <Notes>21</Notes>
  <HiddenSlides>0</HiddenSlides>
  <MMClips>0</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54</cp:revision>
  <dcterms:created xsi:type="dcterms:W3CDTF">2023-08-06T03:04:44Z</dcterms:created>
  <dcterms:modified xsi:type="dcterms:W3CDTF">2024-11-26T07:47:54Z</dcterms:modified>
</cp:coreProperties>
</file>