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11/26/2024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xmlns=""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6.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1.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xmlns=""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xmlns=""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xmlns=""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xmlns=""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xmlns=""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xmlns=""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xmlns=""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xmlns=""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xmlns=""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xmlns=""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xmlns=""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xmlns=""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xmlns=""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xmlns=""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xmlns=""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xmlns=""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xmlns=""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xmlns=""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xmlns=""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xmlns=""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xmlns=""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xmlns=""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xmlns=""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xmlns=""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xmlns=""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xmlns=""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xmlns=""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xmlns=""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xmlns=""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xmlns=""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xmlns=""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xmlns=""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xmlns=""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xmlns=""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xmlns=""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xmlns=""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xmlns=""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xmlns=""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xmlns=""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xmlns=""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xmlns=""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xmlns=""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xmlns=""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xmlns=""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xmlns=""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xmlns=""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xmlns=""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xmlns=""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xmlns=""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xmlns=""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xmlns=""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xmlns=""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xmlns=""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1025</Words>
  <Application>Microsoft Office PowerPoint</Application>
  <PresentationFormat>Custom</PresentationFormat>
  <Paragraphs>65</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37</cp:revision>
  <dcterms:created xsi:type="dcterms:W3CDTF">2023-07-31T12:49:51Z</dcterms:created>
  <dcterms:modified xsi:type="dcterms:W3CDTF">2024-11-26T07:44:23Z</dcterms:modified>
</cp:coreProperties>
</file>