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8" r:id="rId3"/>
    <p:sldId id="286" r:id="rId4"/>
    <p:sldId id="287" r:id="rId5"/>
    <p:sldId id="304" r:id="rId6"/>
    <p:sldId id="262" r:id="rId7"/>
    <p:sldId id="305" r:id="rId8"/>
    <p:sldId id="261" r:id="rId9"/>
    <p:sldId id="288" r:id="rId10"/>
    <p:sldId id="259" r:id="rId11"/>
    <p:sldId id="302" r:id="rId12"/>
    <p:sldId id="291" r:id="rId13"/>
    <p:sldId id="307" r:id="rId14"/>
    <p:sldId id="278" r:id="rId15"/>
    <p:sldId id="308" r:id="rId16"/>
    <p:sldId id="309" r:id="rId17"/>
    <p:sldId id="310" r:id="rId18"/>
    <p:sldId id="285" r:id="rId19"/>
    <p:sldId id="311" r:id="rId20"/>
    <p:sldId id="289" r:id="rId21"/>
    <p:sldId id="290" r:id="rId22"/>
    <p:sldId id="275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4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8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5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B63939-936B-9A23-69BB-9EB49C526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6576574-A4C6-BB1C-0D28-5AF184244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9DD571-C627-87BF-A9AD-55705B01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A2930A-2AC3-5A1E-2C9E-11C6F4E9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96E037-F1CE-F08C-E74D-201EBD62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66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AB728A-01D2-839E-6B8A-350BABD67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66E6D7-05C4-313B-0F48-B9DBEC80C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B1A5EC-985D-3F3E-7F31-DDA362E0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70B0A5-D8B4-A2FE-C5BA-40309C190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6964DF-0720-8E4F-A203-7A11429E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17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3F1BE8-0F87-3EEA-B860-FF178CA55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BBA779B-070D-5BF2-5853-E78D8B03E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8A76B9-F25A-506C-D840-89A8DD64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87C3B2-5F2D-15E0-7FA0-80EFB8E50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07B432-A6E4-C9AB-F58F-A63129EC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1604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F77A15-4C71-D71F-066A-5EF5E6879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43248E3-F33F-43B1-1281-B48089694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BF84D5-8411-66FC-5533-7BBBDBDC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E07B25-C1FA-B9E2-9C90-8FE9A99B8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2E8A36-3D59-C3FD-0FCC-6003ACD4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88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EB0F2-7734-3131-74C6-458320D3E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515A71-A583-F42A-FA4A-4C6B0F427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9A7D3F-3619-D6C9-EA43-DF8EEF1F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606518-84EF-FFA4-D8A5-2EFDA893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EC4652-4391-5BFF-CF85-B5FAE22F7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503FCA-44D3-6B34-9E93-A1CE29CD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BA9C3F-FB21-F2AB-836B-8E3CA6E22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C1DDFC-1E11-9302-B675-24F733F7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13D2BF-2E21-4E99-C411-635AEE5D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2D3953-F726-CB05-0EA9-8DE75C41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78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6F9249-E5A5-6035-B8A0-47B8DD3E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718A61-0D63-08F8-D3A1-C288DF152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D5D78D-5BCE-F8F5-1469-5D45A7BE5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49F2C4-CB82-BACF-A22F-B80DA067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3783E-E575-B0E7-4F24-989D862AB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77F84B-A29A-C13D-4605-DC1A6DC91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5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874648-916C-7525-82AF-DD8930F62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E34CD-798C-0995-27F1-04CFBCBF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2950A5-D4C4-14F1-CBC7-67A7DAD1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AB60A64-AD1D-2C85-EF34-EF921B6DF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12C369D-7622-7AD5-7443-3FB108B19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E6F906-6B98-CE7C-E009-AB7B531C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1A09F85-3D27-B1CE-0B48-6E85E00C4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90707E-7EFE-B6DF-B41E-03FD1A62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81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D20251-96F4-7BF3-A90C-1F788000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2D7595-3258-7A8D-49A1-FD282FB4F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E03F15-6A6D-E737-C640-BDC69ACF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FE6DCA0-EF4C-297F-D5F8-49BB9E72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1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F41E6E-3F0E-23BF-C67E-74F5F0AD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E35840B-F51C-FCE9-A7DF-9808149E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96E9635-4A77-81CF-1465-B233BA5B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0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FB5715-417B-D8B0-724D-9AD6D2E4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CA9575-F78C-3258-C54A-0D2498B8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B2FC54-CE3D-C98D-55AB-2EABD6602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0693C0-0DF7-1805-3B62-7EF09392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195AD0-45FD-178B-CEA8-B2966E74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B9562C9-FBA9-925C-6AE7-2E0E916F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D01E93-C574-5831-412A-5E53F3D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8355ED-93D1-D9E4-5459-9CC799CB1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EFCA1C-4C9A-7D69-1968-C99D45F91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F1D199-647F-B551-FD61-731D59ED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222067-9F74-85D9-AAED-19C5343C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12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E0BFD3-2D16-D3A4-C1DB-D8987496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8B5E59D-8956-D354-20AD-705FF0F54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C0FBF87-F252-CF4E-F8D3-AC21CE3B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B412A65-4577-52EB-849D-14F838D3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6F6DB4-C925-44E7-661D-B8B35F7C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401850-0BDC-99AB-0771-C041E8F3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4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0C7684-7BD6-10CF-80F1-891FB397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CF41B8-BFA3-55CA-2711-745BD7454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03AF7E-2176-C525-488E-03AD7D38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E905A5-13E8-BAB4-7FDF-FB4D0010C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5EF691-2E42-5525-E012-B9322992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74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98FF7C-94BD-4E83-AD7A-13CBD49A43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AF9011-EF72-0233-8EB2-3F273C8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2DD712-9E0B-EAFE-A285-58651A2ED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E2DE-1E95-41E6-A90E-491C75C1836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EB4485-4DF1-7AF8-233E-8E7525B0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4846B5-967D-1736-D4B6-A3B7882E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7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66115E-48A3-3627-F508-5128085B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BB5E61-A480-DA49-8216-17DF92C3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42EF71-BFE8-15B4-5ED0-05BD49DA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63B71B-C3DC-E68E-6E59-99BB2F95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F525DB-B562-1787-2947-1824AD74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018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7A7942-725B-8C6D-C757-8B8C4B1B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56920E-8838-BC8F-3B2A-7725E0D60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1FE438-2364-7A36-ED8E-1D8F6903B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65AF44-E6E8-299F-9C8C-C80C3470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E5F809-A60B-4214-2F09-09A89323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412DA6-F2A7-4572-CF7A-ECB322C2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5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9A18EF-FFD8-1149-3009-E99B8804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C58C04-9C09-B247-D02B-629EEB3DB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20043B-24DF-E5DA-ADAA-30D736568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79E3A35-311B-BEC7-773F-ED73A48CE9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2E5ED7-681D-5BFD-D7C2-F0C312F88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298298F-E743-1B27-A87D-82844BA2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B0AB161-BE30-CB20-5879-939B9BA4B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ABB55C-CA50-55B3-312C-39C05678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90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F8B03-F8FE-5552-CBC0-84CDEE94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98A9C22-BA43-ADEF-DCBD-3A4897A5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F60952-9300-4BC3-D0EA-AF71C122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7F7341-C3D2-382A-97D9-28B76959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353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10F0A92-1BCB-91C7-500B-CEC1C6C9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779576-7EDB-76A6-F3F1-E9E5A96A4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FA68AF-1283-D277-ACFA-16E03F81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2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187AB1-6E8A-D5D8-A94E-6BDB3896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850879-54A5-8A38-37B5-101A25EA5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CD31E2-BE74-5787-748B-491E2A389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738190-87DC-F641-0240-9E224F28B4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28193E-F137-D215-8388-0C551930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2CD49B-93FA-3BF6-0AAB-2A6FEA8C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784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E703D5-42D5-AA70-5889-F3FE37116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58D19B-1CE1-C95A-E12A-4509E1CF4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948A80-C1D8-86EB-4186-1713E837FD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43EA86-669F-3496-1DC8-C8DFD3BAE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8E54D4-2C72-420D-AABA-55C4963F15D7}" type="datetimeFigureOut">
              <a:rPr lang="vi-VN" smtClean="0"/>
              <a:t>26/11/2024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6272F-81B0-6B54-71F6-001938CF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C0291B-649F-19CA-CECA-42B7DBBC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9439F3-051E-4B55-B683-48224EBF538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76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71DC97A7-75C5-9827-E123-AA5B2D9AAE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6" y="342899"/>
            <a:ext cx="170497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ED89739-DCB9-EC3B-FE7D-D05C6486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AC7B5F-307C-C35A-FC9C-C00061338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0D1710-D794-B568-59A3-7C7D6D632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5E2DE-1E95-41E6-A90E-491C75C1836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080429-C1E2-4A11-F10D-94DCEA139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046649-6DA9-C427-7BEA-F65FFB978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43F-449F-4CA0-8FA1-DC959A73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2.svg"/><Relationship Id="rId5" Type="http://schemas.openxmlformats.org/officeDocument/2006/relationships/image" Target="../media/image35.svg"/><Relationship Id="rId10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3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8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7.png"/><Relationship Id="rId9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12.pn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0.sv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5.svg"/><Relationship Id="rId10" Type="http://schemas.openxmlformats.org/officeDocument/2006/relationships/image" Target="../media/image26.svg"/><Relationship Id="rId4" Type="http://schemas.openxmlformats.org/officeDocument/2006/relationships/image" Target="../media/image31.png"/><Relationship Id="rId9" Type="http://schemas.openxmlformats.org/officeDocument/2006/relationships/image" Target="../media/image26.png"/><Relationship Id="rId1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67ED74-4992-3D73-3689-D423F5D1D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5" y="127048"/>
            <a:ext cx="2820545" cy="14185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85" y="4371258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2" y="4371258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510F752-1D71-127D-E86C-CF0B4FC9AA4A}"/>
              </a:ext>
            </a:extLst>
          </p:cNvPr>
          <p:cNvSpPr txBox="1"/>
          <p:nvPr/>
        </p:nvSpPr>
        <p:spPr>
          <a:xfrm>
            <a:off x="3425177" y="1294959"/>
            <a:ext cx="5341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31632464-0605-0D43-25DA-AFE08E67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960">
            <a:off x="5186640" y="237622"/>
            <a:ext cx="1098166" cy="10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xmlns="" id="{EBA56EBC-7033-2B77-30E6-3517BDC09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924843" y="5754801"/>
            <a:ext cx="646596" cy="6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xmlns="" id="{A5B04B6C-11CE-B83B-6ECD-4864D82F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373935" y="188741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xmlns="" id="{B44ED937-0263-197F-1F70-E8207CD5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662203" y="219748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B0924F5-E488-DF69-EF66-E976118381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9959" y="1978879"/>
            <a:ext cx="3718882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705DFA-9157-B6A3-A0AB-33B79BB4E3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37394" y="2803292"/>
            <a:ext cx="85839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19CDEA5-1B03-0FD8-81F2-FEBFF1C7C101}"/>
              </a:ext>
            </a:extLst>
          </p:cNvPr>
          <p:cNvGrpSpPr/>
          <p:nvPr/>
        </p:nvGrpSpPr>
        <p:grpSpPr>
          <a:xfrm>
            <a:off x="2724150" y="1532533"/>
            <a:ext cx="2981325" cy="1163536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xmlns="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xmlns="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913E8BF-A4FF-089C-3982-D1D4AEADDD11}"/>
              </a:ext>
            </a:extLst>
          </p:cNvPr>
          <p:cNvGrpSpPr/>
          <p:nvPr/>
        </p:nvGrpSpPr>
        <p:grpSpPr>
          <a:xfrm>
            <a:off x="6009164" y="1513483"/>
            <a:ext cx="2734786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xmlns="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xmlns="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DC8058C-806C-C844-301E-11E738819A88}"/>
              </a:ext>
            </a:extLst>
          </p:cNvPr>
          <p:cNvGrpSpPr/>
          <p:nvPr/>
        </p:nvGrpSpPr>
        <p:grpSpPr>
          <a:xfrm>
            <a:off x="2055095" y="320094"/>
            <a:ext cx="8393830" cy="922866"/>
            <a:chOff x="778745" y="3815769"/>
            <a:chExt cx="8393830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29D121EA-CF1E-49BB-B78A-1613EF7D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36B4716-FB7A-EE9D-A434-E57E7EF54825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EE4E3E1-2823-0488-5082-472E8F58504F}"/>
              </a:ext>
            </a:extLst>
          </p:cNvPr>
          <p:cNvGrpSpPr/>
          <p:nvPr/>
        </p:nvGrpSpPr>
        <p:grpSpPr>
          <a:xfrm>
            <a:off x="4124325" y="4123333"/>
            <a:ext cx="2981325" cy="1163536"/>
            <a:chOff x="2367516" y="398934"/>
            <a:chExt cx="2315859" cy="11635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xmlns="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C4D67D9-2A16-8AB4-8CC4-3A09F2757137}"/>
              </a:ext>
            </a:extLst>
          </p:cNvPr>
          <p:cNvGrpSpPr/>
          <p:nvPr/>
        </p:nvGrpSpPr>
        <p:grpSpPr>
          <a:xfrm>
            <a:off x="1721720" y="2987094"/>
            <a:ext cx="8393830" cy="922866"/>
            <a:chOff x="778745" y="3815769"/>
            <a:chExt cx="8393830" cy="92286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xmlns="" id="{404FCB9D-79C8-3665-CCCF-0A5CEDF9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DE3A470-2603-684E-C9C7-215C8B3754B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73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xmlns="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xmlns="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1152BB-F8AE-5F9D-2BA6-5245E48219E8}"/>
              </a:ext>
            </a:extLst>
          </p:cNvPr>
          <p:cNvSpPr txBox="1"/>
          <p:nvPr/>
        </p:nvSpPr>
        <p:spPr>
          <a:xfrm>
            <a:off x="1085850" y="2162175"/>
            <a:ext cx="10372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06802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3845052"/>
            <a:ext cx="1704976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3025902"/>
            <a:ext cx="1104901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867149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4330827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xmlns="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xmlns="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xmlns="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xmlns="" id="{6578CC92-9E5F-5014-F457-867294D29124}"/>
              </a:ext>
            </a:extLst>
          </p:cNvPr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xmlns="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xmlns="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xmlns="" id="{B4D6718D-6AEB-BE8E-E866-C0E2965BF349}"/>
              </a:ext>
            </a:extLst>
          </p:cNvPr>
          <p:cNvSpPr/>
          <p:nvPr/>
        </p:nvSpPr>
        <p:spPr>
          <a:xfrm>
            <a:off x="10210800" y="3000375"/>
            <a:ext cx="1095375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xmlns="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xmlns="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84025B-8AD9-36AD-9111-CD37A256D4DE}"/>
              </a:ext>
            </a:extLst>
          </p:cNvPr>
          <p:cNvGrpSpPr/>
          <p:nvPr/>
        </p:nvGrpSpPr>
        <p:grpSpPr>
          <a:xfrm>
            <a:off x="781050" y="4718691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124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 đi chơi dưới mưa nên bạn Nam bị sốt rất cao.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41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AB0D69-C85E-F9FC-9D59-DD9265D4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EBC19D7-EF71-945D-11BF-AD7E300F2788}"/>
              </a:ext>
            </a:extLst>
          </p:cNvPr>
          <p:cNvGrpSpPr/>
          <p:nvPr/>
        </p:nvGrpSpPr>
        <p:grpSpPr>
          <a:xfrm>
            <a:off x="2592356" y="-357674"/>
            <a:ext cx="7007290" cy="3462824"/>
            <a:chOff x="2722736" y="-357674"/>
            <a:chExt cx="7165911" cy="3462824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xmlns="" id="{80BC4C1B-183B-E3A5-2429-B65E2CEC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080AD6B-298D-F7A8-A678-3986A185793C}"/>
                </a:ext>
              </a:extLst>
            </p:cNvPr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5DC6B09-76B6-F1AF-96AB-4D69E115638D}"/>
              </a:ext>
            </a:extLst>
          </p:cNvPr>
          <p:cNvSpPr txBox="1"/>
          <p:nvPr/>
        </p:nvSpPr>
        <p:spPr>
          <a:xfrm>
            <a:off x="3164373" y="509410"/>
            <a:ext cx="59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</a:rPr>
              <a:t>Thảo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luận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nhóm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đặt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ốm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3E947E-ACF4-D837-3F52-C9CFD4C48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1104899"/>
            <a:ext cx="2527788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,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ngã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71E55C-1B11-5394-FB8C-B007F9A27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2987" y="1085849"/>
            <a:ext cx="2690813" cy="21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3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84025B-8AD9-36AD-9111-CD37A256D4DE}"/>
              </a:ext>
            </a:extLst>
          </p:cNvPr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1035E02-1ABB-098B-021E-246BB3CFC223}"/>
                </a:ext>
              </a:extLst>
            </p:cNvPr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Sau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thao,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15B5DD-3EAE-A2C9-9707-7DB7F0250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137" y="1071562"/>
            <a:ext cx="2700338" cy="214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xmlns="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0CB086E-6568-2B6E-7504-C6F8EDC5D2B5}"/>
              </a:ext>
            </a:extLst>
          </p:cNvPr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65A634E-4ABB-7FB4-B8AA-68A18FE5B012}"/>
              </a:ext>
            </a:extLst>
          </p:cNvPr>
          <p:cNvSpPr txBox="1"/>
          <p:nvPr/>
        </p:nvSpPr>
        <p:spPr>
          <a:xfrm>
            <a:off x="1897626" y="2102624"/>
            <a:ext cx="79088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864607-71C1-C040-A8A1-9D86DEF07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D1F1D9-7D91-0E24-BFBB-0F73BB5D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8B1DC20-149E-86FC-420C-78BF611EE8CE}"/>
              </a:ext>
            </a:extLst>
          </p:cNvPr>
          <p:cNvGrpSpPr/>
          <p:nvPr/>
        </p:nvGrpSpPr>
        <p:grpSpPr>
          <a:xfrm>
            <a:off x="429270" y="951804"/>
            <a:ext cx="11521101" cy="3369242"/>
            <a:chOff x="429270" y="1212469"/>
            <a:chExt cx="11521101" cy="6059131"/>
          </a:xfrm>
        </p:grpSpPr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xmlns="" id="{D01D068B-B875-8A37-0DEE-6D1DD09CCFAD}"/>
                </a:ext>
              </a:extLst>
            </p:cNvPr>
            <p:cNvSpPr/>
            <p:nvPr/>
          </p:nvSpPr>
          <p:spPr>
            <a:xfrm>
              <a:off x="643632" y="1483531"/>
              <a:ext cx="11020538" cy="5297257"/>
            </a:xfrm>
            <a:custGeom>
              <a:avLst/>
              <a:gdLst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  <a:gd name="connsiteX0" fmla="*/ 0 w 11020538"/>
                <a:gd name="connsiteY0" fmla="*/ 275707 h 2945594"/>
                <a:gd name="connsiteX1" fmla="*/ 573702 w 11020538"/>
                <a:gd name="connsiteY1" fmla="*/ 0 h 2945594"/>
                <a:gd name="connsiteX2" fmla="*/ 10446835 w 11020538"/>
                <a:gd name="connsiteY2" fmla="*/ 0 h 2945594"/>
                <a:gd name="connsiteX3" fmla="*/ 11020538 w 11020538"/>
                <a:gd name="connsiteY3" fmla="*/ 275707 h 2945594"/>
                <a:gd name="connsiteX4" fmla="*/ 11020538 w 11020538"/>
                <a:gd name="connsiteY4" fmla="*/ 2669885 h 2945594"/>
                <a:gd name="connsiteX5" fmla="*/ 10446835 w 11020538"/>
                <a:gd name="connsiteY5" fmla="*/ 2945594 h 2945594"/>
                <a:gd name="connsiteX6" fmla="*/ 573702 w 11020538"/>
                <a:gd name="connsiteY6" fmla="*/ 2945594 h 2945594"/>
                <a:gd name="connsiteX7" fmla="*/ 0 w 11020538"/>
                <a:gd name="connsiteY7" fmla="*/ 2669885 h 2945594"/>
                <a:gd name="connsiteX8" fmla="*/ 0 w 11020538"/>
                <a:gd name="connsiteY8" fmla="*/ 275707 h 294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020538" h="2945594" fill="none" extrusionOk="0">
                  <a:moveTo>
                    <a:pt x="0" y="275707"/>
                  </a:moveTo>
                  <a:cubicBezTo>
                    <a:pt x="-72780" y="115627"/>
                    <a:pt x="319626" y="39590"/>
                    <a:pt x="573702" y="0"/>
                  </a:cubicBezTo>
                  <a:cubicBezTo>
                    <a:pt x="5640415" y="413406"/>
                    <a:pt x="8383948" y="478088"/>
                    <a:pt x="10446835" y="0"/>
                  </a:cubicBezTo>
                  <a:cubicBezTo>
                    <a:pt x="10805601" y="44082"/>
                    <a:pt x="11067861" y="161961"/>
                    <a:pt x="11020538" y="275707"/>
                  </a:cubicBezTo>
                  <a:cubicBezTo>
                    <a:pt x="10940008" y="801294"/>
                    <a:pt x="11131417" y="2214113"/>
                    <a:pt x="11020538" y="2669885"/>
                  </a:cubicBezTo>
                  <a:cubicBezTo>
                    <a:pt x="10944193" y="2829151"/>
                    <a:pt x="10700529" y="2921779"/>
                    <a:pt x="10446835" y="2945594"/>
                  </a:cubicBezTo>
                  <a:cubicBezTo>
                    <a:pt x="6675952" y="2997941"/>
                    <a:pt x="2981033" y="2741566"/>
                    <a:pt x="573702" y="2945594"/>
                  </a:cubicBezTo>
                  <a:cubicBezTo>
                    <a:pt x="264503" y="2891336"/>
                    <a:pt x="-60717" y="2846266"/>
                    <a:pt x="0" y="2669885"/>
                  </a:cubicBezTo>
                  <a:cubicBezTo>
                    <a:pt x="23960" y="2416493"/>
                    <a:pt x="59615" y="627814"/>
                    <a:pt x="0" y="275707"/>
                  </a:cubicBezTo>
                  <a:close/>
                </a:path>
                <a:path w="11020538" h="2945594" stroke="0" extrusionOk="0">
                  <a:moveTo>
                    <a:pt x="0" y="275707"/>
                  </a:moveTo>
                  <a:cubicBezTo>
                    <a:pt x="-47610" y="124745"/>
                    <a:pt x="304947" y="-27825"/>
                    <a:pt x="573702" y="0"/>
                  </a:cubicBezTo>
                  <a:cubicBezTo>
                    <a:pt x="1157865" y="505770"/>
                    <a:pt x="6031010" y="3842"/>
                    <a:pt x="10446835" y="0"/>
                  </a:cubicBezTo>
                  <a:cubicBezTo>
                    <a:pt x="10745153" y="55196"/>
                    <a:pt x="10962219" y="162321"/>
                    <a:pt x="11020538" y="275707"/>
                  </a:cubicBezTo>
                  <a:cubicBezTo>
                    <a:pt x="11094734" y="526885"/>
                    <a:pt x="10949623" y="1833385"/>
                    <a:pt x="11020538" y="2669885"/>
                  </a:cubicBezTo>
                  <a:cubicBezTo>
                    <a:pt x="11075160" y="2852846"/>
                    <a:pt x="10743466" y="3007551"/>
                    <a:pt x="10446835" y="2945594"/>
                  </a:cubicBezTo>
                  <a:cubicBezTo>
                    <a:pt x="6173466" y="3183374"/>
                    <a:pt x="3449725" y="2666883"/>
                    <a:pt x="573702" y="2945594"/>
                  </a:cubicBezTo>
                  <a:cubicBezTo>
                    <a:pt x="308863" y="2928033"/>
                    <a:pt x="-3476" y="2805049"/>
                    <a:pt x="0" y="2669885"/>
                  </a:cubicBezTo>
                  <a:cubicBezTo>
                    <a:pt x="253880" y="2498050"/>
                    <a:pt x="-57849" y="1108130"/>
                    <a:pt x="0" y="275707"/>
                  </a:cubicBezTo>
                  <a:close/>
                </a:path>
                <a:path w="11020538" h="2945594" fill="none" stroke="0" extrusionOk="0">
                  <a:moveTo>
                    <a:pt x="0" y="275707"/>
                  </a:moveTo>
                  <a:cubicBezTo>
                    <a:pt x="-89245" y="125053"/>
                    <a:pt x="215142" y="-1550"/>
                    <a:pt x="573702" y="0"/>
                  </a:cubicBezTo>
                  <a:cubicBezTo>
                    <a:pt x="5807918" y="-50122"/>
                    <a:pt x="8380901" y="-135422"/>
                    <a:pt x="10446835" y="0"/>
                  </a:cubicBezTo>
                  <a:cubicBezTo>
                    <a:pt x="10729599" y="19203"/>
                    <a:pt x="11028422" y="157968"/>
                    <a:pt x="11020538" y="275707"/>
                  </a:cubicBezTo>
                  <a:cubicBezTo>
                    <a:pt x="10858475" y="846458"/>
                    <a:pt x="11131466" y="2385108"/>
                    <a:pt x="11020538" y="2669885"/>
                  </a:cubicBezTo>
                  <a:cubicBezTo>
                    <a:pt x="11030374" y="2819889"/>
                    <a:pt x="10726110" y="2921782"/>
                    <a:pt x="10446835" y="2945594"/>
                  </a:cubicBezTo>
                  <a:cubicBezTo>
                    <a:pt x="7031777" y="3045720"/>
                    <a:pt x="2941431" y="2788577"/>
                    <a:pt x="573702" y="2945594"/>
                  </a:cubicBezTo>
                  <a:cubicBezTo>
                    <a:pt x="280125" y="2915220"/>
                    <a:pt x="-24357" y="2853614"/>
                    <a:pt x="0" y="2669885"/>
                  </a:cubicBezTo>
                  <a:cubicBezTo>
                    <a:pt x="207256" y="2451059"/>
                    <a:pt x="98884" y="628434"/>
                    <a:pt x="0" y="275707"/>
                  </a:cubicBezTo>
                  <a:close/>
                </a:path>
                <a:path w="11020538" h="2945594" fill="none" stroke="0" extrusionOk="0">
                  <a:moveTo>
                    <a:pt x="0" y="275707"/>
                  </a:moveTo>
                  <a:cubicBezTo>
                    <a:pt x="-72218" y="104735"/>
                    <a:pt x="247676" y="27091"/>
                    <a:pt x="573702" y="0"/>
                  </a:cubicBezTo>
                  <a:cubicBezTo>
                    <a:pt x="5479186" y="117845"/>
                    <a:pt x="8239458" y="131256"/>
                    <a:pt x="10446835" y="0"/>
                  </a:cubicBezTo>
                  <a:cubicBezTo>
                    <a:pt x="10778080" y="39020"/>
                    <a:pt x="11049271" y="169561"/>
                    <a:pt x="11020538" y="275707"/>
                  </a:cubicBezTo>
                  <a:cubicBezTo>
                    <a:pt x="10871649" y="815092"/>
                    <a:pt x="11167321" y="2300606"/>
                    <a:pt x="11020538" y="2669885"/>
                  </a:cubicBezTo>
                  <a:cubicBezTo>
                    <a:pt x="10978275" y="2832166"/>
                    <a:pt x="10722610" y="2894775"/>
                    <a:pt x="10446835" y="2945594"/>
                  </a:cubicBezTo>
                  <a:cubicBezTo>
                    <a:pt x="6730503" y="2989488"/>
                    <a:pt x="2909265" y="3089534"/>
                    <a:pt x="573702" y="2945594"/>
                  </a:cubicBezTo>
                  <a:cubicBezTo>
                    <a:pt x="261965" y="2870686"/>
                    <a:pt x="-55648" y="2856233"/>
                    <a:pt x="0" y="2669885"/>
                  </a:cubicBezTo>
                  <a:cubicBezTo>
                    <a:pt x="62148" y="2420868"/>
                    <a:pt x="104985" y="633846"/>
                    <a:pt x="0" y="275707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17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  <a:gd name="connsiteX0" fmla="*/ 0 w 11020538"/>
                        <a:gd name="connsiteY0" fmla="*/ 495823 h 5297257"/>
                        <a:gd name="connsiteX1" fmla="*/ 573702 w 11020538"/>
                        <a:gd name="connsiteY1" fmla="*/ 0 h 5297257"/>
                        <a:gd name="connsiteX2" fmla="*/ 10446835 w 11020538"/>
                        <a:gd name="connsiteY2" fmla="*/ 0 h 5297257"/>
                        <a:gd name="connsiteX3" fmla="*/ 11020538 w 11020538"/>
                        <a:gd name="connsiteY3" fmla="*/ 495823 h 5297257"/>
                        <a:gd name="connsiteX4" fmla="*/ 11020538 w 11020538"/>
                        <a:gd name="connsiteY4" fmla="*/ 4801433 h 5297257"/>
                        <a:gd name="connsiteX5" fmla="*/ 10446835 w 11020538"/>
                        <a:gd name="connsiteY5" fmla="*/ 5297257 h 5297257"/>
                        <a:gd name="connsiteX6" fmla="*/ 573702 w 11020538"/>
                        <a:gd name="connsiteY6" fmla="*/ 5297257 h 5297257"/>
                        <a:gd name="connsiteX7" fmla="*/ 0 w 11020538"/>
                        <a:gd name="connsiteY7" fmla="*/ 4801433 h 5297257"/>
                        <a:gd name="connsiteX8" fmla="*/ 0 w 11020538"/>
                        <a:gd name="connsiteY8" fmla="*/ 495823 h 52972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020538" h="5297257" fill="none" extrusionOk="0">
                          <a:moveTo>
                            <a:pt x="0" y="495823"/>
                          </a:moveTo>
                          <a:cubicBezTo>
                            <a:pt x="-48085" y="215124"/>
                            <a:pt x="286517" y="22504"/>
                            <a:pt x="573702" y="0"/>
                          </a:cubicBezTo>
                          <a:cubicBezTo>
                            <a:pt x="5435718" y="195472"/>
                            <a:pt x="8350121" y="229719"/>
                            <a:pt x="10446835" y="0"/>
                          </a:cubicBezTo>
                          <a:cubicBezTo>
                            <a:pt x="10792912" y="44125"/>
                            <a:pt x="11053769" y="260222"/>
                            <a:pt x="11020538" y="495823"/>
                          </a:cubicBezTo>
                          <a:cubicBezTo>
                            <a:pt x="10904020" y="1497686"/>
                            <a:pt x="11118035" y="4094983"/>
                            <a:pt x="11020538" y="4801433"/>
                          </a:cubicBezTo>
                          <a:cubicBezTo>
                            <a:pt x="10947828" y="5086777"/>
                            <a:pt x="10707239" y="5262757"/>
                            <a:pt x="10446835" y="5297257"/>
                          </a:cubicBezTo>
                          <a:cubicBezTo>
                            <a:pt x="6880531" y="5417512"/>
                            <a:pt x="3075129" y="5275284"/>
                            <a:pt x="573702" y="5297257"/>
                          </a:cubicBezTo>
                          <a:cubicBezTo>
                            <a:pt x="264349" y="5203428"/>
                            <a:pt x="-39607" y="5096464"/>
                            <a:pt x="0" y="4801433"/>
                          </a:cubicBezTo>
                          <a:cubicBezTo>
                            <a:pt x="31202" y="4322451"/>
                            <a:pt x="49912" y="1116075"/>
                            <a:pt x="0" y="495823"/>
                          </a:cubicBezTo>
                          <a:close/>
                        </a:path>
                        <a:path w="11020538" h="5297257" stroke="0" extrusionOk="0">
                          <a:moveTo>
                            <a:pt x="0" y="495823"/>
                          </a:moveTo>
                          <a:cubicBezTo>
                            <a:pt x="-47074" y="201415"/>
                            <a:pt x="278837" y="-22185"/>
                            <a:pt x="573702" y="0"/>
                          </a:cubicBezTo>
                          <a:cubicBezTo>
                            <a:pt x="1260056" y="617807"/>
                            <a:pt x="6716640" y="-58837"/>
                            <a:pt x="10446835" y="0"/>
                          </a:cubicBezTo>
                          <a:cubicBezTo>
                            <a:pt x="10735468" y="64777"/>
                            <a:pt x="10978370" y="276597"/>
                            <a:pt x="11020538" y="495823"/>
                          </a:cubicBezTo>
                          <a:cubicBezTo>
                            <a:pt x="11090207" y="994092"/>
                            <a:pt x="10987132" y="3300917"/>
                            <a:pt x="11020538" y="4801433"/>
                          </a:cubicBezTo>
                          <a:cubicBezTo>
                            <a:pt x="11052365" y="5095170"/>
                            <a:pt x="10762359" y="5306085"/>
                            <a:pt x="10446835" y="5297257"/>
                          </a:cubicBezTo>
                          <a:cubicBezTo>
                            <a:pt x="6237636" y="5493210"/>
                            <a:pt x="3519135" y="4961656"/>
                            <a:pt x="573702" y="5297257"/>
                          </a:cubicBezTo>
                          <a:cubicBezTo>
                            <a:pt x="302629" y="5262164"/>
                            <a:pt x="-2972" y="5063320"/>
                            <a:pt x="0" y="4801433"/>
                          </a:cubicBezTo>
                          <a:cubicBezTo>
                            <a:pt x="158880" y="4384780"/>
                            <a:pt x="35010" y="1956180"/>
                            <a:pt x="0" y="495823"/>
                          </a:cubicBezTo>
                          <a:close/>
                        </a:path>
                        <a:path w="11020538" h="5297257" fill="none" stroke="0" extrusionOk="0">
                          <a:moveTo>
                            <a:pt x="0" y="495823"/>
                          </a:moveTo>
                          <a:cubicBezTo>
                            <a:pt x="-83122" y="190560"/>
                            <a:pt x="221026" y="30537"/>
                            <a:pt x="573702" y="0"/>
                          </a:cubicBezTo>
                          <a:cubicBezTo>
                            <a:pt x="5624142" y="158111"/>
                            <a:pt x="8291222" y="36465"/>
                            <a:pt x="10446835" y="0"/>
                          </a:cubicBezTo>
                          <a:cubicBezTo>
                            <a:pt x="10734793" y="38116"/>
                            <a:pt x="11026356" y="287740"/>
                            <a:pt x="11020538" y="495823"/>
                          </a:cubicBezTo>
                          <a:cubicBezTo>
                            <a:pt x="10868278" y="1512356"/>
                            <a:pt x="11109049" y="4180070"/>
                            <a:pt x="11020538" y="4801433"/>
                          </a:cubicBezTo>
                          <a:cubicBezTo>
                            <a:pt x="11008736" y="5078916"/>
                            <a:pt x="10727355" y="5246059"/>
                            <a:pt x="10446835" y="5297257"/>
                          </a:cubicBezTo>
                          <a:cubicBezTo>
                            <a:pt x="6914526" y="5416840"/>
                            <a:pt x="3031202" y="5541219"/>
                            <a:pt x="573702" y="5297257"/>
                          </a:cubicBezTo>
                          <a:cubicBezTo>
                            <a:pt x="260156" y="5241493"/>
                            <a:pt x="-37972" y="5106475"/>
                            <a:pt x="0" y="4801433"/>
                          </a:cubicBezTo>
                          <a:cubicBezTo>
                            <a:pt x="159519" y="4325697"/>
                            <a:pt x="90279" y="1092329"/>
                            <a:pt x="0" y="49582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721756E2-E242-A277-ED6B-89F8EE2F2C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9697">
              <a:off x="429270" y="1212469"/>
              <a:ext cx="785773" cy="78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xmlns="" id="{75B9A7B2-AE39-9B39-9803-6362D6179A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9272">
              <a:off x="10906710" y="6229977"/>
              <a:ext cx="1043661" cy="104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27FB3A9-85A8-D32F-C437-1DD03F0B7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7870" y="361808"/>
            <a:ext cx="4877223" cy="7071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E577A8E-6946-62BB-A067-1C60A0DCD8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6899" y="1883516"/>
            <a:ext cx="467048" cy="4670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A171D1B-C016-F931-66B0-A76E062E67B2}"/>
              </a:ext>
            </a:extLst>
          </p:cNvPr>
          <p:cNvSpPr txBox="1"/>
          <p:nvPr/>
        </p:nvSpPr>
        <p:spPr>
          <a:xfrm>
            <a:off x="1512295" y="1863741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E564ED6-9BC3-9BC2-5DDA-2A4CFCC54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383" y="2750512"/>
            <a:ext cx="467048" cy="46704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24CE32B-714F-29C9-4A7D-A958DA3F9E51}"/>
              </a:ext>
            </a:extLst>
          </p:cNvPr>
          <p:cNvSpPr txBox="1"/>
          <p:nvPr/>
        </p:nvSpPr>
        <p:spPr>
          <a:xfrm>
            <a:off x="1395779" y="2730737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5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56393112-296D-B2A1-95AF-EE848418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044" y="806092"/>
            <a:ext cx="6995651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64C547-8969-090F-145D-C463AE2FAF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2" y="3336587"/>
            <a:ext cx="2791968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>
            <a:extLst>
              <a:ext uri="{FF2B5EF4-FFF2-40B4-BE49-F238E27FC236}">
                <a16:creationId xmlns:a16="http://schemas.microsoft.com/office/drawing/2014/main" xmlns="" id="{C6C7F732-89B5-E93B-A220-E595F72C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8" y="4784420"/>
            <a:ext cx="8229683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>
            <a:extLst>
              <a:ext uri="{FF2B5EF4-FFF2-40B4-BE49-F238E27FC236}">
                <a16:creationId xmlns:a16="http://schemas.microsoft.com/office/drawing/2014/main" xmlns="" id="{BEACF921-9982-1FE5-3DA6-4B97190D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86" y="3242579"/>
            <a:ext cx="3878068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2822C7-4413-1A7B-A285-8DABC054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91570FB6-7231-D92A-CA41-6790BBD8E478}"/>
              </a:ext>
            </a:extLst>
          </p:cNvPr>
          <p:cNvSpPr/>
          <p:nvPr/>
        </p:nvSpPr>
        <p:spPr>
          <a:xfrm>
            <a:off x="585731" y="78037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08BC070-33BD-C2FD-CF9E-1B416B5FC551}"/>
              </a:ext>
            </a:extLst>
          </p:cNvPr>
          <p:cNvSpPr/>
          <p:nvPr/>
        </p:nvSpPr>
        <p:spPr>
          <a:xfrm>
            <a:off x="960896" y="3055898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029CA52-D19E-19F3-0DAC-61A3DFBE969F}"/>
              </a:ext>
            </a:extLst>
          </p:cNvPr>
          <p:cNvSpPr/>
          <p:nvPr/>
        </p:nvSpPr>
        <p:spPr>
          <a:xfrm>
            <a:off x="960896" y="195595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5E6ED0E-4365-FC13-64ED-99D85B37D06A}"/>
              </a:ext>
            </a:extLst>
          </p:cNvPr>
          <p:cNvSpPr/>
          <p:nvPr/>
        </p:nvSpPr>
        <p:spPr>
          <a:xfrm>
            <a:off x="960896" y="5019446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54ED830-45C1-C2FF-F0F2-BC41CBC2C186}"/>
              </a:ext>
            </a:extLst>
          </p:cNvPr>
          <p:cNvSpPr/>
          <p:nvPr/>
        </p:nvSpPr>
        <p:spPr>
          <a:xfrm>
            <a:off x="960896" y="4037672"/>
            <a:ext cx="7306622" cy="7679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D69EC9-9A64-0D84-60EF-75F1F22B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905" y="1955956"/>
            <a:ext cx="3028570" cy="3580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1EC790-916A-960E-0BB8-F447710A6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696" y="790142"/>
            <a:ext cx="393835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xmlns="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xmlns="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xmlns="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xmlns="" id="{0C87011D-93BF-AB08-5D1C-79590EF1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xmlns="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89893CC-4751-F58D-8A99-735056C69061}"/>
              </a:ext>
            </a:extLst>
          </p:cNvPr>
          <p:cNvGrpSpPr/>
          <p:nvPr/>
        </p:nvGrpSpPr>
        <p:grpSpPr>
          <a:xfrm>
            <a:off x="4629537" y="2338591"/>
            <a:ext cx="6419462" cy="2074005"/>
            <a:chOff x="4442924" y="2338591"/>
            <a:chExt cx="6419462" cy="207400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51398C8-19F6-2EE7-6DA7-98E0E1D5FBAE}"/>
                </a:ext>
              </a:extLst>
            </p:cNvPr>
            <p:cNvSpPr txBox="1"/>
            <p:nvPr/>
          </p:nvSpPr>
          <p:spPr>
            <a:xfrm>
              <a:off x="4606794" y="2473604"/>
              <a:ext cx="61488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9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11DE81-1C5A-FDF9-6A03-9EE5CD71A171}"/>
              </a:ext>
            </a:extLst>
          </p:cNvPr>
          <p:cNvSpPr txBox="1"/>
          <p:nvPr/>
        </p:nvSpPr>
        <p:spPr>
          <a:xfrm>
            <a:off x="2812027" y="562082"/>
            <a:ext cx="791496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09FF1A-BD80-16A9-939A-5A7D3CB24E41}"/>
              </a:ext>
            </a:extLst>
          </p:cNvPr>
          <p:cNvSpPr txBox="1"/>
          <p:nvPr/>
        </p:nvSpPr>
        <p:spPr>
          <a:xfrm>
            <a:off x="416887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0376BE-C41B-86F5-8FCE-11CF06E37CA9}"/>
              </a:ext>
            </a:extLst>
          </p:cNvPr>
          <p:cNvSpPr txBox="1"/>
          <p:nvPr/>
        </p:nvSpPr>
        <p:spPr>
          <a:xfrm>
            <a:off x="4168878" y="2054353"/>
            <a:ext cx="161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C334864-F99F-ED39-A581-B1A1926D7B8D}"/>
              </a:ext>
            </a:extLst>
          </p:cNvPr>
          <p:cNvSpPr txBox="1"/>
          <p:nvPr/>
        </p:nvSpPr>
        <p:spPr>
          <a:xfrm>
            <a:off x="4168877" y="2809756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C3DD6C0-87CE-4AF4-CDAC-46FE40ACA9E2}"/>
              </a:ext>
            </a:extLst>
          </p:cNvPr>
          <p:cNvSpPr txBox="1"/>
          <p:nvPr/>
        </p:nvSpPr>
        <p:spPr>
          <a:xfrm>
            <a:off x="4168877" y="3560298"/>
            <a:ext cx="17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EEDA05-7938-E5AB-D119-C2A8797B18AF}"/>
              </a:ext>
            </a:extLst>
          </p:cNvPr>
          <p:cNvSpPr txBox="1"/>
          <p:nvPr/>
        </p:nvSpPr>
        <p:spPr>
          <a:xfrm>
            <a:off x="748234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E87AB48-718F-3BA1-4869-7BAD4257F4E9}"/>
              </a:ext>
            </a:extLst>
          </p:cNvPr>
          <p:cNvSpPr txBox="1"/>
          <p:nvPr/>
        </p:nvSpPr>
        <p:spPr>
          <a:xfrm>
            <a:off x="7482348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4E56A98-BF23-B33C-BE06-3088FA2C96CC}"/>
              </a:ext>
            </a:extLst>
          </p:cNvPr>
          <p:cNvSpPr txBox="1"/>
          <p:nvPr/>
        </p:nvSpPr>
        <p:spPr>
          <a:xfrm>
            <a:off x="7482348" y="2809755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xoay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43DD68-70DD-E6AA-0615-6DD714C94739}"/>
              </a:ext>
            </a:extLst>
          </p:cNvPr>
          <p:cNvSpPr txBox="1"/>
          <p:nvPr/>
        </p:nvSpPr>
        <p:spPr>
          <a:xfrm>
            <a:off x="7482348" y="3586557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7BBB894-EDEE-0C58-EB1C-0BCA1F936FC9}"/>
              </a:ext>
            </a:extLst>
          </p:cNvPr>
          <p:cNvGrpSpPr/>
          <p:nvPr/>
        </p:nvGrpSpPr>
        <p:grpSpPr>
          <a:xfrm>
            <a:off x="2916338" y="4411098"/>
            <a:ext cx="6137021" cy="1238489"/>
            <a:chOff x="2916338" y="4411098"/>
            <a:chExt cx="6137021" cy="123848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xmlns="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189DAC9-5329-22CA-153B-1370C7DFB2C0}"/>
                </a:ext>
              </a:extLst>
            </p:cNvPr>
            <p:cNvSpPr txBox="1"/>
            <p:nvPr/>
          </p:nvSpPr>
          <p:spPr>
            <a:xfrm>
              <a:off x="3048000" y="4527634"/>
              <a:ext cx="5840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BAE72D-7897-41E5-ACA2-92813D947F2E}"/>
              </a:ext>
            </a:extLst>
          </p:cNvPr>
          <p:cNvSpPr txBox="1"/>
          <p:nvPr/>
        </p:nvSpPr>
        <p:spPr>
          <a:xfrm>
            <a:off x="8888361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xmlns="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09E1D0-918B-171D-DD34-21AC544C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139" y="2083641"/>
            <a:ext cx="584657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xmlns="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xmlns="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xmlns="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xmlns="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619CDEA5-1B03-0FD8-81F2-FEBFF1C7C101}"/>
              </a:ext>
            </a:extLst>
          </p:cNvPr>
          <p:cNvGrpSpPr/>
          <p:nvPr/>
        </p:nvGrpSpPr>
        <p:grpSpPr>
          <a:xfrm>
            <a:off x="1847850" y="1503958"/>
            <a:ext cx="2741207" cy="1364955"/>
            <a:chOff x="2367516" y="398934"/>
            <a:chExt cx="2315859" cy="13649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xmlns="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xmlns="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7913E8BF-A4FF-089C-3982-D1D4AEADDD11}"/>
              </a:ext>
            </a:extLst>
          </p:cNvPr>
          <p:cNvGrpSpPr/>
          <p:nvPr/>
        </p:nvGrpSpPr>
        <p:grpSpPr>
          <a:xfrm>
            <a:off x="4570889" y="1503958"/>
            <a:ext cx="2192214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xmlns="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xmlns="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F2B795A7-CA38-2FDB-E0A0-B1E1A2612B8B}"/>
              </a:ext>
            </a:extLst>
          </p:cNvPr>
          <p:cNvGrpSpPr/>
          <p:nvPr/>
        </p:nvGrpSpPr>
        <p:grpSpPr>
          <a:xfrm>
            <a:off x="7048997" y="1484751"/>
            <a:ext cx="2714127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xmlns="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xmlns="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99769B-3A18-3C1A-D161-BB0313918320}"/>
              </a:ext>
            </a:extLst>
          </p:cNvPr>
          <p:cNvGrpSpPr/>
          <p:nvPr/>
        </p:nvGrpSpPr>
        <p:grpSpPr>
          <a:xfrm>
            <a:off x="2439068" y="378552"/>
            <a:ext cx="8377029" cy="922866"/>
            <a:chOff x="938421" y="2634671"/>
            <a:chExt cx="6871301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079280F-3B80-B4C9-E4FE-DA7AC7C64ADB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E9353FB-C669-DF54-66E3-8DDC6AEF0998}"/>
              </a:ext>
            </a:extLst>
          </p:cNvPr>
          <p:cNvGrpSpPr/>
          <p:nvPr/>
        </p:nvGrpSpPr>
        <p:grpSpPr>
          <a:xfrm>
            <a:off x="3162797" y="2761101"/>
            <a:ext cx="2637927" cy="1174801"/>
            <a:chOff x="2499839" y="1694963"/>
            <a:chExt cx="2457723" cy="1174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xmlns="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DB96926-6610-9C57-7096-3F3B810C7A13}"/>
              </a:ext>
            </a:extLst>
          </p:cNvPr>
          <p:cNvGrpSpPr/>
          <p:nvPr/>
        </p:nvGrpSpPr>
        <p:grpSpPr>
          <a:xfrm>
            <a:off x="6275864" y="2704108"/>
            <a:ext cx="2192214" cy="1163536"/>
            <a:chOff x="4657817" y="398934"/>
            <a:chExt cx="2192214" cy="11635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xmlns="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xmlns="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03BB6D45-CC1D-8422-1D29-0BEC62CC09FD}"/>
              </a:ext>
            </a:extLst>
          </p:cNvPr>
          <p:cNvGrpSpPr/>
          <p:nvPr/>
        </p:nvGrpSpPr>
        <p:grpSpPr>
          <a:xfrm>
            <a:off x="2990850" y="5428258"/>
            <a:ext cx="2981325" cy="1163536"/>
            <a:chOff x="2367516" y="398934"/>
            <a:chExt cx="2315859" cy="11635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3C44902B-C265-CE01-24BC-C37AF15B17FF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44" name="Picture 9">
                <a:extLst>
                  <a:ext uri="{FF2B5EF4-FFF2-40B4-BE49-F238E27FC236}">
                    <a16:creationId xmlns:a16="http://schemas.microsoft.com/office/drawing/2014/main" xmlns="" id="{C8F3F9BE-FED8-63BA-1E8C-1AFF67A7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CF41C563-C2F3-59D9-8EA9-8268F9446B92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xmlns="" id="{07FE0430-32EC-D125-AF15-D31E5BAE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37E53D78-021F-48F0-9FBA-0DB7CDF14836}"/>
              </a:ext>
            </a:extLst>
          </p:cNvPr>
          <p:cNvGrpSpPr/>
          <p:nvPr/>
        </p:nvGrpSpPr>
        <p:grpSpPr>
          <a:xfrm>
            <a:off x="6275864" y="5409208"/>
            <a:ext cx="2734786" cy="1366598"/>
            <a:chOff x="4657817" y="398934"/>
            <a:chExt cx="2192214" cy="136659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25476478-1E0D-763A-9C3B-D027C80570D2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025" name="Picture 9">
                <a:extLst>
                  <a:ext uri="{FF2B5EF4-FFF2-40B4-BE49-F238E27FC236}">
                    <a16:creationId xmlns:a16="http://schemas.microsoft.com/office/drawing/2014/main" xmlns="" id="{534D0368-C53F-A7F2-1913-E6D1D839A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xmlns="" id="{DCAA4A3F-DA91-BBEC-85C1-BF9648C5AA9A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xmlns="" id="{362D68F2-87B4-E3E5-C382-75C9D88CE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xmlns="" id="{DAFB231E-CEF5-5DDD-DAAC-0C9C84F64BE4}"/>
              </a:ext>
            </a:extLst>
          </p:cNvPr>
          <p:cNvGrpSpPr/>
          <p:nvPr/>
        </p:nvGrpSpPr>
        <p:grpSpPr>
          <a:xfrm>
            <a:off x="1572293" y="4006923"/>
            <a:ext cx="9991057" cy="922866"/>
            <a:chOff x="762668" y="2416248"/>
            <a:chExt cx="9991057" cy="922866"/>
          </a:xfrm>
        </p:grpSpPr>
        <p:pic>
          <p:nvPicPr>
            <p:cNvPr id="1032" name="Picture 2">
              <a:extLst>
                <a:ext uri="{FF2B5EF4-FFF2-40B4-BE49-F238E27FC236}">
                  <a16:creationId xmlns:a16="http://schemas.microsoft.com/office/drawing/2014/main" xmlns="" id="{DD38EA17-C77D-F22C-D7DD-C77265CA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xmlns="" id="{E675DC32-7003-4D9C-2D70-33E36BBF7697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3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431</Words>
  <Application>Microsoft Office PowerPoint</Application>
  <PresentationFormat>Custom</PresentationFormat>
  <Paragraphs>67</Paragraphs>
  <Slides>22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24</cp:revision>
  <dcterms:created xsi:type="dcterms:W3CDTF">2023-08-06T06:48:02Z</dcterms:created>
  <dcterms:modified xsi:type="dcterms:W3CDTF">2024-11-26T07:43:32Z</dcterms:modified>
</cp:coreProperties>
</file>