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4.xml" ContentType="application/vnd.ms-office.activeX+xml"/>
  <Override PartName="/ppt/notesSlides/notesSlide27.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9"/>
  </p:notesMasterIdLst>
  <p:handoutMasterIdLst>
    <p:handoutMasterId r:id="rId40"/>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448" r:id="rId18"/>
    <p:sldId id="501" r:id="rId19"/>
    <p:sldId id="11529" r:id="rId20"/>
    <p:sldId id="11530" r:id="rId21"/>
    <p:sldId id="11531" r:id="rId22"/>
    <p:sldId id="502" r:id="rId23"/>
    <p:sldId id="404" r:id="rId24"/>
    <p:sldId id="519" r:id="rId25"/>
    <p:sldId id="503" r:id="rId26"/>
    <p:sldId id="504" r:id="rId27"/>
    <p:sldId id="449" r:id="rId28"/>
    <p:sldId id="11532" r:id="rId29"/>
    <p:sldId id="11533" r:id="rId30"/>
    <p:sldId id="11534" r:id="rId31"/>
    <p:sldId id="11535" r:id="rId32"/>
    <p:sldId id="11527" r:id="rId33"/>
    <p:sldId id="11528" r:id="rId34"/>
    <p:sldId id="398" r:id="rId35"/>
    <p:sldId id="2007577185" r:id="rId36"/>
    <p:sldId id="2007577186" r:id="rId37"/>
    <p:sldId id="529" r:id="rId38"/>
  </p:sldIdLst>
  <p:sldSz cx="9144000" cy="5143500" type="screen16x9"/>
  <p:notesSz cx="6858000" cy="9144000"/>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60"/>
  </p:normalViewPr>
  <p:slideViewPr>
    <p:cSldViewPr snapToGrid="0">
      <p:cViewPr varScale="1">
        <p:scale>
          <a:sx n="92" d="100"/>
          <a:sy n="92" d="100"/>
        </p:scale>
        <p:origin x="-63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2024/11/26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942133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2024/11/26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2024/11/26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xml"/><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47" Type="http://schemas.openxmlformats.org/officeDocument/2006/relationships/tags" Target="../tags/tag23.xml"/><Relationship Id="rId63" Type="http://schemas.openxmlformats.org/officeDocument/2006/relationships/tags" Target="../tags/tag39.xml"/><Relationship Id="rId68" Type="http://schemas.openxmlformats.org/officeDocument/2006/relationships/tags" Target="../tags/tag44.xml"/><Relationship Id="rId84" Type="http://schemas.openxmlformats.org/officeDocument/2006/relationships/tags" Target="../tags/tag60.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38" Type="http://schemas.openxmlformats.org/officeDocument/2006/relationships/tags" Target="../tags/tag114.xml"/><Relationship Id="rId154" Type="http://schemas.openxmlformats.org/officeDocument/2006/relationships/tags" Target="../tags/tag130.xml"/><Relationship Id="rId159" Type="http://schemas.openxmlformats.org/officeDocument/2006/relationships/tags" Target="../tags/tag135.xml"/><Relationship Id="rId175" Type="http://schemas.openxmlformats.org/officeDocument/2006/relationships/tags" Target="../tags/tag151.xml"/><Relationship Id="rId170" Type="http://schemas.openxmlformats.org/officeDocument/2006/relationships/tags" Target="../tags/tag146.xml"/><Relationship Id="rId16" Type="http://schemas.openxmlformats.org/officeDocument/2006/relationships/slideLayout" Target="../slideLayouts/slideLayout1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37" Type="http://schemas.openxmlformats.org/officeDocument/2006/relationships/tags" Target="../tags/tag13.xml"/><Relationship Id="rId53" Type="http://schemas.openxmlformats.org/officeDocument/2006/relationships/tags" Target="../tags/tag29.xml"/><Relationship Id="rId58" Type="http://schemas.openxmlformats.org/officeDocument/2006/relationships/tags" Target="../tags/tag34.xml"/><Relationship Id="rId74" Type="http://schemas.openxmlformats.org/officeDocument/2006/relationships/tags" Target="../tags/tag50.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28" Type="http://schemas.openxmlformats.org/officeDocument/2006/relationships/tags" Target="../tags/tag104.xml"/><Relationship Id="rId144" Type="http://schemas.openxmlformats.org/officeDocument/2006/relationships/tags" Target="../tags/tag120.xml"/><Relationship Id="rId149" Type="http://schemas.openxmlformats.org/officeDocument/2006/relationships/tags" Target="../tags/tag125.xml"/><Relationship Id="rId5" Type="http://schemas.openxmlformats.org/officeDocument/2006/relationships/slideLayout" Target="../slideLayouts/slideLayout5.xml"/><Relationship Id="rId90" Type="http://schemas.openxmlformats.org/officeDocument/2006/relationships/tags" Target="../tags/tag66.xml"/><Relationship Id="rId95" Type="http://schemas.openxmlformats.org/officeDocument/2006/relationships/tags" Target="../tags/tag71.xml"/><Relationship Id="rId160" Type="http://schemas.openxmlformats.org/officeDocument/2006/relationships/tags" Target="../tags/tag136.xml"/><Relationship Id="rId165" Type="http://schemas.openxmlformats.org/officeDocument/2006/relationships/tags" Target="../tags/tag141.xml"/><Relationship Id="rId22" Type="http://schemas.openxmlformats.org/officeDocument/2006/relationships/slideLayout" Target="../slideLayouts/slideLayout22.xml"/><Relationship Id="rId27" Type="http://schemas.openxmlformats.org/officeDocument/2006/relationships/tags" Target="../tags/tag3.xml"/><Relationship Id="rId43" Type="http://schemas.openxmlformats.org/officeDocument/2006/relationships/tags" Target="../tags/tag19.xml"/><Relationship Id="rId48" Type="http://schemas.openxmlformats.org/officeDocument/2006/relationships/tags" Target="../tags/tag24.xml"/><Relationship Id="rId64" Type="http://schemas.openxmlformats.org/officeDocument/2006/relationships/tags" Target="../tags/tag40.xml"/><Relationship Id="rId69" Type="http://schemas.openxmlformats.org/officeDocument/2006/relationships/tags" Target="../tags/tag45.xml"/><Relationship Id="rId113" Type="http://schemas.openxmlformats.org/officeDocument/2006/relationships/tags" Target="../tags/tag89.xml"/><Relationship Id="rId118" Type="http://schemas.openxmlformats.org/officeDocument/2006/relationships/tags" Target="../tags/tag94.xml"/><Relationship Id="rId134" Type="http://schemas.openxmlformats.org/officeDocument/2006/relationships/tags" Target="../tags/tag110.xml"/><Relationship Id="rId139" Type="http://schemas.openxmlformats.org/officeDocument/2006/relationships/tags" Target="../tags/tag115.xml"/><Relationship Id="rId80" Type="http://schemas.openxmlformats.org/officeDocument/2006/relationships/tags" Target="../tags/tag56.xml"/><Relationship Id="rId85" Type="http://schemas.openxmlformats.org/officeDocument/2006/relationships/tags" Target="../tags/tag61.xml"/><Relationship Id="rId150" Type="http://schemas.openxmlformats.org/officeDocument/2006/relationships/tags" Target="../tags/tag126.xml"/><Relationship Id="rId155" Type="http://schemas.openxmlformats.org/officeDocument/2006/relationships/tags" Target="../tags/tag131.xml"/><Relationship Id="rId171" Type="http://schemas.openxmlformats.org/officeDocument/2006/relationships/tags" Target="../tags/tag147.xml"/><Relationship Id="rId176" Type="http://schemas.openxmlformats.org/officeDocument/2006/relationships/tags" Target="../tags/tag15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9.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08" Type="http://schemas.openxmlformats.org/officeDocument/2006/relationships/tags" Target="../tags/tag84.xml"/><Relationship Id="rId124" Type="http://schemas.openxmlformats.org/officeDocument/2006/relationships/tags" Target="../tags/tag100.xml"/><Relationship Id="rId129" Type="http://schemas.openxmlformats.org/officeDocument/2006/relationships/tags" Target="../tags/tag105.xml"/><Relationship Id="rId54" Type="http://schemas.openxmlformats.org/officeDocument/2006/relationships/tags" Target="../tags/tag30.xml"/><Relationship Id="rId70" Type="http://schemas.openxmlformats.org/officeDocument/2006/relationships/tags" Target="../tags/tag46.xml"/><Relationship Id="rId75" Type="http://schemas.openxmlformats.org/officeDocument/2006/relationships/tags" Target="../tags/tag51.xml"/><Relationship Id="rId91" Type="http://schemas.openxmlformats.org/officeDocument/2006/relationships/tags" Target="../tags/tag67.xml"/><Relationship Id="rId96" Type="http://schemas.openxmlformats.org/officeDocument/2006/relationships/tags" Target="../tags/tag72.xml"/><Relationship Id="rId140" Type="http://schemas.openxmlformats.org/officeDocument/2006/relationships/tags" Target="../tags/tag116.xml"/><Relationship Id="rId145" Type="http://schemas.openxmlformats.org/officeDocument/2006/relationships/tags" Target="../tags/tag121.xml"/><Relationship Id="rId161" Type="http://schemas.openxmlformats.org/officeDocument/2006/relationships/tags" Target="../tags/tag137.xml"/><Relationship Id="rId166" Type="http://schemas.openxmlformats.org/officeDocument/2006/relationships/tags" Target="../tags/tag14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tags" Target="../tags/tag7.xml"/><Relationship Id="rId44" Type="http://schemas.openxmlformats.org/officeDocument/2006/relationships/tags" Target="../tags/tag20.xml"/><Relationship Id="rId52" Type="http://schemas.openxmlformats.org/officeDocument/2006/relationships/tags" Target="../tags/tag28.xml"/><Relationship Id="rId60" Type="http://schemas.openxmlformats.org/officeDocument/2006/relationships/tags" Target="../tags/tag36.xml"/><Relationship Id="rId65" Type="http://schemas.openxmlformats.org/officeDocument/2006/relationships/tags" Target="../tags/tag41.xml"/><Relationship Id="rId73" Type="http://schemas.openxmlformats.org/officeDocument/2006/relationships/tags" Target="../tags/tag49.xml"/><Relationship Id="rId78" Type="http://schemas.openxmlformats.org/officeDocument/2006/relationships/tags" Target="../tags/tag54.xml"/><Relationship Id="rId81" Type="http://schemas.openxmlformats.org/officeDocument/2006/relationships/tags" Target="../tags/tag57.xml"/><Relationship Id="rId86" Type="http://schemas.openxmlformats.org/officeDocument/2006/relationships/tags" Target="../tags/tag62.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30" Type="http://schemas.openxmlformats.org/officeDocument/2006/relationships/tags" Target="../tags/tag106.xml"/><Relationship Id="rId135" Type="http://schemas.openxmlformats.org/officeDocument/2006/relationships/tags" Target="../tags/tag111.xml"/><Relationship Id="rId143" Type="http://schemas.openxmlformats.org/officeDocument/2006/relationships/tags" Target="../tags/tag119.xml"/><Relationship Id="rId148" Type="http://schemas.openxmlformats.org/officeDocument/2006/relationships/tags" Target="../tags/tag124.xml"/><Relationship Id="rId151" Type="http://schemas.openxmlformats.org/officeDocument/2006/relationships/tags" Target="../tags/tag127.xml"/><Relationship Id="rId156" Type="http://schemas.openxmlformats.org/officeDocument/2006/relationships/tags" Target="../tags/tag132.xml"/><Relationship Id="rId164" Type="http://schemas.openxmlformats.org/officeDocument/2006/relationships/tags" Target="../tags/tag140.xml"/><Relationship Id="rId169" Type="http://schemas.openxmlformats.org/officeDocument/2006/relationships/tags" Target="../tags/tag145.xml"/><Relationship Id="rId177" Type="http://schemas.openxmlformats.org/officeDocument/2006/relationships/tags" Target="../tags/tag153.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xmlns=""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xmlns=""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xmlns=""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xmlns=""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xmlns=""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59" Type="http://schemas.openxmlformats.org/officeDocument/2006/relationships/image" Target="../media/image1.jpg"/><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1.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5.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s>
</file>

<file path=ppt/slides/_rels/slide10.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30.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31.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188" Type="http://schemas.openxmlformats.org/officeDocument/2006/relationships/image" Target="../media/image1.jpg"/><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6.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0.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9.png"/><Relationship Id="rId5" Type="http://schemas.openxmlformats.org/officeDocument/2006/relationships/image" Target="../media/image4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19.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30.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3.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30.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10.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9.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4.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63" Type="http://schemas.openxmlformats.org/officeDocument/2006/relationships/tags" Target="../tags/tag1303.xml"/><Relationship Id="rId84" Type="http://schemas.openxmlformats.org/officeDocument/2006/relationships/tags" Target="../tags/tag1324.xml"/><Relationship Id="rId138" Type="http://schemas.openxmlformats.org/officeDocument/2006/relationships/tags" Target="../tags/tag1378.xml"/><Relationship Id="rId159" Type="http://schemas.openxmlformats.org/officeDocument/2006/relationships/tags" Target="../tags/tag1399.xml"/><Relationship Id="rId170" Type="http://schemas.openxmlformats.org/officeDocument/2006/relationships/tags" Target="../tags/tag1410.xml"/><Relationship Id="rId191" Type="http://schemas.openxmlformats.org/officeDocument/2006/relationships/tags" Target="../tags/tag1431.xml"/><Relationship Id="rId205" Type="http://schemas.openxmlformats.org/officeDocument/2006/relationships/tags" Target="../tags/tag1445.xml"/><Relationship Id="rId226" Type="http://schemas.openxmlformats.org/officeDocument/2006/relationships/tags" Target="../tags/tag1466.xml"/><Relationship Id="rId247" Type="http://schemas.openxmlformats.org/officeDocument/2006/relationships/tags" Target="../tags/tag1487.xml"/><Relationship Id="rId107" Type="http://schemas.openxmlformats.org/officeDocument/2006/relationships/tags" Target="../tags/tag1347.xml"/><Relationship Id="rId268" Type="http://schemas.openxmlformats.org/officeDocument/2006/relationships/tags" Target="../tags/tag1508.xml"/><Relationship Id="rId289" Type="http://schemas.openxmlformats.org/officeDocument/2006/relationships/image" Target="../media/image75.png"/><Relationship Id="rId11" Type="http://schemas.openxmlformats.org/officeDocument/2006/relationships/tags" Target="../tags/tag1251.xml"/><Relationship Id="rId32" Type="http://schemas.openxmlformats.org/officeDocument/2006/relationships/tags" Target="../tags/tag1272.xml"/><Relationship Id="rId53" Type="http://schemas.openxmlformats.org/officeDocument/2006/relationships/tags" Target="../tags/tag1293.xml"/><Relationship Id="rId74" Type="http://schemas.openxmlformats.org/officeDocument/2006/relationships/tags" Target="../tags/tag1314.xml"/><Relationship Id="rId128" Type="http://schemas.openxmlformats.org/officeDocument/2006/relationships/tags" Target="../tags/tag1368.xml"/><Relationship Id="rId149" Type="http://schemas.openxmlformats.org/officeDocument/2006/relationships/tags" Target="../tags/tag1389.xml"/><Relationship Id="rId5" Type="http://schemas.openxmlformats.org/officeDocument/2006/relationships/tags" Target="../tags/tag1245.xml"/><Relationship Id="rId95" Type="http://schemas.openxmlformats.org/officeDocument/2006/relationships/tags" Target="../tags/tag1335.xml"/><Relationship Id="rId160" Type="http://schemas.openxmlformats.org/officeDocument/2006/relationships/tags" Target="../tags/tag1400.xml"/><Relationship Id="rId181" Type="http://schemas.openxmlformats.org/officeDocument/2006/relationships/tags" Target="../tags/tag1421.xml"/><Relationship Id="rId216" Type="http://schemas.openxmlformats.org/officeDocument/2006/relationships/tags" Target="../tags/tag1456.xml"/><Relationship Id="rId237" Type="http://schemas.openxmlformats.org/officeDocument/2006/relationships/tags" Target="../tags/tag1477.xml"/><Relationship Id="rId258" Type="http://schemas.openxmlformats.org/officeDocument/2006/relationships/tags" Target="../tags/tag1498.xml"/><Relationship Id="rId279" Type="http://schemas.openxmlformats.org/officeDocument/2006/relationships/tags" Target="../tags/tag1519.xml"/><Relationship Id="rId22" Type="http://schemas.openxmlformats.org/officeDocument/2006/relationships/tags" Target="../tags/tag1262.xml"/><Relationship Id="rId43" Type="http://schemas.openxmlformats.org/officeDocument/2006/relationships/tags" Target="../tags/tag1283.xml"/><Relationship Id="rId64" Type="http://schemas.openxmlformats.org/officeDocument/2006/relationships/tags" Target="../tags/tag1304.xml"/><Relationship Id="rId118" Type="http://schemas.openxmlformats.org/officeDocument/2006/relationships/tags" Target="../tags/tag1358.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71" Type="http://schemas.openxmlformats.org/officeDocument/2006/relationships/tags" Target="../tags/tag1411.xml"/><Relationship Id="rId192" Type="http://schemas.openxmlformats.org/officeDocument/2006/relationships/tags" Target="../tags/tag1432.xml"/><Relationship Id="rId206" Type="http://schemas.openxmlformats.org/officeDocument/2006/relationships/tags" Target="../tags/tag1446.xml"/><Relationship Id="rId227" Type="http://schemas.openxmlformats.org/officeDocument/2006/relationships/tags" Target="../tags/tag1467.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13" Type="http://schemas.openxmlformats.org/officeDocument/2006/relationships/tags" Target="../tags/tag1453.xml"/><Relationship Id="rId218" Type="http://schemas.openxmlformats.org/officeDocument/2006/relationships/tags" Target="../tags/tag1458.xml"/><Relationship Id="rId234" Type="http://schemas.openxmlformats.org/officeDocument/2006/relationships/tags" Target="../tags/tag1474.xml"/><Relationship Id="rId239" Type="http://schemas.openxmlformats.org/officeDocument/2006/relationships/tags" Target="../tags/tag1479.xml"/><Relationship Id="rId2" Type="http://schemas.openxmlformats.org/officeDocument/2006/relationships/tags" Target="../tags/tag1242.xml"/><Relationship Id="rId29" Type="http://schemas.openxmlformats.org/officeDocument/2006/relationships/tags" Target="../tags/tag1269.xml"/><Relationship Id="rId250" Type="http://schemas.openxmlformats.org/officeDocument/2006/relationships/tags" Target="../tags/tag1490.xml"/><Relationship Id="rId255" Type="http://schemas.openxmlformats.org/officeDocument/2006/relationships/tags" Target="../tags/tag1495.xml"/><Relationship Id="rId271" Type="http://schemas.openxmlformats.org/officeDocument/2006/relationships/tags" Target="../tags/tag1511.xml"/><Relationship Id="rId276" Type="http://schemas.openxmlformats.org/officeDocument/2006/relationships/tags" Target="../tags/tag1516.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199" Type="http://schemas.openxmlformats.org/officeDocument/2006/relationships/tags" Target="../tags/tag1439.xml"/><Relationship Id="rId203" Type="http://schemas.openxmlformats.org/officeDocument/2006/relationships/tags" Target="../tags/tag1443.xml"/><Relationship Id="rId208" Type="http://schemas.openxmlformats.org/officeDocument/2006/relationships/tags" Target="../tags/tag1448.xml"/><Relationship Id="rId229" Type="http://schemas.openxmlformats.org/officeDocument/2006/relationships/tags" Target="../tags/tag1469.xml"/><Relationship Id="rId19" Type="http://schemas.openxmlformats.org/officeDocument/2006/relationships/tags" Target="../tags/tag1259.xml"/><Relationship Id="rId224" Type="http://schemas.openxmlformats.org/officeDocument/2006/relationships/tags" Target="../tags/tag1464.xml"/><Relationship Id="rId240" Type="http://schemas.openxmlformats.org/officeDocument/2006/relationships/tags" Target="../tags/tag1480.xml"/><Relationship Id="rId245" Type="http://schemas.openxmlformats.org/officeDocument/2006/relationships/tags" Target="../tags/tag1485.xml"/><Relationship Id="rId261" Type="http://schemas.openxmlformats.org/officeDocument/2006/relationships/tags" Target="../tags/tag1501.xml"/><Relationship Id="rId266" Type="http://schemas.openxmlformats.org/officeDocument/2006/relationships/tags" Target="../tags/tag1506.xml"/><Relationship Id="rId287" Type="http://schemas.openxmlformats.org/officeDocument/2006/relationships/slideLayout" Target="../slideLayouts/slideLayout1.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282" Type="http://schemas.openxmlformats.org/officeDocument/2006/relationships/tags" Target="../tags/tag1522.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189" Type="http://schemas.openxmlformats.org/officeDocument/2006/relationships/tags" Target="../tags/tag1429.xml"/><Relationship Id="rId219" Type="http://schemas.openxmlformats.org/officeDocument/2006/relationships/tags" Target="../tags/tag1459.xml"/><Relationship Id="rId3" Type="http://schemas.openxmlformats.org/officeDocument/2006/relationships/tags" Target="../tags/tag1243.xml"/><Relationship Id="rId214" Type="http://schemas.openxmlformats.org/officeDocument/2006/relationships/tags" Target="../tags/tag1454.xml"/><Relationship Id="rId230" Type="http://schemas.openxmlformats.org/officeDocument/2006/relationships/tags" Target="../tags/tag1470.xml"/><Relationship Id="rId235" Type="http://schemas.openxmlformats.org/officeDocument/2006/relationships/tags" Target="../tags/tag1475.xml"/><Relationship Id="rId251" Type="http://schemas.openxmlformats.org/officeDocument/2006/relationships/tags" Target="../tags/tag1491.xml"/><Relationship Id="rId256" Type="http://schemas.openxmlformats.org/officeDocument/2006/relationships/tags" Target="../tags/tag1496.xml"/><Relationship Id="rId277" Type="http://schemas.openxmlformats.org/officeDocument/2006/relationships/tags" Target="../tags/tag1517.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72" Type="http://schemas.openxmlformats.org/officeDocument/2006/relationships/tags" Target="../tags/tag1512.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95" Type="http://schemas.openxmlformats.org/officeDocument/2006/relationships/tags" Target="../tags/tag1435.xml"/><Relationship Id="rId209" Type="http://schemas.openxmlformats.org/officeDocument/2006/relationships/tags" Target="../tags/tag1449.xml"/><Relationship Id="rId190" Type="http://schemas.openxmlformats.org/officeDocument/2006/relationships/tags" Target="../tags/tag1430.xml"/><Relationship Id="rId204" Type="http://schemas.openxmlformats.org/officeDocument/2006/relationships/tags" Target="../tags/tag1444.xml"/><Relationship Id="rId220" Type="http://schemas.openxmlformats.org/officeDocument/2006/relationships/tags" Target="../tags/tag1460.xml"/><Relationship Id="rId225" Type="http://schemas.openxmlformats.org/officeDocument/2006/relationships/tags" Target="../tags/tag1465.xml"/><Relationship Id="rId241" Type="http://schemas.openxmlformats.org/officeDocument/2006/relationships/tags" Target="../tags/tag1481.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8.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262" Type="http://schemas.openxmlformats.org/officeDocument/2006/relationships/tags" Target="../tags/tag1502.xml"/><Relationship Id="rId283" Type="http://schemas.openxmlformats.org/officeDocument/2006/relationships/tags" Target="../tags/tag1523.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tags" Target="../tags/tag1425.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 Id="rId210" Type="http://schemas.openxmlformats.org/officeDocument/2006/relationships/tags" Target="../tags/tag145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12" Type="http://schemas.openxmlformats.org/officeDocument/2006/relationships/image" Target="../media/image1.jp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xmlns=""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xmlns=""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xmlns=""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xmlns=""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pic>
        <p:nvPicPr>
          <p:cNvPr id="1985" name="Picture 1984" descr="A pink background with white leaves and black text&#10;&#10;Description automatically generated">
            <a:extLst>
              <a:ext uri="{FF2B5EF4-FFF2-40B4-BE49-F238E27FC236}">
                <a16:creationId xmlns:a16="http://schemas.microsoft.com/office/drawing/2014/main" xmlns="" id="{9CC355A2-023C-0670-5CF9-4C3E4C9CFC41}"/>
              </a:ext>
            </a:extLst>
          </p:cNvPr>
          <p:cNvPicPr>
            <a:picLocks noChangeAspect="1"/>
          </p:cNvPicPr>
          <p:nvPr/>
        </p:nvPicPr>
        <p:blipFill>
          <a:blip r:embed="rId259"/>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xmlns=""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xmlns=""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xmlns=""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xmlns=""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xmlns=""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xmlns=""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xmlns=""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xmlns="" id="{2D399FD3-0969-2B71-5053-00E38952D939}"/>
              </a:ext>
            </a:extLst>
          </p:cNvPr>
          <p:cNvPicPr>
            <a:picLocks noChangeAspect="1"/>
          </p:cNvPicPr>
          <p:nvPr/>
        </p:nvPicPr>
        <p:blipFill>
          <a:blip r:embed="rId188"/>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xmlns=""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xmlns=""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xmlns=""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xmlns=""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xmlns=""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xmlns=""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xmlns=""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xmlns=""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xmlns=""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xmlns=""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xmlns=""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xmlns=""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xmlns=""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xmlns=""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xmlns=""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xmlns=""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xmlns=""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xmlns=""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xmlns=""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xmlns=""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xmlns=""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xmlns=""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xmlns=""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xmlns=""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xmlns=""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xmlns=""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xmlns=""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xmlns=""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xmlns=""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xmlns=""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xmlns=""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xmlns=""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xmlns=""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xmlns=""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xmlns="" id="{187EF325-A7A9-655C-18E4-2FBA6B382024}"/>
              </a:ext>
            </a:extLst>
          </p:cNvPr>
          <p:cNvPicPr>
            <a:picLocks noChangeAspect="1"/>
          </p:cNvPicPr>
          <p:nvPr/>
        </p:nvPicPr>
        <p:blipFill>
          <a:blip r:embed="rId6"/>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spid="1026" name="TextBox1" r:id="rId2" imgW="5048280" imgH="812880"/>
        </mc:Choice>
        <mc:Fallback>
          <p:control name="TextBox1" r:id="rId2" imgW="5048280" imgH="81288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817938" y="960438"/>
                  <a:ext cx="5049837" cy="8096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5"/>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xmlns="" id="{846FA86E-6594-7AE3-F5DC-DFF3E65E7236}"/>
              </a:ext>
            </a:extLst>
          </p:cNvPr>
          <p:cNvPicPr>
            <a:picLocks noChangeAspect="1"/>
          </p:cNvPicPr>
          <p:nvPr/>
        </p:nvPicPr>
        <p:blipFill>
          <a:blip r:embed="rId6"/>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xmlns=""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2400480" imgH="2622600"/>
        </mc:Choice>
        <mc:Fallback>
          <p:control name="TextBox1" r:id="rId2" imgW="2400480" imgH="262260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646863" y="1128713"/>
                  <a:ext cx="2397125" cy="26209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xmlns="" id="{7007D06B-2B5F-CF1D-DFDE-67500B7974D2}"/>
              </a:ext>
            </a:extLst>
          </p:cNvPr>
          <p:cNvPicPr>
            <a:picLocks noChangeAspect="1"/>
          </p:cNvPicPr>
          <p:nvPr/>
        </p:nvPicPr>
        <p:blipFill>
          <a:blip r:embed="rId6"/>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xmlns=""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048280" imgH="812880"/>
        </mc:Choice>
        <mc:Fallback>
          <p:control name="TextBox1" r:id="rId2" imgW="5048280" imgH="81288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817938" y="960438"/>
                  <a:ext cx="5049837" cy="8096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xmlns=""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xmlns=""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xmlns=""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xmlns=""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xmlns=""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xmlns=""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xmlns=""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xmlns=""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xmlns=""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xmlns=""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xmlns=""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xmlns=""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xmlns=""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xmlns=""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xmlns=""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xmlns=""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xmlns=""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xmlns=""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xmlns=""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xmlns=""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xmlns=""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xmlns=""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xmlns=""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xmlns=""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xmlns=""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xmlns=""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xmlns=""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xmlns=""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xmlns=""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xmlns=""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xmlns=""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xmlns=""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xmlns=""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xmlns=""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xmlns=""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xmlns=""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xmlns=""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xmlns=""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xmlns=""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xmlns=""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xmlns=""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xmlns=""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xmlns=""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xmlns=""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xmlns=""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xmlns=""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xmlns=""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xmlns=""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xmlns=""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xmlns=""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xmlns=""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xmlns=""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xmlns=""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xmlns=""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xmlns=""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xmlns=""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xmlns=""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xmlns=""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xmlns=""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xmlns=""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xmlns=""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xmlns=""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xmlns=""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xmlns=""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xmlns=""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xmlns=""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xmlns=""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xmlns=""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xmlns=""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xmlns=""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xmlns=""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xmlns=""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xmlns=""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xmlns=""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xmlns=""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xmlns=""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xmlns=""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xmlns=""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xmlns=""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xmlns=""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xmlns=""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xmlns=""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xmlns=""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xmlns=""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xmlns=""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xmlns=""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xmlns=""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xmlns=""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xmlns=""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xmlns=""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xmlns=""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xmlns=""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xmlns=""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xmlns=""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xmlns=""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xmlns=""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xmlns=""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xmlns=""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xmlns=""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xmlns=""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xmlns=""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xmlns=""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xmlns=""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xmlns=""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xmlns=""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xmlns=""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xmlns=""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xmlns=""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xmlns=""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xmlns=""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xmlns=""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xmlns=""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xmlns=""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xmlns=""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xmlns=""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xmlns=""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xmlns=""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xmlns=""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xmlns=""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xmlns=""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xmlns=""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xmlns=""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xmlns=""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xmlns=""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xmlns=""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xmlns=""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xmlns=""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xmlns=""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xmlns=""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xmlns=""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xmlns=""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xmlns=""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xmlns=""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xmlns=""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xmlns=""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xmlns=""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xmlns=""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xmlns=""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xmlns=""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xmlns=""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xmlns=""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xmlns=""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xmlns=""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xmlns=""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xmlns=""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xmlns=""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xmlns=""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xmlns=""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xmlns=""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xmlns=""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xmlns=""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xmlns=""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xmlns=""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xmlns=""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xmlns=""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xmlns=""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xmlns=""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xmlns=""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xmlns=""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xmlns=""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xmlns=""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xmlns=""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xmlns=""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xmlns=""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xmlns=""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xmlns=""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xmlns=""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xmlns=""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xmlns=""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xmlns=""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xmlns=""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xmlns=""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xmlns=""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xmlns=""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xmlns=""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xmlns=""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xmlns=""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xmlns=""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xmlns=""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xmlns=""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xmlns=""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xmlns=""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xmlns=""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xmlns=""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xmlns=""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xmlns=""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xmlns=""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xmlns=""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xmlns=""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xmlns=""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xmlns=""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4098" name="TextBox1" r:id="rId2" imgW="4000680" imgH="952560"/>
        </mc:Choice>
        <mc:Fallback>
          <p:control name="TextBox1" r:id="rId2" imgW="4000680" imgH="9525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595563" y="1200150"/>
                  <a:ext cx="4000500" cy="952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xmlns=""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xmlns=""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xmlns="" id="{DEEAC741-CF60-C56C-B75F-6AB2A0949536}"/>
              </a:ext>
            </a:extLst>
          </p:cNvPr>
          <p:cNvPicPr>
            <a:picLocks noChangeAspect="1"/>
          </p:cNvPicPr>
          <p:nvPr/>
        </p:nvPicPr>
        <p:blipFill>
          <a:blip r:embed="rId12"/>
          <a:stretch>
            <a:fillRect/>
          </a:stretch>
        </p:blipFill>
        <p:spPr>
          <a:xfrm>
            <a:off x="-1429231" y="420220"/>
            <a:ext cx="1313169" cy="1313169"/>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xmlns=""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xmlns=""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xmlns=""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xmlns=""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xmlns=""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xmlns=""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xmlns=""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xmlns=""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xmlns=""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xmlns=""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xmlns=""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xmlns=""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xmlns=""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xmlns=""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xmlns=""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2705</Words>
  <Application>Microsoft Office PowerPoint</Application>
  <PresentationFormat>On-screen Show (16:9)</PresentationFormat>
  <Paragraphs>186</Paragraphs>
  <Slides>34</Slides>
  <Notes>28</Notes>
  <HiddenSlides>0</HiddenSlides>
  <MMClips>0</MMClip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HP</cp:lastModifiedBy>
  <cp:revision>105</cp:revision>
  <dcterms:created xsi:type="dcterms:W3CDTF">2023-03-18T06:46:00Z</dcterms:created>
  <dcterms:modified xsi:type="dcterms:W3CDTF">2024-11-26T07:43:12Z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