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2023/8/6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D6593767-7080-FE07-152D-7CA15476853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990725" y="180975"/>
            <a:ext cx="1771650" cy="1771650"/>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2023/8/6</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1029729"/>
                  <a:gd name="connsiteY0" fmla="*/ 203483 h 1220871"/>
                  <a:gd name="connsiteX1" fmla="*/ 203483 w 11029729"/>
                  <a:gd name="connsiteY1" fmla="*/ 0 h 1220871"/>
                  <a:gd name="connsiteX2" fmla="*/ 687409 w 11029729"/>
                  <a:gd name="connsiteY2" fmla="*/ 0 h 1220871"/>
                  <a:gd name="connsiteX3" fmla="*/ 1171335 w 11029729"/>
                  <a:gd name="connsiteY3" fmla="*/ 0 h 1220871"/>
                  <a:gd name="connsiteX4" fmla="*/ 1442805 w 11029729"/>
                  <a:gd name="connsiteY4" fmla="*/ 0 h 1220871"/>
                  <a:gd name="connsiteX5" fmla="*/ 1820504 w 11029729"/>
                  <a:gd name="connsiteY5" fmla="*/ 0 h 1220871"/>
                  <a:gd name="connsiteX6" fmla="*/ 2198202 w 11029729"/>
                  <a:gd name="connsiteY6" fmla="*/ 0 h 1220871"/>
                  <a:gd name="connsiteX7" fmla="*/ 2575900 w 11029729"/>
                  <a:gd name="connsiteY7" fmla="*/ 0 h 1220871"/>
                  <a:gd name="connsiteX8" fmla="*/ 2953598 w 11029729"/>
                  <a:gd name="connsiteY8" fmla="*/ 0 h 1220871"/>
                  <a:gd name="connsiteX9" fmla="*/ 3331297 w 11029729"/>
                  <a:gd name="connsiteY9" fmla="*/ 0 h 1220871"/>
                  <a:gd name="connsiteX10" fmla="*/ 3708995 w 11029729"/>
                  <a:gd name="connsiteY10" fmla="*/ 0 h 1220871"/>
                  <a:gd name="connsiteX11" fmla="*/ 4405376 w 11029729"/>
                  <a:gd name="connsiteY11" fmla="*/ 0 h 1220871"/>
                  <a:gd name="connsiteX12" fmla="*/ 4889302 w 11029729"/>
                  <a:gd name="connsiteY12" fmla="*/ 0 h 1220871"/>
                  <a:gd name="connsiteX13" fmla="*/ 5267000 w 11029729"/>
                  <a:gd name="connsiteY13" fmla="*/ 0 h 1220871"/>
                  <a:gd name="connsiteX14" fmla="*/ 6069609 w 11029729"/>
                  <a:gd name="connsiteY14" fmla="*/ 0 h 1220871"/>
                  <a:gd name="connsiteX15" fmla="*/ 6872218 w 11029729"/>
                  <a:gd name="connsiteY15" fmla="*/ 0 h 1220871"/>
                  <a:gd name="connsiteX16" fmla="*/ 7674826 w 11029729"/>
                  <a:gd name="connsiteY16" fmla="*/ 0 h 1220871"/>
                  <a:gd name="connsiteX17" fmla="*/ 7946297 w 11029729"/>
                  <a:gd name="connsiteY17" fmla="*/ 0 h 1220871"/>
                  <a:gd name="connsiteX18" fmla="*/ 8430223 w 11029729"/>
                  <a:gd name="connsiteY18" fmla="*/ 0 h 1220871"/>
                  <a:gd name="connsiteX19" fmla="*/ 9020376 w 11029729"/>
                  <a:gd name="connsiteY19" fmla="*/ 0 h 1220871"/>
                  <a:gd name="connsiteX20" fmla="*/ 9398075 w 11029729"/>
                  <a:gd name="connsiteY20" fmla="*/ 0 h 1220871"/>
                  <a:gd name="connsiteX21" fmla="*/ 10094456 w 11029729"/>
                  <a:gd name="connsiteY21" fmla="*/ 0 h 1220871"/>
                  <a:gd name="connsiteX22" fmla="*/ 10826246 w 11029729"/>
                  <a:gd name="connsiteY22" fmla="*/ 0 h 1220871"/>
                  <a:gd name="connsiteX23" fmla="*/ 11029729 w 11029729"/>
                  <a:gd name="connsiteY23" fmla="*/ 203483 h 1220871"/>
                  <a:gd name="connsiteX24" fmla="*/ 11029729 w 11029729"/>
                  <a:gd name="connsiteY24" fmla="*/ 602296 h 1220871"/>
                  <a:gd name="connsiteX25" fmla="*/ 11029729 w 11029729"/>
                  <a:gd name="connsiteY25" fmla="*/ 1017388 h 1220871"/>
                  <a:gd name="connsiteX26" fmla="*/ 10826246 w 11029729"/>
                  <a:gd name="connsiteY26" fmla="*/ 1220871 h 1220871"/>
                  <a:gd name="connsiteX27" fmla="*/ 10342320 w 11029729"/>
                  <a:gd name="connsiteY27" fmla="*/ 1220871 h 1220871"/>
                  <a:gd name="connsiteX28" fmla="*/ 9964622 w 11029729"/>
                  <a:gd name="connsiteY28" fmla="*/ 1220871 h 1220871"/>
                  <a:gd name="connsiteX29" fmla="*/ 9374468 w 11029729"/>
                  <a:gd name="connsiteY29" fmla="*/ 1220871 h 1220871"/>
                  <a:gd name="connsiteX30" fmla="*/ 8678087 w 11029729"/>
                  <a:gd name="connsiteY30" fmla="*/ 1220871 h 1220871"/>
                  <a:gd name="connsiteX31" fmla="*/ 8406617 w 11029729"/>
                  <a:gd name="connsiteY31" fmla="*/ 1220871 h 1220871"/>
                  <a:gd name="connsiteX32" fmla="*/ 8135146 w 11029729"/>
                  <a:gd name="connsiteY32" fmla="*/ 1220871 h 1220871"/>
                  <a:gd name="connsiteX33" fmla="*/ 7544993 w 11029729"/>
                  <a:gd name="connsiteY33" fmla="*/ 1220871 h 1220871"/>
                  <a:gd name="connsiteX34" fmla="*/ 7273522 w 11029729"/>
                  <a:gd name="connsiteY34" fmla="*/ 1220871 h 1220871"/>
                  <a:gd name="connsiteX35" fmla="*/ 6895824 w 11029729"/>
                  <a:gd name="connsiteY35" fmla="*/ 1220871 h 1220871"/>
                  <a:gd name="connsiteX36" fmla="*/ 6518125 w 11029729"/>
                  <a:gd name="connsiteY36" fmla="*/ 1220871 h 1220871"/>
                  <a:gd name="connsiteX37" fmla="*/ 6034200 w 11029729"/>
                  <a:gd name="connsiteY37" fmla="*/ 1220871 h 1220871"/>
                  <a:gd name="connsiteX38" fmla="*/ 5762729 w 11029729"/>
                  <a:gd name="connsiteY38" fmla="*/ 1220871 h 1220871"/>
                  <a:gd name="connsiteX39" fmla="*/ 5066348 w 11029729"/>
                  <a:gd name="connsiteY39" fmla="*/ 1220871 h 1220871"/>
                  <a:gd name="connsiteX40" fmla="*/ 4369967 w 11029729"/>
                  <a:gd name="connsiteY40" fmla="*/ 1220871 h 1220871"/>
                  <a:gd name="connsiteX41" fmla="*/ 3992268 w 11029729"/>
                  <a:gd name="connsiteY41" fmla="*/ 1220871 h 1220871"/>
                  <a:gd name="connsiteX42" fmla="*/ 3508343 w 11029729"/>
                  <a:gd name="connsiteY42" fmla="*/ 1220871 h 1220871"/>
                  <a:gd name="connsiteX43" fmla="*/ 3130644 w 11029729"/>
                  <a:gd name="connsiteY43" fmla="*/ 1220871 h 1220871"/>
                  <a:gd name="connsiteX44" fmla="*/ 2540491 w 11029729"/>
                  <a:gd name="connsiteY44" fmla="*/ 1220871 h 1220871"/>
                  <a:gd name="connsiteX45" fmla="*/ 1844110 w 11029729"/>
                  <a:gd name="connsiteY45" fmla="*/ 1220871 h 1220871"/>
                  <a:gd name="connsiteX46" fmla="*/ 1147729 w 11029729"/>
                  <a:gd name="connsiteY46" fmla="*/ 1220871 h 1220871"/>
                  <a:gd name="connsiteX47" fmla="*/ 203483 w 11029729"/>
                  <a:gd name="connsiteY47" fmla="*/ 1220871 h 1220871"/>
                  <a:gd name="connsiteX48" fmla="*/ 0 w 11029729"/>
                  <a:gd name="connsiteY48" fmla="*/ 1017388 h 1220871"/>
                  <a:gd name="connsiteX49" fmla="*/ 0 w 11029729"/>
                  <a:gd name="connsiteY49" fmla="*/ 594157 h 1220871"/>
                  <a:gd name="connsiteX50" fmla="*/ 0 w 11029729"/>
                  <a:gd name="connsiteY50" fmla="*/ 203483 h 12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29729" h="1220871" fill="none" extrusionOk="0">
                    <a:moveTo>
                      <a:pt x="0" y="203483"/>
                    </a:moveTo>
                    <a:cubicBezTo>
                      <a:pt x="7406" y="83431"/>
                      <a:pt x="87127" y="12653"/>
                      <a:pt x="203483" y="0"/>
                    </a:cubicBezTo>
                    <a:cubicBezTo>
                      <a:pt x="438900" y="-52344"/>
                      <a:pt x="543410" y="20341"/>
                      <a:pt x="687409" y="0"/>
                    </a:cubicBezTo>
                    <a:cubicBezTo>
                      <a:pt x="831408" y="-20341"/>
                      <a:pt x="1073044" y="7108"/>
                      <a:pt x="1171335" y="0"/>
                    </a:cubicBezTo>
                    <a:cubicBezTo>
                      <a:pt x="1269626" y="-7108"/>
                      <a:pt x="1312548" y="5036"/>
                      <a:pt x="1442805" y="0"/>
                    </a:cubicBezTo>
                    <a:cubicBezTo>
                      <a:pt x="1573062" y="-5036"/>
                      <a:pt x="1738080" y="2320"/>
                      <a:pt x="1820504" y="0"/>
                    </a:cubicBezTo>
                    <a:cubicBezTo>
                      <a:pt x="1902928" y="-2320"/>
                      <a:pt x="2025278" y="20397"/>
                      <a:pt x="2198202" y="0"/>
                    </a:cubicBezTo>
                    <a:cubicBezTo>
                      <a:pt x="2371126" y="-20397"/>
                      <a:pt x="2486502" y="37112"/>
                      <a:pt x="2575900" y="0"/>
                    </a:cubicBezTo>
                    <a:cubicBezTo>
                      <a:pt x="2665298" y="-37112"/>
                      <a:pt x="2824041" y="14794"/>
                      <a:pt x="2953598" y="0"/>
                    </a:cubicBezTo>
                    <a:cubicBezTo>
                      <a:pt x="3083155" y="-14794"/>
                      <a:pt x="3215828" y="23745"/>
                      <a:pt x="3331297" y="0"/>
                    </a:cubicBezTo>
                    <a:cubicBezTo>
                      <a:pt x="3446766" y="-23745"/>
                      <a:pt x="3566784" y="45190"/>
                      <a:pt x="3708995" y="0"/>
                    </a:cubicBezTo>
                    <a:cubicBezTo>
                      <a:pt x="3851206" y="-45190"/>
                      <a:pt x="4132365" y="80025"/>
                      <a:pt x="4405376" y="0"/>
                    </a:cubicBezTo>
                    <a:cubicBezTo>
                      <a:pt x="4678387" y="-80025"/>
                      <a:pt x="4722831" y="57112"/>
                      <a:pt x="4889302" y="0"/>
                    </a:cubicBezTo>
                    <a:cubicBezTo>
                      <a:pt x="5055773" y="-57112"/>
                      <a:pt x="5142398" y="16087"/>
                      <a:pt x="5267000" y="0"/>
                    </a:cubicBezTo>
                    <a:cubicBezTo>
                      <a:pt x="5391602" y="-16087"/>
                      <a:pt x="5844531" y="40011"/>
                      <a:pt x="6069609" y="0"/>
                    </a:cubicBezTo>
                    <a:cubicBezTo>
                      <a:pt x="6294687" y="-40011"/>
                      <a:pt x="6610212" y="86633"/>
                      <a:pt x="6872218" y="0"/>
                    </a:cubicBezTo>
                    <a:cubicBezTo>
                      <a:pt x="7134224" y="-86633"/>
                      <a:pt x="7505968" y="25495"/>
                      <a:pt x="7674826" y="0"/>
                    </a:cubicBezTo>
                    <a:cubicBezTo>
                      <a:pt x="7843684" y="-25495"/>
                      <a:pt x="7829223" y="32266"/>
                      <a:pt x="7946297" y="0"/>
                    </a:cubicBezTo>
                    <a:cubicBezTo>
                      <a:pt x="8063371" y="-32266"/>
                      <a:pt x="8278019" y="17889"/>
                      <a:pt x="8430223" y="0"/>
                    </a:cubicBezTo>
                    <a:cubicBezTo>
                      <a:pt x="8582427" y="-17889"/>
                      <a:pt x="8812790" y="31455"/>
                      <a:pt x="9020376" y="0"/>
                    </a:cubicBezTo>
                    <a:cubicBezTo>
                      <a:pt x="9227962" y="-31455"/>
                      <a:pt x="9215130" y="31559"/>
                      <a:pt x="9398075" y="0"/>
                    </a:cubicBezTo>
                    <a:cubicBezTo>
                      <a:pt x="9581020" y="-31559"/>
                      <a:pt x="9749037" y="56371"/>
                      <a:pt x="10094456" y="0"/>
                    </a:cubicBezTo>
                    <a:cubicBezTo>
                      <a:pt x="10439875" y="-56371"/>
                      <a:pt x="10600429" y="84165"/>
                      <a:pt x="10826246" y="0"/>
                    </a:cubicBezTo>
                    <a:cubicBezTo>
                      <a:pt x="10920792" y="-6664"/>
                      <a:pt x="11038379" y="107751"/>
                      <a:pt x="11029729" y="203483"/>
                    </a:cubicBezTo>
                    <a:cubicBezTo>
                      <a:pt x="11040167" y="299485"/>
                      <a:pt x="10999278" y="408840"/>
                      <a:pt x="11029729" y="602296"/>
                    </a:cubicBezTo>
                    <a:cubicBezTo>
                      <a:pt x="11060180" y="795752"/>
                      <a:pt x="10997064" y="905219"/>
                      <a:pt x="11029729" y="1017388"/>
                    </a:cubicBezTo>
                    <a:cubicBezTo>
                      <a:pt x="11045185" y="1148185"/>
                      <a:pt x="10940456" y="1216963"/>
                      <a:pt x="10826246" y="1220871"/>
                    </a:cubicBezTo>
                    <a:cubicBezTo>
                      <a:pt x="10643375" y="1241963"/>
                      <a:pt x="10508464" y="1196505"/>
                      <a:pt x="10342320" y="1220871"/>
                    </a:cubicBezTo>
                    <a:cubicBezTo>
                      <a:pt x="10176176" y="1245237"/>
                      <a:pt x="10116383" y="1213855"/>
                      <a:pt x="9964622" y="1220871"/>
                    </a:cubicBezTo>
                    <a:cubicBezTo>
                      <a:pt x="9812861" y="1227887"/>
                      <a:pt x="9593788" y="1182747"/>
                      <a:pt x="9374468" y="1220871"/>
                    </a:cubicBezTo>
                    <a:cubicBezTo>
                      <a:pt x="9155148" y="1258995"/>
                      <a:pt x="8849464" y="1193618"/>
                      <a:pt x="8678087" y="1220871"/>
                    </a:cubicBezTo>
                    <a:cubicBezTo>
                      <a:pt x="8506710" y="1248124"/>
                      <a:pt x="8530032" y="1213357"/>
                      <a:pt x="8406617" y="1220871"/>
                    </a:cubicBezTo>
                    <a:cubicBezTo>
                      <a:pt x="8283202" y="1228385"/>
                      <a:pt x="8236448" y="1220643"/>
                      <a:pt x="8135146" y="1220871"/>
                    </a:cubicBezTo>
                    <a:cubicBezTo>
                      <a:pt x="8033844" y="1221099"/>
                      <a:pt x="7817836" y="1197505"/>
                      <a:pt x="7544993" y="1220871"/>
                    </a:cubicBezTo>
                    <a:cubicBezTo>
                      <a:pt x="7272150" y="1244237"/>
                      <a:pt x="7389530" y="1206608"/>
                      <a:pt x="7273522" y="1220871"/>
                    </a:cubicBezTo>
                    <a:cubicBezTo>
                      <a:pt x="7157514" y="1235134"/>
                      <a:pt x="7059188" y="1180960"/>
                      <a:pt x="6895824" y="1220871"/>
                    </a:cubicBezTo>
                    <a:cubicBezTo>
                      <a:pt x="6732460" y="1260782"/>
                      <a:pt x="6647704" y="1186244"/>
                      <a:pt x="6518125" y="1220871"/>
                    </a:cubicBezTo>
                    <a:cubicBezTo>
                      <a:pt x="6388546" y="1255498"/>
                      <a:pt x="6152500" y="1196709"/>
                      <a:pt x="6034200" y="1220871"/>
                    </a:cubicBezTo>
                    <a:cubicBezTo>
                      <a:pt x="5915900" y="1245033"/>
                      <a:pt x="5876613" y="1193118"/>
                      <a:pt x="5762729" y="1220871"/>
                    </a:cubicBezTo>
                    <a:cubicBezTo>
                      <a:pt x="5648845" y="1248624"/>
                      <a:pt x="5235206" y="1178586"/>
                      <a:pt x="5066348" y="1220871"/>
                    </a:cubicBezTo>
                    <a:cubicBezTo>
                      <a:pt x="4897490" y="1263156"/>
                      <a:pt x="4576017" y="1208497"/>
                      <a:pt x="4369967" y="1220871"/>
                    </a:cubicBezTo>
                    <a:cubicBezTo>
                      <a:pt x="4163917" y="1233245"/>
                      <a:pt x="4151300" y="1212753"/>
                      <a:pt x="3992268" y="1220871"/>
                    </a:cubicBezTo>
                    <a:cubicBezTo>
                      <a:pt x="3833236" y="1228989"/>
                      <a:pt x="3682372" y="1195041"/>
                      <a:pt x="3508343" y="1220871"/>
                    </a:cubicBezTo>
                    <a:cubicBezTo>
                      <a:pt x="3334314" y="1246701"/>
                      <a:pt x="3254768" y="1189299"/>
                      <a:pt x="3130644" y="1220871"/>
                    </a:cubicBezTo>
                    <a:cubicBezTo>
                      <a:pt x="3006520" y="1252443"/>
                      <a:pt x="2709995" y="1217338"/>
                      <a:pt x="2540491" y="1220871"/>
                    </a:cubicBezTo>
                    <a:cubicBezTo>
                      <a:pt x="2370987" y="1224404"/>
                      <a:pt x="2027415" y="1181637"/>
                      <a:pt x="1844110" y="1220871"/>
                    </a:cubicBezTo>
                    <a:cubicBezTo>
                      <a:pt x="1660805" y="1260105"/>
                      <a:pt x="1463493" y="1141824"/>
                      <a:pt x="1147729" y="1220871"/>
                    </a:cubicBezTo>
                    <a:cubicBezTo>
                      <a:pt x="831965" y="1299918"/>
                      <a:pt x="473279" y="1181887"/>
                      <a:pt x="203483" y="1220871"/>
                    </a:cubicBezTo>
                    <a:cubicBezTo>
                      <a:pt x="99075" y="1250639"/>
                      <a:pt x="-21500" y="1112607"/>
                      <a:pt x="0" y="1017388"/>
                    </a:cubicBezTo>
                    <a:cubicBezTo>
                      <a:pt x="-33951" y="842360"/>
                      <a:pt x="39407" y="769766"/>
                      <a:pt x="0" y="594157"/>
                    </a:cubicBezTo>
                    <a:cubicBezTo>
                      <a:pt x="-39407" y="418548"/>
                      <a:pt x="30785" y="362670"/>
                      <a:pt x="0" y="203483"/>
                    </a:cubicBezTo>
                    <a:close/>
                  </a:path>
                  <a:path w="11029729" h="1220871" stroke="0" extrusionOk="0">
                    <a:moveTo>
                      <a:pt x="0" y="203483"/>
                    </a:moveTo>
                    <a:cubicBezTo>
                      <a:pt x="11429" y="68293"/>
                      <a:pt x="95472" y="11844"/>
                      <a:pt x="203483" y="0"/>
                    </a:cubicBezTo>
                    <a:cubicBezTo>
                      <a:pt x="380049" y="-682"/>
                      <a:pt x="605120" y="39970"/>
                      <a:pt x="1006092" y="0"/>
                    </a:cubicBezTo>
                    <a:cubicBezTo>
                      <a:pt x="1407064" y="-39970"/>
                      <a:pt x="1377523" y="34304"/>
                      <a:pt x="1490018" y="0"/>
                    </a:cubicBezTo>
                    <a:cubicBezTo>
                      <a:pt x="1602513" y="-34304"/>
                      <a:pt x="1961852" y="20785"/>
                      <a:pt x="2186399" y="0"/>
                    </a:cubicBezTo>
                    <a:cubicBezTo>
                      <a:pt x="2410946" y="-20785"/>
                      <a:pt x="2734523" y="82662"/>
                      <a:pt x="2882780" y="0"/>
                    </a:cubicBezTo>
                    <a:cubicBezTo>
                      <a:pt x="3031037" y="-82662"/>
                      <a:pt x="3240581" y="11597"/>
                      <a:pt x="3472933" y="0"/>
                    </a:cubicBezTo>
                    <a:cubicBezTo>
                      <a:pt x="3705285" y="-11597"/>
                      <a:pt x="4000333" y="70897"/>
                      <a:pt x="4275542" y="0"/>
                    </a:cubicBezTo>
                    <a:cubicBezTo>
                      <a:pt x="4550751" y="-70897"/>
                      <a:pt x="4451743" y="925"/>
                      <a:pt x="4547013" y="0"/>
                    </a:cubicBezTo>
                    <a:cubicBezTo>
                      <a:pt x="4642283" y="-925"/>
                      <a:pt x="4971536" y="4015"/>
                      <a:pt x="5243394" y="0"/>
                    </a:cubicBezTo>
                    <a:cubicBezTo>
                      <a:pt x="5515252" y="-4015"/>
                      <a:pt x="5864380" y="56069"/>
                      <a:pt x="6046003" y="0"/>
                    </a:cubicBezTo>
                    <a:cubicBezTo>
                      <a:pt x="6227626" y="-56069"/>
                      <a:pt x="6624156" y="6162"/>
                      <a:pt x="6848611" y="0"/>
                    </a:cubicBezTo>
                    <a:cubicBezTo>
                      <a:pt x="7073066" y="-6162"/>
                      <a:pt x="7378895" y="72674"/>
                      <a:pt x="7651220" y="0"/>
                    </a:cubicBezTo>
                    <a:cubicBezTo>
                      <a:pt x="7923545" y="-72674"/>
                      <a:pt x="7894396" y="56814"/>
                      <a:pt x="8135146" y="0"/>
                    </a:cubicBezTo>
                    <a:cubicBezTo>
                      <a:pt x="8375896" y="-56814"/>
                      <a:pt x="8431825" y="21097"/>
                      <a:pt x="8619072" y="0"/>
                    </a:cubicBezTo>
                    <a:cubicBezTo>
                      <a:pt x="8806319" y="-21097"/>
                      <a:pt x="8874780" y="28804"/>
                      <a:pt x="9102998" y="0"/>
                    </a:cubicBezTo>
                    <a:cubicBezTo>
                      <a:pt x="9331216" y="-28804"/>
                      <a:pt x="9544507" y="78175"/>
                      <a:pt x="9799379" y="0"/>
                    </a:cubicBezTo>
                    <a:cubicBezTo>
                      <a:pt x="10054251" y="-78175"/>
                      <a:pt x="9967591" y="19094"/>
                      <a:pt x="10070850" y="0"/>
                    </a:cubicBezTo>
                    <a:cubicBezTo>
                      <a:pt x="10174109" y="-19094"/>
                      <a:pt x="10513461" y="15259"/>
                      <a:pt x="10826246" y="0"/>
                    </a:cubicBezTo>
                    <a:cubicBezTo>
                      <a:pt x="10942306" y="-11034"/>
                      <a:pt x="11031739" y="121704"/>
                      <a:pt x="11029729" y="203483"/>
                    </a:cubicBezTo>
                    <a:cubicBezTo>
                      <a:pt x="11043244" y="358979"/>
                      <a:pt x="10998926" y="486171"/>
                      <a:pt x="11029729" y="610436"/>
                    </a:cubicBezTo>
                    <a:cubicBezTo>
                      <a:pt x="11060532" y="734701"/>
                      <a:pt x="11026405" y="884229"/>
                      <a:pt x="11029729" y="1017388"/>
                    </a:cubicBezTo>
                    <a:cubicBezTo>
                      <a:pt x="11056062" y="1115140"/>
                      <a:pt x="10953279" y="1216292"/>
                      <a:pt x="10826246" y="1220871"/>
                    </a:cubicBezTo>
                    <a:cubicBezTo>
                      <a:pt x="10549143" y="1265153"/>
                      <a:pt x="10371620" y="1186211"/>
                      <a:pt x="10129865" y="1220871"/>
                    </a:cubicBezTo>
                    <a:cubicBezTo>
                      <a:pt x="9888110" y="1255531"/>
                      <a:pt x="9934833" y="1187983"/>
                      <a:pt x="9752167" y="1220871"/>
                    </a:cubicBezTo>
                    <a:cubicBezTo>
                      <a:pt x="9569501" y="1253759"/>
                      <a:pt x="9389952" y="1163857"/>
                      <a:pt x="9055786" y="1220871"/>
                    </a:cubicBezTo>
                    <a:cubicBezTo>
                      <a:pt x="8721620" y="1277885"/>
                      <a:pt x="8714645" y="1212906"/>
                      <a:pt x="8571860" y="1220871"/>
                    </a:cubicBezTo>
                    <a:cubicBezTo>
                      <a:pt x="8429075" y="1228836"/>
                      <a:pt x="8153877" y="1128471"/>
                      <a:pt x="7769251" y="1220871"/>
                    </a:cubicBezTo>
                    <a:cubicBezTo>
                      <a:pt x="7384625" y="1313271"/>
                      <a:pt x="7374002" y="1169441"/>
                      <a:pt x="7179097" y="1220871"/>
                    </a:cubicBezTo>
                    <a:cubicBezTo>
                      <a:pt x="6984192" y="1272301"/>
                      <a:pt x="6713581" y="1183487"/>
                      <a:pt x="6376489" y="1220871"/>
                    </a:cubicBezTo>
                    <a:cubicBezTo>
                      <a:pt x="6039397" y="1258255"/>
                      <a:pt x="6168870" y="1219058"/>
                      <a:pt x="6105018" y="1220871"/>
                    </a:cubicBezTo>
                    <a:cubicBezTo>
                      <a:pt x="6041166" y="1222684"/>
                      <a:pt x="5645744" y="1213928"/>
                      <a:pt x="5302409" y="1220871"/>
                    </a:cubicBezTo>
                    <a:cubicBezTo>
                      <a:pt x="4959074" y="1227814"/>
                      <a:pt x="4737546" y="1188347"/>
                      <a:pt x="4499800" y="1220871"/>
                    </a:cubicBezTo>
                    <a:cubicBezTo>
                      <a:pt x="4262054" y="1253395"/>
                      <a:pt x="4296772" y="1182546"/>
                      <a:pt x="4122102" y="1220871"/>
                    </a:cubicBezTo>
                    <a:cubicBezTo>
                      <a:pt x="3947432" y="1259196"/>
                      <a:pt x="3802929" y="1186040"/>
                      <a:pt x="3638176" y="1220871"/>
                    </a:cubicBezTo>
                    <a:cubicBezTo>
                      <a:pt x="3473423" y="1255702"/>
                      <a:pt x="3347346" y="1220407"/>
                      <a:pt x="3260478" y="1220871"/>
                    </a:cubicBezTo>
                    <a:cubicBezTo>
                      <a:pt x="3173610" y="1221335"/>
                      <a:pt x="2987943" y="1213797"/>
                      <a:pt x="2882780" y="1220871"/>
                    </a:cubicBezTo>
                    <a:cubicBezTo>
                      <a:pt x="2777617" y="1227945"/>
                      <a:pt x="2340832" y="1215280"/>
                      <a:pt x="2186399" y="1220871"/>
                    </a:cubicBezTo>
                    <a:cubicBezTo>
                      <a:pt x="2031966" y="1226462"/>
                      <a:pt x="1949545" y="1198213"/>
                      <a:pt x="1808701" y="1220871"/>
                    </a:cubicBezTo>
                    <a:cubicBezTo>
                      <a:pt x="1667857" y="1243529"/>
                      <a:pt x="1549089" y="1210362"/>
                      <a:pt x="1324775" y="1220871"/>
                    </a:cubicBezTo>
                    <a:cubicBezTo>
                      <a:pt x="1100461" y="1231380"/>
                      <a:pt x="677560" y="1182810"/>
                      <a:pt x="203483" y="1220871"/>
                    </a:cubicBezTo>
                    <a:cubicBezTo>
                      <a:pt x="87470" y="1234400"/>
                      <a:pt x="27850" y="1137000"/>
                      <a:pt x="0" y="1017388"/>
                    </a:cubicBezTo>
                    <a:cubicBezTo>
                      <a:pt x="-1351" y="925068"/>
                      <a:pt x="48587" y="783855"/>
                      <a:pt x="0" y="602296"/>
                    </a:cubicBezTo>
                    <a:cubicBezTo>
                      <a:pt x="-48587" y="420737"/>
                      <a:pt x="18593" y="37427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9484043"/>
                <a:gd name="connsiteY0" fmla="*/ 172777 h 1328749"/>
                <a:gd name="connsiteX1" fmla="*/ 172777 w 9484043"/>
                <a:gd name="connsiteY1" fmla="*/ 0 h 1328749"/>
                <a:gd name="connsiteX2" fmla="*/ 926702 w 9484043"/>
                <a:gd name="connsiteY2" fmla="*/ 0 h 1328749"/>
                <a:gd name="connsiteX3" fmla="*/ 1497858 w 9484043"/>
                <a:gd name="connsiteY3" fmla="*/ 0 h 1328749"/>
                <a:gd name="connsiteX4" fmla="*/ 1886244 w 9484043"/>
                <a:gd name="connsiteY4" fmla="*/ 0 h 1328749"/>
                <a:gd name="connsiteX5" fmla="*/ 2457399 w 9484043"/>
                <a:gd name="connsiteY5" fmla="*/ 0 h 1328749"/>
                <a:gd name="connsiteX6" fmla="*/ 2754400 w 9484043"/>
                <a:gd name="connsiteY6" fmla="*/ 0 h 1328749"/>
                <a:gd name="connsiteX7" fmla="*/ 3234171 w 9484043"/>
                <a:gd name="connsiteY7" fmla="*/ 0 h 1328749"/>
                <a:gd name="connsiteX8" fmla="*/ 3805326 w 9484043"/>
                <a:gd name="connsiteY8" fmla="*/ 0 h 1328749"/>
                <a:gd name="connsiteX9" fmla="*/ 4376482 w 9484043"/>
                <a:gd name="connsiteY9" fmla="*/ 0 h 1328749"/>
                <a:gd name="connsiteX10" fmla="*/ 5039022 w 9484043"/>
                <a:gd name="connsiteY10" fmla="*/ 0 h 1328749"/>
                <a:gd name="connsiteX11" fmla="*/ 5427408 w 9484043"/>
                <a:gd name="connsiteY11" fmla="*/ 0 h 1328749"/>
                <a:gd name="connsiteX12" fmla="*/ 5907179 w 9484043"/>
                <a:gd name="connsiteY12" fmla="*/ 0 h 1328749"/>
                <a:gd name="connsiteX13" fmla="*/ 6569719 w 9484043"/>
                <a:gd name="connsiteY13" fmla="*/ 0 h 1328749"/>
                <a:gd name="connsiteX14" fmla="*/ 7049490 w 9484043"/>
                <a:gd name="connsiteY14" fmla="*/ 0 h 1328749"/>
                <a:gd name="connsiteX15" fmla="*/ 7529261 w 9484043"/>
                <a:gd name="connsiteY15" fmla="*/ 0 h 1328749"/>
                <a:gd name="connsiteX16" fmla="*/ 8283186 w 9484043"/>
                <a:gd name="connsiteY16" fmla="*/ 0 h 1328749"/>
                <a:gd name="connsiteX17" fmla="*/ 9311266 w 9484043"/>
                <a:gd name="connsiteY17" fmla="*/ 0 h 1328749"/>
                <a:gd name="connsiteX18" fmla="*/ 9484043 w 9484043"/>
                <a:gd name="connsiteY18" fmla="*/ 172777 h 1328749"/>
                <a:gd name="connsiteX19" fmla="*/ 9484043 w 9484043"/>
                <a:gd name="connsiteY19" fmla="*/ 654543 h 1328749"/>
                <a:gd name="connsiteX20" fmla="*/ 9484043 w 9484043"/>
                <a:gd name="connsiteY20" fmla="*/ 1155972 h 1328749"/>
                <a:gd name="connsiteX21" fmla="*/ 9311266 w 9484043"/>
                <a:gd name="connsiteY21" fmla="*/ 1328749 h 1328749"/>
                <a:gd name="connsiteX22" fmla="*/ 8648726 w 9484043"/>
                <a:gd name="connsiteY22" fmla="*/ 1328749 h 1328749"/>
                <a:gd name="connsiteX23" fmla="*/ 7986185 w 9484043"/>
                <a:gd name="connsiteY23" fmla="*/ 1328749 h 1328749"/>
                <a:gd name="connsiteX24" fmla="*/ 7506414 w 9484043"/>
                <a:gd name="connsiteY24" fmla="*/ 1328749 h 1328749"/>
                <a:gd name="connsiteX25" fmla="*/ 7209414 w 9484043"/>
                <a:gd name="connsiteY25" fmla="*/ 1328749 h 1328749"/>
                <a:gd name="connsiteX26" fmla="*/ 6912413 w 9484043"/>
                <a:gd name="connsiteY26" fmla="*/ 1328749 h 1328749"/>
                <a:gd name="connsiteX27" fmla="*/ 6524027 w 9484043"/>
                <a:gd name="connsiteY27" fmla="*/ 1328749 h 1328749"/>
                <a:gd name="connsiteX28" fmla="*/ 6227026 w 9484043"/>
                <a:gd name="connsiteY28" fmla="*/ 1328749 h 1328749"/>
                <a:gd name="connsiteX29" fmla="*/ 5473101 w 9484043"/>
                <a:gd name="connsiteY29" fmla="*/ 1328749 h 1328749"/>
                <a:gd name="connsiteX30" fmla="*/ 5084715 w 9484043"/>
                <a:gd name="connsiteY30" fmla="*/ 1328749 h 1328749"/>
                <a:gd name="connsiteX31" fmla="*/ 4422174 w 9484043"/>
                <a:gd name="connsiteY31" fmla="*/ 1328749 h 1328749"/>
                <a:gd name="connsiteX32" fmla="*/ 4125173 w 9484043"/>
                <a:gd name="connsiteY32" fmla="*/ 1328749 h 1328749"/>
                <a:gd name="connsiteX33" fmla="*/ 3554018 w 9484043"/>
                <a:gd name="connsiteY33" fmla="*/ 1328749 h 1328749"/>
                <a:gd name="connsiteX34" fmla="*/ 2891477 w 9484043"/>
                <a:gd name="connsiteY34" fmla="*/ 1328749 h 1328749"/>
                <a:gd name="connsiteX35" fmla="*/ 2320322 w 9484043"/>
                <a:gd name="connsiteY35" fmla="*/ 1328749 h 1328749"/>
                <a:gd name="connsiteX36" fmla="*/ 1749166 w 9484043"/>
                <a:gd name="connsiteY36" fmla="*/ 1328749 h 1328749"/>
                <a:gd name="connsiteX37" fmla="*/ 1086626 w 9484043"/>
                <a:gd name="connsiteY37" fmla="*/ 1328749 h 1328749"/>
                <a:gd name="connsiteX38" fmla="*/ 698240 w 9484043"/>
                <a:gd name="connsiteY38" fmla="*/ 1328749 h 1328749"/>
                <a:gd name="connsiteX39" fmla="*/ 172777 w 9484043"/>
                <a:gd name="connsiteY39" fmla="*/ 1328749 h 1328749"/>
                <a:gd name="connsiteX40" fmla="*/ 0 w 9484043"/>
                <a:gd name="connsiteY40" fmla="*/ 1155972 h 1328749"/>
                <a:gd name="connsiteX41" fmla="*/ 0 w 9484043"/>
                <a:gd name="connsiteY41" fmla="*/ 654543 h 1328749"/>
                <a:gd name="connsiteX42" fmla="*/ 0 w 9484043"/>
                <a:gd name="connsiteY42"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84043" h="1328749"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374</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微软雅黑</vt:lpstr>
      <vt:lpstr>Arial</vt:lpstr>
      <vt:lpstr>Arial Black</vt:lpstr>
      <vt:lpstr>Calibri</vt:lpstr>
      <vt:lpstr>Calibri Light</vt:lpstr>
      <vt:lpstr>Nunito</vt:lpstr>
      <vt:lpstr>Nunito Black</vt:lpstr>
      <vt:lpstr>Office 主题​​</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13</cp:revision>
  <dcterms:created xsi:type="dcterms:W3CDTF">2023-08-05T02:23:03Z</dcterms:created>
  <dcterms:modified xsi:type="dcterms:W3CDTF">2023-08-05T23:10:19Z</dcterms:modified>
</cp:coreProperties>
</file>