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notesSlides/notesSlide10.xml" ContentType="application/vnd.openxmlformats-officedocument.presentationml.notesSlide+xml"/>
  <Override PartName="/ppt/activeX/activeX2.xml" ContentType="application/vnd.ms-office.activeX+xml"/>
  <Override PartName="/ppt/notesSlides/notesSlide11.xml" ContentType="application/vnd.openxmlformats-officedocument.presentationml.notesSlide+xml"/>
  <Override PartName="/ppt/activeX/activeX3.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ctiveX/activeX4.xml" ContentType="application/vnd.ms-office.activeX+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Lst>
  <p:notesMasterIdLst>
    <p:notesMasterId r:id="rId49"/>
  </p:notesMasterIdLst>
  <p:sldIdLst>
    <p:sldId id="313" r:id="rId4"/>
    <p:sldId id="540" r:id="rId5"/>
    <p:sldId id="541" r:id="rId6"/>
    <p:sldId id="542" r:id="rId7"/>
    <p:sldId id="263" r:id="rId8"/>
    <p:sldId id="265" r:id="rId9"/>
    <p:sldId id="264" r:id="rId10"/>
    <p:sldId id="266" r:id="rId11"/>
    <p:sldId id="539" r:id="rId12"/>
    <p:sldId id="259" r:id="rId13"/>
    <p:sldId id="315" r:id="rId14"/>
    <p:sldId id="278" r:id="rId15"/>
    <p:sldId id="316" r:id="rId16"/>
    <p:sldId id="543" r:id="rId17"/>
    <p:sldId id="318" r:id="rId18"/>
    <p:sldId id="544" r:id="rId19"/>
    <p:sldId id="545" r:id="rId20"/>
    <p:sldId id="492" r:id="rId21"/>
    <p:sldId id="493" r:id="rId22"/>
    <p:sldId id="498" r:id="rId23"/>
    <p:sldId id="261" r:id="rId24"/>
    <p:sldId id="496" r:id="rId25"/>
    <p:sldId id="546" r:id="rId26"/>
    <p:sldId id="547" r:id="rId27"/>
    <p:sldId id="548" r:id="rId28"/>
    <p:sldId id="549" r:id="rId29"/>
    <p:sldId id="272" r:id="rId30"/>
    <p:sldId id="499" r:id="rId31"/>
    <p:sldId id="500" r:id="rId32"/>
    <p:sldId id="501" r:id="rId33"/>
    <p:sldId id="502" r:id="rId34"/>
    <p:sldId id="279" r:id="rId35"/>
    <p:sldId id="550" r:id="rId36"/>
    <p:sldId id="507" r:id="rId37"/>
    <p:sldId id="258" r:id="rId38"/>
    <p:sldId id="551" r:id="rId39"/>
    <p:sldId id="509" r:id="rId40"/>
    <p:sldId id="552" r:id="rId41"/>
    <p:sldId id="512" r:id="rId42"/>
    <p:sldId id="555" r:id="rId43"/>
    <p:sldId id="554" r:id="rId44"/>
    <p:sldId id="553" r:id="rId45"/>
    <p:sldId id="556" r:id="rId46"/>
    <p:sldId id="537" r:id="rId47"/>
    <p:sldId id="55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23" autoAdjust="0"/>
  </p:normalViewPr>
  <p:slideViewPr>
    <p:cSldViewPr snapToGrid="0">
      <p:cViewPr varScale="1">
        <p:scale>
          <a:sx n="64" d="100"/>
          <a:sy n="64" d="100"/>
        </p:scale>
        <p:origin x="-96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DBB17-FA23-41C6-B66E-AF5DF84263F9}"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DDA2-91FD-432B-8BCC-72C1BD9CE219}" type="slidenum">
              <a:rPr lang="en-US" smtClean="0"/>
              <a:t>‹#›</a:t>
            </a:fld>
            <a:endParaRPr lang="en-US"/>
          </a:p>
        </p:txBody>
      </p:sp>
    </p:spTree>
    <p:extLst>
      <p:ext uri="{BB962C8B-B14F-4D97-AF65-F5344CB8AC3E}">
        <p14:creationId xmlns:p14="http://schemas.microsoft.com/office/powerpoint/2010/main" val="183945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5078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E563DDA2-91FD-432B-8BCC-72C1BD9CE219}" type="slidenum">
              <a:rPr lang="en-US" smtClean="0"/>
              <a:t>15</a:t>
            </a:fld>
            <a:endParaRPr lang="en-US"/>
          </a:p>
        </p:txBody>
      </p:sp>
    </p:spTree>
    <p:extLst>
      <p:ext uri="{BB962C8B-B14F-4D97-AF65-F5344CB8AC3E}">
        <p14:creationId xmlns:p14="http://schemas.microsoft.com/office/powerpoint/2010/main" val="1400193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244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63DDA2-91FD-432B-8BCC-72C1BD9C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448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530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410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12d05417c9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12d05417c9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06073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612021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80863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76089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22435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34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1689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764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718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8163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584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luôn</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68972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9023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1241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708463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444800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2336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9247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57349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
        <p:nvSpPr>
          <p:cNvPr id="4" name="Slide Number Placeholder 3"/>
          <p:cNvSpPr>
            <a:spLocks noGrp="1"/>
          </p:cNvSpPr>
          <p:nvPr>
            <p:ph type="sldNum" sz="quarter" idx="5"/>
          </p:nvPr>
        </p:nvSpPr>
        <p:spPr/>
        <p:txBody>
          <a:bodyPr/>
          <a:lstStyle/>
          <a:p>
            <a:fld id="{E563DDA2-91FD-432B-8BCC-72C1BD9CE219}" type="slidenum">
              <a:rPr lang="en-US" smtClean="0"/>
              <a:t>9</a:t>
            </a:fld>
            <a:endParaRPr lang="en-US"/>
          </a:p>
        </p:txBody>
      </p:sp>
    </p:spTree>
    <p:extLst>
      <p:ext uri="{BB962C8B-B14F-4D97-AF65-F5344CB8AC3E}">
        <p14:creationId xmlns:p14="http://schemas.microsoft.com/office/powerpoint/2010/main" val="255262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1300503d765_0_3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1300503d765_0_3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extLst>
      <p:ext uri="{BB962C8B-B14F-4D97-AF65-F5344CB8AC3E}">
        <p14:creationId xmlns:p14="http://schemas.microsoft.com/office/powerpoint/2010/main" val="1106689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3222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7556000" y="3192400"/>
            <a:ext cx="3676000" cy="82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subTitle" idx="1"/>
          </p:nvPr>
        </p:nvSpPr>
        <p:spPr>
          <a:xfrm>
            <a:off x="7911100" y="4220000"/>
            <a:ext cx="3320800" cy="696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8452967" y="1187200"/>
            <a:ext cx="2779200" cy="200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flipH="1">
            <a:off x="10166825"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232425"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7575243"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333260"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flipH="1">
            <a:off x="10824384"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flipH="1">
            <a:off x="4152082"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511544"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flipH="1">
            <a:off x="-36206" y="4745219"/>
            <a:ext cx="10571148" cy="222975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5957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3"/>
        <p:cNvGrpSpPr/>
        <p:nvPr/>
      </p:nvGrpSpPr>
      <p:grpSpPr>
        <a:xfrm>
          <a:off x="0" y="0"/>
          <a:ext cx="0" cy="0"/>
          <a:chOff x="0" y="0"/>
          <a:chExt cx="0" cy="0"/>
        </a:xfrm>
      </p:grpSpPr>
      <p:sp>
        <p:nvSpPr>
          <p:cNvPr id="204" name="Google Shape;204;p18"/>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8"/>
          <p:cNvSpPr/>
          <p:nvPr/>
        </p:nvSpPr>
        <p:spPr>
          <a:xfrm>
            <a:off x="5421976"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8"/>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8"/>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636929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8"/>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8"/>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8"/>
          <p:cNvSpPr/>
          <p:nvPr/>
        </p:nvSpPr>
        <p:spPr>
          <a:xfrm>
            <a:off x="-34933" y="5578733"/>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8"/>
          <p:cNvSpPr txBox="1">
            <a:spLocks noGrp="1"/>
          </p:cNvSpPr>
          <p:nvPr>
            <p:ph type="title"/>
          </p:nvPr>
        </p:nvSpPr>
        <p:spPr>
          <a:xfrm>
            <a:off x="6411633" y="1934833"/>
            <a:ext cx="41808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 name="Google Shape;215;p18"/>
          <p:cNvSpPr txBox="1">
            <a:spLocks noGrp="1"/>
          </p:cNvSpPr>
          <p:nvPr>
            <p:ph type="subTitle" idx="1"/>
          </p:nvPr>
        </p:nvSpPr>
        <p:spPr>
          <a:xfrm>
            <a:off x="6419900" y="2815500"/>
            <a:ext cx="4180800" cy="152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636369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5"/>
        <p:cNvGrpSpPr/>
        <p:nvPr/>
      </p:nvGrpSpPr>
      <p:grpSpPr>
        <a:xfrm>
          <a:off x="0" y="0"/>
          <a:ext cx="0" cy="0"/>
          <a:chOff x="0" y="0"/>
          <a:chExt cx="0" cy="0"/>
        </a:xfrm>
      </p:grpSpPr>
      <p:sp>
        <p:nvSpPr>
          <p:cNvPr id="226" name="Google Shape;226;p20"/>
          <p:cNvSpPr/>
          <p:nvPr/>
        </p:nvSpPr>
        <p:spPr>
          <a:xfrm>
            <a:off x="10742851" y="5270724"/>
            <a:ext cx="1373176" cy="116379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20"/>
          <p:cNvSpPr/>
          <p:nvPr/>
        </p:nvSpPr>
        <p:spPr>
          <a:xfrm>
            <a:off x="172048" y="5144351"/>
            <a:ext cx="1291033" cy="1416540"/>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20"/>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0"/>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0"/>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20"/>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1726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8"/>
        <p:cNvGrpSpPr/>
        <p:nvPr/>
      </p:nvGrpSpPr>
      <p:grpSpPr>
        <a:xfrm>
          <a:off x="0" y="0"/>
          <a:ext cx="0" cy="0"/>
          <a:chOff x="0" y="0"/>
          <a:chExt cx="0" cy="0"/>
        </a:xfrm>
      </p:grpSpPr>
      <p:sp>
        <p:nvSpPr>
          <p:cNvPr id="259" name="Google Shape;259;p23"/>
          <p:cNvSpPr/>
          <p:nvPr/>
        </p:nvSpPr>
        <p:spPr>
          <a:xfrm>
            <a:off x="8172073"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23"/>
          <p:cNvSpPr/>
          <p:nvPr/>
        </p:nvSpPr>
        <p:spPr>
          <a:xfrm flipH="1">
            <a:off x="-149461"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3"/>
          <p:cNvSpPr/>
          <p:nvPr/>
        </p:nvSpPr>
        <p:spPr>
          <a:xfrm flipH="1">
            <a:off x="879644"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3"/>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3"/>
          <p:cNvSpPr/>
          <p:nvPr/>
        </p:nvSpPr>
        <p:spPr>
          <a:xfrm flipH="1">
            <a:off x="-34933" y="5969867"/>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3"/>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3"/>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3"/>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3"/>
          <p:cNvSpPr txBox="1">
            <a:spLocks noGrp="1"/>
          </p:cNvSpPr>
          <p:nvPr>
            <p:ph type="subTitle" idx="1"/>
          </p:nvPr>
        </p:nvSpPr>
        <p:spPr>
          <a:xfrm>
            <a:off x="9600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69" name="Google Shape;269;p23"/>
          <p:cNvSpPr txBox="1">
            <a:spLocks noGrp="1"/>
          </p:cNvSpPr>
          <p:nvPr>
            <p:ph type="subTitle" idx="2"/>
          </p:nvPr>
        </p:nvSpPr>
        <p:spPr>
          <a:xfrm>
            <a:off x="9600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0" name="Google Shape;270;p23"/>
          <p:cNvSpPr txBox="1">
            <a:spLocks noGrp="1"/>
          </p:cNvSpPr>
          <p:nvPr>
            <p:ph type="subTitle" idx="3"/>
          </p:nvPr>
        </p:nvSpPr>
        <p:spPr>
          <a:xfrm>
            <a:off x="44234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1" name="Google Shape;271;p23"/>
          <p:cNvSpPr txBox="1">
            <a:spLocks noGrp="1"/>
          </p:cNvSpPr>
          <p:nvPr>
            <p:ph type="subTitle" idx="4"/>
          </p:nvPr>
        </p:nvSpPr>
        <p:spPr>
          <a:xfrm>
            <a:off x="44234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2" name="Google Shape;272;p23"/>
          <p:cNvSpPr txBox="1">
            <a:spLocks noGrp="1"/>
          </p:cNvSpPr>
          <p:nvPr>
            <p:ph type="subTitle" idx="5"/>
          </p:nvPr>
        </p:nvSpPr>
        <p:spPr>
          <a:xfrm>
            <a:off x="78868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3" name="Google Shape;273;p23"/>
          <p:cNvSpPr txBox="1">
            <a:spLocks noGrp="1"/>
          </p:cNvSpPr>
          <p:nvPr>
            <p:ph type="subTitle" idx="6"/>
          </p:nvPr>
        </p:nvSpPr>
        <p:spPr>
          <a:xfrm>
            <a:off x="78868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6078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4" name="Google Shape;294;p25"/>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5"/>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5"/>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5"/>
          <p:cNvSpPr txBox="1">
            <a:spLocks noGrp="1"/>
          </p:cNvSpPr>
          <p:nvPr>
            <p:ph type="subTitle" idx="1"/>
          </p:nvPr>
        </p:nvSpPr>
        <p:spPr>
          <a:xfrm>
            <a:off x="3868876" y="1574433"/>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98" name="Google Shape;298;p25"/>
          <p:cNvSpPr txBox="1">
            <a:spLocks noGrp="1"/>
          </p:cNvSpPr>
          <p:nvPr>
            <p:ph type="subTitle" idx="2"/>
          </p:nvPr>
        </p:nvSpPr>
        <p:spPr>
          <a:xfrm>
            <a:off x="3868876" y="1999633"/>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9" name="Google Shape;299;p25"/>
          <p:cNvSpPr txBox="1">
            <a:spLocks noGrp="1"/>
          </p:cNvSpPr>
          <p:nvPr>
            <p:ph type="subTitle" idx="3"/>
          </p:nvPr>
        </p:nvSpPr>
        <p:spPr>
          <a:xfrm>
            <a:off x="3868876" y="2503972"/>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0" name="Google Shape;300;p25"/>
          <p:cNvSpPr txBox="1">
            <a:spLocks noGrp="1"/>
          </p:cNvSpPr>
          <p:nvPr>
            <p:ph type="subTitle" idx="4"/>
          </p:nvPr>
        </p:nvSpPr>
        <p:spPr>
          <a:xfrm>
            <a:off x="3868876" y="2929172"/>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1" name="Google Shape;301;p25"/>
          <p:cNvSpPr txBox="1">
            <a:spLocks noGrp="1"/>
          </p:cNvSpPr>
          <p:nvPr>
            <p:ph type="subTitle" idx="5"/>
          </p:nvPr>
        </p:nvSpPr>
        <p:spPr>
          <a:xfrm>
            <a:off x="3868876" y="3433511"/>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2" name="Google Shape;302;p25"/>
          <p:cNvSpPr txBox="1">
            <a:spLocks noGrp="1"/>
          </p:cNvSpPr>
          <p:nvPr>
            <p:ph type="subTitle" idx="6"/>
          </p:nvPr>
        </p:nvSpPr>
        <p:spPr>
          <a:xfrm>
            <a:off x="3868876" y="3858711"/>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3" name="Google Shape;303;p25"/>
          <p:cNvSpPr txBox="1">
            <a:spLocks noGrp="1"/>
          </p:cNvSpPr>
          <p:nvPr>
            <p:ph type="subTitle" idx="7"/>
          </p:nvPr>
        </p:nvSpPr>
        <p:spPr>
          <a:xfrm>
            <a:off x="3868876" y="4363049"/>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4" name="Google Shape;304;p25"/>
          <p:cNvSpPr txBox="1">
            <a:spLocks noGrp="1"/>
          </p:cNvSpPr>
          <p:nvPr>
            <p:ph type="subTitle" idx="8"/>
          </p:nvPr>
        </p:nvSpPr>
        <p:spPr>
          <a:xfrm>
            <a:off x="3868876" y="4788249"/>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5" name="Google Shape;305;p25"/>
          <p:cNvSpPr txBox="1">
            <a:spLocks noGrp="1"/>
          </p:cNvSpPr>
          <p:nvPr>
            <p:ph type="subTitle" idx="9"/>
          </p:nvPr>
        </p:nvSpPr>
        <p:spPr>
          <a:xfrm>
            <a:off x="3868876" y="5292588"/>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6" name="Google Shape;306;p25"/>
          <p:cNvSpPr txBox="1">
            <a:spLocks noGrp="1"/>
          </p:cNvSpPr>
          <p:nvPr>
            <p:ph type="subTitle" idx="13"/>
          </p:nvPr>
        </p:nvSpPr>
        <p:spPr>
          <a:xfrm>
            <a:off x="3868876" y="5717788"/>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7" name="Google Shape;307;p25"/>
          <p:cNvSpPr/>
          <p:nvPr/>
        </p:nvSpPr>
        <p:spPr>
          <a:xfrm flipH="1">
            <a:off x="2934578"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5"/>
          <p:cNvSpPr/>
          <p:nvPr/>
        </p:nvSpPr>
        <p:spPr>
          <a:xfrm>
            <a:off x="11256111"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5"/>
          <p:cNvSpPr/>
          <p:nvPr/>
        </p:nvSpPr>
        <p:spPr>
          <a:xfrm>
            <a:off x="9800932" y="56162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5"/>
          <p:cNvSpPr/>
          <p:nvPr/>
        </p:nvSpPr>
        <p:spPr>
          <a:xfrm>
            <a:off x="-63493" y="59788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6770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spTree>
      <p:nvGrpSpPr>
        <p:cNvPr id="1" name="Shape 331"/>
        <p:cNvGrpSpPr/>
        <p:nvPr/>
      </p:nvGrpSpPr>
      <p:grpSpPr>
        <a:xfrm>
          <a:off x="0" y="0"/>
          <a:ext cx="0" cy="0"/>
          <a:chOff x="0" y="0"/>
          <a:chExt cx="0" cy="0"/>
        </a:xfrm>
      </p:grpSpPr>
      <p:sp>
        <p:nvSpPr>
          <p:cNvPr id="332" name="Google Shape;332;p27"/>
          <p:cNvSpPr/>
          <p:nvPr/>
        </p:nvSpPr>
        <p:spPr>
          <a:xfrm>
            <a:off x="8184754"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4" name="Google Shape;334;p27"/>
          <p:cNvSpPr/>
          <p:nvPr/>
        </p:nvSpPr>
        <p:spPr>
          <a:xfrm flipH="1">
            <a:off x="-136779"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7"/>
          <p:cNvSpPr/>
          <p:nvPr/>
        </p:nvSpPr>
        <p:spPr>
          <a:xfrm flipH="1">
            <a:off x="892335" y="5640732"/>
            <a:ext cx="1227117"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7"/>
          <p:cNvSpPr/>
          <p:nvPr/>
        </p:nvSpPr>
        <p:spPr>
          <a:xfrm flipH="1">
            <a:off x="9391652" y="6003365"/>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7"/>
          <p:cNvSpPr txBox="1">
            <a:spLocks noGrp="1"/>
          </p:cNvSpPr>
          <p:nvPr>
            <p:ph type="subTitle" idx="1"/>
          </p:nvPr>
        </p:nvSpPr>
        <p:spPr>
          <a:xfrm>
            <a:off x="951500"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1" name="Google Shape;341;p27"/>
          <p:cNvSpPr txBox="1">
            <a:spLocks noGrp="1"/>
          </p:cNvSpPr>
          <p:nvPr>
            <p:ph type="subTitle" idx="2"/>
          </p:nvPr>
        </p:nvSpPr>
        <p:spPr>
          <a:xfrm>
            <a:off x="951500"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2" name="Google Shape;342;p27"/>
          <p:cNvSpPr txBox="1">
            <a:spLocks noGrp="1"/>
          </p:cNvSpPr>
          <p:nvPr>
            <p:ph type="subTitle" idx="3"/>
          </p:nvPr>
        </p:nvSpPr>
        <p:spPr>
          <a:xfrm>
            <a:off x="951500"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3" name="Google Shape;343;p27"/>
          <p:cNvSpPr txBox="1">
            <a:spLocks noGrp="1"/>
          </p:cNvSpPr>
          <p:nvPr>
            <p:ph type="subTitle" idx="4"/>
          </p:nvPr>
        </p:nvSpPr>
        <p:spPr>
          <a:xfrm>
            <a:off x="951500"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4" name="Google Shape;344;p27"/>
          <p:cNvSpPr txBox="1">
            <a:spLocks noGrp="1"/>
          </p:cNvSpPr>
          <p:nvPr>
            <p:ph type="subTitle" idx="5"/>
          </p:nvPr>
        </p:nvSpPr>
        <p:spPr>
          <a:xfrm>
            <a:off x="3551067"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5" name="Google Shape;345;p27"/>
          <p:cNvSpPr txBox="1">
            <a:spLocks noGrp="1"/>
          </p:cNvSpPr>
          <p:nvPr>
            <p:ph type="subTitle" idx="6"/>
          </p:nvPr>
        </p:nvSpPr>
        <p:spPr>
          <a:xfrm>
            <a:off x="3551063"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6" name="Google Shape;346;p27"/>
          <p:cNvSpPr txBox="1">
            <a:spLocks noGrp="1"/>
          </p:cNvSpPr>
          <p:nvPr>
            <p:ph type="subTitle" idx="7"/>
          </p:nvPr>
        </p:nvSpPr>
        <p:spPr>
          <a:xfrm>
            <a:off x="3551067"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7" name="Google Shape;347;p27"/>
          <p:cNvSpPr txBox="1">
            <a:spLocks noGrp="1"/>
          </p:cNvSpPr>
          <p:nvPr>
            <p:ph type="subTitle" idx="8"/>
          </p:nvPr>
        </p:nvSpPr>
        <p:spPr>
          <a:xfrm>
            <a:off x="3551063"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8" name="Google Shape;348;p27"/>
          <p:cNvSpPr txBox="1">
            <a:spLocks noGrp="1"/>
          </p:cNvSpPr>
          <p:nvPr>
            <p:ph type="subTitle" idx="9"/>
          </p:nvPr>
        </p:nvSpPr>
        <p:spPr>
          <a:xfrm>
            <a:off x="6150632"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9" name="Google Shape;349;p27"/>
          <p:cNvSpPr txBox="1">
            <a:spLocks noGrp="1"/>
          </p:cNvSpPr>
          <p:nvPr>
            <p:ph type="subTitle" idx="13"/>
          </p:nvPr>
        </p:nvSpPr>
        <p:spPr>
          <a:xfrm>
            <a:off x="615062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0" name="Google Shape;350;p27"/>
          <p:cNvSpPr txBox="1">
            <a:spLocks noGrp="1"/>
          </p:cNvSpPr>
          <p:nvPr>
            <p:ph type="subTitle" idx="14"/>
          </p:nvPr>
        </p:nvSpPr>
        <p:spPr>
          <a:xfrm>
            <a:off x="6150632"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1" name="Google Shape;351;p27"/>
          <p:cNvSpPr txBox="1">
            <a:spLocks noGrp="1"/>
          </p:cNvSpPr>
          <p:nvPr>
            <p:ph type="subTitle" idx="15"/>
          </p:nvPr>
        </p:nvSpPr>
        <p:spPr>
          <a:xfrm>
            <a:off x="615062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2" name="Google Shape;352;p27"/>
          <p:cNvSpPr txBox="1">
            <a:spLocks noGrp="1"/>
          </p:cNvSpPr>
          <p:nvPr>
            <p:ph type="subTitle" idx="16"/>
          </p:nvPr>
        </p:nvSpPr>
        <p:spPr>
          <a:xfrm>
            <a:off x="8750216"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3" name="Google Shape;353;p27"/>
          <p:cNvSpPr txBox="1">
            <a:spLocks noGrp="1"/>
          </p:cNvSpPr>
          <p:nvPr>
            <p:ph type="subTitle" idx="17"/>
          </p:nvPr>
        </p:nvSpPr>
        <p:spPr>
          <a:xfrm>
            <a:off x="875020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4" name="Google Shape;354;p27"/>
          <p:cNvSpPr txBox="1">
            <a:spLocks noGrp="1"/>
          </p:cNvSpPr>
          <p:nvPr>
            <p:ph type="subTitle" idx="18"/>
          </p:nvPr>
        </p:nvSpPr>
        <p:spPr>
          <a:xfrm>
            <a:off x="8750216"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5" name="Google Shape;355;p27"/>
          <p:cNvSpPr txBox="1">
            <a:spLocks noGrp="1"/>
          </p:cNvSpPr>
          <p:nvPr>
            <p:ph type="subTitle" idx="19"/>
          </p:nvPr>
        </p:nvSpPr>
        <p:spPr>
          <a:xfrm>
            <a:off x="875020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2637971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0"/>
        <p:cNvGrpSpPr/>
        <p:nvPr/>
      </p:nvGrpSpPr>
      <p:grpSpPr>
        <a:xfrm>
          <a:off x="0" y="0"/>
          <a:ext cx="0" cy="0"/>
          <a:chOff x="0" y="0"/>
          <a:chExt cx="0" cy="0"/>
        </a:xfrm>
      </p:grpSpPr>
      <p:sp>
        <p:nvSpPr>
          <p:cNvPr id="411" name="Google Shape;411;p31"/>
          <p:cNvSpPr/>
          <p:nvPr/>
        </p:nvSpPr>
        <p:spPr>
          <a:xfrm>
            <a:off x="-34933" y="5394000"/>
            <a:ext cx="12268800" cy="15404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1"/>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31"/>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10496819" y="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8965410" y="8765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89389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6"/>
        <p:cNvGrpSpPr/>
        <p:nvPr/>
      </p:nvGrpSpPr>
      <p:grpSpPr>
        <a:xfrm>
          <a:off x="0" y="0"/>
          <a:ext cx="0" cy="0"/>
          <a:chOff x="0" y="0"/>
          <a:chExt cx="0" cy="0"/>
        </a:xfrm>
      </p:grpSpPr>
      <p:sp>
        <p:nvSpPr>
          <p:cNvPr id="417" name="Google Shape;417;p32"/>
          <p:cNvSpPr/>
          <p:nvPr/>
        </p:nvSpPr>
        <p:spPr>
          <a:xfrm>
            <a:off x="10386586" y="58356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2"/>
          <p:cNvSpPr/>
          <p:nvPr/>
        </p:nvSpPr>
        <p:spPr>
          <a:xfrm>
            <a:off x="2992594" y="56982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2"/>
          <p:cNvSpPr/>
          <p:nvPr/>
        </p:nvSpPr>
        <p:spPr>
          <a:xfrm>
            <a:off x="35368" y="58326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2"/>
          <p:cNvSpPr/>
          <p:nvPr/>
        </p:nvSpPr>
        <p:spPr>
          <a:xfrm>
            <a:off x="3939907" y="62733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2"/>
          <p:cNvSpPr/>
          <p:nvPr/>
        </p:nvSpPr>
        <p:spPr>
          <a:xfrm flipH="1">
            <a:off x="7"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2"/>
          <p:cNvSpPr/>
          <p:nvPr/>
        </p:nvSpPr>
        <p:spPr>
          <a:xfrm flipH="1">
            <a:off x="10162173"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2"/>
          <p:cNvSpPr/>
          <p:nvPr/>
        </p:nvSpPr>
        <p:spPr>
          <a:xfrm flipH="1">
            <a:off x="9960071" y="2321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32"/>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2"/>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0632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921672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97528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34539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6"/>
          <p:cNvSpPr/>
          <p:nvPr/>
        </p:nvSpPr>
        <p:spPr>
          <a:xfrm>
            <a:off x="9676800" y="5917369"/>
            <a:ext cx="3424821" cy="256348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6"/>
          <p:cNvSpPr/>
          <p:nvPr/>
        </p:nvSpPr>
        <p:spPr>
          <a:xfrm>
            <a:off x="4" y="57519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87624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55725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450637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77171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32492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22099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272621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65899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9655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3484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777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6"/>
        <p:cNvGrpSpPr/>
        <p:nvPr/>
      </p:nvGrpSpPr>
      <p:grpSpPr>
        <a:xfrm>
          <a:off x="0" y="0"/>
          <a:ext cx="0" cy="0"/>
          <a:chOff x="0" y="0"/>
          <a:chExt cx="0" cy="0"/>
        </a:xfrm>
      </p:grpSpPr>
      <p:sp>
        <p:nvSpPr>
          <p:cNvPr id="77" name="Google Shape;77;p7"/>
          <p:cNvSpPr txBox="1">
            <a:spLocks noGrp="1"/>
          </p:cNvSpPr>
          <p:nvPr>
            <p:ph type="body" idx="1"/>
          </p:nvPr>
        </p:nvSpPr>
        <p:spPr>
          <a:xfrm>
            <a:off x="960000" y="2131400"/>
            <a:ext cx="5551200" cy="3297600"/>
          </a:xfrm>
          <a:prstGeom prst="rect">
            <a:avLst/>
          </a:prstGeom>
        </p:spPr>
        <p:txBody>
          <a:bodyPr spcFirstLastPara="1" wrap="square" lIns="91425" tIns="91425" rIns="91425" bIns="91425" anchor="b"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78" name="Google Shape;78;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 name="Google Shape;79;p7"/>
          <p:cNvSpPr/>
          <p:nvPr/>
        </p:nvSpPr>
        <p:spPr>
          <a:xfrm flipH="1">
            <a:off x="6773406"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flipH="1">
            <a:off x="7802511"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7"/>
          <p:cNvSpPr/>
          <p:nvPr/>
        </p:nvSpPr>
        <p:spPr>
          <a:xfrm flipH="1">
            <a:off x="-34933" y="5969867"/>
            <a:ext cx="12268800" cy="12792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4754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777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511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11/26/2024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37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11/26/2024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21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11/26/2024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0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46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202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581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705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4993000" y="1795633"/>
            <a:ext cx="5393600" cy="1772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4993000" y="3568033"/>
            <a:ext cx="5912400" cy="9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2992594"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939907"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7624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3"/>
        <p:cNvGrpSpPr/>
        <p:nvPr/>
      </p:nvGrpSpPr>
      <p:grpSpPr>
        <a:xfrm>
          <a:off x="0" y="0"/>
          <a:ext cx="0" cy="0"/>
          <a:chOff x="0" y="0"/>
          <a:chExt cx="0" cy="0"/>
        </a:xfrm>
      </p:grpSpPr>
      <p:sp>
        <p:nvSpPr>
          <p:cNvPr id="114" name="Google Shape;114;p11"/>
          <p:cNvSpPr txBox="1">
            <a:spLocks noGrp="1"/>
          </p:cNvSpPr>
          <p:nvPr>
            <p:ph type="title" hasCustomPrompt="1"/>
          </p:nvPr>
        </p:nvSpPr>
        <p:spPr>
          <a:xfrm>
            <a:off x="960000" y="1514300"/>
            <a:ext cx="8322400" cy="23724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6000">
                <a:solidFill>
                  <a:schemeClr val="accent3"/>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 name="Google Shape;115;p11"/>
          <p:cNvSpPr txBox="1">
            <a:spLocks noGrp="1"/>
          </p:cNvSpPr>
          <p:nvPr>
            <p:ph type="subTitle" idx="1"/>
          </p:nvPr>
        </p:nvSpPr>
        <p:spPr>
          <a:xfrm>
            <a:off x="960000" y="3886700"/>
            <a:ext cx="6377600" cy="567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16" name="Google Shape;116;p11"/>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1"/>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1"/>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1"/>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11"/>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1"/>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1"/>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11"/>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4862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363894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10560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 name="Google Shape;130;p13"/>
          <p:cNvSpPr txBox="1">
            <a:spLocks noGrp="1"/>
          </p:cNvSpPr>
          <p:nvPr>
            <p:ph type="subTitle" idx="1"/>
          </p:nvPr>
        </p:nvSpPr>
        <p:spPr>
          <a:xfrm>
            <a:off x="1056033" y="2592600"/>
            <a:ext cx="3345200" cy="4224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2667" b="1">
                <a:latin typeface="Arvo"/>
                <a:ea typeface="Arvo"/>
                <a:cs typeface="Arvo"/>
                <a:sym typeface="Arvo"/>
              </a:defRPr>
            </a:lvl1pPr>
            <a:lvl2pPr lvl="1">
              <a:spcBef>
                <a:spcPts val="0"/>
              </a:spcBef>
              <a:spcAft>
                <a:spcPts val="0"/>
              </a:spcAft>
              <a:buSzPts val="2000"/>
              <a:buFont typeface="Arvo"/>
              <a:buNone/>
              <a:defRPr sz="2667" b="1">
                <a:latin typeface="Arvo"/>
                <a:ea typeface="Arvo"/>
                <a:cs typeface="Arvo"/>
                <a:sym typeface="Arvo"/>
              </a:defRPr>
            </a:lvl2pPr>
            <a:lvl3pPr lvl="2">
              <a:spcBef>
                <a:spcPts val="0"/>
              </a:spcBef>
              <a:spcAft>
                <a:spcPts val="0"/>
              </a:spcAft>
              <a:buSzPts val="2000"/>
              <a:buFont typeface="Arvo"/>
              <a:buNone/>
              <a:defRPr sz="2667" b="1">
                <a:latin typeface="Arvo"/>
                <a:ea typeface="Arvo"/>
                <a:cs typeface="Arvo"/>
                <a:sym typeface="Arvo"/>
              </a:defRPr>
            </a:lvl3pPr>
            <a:lvl4pPr lvl="3">
              <a:spcBef>
                <a:spcPts val="0"/>
              </a:spcBef>
              <a:spcAft>
                <a:spcPts val="0"/>
              </a:spcAft>
              <a:buSzPts val="2000"/>
              <a:buFont typeface="Arvo"/>
              <a:buNone/>
              <a:defRPr sz="2667" b="1">
                <a:latin typeface="Arvo"/>
                <a:ea typeface="Arvo"/>
                <a:cs typeface="Arvo"/>
                <a:sym typeface="Arvo"/>
              </a:defRPr>
            </a:lvl4pPr>
            <a:lvl5pPr lvl="4">
              <a:spcBef>
                <a:spcPts val="0"/>
              </a:spcBef>
              <a:spcAft>
                <a:spcPts val="0"/>
              </a:spcAft>
              <a:buSzPts val="2000"/>
              <a:buFont typeface="Arvo"/>
              <a:buNone/>
              <a:defRPr sz="2667" b="1">
                <a:latin typeface="Arvo"/>
                <a:ea typeface="Arvo"/>
                <a:cs typeface="Arvo"/>
                <a:sym typeface="Arvo"/>
              </a:defRPr>
            </a:lvl5pPr>
            <a:lvl6pPr lvl="5">
              <a:spcBef>
                <a:spcPts val="0"/>
              </a:spcBef>
              <a:spcAft>
                <a:spcPts val="0"/>
              </a:spcAft>
              <a:buSzPts val="2000"/>
              <a:buFont typeface="Arvo"/>
              <a:buNone/>
              <a:defRPr sz="2667" b="1">
                <a:latin typeface="Arvo"/>
                <a:ea typeface="Arvo"/>
                <a:cs typeface="Arvo"/>
                <a:sym typeface="Arvo"/>
              </a:defRPr>
            </a:lvl6pPr>
            <a:lvl7pPr lvl="6">
              <a:spcBef>
                <a:spcPts val="0"/>
              </a:spcBef>
              <a:spcAft>
                <a:spcPts val="0"/>
              </a:spcAft>
              <a:buSzPts val="2000"/>
              <a:buFont typeface="Arvo"/>
              <a:buNone/>
              <a:defRPr sz="2667" b="1">
                <a:latin typeface="Arvo"/>
                <a:ea typeface="Arvo"/>
                <a:cs typeface="Arvo"/>
                <a:sym typeface="Arvo"/>
              </a:defRPr>
            </a:lvl7pPr>
            <a:lvl8pPr lvl="7">
              <a:spcBef>
                <a:spcPts val="0"/>
              </a:spcBef>
              <a:spcAft>
                <a:spcPts val="0"/>
              </a:spcAft>
              <a:buSzPts val="2000"/>
              <a:buFont typeface="Arvo"/>
              <a:buNone/>
              <a:defRPr sz="2667" b="1">
                <a:latin typeface="Arvo"/>
                <a:ea typeface="Arvo"/>
                <a:cs typeface="Arvo"/>
                <a:sym typeface="Arvo"/>
              </a:defRPr>
            </a:lvl8pPr>
            <a:lvl9pPr lvl="8">
              <a:spcBef>
                <a:spcPts val="0"/>
              </a:spcBef>
              <a:spcAft>
                <a:spcPts val="0"/>
              </a:spcAft>
              <a:buSzPts val="2000"/>
              <a:buFont typeface="Arvo"/>
              <a:buNone/>
              <a:defRPr sz="2667"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10560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50055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3" name="Google Shape;133;p13"/>
          <p:cNvSpPr txBox="1">
            <a:spLocks noGrp="1"/>
          </p:cNvSpPr>
          <p:nvPr>
            <p:ph type="subTitle" idx="5"/>
          </p:nvPr>
        </p:nvSpPr>
        <p:spPr>
          <a:xfrm>
            <a:off x="5005533" y="25926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50055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10560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6" name="Google Shape;136;p13"/>
          <p:cNvSpPr txBox="1">
            <a:spLocks noGrp="1"/>
          </p:cNvSpPr>
          <p:nvPr>
            <p:ph type="subTitle" idx="8"/>
          </p:nvPr>
        </p:nvSpPr>
        <p:spPr>
          <a:xfrm>
            <a:off x="10560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10560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50055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9" name="Google Shape;139;p13"/>
          <p:cNvSpPr txBox="1">
            <a:spLocks noGrp="1"/>
          </p:cNvSpPr>
          <p:nvPr>
            <p:ph type="subTitle" idx="14"/>
          </p:nvPr>
        </p:nvSpPr>
        <p:spPr>
          <a:xfrm>
            <a:off x="50055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50055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3"/>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3"/>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3"/>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7318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4"/>
          <p:cNvSpPr txBox="1">
            <a:spLocks noGrp="1"/>
          </p:cNvSpPr>
          <p:nvPr>
            <p:ph type="subTitle" idx="1"/>
          </p:nvPr>
        </p:nvSpPr>
        <p:spPr>
          <a:xfrm>
            <a:off x="960000" y="1358500"/>
            <a:ext cx="6943600" cy="2682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40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7" name="Google Shape;147;p14"/>
          <p:cNvSpPr txBox="1">
            <a:spLocks noGrp="1"/>
          </p:cNvSpPr>
          <p:nvPr>
            <p:ph type="subTitle" idx="2"/>
          </p:nvPr>
        </p:nvSpPr>
        <p:spPr>
          <a:xfrm>
            <a:off x="960000" y="4084633"/>
            <a:ext cx="6943600" cy="602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8" name="Google Shape;148;p14"/>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4"/>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4"/>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4"/>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4"/>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50218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959833" y="3149751"/>
            <a:ext cx="3984400" cy="828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15"/>
          <p:cNvSpPr txBox="1">
            <a:spLocks noGrp="1"/>
          </p:cNvSpPr>
          <p:nvPr>
            <p:ph type="subTitle" idx="1"/>
          </p:nvPr>
        </p:nvSpPr>
        <p:spPr>
          <a:xfrm flipH="1">
            <a:off x="959733" y="4125200"/>
            <a:ext cx="3444000" cy="75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960000" y="1125767"/>
            <a:ext cx="6087600" cy="2024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5"/>
          <p:cNvSpPr/>
          <p:nvPr/>
        </p:nvSpPr>
        <p:spPr>
          <a:xfrm>
            <a:off x="105509"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5"/>
          <p:cNvSpPr/>
          <p:nvPr/>
        </p:nvSpPr>
        <p:spPr>
          <a:xfrm>
            <a:off x="94942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5"/>
          <p:cNvSpPr/>
          <p:nvPr/>
        </p:nvSpPr>
        <p:spPr>
          <a:xfrm>
            <a:off x="3123620"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5"/>
          <p:cNvSpPr/>
          <p:nvPr/>
        </p:nvSpPr>
        <p:spPr>
          <a:xfrm>
            <a:off x="10365604"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5"/>
          <p:cNvSpPr/>
          <p:nvPr/>
        </p:nvSpPr>
        <p:spPr>
          <a:xfrm>
            <a:off x="-36207"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5"/>
          <p:cNvSpPr/>
          <p:nvPr/>
        </p:nvSpPr>
        <p:spPr>
          <a:xfrm>
            <a:off x="5927934"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5"/>
          <p:cNvSpPr/>
          <p:nvPr/>
        </p:nvSpPr>
        <p:spPr>
          <a:xfrm>
            <a:off x="8187320"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 name="Google Shape;169;p15"/>
          <p:cNvGrpSpPr/>
          <p:nvPr/>
        </p:nvGrpSpPr>
        <p:grpSpPr>
          <a:xfrm>
            <a:off x="1657067" y="4745219"/>
            <a:ext cx="10571148" cy="222975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6559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7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pic>
        <p:nvPicPr>
          <p:cNvPr id="3" name="Picture 2" descr="A pink background with white leaves and black text&#10;&#10;Description automatically generated">
            <a:extLst>
              <a:ext uri="{FF2B5EF4-FFF2-40B4-BE49-F238E27FC236}">
                <a16:creationId xmlns:a16="http://schemas.microsoft.com/office/drawing/2014/main" xmlns="" id="{70E01ADA-A02F-F314-3FF3-9D1CE03F594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69042" y="225054"/>
            <a:ext cx="1842533" cy="1842533"/>
          </a:xfrm>
          <a:prstGeom prst="rect">
            <a:avLst/>
          </a:prstGeom>
        </p:spPr>
      </p:pic>
    </p:spTree>
    <p:extLst>
      <p:ext uri="{BB962C8B-B14F-4D97-AF65-F5344CB8AC3E}">
        <p14:creationId xmlns:p14="http://schemas.microsoft.com/office/powerpoint/2010/main" val="4274067901"/>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7" r:id="rId4"/>
    <p:sldLayoutId id="2147483668" r:id="rId5"/>
    <p:sldLayoutId id="2147483669" r:id="rId6"/>
    <p:sldLayoutId id="2147483670" r:id="rId7"/>
    <p:sldLayoutId id="2147483671" r:id="rId8"/>
    <p:sldLayoutId id="2147483672" r:id="rId9"/>
    <p:sldLayoutId id="2147483674" r:id="rId10"/>
    <p:sldLayoutId id="2147483675" r:id="rId11"/>
    <p:sldLayoutId id="2147483676" r:id="rId12"/>
    <p:sldLayoutId id="2147483677" r:id="rId13"/>
    <p:sldLayoutId id="2147483678" r:id="rId14"/>
    <p:sldLayoutId id="2147483679" r:id="rId15"/>
    <p:sldLayoutId id="214748368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11/26/2024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131067536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20785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2.wmf"/><Relationship Id="rId5" Type="http://schemas.openxmlformats.org/officeDocument/2006/relationships/image" Target="../media/image41.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4.wmf"/><Relationship Id="rId5" Type="http://schemas.openxmlformats.org/officeDocument/2006/relationships/image" Target="../media/image41.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6.wmf"/><Relationship Id="rId5" Type="http://schemas.openxmlformats.org/officeDocument/2006/relationships/image" Target="../media/image41.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48.png"/><Relationship Id="rId4" Type="http://schemas.microsoft.com/office/2007/relationships/hdphoto" Target="../media/hdphoto14.wdp"/><Relationship Id="rId9"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8.png"/><Relationship Id="rId5" Type="http://schemas.microsoft.com/office/2007/relationships/hdphoto" Target="../media/hdphoto16.wdp"/><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image" Target="../media/image4.jp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 Id="rId5" Type="http://schemas.openxmlformats.org/officeDocument/2006/relationships/image" Target="../media/image54.png"/><Relationship Id="rId4" Type="http://schemas.microsoft.com/office/2007/relationships/hdphoto" Target="../media/hdphoto17.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microsoft.com/office/2007/relationships/hdphoto" Target="../media/hdphoto18.wdp"/></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6.png"/><Relationship Id="rId4" Type="http://schemas.microsoft.com/office/2007/relationships/hdphoto" Target="../media/hdphoto18.wdp"/></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6.png"/><Relationship Id="rId4" Type="http://schemas.microsoft.com/office/2007/relationships/hdphoto" Target="../media/hdphoto18.wdp"/></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6.png"/><Relationship Id="rId4" Type="http://schemas.microsoft.com/office/2007/relationships/hdphoto" Target="../media/hdphoto18.wdp"/></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56.png"/><Relationship Id="rId4" Type="http://schemas.microsoft.com/office/2007/relationships/hdphoto" Target="../media/hdphoto18.wdp"/></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g"/></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9.jpg"/><Relationship Id="rId7" Type="http://schemas.microsoft.com/office/2007/relationships/hdphoto" Target="../media/hdphoto4.wdp"/><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microsoft.com/office/2007/relationships/hdphoto" Target="../media/hdphoto19.wdp"/><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microsoft.com/office/2007/relationships/hdphoto" Target="../media/hdphoto19.wdp"/><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microsoft.com/office/2007/relationships/hdphoto" Target="../media/hdphoto20.wdp"/></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1.svg"/><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2.xml"/><Relationship Id="rId7" Type="http://schemas.microsoft.com/office/2007/relationships/hdphoto" Target="../media/hdphoto21.wdp"/><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78.png"/><Relationship Id="rId5" Type="http://schemas.openxmlformats.org/officeDocument/2006/relationships/image" Target="../media/image77.jpg"/><Relationship Id="rId4" Type="http://schemas.openxmlformats.org/officeDocument/2006/relationships/notesSlide" Target="../notesSlides/notesSlide30.xml"/><Relationship Id="rId9" Type="http://schemas.openxmlformats.org/officeDocument/2006/relationships/image" Target="../media/image80.wm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3.png"/><Relationship Id="rId5" Type="http://schemas.microsoft.com/office/2007/relationships/hdphoto" Target="../media/hdphoto22.wdp"/><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0.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17.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16.png"/><Relationship Id="rId16" Type="http://schemas.openxmlformats.org/officeDocument/2006/relationships/image" Target="../media/image21.png"/><Relationship Id="rId20"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slide" Target="slide5.xml"/><Relationship Id="rId11" Type="http://schemas.openxmlformats.org/officeDocument/2006/relationships/image" Target="../media/image19.png"/><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0.png"/><Relationship Id="rId22"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4.jpeg"/><Relationship Id="rId4" Type="http://schemas.microsoft.com/office/2007/relationships/hdphoto" Target="../media/hdphoto18.wdp"/></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1.jpeg"/><Relationship Id="rId4" Type="http://schemas.microsoft.com/office/2007/relationships/hdphoto" Target="../media/hdphoto18.wdp"/></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7.jpeg"/><Relationship Id="rId4" Type="http://schemas.microsoft.com/office/2007/relationships/hdphoto" Target="../media/hdphoto18.wdp"/></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22.wdp"/></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6.xml"/><Relationship Id="rId5" Type="http://schemas.openxmlformats.org/officeDocument/2006/relationships/image" Target="../media/image87.png"/><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xmlns="" id="{40C85789-D876-4AD1-D3DC-44B6069DB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5" name="Picture 4">
            <a:extLst>
              <a:ext uri="{FF2B5EF4-FFF2-40B4-BE49-F238E27FC236}">
                <a16:creationId xmlns:a16="http://schemas.microsoft.com/office/drawing/2014/main" xmlns="" id="{3B4ACDEF-9399-C7A7-BF75-7AF4458E0C30}"/>
              </a:ext>
            </a:extLst>
          </p:cNvPr>
          <p:cNvPicPr>
            <a:picLocks noChangeAspect="1"/>
          </p:cNvPicPr>
          <p:nvPr/>
        </p:nvPicPr>
        <p:blipFill>
          <a:blip r:embed="rId4"/>
          <a:stretch>
            <a:fillRect/>
          </a:stretch>
        </p:blipFill>
        <p:spPr>
          <a:xfrm>
            <a:off x="4155611" y="2157860"/>
            <a:ext cx="7766977" cy="2847079"/>
          </a:xfrm>
          <a:prstGeom prst="rect">
            <a:avLst/>
          </a:prstGeom>
        </p:spPr>
      </p:pic>
    </p:spTree>
    <p:extLst>
      <p:ext uri="{BB962C8B-B14F-4D97-AF65-F5344CB8AC3E}">
        <p14:creationId xmlns:p14="http://schemas.microsoft.com/office/powerpoint/2010/main" val="1509931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112" name="Hình chữ nhật: Góc Tròn 1">
            <a:extLst>
              <a:ext uri="{FF2B5EF4-FFF2-40B4-BE49-F238E27FC236}">
                <a16:creationId xmlns:a16="http://schemas.microsoft.com/office/drawing/2014/main" xmlns="" id="{238C68A2-EFAB-4573-85A1-95DD9C02E576}"/>
              </a:ext>
            </a:extLst>
          </p:cNvPr>
          <p:cNvSpPr/>
          <p:nvPr/>
        </p:nvSpPr>
        <p:spPr>
          <a:xfrm>
            <a:off x="238125" y="142875"/>
            <a:ext cx="11839575" cy="6369685"/>
          </a:xfrm>
          <a:prstGeom prst="roundRect">
            <a:avLst/>
          </a:prstGeom>
          <a:solidFill>
            <a:schemeClr val="lt1">
              <a:alpha val="38000"/>
            </a:schemeClr>
          </a:solidFill>
          <a:ln/>
        </p:spPr>
        <p:style>
          <a:lnRef idx="2">
            <a:schemeClr val="accent5"/>
          </a:lnRef>
          <a:fillRef idx="1">
            <a:schemeClr val="lt1"/>
          </a:fillRef>
          <a:effectRef idx="0">
            <a:schemeClr val="accent5"/>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a:solidFill>
                <a:srgbClr val="FFFFFF"/>
              </a:solidFill>
              <a:latin typeface="Arial"/>
            </a:endParaRPr>
          </a:p>
        </p:txBody>
      </p:sp>
      <p:sp>
        <p:nvSpPr>
          <p:cNvPr id="642" name="Google Shape;642;p39"/>
          <p:cNvSpPr txBox="1">
            <a:spLocks noGrp="1"/>
          </p:cNvSpPr>
          <p:nvPr>
            <p:ph type="title"/>
          </p:nvPr>
        </p:nvSpPr>
        <p:spPr>
          <a:xfrm>
            <a:off x="845700" y="366944"/>
            <a:ext cx="10272000" cy="763600"/>
          </a:xfrm>
          <a:prstGeom prst="rect">
            <a:avLst/>
          </a:prstGeom>
        </p:spPr>
        <p:txBody>
          <a:bodyPr spcFirstLastPara="1" wrap="square" lIns="121900" tIns="121900" rIns="121900" bIns="121900" anchor="b" anchorCtr="0">
            <a:noAutofit/>
          </a:bodyPr>
          <a:lstStyle/>
          <a:p>
            <a:pPr lvl="0" algn="ctr"/>
            <a:r>
              <a:rPr lang="en-US" sz="6000" dirty="0" err="1">
                <a:solidFill>
                  <a:srgbClr val="0070C0"/>
                </a:solidFill>
                <a:latin typeface="Calibri" panose="020F0502020204030204" pitchFamily="34" charset="0"/>
                <a:cs typeface="Calibri" panose="020F0502020204030204" pitchFamily="34" charset="0"/>
              </a:rPr>
              <a:t>Yêu</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cầu</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cần</a:t>
            </a:r>
            <a:r>
              <a:rPr lang="en-US" sz="6000" dirty="0">
                <a:solidFill>
                  <a:srgbClr val="0070C0"/>
                </a:solidFill>
                <a:latin typeface="Calibri" panose="020F0502020204030204" pitchFamily="34" charset="0"/>
                <a:cs typeface="Calibri" panose="020F0502020204030204" pitchFamily="34" charset="0"/>
              </a:rPr>
              <a:t> </a:t>
            </a:r>
            <a:r>
              <a:rPr lang="en-US" sz="6000" dirty="0" err="1">
                <a:solidFill>
                  <a:srgbClr val="0070C0"/>
                </a:solidFill>
                <a:latin typeface="Calibri" panose="020F0502020204030204" pitchFamily="34" charset="0"/>
                <a:cs typeface="Calibri" panose="020F0502020204030204" pitchFamily="34" charset="0"/>
              </a:rPr>
              <a:t>đạt</a:t>
            </a:r>
            <a:endParaRPr sz="6000" dirty="0">
              <a:solidFill>
                <a:srgbClr val="0070C0"/>
              </a:solidFill>
              <a:latin typeface="Calibri" panose="020F0502020204030204" pitchFamily="34" charset="0"/>
              <a:cs typeface="Calibri" panose="020F0502020204030204" pitchFamily="34" charset="0"/>
            </a:endParaRPr>
          </a:p>
        </p:txBody>
      </p:sp>
      <p:sp>
        <p:nvSpPr>
          <p:cNvPr id="643" name="Google Shape;643;p39"/>
          <p:cNvSpPr txBox="1">
            <a:spLocks noGrp="1"/>
          </p:cNvSpPr>
          <p:nvPr>
            <p:ph type="subTitle" idx="4294967295"/>
          </p:nvPr>
        </p:nvSpPr>
        <p:spPr>
          <a:xfrm>
            <a:off x="1775885" y="1190492"/>
            <a:ext cx="10416116" cy="2237317"/>
          </a:xfrm>
          <a:prstGeom prst="rect">
            <a:avLst/>
          </a:prstGeom>
        </p:spPr>
        <p:txBody>
          <a:bodyPr spcFirstLastPara="1" wrap="square" lIns="121900" tIns="121900" rIns="121900" bIns="121900" anchor="t" anchorCtr="0">
            <a:noAutofit/>
          </a:bodyPr>
          <a:lstStyle/>
          <a:p>
            <a:pPr marL="0" indent="0" algn="just">
              <a:buNone/>
            </a:pPr>
            <a:r>
              <a:rPr lang="vi-VN" sz="3200" dirty="0">
                <a:latin typeface="Calibri" panose="020F0502020204030204" pitchFamily="34" charset="0"/>
                <a:cs typeface="Calibri" panose="020F0502020204030204" pitchFamily="34" charset="0"/>
              </a:rPr>
              <a:t>Đọc đúng từ ngữ, câu, đoạn và toàn bộ câu chuyện Nhà phát minh 6 tuổi. Biết đọc lời người dẫn chuyện, lời của nhân vật trong câu chuyện (cha của Ma-ri-a) với giọng điệu phù hợp.</a:t>
            </a:r>
            <a:endParaRPr sz="3200" dirty="0">
              <a:latin typeface="Calibri" panose="020F0502020204030204" pitchFamily="34" charset="0"/>
              <a:cs typeface="Calibri" panose="020F0502020204030204" pitchFamily="34" charset="0"/>
            </a:endParaRPr>
          </a:p>
        </p:txBody>
      </p:sp>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Rectangle 1">
            <a:extLst>
              <a:ext uri="{FF2B5EF4-FFF2-40B4-BE49-F238E27FC236}">
                <a16:creationId xmlns:a16="http://schemas.microsoft.com/office/drawing/2014/main" xmlns="" id="{1F85535A-F626-4913-81D1-BE7714AAAFAD}"/>
              </a:ext>
            </a:extLst>
          </p:cNvPr>
          <p:cNvSpPr/>
          <p:nvPr/>
        </p:nvSpPr>
        <p:spPr>
          <a:xfrm>
            <a:off x="1641682" y="2982768"/>
            <a:ext cx="10402571" cy="1077218"/>
          </a:xfrm>
          <a:prstGeom prst="rect">
            <a:avLst/>
          </a:prstGeom>
        </p:spPr>
        <p:txBody>
          <a:bodyPr wrap="square">
            <a:spAutoFit/>
          </a:bodyPr>
          <a:lstStyle/>
          <a:p>
            <a:pPr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Nhận biết được đặc điểm của nhân vật thể hiện qua điệu bộ, hành động, suy nghĩ, lời nói. </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93" name="Google Shape;2188;p71">
            <a:extLst>
              <a:ext uri="{FF2B5EF4-FFF2-40B4-BE49-F238E27FC236}">
                <a16:creationId xmlns:a16="http://schemas.microsoft.com/office/drawing/2014/main" xmlns="" id="{19C9A17C-99CE-47CF-9E1A-AF7B1F923262}"/>
              </a:ext>
            </a:extLst>
          </p:cNvPr>
          <p:cNvGrpSpPr/>
          <p:nvPr/>
        </p:nvGrpSpPr>
        <p:grpSpPr>
          <a:xfrm>
            <a:off x="460194" y="1369201"/>
            <a:ext cx="1151637" cy="1027031"/>
            <a:chOff x="1492450" y="2713557"/>
            <a:chExt cx="411283" cy="411284"/>
          </a:xfrm>
        </p:grpSpPr>
        <p:sp>
          <p:nvSpPr>
            <p:cNvPr id="94" name="Google Shape;2189;p71">
              <a:extLst>
                <a:ext uri="{FF2B5EF4-FFF2-40B4-BE49-F238E27FC236}">
                  <a16:creationId xmlns:a16="http://schemas.microsoft.com/office/drawing/2014/main" xmlns="" id="{0A73B685-F4D8-40CB-B43F-78E8B6E256BB}"/>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190;p71">
              <a:extLst>
                <a:ext uri="{FF2B5EF4-FFF2-40B4-BE49-F238E27FC236}">
                  <a16:creationId xmlns:a16="http://schemas.microsoft.com/office/drawing/2014/main" xmlns="" id="{44CA5501-81F1-4A5B-B075-76B9DD53B8D6}"/>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191;p71">
              <a:extLst>
                <a:ext uri="{FF2B5EF4-FFF2-40B4-BE49-F238E27FC236}">
                  <a16:creationId xmlns:a16="http://schemas.microsoft.com/office/drawing/2014/main" xmlns="" id="{BC835839-8706-4733-93D5-B83D11C65FA1}"/>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192;p71">
              <a:extLst>
                <a:ext uri="{FF2B5EF4-FFF2-40B4-BE49-F238E27FC236}">
                  <a16:creationId xmlns:a16="http://schemas.microsoft.com/office/drawing/2014/main" xmlns="" id="{1B419B73-D790-457B-96C5-FC8B8B1DD307}"/>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193;p71">
              <a:extLst>
                <a:ext uri="{FF2B5EF4-FFF2-40B4-BE49-F238E27FC236}">
                  <a16:creationId xmlns:a16="http://schemas.microsoft.com/office/drawing/2014/main" xmlns="" id="{4AA890DA-8888-4D7E-B53F-E28CD954A62E}"/>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194;p71">
              <a:extLst>
                <a:ext uri="{FF2B5EF4-FFF2-40B4-BE49-F238E27FC236}">
                  <a16:creationId xmlns:a16="http://schemas.microsoft.com/office/drawing/2014/main" xmlns="" id="{1AD875C7-15B0-402A-A1F9-BC6ECE2CC2ED}"/>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0" name="Google Shape;2188;p71">
            <a:extLst>
              <a:ext uri="{FF2B5EF4-FFF2-40B4-BE49-F238E27FC236}">
                <a16:creationId xmlns:a16="http://schemas.microsoft.com/office/drawing/2014/main" xmlns="" id="{4E730C34-5125-42CA-A961-64DD36261078}"/>
              </a:ext>
            </a:extLst>
          </p:cNvPr>
          <p:cNvGrpSpPr/>
          <p:nvPr/>
        </p:nvGrpSpPr>
        <p:grpSpPr>
          <a:xfrm>
            <a:off x="441144" y="3029297"/>
            <a:ext cx="1151637" cy="1027031"/>
            <a:chOff x="1492450" y="2713557"/>
            <a:chExt cx="411283" cy="411284"/>
          </a:xfrm>
        </p:grpSpPr>
        <p:sp>
          <p:nvSpPr>
            <p:cNvPr id="101" name="Google Shape;2189;p71">
              <a:extLst>
                <a:ext uri="{FF2B5EF4-FFF2-40B4-BE49-F238E27FC236}">
                  <a16:creationId xmlns:a16="http://schemas.microsoft.com/office/drawing/2014/main" xmlns="" id="{2614CA58-8B50-4575-94CD-2DDF9A5BA5C1}"/>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190;p71">
              <a:extLst>
                <a:ext uri="{FF2B5EF4-FFF2-40B4-BE49-F238E27FC236}">
                  <a16:creationId xmlns:a16="http://schemas.microsoft.com/office/drawing/2014/main" xmlns="" id="{516F1501-5A09-4311-A66A-BACC13928422}"/>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191;p71">
              <a:extLst>
                <a:ext uri="{FF2B5EF4-FFF2-40B4-BE49-F238E27FC236}">
                  <a16:creationId xmlns:a16="http://schemas.microsoft.com/office/drawing/2014/main" xmlns="" id="{4D853FCE-262E-48C8-8534-83ED8A456639}"/>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192;p71">
              <a:extLst>
                <a:ext uri="{FF2B5EF4-FFF2-40B4-BE49-F238E27FC236}">
                  <a16:creationId xmlns:a16="http://schemas.microsoft.com/office/drawing/2014/main" xmlns="" id="{0FE91186-55EC-4A7D-A2AC-EAFF4E4065C9}"/>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193;p71">
              <a:extLst>
                <a:ext uri="{FF2B5EF4-FFF2-40B4-BE49-F238E27FC236}">
                  <a16:creationId xmlns:a16="http://schemas.microsoft.com/office/drawing/2014/main" xmlns="" id="{4346504F-AB00-4BB9-9339-C7ABF2970334}"/>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194;p71">
              <a:extLst>
                <a:ext uri="{FF2B5EF4-FFF2-40B4-BE49-F238E27FC236}">
                  <a16:creationId xmlns:a16="http://schemas.microsoft.com/office/drawing/2014/main" xmlns="" id="{5CEB6D32-2281-41ED-AF99-D35B3A2E0D05}"/>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 name="Rectangle 2">
            <a:extLst>
              <a:ext uri="{FF2B5EF4-FFF2-40B4-BE49-F238E27FC236}">
                <a16:creationId xmlns:a16="http://schemas.microsoft.com/office/drawing/2014/main" xmlns="" id="{F7377F1C-99A3-4A78-905D-4A37DEEC8CE5}"/>
              </a:ext>
            </a:extLst>
          </p:cNvPr>
          <p:cNvSpPr/>
          <p:nvPr/>
        </p:nvSpPr>
        <p:spPr>
          <a:xfrm>
            <a:off x="637822" y="1149544"/>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1</a:t>
            </a:r>
            <a:endParaRPr lang="en-US" sz="8000" b="1" kern="0" dirty="0">
              <a:solidFill>
                <a:srgbClr val="FFFFFF"/>
              </a:solidFill>
              <a:latin typeface="Arial"/>
              <a:cs typeface="Arial"/>
              <a:sym typeface="Arial"/>
            </a:endParaRPr>
          </a:p>
        </p:txBody>
      </p:sp>
      <p:sp>
        <p:nvSpPr>
          <p:cNvPr id="109" name="Rectangle 108">
            <a:extLst>
              <a:ext uri="{FF2B5EF4-FFF2-40B4-BE49-F238E27FC236}">
                <a16:creationId xmlns:a16="http://schemas.microsoft.com/office/drawing/2014/main" xmlns="" id="{D1F1C369-ACE3-4208-B971-2592FB77D81C}"/>
              </a:ext>
            </a:extLst>
          </p:cNvPr>
          <p:cNvSpPr/>
          <p:nvPr/>
        </p:nvSpPr>
        <p:spPr>
          <a:xfrm>
            <a:off x="664344" y="2936068"/>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2</a:t>
            </a:r>
            <a:endParaRPr lang="en-US" sz="8000" b="1" kern="0" dirty="0">
              <a:solidFill>
                <a:srgbClr val="FFFFFF"/>
              </a:solidFill>
              <a:latin typeface="Arial"/>
              <a:cs typeface="Arial"/>
              <a:sym typeface="Arial"/>
            </a:endParaRPr>
          </a:p>
        </p:txBody>
      </p:sp>
      <p:sp>
        <p:nvSpPr>
          <p:cNvPr id="4" name="Rectangle 3">
            <a:extLst>
              <a:ext uri="{FF2B5EF4-FFF2-40B4-BE49-F238E27FC236}">
                <a16:creationId xmlns:a16="http://schemas.microsoft.com/office/drawing/2014/main" xmlns="" id="{D642F852-BAF3-4850-FBBC-49A57CBFC3AE}"/>
              </a:ext>
            </a:extLst>
          </p:cNvPr>
          <p:cNvSpPr/>
          <p:nvPr/>
        </p:nvSpPr>
        <p:spPr>
          <a:xfrm>
            <a:off x="1603582" y="4310122"/>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Hiểu điều tác giả muốn nói qua câu chuyện: Những trải nghiệm và khám phá sẽ đem lại niềm vui cho mỗi người.</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5" name="Google Shape;2188;p71">
            <a:extLst>
              <a:ext uri="{FF2B5EF4-FFF2-40B4-BE49-F238E27FC236}">
                <a16:creationId xmlns:a16="http://schemas.microsoft.com/office/drawing/2014/main" xmlns="" id="{B45EEB10-FAE3-5AEA-30B4-EC5D8B4C324F}"/>
              </a:ext>
            </a:extLst>
          </p:cNvPr>
          <p:cNvGrpSpPr/>
          <p:nvPr/>
        </p:nvGrpSpPr>
        <p:grpSpPr>
          <a:xfrm>
            <a:off x="403044" y="4356651"/>
            <a:ext cx="1151637" cy="1027031"/>
            <a:chOff x="1492450" y="2713557"/>
            <a:chExt cx="411283" cy="411284"/>
          </a:xfrm>
        </p:grpSpPr>
        <p:sp>
          <p:nvSpPr>
            <p:cNvPr id="6" name="Google Shape;2189;p71">
              <a:extLst>
                <a:ext uri="{FF2B5EF4-FFF2-40B4-BE49-F238E27FC236}">
                  <a16:creationId xmlns:a16="http://schemas.microsoft.com/office/drawing/2014/main" xmlns="" id="{9A50AF33-72F0-845B-BFEF-061894A7C478}"/>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2190;p71">
              <a:extLst>
                <a:ext uri="{FF2B5EF4-FFF2-40B4-BE49-F238E27FC236}">
                  <a16:creationId xmlns:a16="http://schemas.microsoft.com/office/drawing/2014/main" xmlns="" id="{F2B42DFA-4EA3-8B18-B07C-65DF31A054D8}"/>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191;p71">
              <a:extLst>
                <a:ext uri="{FF2B5EF4-FFF2-40B4-BE49-F238E27FC236}">
                  <a16:creationId xmlns:a16="http://schemas.microsoft.com/office/drawing/2014/main" xmlns="" id="{001EC361-8912-A656-B4BE-83E1B8878985}"/>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192;p71">
              <a:extLst>
                <a:ext uri="{FF2B5EF4-FFF2-40B4-BE49-F238E27FC236}">
                  <a16:creationId xmlns:a16="http://schemas.microsoft.com/office/drawing/2014/main" xmlns="" id="{B41440F5-6A5E-C492-433B-E7807AE17F03}"/>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2193;p71">
              <a:extLst>
                <a:ext uri="{FF2B5EF4-FFF2-40B4-BE49-F238E27FC236}">
                  <a16:creationId xmlns:a16="http://schemas.microsoft.com/office/drawing/2014/main" xmlns="" id="{42F4338B-A0E3-361C-6FFF-900D67412F13}"/>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2194;p71">
              <a:extLst>
                <a:ext uri="{FF2B5EF4-FFF2-40B4-BE49-F238E27FC236}">
                  <a16:creationId xmlns:a16="http://schemas.microsoft.com/office/drawing/2014/main" xmlns="" id="{3EC30309-9EA9-B6E0-3558-2D27DA4E78E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 name="Rectangle 11">
            <a:extLst>
              <a:ext uri="{FF2B5EF4-FFF2-40B4-BE49-F238E27FC236}">
                <a16:creationId xmlns:a16="http://schemas.microsoft.com/office/drawing/2014/main" xmlns="" id="{76270B32-2BA2-FA2C-FDA7-941A0B16028C}"/>
              </a:ext>
            </a:extLst>
          </p:cNvPr>
          <p:cNvSpPr/>
          <p:nvPr/>
        </p:nvSpPr>
        <p:spPr>
          <a:xfrm>
            <a:off x="626244" y="4263422"/>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3</a:t>
            </a:r>
            <a:endParaRPr lang="en-US" sz="8000" b="1" kern="0" dirty="0">
              <a:solidFill>
                <a:srgbClr val="FFFFFF"/>
              </a:solidFill>
              <a:latin typeface="Arial"/>
              <a:cs typeface="Arial"/>
              <a:sym typeface="Arial"/>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xmlns="" id="{BAE3FEF2-A70B-458E-A929-6406D7BC59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xmlns="" id="{4E0A451A-3AA8-49DB-ADE0-242E8C536CD3}"/>
              </a:ext>
            </a:extLst>
          </p:cNvPr>
          <p:cNvSpPr/>
          <p:nvPr/>
        </p:nvSpPr>
        <p:spPr>
          <a:xfrm>
            <a:off x="2201182" y="731838"/>
            <a:ext cx="4174732" cy="2472728"/>
          </a:xfrm>
          <a:prstGeom prst="rect">
            <a:avLst/>
          </a:prstGeom>
        </p:spPr>
        <p:txBody>
          <a:bodyPr wrap="square">
            <a:spAutoFit/>
          </a:bodyPr>
          <a:lstStyle/>
          <a:p>
            <a:pPr algn="ctr" defTabSz="1219170">
              <a:buClr>
                <a:srgbClr val="000000"/>
              </a:buClr>
            </a:pPr>
            <a:r>
              <a:rPr lang="en-US" sz="5867" b="1" kern="0" dirty="0" err="1">
                <a:solidFill>
                  <a:srgbClr val="FFFFFF"/>
                </a:solidFill>
                <a:latin typeface="Calibri" panose="020F0502020204030204" pitchFamily="34" charset="0"/>
                <a:cs typeface="Calibri" panose="020F0502020204030204" pitchFamily="34" charset="0"/>
                <a:sym typeface="Arial"/>
              </a:rPr>
              <a:t>Luyện</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đọc</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thành</a:t>
            </a:r>
            <a:r>
              <a:rPr lang="en-US" sz="5867" b="1" kern="0" dirty="0">
                <a:solidFill>
                  <a:srgbClr val="FFFFFF"/>
                </a:solidFill>
                <a:latin typeface="Calibri" panose="020F0502020204030204" pitchFamily="34" charset="0"/>
                <a:cs typeface="Calibri" panose="020F0502020204030204" pitchFamily="34" charset="0"/>
                <a:sym typeface="Arial"/>
              </a:rPr>
              <a:t> </a:t>
            </a:r>
            <a:r>
              <a:rPr lang="en-US" sz="5867" b="1" kern="0" dirty="0" err="1">
                <a:solidFill>
                  <a:srgbClr val="FFFFFF"/>
                </a:solidFill>
                <a:latin typeface="Calibri" panose="020F0502020204030204" pitchFamily="34" charset="0"/>
                <a:cs typeface="Calibri" panose="020F0502020204030204" pitchFamily="34" charset="0"/>
                <a:sym typeface="Arial"/>
              </a:rPr>
              <a:t>tiếng</a:t>
            </a:r>
            <a:endParaRPr lang="en-US" sz="5867" kern="0" dirty="0">
              <a:solidFill>
                <a:srgbClr val="FFFFFF"/>
              </a:solidFill>
              <a:latin typeface="Calibri" panose="020F0502020204030204" pitchFamily="34" charset="0"/>
              <a:cs typeface="Calibri" panose="020F0502020204030204" pitchFamily="34" charset="0"/>
              <a:sym typeface="Arial"/>
            </a:endParaRPr>
          </a:p>
          <a:p>
            <a:pPr defTabSz="1219170">
              <a:buClr>
                <a:srgbClr val="000000"/>
              </a:buClr>
            </a:pPr>
            <a:r>
              <a:rPr lang="en-US" sz="1867" kern="0" dirty="0">
                <a:solidFill>
                  <a:srgbClr val="000000"/>
                </a:solidFill>
                <a:latin typeface="Calibri" panose="020F0502020204030204" pitchFamily="34" charset="0"/>
                <a:cs typeface="Calibri" panose="020F0502020204030204" pitchFamily="34" charset="0"/>
                <a:sym typeface="Arial"/>
              </a:rPr>
              <a:t/>
            </a:r>
            <a:br>
              <a:rPr lang="en-US" sz="1867" kern="0" dirty="0">
                <a:solidFill>
                  <a:srgbClr val="000000"/>
                </a:solidFill>
                <a:latin typeface="Calibri" panose="020F0502020204030204" pitchFamily="34" charset="0"/>
                <a:cs typeface="Calibri" panose="020F0502020204030204" pitchFamily="34" charset="0"/>
                <a:sym typeface="Arial"/>
              </a:rPr>
            </a:br>
            <a:endParaRPr lang="en-US" sz="1867" kern="0"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690933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grpSp>
        <p:nvGrpSpPr>
          <p:cNvPr id="2" name="Group 1">
            <a:extLst>
              <a:ext uri="{FF2B5EF4-FFF2-40B4-BE49-F238E27FC236}">
                <a16:creationId xmlns:a16="http://schemas.microsoft.com/office/drawing/2014/main" xmlns="" id="{14B87A1C-867A-4DCC-ADA4-BE91FFA929E8}"/>
              </a:ext>
            </a:extLst>
          </p:cNvPr>
          <p:cNvGrpSpPr/>
          <p:nvPr/>
        </p:nvGrpSpPr>
        <p:grpSpPr>
          <a:xfrm>
            <a:off x="592628" y="2896788"/>
            <a:ext cx="3519067" cy="3014865"/>
            <a:chOff x="444471" y="2172590"/>
            <a:chExt cx="2639300" cy="2261149"/>
          </a:xfrm>
        </p:grpSpPr>
        <p:sp>
          <p:nvSpPr>
            <p:cNvPr id="78" name="Rectangle: Rounded Corners 26">
              <a:extLst>
                <a:ext uri="{FF2B5EF4-FFF2-40B4-BE49-F238E27FC236}">
                  <a16:creationId xmlns:a16="http://schemas.microsoft.com/office/drawing/2014/main" xmlns="" id="{DA1316B1-9270-2D40-D512-E4C2B4533369}"/>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79" name="Group 78">
              <a:extLst>
                <a:ext uri="{FF2B5EF4-FFF2-40B4-BE49-F238E27FC236}">
                  <a16:creationId xmlns:a16="http://schemas.microsoft.com/office/drawing/2014/main" xmlns="" id="{5C2FADC7-18D2-20CB-AB09-B071FAC301CF}"/>
                </a:ext>
              </a:extLst>
            </p:cNvPr>
            <p:cNvGrpSpPr/>
            <p:nvPr/>
          </p:nvGrpSpPr>
          <p:grpSpPr>
            <a:xfrm>
              <a:off x="832336" y="2172590"/>
              <a:ext cx="1831930" cy="1572681"/>
              <a:chOff x="1450279" y="400692"/>
              <a:chExt cx="2478196" cy="2383465"/>
            </a:xfrm>
          </p:grpSpPr>
          <p:sp>
            <p:nvSpPr>
              <p:cNvPr id="80" name="Rectangle: Rounded Corners 29">
                <a:extLst>
                  <a:ext uri="{FF2B5EF4-FFF2-40B4-BE49-F238E27FC236}">
                    <a16:creationId xmlns:a16="http://schemas.microsoft.com/office/drawing/2014/main" xmlns="" id="{6ABCD9EF-E50F-7169-501C-F8EB6238AD05}"/>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1" name="Picture 80" descr="A picture containing shape&#10;&#10;Description automatically generated">
                <a:extLst>
                  <a:ext uri="{FF2B5EF4-FFF2-40B4-BE49-F238E27FC236}">
                    <a16:creationId xmlns:a16="http://schemas.microsoft.com/office/drawing/2014/main" xmlns="" id="{0EE4A01A-E1D6-8340-5328-539D7B3872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xmlns="" id="{B0804C2F-A073-432B-B373-B46CE0AFFBE7}"/>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3" name="Group 2">
            <a:extLst>
              <a:ext uri="{FF2B5EF4-FFF2-40B4-BE49-F238E27FC236}">
                <a16:creationId xmlns:a16="http://schemas.microsoft.com/office/drawing/2014/main" xmlns="" id="{DD13B66E-46E8-4A37-98B3-7219FD29E933}"/>
              </a:ext>
            </a:extLst>
          </p:cNvPr>
          <p:cNvGrpSpPr/>
          <p:nvPr/>
        </p:nvGrpSpPr>
        <p:grpSpPr>
          <a:xfrm>
            <a:off x="4460240" y="1808385"/>
            <a:ext cx="3804544" cy="3008908"/>
            <a:chOff x="3345180" y="1356289"/>
            <a:chExt cx="2853408" cy="2256681"/>
          </a:xfrm>
        </p:grpSpPr>
        <p:grpSp>
          <p:nvGrpSpPr>
            <p:cNvPr id="82" name="Group 81">
              <a:extLst>
                <a:ext uri="{FF2B5EF4-FFF2-40B4-BE49-F238E27FC236}">
                  <a16:creationId xmlns:a16="http://schemas.microsoft.com/office/drawing/2014/main" xmlns="" id="{E0912B15-A9AF-9980-C36E-4CC7FA1A029A}"/>
                </a:ext>
              </a:extLst>
            </p:cNvPr>
            <p:cNvGrpSpPr/>
            <p:nvPr/>
          </p:nvGrpSpPr>
          <p:grpSpPr>
            <a:xfrm>
              <a:off x="3345180" y="1356289"/>
              <a:ext cx="2853408" cy="2256681"/>
              <a:chOff x="3984768" y="31333"/>
              <a:chExt cx="3860030" cy="3318094"/>
            </a:xfrm>
          </p:grpSpPr>
          <p:grpSp>
            <p:nvGrpSpPr>
              <p:cNvPr id="83" name="Group 82">
                <a:extLst>
                  <a:ext uri="{FF2B5EF4-FFF2-40B4-BE49-F238E27FC236}">
                    <a16:creationId xmlns:a16="http://schemas.microsoft.com/office/drawing/2014/main" xmlns="" id="{F48D3B57-7134-E044-B3B4-41EB2BB758EF}"/>
                  </a:ext>
                </a:extLst>
              </p:cNvPr>
              <p:cNvGrpSpPr/>
              <p:nvPr/>
            </p:nvGrpSpPr>
            <p:grpSpPr>
              <a:xfrm>
                <a:off x="3984768" y="31333"/>
                <a:ext cx="3860030" cy="3318094"/>
                <a:chOff x="693066" y="657558"/>
                <a:chExt cx="3860030" cy="3318094"/>
              </a:xfrm>
            </p:grpSpPr>
            <p:sp>
              <p:nvSpPr>
                <p:cNvPr id="85" name="Rectangle: Rounded Corners 35">
                  <a:extLst>
                    <a:ext uri="{FF2B5EF4-FFF2-40B4-BE49-F238E27FC236}">
                      <a16:creationId xmlns:a16="http://schemas.microsoft.com/office/drawing/2014/main" xmlns="" id="{75ABE1D1-A15A-0816-8DED-CF7D2D1AD7B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86" name="Rectangle: Rounded Corners 39">
                  <a:extLst>
                    <a:ext uri="{FF2B5EF4-FFF2-40B4-BE49-F238E27FC236}">
                      <a16:creationId xmlns:a16="http://schemas.microsoft.com/office/drawing/2014/main" xmlns="" id="{AB061411-161A-BA44-90D1-AB3E16CF3F17}"/>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84" name="Picture 83">
                <a:extLst>
                  <a:ext uri="{FF2B5EF4-FFF2-40B4-BE49-F238E27FC236}">
                    <a16:creationId xmlns:a16="http://schemas.microsoft.com/office/drawing/2014/main" xmlns="" id="{45373F4B-EAFB-F82C-BF67-938BF785782F}"/>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9" name="Rectangle 18">
              <a:extLst>
                <a:ext uri="{FF2B5EF4-FFF2-40B4-BE49-F238E27FC236}">
                  <a16:creationId xmlns:a16="http://schemas.microsoft.com/office/drawing/2014/main" xmlns="" id="{3DE3B7D2-E2F1-4A9B-AE04-25F035BB1FFE}"/>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xmlns="" id="{FCCDC7CC-E5C8-416A-A2D6-79E85FE12AB4}"/>
              </a:ext>
            </a:extLst>
          </p:cNvPr>
          <p:cNvGrpSpPr/>
          <p:nvPr/>
        </p:nvGrpSpPr>
        <p:grpSpPr>
          <a:xfrm>
            <a:off x="8414869" y="3297467"/>
            <a:ext cx="3519067" cy="3039653"/>
            <a:chOff x="6311152" y="2473100"/>
            <a:chExt cx="2639300" cy="2279740"/>
          </a:xfrm>
        </p:grpSpPr>
        <p:grpSp>
          <p:nvGrpSpPr>
            <p:cNvPr id="90" name="Group 89">
              <a:extLst>
                <a:ext uri="{FF2B5EF4-FFF2-40B4-BE49-F238E27FC236}">
                  <a16:creationId xmlns:a16="http://schemas.microsoft.com/office/drawing/2014/main" xmlns="" id="{7CD2EFB9-1AB9-697B-710F-0989FE1022A9}"/>
                </a:ext>
              </a:extLst>
            </p:cNvPr>
            <p:cNvGrpSpPr/>
            <p:nvPr/>
          </p:nvGrpSpPr>
          <p:grpSpPr>
            <a:xfrm>
              <a:off x="6311152" y="2473100"/>
              <a:ext cx="2639300" cy="2279740"/>
              <a:chOff x="7482364" y="2696050"/>
              <a:chExt cx="3860030" cy="3318094"/>
            </a:xfrm>
          </p:grpSpPr>
          <p:grpSp>
            <p:nvGrpSpPr>
              <p:cNvPr id="91" name="Group 90">
                <a:extLst>
                  <a:ext uri="{FF2B5EF4-FFF2-40B4-BE49-F238E27FC236}">
                    <a16:creationId xmlns:a16="http://schemas.microsoft.com/office/drawing/2014/main" xmlns="" id="{9EB1480E-9376-CE90-FEA6-1F2826B97602}"/>
                  </a:ext>
                </a:extLst>
              </p:cNvPr>
              <p:cNvGrpSpPr/>
              <p:nvPr/>
            </p:nvGrpSpPr>
            <p:grpSpPr>
              <a:xfrm>
                <a:off x="7482364" y="2696050"/>
                <a:ext cx="3860030" cy="3318094"/>
                <a:chOff x="693066" y="657558"/>
                <a:chExt cx="3860030" cy="3318094"/>
              </a:xfrm>
            </p:grpSpPr>
            <p:sp>
              <p:nvSpPr>
                <p:cNvPr id="93" name="Rectangle: Rounded Corners 47">
                  <a:extLst>
                    <a:ext uri="{FF2B5EF4-FFF2-40B4-BE49-F238E27FC236}">
                      <a16:creationId xmlns:a16="http://schemas.microsoft.com/office/drawing/2014/main" xmlns="" id="{5700C061-2C3C-8827-93C1-EB6D53BFC71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94" name="Rectangle: Rounded Corners 48">
                  <a:extLst>
                    <a:ext uri="{FF2B5EF4-FFF2-40B4-BE49-F238E27FC236}">
                      <a16:creationId xmlns:a16="http://schemas.microsoft.com/office/drawing/2014/main" xmlns="" id="{F02ABCC6-CAED-15ED-BD6E-B21452DFCC7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92" name="Picture 91" descr="Graphical user interface&#10;&#10;Description automatically generated with low confidence">
                <a:extLst>
                  <a:ext uri="{FF2B5EF4-FFF2-40B4-BE49-F238E27FC236}">
                    <a16:creationId xmlns:a16="http://schemas.microsoft.com/office/drawing/2014/main" xmlns="" id="{9F7DCC89-CA2E-FDEC-4E5B-56372A0324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20" name="Rectangle 19">
              <a:extLst>
                <a:ext uri="{FF2B5EF4-FFF2-40B4-BE49-F238E27FC236}">
                  <a16:creationId xmlns:a16="http://schemas.microsoft.com/office/drawing/2014/main" xmlns="" id="{4EA7DCCF-10DD-468B-B599-96A784D874CF}"/>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xmlns="" id="{DB99AEAC-8583-5A29-414C-465E2950E6D0}"/>
              </a:ext>
            </a:extLst>
          </p:cNvPr>
          <p:cNvPicPr>
            <a:picLocks noChangeAspect="1"/>
          </p:cNvPicPr>
          <p:nvPr/>
        </p:nvPicPr>
        <p:blipFill>
          <a:blip r:embed="rId6"/>
          <a:stretch>
            <a:fillRect/>
          </a:stretch>
        </p:blipFill>
        <p:spPr>
          <a:xfrm>
            <a:off x="3081640" y="-226044"/>
            <a:ext cx="6200169" cy="256663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xmlns=""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xmln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2" name="Picture 1">
            <a:extLst>
              <a:ext uri="{FF2B5EF4-FFF2-40B4-BE49-F238E27FC236}">
                <a16:creationId xmlns:a16="http://schemas.microsoft.com/office/drawing/2014/main" xmlns="" id="{167488D8-7395-0254-53C6-5E622104347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xmlns="" id="{9AB53354-7195-9B09-A1F8-F99BBCAD24B0}"/>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xmlns=""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360251852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3">
            <a:extLst>
              <a:ext uri="{FF2B5EF4-FFF2-40B4-BE49-F238E27FC236}">
                <a16:creationId xmlns:a16="http://schemas.microsoft.com/office/drawing/2014/main" xmlns="" id="{66F0A6BC-52C6-6A21-DFB3-1E6A06FDB676}"/>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xmln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1200" cap="none" spc="0" normalizeH="0" baseline="0" noProof="0" dirty="0">
              <a:ln>
                <a:noFill/>
              </a:ln>
              <a:solidFill>
                <a:srgbClr val="17253A"/>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xmlns="" id="{167488D8-7395-0254-53C6-5E622104347C}"/>
              </a:ext>
            </a:extLst>
          </p:cNvPr>
          <p:cNvPicPr>
            <a:picLocks noChangeAspect="1"/>
          </p:cNvPicPr>
          <p:nvPr/>
        </p:nvPicPr>
        <p:blipFill>
          <a:blip r:embed="rId4"/>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xmlns="" id="{9AB53354-7195-9B09-A1F8-F99BBCAD24B0}"/>
              </a:ext>
            </a:extLst>
          </p:cNvPr>
          <p:cNvPicPr>
            <a:picLocks noChangeAspect="1"/>
          </p:cNvPicPr>
          <p:nvPr/>
        </p:nvPicPr>
        <p:blipFill>
          <a:blip r:embed="rId5"/>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xmlns=""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(Theo Gương hiếu học của 100 danh nhân đoạt giải Nô-ben)</a:t>
            </a:r>
            <a:endParaRPr kumimoji="0" lang="en-US" sz="2400" b="0" i="0" u="none" strike="noStrike" kern="1200" cap="none" spc="0" normalizeH="0" baseline="0" noProof="0" dirty="0">
              <a:ln>
                <a:noFill/>
              </a:ln>
              <a:solidFill>
                <a:srgbClr val="17253A"/>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xmlns="" id="{09FC81F0-322E-13A2-B9D4-726275A3ECE1}"/>
              </a:ext>
            </a:extLst>
          </p:cNvPr>
          <p:cNvGrpSpPr/>
          <p:nvPr/>
        </p:nvGrpSpPr>
        <p:grpSpPr>
          <a:xfrm>
            <a:off x="175146" y="5246301"/>
            <a:ext cx="3339579" cy="1733087"/>
            <a:chOff x="2736079" y="2345147"/>
            <a:chExt cx="4360623" cy="1811388"/>
          </a:xfrm>
        </p:grpSpPr>
        <p:pic>
          <p:nvPicPr>
            <p:cNvPr id="6" name="图片 24">
              <a:extLst>
                <a:ext uri="{FF2B5EF4-FFF2-40B4-BE49-F238E27FC236}">
                  <a16:creationId xmlns:a16="http://schemas.microsoft.com/office/drawing/2014/main" xmlns="" id="{32D81D3A-CEA8-FABA-A21F-589F1B83E2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7" name="TextBox 6">
              <a:extLst>
                <a:ext uri="{FF2B5EF4-FFF2-40B4-BE49-F238E27FC236}">
                  <a16:creationId xmlns:a16="http://schemas.microsoft.com/office/drawing/2014/main" xmlns="" id="{2A93B35A-2AE4-2661-6AE9-55468F15DC06}"/>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Chia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đoạn</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sp>
        <p:nvSpPr>
          <p:cNvPr id="8" name="Rectangle: Rounded Corners 7">
            <a:extLst>
              <a:ext uri="{FF2B5EF4-FFF2-40B4-BE49-F238E27FC236}">
                <a16:creationId xmlns:a16="http://schemas.microsoft.com/office/drawing/2014/main" xmlns="" id="{6A7EDDF8-9001-1C86-5493-0A7F01B2E8E5}"/>
              </a:ext>
            </a:extLst>
          </p:cNvPr>
          <p:cNvSpPr/>
          <p:nvPr/>
        </p:nvSpPr>
        <p:spPr>
          <a:xfrm>
            <a:off x="174924" y="921228"/>
            <a:ext cx="11731326" cy="180292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微软雅黑"/>
              <a:cs typeface="+mn-cs"/>
            </a:endParaRPr>
          </a:p>
        </p:txBody>
      </p:sp>
      <p:pic>
        <p:nvPicPr>
          <p:cNvPr id="9" name="Picture 8">
            <a:extLst>
              <a:ext uri="{FF2B5EF4-FFF2-40B4-BE49-F238E27FC236}">
                <a16:creationId xmlns:a16="http://schemas.microsoft.com/office/drawing/2014/main" xmlns="" id="{845C48C1-1E42-7C13-96A7-C397D9C35B1B}"/>
              </a:ext>
            </a:extLst>
          </p:cNvPr>
          <p:cNvPicPr>
            <a:picLocks noChangeAspect="1"/>
          </p:cNvPicPr>
          <p:nvPr/>
        </p:nvPicPr>
        <p:blipFill>
          <a:blip r:embed="rId7"/>
          <a:stretch>
            <a:fillRect/>
          </a:stretch>
        </p:blipFill>
        <p:spPr>
          <a:xfrm>
            <a:off x="0" y="681231"/>
            <a:ext cx="349831" cy="720000"/>
          </a:xfrm>
          <a:prstGeom prst="rect">
            <a:avLst/>
          </a:prstGeom>
          <a:effectLst>
            <a:glow rad="38100">
              <a:srgbClr val="FFFFFF"/>
            </a:glow>
            <a:innerShdw blurRad="63500" dist="38100" dir="2700000">
              <a:srgbClr val="FFFFFF">
                <a:lumMod val="50000"/>
                <a:alpha val="50000"/>
              </a:srgbClr>
            </a:innerShdw>
          </a:effectLst>
        </p:spPr>
      </p:pic>
      <p:sp>
        <p:nvSpPr>
          <p:cNvPr id="10" name="Rectangle: Rounded Corners 9">
            <a:extLst>
              <a:ext uri="{FF2B5EF4-FFF2-40B4-BE49-F238E27FC236}">
                <a16:creationId xmlns:a16="http://schemas.microsoft.com/office/drawing/2014/main" xmlns="" id="{CA9FE26B-A963-34F5-0FCB-3B9A22C03988}"/>
              </a:ext>
            </a:extLst>
          </p:cNvPr>
          <p:cNvSpPr/>
          <p:nvPr/>
        </p:nvSpPr>
        <p:spPr>
          <a:xfrm>
            <a:off x="274577" y="2750923"/>
            <a:ext cx="11519997" cy="174487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xmlns="" id="{CEC5C3CC-0A86-8158-BB62-715E99477AAA}"/>
              </a:ext>
            </a:extLst>
          </p:cNvPr>
          <p:cNvPicPr>
            <a:picLocks noChangeAspect="1"/>
          </p:cNvPicPr>
          <p:nvPr/>
        </p:nvPicPr>
        <p:blipFill>
          <a:blip r:embed="rId8"/>
          <a:stretch>
            <a:fillRect/>
          </a:stretch>
        </p:blipFill>
        <p:spPr>
          <a:xfrm>
            <a:off x="-68240" y="2774755"/>
            <a:ext cx="528261" cy="720000"/>
          </a:xfrm>
          <a:prstGeom prst="rect">
            <a:avLst/>
          </a:prstGeom>
          <a:effectLst>
            <a:glow rad="38100">
              <a:srgbClr val="FFFFFF"/>
            </a:glow>
            <a:innerShdw blurRad="63500" dist="38100" dir="2700000">
              <a:srgbClr val="FFFFFF">
                <a:lumMod val="50000"/>
                <a:alpha val="50000"/>
              </a:srgbClr>
            </a:innerShdw>
          </a:effectLst>
        </p:spPr>
      </p:pic>
      <p:sp>
        <p:nvSpPr>
          <p:cNvPr id="14" name="Rectangle: Rounded Corners 13">
            <a:extLst>
              <a:ext uri="{FF2B5EF4-FFF2-40B4-BE49-F238E27FC236}">
                <a16:creationId xmlns:a16="http://schemas.microsoft.com/office/drawing/2014/main" xmlns="" id="{0B0D84B5-B418-C62D-6FFA-9DC2CF9EEE93}"/>
              </a:ext>
            </a:extLst>
          </p:cNvPr>
          <p:cNvSpPr/>
          <p:nvPr/>
        </p:nvSpPr>
        <p:spPr>
          <a:xfrm>
            <a:off x="142875" y="4524154"/>
            <a:ext cx="11519996" cy="75269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xmlns="" id="{BC69ED42-1E31-64AD-BCAD-4EF3D9F26531}"/>
              </a:ext>
            </a:extLst>
          </p:cNvPr>
          <p:cNvPicPr>
            <a:picLocks noChangeAspect="1"/>
          </p:cNvPicPr>
          <p:nvPr/>
        </p:nvPicPr>
        <p:blipFill>
          <a:blip r:embed="rId9"/>
          <a:stretch>
            <a:fillRect/>
          </a:stretch>
        </p:blipFill>
        <p:spPr>
          <a:xfrm>
            <a:off x="-76200" y="4509108"/>
            <a:ext cx="540500" cy="720000"/>
          </a:xfrm>
          <a:prstGeom prst="rect">
            <a:avLst/>
          </a:prstGeom>
          <a:effectLst>
            <a:glow rad="38100">
              <a:srgbClr val="FFFFFF"/>
            </a:glow>
            <a:innerShdw blurRad="63500" dist="38100" dir="2700000">
              <a:srgbClr val="FFFFFF">
                <a:lumMod val="50000"/>
                <a:alpha val="50000"/>
              </a:srgbClr>
            </a:innerShdw>
          </a:effectLst>
        </p:spPr>
      </p:pic>
    </p:spTree>
    <p:extLst>
      <p:ext uri="{BB962C8B-B14F-4D97-AF65-F5344CB8AC3E}">
        <p14:creationId xmlns:p14="http://schemas.microsoft.com/office/powerpoint/2010/main" val="36498454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anim calcmode="lin" valueType="num">
                                      <p:cBhvr>
                                        <p:cTn id="15" dur="500" fill="hold"/>
                                        <p:tgtEl>
                                          <p:spTgt spid="9"/>
                                        </p:tgtEl>
                                        <p:attrNameLst>
                                          <p:attrName>ppt_x</p:attrName>
                                        </p:attrNameLst>
                                      </p:cBhvr>
                                      <p:tavLst>
                                        <p:tav tm="0">
                                          <p:val>
                                            <p:fltVal val="0.5"/>
                                          </p:val>
                                        </p:tav>
                                        <p:tav tm="100000">
                                          <p:val>
                                            <p:strVal val="#ppt_x"/>
                                          </p:val>
                                        </p:tav>
                                      </p:tavLst>
                                    </p:anim>
                                    <p:anim calcmode="lin" valueType="num">
                                      <p:cBhvr>
                                        <p:cTn id="16" dur="500" fill="hold"/>
                                        <p:tgtEl>
                                          <p:spTgt spid="9"/>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75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tiếng-flash-trò-chơi.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fltVal val="0.5"/>
                                          </p:val>
                                        </p:tav>
                                        <p:tav tm="100000">
                                          <p:val>
                                            <p:strVal val="#ppt_x"/>
                                          </p:val>
                                        </p:tav>
                                      </p:tavLst>
                                    </p:anim>
                                    <p:anim calcmode="lin" valueType="num">
                                      <p:cBhvr>
                                        <p:cTn id="29" dur="500" fill="hold"/>
                                        <p:tgtEl>
                                          <p:spTgt spid="11"/>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75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tiếng-flash-trò-chơi.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52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anim calcmode="lin" valueType="num">
                                      <p:cBhvr>
                                        <p:cTn id="41" dur="500" fill="hold"/>
                                        <p:tgtEl>
                                          <p:spTgt spid="15"/>
                                        </p:tgtEl>
                                        <p:attrNameLst>
                                          <p:attrName>ppt_x</p:attrName>
                                        </p:attrNameLst>
                                      </p:cBhvr>
                                      <p:tavLst>
                                        <p:tav tm="0">
                                          <p:val>
                                            <p:fltVal val="0.5"/>
                                          </p:val>
                                        </p:tav>
                                        <p:tav tm="100000">
                                          <p:val>
                                            <p:strVal val="#ppt_x"/>
                                          </p:val>
                                        </p:tav>
                                      </p:tavLst>
                                    </p:anim>
                                    <p:anim calcmode="lin" valueType="num">
                                      <p:cBhvr>
                                        <p:cTn id="42" dur="500" fill="hold"/>
                                        <p:tgtEl>
                                          <p:spTgt spid="15"/>
                                        </p:tgtEl>
                                        <p:attrNameLst>
                                          <p:attrName>ppt_y</p:attrName>
                                        </p:attrNameLst>
                                      </p:cBhvr>
                                      <p:tavLst>
                                        <p:tav tm="0">
                                          <p:val>
                                            <p:fltVal val="0.5"/>
                                          </p:val>
                                        </p:tav>
                                        <p:tav tm="100000">
                                          <p:val>
                                            <p:strVal val="#ppt_y"/>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750"/>
                                        <p:tgtEl>
                                          <p:spTgt spid="14"/>
                                        </p:tgtEl>
                                      </p:cBhvr>
                                    </p:animEffect>
                                  </p:childTnLst>
                                  <p:subTnLst>
                                    <p:audio>
                                      <p:cMediaNode>
                                        <p:cTn display="0" masterRel="sameClick">
                                          <p:stCondLst>
                                            <p:cond evt="begin" delay="0">
                                              <p:tn val="44"/>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200" dirty="0">
                <a:solidFill>
                  <a:prstClr val="black"/>
                </a:solidFill>
                <a:latin typeface="Calibri" panose="020F0502020204030204"/>
              </a:rPr>
              <a:t> 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p:txBody>
      </p:sp>
      <p:sp>
        <p:nvSpPr>
          <p:cNvPr id="3" name="Rectangle: Diagonal Corners Rounded 2">
            <a:extLst>
              <a:ext uri="{FF2B5EF4-FFF2-40B4-BE49-F238E27FC236}">
                <a16:creationId xmlns:a16="http://schemas.microsoft.com/office/drawing/2014/main" xmlns=""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4" name="Picture 3">
            <a:extLst>
              <a:ext uri="{FF2B5EF4-FFF2-40B4-BE49-F238E27FC236}">
                <a16:creationId xmlns:a16="http://schemas.microsoft.com/office/drawing/2014/main" xmlns="" id="{7F0872EF-949D-393C-FF58-742AE5981AB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xmlns="" id="{488A07B2-91E0-6BD3-10CC-3B83F5263CEB}"/>
              </a:ext>
            </a:extLst>
          </p:cNvPr>
          <p:cNvCxnSpPr/>
          <p:nvPr/>
        </p:nvCxnSpPr>
        <p:spPr>
          <a:xfrm flipV="1">
            <a:off x="2198638" y="4733373"/>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xmlns="" id="{4E7D0756-D02F-EF8D-9FA1-A2FAADE2C015}"/>
              </a:ext>
            </a:extLst>
          </p:cNvPr>
          <p:cNvCxnSpPr/>
          <p:nvPr/>
        </p:nvCxnSpPr>
        <p:spPr>
          <a:xfrm flipV="1">
            <a:off x="5866870" y="4754638"/>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xmlns="" id="{5E8EE14E-82E1-9D42-6F5E-3C931A980B75}"/>
              </a:ext>
            </a:extLst>
          </p:cNvPr>
          <p:cNvCxnSpPr/>
          <p:nvPr/>
        </p:nvCxnSpPr>
        <p:spPr>
          <a:xfrm flipV="1">
            <a:off x="11151251" y="4733373"/>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xmlns="" id="{9D55C081-A11F-4BC4-4879-D99C11694F63}"/>
              </a:ext>
            </a:extLst>
          </p:cNvPr>
          <p:cNvCxnSpPr/>
          <p:nvPr/>
        </p:nvCxnSpPr>
        <p:spPr>
          <a:xfrm flipV="1">
            <a:off x="4824879" y="5254368"/>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xmlns="" id="{A707F902-8171-3E33-DE49-E960F9E22F6A}"/>
              </a:ext>
            </a:extLst>
          </p:cNvPr>
          <p:cNvCxnSpPr/>
          <p:nvPr/>
        </p:nvCxnSpPr>
        <p:spPr>
          <a:xfrm flipV="1">
            <a:off x="4920572" y="5265000"/>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spid="1026" name="TextBox1" r:id="rId2" imgW="5283360" imgH="1784520"/>
        </mc:Choice>
        <mc:Fallback>
          <p:control name="TextBox1" r:id="rId2" imgW="5283360" imgH="1784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1376939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D7D0E7A-02EB-F70B-427E-936652A1E0BC}"/>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sp>
        <p:nvSpPr>
          <p:cNvPr id="3" name="Rectangle: Diagonal Corners Rounded 2">
            <a:extLst>
              <a:ext uri="{FF2B5EF4-FFF2-40B4-BE49-F238E27FC236}">
                <a16:creationId xmlns:a16="http://schemas.microsoft.com/office/drawing/2014/main" xmlns=""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a:t>
            </a:r>
          </a:p>
        </p:txBody>
      </p:sp>
      <p:pic>
        <p:nvPicPr>
          <p:cNvPr id="4" name="Picture 3">
            <a:extLst>
              <a:ext uri="{FF2B5EF4-FFF2-40B4-BE49-F238E27FC236}">
                <a16:creationId xmlns:a16="http://schemas.microsoft.com/office/drawing/2014/main" xmlns="" id="{7F0872EF-949D-393C-FF58-742AE5981AB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6" name="Straight Connector 5">
            <a:extLst>
              <a:ext uri="{FF2B5EF4-FFF2-40B4-BE49-F238E27FC236}">
                <a16:creationId xmlns:a16="http://schemas.microsoft.com/office/drawing/2014/main" xmlns="" id="{85035526-AB2A-0AE4-DB36-8721F941CDB8}"/>
              </a:ext>
            </a:extLst>
          </p:cNvPr>
          <p:cNvCxnSpPr/>
          <p:nvPr/>
        </p:nvCxnSpPr>
        <p:spPr>
          <a:xfrm flipV="1">
            <a:off x="9705224" y="4754638"/>
            <a:ext cx="79915" cy="492841"/>
          </a:xfrm>
          <a:prstGeom prst="line">
            <a:avLst/>
          </a:prstGeom>
          <a:noFill/>
          <a:ln w="57150" cap="flat" cmpd="sng" algn="ctr">
            <a:solidFill>
              <a:srgbClr val="FF0000"/>
            </a:solidFill>
            <a:prstDash val="solid"/>
          </a:ln>
          <a:effectLst/>
        </p:spPr>
      </p:cxnSp>
      <p:cxnSp>
        <p:nvCxnSpPr>
          <p:cNvPr id="7" name="Straight Connector 6">
            <a:extLst>
              <a:ext uri="{FF2B5EF4-FFF2-40B4-BE49-F238E27FC236}">
                <a16:creationId xmlns:a16="http://schemas.microsoft.com/office/drawing/2014/main" xmlns="" id="{D6CE3F31-B967-1DEF-94F8-3B5C20C52858}"/>
              </a:ext>
            </a:extLst>
          </p:cNvPr>
          <p:cNvCxnSpPr/>
          <p:nvPr/>
        </p:nvCxnSpPr>
        <p:spPr>
          <a:xfrm flipV="1">
            <a:off x="2868489" y="5243735"/>
            <a:ext cx="79915" cy="492841"/>
          </a:xfrm>
          <a:prstGeom prst="line">
            <a:avLst/>
          </a:prstGeom>
          <a:noFill/>
          <a:ln w="57150" cap="flat" cmpd="sng" algn="ctr">
            <a:solidFill>
              <a:srgbClr val="FF0000"/>
            </a:solidFill>
            <a:prstDash val="solid"/>
          </a:ln>
          <a:effectLst/>
        </p:spPr>
      </p:cxnSp>
      <p:cxnSp>
        <p:nvCxnSpPr>
          <p:cNvPr id="8" name="Straight Connector 7">
            <a:extLst>
              <a:ext uri="{FF2B5EF4-FFF2-40B4-BE49-F238E27FC236}">
                <a16:creationId xmlns:a16="http://schemas.microsoft.com/office/drawing/2014/main" xmlns="" id="{01BB6929-D4D7-C459-0A7E-930AC163A887}"/>
              </a:ext>
            </a:extLst>
          </p:cNvPr>
          <p:cNvCxnSpPr/>
          <p:nvPr/>
        </p:nvCxnSpPr>
        <p:spPr>
          <a:xfrm flipV="1">
            <a:off x="5282080" y="5275632"/>
            <a:ext cx="79915" cy="492841"/>
          </a:xfrm>
          <a:prstGeom prst="line">
            <a:avLst/>
          </a:prstGeom>
          <a:noFill/>
          <a:ln w="57150" cap="flat" cmpd="sng" algn="ctr">
            <a:solidFill>
              <a:srgbClr val="FF0000"/>
            </a:solidFill>
            <a:prstDash val="solid"/>
          </a:ln>
          <a:effectLst/>
        </p:spPr>
      </p:cxnSp>
      <p:cxnSp>
        <p:nvCxnSpPr>
          <p:cNvPr id="9" name="Straight Connector 8">
            <a:extLst>
              <a:ext uri="{FF2B5EF4-FFF2-40B4-BE49-F238E27FC236}">
                <a16:creationId xmlns:a16="http://schemas.microsoft.com/office/drawing/2014/main" xmlns="" id="{B861F192-1F77-01F1-38AF-D0D562958142}"/>
              </a:ext>
            </a:extLst>
          </p:cNvPr>
          <p:cNvCxnSpPr/>
          <p:nvPr/>
        </p:nvCxnSpPr>
        <p:spPr>
          <a:xfrm flipV="1">
            <a:off x="2060415" y="5732832"/>
            <a:ext cx="79915" cy="492841"/>
          </a:xfrm>
          <a:prstGeom prst="line">
            <a:avLst/>
          </a:prstGeom>
          <a:noFill/>
          <a:ln w="57150" cap="flat" cmpd="sng" algn="ctr">
            <a:solidFill>
              <a:srgbClr val="FF0000"/>
            </a:solidFill>
            <a:prstDash val="solid"/>
          </a:ln>
          <a:effectLst/>
        </p:spPr>
      </p:cxnSp>
      <p:cxnSp>
        <p:nvCxnSpPr>
          <p:cNvPr id="10" name="Straight Connector 9">
            <a:extLst>
              <a:ext uri="{FF2B5EF4-FFF2-40B4-BE49-F238E27FC236}">
                <a16:creationId xmlns:a16="http://schemas.microsoft.com/office/drawing/2014/main" xmlns="" id="{180FB027-5007-1FCA-8755-28031B0D5835}"/>
              </a:ext>
            </a:extLst>
          </p:cNvPr>
          <p:cNvCxnSpPr/>
          <p:nvPr/>
        </p:nvCxnSpPr>
        <p:spPr>
          <a:xfrm flipV="1">
            <a:off x="2145476" y="5732832"/>
            <a:ext cx="79915" cy="492841"/>
          </a:xfrm>
          <a:prstGeom prst="line">
            <a:avLst/>
          </a:prstGeom>
          <a:noFill/>
          <a:ln w="57150" cap="flat" cmpd="sng" algn="ctr">
            <a:solidFill>
              <a:srgbClr val="FF0000"/>
            </a:solidFill>
            <a:prstDash val="solid"/>
          </a:ln>
          <a:effectLst/>
        </p:spPr>
      </p:cxnSp>
    </p:spTree>
    <p:controls>
      <mc:AlternateContent xmlns:mc="http://schemas.openxmlformats.org/markup-compatibility/2006">
        <mc:Choice xmlns:v="urn:schemas-microsoft-com:vml" Requires="v">
          <p:control spid="2050" name="TextBox1" r:id="rId2" imgW="5283360" imgH="1784520"/>
        </mc:Choice>
        <mc:Fallback>
          <p:control name="TextBox1" r:id="rId2" imgW="5283360" imgH="1784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212543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D7D0E7A-02EB-F70B-427E-936652A1E0BC}"/>
              </a:ext>
            </a:extLst>
          </p:cNvPr>
          <p:cNvSpPr/>
          <p:nvPr/>
        </p:nvSpPr>
        <p:spPr>
          <a:xfrm>
            <a:off x="372140" y="2535462"/>
            <a:ext cx="11600119" cy="2483105"/>
          </a:xfrm>
          <a:custGeom>
            <a:avLst/>
            <a:gdLst>
              <a:gd name="connsiteX0" fmla="*/ 0 w 11600119"/>
              <a:gd name="connsiteY0" fmla="*/ 413859 h 2483105"/>
              <a:gd name="connsiteX1" fmla="*/ 413859 w 11600119"/>
              <a:gd name="connsiteY1" fmla="*/ 0 h 2483105"/>
              <a:gd name="connsiteX2" fmla="*/ 1087134 w 11600119"/>
              <a:gd name="connsiteY2" fmla="*/ 0 h 2483105"/>
              <a:gd name="connsiteX3" fmla="*/ 1544961 w 11600119"/>
              <a:gd name="connsiteY3" fmla="*/ 0 h 2483105"/>
              <a:gd name="connsiteX4" fmla="*/ 2325960 w 11600119"/>
              <a:gd name="connsiteY4" fmla="*/ 0 h 2483105"/>
              <a:gd name="connsiteX5" fmla="*/ 3106959 w 11600119"/>
              <a:gd name="connsiteY5" fmla="*/ 0 h 2483105"/>
              <a:gd name="connsiteX6" fmla="*/ 3887958 w 11600119"/>
              <a:gd name="connsiteY6" fmla="*/ 0 h 2483105"/>
              <a:gd name="connsiteX7" fmla="*/ 4238061 w 11600119"/>
              <a:gd name="connsiteY7" fmla="*/ 0 h 2483105"/>
              <a:gd name="connsiteX8" fmla="*/ 4588164 w 11600119"/>
              <a:gd name="connsiteY8" fmla="*/ 0 h 2483105"/>
              <a:gd name="connsiteX9" fmla="*/ 5261439 w 11600119"/>
              <a:gd name="connsiteY9" fmla="*/ 0 h 2483105"/>
              <a:gd name="connsiteX10" fmla="*/ 6042439 w 11600119"/>
              <a:gd name="connsiteY10" fmla="*/ 0 h 2483105"/>
              <a:gd name="connsiteX11" fmla="*/ 6392542 w 11600119"/>
              <a:gd name="connsiteY11" fmla="*/ 0 h 2483105"/>
              <a:gd name="connsiteX12" fmla="*/ 7281265 w 11600119"/>
              <a:gd name="connsiteY12" fmla="*/ 0 h 2483105"/>
              <a:gd name="connsiteX13" fmla="*/ 7846816 w 11600119"/>
              <a:gd name="connsiteY13" fmla="*/ 0 h 2483105"/>
              <a:gd name="connsiteX14" fmla="*/ 8412367 w 11600119"/>
              <a:gd name="connsiteY14" fmla="*/ 0 h 2483105"/>
              <a:gd name="connsiteX15" fmla="*/ 8762470 w 11600119"/>
              <a:gd name="connsiteY15" fmla="*/ 0 h 2483105"/>
              <a:gd name="connsiteX16" fmla="*/ 9543469 w 11600119"/>
              <a:gd name="connsiteY16" fmla="*/ 0 h 2483105"/>
              <a:gd name="connsiteX17" fmla="*/ 10432192 w 11600119"/>
              <a:gd name="connsiteY17" fmla="*/ 0 h 2483105"/>
              <a:gd name="connsiteX18" fmla="*/ 11186260 w 11600119"/>
              <a:gd name="connsiteY18" fmla="*/ 0 h 2483105"/>
              <a:gd name="connsiteX19" fmla="*/ 11600119 w 11600119"/>
              <a:gd name="connsiteY19" fmla="*/ 413859 h 2483105"/>
              <a:gd name="connsiteX20" fmla="*/ 11600119 w 11600119"/>
              <a:gd name="connsiteY20" fmla="*/ 998762 h 2483105"/>
              <a:gd name="connsiteX21" fmla="*/ 11600119 w 11600119"/>
              <a:gd name="connsiteY21" fmla="*/ 1500896 h 2483105"/>
              <a:gd name="connsiteX22" fmla="*/ 11600119 w 11600119"/>
              <a:gd name="connsiteY22" fmla="*/ 2069246 h 2483105"/>
              <a:gd name="connsiteX23" fmla="*/ 11186260 w 11600119"/>
              <a:gd name="connsiteY23" fmla="*/ 2483105 h 2483105"/>
              <a:gd name="connsiteX24" fmla="*/ 10620709 w 11600119"/>
              <a:gd name="connsiteY24" fmla="*/ 2483105 h 2483105"/>
              <a:gd name="connsiteX25" fmla="*/ 10055158 w 11600119"/>
              <a:gd name="connsiteY25" fmla="*/ 2483105 h 2483105"/>
              <a:gd name="connsiteX26" fmla="*/ 9381883 w 11600119"/>
              <a:gd name="connsiteY26" fmla="*/ 2483105 h 2483105"/>
              <a:gd name="connsiteX27" fmla="*/ 8924056 w 11600119"/>
              <a:gd name="connsiteY27" fmla="*/ 2483105 h 2483105"/>
              <a:gd name="connsiteX28" fmla="*/ 8466229 w 11600119"/>
              <a:gd name="connsiteY28" fmla="*/ 2483105 h 2483105"/>
              <a:gd name="connsiteX29" fmla="*/ 8116126 w 11600119"/>
              <a:gd name="connsiteY29" fmla="*/ 2483105 h 2483105"/>
              <a:gd name="connsiteX30" fmla="*/ 7550575 w 11600119"/>
              <a:gd name="connsiteY30" fmla="*/ 2483105 h 2483105"/>
              <a:gd name="connsiteX31" fmla="*/ 6769576 w 11600119"/>
              <a:gd name="connsiteY31" fmla="*/ 2483105 h 2483105"/>
              <a:gd name="connsiteX32" fmla="*/ 6096301 w 11600119"/>
              <a:gd name="connsiteY32" fmla="*/ 2483105 h 2483105"/>
              <a:gd name="connsiteX33" fmla="*/ 5638473 w 11600119"/>
              <a:gd name="connsiteY33" fmla="*/ 2483105 h 2483105"/>
              <a:gd name="connsiteX34" fmla="*/ 5288370 w 11600119"/>
              <a:gd name="connsiteY34" fmla="*/ 2483105 h 2483105"/>
              <a:gd name="connsiteX35" fmla="*/ 4399647 w 11600119"/>
              <a:gd name="connsiteY35" fmla="*/ 2483105 h 2483105"/>
              <a:gd name="connsiteX36" fmla="*/ 3834096 w 11600119"/>
              <a:gd name="connsiteY36" fmla="*/ 2483105 h 2483105"/>
              <a:gd name="connsiteX37" fmla="*/ 3053097 w 11600119"/>
              <a:gd name="connsiteY37" fmla="*/ 2483105 h 2483105"/>
              <a:gd name="connsiteX38" fmla="*/ 2702994 w 11600119"/>
              <a:gd name="connsiteY38" fmla="*/ 2483105 h 2483105"/>
              <a:gd name="connsiteX39" fmla="*/ 2245167 w 11600119"/>
              <a:gd name="connsiteY39" fmla="*/ 2483105 h 2483105"/>
              <a:gd name="connsiteX40" fmla="*/ 1464168 w 11600119"/>
              <a:gd name="connsiteY40" fmla="*/ 2483105 h 2483105"/>
              <a:gd name="connsiteX41" fmla="*/ 1006341 w 11600119"/>
              <a:gd name="connsiteY41" fmla="*/ 2483105 h 2483105"/>
              <a:gd name="connsiteX42" fmla="*/ 413859 w 11600119"/>
              <a:gd name="connsiteY42" fmla="*/ 2483105 h 2483105"/>
              <a:gd name="connsiteX43" fmla="*/ 0 w 11600119"/>
              <a:gd name="connsiteY43" fmla="*/ 2069246 h 2483105"/>
              <a:gd name="connsiteX44" fmla="*/ 0 w 11600119"/>
              <a:gd name="connsiteY44" fmla="*/ 1517450 h 2483105"/>
              <a:gd name="connsiteX45" fmla="*/ 0 w 11600119"/>
              <a:gd name="connsiteY45" fmla="*/ 998762 h 2483105"/>
              <a:gd name="connsiteX46" fmla="*/ 0 w 11600119"/>
              <a:gd name="connsiteY46" fmla="*/ 413859 h 248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2483105" fill="none" extrusionOk="0">
                <a:moveTo>
                  <a:pt x="0" y="413859"/>
                </a:moveTo>
                <a:cubicBezTo>
                  <a:pt x="-52410" y="173514"/>
                  <a:pt x="196793" y="9648"/>
                  <a:pt x="413859" y="0"/>
                </a:cubicBezTo>
                <a:cubicBezTo>
                  <a:pt x="558001" y="-8331"/>
                  <a:pt x="764283" y="-21702"/>
                  <a:pt x="1087134" y="0"/>
                </a:cubicBezTo>
                <a:cubicBezTo>
                  <a:pt x="1409985" y="21702"/>
                  <a:pt x="1445575" y="3813"/>
                  <a:pt x="1544961" y="0"/>
                </a:cubicBezTo>
                <a:cubicBezTo>
                  <a:pt x="1644347" y="-3813"/>
                  <a:pt x="1939908" y="-11784"/>
                  <a:pt x="2325960" y="0"/>
                </a:cubicBezTo>
                <a:cubicBezTo>
                  <a:pt x="2712012" y="11784"/>
                  <a:pt x="2800238" y="9290"/>
                  <a:pt x="3106959" y="0"/>
                </a:cubicBezTo>
                <a:cubicBezTo>
                  <a:pt x="3413680" y="-9290"/>
                  <a:pt x="3545573" y="-17000"/>
                  <a:pt x="3887958" y="0"/>
                </a:cubicBezTo>
                <a:cubicBezTo>
                  <a:pt x="4230343" y="17000"/>
                  <a:pt x="4134298" y="-584"/>
                  <a:pt x="4238061" y="0"/>
                </a:cubicBezTo>
                <a:cubicBezTo>
                  <a:pt x="4341824" y="584"/>
                  <a:pt x="4447978" y="13457"/>
                  <a:pt x="4588164" y="0"/>
                </a:cubicBezTo>
                <a:cubicBezTo>
                  <a:pt x="4728350" y="-13457"/>
                  <a:pt x="5031955" y="18663"/>
                  <a:pt x="5261439" y="0"/>
                </a:cubicBezTo>
                <a:cubicBezTo>
                  <a:pt x="5490924" y="-18663"/>
                  <a:pt x="5728167" y="25115"/>
                  <a:pt x="6042439" y="0"/>
                </a:cubicBezTo>
                <a:cubicBezTo>
                  <a:pt x="6356711" y="-25115"/>
                  <a:pt x="6286386" y="9300"/>
                  <a:pt x="6392542" y="0"/>
                </a:cubicBezTo>
                <a:cubicBezTo>
                  <a:pt x="6498698" y="-9300"/>
                  <a:pt x="6929482" y="-21972"/>
                  <a:pt x="7281265" y="0"/>
                </a:cubicBezTo>
                <a:cubicBezTo>
                  <a:pt x="7633048" y="21972"/>
                  <a:pt x="7610917" y="23424"/>
                  <a:pt x="7846816" y="0"/>
                </a:cubicBezTo>
                <a:cubicBezTo>
                  <a:pt x="8082715" y="-23424"/>
                  <a:pt x="8239051" y="18988"/>
                  <a:pt x="8412367" y="0"/>
                </a:cubicBezTo>
                <a:cubicBezTo>
                  <a:pt x="8585683" y="-18988"/>
                  <a:pt x="8592788" y="17165"/>
                  <a:pt x="8762470" y="0"/>
                </a:cubicBezTo>
                <a:cubicBezTo>
                  <a:pt x="8932152" y="-17165"/>
                  <a:pt x="9158962" y="33547"/>
                  <a:pt x="9543469" y="0"/>
                </a:cubicBezTo>
                <a:cubicBezTo>
                  <a:pt x="9927976" y="-33547"/>
                  <a:pt x="10150225" y="5983"/>
                  <a:pt x="10432192" y="0"/>
                </a:cubicBezTo>
                <a:cubicBezTo>
                  <a:pt x="10714159" y="-5983"/>
                  <a:pt x="10948750" y="-1954"/>
                  <a:pt x="11186260" y="0"/>
                </a:cubicBezTo>
                <a:cubicBezTo>
                  <a:pt x="11370540" y="14126"/>
                  <a:pt x="11606552" y="195470"/>
                  <a:pt x="11600119" y="413859"/>
                </a:cubicBezTo>
                <a:cubicBezTo>
                  <a:pt x="11628742" y="637798"/>
                  <a:pt x="11627505" y="806692"/>
                  <a:pt x="11600119" y="998762"/>
                </a:cubicBezTo>
                <a:cubicBezTo>
                  <a:pt x="11572733" y="1190832"/>
                  <a:pt x="11585153" y="1298564"/>
                  <a:pt x="11600119" y="1500896"/>
                </a:cubicBezTo>
                <a:cubicBezTo>
                  <a:pt x="11615085" y="1703228"/>
                  <a:pt x="11571816" y="1786165"/>
                  <a:pt x="11600119" y="2069246"/>
                </a:cubicBezTo>
                <a:cubicBezTo>
                  <a:pt x="11572014" y="2262754"/>
                  <a:pt x="11388924" y="2484932"/>
                  <a:pt x="11186260" y="2483105"/>
                </a:cubicBezTo>
                <a:cubicBezTo>
                  <a:pt x="10951721" y="2460537"/>
                  <a:pt x="10814013" y="2464385"/>
                  <a:pt x="10620709" y="2483105"/>
                </a:cubicBezTo>
                <a:cubicBezTo>
                  <a:pt x="10427405" y="2501825"/>
                  <a:pt x="10291946" y="2471451"/>
                  <a:pt x="10055158" y="2483105"/>
                </a:cubicBezTo>
                <a:cubicBezTo>
                  <a:pt x="9818370" y="2494759"/>
                  <a:pt x="9712035" y="2463776"/>
                  <a:pt x="9381883" y="2483105"/>
                </a:cubicBezTo>
                <a:cubicBezTo>
                  <a:pt x="9051732" y="2502434"/>
                  <a:pt x="9036789" y="2489503"/>
                  <a:pt x="8924056" y="2483105"/>
                </a:cubicBezTo>
                <a:cubicBezTo>
                  <a:pt x="8811323" y="2476707"/>
                  <a:pt x="8621062" y="2478281"/>
                  <a:pt x="8466229" y="2483105"/>
                </a:cubicBezTo>
                <a:cubicBezTo>
                  <a:pt x="8311396" y="2487929"/>
                  <a:pt x="8240534" y="2487554"/>
                  <a:pt x="8116126" y="2483105"/>
                </a:cubicBezTo>
                <a:cubicBezTo>
                  <a:pt x="7991718" y="2478656"/>
                  <a:pt x="7831909" y="2477128"/>
                  <a:pt x="7550575" y="2483105"/>
                </a:cubicBezTo>
                <a:cubicBezTo>
                  <a:pt x="7269241" y="2489082"/>
                  <a:pt x="7111613" y="2505330"/>
                  <a:pt x="6769576" y="2483105"/>
                </a:cubicBezTo>
                <a:cubicBezTo>
                  <a:pt x="6427539" y="2460880"/>
                  <a:pt x="6338978" y="2483391"/>
                  <a:pt x="6096301" y="2483105"/>
                </a:cubicBezTo>
                <a:cubicBezTo>
                  <a:pt x="5853624" y="2482819"/>
                  <a:pt x="5811083" y="2460324"/>
                  <a:pt x="5638473" y="2483105"/>
                </a:cubicBezTo>
                <a:cubicBezTo>
                  <a:pt x="5465863" y="2505886"/>
                  <a:pt x="5370543" y="2467198"/>
                  <a:pt x="5288370" y="2483105"/>
                </a:cubicBezTo>
                <a:cubicBezTo>
                  <a:pt x="5206197" y="2499012"/>
                  <a:pt x="4578240" y="2498322"/>
                  <a:pt x="4399647" y="2483105"/>
                </a:cubicBezTo>
                <a:cubicBezTo>
                  <a:pt x="4221054" y="2467888"/>
                  <a:pt x="3984063" y="2501709"/>
                  <a:pt x="3834096" y="2483105"/>
                </a:cubicBezTo>
                <a:cubicBezTo>
                  <a:pt x="3684129" y="2464501"/>
                  <a:pt x="3434668" y="2463713"/>
                  <a:pt x="3053097" y="2483105"/>
                </a:cubicBezTo>
                <a:cubicBezTo>
                  <a:pt x="2671526" y="2502497"/>
                  <a:pt x="2793026" y="2479724"/>
                  <a:pt x="2702994" y="2483105"/>
                </a:cubicBezTo>
                <a:cubicBezTo>
                  <a:pt x="2612962" y="2486486"/>
                  <a:pt x="2401295" y="2502243"/>
                  <a:pt x="2245167" y="2483105"/>
                </a:cubicBezTo>
                <a:cubicBezTo>
                  <a:pt x="2089039" y="2463967"/>
                  <a:pt x="1845548" y="2472006"/>
                  <a:pt x="1464168" y="2483105"/>
                </a:cubicBezTo>
                <a:cubicBezTo>
                  <a:pt x="1082788" y="2494204"/>
                  <a:pt x="1131217" y="2505340"/>
                  <a:pt x="1006341" y="2483105"/>
                </a:cubicBezTo>
                <a:cubicBezTo>
                  <a:pt x="881465" y="2460870"/>
                  <a:pt x="707596" y="2456520"/>
                  <a:pt x="413859" y="2483105"/>
                </a:cubicBezTo>
                <a:cubicBezTo>
                  <a:pt x="171881" y="2481320"/>
                  <a:pt x="-20325" y="2334383"/>
                  <a:pt x="0" y="2069246"/>
                </a:cubicBezTo>
                <a:cubicBezTo>
                  <a:pt x="-3522" y="1862294"/>
                  <a:pt x="-18785" y="1786916"/>
                  <a:pt x="0" y="1517450"/>
                </a:cubicBezTo>
                <a:cubicBezTo>
                  <a:pt x="18785" y="1247984"/>
                  <a:pt x="-11055" y="1213924"/>
                  <a:pt x="0" y="998762"/>
                </a:cubicBezTo>
                <a:cubicBezTo>
                  <a:pt x="11055" y="783600"/>
                  <a:pt x="-23873" y="688167"/>
                  <a:pt x="0" y="413859"/>
                </a:cubicBezTo>
                <a:close/>
              </a:path>
              <a:path w="11600119" h="2483105" stroke="0" extrusionOk="0">
                <a:moveTo>
                  <a:pt x="0" y="413859"/>
                </a:moveTo>
                <a:cubicBezTo>
                  <a:pt x="-22414" y="175575"/>
                  <a:pt x="186474" y="30305"/>
                  <a:pt x="413859" y="0"/>
                </a:cubicBezTo>
                <a:cubicBezTo>
                  <a:pt x="663116" y="-13982"/>
                  <a:pt x="715092" y="-19166"/>
                  <a:pt x="979410" y="0"/>
                </a:cubicBezTo>
                <a:cubicBezTo>
                  <a:pt x="1243728" y="19166"/>
                  <a:pt x="1420531" y="-28959"/>
                  <a:pt x="1760409" y="0"/>
                </a:cubicBezTo>
                <a:cubicBezTo>
                  <a:pt x="2100287" y="28959"/>
                  <a:pt x="1955976" y="-5966"/>
                  <a:pt x="2110512" y="0"/>
                </a:cubicBezTo>
                <a:cubicBezTo>
                  <a:pt x="2265048" y="5966"/>
                  <a:pt x="2671868" y="27874"/>
                  <a:pt x="2891511" y="0"/>
                </a:cubicBezTo>
                <a:cubicBezTo>
                  <a:pt x="3111154" y="-27874"/>
                  <a:pt x="3110245" y="-8780"/>
                  <a:pt x="3241614" y="0"/>
                </a:cubicBezTo>
                <a:cubicBezTo>
                  <a:pt x="3372983" y="8780"/>
                  <a:pt x="3659098" y="-5078"/>
                  <a:pt x="4022613" y="0"/>
                </a:cubicBezTo>
                <a:cubicBezTo>
                  <a:pt x="4386128" y="5078"/>
                  <a:pt x="4418106" y="-12821"/>
                  <a:pt x="4695888" y="0"/>
                </a:cubicBezTo>
                <a:cubicBezTo>
                  <a:pt x="4973671" y="12821"/>
                  <a:pt x="4997165" y="-16388"/>
                  <a:pt x="5261439" y="0"/>
                </a:cubicBezTo>
                <a:cubicBezTo>
                  <a:pt x="5525713" y="16388"/>
                  <a:pt x="5633506" y="12548"/>
                  <a:pt x="5934715" y="0"/>
                </a:cubicBezTo>
                <a:cubicBezTo>
                  <a:pt x="6235924" y="-12548"/>
                  <a:pt x="6503350" y="29115"/>
                  <a:pt x="6715714" y="0"/>
                </a:cubicBezTo>
                <a:cubicBezTo>
                  <a:pt x="6928078" y="-29115"/>
                  <a:pt x="7062283" y="-28083"/>
                  <a:pt x="7388989" y="0"/>
                </a:cubicBezTo>
                <a:cubicBezTo>
                  <a:pt x="7715696" y="28083"/>
                  <a:pt x="7692644" y="-11267"/>
                  <a:pt x="7846816" y="0"/>
                </a:cubicBezTo>
                <a:cubicBezTo>
                  <a:pt x="8000988" y="11267"/>
                  <a:pt x="8099327" y="6750"/>
                  <a:pt x="8304643" y="0"/>
                </a:cubicBezTo>
                <a:cubicBezTo>
                  <a:pt x="8509959" y="-6750"/>
                  <a:pt x="8620294" y="-13019"/>
                  <a:pt x="8762470" y="0"/>
                </a:cubicBezTo>
                <a:cubicBezTo>
                  <a:pt x="8904646" y="13019"/>
                  <a:pt x="9059971" y="15741"/>
                  <a:pt x="9220297" y="0"/>
                </a:cubicBezTo>
                <a:cubicBezTo>
                  <a:pt x="9380623" y="-15741"/>
                  <a:pt x="9768789" y="-4576"/>
                  <a:pt x="10001296" y="0"/>
                </a:cubicBezTo>
                <a:cubicBezTo>
                  <a:pt x="10233803" y="4576"/>
                  <a:pt x="10298147" y="6675"/>
                  <a:pt x="10459123" y="0"/>
                </a:cubicBezTo>
                <a:cubicBezTo>
                  <a:pt x="10620099" y="-6675"/>
                  <a:pt x="10968959" y="-17199"/>
                  <a:pt x="11186260" y="0"/>
                </a:cubicBezTo>
                <a:cubicBezTo>
                  <a:pt x="11411229" y="17500"/>
                  <a:pt x="11608040" y="167969"/>
                  <a:pt x="11600119" y="413859"/>
                </a:cubicBezTo>
                <a:cubicBezTo>
                  <a:pt x="11590245" y="697149"/>
                  <a:pt x="11576515" y="801612"/>
                  <a:pt x="11600119" y="982209"/>
                </a:cubicBezTo>
                <a:cubicBezTo>
                  <a:pt x="11623724" y="1162806"/>
                  <a:pt x="11579200" y="1347966"/>
                  <a:pt x="11600119" y="1550558"/>
                </a:cubicBezTo>
                <a:cubicBezTo>
                  <a:pt x="11621038" y="1753150"/>
                  <a:pt x="11587551" y="1853367"/>
                  <a:pt x="11600119" y="2069246"/>
                </a:cubicBezTo>
                <a:cubicBezTo>
                  <a:pt x="11598187" y="2322677"/>
                  <a:pt x="11419930" y="2530923"/>
                  <a:pt x="11186260" y="2483105"/>
                </a:cubicBezTo>
                <a:cubicBezTo>
                  <a:pt x="10874333" y="2507113"/>
                  <a:pt x="10721290" y="2473478"/>
                  <a:pt x="10512985" y="2483105"/>
                </a:cubicBezTo>
                <a:cubicBezTo>
                  <a:pt x="10304681" y="2492732"/>
                  <a:pt x="10208012" y="2482874"/>
                  <a:pt x="9947434" y="2483105"/>
                </a:cubicBezTo>
                <a:cubicBezTo>
                  <a:pt x="9686856" y="2483336"/>
                  <a:pt x="9747009" y="2492557"/>
                  <a:pt x="9597331" y="2483105"/>
                </a:cubicBezTo>
                <a:cubicBezTo>
                  <a:pt x="9447653" y="2473653"/>
                  <a:pt x="9384322" y="2470545"/>
                  <a:pt x="9247228" y="2483105"/>
                </a:cubicBezTo>
                <a:cubicBezTo>
                  <a:pt x="9110134" y="2495665"/>
                  <a:pt x="8975666" y="2500423"/>
                  <a:pt x="8897125" y="2483105"/>
                </a:cubicBezTo>
                <a:cubicBezTo>
                  <a:pt x="8818584" y="2465787"/>
                  <a:pt x="8506778" y="2474340"/>
                  <a:pt x="8331574" y="2483105"/>
                </a:cubicBezTo>
                <a:cubicBezTo>
                  <a:pt x="8156370" y="2491870"/>
                  <a:pt x="7896530" y="2505127"/>
                  <a:pt x="7658299" y="2483105"/>
                </a:cubicBezTo>
                <a:cubicBezTo>
                  <a:pt x="7420068" y="2461083"/>
                  <a:pt x="7145023" y="2503871"/>
                  <a:pt x="6769576" y="2483105"/>
                </a:cubicBezTo>
                <a:cubicBezTo>
                  <a:pt x="6394129" y="2462339"/>
                  <a:pt x="6337485" y="2505933"/>
                  <a:pt x="6096301" y="2483105"/>
                </a:cubicBezTo>
                <a:cubicBezTo>
                  <a:pt x="5855117" y="2460277"/>
                  <a:pt x="5836545" y="2466863"/>
                  <a:pt x="5746197" y="2483105"/>
                </a:cubicBezTo>
                <a:cubicBezTo>
                  <a:pt x="5655849" y="2499347"/>
                  <a:pt x="5284575" y="2505733"/>
                  <a:pt x="4965198" y="2483105"/>
                </a:cubicBezTo>
                <a:cubicBezTo>
                  <a:pt x="4645821" y="2460477"/>
                  <a:pt x="4686419" y="2472583"/>
                  <a:pt x="4507371" y="2483105"/>
                </a:cubicBezTo>
                <a:cubicBezTo>
                  <a:pt x="4328323" y="2493627"/>
                  <a:pt x="3956893" y="2479242"/>
                  <a:pt x="3726372" y="2483105"/>
                </a:cubicBezTo>
                <a:cubicBezTo>
                  <a:pt x="3495851" y="2486968"/>
                  <a:pt x="3250685" y="2513653"/>
                  <a:pt x="3053097" y="2483105"/>
                </a:cubicBezTo>
                <a:cubicBezTo>
                  <a:pt x="2855509" y="2452557"/>
                  <a:pt x="2727343" y="2492534"/>
                  <a:pt x="2595270" y="2483105"/>
                </a:cubicBezTo>
                <a:cubicBezTo>
                  <a:pt x="2463197" y="2473676"/>
                  <a:pt x="2145780" y="2459998"/>
                  <a:pt x="1706547" y="2483105"/>
                </a:cubicBezTo>
                <a:cubicBezTo>
                  <a:pt x="1267314" y="2506212"/>
                  <a:pt x="1390591" y="2484543"/>
                  <a:pt x="1140996" y="2483105"/>
                </a:cubicBezTo>
                <a:cubicBezTo>
                  <a:pt x="891401" y="2481667"/>
                  <a:pt x="597446" y="2474616"/>
                  <a:pt x="413859" y="2483105"/>
                </a:cubicBezTo>
                <a:cubicBezTo>
                  <a:pt x="176979" y="2510680"/>
                  <a:pt x="-3257" y="2332816"/>
                  <a:pt x="0" y="2069246"/>
                </a:cubicBezTo>
                <a:cubicBezTo>
                  <a:pt x="-23997" y="1918002"/>
                  <a:pt x="15008" y="1759506"/>
                  <a:pt x="0" y="1567112"/>
                </a:cubicBezTo>
                <a:cubicBezTo>
                  <a:pt x="-15008" y="1374718"/>
                  <a:pt x="-6504" y="1267301"/>
                  <a:pt x="0" y="998762"/>
                </a:cubicBezTo>
                <a:cubicBezTo>
                  <a:pt x="6504" y="730223"/>
                  <a:pt x="20752" y="539990"/>
                  <a:pt x="0" y="413859"/>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libri" panose="020F0502020204030204"/>
              </a:rPr>
              <a:t>Về sau, Ma-ri-a trở thành giáo sư nhiều trường đại học danh tiếng của Mỹ. Năm 1963, bà vinh dự được tặng Giải thưởng Nô-ben Vật lí. </a:t>
            </a:r>
            <a:endParaRPr kumimoji="0" lang="vi-VN" sz="3600" b="0" i="0" u="none" strike="noStrike" kern="1200" cap="none" spc="0" normalizeH="0" baseline="0" noProof="0" dirty="0">
              <a:ln>
                <a:noFill/>
              </a:ln>
              <a:solidFill>
                <a:prstClr val="black"/>
              </a:solidFill>
              <a:effectLst/>
              <a:uLnTx/>
              <a:uFillTx/>
              <a:latin typeface="Calibri" panose="020F0502020204030204"/>
            </a:endParaRPr>
          </a:p>
        </p:txBody>
      </p:sp>
      <p:sp>
        <p:nvSpPr>
          <p:cNvPr id="3" name="Rectangle: Diagonal Corners Rounded 2">
            <a:extLst>
              <a:ext uri="{FF2B5EF4-FFF2-40B4-BE49-F238E27FC236}">
                <a16:creationId xmlns:a16="http://schemas.microsoft.com/office/drawing/2014/main" xmlns="" id="{13AE892E-E50E-49E3-A06B-8E89C3590898}"/>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a:t>
            </a:r>
          </a:p>
        </p:txBody>
      </p:sp>
      <p:pic>
        <p:nvPicPr>
          <p:cNvPr id="4" name="Picture 3">
            <a:extLst>
              <a:ext uri="{FF2B5EF4-FFF2-40B4-BE49-F238E27FC236}">
                <a16:creationId xmlns:a16="http://schemas.microsoft.com/office/drawing/2014/main" xmlns="" id="{7F0872EF-949D-393C-FF58-742AE5981AB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3360" imgH="1784520"/>
        </mc:Choice>
        <mc:Fallback>
          <p:control name="TextBox1" r:id="rId2" imgW="5283360" imgH="1784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9735697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nhóm</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23" name="Group 22">
            <a:extLst>
              <a:ext uri="{FF2B5EF4-FFF2-40B4-BE49-F238E27FC236}">
                <a16:creationId xmlns:a16="http://schemas.microsoft.com/office/drawing/2014/main" xmlns="" id="{4613419C-0DBB-9965-95A1-62647AFF583C}"/>
              </a:ext>
            </a:extLst>
          </p:cNvPr>
          <p:cNvGrpSpPr/>
          <p:nvPr/>
        </p:nvGrpSpPr>
        <p:grpSpPr>
          <a:xfrm>
            <a:off x="89479" y="3783333"/>
            <a:ext cx="5918971" cy="2737417"/>
            <a:chOff x="390828" y="2447967"/>
            <a:chExt cx="5918971" cy="2737417"/>
          </a:xfrm>
        </p:grpSpPr>
        <p:sp>
          <p:nvSpPr>
            <p:cNvPr id="24" name="Rectangle: Rounded Corners 23">
              <a:extLst>
                <a:ext uri="{FF2B5EF4-FFF2-40B4-BE49-F238E27FC236}">
                  <a16:creationId xmlns:a16="http://schemas.microsoft.com/office/drawing/2014/main" xmlns="" id="{A685826F-75C6-EAD9-9768-36DB8D760D78}"/>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xmlns="" id="{930A7788-D50F-0ECE-6962-D7C13BCA9CBB}"/>
                </a:ext>
              </a:extLst>
            </p:cNvPr>
            <p:cNvGrpSpPr/>
            <p:nvPr/>
          </p:nvGrpSpPr>
          <p:grpSpPr>
            <a:xfrm>
              <a:off x="390828" y="2447967"/>
              <a:ext cx="5852829" cy="2580903"/>
              <a:chOff x="390828" y="2447967"/>
              <a:chExt cx="5852829" cy="2580903"/>
            </a:xfrm>
          </p:grpSpPr>
          <p:grpSp>
            <p:nvGrpSpPr>
              <p:cNvPr id="27" name="Group 26">
                <a:extLst>
                  <a:ext uri="{FF2B5EF4-FFF2-40B4-BE49-F238E27FC236}">
                    <a16:creationId xmlns:a16="http://schemas.microsoft.com/office/drawing/2014/main" xmlns="" id="{339D1710-DF9A-9E7B-FE15-17777DF58348}"/>
                  </a:ext>
                </a:extLst>
              </p:cNvPr>
              <p:cNvGrpSpPr/>
              <p:nvPr/>
            </p:nvGrpSpPr>
            <p:grpSpPr>
              <a:xfrm>
                <a:off x="490202" y="2447967"/>
                <a:ext cx="1194847" cy="1194847"/>
                <a:chOff x="1145146" y="2405567"/>
                <a:chExt cx="1194847" cy="1194847"/>
              </a:xfrm>
            </p:grpSpPr>
            <p:sp>
              <p:nvSpPr>
                <p:cNvPr id="35" name="Rectangle: Rounded Corners 34">
                  <a:extLst>
                    <a:ext uri="{FF2B5EF4-FFF2-40B4-BE49-F238E27FC236}">
                      <a16:creationId xmlns:a16="http://schemas.microsoft.com/office/drawing/2014/main" xmlns="" id="{A498A58E-347E-8B5D-290E-25617F600EF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6" name="Picture 2" descr="Sticker of Green Check Mark for Indicate Right Choice with Contour Stock  Vector - Illustration of checkmark, decorative: 103229668">
                  <a:extLst>
                    <a:ext uri="{FF2B5EF4-FFF2-40B4-BE49-F238E27FC236}">
                      <a16:creationId xmlns:a16="http://schemas.microsoft.com/office/drawing/2014/main" xmlns="" id="{1FBD0EDD-15A4-4545-8724-C51DE9025E1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xmlns="" id="{5D010047-29E0-254A-DB3D-14AEB5EA2D0B}"/>
                  </a:ext>
                </a:extLst>
              </p:cNvPr>
              <p:cNvGrpSpPr/>
              <p:nvPr/>
            </p:nvGrpSpPr>
            <p:grpSpPr>
              <a:xfrm>
                <a:off x="390828" y="3135667"/>
                <a:ext cx="1194847" cy="1194847"/>
                <a:chOff x="1104774" y="2410136"/>
                <a:chExt cx="1194847" cy="1194847"/>
              </a:xfrm>
            </p:grpSpPr>
            <p:sp>
              <p:nvSpPr>
                <p:cNvPr id="33" name="Rectangle: Rounded Corners 32">
                  <a:extLst>
                    <a:ext uri="{FF2B5EF4-FFF2-40B4-BE49-F238E27FC236}">
                      <a16:creationId xmlns:a16="http://schemas.microsoft.com/office/drawing/2014/main" xmlns="" id="{04032B62-D007-BE41-1192-B721EE0882A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4" name="Picture 2" descr="Sticker of Green Check Mark for Indicate Right Choice with Contour Stock  Vector - Illustration of checkmark, decorative: 103229668">
                  <a:extLst>
                    <a:ext uri="{FF2B5EF4-FFF2-40B4-BE49-F238E27FC236}">
                      <a16:creationId xmlns:a16="http://schemas.microsoft.com/office/drawing/2014/main" xmlns="" id="{C137F829-A3D8-7603-CAE9-27BA6534CF7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xmlns="" id="{D237FD1F-6194-993B-84DC-BF03916ACA0C}"/>
                  </a:ext>
                </a:extLst>
              </p:cNvPr>
              <p:cNvGrpSpPr/>
              <p:nvPr/>
            </p:nvGrpSpPr>
            <p:grpSpPr>
              <a:xfrm>
                <a:off x="431200" y="3834023"/>
                <a:ext cx="1194847" cy="1194847"/>
                <a:chOff x="1145146" y="2405567"/>
                <a:chExt cx="1194847" cy="1194847"/>
              </a:xfrm>
            </p:grpSpPr>
            <p:sp>
              <p:nvSpPr>
                <p:cNvPr id="31" name="Rectangle: Rounded Corners 30">
                  <a:extLst>
                    <a:ext uri="{FF2B5EF4-FFF2-40B4-BE49-F238E27FC236}">
                      <a16:creationId xmlns:a16="http://schemas.microsoft.com/office/drawing/2014/main" xmlns="" id="{953F5A47-FAFB-1161-8DB4-832DF2316DE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2" name="Picture 2" descr="Sticker of Green Check Mark for Indicate Right Choice with Contour Stock  Vector - Illustration of checkmark, decorative: 103229668">
                  <a:extLst>
                    <a:ext uri="{FF2B5EF4-FFF2-40B4-BE49-F238E27FC236}">
                      <a16:creationId xmlns:a16="http://schemas.microsoft.com/office/drawing/2014/main" xmlns="" id="{741FB637-0CD4-A25E-5BD5-8B0D1FB6ABD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xmlns="" id="{2959EEEF-FB3F-6F84-660E-B747B83E6BF4}"/>
                  </a:ext>
                </a:extLst>
              </p:cNvPr>
              <p:cNvSpPr txBox="1"/>
              <p:nvPr/>
            </p:nvSpPr>
            <p:spPr>
              <a:xfrm>
                <a:off x="964825" y="2914348"/>
                <a:ext cx="5278832" cy="1825756"/>
              </a:xfrm>
              <a:prstGeom prst="rect">
                <a:avLst/>
              </a:prstGeom>
              <a:noFill/>
            </p:spPr>
            <p:txBody>
              <a:bodyPr wrap="square">
                <a:spAutoFit/>
              </a:bodyPr>
              <a:lstStyle/>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grpSp>
        <p:nvGrpSpPr>
          <p:cNvPr id="43" name="Group 42">
            <a:extLst>
              <a:ext uri="{FF2B5EF4-FFF2-40B4-BE49-F238E27FC236}">
                <a16:creationId xmlns:a16="http://schemas.microsoft.com/office/drawing/2014/main" xmlns="" id="{916E182E-BF7D-6E50-5148-DB2D8EFD6221}"/>
              </a:ext>
            </a:extLst>
          </p:cNvPr>
          <p:cNvGrpSpPr/>
          <p:nvPr/>
        </p:nvGrpSpPr>
        <p:grpSpPr>
          <a:xfrm>
            <a:off x="6221593" y="3871812"/>
            <a:ext cx="5779743" cy="2614107"/>
            <a:chOff x="6290338" y="3972555"/>
            <a:chExt cx="5779742" cy="2468885"/>
          </a:xfrm>
        </p:grpSpPr>
        <p:sp>
          <p:nvSpPr>
            <p:cNvPr id="45" name="Rectangle: Rounded Corners 44">
              <a:extLst>
                <a:ext uri="{FF2B5EF4-FFF2-40B4-BE49-F238E27FC236}">
                  <a16:creationId xmlns:a16="http://schemas.microsoft.com/office/drawing/2014/main" xmlns="" id="{1C151791-A70F-516F-2E6F-8A5CDDACF37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pic>
          <p:nvPicPr>
            <p:cNvPr id="47" name="Picture 46">
              <a:extLst>
                <a:ext uri="{FF2B5EF4-FFF2-40B4-BE49-F238E27FC236}">
                  <a16:creationId xmlns:a16="http://schemas.microsoft.com/office/drawing/2014/main" xmlns="" id="{A25A090B-C257-ED71-8169-B52D0D8A4924}"/>
                </a:ext>
              </a:extLst>
            </p:cNvPr>
            <p:cNvPicPr>
              <a:picLocks noChangeAspect="1"/>
            </p:cNvPicPr>
            <p:nvPr/>
          </p:nvPicPr>
          <p:blipFill rotWithShape="1">
            <a:blip r:embed="rId5"/>
            <a:srcRect t="19779"/>
            <a:stretch/>
          </p:blipFill>
          <p:spPr>
            <a:xfrm>
              <a:off x="6731545" y="4175876"/>
              <a:ext cx="5065398" cy="2044342"/>
            </a:xfrm>
            <a:prstGeom prst="rect">
              <a:avLst/>
            </a:prstGeom>
          </p:spPr>
        </p:pic>
      </p:grpSp>
      <p:grpSp>
        <p:nvGrpSpPr>
          <p:cNvPr id="54" name="Group 53">
            <a:extLst>
              <a:ext uri="{FF2B5EF4-FFF2-40B4-BE49-F238E27FC236}">
                <a16:creationId xmlns:a16="http://schemas.microsoft.com/office/drawing/2014/main" xmlns="" id="{185B059F-816F-4CF0-E050-0CE441AD2A9E}"/>
              </a:ext>
            </a:extLst>
          </p:cNvPr>
          <p:cNvGrpSpPr/>
          <p:nvPr/>
        </p:nvGrpSpPr>
        <p:grpSpPr>
          <a:xfrm>
            <a:off x="813321" y="2503101"/>
            <a:ext cx="2774671" cy="1733087"/>
            <a:chOff x="2736079" y="2345147"/>
            <a:chExt cx="4360623" cy="1811388"/>
          </a:xfrm>
        </p:grpSpPr>
        <p:pic>
          <p:nvPicPr>
            <p:cNvPr id="55" name="图片 24">
              <a:extLst>
                <a:ext uri="{FF2B5EF4-FFF2-40B4-BE49-F238E27FC236}">
                  <a16:creationId xmlns:a16="http://schemas.microsoft.com/office/drawing/2014/main" xmlns="" id="{D0F36A45-0362-3483-4A01-3C9469D420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56" name="TextBox 55">
              <a:extLst>
                <a:ext uri="{FF2B5EF4-FFF2-40B4-BE49-F238E27FC236}">
                  <a16:creationId xmlns:a16="http://schemas.microsoft.com/office/drawing/2014/main" xmlns="" id="{F9291A65-8A68-3DF1-8FBB-4A6AD398602E}"/>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Yêu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cầu</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grpSp>
        <p:nvGrpSpPr>
          <p:cNvPr id="57" name="Group 56">
            <a:extLst>
              <a:ext uri="{FF2B5EF4-FFF2-40B4-BE49-F238E27FC236}">
                <a16:creationId xmlns:a16="http://schemas.microsoft.com/office/drawing/2014/main" xmlns="" id="{42DDF948-5044-56FB-F847-DDE4EB2F0C07}"/>
              </a:ext>
            </a:extLst>
          </p:cNvPr>
          <p:cNvGrpSpPr/>
          <p:nvPr/>
        </p:nvGrpSpPr>
        <p:grpSpPr>
          <a:xfrm>
            <a:off x="8604013" y="2251070"/>
            <a:ext cx="3314535" cy="1862880"/>
            <a:chOff x="2689219" y="2345147"/>
            <a:chExt cx="4360623" cy="1811388"/>
          </a:xfrm>
        </p:grpSpPr>
        <p:pic>
          <p:nvPicPr>
            <p:cNvPr id="58" name="图片 24">
              <a:extLst>
                <a:ext uri="{FF2B5EF4-FFF2-40B4-BE49-F238E27FC236}">
                  <a16:creationId xmlns:a16="http://schemas.microsoft.com/office/drawing/2014/main" xmlns="" id="{00FBA862-6595-F830-3700-379CC11BEE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59" name="TextBox 58">
              <a:extLst>
                <a:ext uri="{FF2B5EF4-FFF2-40B4-BE49-F238E27FC236}">
                  <a16:creationId xmlns:a16="http://schemas.microsoft.com/office/drawing/2014/main" xmlns="" id="{05E1C253-3B21-6673-1869-728C34825807}"/>
                </a:ext>
              </a:extLst>
            </p:cNvPr>
            <p:cNvSpPr txBox="1"/>
            <p:nvPr/>
          </p:nvSpPr>
          <p:spPr>
            <a:xfrm>
              <a:off x="2689219" y="2518769"/>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18" name="Picture 2" descr="Girl kid jumping and smiles cartoon art illustration">
            <a:extLst>
              <a:ext uri="{FF2B5EF4-FFF2-40B4-BE49-F238E27FC236}">
                <a16:creationId xmlns:a16="http://schemas.microsoft.com/office/drawing/2014/main" xmlns="" id="{A891369C-7623-4B38-AB3E-2AC18C4EDF7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3367592" y="1172581"/>
            <a:ext cx="5413997" cy="349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176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57" name="Group 56">
            <a:extLst>
              <a:ext uri="{FF2B5EF4-FFF2-40B4-BE49-F238E27FC236}">
                <a16:creationId xmlns:a16="http://schemas.microsoft.com/office/drawing/2014/main" xmlns="" id="{42DDF948-5044-56FB-F847-DDE4EB2F0C07}"/>
              </a:ext>
            </a:extLst>
          </p:cNvPr>
          <p:cNvGrpSpPr/>
          <p:nvPr/>
        </p:nvGrpSpPr>
        <p:grpSpPr>
          <a:xfrm>
            <a:off x="110419" y="1858268"/>
            <a:ext cx="3314535" cy="1862881"/>
            <a:chOff x="2074577" y="2348488"/>
            <a:chExt cx="4360623" cy="1811388"/>
          </a:xfrm>
        </p:grpSpPr>
        <p:pic>
          <p:nvPicPr>
            <p:cNvPr id="58" name="图片 24">
              <a:extLst>
                <a:ext uri="{FF2B5EF4-FFF2-40B4-BE49-F238E27FC236}">
                  <a16:creationId xmlns:a16="http://schemas.microsoft.com/office/drawing/2014/main" xmlns="" id="{00FBA862-6595-F830-3700-379CC11BEE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59" name="TextBox 58">
              <a:extLst>
                <a:ext uri="{FF2B5EF4-FFF2-40B4-BE49-F238E27FC236}">
                  <a16:creationId xmlns:a16="http://schemas.microsoft.com/office/drawing/2014/main" xmlns="" id="{05E1C253-3B21-6673-1869-728C34825807}"/>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10242" name="Picture 2" descr="Cute girl smiling welcoming posture character cartoon logo hand drawn art illustration">
            <a:extLst>
              <a:ext uri="{FF2B5EF4-FFF2-40B4-BE49-F238E27FC236}">
                <a16:creationId xmlns:a16="http://schemas.microsoft.com/office/drawing/2014/main" xmlns="" id="{57A8814E-79C5-4B00-A8DC-926DBB4339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xmlns="" id="{7B889F54-BFEC-4E4E-A3D5-3A6B7FD07A6C}"/>
              </a:ext>
            </a:extLst>
          </p:cNvPr>
          <p:cNvGrpSpPr/>
          <p:nvPr/>
        </p:nvGrpSpPr>
        <p:grpSpPr>
          <a:xfrm>
            <a:off x="6063470" y="3018372"/>
            <a:ext cx="5779743" cy="2614107"/>
            <a:chOff x="6290338" y="3972555"/>
            <a:chExt cx="5779742" cy="2468885"/>
          </a:xfrm>
        </p:grpSpPr>
        <p:sp>
          <p:nvSpPr>
            <p:cNvPr id="38" name="Rectangle: Rounded Corners 44">
              <a:extLst>
                <a:ext uri="{FF2B5EF4-FFF2-40B4-BE49-F238E27FC236}">
                  <a16:creationId xmlns:a16="http://schemas.microsoft.com/office/drawing/2014/main" xmlns="" id="{EC1B5F2A-12CF-4752-B620-43ACBED24F8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9" name="Picture 38">
              <a:extLst>
                <a:ext uri="{FF2B5EF4-FFF2-40B4-BE49-F238E27FC236}">
                  <a16:creationId xmlns:a16="http://schemas.microsoft.com/office/drawing/2014/main" xmlns="" id="{D00381E6-2A39-4545-B9CD-767542A4F720}"/>
                </a:ext>
              </a:extLst>
            </p:cNvPr>
            <p:cNvPicPr>
              <a:picLocks noChangeAspect="1"/>
            </p:cNvPicPr>
            <p:nvPr/>
          </p:nvPicPr>
          <p:blipFill rotWithShape="1">
            <a:blip r:embed="rId6"/>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4034094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14:bounceEnd="68000">
                                          <p:cBhvr additive="base">
                                            <p:cTn id="19"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ppt_x"/>
                                              </p:val>
                                            </p:tav>
                                            <p:tav tm="100000">
                                              <p:val>
                                                <p:strVal val="#ppt_x"/>
                                              </p:val>
                                            </p:tav>
                                          </p:tavLst>
                                        </p:anim>
                                        <p:anim calcmode="lin" valueType="num">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0B9C99F-68A4-4489-8AC7-C48B773E72E6}"/>
              </a:ext>
            </a:extLst>
          </p:cNvPr>
          <p:cNvPicPr>
            <a:picLocks noChangeAspect="1"/>
          </p:cNvPicPr>
          <p:nvPr/>
        </p:nvPicPr>
        <p:blipFill rotWithShape="1">
          <a:blip r:embed="rId2"/>
          <a:srcRect t="7769" b="7771"/>
          <a:stretch/>
        </p:blipFill>
        <p:spPr>
          <a:xfrm>
            <a:off x="2" y="0"/>
            <a:ext cx="12191999" cy="6858000"/>
          </a:xfrm>
          <a:prstGeom prst="rect">
            <a:avLst/>
          </a:prstGeom>
        </p:spPr>
      </p:pic>
      <p:pic>
        <p:nvPicPr>
          <p:cNvPr id="9224" name="Picture 8" descr="Happy cute little kid boy play football with friend">
            <a:extLst>
              <a:ext uri="{FF2B5EF4-FFF2-40B4-BE49-F238E27FC236}">
                <a16:creationId xmlns:a16="http://schemas.microsoft.com/office/drawing/2014/main" xmlns="" id="{49A06BB8-9C6E-4BA9-8361-7ECFD1CEBD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04" b="89954" l="9904" r="89936">
                        <a14:foregroundMark x1="46965" y1="12557" x2="49361" y2="8904"/>
                      </a14:backgroundRemoval>
                    </a14:imgEffect>
                  </a14:imgLayer>
                </a14:imgProps>
              </a:ext>
              <a:ext uri="{28A0092B-C50C-407E-A947-70E740481C1C}">
                <a14:useLocalDpi xmlns:a14="http://schemas.microsoft.com/office/drawing/2010/main" val="0"/>
              </a:ext>
            </a:extLst>
          </a:blip>
          <a:srcRect/>
          <a:stretch>
            <a:fillRect/>
          </a:stretch>
        </p:blipFill>
        <p:spPr bwMode="auto">
          <a:xfrm>
            <a:off x="2059720" y="1720664"/>
            <a:ext cx="79502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BB53835A-E0B6-C556-28E6-9E410508E660}"/>
              </a:ext>
            </a:extLst>
          </p:cNvPr>
          <p:cNvPicPr>
            <a:picLocks noChangeAspect="1"/>
          </p:cNvPicPr>
          <p:nvPr/>
        </p:nvPicPr>
        <p:blipFill>
          <a:blip r:embed="rId5"/>
          <a:stretch>
            <a:fillRect/>
          </a:stretch>
        </p:blipFill>
        <p:spPr>
          <a:xfrm>
            <a:off x="2410285" y="0"/>
            <a:ext cx="7584081" cy="2566638"/>
          </a:xfrm>
          <a:prstGeom prst="rect">
            <a:avLst/>
          </a:prstGeom>
        </p:spPr>
      </p:pic>
    </p:spTree>
    <p:extLst>
      <p:ext uri="{BB962C8B-B14F-4D97-AF65-F5344CB8AC3E}">
        <p14:creationId xmlns:p14="http://schemas.microsoft.com/office/powerpoint/2010/main" val="3403120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8" name="Google Shape;798;p41"/>
          <p:cNvSpPr/>
          <p:nvPr/>
        </p:nvSpPr>
        <p:spPr>
          <a:xfrm>
            <a:off x="8420333" y="6150067"/>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nvGrpSpPr>
          <p:cNvPr id="799" name="Google Shape;799;p41"/>
          <p:cNvGrpSpPr/>
          <p:nvPr/>
        </p:nvGrpSpPr>
        <p:grpSpPr>
          <a:xfrm>
            <a:off x="7895773" y="1535677"/>
            <a:ext cx="4124960" cy="4614391"/>
            <a:chOff x="9067720" y="2225730"/>
            <a:chExt cx="575715" cy="727811"/>
          </a:xfrm>
        </p:grpSpPr>
        <p:sp>
          <p:nvSpPr>
            <p:cNvPr id="800" name="Google Shape;800;p41"/>
            <p:cNvSpPr/>
            <p:nvPr/>
          </p:nvSpPr>
          <p:spPr>
            <a:xfrm>
              <a:off x="9067720" y="2537235"/>
              <a:ext cx="268493" cy="95922"/>
            </a:xfrm>
            <a:custGeom>
              <a:avLst/>
              <a:gdLst/>
              <a:ahLst/>
              <a:cxnLst/>
              <a:rect l="l" t="t" r="r" b="b"/>
              <a:pathLst>
                <a:path w="6018" h="2150" extrusionOk="0">
                  <a:moveTo>
                    <a:pt x="5639" y="0"/>
                  </a:moveTo>
                  <a:cubicBezTo>
                    <a:pt x="5202" y="0"/>
                    <a:pt x="3644" y="750"/>
                    <a:pt x="3224" y="861"/>
                  </a:cubicBezTo>
                  <a:cubicBezTo>
                    <a:pt x="2794" y="974"/>
                    <a:pt x="1743" y="1539"/>
                    <a:pt x="1369" y="1663"/>
                  </a:cubicBezTo>
                  <a:cubicBezTo>
                    <a:pt x="1369" y="1663"/>
                    <a:pt x="205" y="1618"/>
                    <a:pt x="103" y="1595"/>
                  </a:cubicBezTo>
                  <a:cubicBezTo>
                    <a:pt x="97" y="1595"/>
                    <a:pt x="91" y="1594"/>
                    <a:pt x="85" y="1594"/>
                  </a:cubicBezTo>
                  <a:cubicBezTo>
                    <a:pt x="1" y="1594"/>
                    <a:pt x="1" y="1668"/>
                    <a:pt x="171" y="1743"/>
                  </a:cubicBezTo>
                  <a:cubicBezTo>
                    <a:pt x="341" y="1822"/>
                    <a:pt x="612" y="1833"/>
                    <a:pt x="770" y="1889"/>
                  </a:cubicBezTo>
                  <a:cubicBezTo>
                    <a:pt x="804" y="1901"/>
                    <a:pt x="838" y="1912"/>
                    <a:pt x="884" y="1935"/>
                  </a:cubicBezTo>
                  <a:cubicBezTo>
                    <a:pt x="770" y="1980"/>
                    <a:pt x="635" y="2025"/>
                    <a:pt x="578" y="2048"/>
                  </a:cubicBezTo>
                  <a:cubicBezTo>
                    <a:pt x="500" y="2076"/>
                    <a:pt x="484" y="2149"/>
                    <a:pt x="682" y="2149"/>
                  </a:cubicBezTo>
                  <a:cubicBezTo>
                    <a:pt x="799" y="2149"/>
                    <a:pt x="992" y="2123"/>
                    <a:pt x="1291" y="2048"/>
                  </a:cubicBezTo>
                  <a:cubicBezTo>
                    <a:pt x="1381" y="2048"/>
                    <a:pt x="1460" y="2025"/>
                    <a:pt x="1528" y="1969"/>
                  </a:cubicBezTo>
                  <a:cubicBezTo>
                    <a:pt x="1528" y="1969"/>
                    <a:pt x="3269" y="1585"/>
                    <a:pt x="3552" y="1414"/>
                  </a:cubicBezTo>
                  <a:cubicBezTo>
                    <a:pt x="3846" y="1256"/>
                    <a:pt x="5033" y="1143"/>
                    <a:pt x="5520" y="906"/>
                  </a:cubicBezTo>
                  <a:cubicBezTo>
                    <a:pt x="5837" y="748"/>
                    <a:pt x="6017" y="24"/>
                    <a:pt x="5666" y="1"/>
                  </a:cubicBezTo>
                  <a:cubicBezTo>
                    <a:pt x="5658" y="1"/>
                    <a:pt x="5649" y="0"/>
                    <a:pt x="5639"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1" name="Google Shape;801;p41"/>
            <p:cNvSpPr/>
            <p:nvPr/>
          </p:nvSpPr>
          <p:spPr>
            <a:xfrm>
              <a:off x="9169666" y="2537235"/>
              <a:ext cx="166548" cy="79816"/>
            </a:xfrm>
            <a:custGeom>
              <a:avLst/>
              <a:gdLst/>
              <a:ahLst/>
              <a:cxnLst/>
              <a:rect l="l" t="t" r="r" b="b"/>
              <a:pathLst>
                <a:path w="3733" h="1789" extrusionOk="0">
                  <a:moveTo>
                    <a:pt x="3356" y="0"/>
                  </a:moveTo>
                  <a:cubicBezTo>
                    <a:pt x="3211" y="0"/>
                    <a:pt x="2932" y="87"/>
                    <a:pt x="2613" y="205"/>
                  </a:cubicBezTo>
                  <a:cubicBezTo>
                    <a:pt x="2748" y="306"/>
                    <a:pt x="2884" y="419"/>
                    <a:pt x="2873" y="532"/>
                  </a:cubicBezTo>
                  <a:cubicBezTo>
                    <a:pt x="2839" y="736"/>
                    <a:pt x="2341" y="793"/>
                    <a:pt x="2195" y="816"/>
                  </a:cubicBezTo>
                  <a:cubicBezTo>
                    <a:pt x="1380" y="1019"/>
                    <a:pt x="747" y="1449"/>
                    <a:pt x="1" y="1788"/>
                  </a:cubicBezTo>
                  <a:cubicBezTo>
                    <a:pt x="509" y="1663"/>
                    <a:pt x="1109" y="1505"/>
                    <a:pt x="1267" y="1414"/>
                  </a:cubicBezTo>
                  <a:cubicBezTo>
                    <a:pt x="1561" y="1256"/>
                    <a:pt x="2748" y="1143"/>
                    <a:pt x="3235" y="906"/>
                  </a:cubicBezTo>
                  <a:cubicBezTo>
                    <a:pt x="3552" y="748"/>
                    <a:pt x="3732" y="24"/>
                    <a:pt x="3381" y="1"/>
                  </a:cubicBezTo>
                  <a:cubicBezTo>
                    <a:pt x="3374" y="1"/>
                    <a:pt x="3365" y="0"/>
                    <a:pt x="3356"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2" name="Google Shape;802;p41"/>
            <p:cNvSpPr/>
            <p:nvPr/>
          </p:nvSpPr>
          <p:spPr>
            <a:xfrm>
              <a:off x="9366911" y="2535763"/>
              <a:ext cx="276524" cy="59293"/>
            </a:xfrm>
            <a:custGeom>
              <a:avLst/>
              <a:gdLst/>
              <a:ahLst/>
              <a:cxnLst/>
              <a:rect l="l" t="t" r="r" b="b"/>
              <a:pathLst>
                <a:path w="6198" h="1329" extrusionOk="0">
                  <a:moveTo>
                    <a:pt x="462" y="1"/>
                  </a:moveTo>
                  <a:cubicBezTo>
                    <a:pt x="413" y="1"/>
                    <a:pt x="372" y="4"/>
                    <a:pt x="340" y="12"/>
                  </a:cubicBezTo>
                  <a:cubicBezTo>
                    <a:pt x="1" y="91"/>
                    <a:pt x="295" y="781"/>
                    <a:pt x="634" y="882"/>
                  </a:cubicBezTo>
                  <a:cubicBezTo>
                    <a:pt x="1154" y="1030"/>
                    <a:pt x="2342" y="950"/>
                    <a:pt x="2659" y="1063"/>
                  </a:cubicBezTo>
                  <a:cubicBezTo>
                    <a:pt x="2975" y="1176"/>
                    <a:pt x="4750" y="1278"/>
                    <a:pt x="4750" y="1278"/>
                  </a:cubicBezTo>
                  <a:cubicBezTo>
                    <a:pt x="4795" y="1308"/>
                    <a:pt x="4850" y="1318"/>
                    <a:pt x="4905" y="1318"/>
                  </a:cubicBezTo>
                  <a:cubicBezTo>
                    <a:pt x="4933" y="1318"/>
                    <a:pt x="4961" y="1316"/>
                    <a:pt x="4988" y="1312"/>
                  </a:cubicBezTo>
                  <a:cubicBezTo>
                    <a:pt x="5132" y="1324"/>
                    <a:pt x="5251" y="1329"/>
                    <a:pt x="5349" y="1329"/>
                  </a:cubicBezTo>
                  <a:cubicBezTo>
                    <a:pt x="5813" y="1329"/>
                    <a:pt x="5803" y="1217"/>
                    <a:pt x="5700" y="1199"/>
                  </a:cubicBezTo>
                  <a:cubicBezTo>
                    <a:pt x="5632" y="1188"/>
                    <a:pt x="5497" y="1153"/>
                    <a:pt x="5373" y="1143"/>
                  </a:cubicBezTo>
                  <a:cubicBezTo>
                    <a:pt x="5418" y="1108"/>
                    <a:pt x="5451" y="1086"/>
                    <a:pt x="5474" y="1075"/>
                  </a:cubicBezTo>
                  <a:cubicBezTo>
                    <a:pt x="5621" y="984"/>
                    <a:pt x="5893" y="939"/>
                    <a:pt x="6051" y="826"/>
                  </a:cubicBezTo>
                  <a:cubicBezTo>
                    <a:pt x="6184" y="740"/>
                    <a:pt x="6197" y="671"/>
                    <a:pt x="6131" y="671"/>
                  </a:cubicBezTo>
                  <a:cubicBezTo>
                    <a:pt x="6118" y="671"/>
                    <a:pt x="6103" y="673"/>
                    <a:pt x="6085" y="679"/>
                  </a:cubicBezTo>
                  <a:cubicBezTo>
                    <a:pt x="5983" y="713"/>
                    <a:pt x="4853" y="950"/>
                    <a:pt x="4853" y="950"/>
                  </a:cubicBezTo>
                  <a:cubicBezTo>
                    <a:pt x="4456" y="882"/>
                    <a:pt x="3325" y="498"/>
                    <a:pt x="2896" y="452"/>
                  </a:cubicBezTo>
                  <a:cubicBezTo>
                    <a:pt x="2492" y="422"/>
                    <a:pt x="1003" y="1"/>
                    <a:pt x="462"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3" name="Google Shape;803;p41"/>
            <p:cNvSpPr/>
            <p:nvPr/>
          </p:nvSpPr>
          <p:spPr>
            <a:xfrm>
              <a:off x="9366911" y="2535763"/>
              <a:ext cx="89364" cy="44437"/>
            </a:xfrm>
            <a:custGeom>
              <a:avLst/>
              <a:gdLst/>
              <a:ahLst/>
              <a:cxnLst/>
              <a:rect l="l" t="t" r="r" b="b"/>
              <a:pathLst>
                <a:path w="2003" h="996" extrusionOk="0">
                  <a:moveTo>
                    <a:pt x="453" y="0"/>
                  </a:moveTo>
                  <a:cubicBezTo>
                    <a:pt x="408" y="0"/>
                    <a:pt x="363" y="0"/>
                    <a:pt x="340" y="12"/>
                  </a:cubicBezTo>
                  <a:cubicBezTo>
                    <a:pt x="1" y="91"/>
                    <a:pt x="295" y="781"/>
                    <a:pt x="634" y="882"/>
                  </a:cubicBezTo>
                  <a:cubicBezTo>
                    <a:pt x="962" y="973"/>
                    <a:pt x="1539" y="973"/>
                    <a:pt x="2003" y="995"/>
                  </a:cubicBezTo>
                  <a:cubicBezTo>
                    <a:pt x="1822" y="894"/>
                    <a:pt x="1641" y="769"/>
                    <a:pt x="1460" y="633"/>
                  </a:cubicBezTo>
                  <a:cubicBezTo>
                    <a:pt x="1143" y="396"/>
                    <a:pt x="782" y="215"/>
                    <a:pt x="453"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4" name="Google Shape;804;p41"/>
            <p:cNvSpPr/>
            <p:nvPr/>
          </p:nvSpPr>
          <p:spPr>
            <a:xfrm>
              <a:off x="9350314" y="2693657"/>
              <a:ext cx="64067" cy="259882"/>
            </a:xfrm>
            <a:custGeom>
              <a:avLst/>
              <a:gdLst/>
              <a:ahLst/>
              <a:cxnLst/>
              <a:rect l="l" t="t" r="r" b="b"/>
              <a:pathLst>
                <a:path w="1436" h="5825" extrusionOk="0">
                  <a:moveTo>
                    <a:pt x="1334" y="1"/>
                  </a:moveTo>
                  <a:lnTo>
                    <a:pt x="45" y="758"/>
                  </a:lnTo>
                  <a:cubicBezTo>
                    <a:pt x="45" y="758"/>
                    <a:pt x="169" y="2681"/>
                    <a:pt x="169" y="3190"/>
                  </a:cubicBezTo>
                  <a:cubicBezTo>
                    <a:pt x="169" y="3190"/>
                    <a:pt x="68" y="4897"/>
                    <a:pt x="101" y="5485"/>
                  </a:cubicBezTo>
                  <a:cubicBezTo>
                    <a:pt x="101" y="5485"/>
                    <a:pt x="0" y="5666"/>
                    <a:pt x="169" y="5734"/>
                  </a:cubicBezTo>
                  <a:cubicBezTo>
                    <a:pt x="282" y="5782"/>
                    <a:pt x="808" y="5825"/>
                    <a:pt x="1126" y="5825"/>
                  </a:cubicBezTo>
                  <a:cubicBezTo>
                    <a:pt x="1254" y="5825"/>
                    <a:pt x="1348" y="5818"/>
                    <a:pt x="1368" y="5802"/>
                  </a:cubicBezTo>
                  <a:cubicBezTo>
                    <a:pt x="1436" y="5756"/>
                    <a:pt x="644" y="5361"/>
                    <a:pt x="644" y="5361"/>
                  </a:cubicBezTo>
                  <a:cubicBezTo>
                    <a:pt x="644" y="5361"/>
                    <a:pt x="916" y="3959"/>
                    <a:pt x="1074" y="2839"/>
                  </a:cubicBezTo>
                  <a:cubicBezTo>
                    <a:pt x="1300" y="1290"/>
                    <a:pt x="1334" y="1"/>
                    <a:pt x="1334"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5" name="Google Shape;805;p41"/>
            <p:cNvSpPr/>
            <p:nvPr/>
          </p:nvSpPr>
          <p:spPr>
            <a:xfrm>
              <a:off x="9352322" y="2693657"/>
              <a:ext cx="57553" cy="90345"/>
            </a:xfrm>
            <a:custGeom>
              <a:avLst/>
              <a:gdLst/>
              <a:ahLst/>
              <a:cxnLst/>
              <a:rect l="l" t="t" r="r" b="b"/>
              <a:pathLst>
                <a:path w="1290" h="2025" extrusionOk="0">
                  <a:moveTo>
                    <a:pt x="1289" y="1"/>
                  </a:moveTo>
                  <a:lnTo>
                    <a:pt x="0" y="758"/>
                  </a:lnTo>
                  <a:lnTo>
                    <a:pt x="68" y="2025"/>
                  </a:lnTo>
                  <a:cubicBezTo>
                    <a:pt x="159" y="1810"/>
                    <a:pt x="272" y="1595"/>
                    <a:pt x="396" y="1391"/>
                  </a:cubicBezTo>
                  <a:cubicBezTo>
                    <a:pt x="667" y="962"/>
                    <a:pt x="1006" y="555"/>
                    <a:pt x="1289" y="125"/>
                  </a:cubicBezTo>
                  <a:lnTo>
                    <a:pt x="1289" y="1"/>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6" name="Google Shape;806;p41"/>
            <p:cNvSpPr/>
            <p:nvPr/>
          </p:nvSpPr>
          <p:spPr>
            <a:xfrm>
              <a:off x="9352322" y="2939889"/>
              <a:ext cx="60587" cy="13652"/>
            </a:xfrm>
            <a:custGeom>
              <a:avLst/>
              <a:gdLst/>
              <a:ahLst/>
              <a:cxnLst/>
              <a:rect l="l" t="t" r="r" b="b"/>
              <a:pathLst>
                <a:path w="1358" h="306" extrusionOk="0">
                  <a:moveTo>
                    <a:pt x="46" y="0"/>
                  </a:moveTo>
                  <a:lnTo>
                    <a:pt x="46" y="0"/>
                  </a:lnTo>
                  <a:cubicBezTo>
                    <a:pt x="23" y="56"/>
                    <a:pt x="0" y="159"/>
                    <a:pt x="124" y="215"/>
                  </a:cubicBezTo>
                  <a:cubicBezTo>
                    <a:pt x="237" y="263"/>
                    <a:pt x="763" y="306"/>
                    <a:pt x="1081" y="306"/>
                  </a:cubicBezTo>
                  <a:cubicBezTo>
                    <a:pt x="1209" y="306"/>
                    <a:pt x="1303" y="299"/>
                    <a:pt x="1323" y="283"/>
                  </a:cubicBezTo>
                  <a:cubicBezTo>
                    <a:pt x="1357" y="260"/>
                    <a:pt x="1210" y="181"/>
                    <a:pt x="1052" y="79"/>
                  </a:cubicBezTo>
                  <a:cubicBezTo>
                    <a:pt x="963" y="122"/>
                    <a:pt x="856" y="138"/>
                    <a:pt x="743" y="138"/>
                  </a:cubicBezTo>
                  <a:cubicBezTo>
                    <a:pt x="465" y="138"/>
                    <a:pt x="158" y="40"/>
                    <a:pt x="46"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7" name="Google Shape;807;p41"/>
            <p:cNvSpPr/>
            <p:nvPr/>
          </p:nvSpPr>
          <p:spPr>
            <a:xfrm>
              <a:off x="9350760" y="2888894"/>
              <a:ext cx="40421" cy="49478"/>
            </a:xfrm>
            <a:custGeom>
              <a:avLst/>
              <a:gdLst/>
              <a:ahLst/>
              <a:cxnLst/>
              <a:rect l="l" t="t" r="r" b="b"/>
              <a:pathLst>
                <a:path w="906" h="1109" extrusionOk="0">
                  <a:moveTo>
                    <a:pt x="815" y="1"/>
                  </a:moveTo>
                  <a:cubicBezTo>
                    <a:pt x="815" y="1"/>
                    <a:pt x="612" y="23"/>
                    <a:pt x="103" y="23"/>
                  </a:cubicBezTo>
                  <a:cubicBezTo>
                    <a:pt x="35" y="23"/>
                    <a:pt x="1" y="307"/>
                    <a:pt x="1" y="566"/>
                  </a:cubicBezTo>
                  <a:cubicBezTo>
                    <a:pt x="1" y="725"/>
                    <a:pt x="1" y="1098"/>
                    <a:pt x="91" y="1109"/>
                  </a:cubicBezTo>
                  <a:cubicBezTo>
                    <a:pt x="194" y="1109"/>
                    <a:pt x="556" y="1019"/>
                    <a:pt x="634" y="985"/>
                  </a:cubicBezTo>
                  <a:cubicBezTo>
                    <a:pt x="714" y="940"/>
                    <a:pt x="906" y="1"/>
                    <a:pt x="815" y="1"/>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8" name="Google Shape;808;p41"/>
            <p:cNvSpPr/>
            <p:nvPr/>
          </p:nvSpPr>
          <p:spPr>
            <a:xfrm>
              <a:off x="9353303" y="2890946"/>
              <a:ext cx="7138" cy="46980"/>
            </a:xfrm>
            <a:custGeom>
              <a:avLst/>
              <a:gdLst/>
              <a:ahLst/>
              <a:cxnLst/>
              <a:rect l="l" t="t" r="r" b="b"/>
              <a:pathLst>
                <a:path w="160" h="1053" extrusionOk="0">
                  <a:moveTo>
                    <a:pt x="114" y="0"/>
                  </a:moveTo>
                  <a:cubicBezTo>
                    <a:pt x="91" y="0"/>
                    <a:pt x="80" y="0"/>
                    <a:pt x="69" y="23"/>
                  </a:cubicBezTo>
                  <a:cubicBezTo>
                    <a:pt x="12" y="181"/>
                    <a:pt x="12" y="351"/>
                    <a:pt x="24" y="520"/>
                  </a:cubicBezTo>
                  <a:cubicBezTo>
                    <a:pt x="24" y="690"/>
                    <a:pt x="1" y="849"/>
                    <a:pt x="24" y="1018"/>
                  </a:cubicBezTo>
                  <a:cubicBezTo>
                    <a:pt x="34" y="1040"/>
                    <a:pt x="46" y="1052"/>
                    <a:pt x="57" y="1052"/>
                  </a:cubicBezTo>
                  <a:cubicBezTo>
                    <a:pt x="80" y="1052"/>
                    <a:pt x="102" y="1030"/>
                    <a:pt x="102" y="1007"/>
                  </a:cubicBezTo>
                  <a:cubicBezTo>
                    <a:pt x="69" y="837"/>
                    <a:pt x="91" y="679"/>
                    <a:pt x="91" y="520"/>
                  </a:cubicBezTo>
                  <a:cubicBezTo>
                    <a:pt x="91" y="351"/>
                    <a:pt x="91" y="193"/>
                    <a:pt x="148" y="45"/>
                  </a:cubicBezTo>
                  <a:cubicBezTo>
                    <a:pt x="159" y="12"/>
                    <a:pt x="137" y="0"/>
                    <a:pt x="114"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09" name="Google Shape;809;p41"/>
            <p:cNvSpPr/>
            <p:nvPr/>
          </p:nvSpPr>
          <p:spPr>
            <a:xfrm>
              <a:off x="9360888" y="2890946"/>
              <a:ext cx="7629" cy="43946"/>
            </a:xfrm>
            <a:custGeom>
              <a:avLst/>
              <a:gdLst/>
              <a:ahLst/>
              <a:cxnLst/>
              <a:rect l="l" t="t" r="r" b="b"/>
              <a:pathLst>
                <a:path w="171" h="985" extrusionOk="0">
                  <a:moveTo>
                    <a:pt x="125" y="0"/>
                  </a:moveTo>
                  <a:cubicBezTo>
                    <a:pt x="102" y="0"/>
                    <a:pt x="91" y="12"/>
                    <a:pt x="91" y="34"/>
                  </a:cubicBezTo>
                  <a:cubicBezTo>
                    <a:pt x="0" y="317"/>
                    <a:pt x="23" y="656"/>
                    <a:pt x="35" y="950"/>
                  </a:cubicBezTo>
                  <a:cubicBezTo>
                    <a:pt x="35" y="973"/>
                    <a:pt x="57" y="984"/>
                    <a:pt x="80" y="984"/>
                  </a:cubicBezTo>
                  <a:cubicBezTo>
                    <a:pt x="91" y="984"/>
                    <a:pt x="113" y="973"/>
                    <a:pt x="113" y="950"/>
                  </a:cubicBezTo>
                  <a:cubicBezTo>
                    <a:pt x="102" y="656"/>
                    <a:pt x="68" y="328"/>
                    <a:pt x="158" y="45"/>
                  </a:cubicBezTo>
                  <a:cubicBezTo>
                    <a:pt x="170" y="23"/>
                    <a:pt x="148" y="0"/>
                    <a:pt x="12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0" name="Google Shape;810;p41"/>
            <p:cNvSpPr/>
            <p:nvPr/>
          </p:nvSpPr>
          <p:spPr>
            <a:xfrm>
              <a:off x="9368473" y="2891437"/>
              <a:ext cx="8566" cy="42920"/>
            </a:xfrm>
            <a:custGeom>
              <a:avLst/>
              <a:gdLst/>
              <a:ahLst/>
              <a:cxnLst/>
              <a:rect l="l" t="t" r="r" b="b"/>
              <a:pathLst>
                <a:path w="192" h="962" extrusionOk="0">
                  <a:moveTo>
                    <a:pt x="136" y="1"/>
                  </a:moveTo>
                  <a:cubicBezTo>
                    <a:pt x="113" y="1"/>
                    <a:pt x="102" y="12"/>
                    <a:pt x="102" y="34"/>
                  </a:cubicBezTo>
                  <a:cubicBezTo>
                    <a:pt x="113" y="170"/>
                    <a:pt x="79" y="283"/>
                    <a:pt x="68" y="419"/>
                  </a:cubicBezTo>
                  <a:cubicBezTo>
                    <a:pt x="45" y="589"/>
                    <a:pt x="45" y="747"/>
                    <a:pt x="11" y="916"/>
                  </a:cubicBezTo>
                  <a:cubicBezTo>
                    <a:pt x="0" y="951"/>
                    <a:pt x="34" y="962"/>
                    <a:pt x="56" y="962"/>
                  </a:cubicBezTo>
                  <a:cubicBezTo>
                    <a:pt x="68" y="962"/>
                    <a:pt x="79" y="962"/>
                    <a:pt x="79" y="939"/>
                  </a:cubicBezTo>
                  <a:cubicBezTo>
                    <a:pt x="113" y="792"/>
                    <a:pt x="124" y="634"/>
                    <a:pt x="136" y="476"/>
                  </a:cubicBezTo>
                  <a:cubicBezTo>
                    <a:pt x="147" y="328"/>
                    <a:pt x="192" y="182"/>
                    <a:pt x="169" y="34"/>
                  </a:cubicBezTo>
                  <a:cubicBezTo>
                    <a:pt x="169" y="12"/>
                    <a:pt x="147" y="1"/>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1" name="Google Shape;811;p41"/>
            <p:cNvSpPr/>
            <p:nvPr/>
          </p:nvSpPr>
          <p:spPr>
            <a:xfrm>
              <a:off x="9381054" y="2888894"/>
              <a:ext cx="2052" cy="580"/>
            </a:xfrm>
            <a:custGeom>
              <a:avLst/>
              <a:gdLst/>
              <a:ahLst/>
              <a:cxnLst/>
              <a:rect l="l" t="t" r="r" b="b"/>
              <a:pathLst>
                <a:path w="46" h="13" extrusionOk="0">
                  <a:moveTo>
                    <a:pt x="23" y="1"/>
                  </a:moveTo>
                  <a:cubicBezTo>
                    <a:pt x="23" y="1"/>
                    <a:pt x="12" y="1"/>
                    <a:pt x="0" y="13"/>
                  </a:cubicBezTo>
                  <a:cubicBezTo>
                    <a:pt x="23" y="13"/>
                    <a:pt x="35" y="1"/>
                    <a:pt x="46" y="1"/>
                  </a:cubicBezTo>
                  <a:close/>
                </a:path>
              </a:pathLst>
            </a:custGeom>
            <a:solidFill>
              <a:srgbClr val="8066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2" name="Google Shape;812;p41"/>
            <p:cNvSpPr/>
            <p:nvPr/>
          </p:nvSpPr>
          <p:spPr>
            <a:xfrm>
              <a:off x="9377039" y="2888894"/>
              <a:ext cx="7629" cy="41938"/>
            </a:xfrm>
            <a:custGeom>
              <a:avLst/>
              <a:gdLst/>
              <a:ahLst/>
              <a:cxnLst/>
              <a:rect l="l" t="t" r="r" b="b"/>
              <a:pathLst>
                <a:path w="171" h="940" extrusionOk="0">
                  <a:moveTo>
                    <a:pt x="136" y="1"/>
                  </a:moveTo>
                  <a:cubicBezTo>
                    <a:pt x="125" y="1"/>
                    <a:pt x="113" y="13"/>
                    <a:pt x="90" y="13"/>
                  </a:cubicBezTo>
                  <a:cubicBezTo>
                    <a:pt x="90" y="13"/>
                    <a:pt x="80" y="23"/>
                    <a:pt x="80" y="35"/>
                  </a:cubicBezTo>
                  <a:cubicBezTo>
                    <a:pt x="90" y="204"/>
                    <a:pt x="102" y="374"/>
                    <a:pt x="80" y="544"/>
                  </a:cubicBezTo>
                  <a:cubicBezTo>
                    <a:pt x="57" y="657"/>
                    <a:pt x="23" y="782"/>
                    <a:pt x="12" y="905"/>
                  </a:cubicBezTo>
                  <a:cubicBezTo>
                    <a:pt x="0" y="928"/>
                    <a:pt x="23" y="940"/>
                    <a:pt x="45" y="940"/>
                  </a:cubicBezTo>
                  <a:cubicBezTo>
                    <a:pt x="57" y="940"/>
                    <a:pt x="80" y="928"/>
                    <a:pt x="80" y="905"/>
                  </a:cubicBezTo>
                  <a:cubicBezTo>
                    <a:pt x="102" y="759"/>
                    <a:pt x="147" y="623"/>
                    <a:pt x="158" y="487"/>
                  </a:cubicBezTo>
                  <a:cubicBezTo>
                    <a:pt x="170" y="340"/>
                    <a:pt x="170" y="182"/>
                    <a:pt x="158" y="35"/>
                  </a:cubicBezTo>
                  <a:cubicBezTo>
                    <a:pt x="158" y="23"/>
                    <a:pt x="147" y="13"/>
                    <a:pt x="136"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3" name="Google Shape;813;p41"/>
            <p:cNvSpPr/>
            <p:nvPr/>
          </p:nvSpPr>
          <p:spPr>
            <a:xfrm>
              <a:off x="9222268" y="2690668"/>
              <a:ext cx="142188" cy="140850"/>
            </a:xfrm>
            <a:custGeom>
              <a:avLst/>
              <a:gdLst/>
              <a:ahLst/>
              <a:cxnLst/>
              <a:rect l="l" t="t" r="r" b="b"/>
              <a:pathLst>
                <a:path w="3187" h="3157" extrusionOk="0">
                  <a:moveTo>
                    <a:pt x="1750" y="0"/>
                  </a:moveTo>
                  <a:cubicBezTo>
                    <a:pt x="1750" y="0"/>
                    <a:pt x="66" y="1232"/>
                    <a:pt x="31" y="1583"/>
                  </a:cubicBezTo>
                  <a:cubicBezTo>
                    <a:pt x="1" y="1916"/>
                    <a:pt x="810" y="2201"/>
                    <a:pt x="2339" y="2201"/>
                  </a:cubicBezTo>
                  <a:cubicBezTo>
                    <a:pt x="2473" y="2201"/>
                    <a:pt x="2612" y="2198"/>
                    <a:pt x="2757" y="2194"/>
                  </a:cubicBezTo>
                  <a:cubicBezTo>
                    <a:pt x="2757" y="2194"/>
                    <a:pt x="2919" y="3156"/>
                    <a:pt x="3022" y="3156"/>
                  </a:cubicBezTo>
                  <a:cubicBezTo>
                    <a:pt x="3024" y="3156"/>
                    <a:pt x="3026" y="3156"/>
                    <a:pt x="3028" y="3155"/>
                  </a:cubicBezTo>
                  <a:cubicBezTo>
                    <a:pt x="3130" y="3109"/>
                    <a:pt x="3187" y="1628"/>
                    <a:pt x="3142" y="1628"/>
                  </a:cubicBezTo>
                  <a:cubicBezTo>
                    <a:pt x="3085" y="1628"/>
                    <a:pt x="1501" y="1504"/>
                    <a:pt x="1501" y="1504"/>
                  </a:cubicBezTo>
                  <a:lnTo>
                    <a:pt x="2723" y="814"/>
                  </a:lnTo>
                  <a:lnTo>
                    <a:pt x="1750" y="0"/>
                  </a:ln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4" name="Google Shape;814;p41"/>
            <p:cNvSpPr/>
            <p:nvPr/>
          </p:nvSpPr>
          <p:spPr>
            <a:xfrm>
              <a:off x="9266526" y="2690668"/>
              <a:ext cx="91372" cy="72678"/>
            </a:xfrm>
            <a:custGeom>
              <a:avLst/>
              <a:gdLst/>
              <a:ahLst/>
              <a:cxnLst/>
              <a:rect l="l" t="t" r="r" b="b"/>
              <a:pathLst>
                <a:path w="2048" h="1629" extrusionOk="0">
                  <a:moveTo>
                    <a:pt x="758" y="0"/>
                  </a:moveTo>
                  <a:cubicBezTo>
                    <a:pt x="758" y="0"/>
                    <a:pt x="713" y="11"/>
                    <a:pt x="509" y="192"/>
                  </a:cubicBezTo>
                  <a:cubicBezTo>
                    <a:pt x="679" y="373"/>
                    <a:pt x="894" y="837"/>
                    <a:pt x="906" y="905"/>
                  </a:cubicBezTo>
                  <a:cubicBezTo>
                    <a:pt x="928" y="1018"/>
                    <a:pt x="1" y="1583"/>
                    <a:pt x="1" y="1583"/>
                  </a:cubicBezTo>
                  <a:lnTo>
                    <a:pt x="2036" y="1628"/>
                  </a:lnTo>
                  <a:lnTo>
                    <a:pt x="2047" y="1617"/>
                  </a:lnTo>
                  <a:cubicBezTo>
                    <a:pt x="1685" y="1594"/>
                    <a:pt x="509" y="1504"/>
                    <a:pt x="509" y="1504"/>
                  </a:cubicBezTo>
                  <a:lnTo>
                    <a:pt x="1731" y="814"/>
                  </a:lnTo>
                  <a:lnTo>
                    <a:pt x="758" y="0"/>
                  </a:ln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5" name="Google Shape;815;p41"/>
            <p:cNvSpPr/>
            <p:nvPr/>
          </p:nvSpPr>
          <p:spPr>
            <a:xfrm>
              <a:off x="9297846" y="2511090"/>
              <a:ext cx="117561" cy="220086"/>
            </a:xfrm>
            <a:custGeom>
              <a:avLst/>
              <a:gdLst/>
              <a:ahLst/>
              <a:cxnLst/>
              <a:rect l="l" t="t" r="r" b="b"/>
              <a:pathLst>
                <a:path w="2635" h="4933" extrusionOk="0">
                  <a:moveTo>
                    <a:pt x="1346" y="0"/>
                  </a:moveTo>
                  <a:cubicBezTo>
                    <a:pt x="930" y="0"/>
                    <a:pt x="563" y="422"/>
                    <a:pt x="498" y="655"/>
                  </a:cubicBezTo>
                  <a:cubicBezTo>
                    <a:pt x="407" y="972"/>
                    <a:pt x="0" y="4059"/>
                    <a:pt x="0" y="4059"/>
                  </a:cubicBezTo>
                  <a:cubicBezTo>
                    <a:pt x="0" y="4059"/>
                    <a:pt x="667" y="4794"/>
                    <a:pt x="961" y="4907"/>
                  </a:cubicBezTo>
                  <a:cubicBezTo>
                    <a:pt x="1012" y="4924"/>
                    <a:pt x="1088" y="4932"/>
                    <a:pt x="1165" y="4932"/>
                  </a:cubicBezTo>
                  <a:cubicBezTo>
                    <a:pt x="1241" y="4932"/>
                    <a:pt x="1317" y="4924"/>
                    <a:pt x="1368" y="4907"/>
                  </a:cubicBezTo>
                  <a:cubicBezTo>
                    <a:pt x="1707" y="4782"/>
                    <a:pt x="2510" y="4126"/>
                    <a:pt x="2510" y="4126"/>
                  </a:cubicBezTo>
                  <a:cubicBezTo>
                    <a:pt x="2510" y="4126"/>
                    <a:pt x="2634" y="1480"/>
                    <a:pt x="2036" y="485"/>
                  </a:cubicBezTo>
                  <a:cubicBezTo>
                    <a:pt x="1819" y="128"/>
                    <a:pt x="1575" y="0"/>
                    <a:pt x="134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6" name="Google Shape;816;p41"/>
            <p:cNvSpPr/>
            <p:nvPr/>
          </p:nvSpPr>
          <p:spPr>
            <a:xfrm>
              <a:off x="9328096" y="2547854"/>
              <a:ext cx="86285" cy="183323"/>
            </a:xfrm>
            <a:custGeom>
              <a:avLst/>
              <a:gdLst/>
              <a:ahLst/>
              <a:cxnLst/>
              <a:rect l="l" t="t" r="r" b="b"/>
              <a:pathLst>
                <a:path w="1934" h="4109" extrusionOk="0">
                  <a:moveTo>
                    <a:pt x="1516" y="0"/>
                  </a:moveTo>
                  <a:cubicBezTo>
                    <a:pt x="1481" y="702"/>
                    <a:pt x="1323" y="1414"/>
                    <a:pt x="1120" y="2081"/>
                  </a:cubicBezTo>
                  <a:cubicBezTo>
                    <a:pt x="893" y="2839"/>
                    <a:pt x="498" y="3416"/>
                    <a:pt x="1" y="3890"/>
                  </a:cubicBezTo>
                  <a:cubicBezTo>
                    <a:pt x="102" y="3981"/>
                    <a:pt x="204" y="4049"/>
                    <a:pt x="283" y="4083"/>
                  </a:cubicBezTo>
                  <a:cubicBezTo>
                    <a:pt x="334" y="4100"/>
                    <a:pt x="410" y="4108"/>
                    <a:pt x="487" y="4108"/>
                  </a:cubicBezTo>
                  <a:cubicBezTo>
                    <a:pt x="563" y="4108"/>
                    <a:pt x="639" y="4100"/>
                    <a:pt x="690" y="4083"/>
                  </a:cubicBezTo>
                  <a:cubicBezTo>
                    <a:pt x="1029" y="3958"/>
                    <a:pt x="1832" y="3302"/>
                    <a:pt x="1832" y="3302"/>
                  </a:cubicBezTo>
                  <a:cubicBezTo>
                    <a:pt x="1832" y="3302"/>
                    <a:pt x="1934" y="1166"/>
                    <a:pt x="15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7" name="Google Shape;817;p41"/>
            <p:cNvSpPr/>
            <p:nvPr/>
          </p:nvSpPr>
          <p:spPr>
            <a:xfrm>
              <a:off x="9326088" y="2503417"/>
              <a:ext cx="56527" cy="67681"/>
            </a:xfrm>
            <a:custGeom>
              <a:avLst/>
              <a:gdLst/>
              <a:ahLst/>
              <a:cxnLst/>
              <a:rect l="l" t="t" r="r" b="b"/>
              <a:pathLst>
                <a:path w="1267" h="1517" extrusionOk="0">
                  <a:moveTo>
                    <a:pt x="760" y="0"/>
                  </a:moveTo>
                  <a:cubicBezTo>
                    <a:pt x="476" y="0"/>
                    <a:pt x="169" y="81"/>
                    <a:pt x="169" y="81"/>
                  </a:cubicBezTo>
                  <a:cubicBezTo>
                    <a:pt x="169" y="81"/>
                    <a:pt x="0" y="1506"/>
                    <a:pt x="622" y="1517"/>
                  </a:cubicBezTo>
                  <a:cubicBezTo>
                    <a:pt x="626" y="1517"/>
                    <a:pt x="631" y="1517"/>
                    <a:pt x="635" y="1517"/>
                  </a:cubicBezTo>
                  <a:cubicBezTo>
                    <a:pt x="1245" y="1517"/>
                    <a:pt x="1267" y="711"/>
                    <a:pt x="1232" y="262"/>
                  </a:cubicBezTo>
                  <a:cubicBezTo>
                    <a:pt x="1217" y="56"/>
                    <a:pt x="996" y="0"/>
                    <a:pt x="760"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8" name="Google Shape;818;p41"/>
            <p:cNvSpPr/>
            <p:nvPr/>
          </p:nvSpPr>
          <p:spPr>
            <a:xfrm>
              <a:off x="9200942" y="2274539"/>
              <a:ext cx="294682" cy="271304"/>
            </a:xfrm>
            <a:custGeom>
              <a:avLst/>
              <a:gdLst/>
              <a:ahLst/>
              <a:cxnLst/>
              <a:rect l="l" t="t" r="r" b="b"/>
              <a:pathLst>
                <a:path w="6605" h="6081" extrusionOk="0">
                  <a:moveTo>
                    <a:pt x="3318" y="1"/>
                  </a:moveTo>
                  <a:cubicBezTo>
                    <a:pt x="3238" y="1"/>
                    <a:pt x="3158" y="3"/>
                    <a:pt x="3077" y="9"/>
                  </a:cubicBezTo>
                  <a:cubicBezTo>
                    <a:pt x="1324" y="145"/>
                    <a:pt x="1" y="1603"/>
                    <a:pt x="114" y="3277"/>
                  </a:cubicBezTo>
                  <a:cubicBezTo>
                    <a:pt x="232" y="4867"/>
                    <a:pt x="1617" y="6080"/>
                    <a:pt x="3258" y="6080"/>
                  </a:cubicBezTo>
                  <a:cubicBezTo>
                    <a:pt x="3344" y="6080"/>
                    <a:pt x="3430" y="6077"/>
                    <a:pt x="3517" y="6070"/>
                  </a:cubicBezTo>
                  <a:cubicBezTo>
                    <a:pt x="5281" y="5946"/>
                    <a:pt x="6605" y="4487"/>
                    <a:pt x="6480" y="2814"/>
                  </a:cubicBezTo>
                  <a:cubicBezTo>
                    <a:pt x="6362" y="1217"/>
                    <a:pt x="4977" y="1"/>
                    <a:pt x="3318"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19" name="Google Shape;819;p41"/>
            <p:cNvSpPr/>
            <p:nvPr/>
          </p:nvSpPr>
          <p:spPr>
            <a:xfrm>
              <a:off x="9346254" y="2274896"/>
              <a:ext cx="148880" cy="268493"/>
            </a:xfrm>
            <a:custGeom>
              <a:avLst/>
              <a:gdLst/>
              <a:ahLst/>
              <a:cxnLst/>
              <a:rect l="l" t="t" r="r" b="b"/>
              <a:pathLst>
                <a:path w="3337" h="6018" extrusionOk="0">
                  <a:moveTo>
                    <a:pt x="70" y="0"/>
                  </a:moveTo>
                  <a:cubicBezTo>
                    <a:pt x="47" y="0"/>
                    <a:pt x="24" y="1"/>
                    <a:pt x="1" y="1"/>
                  </a:cubicBezTo>
                  <a:cubicBezTo>
                    <a:pt x="645" y="408"/>
                    <a:pt x="1290" y="849"/>
                    <a:pt x="1730" y="1482"/>
                  </a:cubicBezTo>
                  <a:cubicBezTo>
                    <a:pt x="2228" y="2195"/>
                    <a:pt x="2364" y="3088"/>
                    <a:pt x="2172" y="3947"/>
                  </a:cubicBezTo>
                  <a:cubicBezTo>
                    <a:pt x="1934" y="4897"/>
                    <a:pt x="1380" y="5553"/>
                    <a:pt x="667" y="6017"/>
                  </a:cubicBezTo>
                  <a:cubicBezTo>
                    <a:pt x="2217" y="5711"/>
                    <a:pt x="3336" y="4354"/>
                    <a:pt x="3223" y="2806"/>
                  </a:cubicBezTo>
                  <a:cubicBezTo>
                    <a:pt x="3112" y="1210"/>
                    <a:pt x="1724" y="0"/>
                    <a:pt x="70" y="0"/>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0" name="Google Shape;820;p41"/>
            <p:cNvSpPr/>
            <p:nvPr/>
          </p:nvSpPr>
          <p:spPr>
            <a:xfrm>
              <a:off x="9179258" y="2225730"/>
              <a:ext cx="132016" cy="110244"/>
            </a:xfrm>
            <a:custGeom>
              <a:avLst/>
              <a:gdLst/>
              <a:ahLst/>
              <a:cxnLst/>
              <a:rect l="l" t="t" r="r" b="b"/>
              <a:pathLst>
                <a:path w="2959" h="2471" extrusionOk="0">
                  <a:moveTo>
                    <a:pt x="1936" y="1"/>
                  </a:moveTo>
                  <a:cubicBezTo>
                    <a:pt x="1803" y="1"/>
                    <a:pt x="1652" y="20"/>
                    <a:pt x="1482" y="63"/>
                  </a:cubicBezTo>
                  <a:cubicBezTo>
                    <a:pt x="0" y="447"/>
                    <a:pt x="804" y="2121"/>
                    <a:pt x="1233" y="2471"/>
                  </a:cubicBezTo>
                  <a:lnTo>
                    <a:pt x="2940" y="1126"/>
                  </a:lnTo>
                  <a:cubicBezTo>
                    <a:pt x="2940" y="1126"/>
                    <a:pt x="2958" y="1"/>
                    <a:pt x="1936"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1" name="Google Shape;821;p41"/>
            <p:cNvSpPr/>
            <p:nvPr/>
          </p:nvSpPr>
          <p:spPr>
            <a:xfrm>
              <a:off x="9238775" y="2246655"/>
              <a:ext cx="580" cy="45"/>
            </a:xfrm>
            <a:custGeom>
              <a:avLst/>
              <a:gdLst/>
              <a:ahLst/>
              <a:cxnLst/>
              <a:rect l="l" t="t" r="r" b="b"/>
              <a:pathLst>
                <a:path w="13" h="1" extrusionOk="0">
                  <a:moveTo>
                    <a:pt x="12" y="1"/>
                  </a:moveTo>
                  <a:lnTo>
                    <a:pt x="12" y="1"/>
                  </a:lnTo>
                  <a:cubicBezTo>
                    <a:pt x="1" y="1"/>
                    <a:pt x="1" y="1"/>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2" name="Google Shape;822;p41"/>
            <p:cNvSpPr/>
            <p:nvPr/>
          </p:nvSpPr>
          <p:spPr>
            <a:xfrm>
              <a:off x="9212542" y="2250492"/>
              <a:ext cx="21549" cy="70224"/>
            </a:xfrm>
            <a:custGeom>
              <a:avLst/>
              <a:gdLst/>
              <a:ahLst/>
              <a:cxnLst/>
              <a:rect l="l" t="t" r="r" b="b"/>
              <a:pathLst>
                <a:path w="483" h="1574" extrusionOk="0">
                  <a:moveTo>
                    <a:pt x="128" y="0"/>
                  </a:moveTo>
                  <a:cubicBezTo>
                    <a:pt x="127" y="0"/>
                    <a:pt x="125" y="1"/>
                    <a:pt x="125" y="5"/>
                  </a:cubicBezTo>
                  <a:cubicBezTo>
                    <a:pt x="1" y="526"/>
                    <a:pt x="12" y="1159"/>
                    <a:pt x="419" y="1566"/>
                  </a:cubicBezTo>
                  <a:cubicBezTo>
                    <a:pt x="425" y="1571"/>
                    <a:pt x="431" y="1573"/>
                    <a:pt x="438" y="1573"/>
                  </a:cubicBezTo>
                  <a:cubicBezTo>
                    <a:pt x="459" y="1573"/>
                    <a:pt x="482" y="1549"/>
                    <a:pt x="465" y="1532"/>
                  </a:cubicBezTo>
                  <a:cubicBezTo>
                    <a:pt x="216" y="1023"/>
                    <a:pt x="91" y="571"/>
                    <a:pt x="136" y="5"/>
                  </a:cubicBezTo>
                  <a:cubicBezTo>
                    <a:pt x="136" y="5"/>
                    <a:pt x="131" y="0"/>
                    <a:pt x="128"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3" name="Google Shape;823;p41"/>
            <p:cNvSpPr/>
            <p:nvPr/>
          </p:nvSpPr>
          <p:spPr>
            <a:xfrm>
              <a:off x="9268668" y="2229389"/>
              <a:ext cx="37254" cy="51887"/>
            </a:xfrm>
            <a:custGeom>
              <a:avLst/>
              <a:gdLst/>
              <a:ahLst/>
              <a:cxnLst/>
              <a:rect l="l" t="t" r="r" b="b"/>
              <a:pathLst>
                <a:path w="835" h="1163" extrusionOk="0">
                  <a:moveTo>
                    <a:pt x="14" y="0"/>
                  </a:moveTo>
                  <a:cubicBezTo>
                    <a:pt x="6" y="0"/>
                    <a:pt x="0" y="17"/>
                    <a:pt x="9" y="26"/>
                  </a:cubicBezTo>
                  <a:cubicBezTo>
                    <a:pt x="224" y="150"/>
                    <a:pt x="383" y="320"/>
                    <a:pt x="507" y="534"/>
                  </a:cubicBezTo>
                  <a:cubicBezTo>
                    <a:pt x="620" y="727"/>
                    <a:pt x="642" y="953"/>
                    <a:pt x="745" y="1145"/>
                  </a:cubicBezTo>
                  <a:cubicBezTo>
                    <a:pt x="748" y="1157"/>
                    <a:pt x="756" y="1162"/>
                    <a:pt x="765" y="1162"/>
                  </a:cubicBezTo>
                  <a:cubicBezTo>
                    <a:pt x="782" y="1162"/>
                    <a:pt x="801" y="1145"/>
                    <a:pt x="801" y="1122"/>
                  </a:cubicBezTo>
                  <a:cubicBezTo>
                    <a:pt x="835" y="659"/>
                    <a:pt x="405" y="195"/>
                    <a:pt x="21" y="3"/>
                  </a:cubicBezTo>
                  <a:cubicBezTo>
                    <a:pt x="19" y="1"/>
                    <a:pt x="16" y="0"/>
                    <a:pt x="14"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4" name="Google Shape;824;p41"/>
            <p:cNvSpPr/>
            <p:nvPr/>
          </p:nvSpPr>
          <p:spPr>
            <a:xfrm>
              <a:off x="9256086" y="2233850"/>
              <a:ext cx="30160" cy="56973"/>
            </a:xfrm>
            <a:custGeom>
              <a:avLst/>
              <a:gdLst/>
              <a:ahLst/>
              <a:cxnLst/>
              <a:rect l="l" t="t" r="r" b="b"/>
              <a:pathLst>
                <a:path w="676" h="1277" extrusionOk="0">
                  <a:moveTo>
                    <a:pt x="7" y="0"/>
                  </a:moveTo>
                  <a:cubicBezTo>
                    <a:pt x="4" y="0"/>
                    <a:pt x="0" y="8"/>
                    <a:pt x="9" y="17"/>
                  </a:cubicBezTo>
                  <a:cubicBezTo>
                    <a:pt x="393" y="367"/>
                    <a:pt x="449" y="774"/>
                    <a:pt x="562" y="1260"/>
                  </a:cubicBezTo>
                  <a:cubicBezTo>
                    <a:pt x="568" y="1271"/>
                    <a:pt x="580" y="1276"/>
                    <a:pt x="591" y="1276"/>
                  </a:cubicBezTo>
                  <a:cubicBezTo>
                    <a:pt x="606" y="1276"/>
                    <a:pt x="619" y="1268"/>
                    <a:pt x="619" y="1249"/>
                  </a:cubicBezTo>
                  <a:cubicBezTo>
                    <a:pt x="676" y="751"/>
                    <a:pt x="404" y="288"/>
                    <a:pt x="9" y="5"/>
                  </a:cubicBezTo>
                  <a:cubicBezTo>
                    <a:pt x="9" y="2"/>
                    <a:pt x="8" y="0"/>
                    <a:pt x="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5" name="Google Shape;825;p41"/>
            <p:cNvSpPr/>
            <p:nvPr/>
          </p:nvSpPr>
          <p:spPr>
            <a:xfrm>
              <a:off x="9226685" y="2243130"/>
              <a:ext cx="28197" cy="72276"/>
            </a:xfrm>
            <a:custGeom>
              <a:avLst/>
              <a:gdLst/>
              <a:ahLst/>
              <a:cxnLst/>
              <a:rect l="l" t="t" r="r" b="b"/>
              <a:pathLst>
                <a:path w="632" h="1620" extrusionOk="0">
                  <a:moveTo>
                    <a:pt x="102" y="0"/>
                  </a:moveTo>
                  <a:cubicBezTo>
                    <a:pt x="0" y="532"/>
                    <a:pt x="23" y="1324"/>
                    <a:pt x="566" y="1618"/>
                  </a:cubicBezTo>
                  <a:cubicBezTo>
                    <a:pt x="570" y="1619"/>
                    <a:pt x="575" y="1620"/>
                    <a:pt x="579" y="1620"/>
                  </a:cubicBezTo>
                  <a:cubicBezTo>
                    <a:pt x="608" y="1620"/>
                    <a:pt x="632" y="1591"/>
                    <a:pt x="623" y="1561"/>
                  </a:cubicBezTo>
                  <a:cubicBezTo>
                    <a:pt x="452" y="1335"/>
                    <a:pt x="294" y="1165"/>
                    <a:pt x="193" y="894"/>
                  </a:cubicBezTo>
                  <a:cubicBezTo>
                    <a:pt x="102" y="611"/>
                    <a:pt x="91" y="294"/>
                    <a:pt x="113" y="12"/>
                  </a:cubicBezTo>
                  <a:cubicBezTo>
                    <a:pt x="113" y="0"/>
                    <a:pt x="102" y="0"/>
                    <a:pt x="10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6" name="Google Shape;826;p41"/>
            <p:cNvSpPr/>
            <p:nvPr/>
          </p:nvSpPr>
          <p:spPr>
            <a:xfrm>
              <a:off x="9239311" y="2239739"/>
              <a:ext cx="32212" cy="60007"/>
            </a:xfrm>
            <a:custGeom>
              <a:avLst/>
              <a:gdLst/>
              <a:ahLst/>
              <a:cxnLst/>
              <a:rect l="l" t="t" r="r" b="b"/>
              <a:pathLst>
                <a:path w="722" h="1345" extrusionOk="0">
                  <a:moveTo>
                    <a:pt x="51" y="0"/>
                  </a:moveTo>
                  <a:cubicBezTo>
                    <a:pt x="48" y="0"/>
                    <a:pt x="46" y="3"/>
                    <a:pt x="46" y="8"/>
                  </a:cubicBezTo>
                  <a:cubicBezTo>
                    <a:pt x="0" y="473"/>
                    <a:pt x="192" y="1139"/>
                    <a:pt x="656" y="1343"/>
                  </a:cubicBezTo>
                  <a:cubicBezTo>
                    <a:pt x="660" y="1344"/>
                    <a:pt x="664" y="1345"/>
                    <a:pt x="667" y="1345"/>
                  </a:cubicBezTo>
                  <a:cubicBezTo>
                    <a:pt x="697" y="1345"/>
                    <a:pt x="722" y="1307"/>
                    <a:pt x="701" y="1287"/>
                  </a:cubicBezTo>
                  <a:cubicBezTo>
                    <a:pt x="328" y="958"/>
                    <a:pt x="68" y="506"/>
                    <a:pt x="56" y="8"/>
                  </a:cubicBezTo>
                  <a:cubicBezTo>
                    <a:pt x="56" y="3"/>
                    <a:pt x="54" y="0"/>
                    <a:pt x="51"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7" name="Google Shape;827;p41"/>
            <p:cNvSpPr/>
            <p:nvPr/>
          </p:nvSpPr>
          <p:spPr>
            <a:xfrm>
              <a:off x="9220126" y="2270881"/>
              <a:ext cx="90345" cy="65629"/>
            </a:xfrm>
            <a:custGeom>
              <a:avLst/>
              <a:gdLst/>
              <a:ahLst/>
              <a:cxnLst/>
              <a:rect l="l" t="t" r="r" b="b"/>
              <a:pathLst>
                <a:path w="2025" h="1471" extrusionOk="0">
                  <a:moveTo>
                    <a:pt x="1991" y="1"/>
                  </a:moveTo>
                  <a:cubicBezTo>
                    <a:pt x="735" y="34"/>
                    <a:pt x="1" y="1323"/>
                    <a:pt x="1" y="1323"/>
                  </a:cubicBezTo>
                  <a:lnTo>
                    <a:pt x="192" y="1471"/>
                  </a:lnTo>
                  <a:lnTo>
                    <a:pt x="2024" y="408"/>
                  </a:lnTo>
                  <a:lnTo>
                    <a:pt x="1991" y="1"/>
                  </a:ln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8" name="Google Shape;828;p41"/>
            <p:cNvSpPr/>
            <p:nvPr/>
          </p:nvSpPr>
          <p:spPr>
            <a:xfrm>
              <a:off x="9292760" y="2238089"/>
              <a:ext cx="43946" cy="52512"/>
            </a:xfrm>
            <a:custGeom>
              <a:avLst/>
              <a:gdLst/>
              <a:ahLst/>
              <a:cxnLst/>
              <a:rect l="l" t="t" r="r" b="b"/>
              <a:pathLst>
                <a:path w="985" h="1177" extrusionOk="0">
                  <a:moveTo>
                    <a:pt x="984" y="0"/>
                  </a:moveTo>
                  <a:lnTo>
                    <a:pt x="453" y="690"/>
                  </a:lnTo>
                  <a:lnTo>
                    <a:pt x="532" y="35"/>
                  </a:lnTo>
                  <a:lnTo>
                    <a:pt x="1" y="102"/>
                  </a:lnTo>
                  <a:lnTo>
                    <a:pt x="215" y="973"/>
                  </a:lnTo>
                  <a:cubicBezTo>
                    <a:pt x="215" y="973"/>
                    <a:pt x="916" y="1176"/>
                    <a:pt x="928" y="1176"/>
                  </a:cubicBezTo>
                  <a:cubicBezTo>
                    <a:pt x="939" y="1165"/>
                    <a:pt x="984" y="0"/>
                    <a:pt x="984"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29" name="Google Shape;829;p41"/>
            <p:cNvSpPr/>
            <p:nvPr/>
          </p:nvSpPr>
          <p:spPr>
            <a:xfrm>
              <a:off x="9177741" y="2269141"/>
              <a:ext cx="301240" cy="191978"/>
            </a:xfrm>
            <a:custGeom>
              <a:avLst/>
              <a:gdLst/>
              <a:ahLst/>
              <a:cxnLst/>
              <a:rect l="l" t="t" r="r" b="b"/>
              <a:pathLst>
                <a:path w="6752" h="4303" extrusionOk="0">
                  <a:moveTo>
                    <a:pt x="4079" y="0"/>
                  </a:moveTo>
                  <a:cubicBezTo>
                    <a:pt x="3899" y="0"/>
                    <a:pt x="3708" y="16"/>
                    <a:pt x="3506" y="51"/>
                  </a:cubicBezTo>
                  <a:cubicBezTo>
                    <a:pt x="3506" y="51"/>
                    <a:pt x="1742" y="51"/>
                    <a:pt x="826" y="1724"/>
                  </a:cubicBezTo>
                  <a:cubicBezTo>
                    <a:pt x="1" y="3229"/>
                    <a:pt x="860" y="4302"/>
                    <a:pt x="860" y="4302"/>
                  </a:cubicBezTo>
                  <a:cubicBezTo>
                    <a:pt x="860" y="4302"/>
                    <a:pt x="1233" y="3986"/>
                    <a:pt x="1335" y="2980"/>
                  </a:cubicBezTo>
                  <a:cubicBezTo>
                    <a:pt x="1335" y="2980"/>
                    <a:pt x="3031" y="1939"/>
                    <a:pt x="3653" y="831"/>
                  </a:cubicBezTo>
                  <a:cubicBezTo>
                    <a:pt x="3653" y="831"/>
                    <a:pt x="4965" y="1882"/>
                    <a:pt x="6751" y="1950"/>
                  </a:cubicBezTo>
                  <a:cubicBezTo>
                    <a:pt x="6751" y="1950"/>
                    <a:pt x="6076" y="0"/>
                    <a:pt x="4079" y="0"/>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0" name="Google Shape;830;p41"/>
            <p:cNvSpPr/>
            <p:nvPr/>
          </p:nvSpPr>
          <p:spPr>
            <a:xfrm>
              <a:off x="9213077" y="2293099"/>
              <a:ext cx="114527" cy="104979"/>
            </a:xfrm>
            <a:custGeom>
              <a:avLst/>
              <a:gdLst/>
              <a:ahLst/>
              <a:cxnLst/>
              <a:rect l="l" t="t" r="r" b="b"/>
              <a:pathLst>
                <a:path w="2567" h="2353" extrusionOk="0">
                  <a:moveTo>
                    <a:pt x="2567" y="0"/>
                  </a:moveTo>
                  <a:cubicBezTo>
                    <a:pt x="2069" y="1029"/>
                    <a:pt x="1074" y="1877"/>
                    <a:pt x="23" y="2307"/>
                  </a:cubicBezTo>
                  <a:cubicBezTo>
                    <a:pt x="0" y="2318"/>
                    <a:pt x="11" y="2352"/>
                    <a:pt x="46" y="2352"/>
                  </a:cubicBezTo>
                  <a:cubicBezTo>
                    <a:pt x="1131" y="2069"/>
                    <a:pt x="2160" y="1018"/>
                    <a:pt x="2567"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1" name="Google Shape;831;p41"/>
            <p:cNvSpPr/>
            <p:nvPr/>
          </p:nvSpPr>
          <p:spPr>
            <a:xfrm>
              <a:off x="9221643" y="2282972"/>
              <a:ext cx="105470" cy="97439"/>
            </a:xfrm>
            <a:custGeom>
              <a:avLst/>
              <a:gdLst/>
              <a:ahLst/>
              <a:cxnLst/>
              <a:rect l="l" t="t" r="r" b="b"/>
              <a:pathLst>
                <a:path w="2364" h="2184" extrusionOk="0">
                  <a:moveTo>
                    <a:pt x="2316" y="0"/>
                  </a:moveTo>
                  <a:cubicBezTo>
                    <a:pt x="1833" y="0"/>
                    <a:pt x="1179" y="427"/>
                    <a:pt x="849" y="747"/>
                  </a:cubicBezTo>
                  <a:cubicBezTo>
                    <a:pt x="452" y="1120"/>
                    <a:pt x="80" y="1607"/>
                    <a:pt x="0" y="2150"/>
                  </a:cubicBezTo>
                  <a:cubicBezTo>
                    <a:pt x="0" y="2171"/>
                    <a:pt x="15" y="2184"/>
                    <a:pt x="28" y="2184"/>
                  </a:cubicBezTo>
                  <a:cubicBezTo>
                    <a:pt x="35" y="2184"/>
                    <a:pt x="41" y="2180"/>
                    <a:pt x="45" y="2172"/>
                  </a:cubicBezTo>
                  <a:cubicBezTo>
                    <a:pt x="249" y="1686"/>
                    <a:pt x="475" y="1278"/>
                    <a:pt x="849" y="894"/>
                  </a:cubicBezTo>
                  <a:cubicBezTo>
                    <a:pt x="1256" y="464"/>
                    <a:pt x="1821" y="238"/>
                    <a:pt x="2364" y="12"/>
                  </a:cubicBezTo>
                  <a:cubicBezTo>
                    <a:pt x="2364" y="12"/>
                    <a:pt x="2364" y="1"/>
                    <a:pt x="2352" y="1"/>
                  </a:cubicBezTo>
                  <a:cubicBezTo>
                    <a:pt x="2340" y="1"/>
                    <a:pt x="2328" y="0"/>
                    <a:pt x="231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2" name="Google Shape;832;p41"/>
            <p:cNvSpPr/>
            <p:nvPr/>
          </p:nvSpPr>
          <p:spPr>
            <a:xfrm>
              <a:off x="9235251" y="2294572"/>
              <a:ext cx="87847" cy="90881"/>
            </a:xfrm>
            <a:custGeom>
              <a:avLst/>
              <a:gdLst/>
              <a:ahLst/>
              <a:cxnLst/>
              <a:rect l="l" t="t" r="r" b="b"/>
              <a:pathLst>
                <a:path w="1969" h="2037" extrusionOk="0">
                  <a:moveTo>
                    <a:pt x="1934" y="1"/>
                  </a:moveTo>
                  <a:cubicBezTo>
                    <a:pt x="1132" y="442"/>
                    <a:pt x="238" y="1064"/>
                    <a:pt x="1" y="2003"/>
                  </a:cubicBezTo>
                  <a:cubicBezTo>
                    <a:pt x="1" y="2024"/>
                    <a:pt x="20" y="2037"/>
                    <a:pt x="36" y="2037"/>
                  </a:cubicBezTo>
                  <a:cubicBezTo>
                    <a:pt x="45" y="2037"/>
                    <a:pt x="53" y="2033"/>
                    <a:pt x="57" y="2025"/>
                  </a:cubicBezTo>
                  <a:cubicBezTo>
                    <a:pt x="464" y="1143"/>
                    <a:pt x="1132" y="521"/>
                    <a:pt x="1946" y="35"/>
                  </a:cubicBezTo>
                  <a:cubicBezTo>
                    <a:pt x="1968" y="23"/>
                    <a:pt x="1946" y="1"/>
                    <a:pt x="1934"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3" name="Google Shape;833;p41"/>
            <p:cNvSpPr/>
            <p:nvPr/>
          </p:nvSpPr>
          <p:spPr>
            <a:xfrm>
              <a:off x="9340677" y="2293590"/>
              <a:ext cx="128714" cy="51263"/>
            </a:xfrm>
            <a:custGeom>
              <a:avLst/>
              <a:gdLst/>
              <a:ahLst/>
              <a:cxnLst/>
              <a:rect l="l" t="t" r="r" b="b"/>
              <a:pathLst>
                <a:path w="2885" h="1149" extrusionOk="0">
                  <a:moveTo>
                    <a:pt x="23" y="0"/>
                  </a:moveTo>
                  <a:cubicBezTo>
                    <a:pt x="13" y="0"/>
                    <a:pt x="1" y="12"/>
                    <a:pt x="13" y="12"/>
                  </a:cubicBezTo>
                  <a:cubicBezTo>
                    <a:pt x="625" y="546"/>
                    <a:pt x="1555" y="1148"/>
                    <a:pt x="2429" y="1148"/>
                  </a:cubicBezTo>
                  <a:cubicBezTo>
                    <a:pt x="2572" y="1148"/>
                    <a:pt x="2713" y="1132"/>
                    <a:pt x="2850" y="1097"/>
                  </a:cubicBezTo>
                  <a:cubicBezTo>
                    <a:pt x="2885" y="1086"/>
                    <a:pt x="2873" y="1052"/>
                    <a:pt x="2850" y="1040"/>
                  </a:cubicBezTo>
                  <a:cubicBezTo>
                    <a:pt x="2319" y="995"/>
                    <a:pt x="1855" y="973"/>
                    <a:pt x="1347" y="781"/>
                  </a:cubicBezTo>
                  <a:cubicBezTo>
                    <a:pt x="883" y="588"/>
                    <a:pt x="431" y="306"/>
                    <a:pt x="23"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4" name="Google Shape;834;p41"/>
            <p:cNvSpPr/>
            <p:nvPr/>
          </p:nvSpPr>
          <p:spPr>
            <a:xfrm>
              <a:off x="9343711" y="2277395"/>
              <a:ext cx="111805" cy="54430"/>
            </a:xfrm>
            <a:custGeom>
              <a:avLst/>
              <a:gdLst/>
              <a:ahLst/>
              <a:cxnLst/>
              <a:rect l="l" t="t" r="r" b="b"/>
              <a:pathLst>
                <a:path w="2506" h="1220" extrusionOk="0">
                  <a:moveTo>
                    <a:pt x="380" y="1"/>
                  </a:moveTo>
                  <a:cubicBezTo>
                    <a:pt x="257" y="1"/>
                    <a:pt x="134" y="12"/>
                    <a:pt x="12" y="36"/>
                  </a:cubicBezTo>
                  <a:cubicBezTo>
                    <a:pt x="1" y="46"/>
                    <a:pt x="1" y="58"/>
                    <a:pt x="12" y="58"/>
                  </a:cubicBezTo>
                  <a:cubicBezTo>
                    <a:pt x="71" y="54"/>
                    <a:pt x="129" y="52"/>
                    <a:pt x="186" y="52"/>
                  </a:cubicBezTo>
                  <a:cubicBezTo>
                    <a:pt x="616" y="52"/>
                    <a:pt x="1014" y="165"/>
                    <a:pt x="1403" y="375"/>
                  </a:cubicBezTo>
                  <a:cubicBezTo>
                    <a:pt x="1799" y="589"/>
                    <a:pt x="2093" y="929"/>
                    <a:pt x="2443" y="1212"/>
                  </a:cubicBezTo>
                  <a:cubicBezTo>
                    <a:pt x="2448" y="1217"/>
                    <a:pt x="2455" y="1219"/>
                    <a:pt x="2461" y="1219"/>
                  </a:cubicBezTo>
                  <a:cubicBezTo>
                    <a:pt x="2483" y="1219"/>
                    <a:pt x="2506" y="1195"/>
                    <a:pt x="2488" y="1177"/>
                  </a:cubicBezTo>
                  <a:cubicBezTo>
                    <a:pt x="2036" y="499"/>
                    <a:pt x="1200" y="1"/>
                    <a:pt x="380"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5" name="Google Shape;835;p41"/>
            <p:cNvSpPr/>
            <p:nvPr/>
          </p:nvSpPr>
          <p:spPr>
            <a:xfrm>
              <a:off x="9356337" y="2291538"/>
              <a:ext cx="95922" cy="37387"/>
            </a:xfrm>
            <a:custGeom>
              <a:avLst/>
              <a:gdLst/>
              <a:ahLst/>
              <a:cxnLst/>
              <a:rect l="l" t="t" r="r" b="b"/>
              <a:pathLst>
                <a:path w="2150" h="838" extrusionOk="0">
                  <a:moveTo>
                    <a:pt x="12" y="1"/>
                  </a:moveTo>
                  <a:cubicBezTo>
                    <a:pt x="12" y="1"/>
                    <a:pt x="1" y="13"/>
                    <a:pt x="12" y="13"/>
                  </a:cubicBezTo>
                  <a:cubicBezTo>
                    <a:pt x="328" y="227"/>
                    <a:pt x="668" y="420"/>
                    <a:pt x="1019" y="566"/>
                  </a:cubicBezTo>
                  <a:cubicBezTo>
                    <a:pt x="1304" y="685"/>
                    <a:pt x="1659" y="837"/>
                    <a:pt x="1977" y="837"/>
                  </a:cubicBezTo>
                  <a:cubicBezTo>
                    <a:pt x="2024" y="837"/>
                    <a:pt x="2070" y="834"/>
                    <a:pt x="2115" y="827"/>
                  </a:cubicBezTo>
                  <a:cubicBezTo>
                    <a:pt x="2138" y="815"/>
                    <a:pt x="2149" y="770"/>
                    <a:pt x="2115" y="770"/>
                  </a:cubicBezTo>
                  <a:cubicBezTo>
                    <a:pt x="1358" y="612"/>
                    <a:pt x="725" y="295"/>
                    <a:pt x="12"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6" name="Google Shape;836;p41"/>
            <p:cNvSpPr/>
            <p:nvPr/>
          </p:nvSpPr>
          <p:spPr>
            <a:xfrm>
              <a:off x="9221822" y="2397143"/>
              <a:ext cx="8432" cy="46087"/>
            </a:xfrm>
            <a:custGeom>
              <a:avLst/>
              <a:gdLst/>
              <a:ahLst/>
              <a:cxnLst/>
              <a:rect l="l" t="t" r="r" b="b"/>
              <a:pathLst>
                <a:path w="189" h="1033" extrusionOk="0">
                  <a:moveTo>
                    <a:pt x="132" y="0"/>
                  </a:moveTo>
                  <a:cubicBezTo>
                    <a:pt x="127" y="0"/>
                    <a:pt x="121" y="3"/>
                    <a:pt x="121" y="9"/>
                  </a:cubicBezTo>
                  <a:cubicBezTo>
                    <a:pt x="144" y="348"/>
                    <a:pt x="64" y="676"/>
                    <a:pt x="8" y="1004"/>
                  </a:cubicBezTo>
                  <a:cubicBezTo>
                    <a:pt x="0" y="1018"/>
                    <a:pt x="16" y="1032"/>
                    <a:pt x="31" y="1032"/>
                  </a:cubicBezTo>
                  <a:cubicBezTo>
                    <a:pt x="40" y="1032"/>
                    <a:pt x="49" y="1028"/>
                    <a:pt x="53" y="1015"/>
                  </a:cubicBezTo>
                  <a:cubicBezTo>
                    <a:pt x="177" y="699"/>
                    <a:pt x="189" y="348"/>
                    <a:pt x="144" y="9"/>
                  </a:cubicBezTo>
                  <a:cubicBezTo>
                    <a:pt x="144" y="3"/>
                    <a:pt x="138" y="0"/>
                    <a:pt x="132"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7" name="Google Shape;837;p41"/>
            <p:cNvSpPr/>
            <p:nvPr/>
          </p:nvSpPr>
          <p:spPr>
            <a:xfrm>
              <a:off x="9207500" y="2401470"/>
              <a:ext cx="6915" cy="40377"/>
            </a:xfrm>
            <a:custGeom>
              <a:avLst/>
              <a:gdLst/>
              <a:ahLst/>
              <a:cxnLst/>
              <a:rect l="l" t="t" r="r" b="b"/>
              <a:pathLst>
                <a:path w="155" h="905" extrusionOk="0">
                  <a:moveTo>
                    <a:pt x="103" y="1"/>
                  </a:moveTo>
                  <a:cubicBezTo>
                    <a:pt x="97" y="1"/>
                    <a:pt x="91" y="4"/>
                    <a:pt x="91" y="14"/>
                  </a:cubicBezTo>
                  <a:cubicBezTo>
                    <a:pt x="0" y="285"/>
                    <a:pt x="0" y="602"/>
                    <a:pt x="91" y="884"/>
                  </a:cubicBezTo>
                  <a:cubicBezTo>
                    <a:pt x="96" y="899"/>
                    <a:pt x="109" y="905"/>
                    <a:pt x="121" y="905"/>
                  </a:cubicBezTo>
                  <a:cubicBezTo>
                    <a:pt x="138" y="905"/>
                    <a:pt x="154" y="893"/>
                    <a:pt x="148" y="873"/>
                  </a:cubicBezTo>
                  <a:cubicBezTo>
                    <a:pt x="103" y="590"/>
                    <a:pt x="46" y="308"/>
                    <a:pt x="114" y="14"/>
                  </a:cubicBezTo>
                  <a:cubicBezTo>
                    <a:pt x="120" y="7"/>
                    <a:pt x="112" y="1"/>
                    <a:pt x="103" y="1"/>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8" name="Google Shape;838;p41"/>
            <p:cNvSpPr/>
            <p:nvPr/>
          </p:nvSpPr>
          <p:spPr>
            <a:xfrm>
              <a:off x="9215085" y="2408252"/>
              <a:ext cx="4551" cy="44213"/>
            </a:xfrm>
            <a:custGeom>
              <a:avLst/>
              <a:gdLst/>
              <a:ahLst/>
              <a:cxnLst/>
              <a:rect l="l" t="t" r="r" b="b"/>
              <a:pathLst>
                <a:path w="102" h="991" extrusionOk="0">
                  <a:moveTo>
                    <a:pt x="96" y="0"/>
                  </a:moveTo>
                  <a:cubicBezTo>
                    <a:pt x="94" y="0"/>
                    <a:pt x="91" y="3"/>
                    <a:pt x="91" y="8"/>
                  </a:cubicBezTo>
                  <a:cubicBezTo>
                    <a:pt x="11" y="325"/>
                    <a:pt x="1" y="631"/>
                    <a:pt x="23" y="958"/>
                  </a:cubicBezTo>
                  <a:cubicBezTo>
                    <a:pt x="28" y="980"/>
                    <a:pt x="46" y="991"/>
                    <a:pt x="64" y="991"/>
                  </a:cubicBezTo>
                  <a:cubicBezTo>
                    <a:pt x="83" y="991"/>
                    <a:pt x="102" y="977"/>
                    <a:pt x="102" y="947"/>
                  </a:cubicBezTo>
                  <a:cubicBezTo>
                    <a:pt x="91" y="642"/>
                    <a:pt x="57" y="325"/>
                    <a:pt x="102" y="8"/>
                  </a:cubicBezTo>
                  <a:cubicBezTo>
                    <a:pt x="102" y="3"/>
                    <a:pt x="99" y="0"/>
                    <a:pt x="96" y="0"/>
                  </a:cubicBezTo>
                  <a:close/>
                </a:path>
              </a:pathLst>
            </a:custGeom>
            <a:solidFill>
              <a:srgbClr val="5618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39" name="Google Shape;839;p41"/>
            <p:cNvSpPr/>
            <p:nvPr/>
          </p:nvSpPr>
          <p:spPr>
            <a:xfrm>
              <a:off x="9176403" y="2442606"/>
              <a:ext cx="70001" cy="58178"/>
            </a:xfrm>
            <a:custGeom>
              <a:avLst/>
              <a:gdLst/>
              <a:ahLst/>
              <a:cxnLst/>
              <a:rect l="l" t="t" r="r" b="b"/>
              <a:pathLst>
                <a:path w="1569" h="1304" extrusionOk="0">
                  <a:moveTo>
                    <a:pt x="669" y="1"/>
                  </a:moveTo>
                  <a:cubicBezTo>
                    <a:pt x="543" y="1"/>
                    <a:pt x="414" y="44"/>
                    <a:pt x="302" y="166"/>
                  </a:cubicBezTo>
                  <a:cubicBezTo>
                    <a:pt x="0" y="495"/>
                    <a:pt x="423" y="1304"/>
                    <a:pt x="1073" y="1304"/>
                  </a:cubicBezTo>
                  <a:cubicBezTo>
                    <a:pt x="1228" y="1304"/>
                    <a:pt x="1395" y="1258"/>
                    <a:pt x="1569" y="1150"/>
                  </a:cubicBezTo>
                  <a:lnTo>
                    <a:pt x="1240" y="233"/>
                  </a:lnTo>
                  <a:cubicBezTo>
                    <a:pt x="1240" y="233"/>
                    <a:pt x="963" y="1"/>
                    <a:pt x="669" y="1"/>
                  </a:cubicBezTo>
                  <a:close/>
                </a:path>
              </a:pathLst>
            </a:custGeom>
            <a:solidFill>
              <a:srgbClr val="A961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0" name="Google Shape;840;p41"/>
            <p:cNvSpPr/>
            <p:nvPr/>
          </p:nvSpPr>
          <p:spPr>
            <a:xfrm>
              <a:off x="9197551" y="2464155"/>
              <a:ext cx="41804" cy="30918"/>
            </a:xfrm>
            <a:custGeom>
              <a:avLst/>
              <a:gdLst/>
              <a:ahLst/>
              <a:cxnLst/>
              <a:rect l="l" t="t" r="r" b="b"/>
              <a:pathLst>
                <a:path w="937" h="693" extrusionOk="0">
                  <a:moveTo>
                    <a:pt x="698" y="271"/>
                  </a:moveTo>
                  <a:cubicBezTo>
                    <a:pt x="766" y="350"/>
                    <a:pt x="801" y="441"/>
                    <a:pt x="846" y="519"/>
                  </a:cubicBezTo>
                  <a:cubicBezTo>
                    <a:pt x="793" y="559"/>
                    <a:pt x="714" y="591"/>
                    <a:pt x="639" y="591"/>
                  </a:cubicBezTo>
                  <a:cubicBezTo>
                    <a:pt x="585" y="591"/>
                    <a:pt x="533" y="574"/>
                    <a:pt x="495" y="531"/>
                  </a:cubicBezTo>
                  <a:cubicBezTo>
                    <a:pt x="416" y="452"/>
                    <a:pt x="472" y="350"/>
                    <a:pt x="552" y="316"/>
                  </a:cubicBezTo>
                  <a:cubicBezTo>
                    <a:pt x="597" y="293"/>
                    <a:pt x="653" y="282"/>
                    <a:pt x="698" y="271"/>
                  </a:cubicBezTo>
                  <a:close/>
                  <a:moveTo>
                    <a:pt x="327" y="0"/>
                  </a:moveTo>
                  <a:cubicBezTo>
                    <a:pt x="223" y="0"/>
                    <a:pt x="117" y="28"/>
                    <a:pt x="20" y="90"/>
                  </a:cubicBezTo>
                  <a:cubicBezTo>
                    <a:pt x="0" y="100"/>
                    <a:pt x="6" y="126"/>
                    <a:pt x="23" y="126"/>
                  </a:cubicBezTo>
                  <a:cubicBezTo>
                    <a:pt x="26" y="126"/>
                    <a:pt x="29" y="126"/>
                    <a:pt x="32" y="124"/>
                  </a:cubicBezTo>
                  <a:cubicBezTo>
                    <a:pt x="105" y="103"/>
                    <a:pt x="180" y="92"/>
                    <a:pt x="255" y="92"/>
                  </a:cubicBezTo>
                  <a:cubicBezTo>
                    <a:pt x="386" y="92"/>
                    <a:pt x="515" y="128"/>
                    <a:pt x="631" y="215"/>
                  </a:cubicBezTo>
                  <a:cubicBezTo>
                    <a:pt x="642" y="215"/>
                    <a:pt x="642" y="225"/>
                    <a:pt x="653" y="225"/>
                  </a:cubicBezTo>
                  <a:cubicBezTo>
                    <a:pt x="585" y="225"/>
                    <a:pt x="517" y="225"/>
                    <a:pt x="450" y="271"/>
                  </a:cubicBezTo>
                  <a:cubicBezTo>
                    <a:pt x="371" y="328"/>
                    <a:pt x="348" y="441"/>
                    <a:pt x="382" y="542"/>
                  </a:cubicBezTo>
                  <a:cubicBezTo>
                    <a:pt x="415" y="651"/>
                    <a:pt x="503" y="692"/>
                    <a:pt x="602" y="692"/>
                  </a:cubicBezTo>
                  <a:cubicBezTo>
                    <a:pt x="708" y="692"/>
                    <a:pt x="826" y="646"/>
                    <a:pt x="902" y="587"/>
                  </a:cubicBezTo>
                  <a:cubicBezTo>
                    <a:pt x="905" y="590"/>
                    <a:pt x="909" y="592"/>
                    <a:pt x="913" y="592"/>
                  </a:cubicBezTo>
                  <a:cubicBezTo>
                    <a:pt x="924" y="592"/>
                    <a:pt x="936" y="581"/>
                    <a:pt x="936" y="565"/>
                  </a:cubicBezTo>
                  <a:cubicBezTo>
                    <a:pt x="911" y="230"/>
                    <a:pt x="625" y="0"/>
                    <a:pt x="327" y="0"/>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1" name="Google Shape;841;p41"/>
            <p:cNvSpPr/>
            <p:nvPr/>
          </p:nvSpPr>
          <p:spPr>
            <a:xfrm>
              <a:off x="9267552" y="2429801"/>
              <a:ext cx="51976" cy="48452"/>
            </a:xfrm>
            <a:custGeom>
              <a:avLst/>
              <a:gdLst/>
              <a:ahLst/>
              <a:cxnLst/>
              <a:rect l="l" t="t" r="r" b="b"/>
              <a:pathLst>
                <a:path w="1165" h="1086" extrusionOk="0">
                  <a:moveTo>
                    <a:pt x="623" y="0"/>
                  </a:moveTo>
                  <a:cubicBezTo>
                    <a:pt x="541" y="0"/>
                    <a:pt x="459" y="20"/>
                    <a:pt x="385" y="57"/>
                  </a:cubicBezTo>
                  <a:cubicBezTo>
                    <a:pt x="136" y="148"/>
                    <a:pt x="1" y="397"/>
                    <a:pt x="68" y="656"/>
                  </a:cubicBezTo>
                  <a:cubicBezTo>
                    <a:pt x="102" y="792"/>
                    <a:pt x="182" y="939"/>
                    <a:pt x="317" y="1007"/>
                  </a:cubicBezTo>
                  <a:cubicBezTo>
                    <a:pt x="408" y="1052"/>
                    <a:pt x="521" y="1086"/>
                    <a:pt x="622" y="1086"/>
                  </a:cubicBezTo>
                  <a:lnTo>
                    <a:pt x="634" y="1086"/>
                  </a:lnTo>
                  <a:cubicBezTo>
                    <a:pt x="747" y="1075"/>
                    <a:pt x="770" y="1063"/>
                    <a:pt x="871" y="1018"/>
                  </a:cubicBezTo>
                  <a:cubicBezTo>
                    <a:pt x="1041" y="950"/>
                    <a:pt x="1165" y="736"/>
                    <a:pt x="1154" y="555"/>
                  </a:cubicBezTo>
                  <a:cubicBezTo>
                    <a:pt x="1142" y="362"/>
                    <a:pt x="1074" y="181"/>
                    <a:pt x="893" y="80"/>
                  </a:cubicBezTo>
                  <a:cubicBezTo>
                    <a:pt x="809" y="26"/>
                    <a:pt x="716" y="0"/>
                    <a:pt x="62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2" name="Google Shape;842;p41"/>
            <p:cNvSpPr/>
            <p:nvPr/>
          </p:nvSpPr>
          <p:spPr>
            <a:xfrm>
              <a:off x="9431514" y="2419450"/>
              <a:ext cx="36897" cy="36897"/>
            </a:xfrm>
            <a:custGeom>
              <a:avLst/>
              <a:gdLst/>
              <a:ahLst/>
              <a:cxnLst/>
              <a:rect l="l" t="t" r="r" b="b"/>
              <a:pathLst>
                <a:path w="827" h="827" extrusionOk="0">
                  <a:moveTo>
                    <a:pt x="388" y="0"/>
                  </a:moveTo>
                  <a:cubicBezTo>
                    <a:pt x="359" y="0"/>
                    <a:pt x="331" y="5"/>
                    <a:pt x="306" y="18"/>
                  </a:cubicBezTo>
                  <a:cubicBezTo>
                    <a:pt x="204" y="51"/>
                    <a:pt x="125" y="108"/>
                    <a:pt x="68" y="210"/>
                  </a:cubicBezTo>
                  <a:cubicBezTo>
                    <a:pt x="12" y="300"/>
                    <a:pt x="0" y="402"/>
                    <a:pt x="23" y="515"/>
                  </a:cubicBezTo>
                  <a:cubicBezTo>
                    <a:pt x="46" y="617"/>
                    <a:pt x="113" y="707"/>
                    <a:pt x="204" y="775"/>
                  </a:cubicBezTo>
                  <a:cubicBezTo>
                    <a:pt x="266" y="814"/>
                    <a:pt x="334" y="827"/>
                    <a:pt x="403" y="827"/>
                  </a:cubicBezTo>
                  <a:cubicBezTo>
                    <a:pt x="434" y="827"/>
                    <a:pt x="466" y="824"/>
                    <a:pt x="498" y="820"/>
                  </a:cubicBezTo>
                  <a:cubicBezTo>
                    <a:pt x="656" y="798"/>
                    <a:pt x="758" y="674"/>
                    <a:pt x="804" y="538"/>
                  </a:cubicBezTo>
                  <a:lnTo>
                    <a:pt x="804" y="515"/>
                  </a:lnTo>
                  <a:cubicBezTo>
                    <a:pt x="826" y="413"/>
                    <a:pt x="826" y="300"/>
                    <a:pt x="769" y="210"/>
                  </a:cubicBezTo>
                  <a:cubicBezTo>
                    <a:pt x="713" y="119"/>
                    <a:pt x="634" y="51"/>
                    <a:pt x="532" y="29"/>
                  </a:cubicBezTo>
                  <a:cubicBezTo>
                    <a:pt x="489" y="15"/>
                    <a:pt x="438" y="0"/>
                    <a:pt x="38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3" name="Google Shape;843;p41"/>
            <p:cNvSpPr/>
            <p:nvPr/>
          </p:nvSpPr>
          <p:spPr>
            <a:xfrm>
              <a:off x="9297846" y="2371846"/>
              <a:ext cx="14634" cy="9637"/>
            </a:xfrm>
            <a:custGeom>
              <a:avLst/>
              <a:gdLst/>
              <a:ahLst/>
              <a:cxnLst/>
              <a:rect l="l" t="t" r="r" b="b"/>
              <a:pathLst>
                <a:path w="328" h="216" extrusionOk="0">
                  <a:moveTo>
                    <a:pt x="165" y="1"/>
                  </a:moveTo>
                  <a:cubicBezTo>
                    <a:pt x="148" y="1"/>
                    <a:pt x="130" y="3"/>
                    <a:pt x="113" y="10"/>
                  </a:cubicBezTo>
                  <a:cubicBezTo>
                    <a:pt x="56" y="33"/>
                    <a:pt x="0" y="90"/>
                    <a:pt x="11" y="169"/>
                  </a:cubicBezTo>
                  <a:cubicBezTo>
                    <a:pt x="22" y="201"/>
                    <a:pt x="48" y="215"/>
                    <a:pt x="76" y="215"/>
                  </a:cubicBezTo>
                  <a:cubicBezTo>
                    <a:pt x="107" y="215"/>
                    <a:pt x="140" y="198"/>
                    <a:pt x="158" y="169"/>
                  </a:cubicBezTo>
                  <a:cubicBezTo>
                    <a:pt x="181" y="135"/>
                    <a:pt x="214" y="135"/>
                    <a:pt x="260" y="135"/>
                  </a:cubicBezTo>
                  <a:cubicBezTo>
                    <a:pt x="317" y="123"/>
                    <a:pt x="328" y="45"/>
                    <a:pt x="271" y="22"/>
                  </a:cubicBezTo>
                  <a:cubicBezTo>
                    <a:pt x="240" y="14"/>
                    <a:pt x="203" y="1"/>
                    <a:pt x="1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4" name="Google Shape;844;p41"/>
            <p:cNvSpPr/>
            <p:nvPr/>
          </p:nvSpPr>
          <p:spPr>
            <a:xfrm>
              <a:off x="9404789" y="2360781"/>
              <a:ext cx="13161" cy="7495"/>
            </a:xfrm>
            <a:custGeom>
              <a:avLst/>
              <a:gdLst/>
              <a:ahLst/>
              <a:cxnLst/>
              <a:rect l="l" t="t" r="r" b="b"/>
              <a:pathLst>
                <a:path w="295" h="168" extrusionOk="0">
                  <a:moveTo>
                    <a:pt x="133" y="1"/>
                  </a:moveTo>
                  <a:cubicBezTo>
                    <a:pt x="115" y="1"/>
                    <a:pt x="97" y="4"/>
                    <a:pt x="79" y="9"/>
                  </a:cubicBezTo>
                  <a:cubicBezTo>
                    <a:pt x="23" y="32"/>
                    <a:pt x="0" y="77"/>
                    <a:pt x="11" y="134"/>
                  </a:cubicBezTo>
                  <a:cubicBezTo>
                    <a:pt x="20" y="142"/>
                    <a:pt x="33" y="150"/>
                    <a:pt x="44" y="150"/>
                  </a:cubicBezTo>
                  <a:cubicBezTo>
                    <a:pt x="49" y="150"/>
                    <a:pt x="53" y="149"/>
                    <a:pt x="56" y="145"/>
                  </a:cubicBezTo>
                  <a:lnTo>
                    <a:pt x="113" y="145"/>
                  </a:lnTo>
                  <a:cubicBezTo>
                    <a:pt x="147" y="157"/>
                    <a:pt x="170" y="168"/>
                    <a:pt x="204" y="168"/>
                  </a:cubicBezTo>
                  <a:cubicBezTo>
                    <a:pt x="249" y="157"/>
                    <a:pt x="294" y="112"/>
                    <a:pt x="260" y="66"/>
                  </a:cubicBezTo>
                  <a:cubicBezTo>
                    <a:pt x="235" y="24"/>
                    <a:pt x="185" y="1"/>
                    <a:pt x="133"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5" name="Google Shape;845;p41"/>
            <p:cNvSpPr/>
            <p:nvPr/>
          </p:nvSpPr>
          <p:spPr>
            <a:xfrm>
              <a:off x="9305877" y="2398213"/>
              <a:ext cx="40466" cy="26814"/>
            </a:xfrm>
            <a:custGeom>
              <a:avLst/>
              <a:gdLst/>
              <a:ahLst/>
              <a:cxnLst/>
              <a:rect l="l" t="t" r="r" b="b"/>
              <a:pathLst>
                <a:path w="907" h="601" extrusionOk="0">
                  <a:moveTo>
                    <a:pt x="365" y="1"/>
                  </a:moveTo>
                  <a:cubicBezTo>
                    <a:pt x="334" y="1"/>
                    <a:pt x="303" y="3"/>
                    <a:pt x="272" y="7"/>
                  </a:cubicBezTo>
                  <a:cubicBezTo>
                    <a:pt x="24" y="42"/>
                    <a:pt x="1" y="346"/>
                    <a:pt x="1" y="550"/>
                  </a:cubicBezTo>
                  <a:cubicBezTo>
                    <a:pt x="1" y="584"/>
                    <a:pt x="29" y="601"/>
                    <a:pt x="58" y="601"/>
                  </a:cubicBezTo>
                  <a:cubicBezTo>
                    <a:pt x="86" y="601"/>
                    <a:pt x="114" y="584"/>
                    <a:pt x="114" y="550"/>
                  </a:cubicBezTo>
                  <a:cubicBezTo>
                    <a:pt x="102" y="392"/>
                    <a:pt x="102" y="188"/>
                    <a:pt x="261" y="120"/>
                  </a:cubicBezTo>
                  <a:cubicBezTo>
                    <a:pt x="303" y="101"/>
                    <a:pt x="347" y="93"/>
                    <a:pt x="391" y="93"/>
                  </a:cubicBezTo>
                  <a:cubicBezTo>
                    <a:pt x="557" y="93"/>
                    <a:pt x="721" y="215"/>
                    <a:pt x="793" y="358"/>
                  </a:cubicBezTo>
                  <a:cubicBezTo>
                    <a:pt x="802" y="375"/>
                    <a:pt x="817" y="381"/>
                    <a:pt x="832" y="381"/>
                  </a:cubicBezTo>
                  <a:cubicBezTo>
                    <a:pt x="868" y="381"/>
                    <a:pt x="907" y="342"/>
                    <a:pt x="883" y="301"/>
                  </a:cubicBezTo>
                  <a:cubicBezTo>
                    <a:pt x="774" y="103"/>
                    <a:pt x="579" y="1"/>
                    <a:pt x="36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6" name="Google Shape;846;p41"/>
            <p:cNvSpPr/>
            <p:nvPr/>
          </p:nvSpPr>
          <p:spPr>
            <a:xfrm>
              <a:off x="9401220" y="2383178"/>
              <a:ext cx="30918" cy="22218"/>
            </a:xfrm>
            <a:custGeom>
              <a:avLst/>
              <a:gdLst/>
              <a:ahLst/>
              <a:cxnLst/>
              <a:rect l="l" t="t" r="r" b="b"/>
              <a:pathLst>
                <a:path w="693" h="498" extrusionOk="0">
                  <a:moveTo>
                    <a:pt x="305" y="1"/>
                  </a:moveTo>
                  <a:cubicBezTo>
                    <a:pt x="273" y="1"/>
                    <a:pt x="239" y="6"/>
                    <a:pt x="204" y="17"/>
                  </a:cubicBezTo>
                  <a:cubicBezTo>
                    <a:pt x="35" y="73"/>
                    <a:pt x="13" y="299"/>
                    <a:pt x="1" y="446"/>
                  </a:cubicBezTo>
                  <a:cubicBezTo>
                    <a:pt x="1" y="480"/>
                    <a:pt x="29" y="497"/>
                    <a:pt x="57" y="497"/>
                  </a:cubicBezTo>
                  <a:cubicBezTo>
                    <a:pt x="86" y="497"/>
                    <a:pt x="114" y="480"/>
                    <a:pt x="114" y="446"/>
                  </a:cubicBezTo>
                  <a:cubicBezTo>
                    <a:pt x="114" y="333"/>
                    <a:pt x="114" y="186"/>
                    <a:pt x="227" y="130"/>
                  </a:cubicBezTo>
                  <a:cubicBezTo>
                    <a:pt x="256" y="110"/>
                    <a:pt x="285" y="101"/>
                    <a:pt x="313" y="101"/>
                  </a:cubicBezTo>
                  <a:cubicBezTo>
                    <a:pt x="429" y="101"/>
                    <a:pt x="532" y="245"/>
                    <a:pt x="578" y="344"/>
                  </a:cubicBezTo>
                  <a:cubicBezTo>
                    <a:pt x="588" y="361"/>
                    <a:pt x="603" y="368"/>
                    <a:pt x="618" y="368"/>
                  </a:cubicBezTo>
                  <a:cubicBezTo>
                    <a:pt x="654" y="368"/>
                    <a:pt x="692" y="328"/>
                    <a:pt x="668" y="288"/>
                  </a:cubicBezTo>
                  <a:cubicBezTo>
                    <a:pt x="602" y="136"/>
                    <a:pt x="472" y="1"/>
                    <a:pt x="305" y="1"/>
                  </a:cubicBezTo>
                  <a:close/>
                </a:path>
              </a:pathLst>
            </a:custGeom>
            <a:solidFill>
              <a:srgbClr val="3111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7" name="Google Shape;847;p41"/>
            <p:cNvSpPr/>
            <p:nvPr/>
          </p:nvSpPr>
          <p:spPr>
            <a:xfrm>
              <a:off x="9327560" y="2463352"/>
              <a:ext cx="54073" cy="36450"/>
            </a:xfrm>
            <a:custGeom>
              <a:avLst/>
              <a:gdLst/>
              <a:ahLst/>
              <a:cxnLst/>
              <a:rect l="l" t="t" r="r" b="b"/>
              <a:pathLst>
                <a:path w="1212" h="817" extrusionOk="0">
                  <a:moveTo>
                    <a:pt x="75" y="1"/>
                  </a:moveTo>
                  <a:cubicBezTo>
                    <a:pt x="49" y="1"/>
                    <a:pt x="23" y="18"/>
                    <a:pt x="23" y="52"/>
                  </a:cubicBezTo>
                  <a:cubicBezTo>
                    <a:pt x="1" y="311"/>
                    <a:pt x="80" y="549"/>
                    <a:pt x="284" y="708"/>
                  </a:cubicBezTo>
                  <a:cubicBezTo>
                    <a:pt x="387" y="786"/>
                    <a:pt x="495" y="816"/>
                    <a:pt x="604" y="816"/>
                  </a:cubicBezTo>
                  <a:cubicBezTo>
                    <a:pt x="792" y="816"/>
                    <a:pt x="982" y="726"/>
                    <a:pt x="1154" y="640"/>
                  </a:cubicBezTo>
                  <a:cubicBezTo>
                    <a:pt x="1212" y="611"/>
                    <a:pt x="1180" y="542"/>
                    <a:pt x="1128" y="542"/>
                  </a:cubicBezTo>
                  <a:cubicBezTo>
                    <a:pt x="1119" y="542"/>
                    <a:pt x="1109" y="544"/>
                    <a:pt x="1098" y="549"/>
                  </a:cubicBezTo>
                  <a:cubicBezTo>
                    <a:pt x="942" y="634"/>
                    <a:pt x="791" y="706"/>
                    <a:pt x="633" y="706"/>
                  </a:cubicBezTo>
                  <a:cubicBezTo>
                    <a:pt x="538" y="706"/>
                    <a:pt x="441" y="680"/>
                    <a:pt x="340" y="617"/>
                  </a:cubicBezTo>
                  <a:cubicBezTo>
                    <a:pt x="148" y="504"/>
                    <a:pt x="114" y="255"/>
                    <a:pt x="126" y="52"/>
                  </a:cubicBezTo>
                  <a:cubicBezTo>
                    <a:pt x="126" y="18"/>
                    <a:pt x="100" y="1"/>
                    <a:pt x="75" y="1"/>
                  </a:cubicBezTo>
                  <a:close/>
                </a:path>
              </a:pathLst>
            </a:custGeom>
            <a:solidFill>
              <a:srgbClr val="A42C3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8" name="Google Shape;848;p41"/>
            <p:cNvSpPr/>
            <p:nvPr/>
          </p:nvSpPr>
          <p:spPr>
            <a:xfrm>
              <a:off x="9376949" y="2425607"/>
              <a:ext cx="32926" cy="25297"/>
            </a:xfrm>
            <a:custGeom>
              <a:avLst/>
              <a:gdLst/>
              <a:ahLst/>
              <a:cxnLst/>
              <a:rect l="l" t="t" r="r" b="b"/>
              <a:pathLst>
                <a:path w="738" h="567" extrusionOk="0">
                  <a:moveTo>
                    <a:pt x="385" y="1"/>
                  </a:moveTo>
                  <a:cubicBezTo>
                    <a:pt x="271" y="1"/>
                    <a:pt x="150" y="46"/>
                    <a:pt x="59" y="94"/>
                  </a:cubicBezTo>
                  <a:cubicBezTo>
                    <a:pt x="1" y="114"/>
                    <a:pt x="34" y="192"/>
                    <a:pt x="80" y="192"/>
                  </a:cubicBezTo>
                  <a:cubicBezTo>
                    <a:pt x="88" y="192"/>
                    <a:pt x="96" y="190"/>
                    <a:pt x="104" y="185"/>
                  </a:cubicBezTo>
                  <a:cubicBezTo>
                    <a:pt x="181" y="147"/>
                    <a:pt x="278" y="109"/>
                    <a:pt x="367" y="109"/>
                  </a:cubicBezTo>
                  <a:cubicBezTo>
                    <a:pt x="410" y="109"/>
                    <a:pt x="452" y="118"/>
                    <a:pt x="489" y="140"/>
                  </a:cubicBezTo>
                  <a:cubicBezTo>
                    <a:pt x="635" y="197"/>
                    <a:pt x="545" y="388"/>
                    <a:pt x="489" y="491"/>
                  </a:cubicBezTo>
                  <a:cubicBezTo>
                    <a:pt x="465" y="528"/>
                    <a:pt x="505" y="567"/>
                    <a:pt x="543" y="567"/>
                  </a:cubicBezTo>
                  <a:cubicBezTo>
                    <a:pt x="561" y="567"/>
                    <a:pt x="579" y="558"/>
                    <a:pt x="590" y="536"/>
                  </a:cubicBezTo>
                  <a:cubicBezTo>
                    <a:pt x="670" y="400"/>
                    <a:pt x="737" y="185"/>
                    <a:pt x="579" y="61"/>
                  </a:cubicBezTo>
                  <a:cubicBezTo>
                    <a:pt x="523" y="18"/>
                    <a:pt x="456" y="1"/>
                    <a:pt x="385" y="1"/>
                  </a:cubicBezTo>
                  <a:close/>
                </a:path>
              </a:pathLst>
            </a:custGeom>
            <a:solidFill>
              <a:srgbClr val="8E4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49" name="Google Shape;849;p41"/>
            <p:cNvSpPr/>
            <p:nvPr/>
          </p:nvSpPr>
          <p:spPr>
            <a:xfrm>
              <a:off x="9348752" y="2762766"/>
              <a:ext cx="15704" cy="68707"/>
            </a:xfrm>
            <a:custGeom>
              <a:avLst/>
              <a:gdLst/>
              <a:ahLst/>
              <a:cxnLst/>
              <a:rect l="l" t="t" r="r" b="b"/>
              <a:pathLst>
                <a:path w="352" h="1540" extrusionOk="0">
                  <a:moveTo>
                    <a:pt x="126" y="1"/>
                  </a:moveTo>
                  <a:cubicBezTo>
                    <a:pt x="216" y="453"/>
                    <a:pt x="80" y="838"/>
                    <a:pt x="1" y="996"/>
                  </a:cubicBezTo>
                  <a:cubicBezTo>
                    <a:pt x="56" y="1257"/>
                    <a:pt x="131" y="1540"/>
                    <a:pt x="187" y="1540"/>
                  </a:cubicBezTo>
                  <a:cubicBezTo>
                    <a:pt x="189" y="1540"/>
                    <a:pt x="191" y="1539"/>
                    <a:pt x="193" y="1539"/>
                  </a:cubicBezTo>
                  <a:cubicBezTo>
                    <a:pt x="295" y="1493"/>
                    <a:pt x="352" y="12"/>
                    <a:pt x="307" y="12"/>
                  </a:cubicBezTo>
                  <a:cubicBezTo>
                    <a:pt x="295" y="12"/>
                    <a:pt x="227" y="1"/>
                    <a:pt x="126" y="1"/>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0" name="Google Shape;850;p41"/>
            <p:cNvSpPr/>
            <p:nvPr/>
          </p:nvSpPr>
          <p:spPr>
            <a:xfrm>
              <a:off x="9292760" y="2756252"/>
              <a:ext cx="65138" cy="36941"/>
            </a:xfrm>
            <a:custGeom>
              <a:avLst/>
              <a:gdLst/>
              <a:ahLst/>
              <a:cxnLst/>
              <a:rect l="l" t="t" r="r" b="b"/>
              <a:pathLst>
                <a:path w="1460" h="828" extrusionOk="0">
                  <a:moveTo>
                    <a:pt x="333" y="0"/>
                  </a:moveTo>
                  <a:cubicBezTo>
                    <a:pt x="242" y="0"/>
                    <a:pt x="167" y="11"/>
                    <a:pt x="148" y="45"/>
                  </a:cubicBezTo>
                  <a:cubicBezTo>
                    <a:pt x="91" y="124"/>
                    <a:pt x="1" y="644"/>
                    <a:pt x="12" y="701"/>
                  </a:cubicBezTo>
                  <a:cubicBezTo>
                    <a:pt x="34" y="769"/>
                    <a:pt x="250" y="792"/>
                    <a:pt x="431" y="814"/>
                  </a:cubicBezTo>
                  <a:cubicBezTo>
                    <a:pt x="529" y="821"/>
                    <a:pt x="742" y="827"/>
                    <a:pt x="908" y="827"/>
                  </a:cubicBezTo>
                  <a:cubicBezTo>
                    <a:pt x="1027" y="827"/>
                    <a:pt x="1122" y="824"/>
                    <a:pt x="1132" y="814"/>
                  </a:cubicBezTo>
                  <a:cubicBezTo>
                    <a:pt x="1154" y="780"/>
                    <a:pt x="1177" y="724"/>
                    <a:pt x="1177" y="724"/>
                  </a:cubicBezTo>
                  <a:cubicBezTo>
                    <a:pt x="1177" y="724"/>
                    <a:pt x="1459" y="226"/>
                    <a:pt x="1459" y="147"/>
                  </a:cubicBezTo>
                  <a:cubicBezTo>
                    <a:pt x="1448" y="79"/>
                    <a:pt x="860" y="56"/>
                    <a:pt x="702" y="34"/>
                  </a:cubicBezTo>
                  <a:cubicBezTo>
                    <a:pt x="611" y="21"/>
                    <a:pt x="457" y="0"/>
                    <a:pt x="333" y="0"/>
                  </a:cubicBezTo>
                  <a:close/>
                </a:path>
              </a:pathLst>
            </a:custGeom>
            <a:solidFill>
              <a:srgbClr val="FE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1" name="Google Shape;851;p41"/>
            <p:cNvSpPr/>
            <p:nvPr/>
          </p:nvSpPr>
          <p:spPr>
            <a:xfrm>
              <a:off x="9302888" y="2758751"/>
              <a:ext cx="50950" cy="8611"/>
            </a:xfrm>
            <a:custGeom>
              <a:avLst/>
              <a:gdLst/>
              <a:ahLst/>
              <a:cxnLst/>
              <a:rect l="l" t="t" r="r" b="b"/>
              <a:pathLst>
                <a:path w="1142" h="193" extrusionOk="0">
                  <a:moveTo>
                    <a:pt x="34" y="0"/>
                  </a:moveTo>
                  <a:cubicBezTo>
                    <a:pt x="0" y="0"/>
                    <a:pt x="0" y="68"/>
                    <a:pt x="45" y="68"/>
                  </a:cubicBezTo>
                  <a:cubicBezTo>
                    <a:pt x="215" y="91"/>
                    <a:pt x="385" y="102"/>
                    <a:pt x="554" y="125"/>
                  </a:cubicBezTo>
                  <a:cubicBezTo>
                    <a:pt x="724" y="148"/>
                    <a:pt x="905" y="148"/>
                    <a:pt x="1074" y="193"/>
                  </a:cubicBezTo>
                  <a:lnTo>
                    <a:pt x="1086" y="193"/>
                  </a:lnTo>
                  <a:cubicBezTo>
                    <a:pt x="1131" y="193"/>
                    <a:pt x="1142" y="136"/>
                    <a:pt x="1097" y="125"/>
                  </a:cubicBezTo>
                  <a:cubicBezTo>
                    <a:pt x="927" y="80"/>
                    <a:pt x="746" y="80"/>
                    <a:pt x="576" y="57"/>
                  </a:cubicBezTo>
                  <a:cubicBezTo>
                    <a:pt x="395" y="23"/>
                    <a:pt x="215" y="12"/>
                    <a:pt x="45"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2" name="Google Shape;852;p41"/>
            <p:cNvSpPr/>
            <p:nvPr/>
          </p:nvSpPr>
          <p:spPr>
            <a:xfrm>
              <a:off x="9298292" y="2767317"/>
              <a:ext cx="52066" cy="7629"/>
            </a:xfrm>
            <a:custGeom>
              <a:avLst/>
              <a:gdLst/>
              <a:ahLst/>
              <a:cxnLst/>
              <a:rect l="l" t="t" r="r" b="b"/>
              <a:pathLst>
                <a:path w="1167" h="171" extrusionOk="0">
                  <a:moveTo>
                    <a:pt x="58" y="1"/>
                  </a:moveTo>
                  <a:cubicBezTo>
                    <a:pt x="13" y="1"/>
                    <a:pt x="1" y="57"/>
                    <a:pt x="46" y="69"/>
                  </a:cubicBezTo>
                  <a:cubicBezTo>
                    <a:pt x="397" y="125"/>
                    <a:pt x="747" y="102"/>
                    <a:pt x="1098" y="170"/>
                  </a:cubicBezTo>
                  <a:lnTo>
                    <a:pt x="1109" y="170"/>
                  </a:lnTo>
                  <a:cubicBezTo>
                    <a:pt x="1144" y="170"/>
                    <a:pt x="1166" y="114"/>
                    <a:pt x="1121" y="102"/>
                  </a:cubicBezTo>
                  <a:cubicBezTo>
                    <a:pt x="770" y="24"/>
                    <a:pt x="408" y="57"/>
                    <a:pt x="69"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3" name="Google Shape;853;p41"/>
            <p:cNvSpPr/>
            <p:nvPr/>
          </p:nvSpPr>
          <p:spPr>
            <a:xfrm>
              <a:off x="9296285" y="2773875"/>
              <a:ext cx="50504" cy="10128"/>
            </a:xfrm>
            <a:custGeom>
              <a:avLst/>
              <a:gdLst/>
              <a:ahLst/>
              <a:cxnLst/>
              <a:rect l="l" t="t" r="r" b="b"/>
              <a:pathLst>
                <a:path w="1132" h="227" extrusionOk="0">
                  <a:moveTo>
                    <a:pt x="58" y="1"/>
                  </a:moveTo>
                  <a:cubicBezTo>
                    <a:pt x="23" y="1"/>
                    <a:pt x="1" y="46"/>
                    <a:pt x="35" y="68"/>
                  </a:cubicBezTo>
                  <a:cubicBezTo>
                    <a:pt x="374" y="227"/>
                    <a:pt x="702" y="171"/>
                    <a:pt x="1064" y="227"/>
                  </a:cubicBezTo>
                  <a:cubicBezTo>
                    <a:pt x="1109" y="227"/>
                    <a:pt x="1132" y="159"/>
                    <a:pt x="1086" y="148"/>
                  </a:cubicBezTo>
                  <a:cubicBezTo>
                    <a:pt x="736" y="103"/>
                    <a:pt x="408" y="148"/>
                    <a:pt x="80" y="1"/>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54" name="Google Shape;854;p41"/>
            <p:cNvSpPr/>
            <p:nvPr/>
          </p:nvSpPr>
          <p:spPr>
            <a:xfrm>
              <a:off x="9296285" y="2782977"/>
              <a:ext cx="44437" cy="7629"/>
            </a:xfrm>
            <a:custGeom>
              <a:avLst/>
              <a:gdLst/>
              <a:ahLst/>
              <a:cxnLst/>
              <a:rect l="l" t="t" r="r" b="b"/>
              <a:pathLst>
                <a:path w="996" h="171" extrusionOk="0">
                  <a:moveTo>
                    <a:pt x="58" y="0"/>
                  </a:moveTo>
                  <a:cubicBezTo>
                    <a:pt x="23" y="0"/>
                    <a:pt x="1" y="68"/>
                    <a:pt x="46" y="80"/>
                  </a:cubicBezTo>
                  <a:cubicBezTo>
                    <a:pt x="352" y="148"/>
                    <a:pt x="646" y="148"/>
                    <a:pt x="951" y="170"/>
                  </a:cubicBezTo>
                  <a:cubicBezTo>
                    <a:pt x="996" y="170"/>
                    <a:pt x="996" y="91"/>
                    <a:pt x="951" y="91"/>
                  </a:cubicBezTo>
                  <a:cubicBezTo>
                    <a:pt x="657" y="68"/>
                    <a:pt x="363" y="68"/>
                    <a:pt x="69" y="0"/>
                  </a:cubicBezTo>
                  <a:close/>
                </a:path>
              </a:pathLst>
            </a:custGeom>
            <a:solidFill>
              <a:srgbClr val="17253A">
                <a:alpha val="236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74" name="Speech Bubble: Rectangle with Corners Rounded 3">
            <a:extLst>
              <a:ext uri="{FF2B5EF4-FFF2-40B4-BE49-F238E27FC236}">
                <a16:creationId xmlns:a16="http://schemas.microsoft.com/office/drawing/2014/main" xmlns="" id="{CFBBC65E-BBE0-4064-9CEB-1704E7B17BF1}"/>
              </a:ext>
            </a:extLst>
          </p:cNvPr>
          <p:cNvSpPr/>
          <p:nvPr/>
        </p:nvSpPr>
        <p:spPr>
          <a:xfrm>
            <a:off x="1230322" y="1558875"/>
            <a:ext cx="6612380" cy="3053765"/>
          </a:xfrm>
          <a:custGeom>
            <a:avLst/>
            <a:gdLst>
              <a:gd name="connsiteX0" fmla="*/ 0 w 6612380"/>
              <a:gd name="connsiteY0" fmla="*/ 508971 h 3053765"/>
              <a:gd name="connsiteX1" fmla="*/ 508971 w 6612380"/>
              <a:gd name="connsiteY1" fmla="*/ 0 h 3053765"/>
              <a:gd name="connsiteX2" fmla="*/ 3857222 w 6612380"/>
              <a:gd name="connsiteY2" fmla="*/ 0 h 3053765"/>
              <a:gd name="connsiteX3" fmla="*/ 3857222 w 6612380"/>
              <a:gd name="connsiteY3" fmla="*/ 0 h 3053765"/>
              <a:gd name="connsiteX4" fmla="*/ 5510317 w 6612380"/>
              <a:gd name="connsiteY4" fmla="*/ 0 h 3053765"/>
              <a:gd name="connsiteX5" fmla="*/ 6103409 w 6612380"/>
              <a:gd name="connsiteY5" fmla="*/ 0 h 3053765"/>
              <a:gd name="connsiteX6" fmla="*/ 6612380 w 6612380"/>
              <a:gd name="connsiteY6" fmla="*/ 508971 h 3053765"/>
              <a:gd name="connsiteX7" fmla="*/ 6612380 w 6612380"/>
              <a:gd name="connsiteY7" fmla="*/ 1781363 h 3053765"/>
              <a:gd name="connsiteX8" fmla="*/ 6612380 w 6612380"/>
              <a:gd name="connsiteY8" fmla="*/ 1781363 h 3053765"/>
              <a:gd name="connsiteX9" fmla="*/ 6612380 w 6612380"/>
              <a:gd name="connsiteY9" fmla="*/ 2544804 h 3053765"/>
              <a:gd name="connsiteX10" fmla="*/ 6612380 w 6612380"/>
              <a:gd name="connsiteY10" fmla="*/ 2544794 h 3053765"/>
              <a:gd name="connsiteX11" fmla="*/ 6103409 w 6612380"/>
              <a:gd name="connsiteY11" fmla="*/ 3053765 h 3053765"/>
              <a:gd name="connsiteX12" fmla="*/ 5510317 w 6612380"/>
              <a:gd name="connsiteY12" fmla="*/ 3053765 h 3053765"/>
              <a:gd name="connsiteX13" fmla="*/ 6875817 w 6612380"/>
              <a:gd name="connsiteY13" fmla="*/ 3709866 h 3053765"/>
              <a:gd name="connsiteX14" fmla="*/ 3857222 w 6612380"/>
              <a:gd name="connsiteY14" fmla="*/ 3053765 h 3053765"/>
              <a:gd name="connsiteX15" fmla="*/ 508971 w 6612380"/>
              <a:gd name="connsiteY15" fmla="*/ 3053765 h 3053765"/>
              <a:gd name="connsiteX16" fmla="*/ 0 w 6612380"/>
              <a:gd name="connsiteY16" fmla="*/ 2544794 h 3053765"/>
              <a:gd name="connsiteX17" fmla="*/ 0 w 6612380"/>
              <a:gd name="connsiteY17" fmla="*/ 2544804 h 3053765"/>
              <a:gd name="connsiteX18" fmla="*/ 0 w 6612380"/>
              <a:gd name="connsiteY18" fmla="*/ 1781363 h 3053765"/>
              <a:gd name="connsiteX19" fmla="*/ 0 w 6612380"/>
              <a:gd name="connsiteY19" fmla="*/ 1781363 h 3053765"/>
              <a:gd name="connsiteX20" fmla="*/ 0 w 6612380"/>
              <a:gd name="connsiteY20" fmla="*/ 508971 h 3053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12380" h="3053765" fill="none" extrusionOk="0">
                <a:moveTo>
                  <a:pt x="0" y="508971"/>
                </a:moveTo>
                <a:cubicBezTo>
                  <a:pt x="-13353" y="219724"/>
                  <a:pt x="234706" y="10546"/>
                  <a:pt x="508971" y="0"/>
                </a:cubicBezTo>
                <a:cubicBezTo>
                  <a:pt x="985408" y="-117130"/>
                  <a:pt x="2306321" y="123459"/>
                  <a:pt x="3857222" y="0"/>
                </a:cubicBezTo>
                <a:lnTo>
                  <a:pt x="3857222" y="0"/>
                </a:lnTo>
                <a:cubicBezTo>
                  <a:pt x="4170251" y="-29816"/>
                  <a:pt x="4691479" y="118889"/>
                  <a:pt x="5510317" y="0"/>
                </a:cubicBezTo>
                <a:cubicBezTo>
                  <a:pt x="5643405" y="-14942"/>
                  <a:pt x="5924254" y="49142"/>
                  <a:pt x="6103409" y="0"/>
                </a:cubicBezTo>
                <a:cubicBezTo>
                  <a:pt x="6392090" y="-1845"/>
                  <a:pt x="6612121" y="259497"/>
                  <a:pt x="6612380" y="508971"/>
                </a:cubicBezTo>
                <a:cubicBezTo>
                  <a:pt x="6578561" y="738394"/>
                  <a:pt x="6649751" y="1367945"/>
                  <a:pt x="6612380" y="1781363"/>
                </a:cubicBezTo>
                <a:lnTo>
                  <a:pt x="6612380" y="1781363"/>
                </a:lnTo>
                <a:cubicBezTo>
                  <a:pt x="6574217" y="1931520"/>
                  <a:pt x="6664458" y="2191631"/>
                  <a:pt x="6612380" y="2544804"/>
                </a:cubicBezTo>
                <a:cubicBezTo>
                  <a:pt x="6612379" y="2544800"/>
                  <a:pt x="6612380" y="2544795"/>
                  <a:pt x="6612380" y="2544794"/>
                </a:cubicBezTo>
                <a:cubicBezTo>
                  <a:pt x="6601360" y="2797880"/>
                  <a:pt x="6404951" y="3031916"/>
                  <a:pt x="6103409" y="3053765"/>
                </a:cubicBezTo>
                <a:cubicBezTo>
                  <a:pt x="5853724" y="3060545"/>
                  <a:pt x="5749540" y="3040402"/>
                  <a:pt x="5510317" y="3053765"/>
                </a:cubicBezTo>
                <a:cubicBezTo>
                  <a:pt x="5667939" y="3238496"/>
                  <a:pt x="6482636" y="3567987"/>
                  <a:pt x="6875817" y="3709866"/>
                </a:cubicBezTo>
                <a:cubicBezTo>
                  <a:pt x="5378588" y="3373368"/>
                  <a:pt x="4585155" y="3039225"/>
                  <a:pt x="3857222" y="3053765"/>
                </a:cubicBezTo>
                <a:cubicBezTo>
                  <a:pt x="2515472" y="3047221"/>
                  <a:pt x="961672" y="2977472"/>
                  <a:pt x="508971" y="3053765"/>
                </a:cubicBezTo>
                <a:cubicBezTo>
                  <a:pt x="239074" y="3009319"/>
                  <a:pt x="14302" y="2853328"/>
                  <a:pt x="0" y="2544794"/>
                </a:cubicBezTo>
                <a:cubicBezTo>
                  <a:pt x="1" y="2544796"/>
                  <a:pt x="-1" y="2544799"/>
                  <a:pt x="0" y="2544804"/>
                </a:cubicBezTo>
                <a:cubicBezTo>
                  <a:pt x="23741" y="2170051"/>
                  <a:pt x="57821" y="2024471"/>
                  <a:pt x="0" y="1781363"/>
                </a:cubicBezTo>
                <a:lnTo>
                  <a:pt x="0" y="1781363"/>
                </a:lnTo>
                <a:cubicBezTo>
                  <a:pt x="-31766" y="1620166"/>
                  <a:pt x="40685" y="774447"/>
                  <a:pt x="0" y="508971"/>
                </a:cubicBezTo>
                <a:close/>
              </a:path>
              <a:path w="6612380" h="3053765" stroke="0" extrusionOk="0">
                <a:moveTo>
                  <a:pt x="0" y="508971"/>
                </a:moveTo>
                <a:cubicBezTo>
                  <a:pt x="-12040" y="248463"/>
                  <a:pt x="258672" y="-20828"/>
                  <a:pt x="508971" y="0"/>
                </a:cubicBezTo>
                <a:cubicBezTo>
                  <a:pt x="1048957" y="157056"/>
                  <a:pt x="3154348" y="-26874"/>
                  <a:pt x="3857222" y="0"/>
                </a:cubicBezTo>
                <a:lnTo>
                  <a:pt x="3857222" y="0"/>
                </a:lnTo>
                <a:cubicBezTo>
                  <a:pt x="4511749" y="100134"/>
                  <a:pt x="5042093" y="-64489"/>
                  <a:pt x="5510317" y="0"/>
                </a:cubicBezTo>
                <a:cubicBezTo>
                  <a:pt x="5756122" y="43039"/>
                  <a:pt x="5889709" y="-14298"/>
                  <a:pt x="6103409" y="0"/>
                </a:cubicBezTo>
                <a:cubicBezTo>
                  <a:pt x="6369732" y="-34823"/>
                  <a:pt x="6646224" y="201638"/>
                  <a:pt x="6612380" y="508971"/>
                </a:cubicBezTo>
                <a:cubicBezTo>
                  <a:pt x="6668133" y="1092714"/>
                  <a:pt x="6702528" y="1463754"/>
                  <a:pt x="6612380" y="1781363"/>
                </a:cubicBezTo>
                <a:lnTo>
                  <a:pt x="6612380" y="1781363"/>
                </a:lnTo>
                <a:cubicBezTo>
                  <a:pt x="6606618" y="2017715"/>
                  <a:pt x="6595862" y="2325033"/>
                  <a:pt x="6612380" y="2544804"/>
                </a:cubicBezTo>
                <a:cubicBezTo>
                  <a:pt x="6612381" y="2544802"/>
                  <a:pt x="6612380" y="2544798"/>
                  <a:pt x="6612380" y="2544794"/>
                </a:cubicBezTo>
                <a:cubicBezTo>
                  <a:pt x="6614620" y="2807415"/>
                  <a:pt x="6403653" y="3053143"/>
                  <a:pt x="6103409" y="3053765"/>
                </a:cubicBezTo>
                <a:cubicBezTo>
                  <a:pt x="5849173" y="3049535"/>
                  <a:pt x="5780537" y="3043057"/>
                  <a:pt x="5510317" y="3053765"/>
                </a:cubicBezTo>
                <a:cubicBezTo>
                  <a:pt x="5922012" y="3269962"/>
                  <a:pt x="6205637" y="3455077"/>
                  <a:pt x="6875817" y="3709866"/>
                </a:cubicBezTo>
                <a:cubicBezTo>
                  <a:pt x="5722330" y="3434994"/>
                  <a:pt x="4196427" y="3270101"/>
                  <a:pt x="3857222" y="3053765"/>
                </a:cubicBezTo>
                <a:cubicBezTo>
                  <a:pt x="2678486" y="3198960"/>
                  <a:pt x="1895707" y="2904591"/>
                  <a:pt x="508971" y="3053765"/>
                </a:cubicBezTo>
                <a:cubicBezTo>
                  <a:pt x="204006" y="3037575"/>
                  <a:pt x="7098" y="2798979"/>
                  <a:pt x="0" y="2544794"/>
                </a:cubicBezTo>
                <a:cubicBezTo>
                  <a:pt x="-1" y="2544798"/>
                  <a:pt x="0" y="2544800"/>
                  <a:pt x="0" y="2544804"/>
                </a:cubicBezTo>
                <a:cubicBezTo>
                  <a:pt x="-34485" y="2227107"/>
                  <a:pt x="-38915" y="1902028"/>
                  <a:pt x="0" y="1781363"/>
                </a:cubicBezTo>
                <a:lnTo>
                  <a:pt x="0" y="1781363"/>
                </a:lnTo>
                <a:cubicBezTo>
                  <a:pt x="-16168" y="1151504"/>
                  <a:pt x="-25804" y="865750"/>
                  <a:pt x="0" y="508971"/>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xmln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3B536E">
                    <a:lumMod val="25000"/>
                  </a:srgbClr>
                </a:solidFill>
                <a:latin typeface="Calibri" panose="020F0502020204030204" pitchFamily="34" charset="0"/>
                <a:cs typeface="Calibri" panose="020F0502020204030204" pitchFamily="34" charset="0"/>
                <a:sym typeface="Arial"/>
              </a:rPr>
              <a:t>Trong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bài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đọc</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Nhà</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phát</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minh</a:t>
            </a:r>
            <a:r>
              <a:rPr lang="en-US" sz="4800" b="1" i="1" kern="0" dirty="0">
                <a:solidFill>
                  <a:srgbClr val="3B536E">
                    <a:lumMod val="25000"/>
                  </a:srgbClr>
                </a:solidFill>
                <a:latin typeface="Calibri" panose="020F0502020204030204" pitchFamily="34" charset="0"/>
                <a:cs typeface="Calibri" panose="020F0502020204030204" pitchFamily="34" charset="0"/>
                <a:sym typeface="Arial"/>
              </a:rPr>
              <a:t> 6 </a:t>
            </a:r>
            <a:r>
              <a:rPr lang="en-US" sz="4800" b="1" i="1" kern="0" dirty="0" err="1">
                <a:solidFill>
                  <a:srgbClr val="3B536E">
                    <a:lumMod val="25000"/>
                  </a:srgbClr>
                </a:solidFill>
                <a:latin typeface="Calibri" panose="020F0502020204030204" pitchFamily="34" charset="0"/>
                <a:cs typeface="Calibri" panose="020F0502020204030204" pitchFamily="34" charset="0"/>
                <a:sym typeface="Arial"/>
              </a:rPr>
              <a:t>tuổi</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có</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từ</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nào</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em</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chưa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hiểu</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r>
              <a:rPr lang="en-US" sz="4800" kern="0" dirty="0" err="1">
                <a:solidFill>
                  <a:srgbClr val="3B536E">
                    <a:lumMod val="25000"/>
                  </a:srgbClr>
                </a:solidFill>
                <a:latin typeface="Calibri" panose="020F0502020204030204" pitchFamily="34" charset="0"/>
                <a:cs typeface="Calibri" panose="020F0502020204030204" pitchFamily="34" charset="0"/>
                <a:sym typeface="Arial"/>
              </a:rPr>
              <a:t>nghĩa</a:t>
            </a:r>
            <a:r>
              <a:rPr lang="en-US" sz="4800" kern="0" dirty="0">
                <a:solidFill>
                  <a:srgbClr val="3B536E">
                    <a:lumMod val="25000"/>
                  </a:srgbClr>
                </a:solidFill>
                <a:latin typeface="Calibri" panose="020F0502020204030204" pitchFamily="34" charset="0"/>
                <a:cs typeface="Calibri" panose="020F0502020204030204" pitchFamily="34" charset="0"/>
                <a:sym typeface="Arial"/>
              </a:rPr>
              <a:t>? </a:t>
            </a:r>
            <a:endParaRPr lang="vi-VN" sz="4800" kern="0" dirty="0">
              <a:solidFill>
                <a:srgbClr val="3B536E">
                  <a:lumMod val="25000"/>
                </a:srgbClr>
              </a:solidFill>
              <a:latin typeface="Calibri" panose="020F0502020204030204" pitchFamily="34" charset="0"/>
              <a:cs typeface="Calibri" panose="020F0502020204030204" pitchFamily="34" charset="0"/>
              <a:sym typeface="Arial"/>
            </a:endParaRPr>
          </a:p>
          <a:p>
            <a:pPr algn="ctr" defTabSz="1219170">
              <a:buClr>
                <a:srgbClr val="000000"/>
              </a:buClr>
            </a:pPr>
            <a:endParaRPr lang="vi-VN" sz="1867" kern="0" dirty="0">
              <a:solidFill>
                <a:srgbClr val="FFFFFF"/>
              </a:solidFill>
              <a:latin typeface="Calibri" panose="020F0502020204030204" pitchFamily="34" charset="0"/>
              <a:cs typeface="Calibri" panose="020F0502020204030204" pitchFamily="34" charset="0"/>
              <a:sym typeface="Arial"/>
            </a:endParaRPr>
          </a:p>
        </p:txBody>
      </p:sp>
      <p:sp>
        <p:nvSpPr>
          <p:cNvPr id="77" name="Rectangle: Rounded Corners 9">
            <a:extLst>
              <a:ext uri="{FF2B5EF4-FFF2-40B4-BE49-F238E27FC236}">
                <a16:creationId xmlns:a16="http://schemas.microsoft.com/office/drawing/2014/main" xmlns="" id="{9836D698-E41A-4C50-9B76-D56D5B7BE411}"/>
              </a:ext>
            </a:extLst>
          </p:cNvPr>
          <p:cNvSpPr/>
          <p:nvPr/>
        </p:nvSpPr>
        <p:spPr>
          <a:xfrm>
            <a:off x="2693862" y="203443"/>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Giải</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thích</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khó</a:t>
            </a:r>
            <a:r>
              <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hiểu</a:t>
            </a:r>
            <a:endParaRPr lang="en-US" sz="4800" b="1" kern="0" dirty="0">
              <a:ln w="9525">
                <a:solidFill>
                  <a:srgbClr val="FFFFFF"/>
                </a:solidFill>
                <a:prstDash val="solid"/>
              </a:ln>
              <a:solidFill>
                <a:srgbClr val="17253A">
                  <a:lumMod val="75000"/>
                  <a:lumOff val="25000"/>
                </a:srgbClr>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xmlns=""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algn="just" defTabSz="1219170">
              <a:spcAft>
                <a:spcPts val="1600"/>
              </a:spcAft>
              <a:buClr>
                <a:srgbClr val="000000"/>
              </a:buClr>
            </a:pP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a:t>
            </a:r>
            <a:r>
              <a:rPr lang="en-US" sz="4800" b="1"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tộc</a:t>
            </a: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tập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hợp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gồm</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nhiều</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đình</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có</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cùng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huyết</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thống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xmlns=""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1026" name="Picture 2" descr="5 gia tộc quyền lực nhất đang âm thầm kiểm soát cả thế giới">
            <a:extLst>
              <a:ext uri="{FF2B5EF4-FFF2-40B4-BE49-F238E27FC236}">
                <a16:creationId xmlns:a16="http://schemas.microsoft.com/office/drawing/2014/main" xmlns="" id="{7A349B4D-D6DB-E9A1-A04A-01893A79A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9765" y="1404938"/>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9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xmlns=""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076BCE56-6F40-4D30-AC1F-975811A9ECF7}"/>
              </a:ext>
            </a:extLst>
          </p:cNvPr>
          <p:cNvSpPr/>
          <p:nvPr/>
        </p:nvSpPr>
        <p:spPr>
          <a:xfrm>
            <a:off x="2122333" y="4926281"/>
            <a:ext cx="9956253" cy="1846659"/>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2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Giải thưởng Nô-ben: </a:t>
            </a:r>
            <a:r>
              <a:rPr lang="vi-VN" sz="2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giải thưởng quốc tế mang tên nhà khoa học Nô-ben, được trao thưởng hằng năm (bắt đầu từ năm 1901) cho những cá nhân đạt thành tích xuất sắc trong các lĩnh vực vật lí, hoá học, y học, văn học, kinh tế và hoà bình.</a:t>
            </a:r>
            <a:endParaRPr kumimoji="0" lang="en-US" sz="28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xmlns=""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2050" name="Picture 2" descr="Điểm lại những thông tin thú vị về giải thưởng Nobel danh giá | Khoa học |  Vietnam+ (VietnamPlus)">
            <a:extLst>
              <a:ext uri="{FF2B5EF4-FFF2-40B4-BE49-F238E27FC236}">
                <a16:creationId xmlns:a16="http://schemas.microsoft.com/office/drawing/2014/main" xmlns="" id="{203B3423-11E5-8AB0-AD0F-08813E224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740" y="1357812"/>
            <a:ext cx="5337988" cy="356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0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xmlns=""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076BCE56-6F40-4D30-AC1F-975811A9ECF7}"/>
              </a:ext>
            </a:extLst>
          </p:cNvPr>
          <p:cNvSpPr/>
          <p:nvPr/>
        </p:nvSpPr>
        <p:spPr>
          <a:xfrm>
            <a:off x="2101068" y="5043080"/>
            <a:ext cx="9275769" cy="1538883"/>
          </a:xfrm>
          <a:prstGeom prst="rect">
            <a:avLst/>
          </a:prstGeom>
          <a:noFill/>
        </p:spPr>
        <p:txBody>
          <a:bodyPr wrap="square" lIns="121920" tIns="60960" rIns="121920" bIns="60960">
            <a:spAutoFit/>
          </a:bodyPr>
          <a:lstStyle/>
          <a:p>
            <a:pPr algn="just" defTabSz="1219170">
              <a:spcAft>
                <a:spcPts val="1600"/>
              </a:spcAft>
              <a:buClr>
                <a:srgbClr val="000000"/>
              </a:buClr>
            </a:pPr>
            <a:r>
              <a:rPr lang="vi-VN"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Giáo sư: </a:t>
            </a:r>
            <a:r>
              <a:rPr lang="vi-VN" sz="44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chức danh khoa học cao nhất ở trường đại học, viện nghiên cứu,...</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xmlns=""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3074" name="Picture 2" descr="Théorie de la relativité générale : comment Albert Einstein avait tout  compris il y a un peu">
            <a:extLst>
              <a:ext uri="{FF2B5EF4-FFF2-40B4-BE49-F238E27FC236}">
                <a16:creationId xmlns:a16="http://schemas.microsoft.com/office/drawing/2014/main" xmlns="" id="{25255D81-E706-5756-AE66-9BADF728F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10" y="1264618"/>
            <a:ext cx="5305648" cy="378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5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xmlns=""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076BCE56-6F40-4D30-AC1F-975811A9ECF7}"/>
              </a:ext>
            </a:extLst>
          </p:cNvPr>
          <p:cNvSpPr/>
          <p:nvPr/>
        </p:nvSpPr>
        <p:spPr>
          <a:xfrm>
            <a:off x="2101068" y="5043080"/>
            <a:ext cx="9275769" cy="1785104"/>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36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Thí nghiệm: </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tạo ra một hiện tượng, m</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ộ</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 sự biến đổi nào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đó</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trong</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điều kiện xác định để nghiên cứu, kiểm tra hay chứng minh.</a:t>
            </a:r>
            <a:endParaRPr kumimoji="0" lang="en-US" sz="36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xmlns=""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4098" name="Picture 2" descr="Thiết kế phòng thí nghiệm vi sinh">
            <a:extLst>
              <a:ext uri="{FF2B5EF4-FFF2-40B4-BE49-F238E27FC236}">
                <a16:creationId xmlns:a16="http://schemas.microsoft.com/office/drawing/2014/main" xmlns="" id="{602C989D-4F93-44AE-5619-D7DB36EB1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823" y="1407927"/>
            <a:ext cx="5743001" cy="358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94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xmlns=""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nhân:</a:t>
            </a:r>
            <a:r>
              <a:rPr lang="en-US"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Người giúp việc theo cách gọi ngày xưa. </a:t>
            </a:r>
            <a:endParaRPr kumimoji="0" lang="en-US" sz="40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xmlns=""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xmlns="" id="{FF7369C0-72BD-6220-2A09-FFF0EE4CB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78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xmlns=""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3" name="Group 2">
            <a:extLst>
              <a:ext uri="{FF2B5EF4-FFF2-40B4-BE49-F238E27FC236}">
                <a16:creationId xmlns:a16="http://schemas.microsoft.com/office/drawing/2014/main" xmlns="" id="{54191F86-01DB-4E2C-A9D8-6F951AC8AC0F}"/>
              </a:ext>
            </a:extLst>
          </p:cNvPr>
          <p:cNvGrpSpPr/>
          <p:nvPr/>
        </p:nvGrpSpPr>
        <p:grpSpPr>
          <a:xfrm>
            <a:off x="1356432" y="1190847"/>
            <a:ext cx="8939680" cy="1672209"/>
            <a:chOff x="1017324" y="893136"/>
            <a:chExt cx="6704760" cy="1254158"/>
          </a:xfrm>
        </p:grpSpPr>
        <p:sp>
          <p:nvSpPr>
            <p:cNvPr id="83" name="Rectangle: Rounded Corners 25">
              <a:extLst>
                <a:ext uri="{FF2B5EF4-FFF2-40B4-BE49-F238E27FC236}">
                  <a16:creationId xmlns:a16="http://schemas.microsoft.com/office/drawing/2014/main" xmlns="" id="{6FE3B38A-D7AF-0081-FAB4-E522EE635B16}"/>
                </a:ext>
              </a:extLst>
            </p:cNvPr>
            <p:cNvSpPr/>
            <p:nvPr/>
          </p:nvSpPr>
          <p:spPr>
            <a:xfrm>
              <a:off x="1017324" y="893136"/>
              <a:ext cx="6704760" cy="1254158"/>
            </a:xfrm>
            <a:custGeom>
              <a:avLst/>
              <a:gdLst>
                <a:gd name="connsiteX0" fmla="*/ 0 w 6704760"/>
                <a:gd name="connsiteY0" fmla="*/ 75864 h 1254158"/>
                <a:gd name="connsiteX1" fmla="*/ 75864 w 6704760"/>
                <a:gd name="connsiteY1" fmla="*/ 0 h 1254158"/>
                <a:gd name="connsiteX2" fmla="*/ 534576 w 6704760"/>
                <a:gd name="connsiteY2" fmla="*/ 0 h 1254158"/>
                <a:gd name="connsiteX3" fmla="*/ 1058819 w 6704760"/>
                <a:gd name="connsiteY3" fmla="*/ 0 h 1254158"/>
                <a:gd name="connsiteX4" fmla="*/ 1845183 w 6704760"/>
                <a:gd name="connsiteY4" fmla="*/ 0 h 1254158"/>
                <a:gd name="connsiteX5" fmla="*/ 2303895 w 6704760"/>
                <a:gd name="connsiteY5" fmla="*/ 0 h 1254158"/>
                <a:gd name="connsiteX6" fmla="*/ 2762607 w 6704760"/>
                <a:gd name="connsiteY6" fmla="*/ 0 h 1254158"/>
                <a:gd name="connsiteX7" fmla="*/ 3221319 w 6704760"/>
                <a:gd name="connsiteY7" fmla="*/ 0 h 1254158"/>
                <a:gd name="connsiteX8" fmla="*/ 3876623 w 6704760"/>
                <a:gd name="connsiteY8" fmla="*/ 0 h 1254158"/>
                <a:gd name="connsiteX9" fmla="*/ 4531926 w 6704760"/>
                <a:gd name="connsiteY9" fmla="*/ 0 h 1254158"/>
                <a:gd name="connsiteX10" fmla="*/ 5187229 w 6704760"/>
                <a:gd name="connsiteY10" fmla="*/ 0 h 1254158"/>
                <a:gd name="connsiteX11" fmla="*/ 5973593 w 6704760"/>
                <a:gd name="connsiteY11" fmla="*/ 0 h 1254158"/>
                <a:gd name="connsiteX12" fmla="*/ 6628896 w 6704760"/>
                <a:gd name="connsiteY12" fmla="*/ 0 h 1254158"/>
                <a:gd name="connsiteX13" fmla="*/ 6704760 w 6704760"/>
                <a:gd name="connsiteY13" fmla="*/ 75864 h 1254158"/>
                <a:gd name="connsiteX14" fmla="*/ 6704760 w 6704760"/>
                <a:gd name="connsiteY14" fmla="*/ 605030 h 1254158"/>
                <a:gd name="connsiteX15" fmla="*/ 6704760 w 6704760"/>
                <a:gd name="connsiteY15" fmla="*/ 1178294 h 1254158"/>
                <a:gd name="connsiteX16" fmla="*/ 6628896 w 6704760"/>
                <a:gd name="connsiteY16" fmla="*/ 1254158 h 1254158"/>
                <a:gd name="connsiteX17" fmla="*/ 6104653 w 6704760"/>
                <a:gd name="connsiteY17" fmla="*/ 1254158 h 1254158"/>
                <a:gd name="connsiteX18" fmla="*/ 5580411 w 6704760"/>
                <a:gd name="connsiteY18" fmla="*/ 1254158 h 1254158"/>
                <a:gd name="connsiteX19" fmla="*/ 5121699 w 6704760"/>
                <a:gd name="connsiteY19" fmla="*/ 1254158 h 1254158"/>
                <a:gd name="connsiteX20" fmla="*/ 4335335 w 6704760"/>
                <a:gd name="connsiteY20" fmla="*/ 1254158 h 1254158"/>
                <a:gd name="connsiteX21" fmla="*/ 3680032 w 6704760"/>
                <a:gd name="connsiteY21" fmla="*/ 1254158 h 1254158"/>
                <a:gd name="connsiteX22" fmla="*/ 3090259 w 6704760"/>
                <a:gd name="connsiteY22" fmla="*/ 1254158 h 1254158"/>
                <a:gd name="connsiteX23" fmla="*/ 2369425 w 6704760"/>
                <a:gd name="connsiteY23" fmla="*/ 1254158 h 1254158"/>
                <a:gd name="connsiteX24" fmla="*/ 1714122 w 6704760"/>
                <a:gd name="connsiteY24" fmla="*/ 1254158 h 1254158"/>
                <a:gd name="connsiteX25" fmla="*/ 1124349 w 6704760"/>
                <a:gd name="connsiteY25" fmla="*/ 1254158 h 1254158"/>
                <a:gd name="connsiteX26" fmla="*/ 665637 w 6704760"/>
                <a:gd name="connsiteY26" fmla="*/ 1254158 h 1254158"/>
                <a:gd name="connsiteX27" fmla="*/ 75864 w 6704760"/>
                <a:gd name="connsiteY27" fmla="*/ 1254158 h 1254158"/>
                <a:gd name="connsiteX28" fmla="*/ 0 w 6704760"/>
                <a:gd name="connsiteY28" fmla="*/ 1178294 h 1254158"/>
                <a:gd name="connsiteX29" fmla="*/ 0 w 6704760"/>
                <a:gd name="connsiteY29" fmla="*/ 649128 h 1254158"/>
                <a:gd name="connsiteX30" fmla="*/ 0 w 6704760"/>
                <a:gd name="connsiteY30" fmla="*/ 75864 h 12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04760" h="1254158" fill="none" extrusionOk="0">
                  <a:moveTo>
                    <a:pt x="0" y="75864"/>
                  </a:moveTo>
                  <a:cubicBezTo>
                    <a:pt x="-597" y="38828"/>
                    <a:pt x="32093" y="-2072"/>
                    <a:pt x="75864" y="0"/>
                  </a:cubicBezTo>
                  <a:cubicBezTo>
                    <a:pt x="302083" y="-11020"/>
                    <a:pt x="349253" y="-1865"/>
                    <a:pt x="534576" y="0"/>
                  </a:cubicBezTo>
                  <a:cubicBezTo>
                    <a:pt x="719899" y="1865"/>
                    <a:pt x="811400" y="-13253"/>
                    <a:pt x="1058819" y="0"/>
                  </a:cubicBezTo>
                  <a:cubicBezTo>
                    <a:pt x="1306238" y="13253"/>
                    <a:pt x="1661497" y="31637"/>
                    <a:pt x="1845183" y="0"/>
                  </a:cubicBezTo>
                  <a:cubicBezTo>
                    <a:pt x="2028869" y="-31637"/>
                    <a:pt x="2092305" y="21127"/>
                    <a:pt x="2303895" y="0"/>
                  </a:cubicBezTo>
                  <a:cubicBezTo>
                    <a:pt x="2515485" y="-21127"/>
                    <a:pt x="2552059" y="14794"/>
                    <a:pt x="2762607" y="0"/>
                  </a:cubicBezTo>
                  <a:cubicBezTo>
                    <a:pt x="2973155" y="-14794"/>
                    <a:pt x="3046016" y="-13760"/>
                    <a:pt x="3221319" y="0"/>
                  </a:cubicBezTo>
                  <a:cubicBezTo>
                    <a:pt x="3396622" y="13760"/>
                    <a:pt x="3639799" y="20021"/>
                    <a:pt x="3876623" y="0"/>
                  </a:cubicBezTo>
                  <a:cubicBezTo>
                    <a:pt x="4113447" y="-20021"/>
                    <a:pt x="4253037" y="19597"/>
                    <a:pt x="4531926" y="0"/>
                  </a:cubicBezTo>
                  <a:cubicBezTo>
                    <a:pt x="4810815" y="-19597"/>
                    <a:pt x="4886307" y="8194"/>
                    <a:pt x="5187229" y="0"/>
                  </a:cubicBezTo>
                  <a:cubicBezTo>
                    <a:pt x="5488151" y="-8194"/>
                    <a:pt x="5621632" y="17823"/>
                    <a:pt x="5973593" y="0"/>
                  </a:cubicBezTo>
                  <a:cubicBezTo>
                    <a:pt x="6325554" y="-17823"/>
                    <a:pt x="6465404" y="9330"/>
                    <a:pt x="6628896" y="0"/>
                  </a:cubicBezTo>
                  <a:cubicBezTo>
                    <a:pt x="6676359" y="245"/>
                    <a:pt x="6703208" y="36642"/>
                    <a:pt x="6704760" y="75864"/>
                  </a:cubicBezTo>
                  <a:cubicBezTo>
                    <a:pt x="6686458" y="218941"/>
                    <a:pt x="6691227" y="405206"/>
                    <a:pt x="6704760" y="605030"/>
                  </a:cubicBezTo>
                  <a:cubicBezTo>
                    <a:pt x="6718293" y="804854"/>
                    <a:pt x="6695824" y="917469"/>
                    <a:pt x="6704760" y="1178294"/>
                  </a:cubicBezTo>
                  <a:cubicBezTo>
                    <a:pt x="6697717" y="1217962"/>
                    <a:pt x="6666633" y="1245806"/>
                    <a:pt x="6628896" y="1254158"/>
                  </a:cubicBezTo>
                  <a:cubicBezTo>
                    <a:pt x="6483363" y="1251304"/>
                    <a:pt x="6299708" y="1266859"/>
                    <a:pt x="6104653" y="1254158"/>
                  </a:cubicBezTo>
                  <a:cubicBezTo>
                    <a:pt x="5909598" y="1241457"/>
                    <a:pt x="5793155" y="1251482"/>
                    <a:pt x="5580411" y="1254158"/>
                  </a:cubicBezTo>
                  <a:cubicBezTo>
                    <a:pt x="5367667" y="1256834"/>
                    <a:pt x="5250215" y="1260816"/>
                    <a:pt x="5121699" y="1254158"/>
                  </a:cubicBezTo>
                  <a:cubicBezTo>
                    <a:pt x="4993183" y="1247500"/>
                    <a:pt x="4558924" y="1258593"/>
                    <a:pt x="4335335" y="1254158"/>
                  </a:cubicBezTo>
                  <a:cubicBezTo>
                    <a:pt x="4111746" y="1249723"/>
                    <a:pt x="3928339" y="1263545"/>
                    <a:pt x="3680032" y="1254158"/>
                  </a:cubicBezTo>
                  <a:cubicBezTo>
                    <a:pt x="3431725" y="1244771"/>
                    <a:pt x="3272530" y="1232568"/>
                    <a:pt x="3090259" y="1254158"/>
                  </a:cubicBezTo>
                  <a:cubicBezTo>
                    <a:pt x="2907988" y="1275748"/>
                    <a:pt x="2604183" y="1262443"/>
                    <a:pt x="2369425" y="1254158"/>
                  </a:cubicBezTo>
                  <a:cubicBezTo>
                    <a:pt x="2134667" y="1245873"/>
                    <a:pt x="2024409" y="1271563"/>
                    <a:pt x="1714122" y="1254158"/>
                  </a:cubicBezTo>
                  <a:cubicBezTo>
                    <a:pt x="1403835" y="1236753"/>
                    <a:pt x="1314441" y="1228529"/>
                    <a:pt x="1124349" y="1254158"/>
                  </a:cubicBezTo>
                  <a:cubicBezTo>
                    <a:pt x="934257" y="1279787"/>
                    <a:pt x="882628" y="1264482"/>
                    <a:pt x="665637" y="1254158"/>
                  </a:cubicBezTo>
                  <a:cubicBezTo>
                    <a:pt x="448646" y="1243834"/>
                    <a:pt x="250361" y="1264719"/>
                    <a:pt x="75864" y="1254158"/>
                  </a:cubicBezTo>
                  <a:cubicBezTo>
                    <a:pt x="33802" y="1255328"/>
                    <a:pt x="7191" y="1221806"/>
                    <a:pt x="0" y="1178294"/>
                  </a:cubicBezTo>
                  <a:cubicBezTo>
                    <a:pt x="3731" y="950026"/>
                    <a:pt x="2425" y="880493"/>
                    <a:pt x="0" y="649128"/>
                  </a:cubicBezTo>
                  <a:cubicBezTo>
                    <a:pt x="-2425" y="417763"/>
                    <a:pt x="-27550" y="329513"/>
                    <a:pt x="0" y="75864"/>
                  </a:cubicBezTo>
                  <a:close/>
                </a:path>
                <a:path w="6704760" h="1254158" stroke="0" extrusionOk="0">
                  <a:moveTo>
                    <a:pt x="0" y="75864"/>
                  </a:moveTo>
                  <a:cubicBezTo>
                    <a:pt x="43" y="35265"/>
                    <a:pt x="38718" y="8494"/>
                    <a:pt x="75864" y="0"/>
                  </a:cubicBezTo>
                  <a:cubicBezTo>
                    <a:pt x="386285" y="24375"/>
                    <a:pt x="554143" y="13666"/>
                    <a:pt x="796698" y="0"/>
                  </a:cubicBezTo>
                  <a:cubicBezTo>
                    <a:pt x="1039253" y="-13666"/>
                    <a:pt x="1119494" y="22924"/>
                    <a:pt x="1320940" y="0"/>
                  </a:cubicBezTo>
                  <a:cubicBezTo>
                    <a:pt x="1522386" y="-22924"/>
                    <a:pt x="1697758" y="-13436"/>
                    <a:pt x="1845183" y="0"/>
                  </a:cubicBezTo>
                  <a:cubicBezTo>
                    <a:pt x="1992608" y="13436"/>
                    <a:pt x="2266424" y="-19314"/>
                    <a:pt x="2566016" y="0"/>
                  </a:cubicBezTo>
                  <a:cubicBezTo>
                    <a:pt x="2865608" y="19314"/>
                    <a:pt x="2921837" y="3500"/>
                    <a:pt x="3155789" y="0"/>
                  </a:cubicBezTo>
                  <a:cubicBezTo>
                    <a:pt x="3389741" y="-3500"/>
                    <a:pt x="3576308" y="-31230"/>
                    <a:pt x="3942153" y="0"/>
                  </a:cubicBezTo>
                  <a:cubicBezTo>
                    <a:pt x="4307998" y="31230"/>
                    <a:pt x="4443608" y="23552"/>
                    <a:pt x="4728517" y="0"/>
                  </a:cubicBezTo>
                  <a:cubicBezTo>
                    <a:pt x="5013426" y="-23552"/>
                    <a:pt x="5097404" y="-18213"/>
                    <a:pt x="5449350" y="0"/>
                  </a:cubicBezTo>
                  <a:cubicBezTo>
                    <a:pt x="5801296" y="18213"/>
                    <a:pt x="5835233" y="10739"/>
                    <a:pt x="5973593" y="0"/>
                  </a:cubicBezTo>
                  <a:cubicBezTo>
                    <a:pt x="6111953" y="-10739"/>
                    <a:pt x="6426884" y="-1458"/>
                    <a:pt x="6628896" y="0"/>
                  </a:cubicBezTo>
                  <a:cubicBezTo>
                    <a:pt x="6670951" y="-1019"/>
                    <a:pt x="6711179" y="35307"/>
                    <a:pt x="6704760" y="75864"/>
                  </a:cubicBezTo>
                  <a:cubicBezTo>
                    <a:pt x="6685035" y="318574"/>
                    <a:pt x="6687497" y="463128"/>
                    <a:pt x="6704760" y="605030"/>
                  </a:cubicBezTo>
                  <a:cubicBezTo>
                    <a:pt x="6722023" y="746932"/>
                    <a:pt x="6731327" y="961155"/>
                    <a:pt x="6704760" y="1178294"/>
                  </a:cubicBezTo>
                  <a:cubicBezTo>
                    <a:pt x="6710561" y="1218498"/>
                    <a:pt x="6670869" y="1255412"/>
                    <a:pt x="6628896" y="1254158"/>
                  </a:cubicBezTo>
                  <a:cubicBezTo>
                    <a:pt x="6276755" y="1285409"/>
                    <a:pt x="6191904" y="1272422"/>
                    <a:pt x="5842532" y="1254158"/>
                  </a:cubicBezTo>
                  <a:cubicBezTo>
                    <a:pt x="5493160" y="1235894"/>
                    <a:pt x="5521800" y="1232869"/>
                    <a:pt x="5252759" y="1254158"/>
                  </a:cubicBezTo>
                  <a:cubicBezTo>
                    <a:pt x="4983718" y="1275447"/>
                    <a:pt x="4701021" y="1232340"/>
                    <a:pt x="4466395" y="1254158"/>
                  </a:cubicBezTo>
                  <a:cubicBezTo>
                    <a:pt x="4231769" y="1275976"/>
                    <a:pt x="4059221" y="1264182"/>
                    <a:pt x="3745562" y="1254158"/>
                  </a:cubicBezTo>
                  <a:cubicBezTo>
                    <a:pt x="3431903" y="1244134"/>
                    <a:pt x="3385791" y="1277036"/>
                    <a:pt x="3155789" y="1254158"/>
                  </a:cubicBezTo>
                  <a:cubicBezTo>
                    <a:pt x="2925787" y="1231280"/>
                    <a:pt x="2849568" y="1258020"/>
                    <a:pt x="2631546" y="1254158"/>
                  </a:cubicBezTo>
                  <a:cubicBezTo>
                    <a:pt x="2413524" y="1250296"/>
                    <a:pt x="2340610" y="1259240"/>
                    <a:pt x="2107304" y="1254158"/>
                  </a:cubicBezTo>
                  <a:cubicBezTo>
                    <a:pt x="1873998" y="1249076"/>
                    <a:pt x="1516024" y="1270958"/>
                    <a:pt x="1320940" y="1254158"/>
                  </a:cubicBezTo>
                  <a:cubicBezTo>
                    <a:pt x="1125856" y="1237358"/>
                    <a:pt x="928183" y="1233355"/>
                    <a:pt x="731167" y="1254158"/>
                  </a:cubicBezTo>
                  <a:cubicBezTo>
                    <a:pt x="534151" y="1274961"/>
                    <a:pt x="240599" y="1264928"/>
                    <a:pt x="75864" y="1254158"/>
                  </a:cubicBezTo>
                  <a:cubicBezTo>
                    <a:pt x="32530" y="1249877"/>
                    <a:pt x="1941" y="1223035"/>
                    <a:pt x="0" y="1178294"/>
                  </a:cubicBezTo>
                  <a:cubicBezTo>
                    <a:pt x="15227" y="1045041"/>
                    <a:pt x="14734" y="825846"/>
                    <a:pt x="0" y="627079"/>
                  </a:cubicBezTo>
                  <a:cubicBezTo>
                    <a:pt x="-14734" y="428313"/>
                    <a:pt x="-19025" y="329960"/>
                    <a:pt x="0" y="758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xmlns="" id="{D3BE4142-E127-4F37-A3E1-86D146308FB5}"/>
                </a:ext>
              </a:extLst>
            </p:cNvPr>
            <p:cNvSpPr/>
            <p:nvPr/>
          </p:nvSpPr>
          <p:spPr>
            <a:xfrm>
              <a:off x="1461790" y="1033752"/>
              <a:ext cx="6256704" cy="1015663"/>
            </a:xfrm>
            <a:prstGeom prst="rect">
              <a:avLst/>
            </a:prstGeom>
            <a:noFill/>
          </p:spPr>
          <p:txBody>
            <a:bodyPr wrap="square" lIns="121920" tIns="60960" rIns="121920" bIns="60960">
              <a:spAutoFit/>
            </a:bodyPr>
            <a:lstStyle/>
            <a:p>
              <a:pPr algn="ctr" defTabSz="1219170">
                <a:buClr>
                  <a:srgbClr val="000000"/>
                </a:buClr>
              </a:pPr>
              <a:r>
                <a:rPr lang="vi-VN" sz="4000" b="1" i="0" dirty="0">
                  <a:solidFill>
                    <a:srgbClr val="000000"/>
                  </a:solidFill>
                  <a:effectLst/>
                  <a:latin typeface="Calibri" panose="020F0502020204030204" pitchFamily="34" charset="0"/>
                  <a:cs typeface="Calibri" panose="020F0502020204030204" pitchFamily="34" charset="0"/>
                </a:rPr>
                <a:t>Điều lạ mà cô bé Ma-ri-a quan sát được khi gia nhân bưng trà lên là gì?</a:t>
              </a:r>
              <a:endParaRPr lang="en-US" sz="4000" b="1" kern="0" dirty="0">
                <a:ln w="0"/>
                <a:solidFill>
                  <a:srgbClr val="FF0000"/>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endParaRPr>
            </a:p>
          </p:txBody>
        </p:sp>
        <p:pic>
          <p:nvPicPr>
            <p:cNvPr id="88" name="Picture 87" descr="Shape&#10;&#10;Description automatically generated">
              <a:extLst>
                <a:ext uri="{FF2B5EF4-FFF2-40B4-BE49-F238E27FC236}">
                  <a16:creationId xmlns:a16="http://schemas.microsoft.com/office/drawing/2014/main" xmlns="" id="{9744B7BD-14AF-96F1-2252-74E3583DE6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653" y="1090450"/>
              <a:ext cx="381505" cy="580868"/>
            </a:xfrm>
            <a:prstGeom prst="rect">
              <a:avLst/>
            </a:prstGeom>
          </p:spPr>
        </p:pic>
      </p:grpSp>
      <p:grpSp>
        <p:nvGrpSpPr>
          <p:cNvPr id="89" name="Group 88">
            <a:extLst>
              <a:ext uri="{FF2B5EF4-FFF2-40B4-BE49-F238E27FC236}">
                <a16:creationId xmlns:a16="http://schemas.microsoft.com/office/drawing/2014/main" xmlns="" id="{BE4DC9B7-F99B-4322-80BE-B5B12EB72EA2}"/>
              </a:ext>
            </a:extLst>
          </p:cNvPr>
          <p:cNvGrpSpPr/>
          <p:nvPr/>
        </p:nvGrpSpPr>
        <p:grpSpPr>
          <a:xfrm>
            <a:off x="554594" y="3039797"/>
            <a:ext cx="11493937" cy="3013142"/>
            <a:chOff x="514770" y="2660156"/>
            <a:chExt cx="8241343" cy="2393412"/>
          </a:xfrm>
          <a:solidFill>
            <a:schemeClr val="tx2">
              <a:lumMod val="20000"/>
              <a:lumOff val="80000"/>
            </a:schemeClr>
          </a:solidFill>
        </p:grpSpPr>
        <p:sp>
          <p:nvSpPr>
            <p:cNvPr id="90" name="Rectangle 89">
              <a:extLst>
                <a:ext uri="{FF2B5EF4-FFF2-40B4-BE49-F238E27FC236}">
                  <a16:creationId xmlns:a16="http://schemas.microsoft.com/office/drawing/2014/main" xmlns="" id="{77E8815B-AF05-41A1-A665-82E28CD3CF7E}"/>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xmlns="" id="{8618A7F9-ED68-47D6-8BD5-C37526A90007}"/>
                </a:ext>
              </a:extLst>
            </p:cNvPr>
            <p:cNvSpPr txBox="1"/>
            <p:nvPr/>
          </p:nvSpPr>
          <p:spPr>
            <a:xfrm>
              <a:off x="605377" y="2729284"/>
              <a:ext cx="8150736" cy="2273612"/>
            </a:xfrm>
            <a:prstGeom prst="rect">
              <a:avLst/>
            </a:prstGeom>
            <a:noFill/>
            <a:ln w="38100">
              <a:noFill/>
            </a:ln>
          </p:spPr>
          <p:txBody>
            <a:bodyPr wrap="square" rtlCol="0">
              <a:spAutoFit/>
            </a:bodyPr>
            <a:lstStyle/>
            <a:p>
              <a:pPr defTabSz="1219170">
                <a:buClr>
                  <a:srgbClr val="000000"/>
                </a:buClr>
              </a:pPr>
              <a:r>
                <a:rPr lang="vi-VN" sz="3600" dirty="0">
                  <a:solidFill>
                    <a:prstClr val="black"/>
                  </a:solidFill>
                  <a:latin typeface="Calibri" panose="020F0502020204030204" pitchFamily="34" charset="0"/>
                  <a:cs typeface="Calibri" panose="020F0502020204030204" pitchFamily="34" charset="0"/>
                </a:rPr>
                <a:t>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a:t>
              </a:r>
              <a:endParaRPr lang="en-US" sz="3600" kern="0" dirty="0">
                <a:solidFill>
                  <a:srgbClr val="000000"/>
                </a:solidFill>
                <a:latin typeface="Calibri" panose="020F0502020204030204" pitchFamily="34" charset="0"/>
                <a:cs typeface="Calibri" panose="020F0502020204030204" pitchFamily="34" charset="0"/>
                <a:sym typeface="Arial"/>
              </a:endParaRPr>
            </a:p>
          </p:txBody>
        </p:sp>
      </p:grpSp>
      <p:sp>
        <p:nvSpPr>
          <p:cNvPr id="10" name="Rectangle: Rounded Corners 9">
            <a:extLst>
              <a:ext uri="{FF2B5EF4-FFF2-40B4-BE49-F238E27FC236}">
                <a16:creationId xmlns:a16="http://schemas.microsoft.com/office/drawing/2014/main" xmlns="" id="{37B67CB1-53F6-99E5-6ACA-9B296B882F18}"/>
              </a:ext>
            </a:extLst>
          </p:cNvPr>
          <p:cNvSpPr/>
          <p:nvPr/>
        </p:nvSpPr>
        <p:spPr>
          <a:xfrm>
            <a:off x="9728791" y="3726712"/>
            <a:ext cx="191386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1" name="Rectangle: Rounded Corners 10">
            <a:extLst>
              <a:ext uri="{FF2B5EF4-FFF2-40B4-BE49-F238E27FC236}">
                <a16:creationId xmlns:a16="http://schemas.microsoft.com/office/drawing/2014/main" xmlns="" id="{DF5200AA-1EBE-E3F2-4B9E-FB7A04B8965D}"/>
              </a:ext>
            </a:extLst>
          </p:cNvPr>
          <p:cNvSpPr/>
          <p:nvPr/>
        </p:nvSpPr>
        <p:spPr>
          <a:xfrm>
            <a:off x="680483" y="4237075"/>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2" name="Rectangle: Rounded Corners 11">
            <a:extLst>
              <a:ext uri="{FF2B5EF4-FFF2-40B4-BE49-F238E27FC236}">
                <a16:creationId xmlns:a16="http://schemas.microsoft.com/office/drawing/2014/main" xmlns="" id="{3540D3B3-4529-9EAB-C52A-B2B2789326AB}"/>
              </a:ext>
            </a:extLst>
          </p:cNvPr>
          <p:cNvSpPr/>
          <p:nvPr/>
        </p:nvSpPr>
        <p:spPr>
          <a:xfrm>
            <a:off x="659218" y="4853763"/>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13" name="Rectangle: Rounded Corners 12">
            <a:extLst>
              <a:ext uri="{FF2B5EF4-FFF2-40B4-BE49-F238E27FC236}">
                <a16:creationId xmlns:a16="http://schemas.microsoft.com/office/drawing/2014/main" xmlns="" id="{A7719291-EB94-4589-CFC0-A61D4BD2ABAE}"/>
              </a:ext>
            </a:extLst>
          </p:cNvPr>
          <p:cNvSpPr/>
          <p:nvPr/>
        </p:nvSpPr>
        <p:spPr>
          <a:xfrm>
            <a:off x="637954" y="5385391"/>
            <a:ext cx="485908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4" name="Picture 13">
            <a:extLst>
              <a:ext uri="{FF2B5EF4-FFF2-40B4-BE49-F238E27FC236}">
                <a16:creationId xmlns:a16="http://schemas.microsoft.com/office/drawing/2014/main" xmlns="" id="{9B034838-A231-97E2-B84A-EB874347C23E}"/>
              </a:ext>
            </a:extLst>
          </p:cNvPr>
          <p:cNvPicPr>
            <a:picLocks noChangeAspect="1"/>
          </p:cNvPicPr>
          <p:nvPr/>
        </p:nvPicPr>
        <p:blipFill>
          <a:blip r:embed="rId6">
            <a:duotone>
              <a:schemeClr val="accent1">
                <a:shade val="45000"/>
                <a:satMod val="135000"/>
              </a:schemeClr>
              <a:prstClr val="white"/>
            </a:duotone>
          </a:blip>
          <a:stretch>
            <a:fillRect/>
          </a:stretch>
        </p:blipFill>
        <p:spPr>
          <a:xfrm>
            <a:off x="2777589" y="-512947"/>
            <a:ext cx="6364776" cy="2566638"/>
          </a:xfrm>
          <a:prstGeom prst="rect">
            <a:avLst/>
          </a:prstGeom>
        </p:spPr>
      </p:pic>
      <p:grpSp>
        <p:nvGrpSpPr>
          <p:cNvPr id="15" name="Group 14">
            <a:extLst>
              <a:ext uri="{FF2B5EF4-FFF2-40B4-BE49-F238E27FC236}">
                <a16:creationId xmlns:a16="http://schemas.microsoft.com/office/drawing/2014/main" xmlns="" id="{30D9FB03-DA26-007A-89B3-94D33E97F2AC}"/>
              </a:ext>
            </a:extLst>
          </p:cNvPr>
          <p:cNvGrpSpPr/>
          <p:nvPr/>
        </p:nvGrpSpPr>
        <p:grpSpPr>
          <a:xfrm>
            <a:off x="515608" y="3075239"/>
            <a:ext cx="11493937" cy="3013142"/>
            <a:chOff x="514770" y="2660156"/>
            <a:chExt cx="8241343" cy="2393412"/>
          </a:xfrm>
          <a:solidFill>
            <a:schemeClr val="tx2">
              <a:lumMod val="20000"/>
              <a:lumOff val="80000"/>
            </a:schemeClr>
          </a:solidFill>
        </p:grpSpPr>
        <p:sp>
          <p:nvSpPr>
            <p:cNvPr id="16" name="Rectangle 15">
              <a:extLst>
                <a:ext uri="{FF2B5EF4-FFF2-40B4-BE49-F238E27FC236}">
                  <a16:creationId xmlns:a16="http://schemas.microsoft.com/office/drawing/2014/main" xmlns="" id="{B2B4E6D9-43F0-3B56-520D-6C58FED95FCF}"/>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7" name="TextBox 16">
              <a:extLst>
                <a:ext uri="{FF2B5EF4-FFF2-40B4-BE49-F238E27FC236}">
                  <a16:creationId xmlns:a16="http://schemas.microsoft.com/office/drawing/2014/main" xmlns="" id="{5A2C1742-9616-5DC6-F067-094FD3F62C3A}"/>
                </a:ext>
              </a:extLst>
            </p:cNvPr>
            <p:cNvSpPr txBox="1"/>
            <p:nvPr/>
          </p:nvSpPr>
          <p:spPr>
            <a:xfrm>
              <a:off x="605377" y="2729284"/>
              <a:ext cx="8150736" cy="2029137"/>
            </a:xfrm>
            <a:prstGeom prst="rect">
              <a:avLst/>
            </a:prstGeom>
            <a:noFill/>
            <a:ln w="38100">
              <a:noFill/>
            </a:ln>
          </p:spPr>
          <p:txBody>
            <a:bodyPr wrap="square" rtlCol="0">
              <a:spAutoFit/>
            </a:bodyPr>
            <a:lstStyle/>
            <a:p>
              <a:pPr defTabSz="1219170">
                <a:buClr>
                  <a:srgbClr val="000000"/>
                </a:buClr>
              </a:pPr>
              <a:r>
                <a:rPr lang="vi-VN" sz="4000" dirty="0">
                  <a:solidFill>
                    <a:prstClr val="black"/>
                  </a:solidFill>
                  <a:latin typeface="Calibri" panose="020F0502020204030204" pitchFamily="34" charset="0"/>
                  <a:cs typeface="Calibri" panose="020F0502020204030204" pitchFamily="34" charset="0"/>
                </a:rPr>
                <a:t>Điều lạ mà cô bé Ma-ri-a quan sát được khi gia nhân bưng trà lên là: tách đựng trà thoạt đầu trượt trong đĩa. Nhưng khi nước tr</a:t>
              </a:r>
              <a:r>
                <a:rPr lang="en-US" sz="4000" dirty="0">
                  <a:solidFill>
                    <a:prstClr val="black"/>
                  </a:solidFill>
                  <a:latin typeface="Calibri" panose="020F0502020204030204" pitchFamily="34" charset="0"/>
                  <a:cs typeface="Calibri" panose="020F0502020204030204" pitchFamily="34" charset="0"/>
                </a:rPr>
                <a:t>à </a:t>
              </a:r>
              <a:r>
                <a:rPr lang="en-US" sz="4000" dirty="0" err="1">
                  <a:solidFill>
                    <a:prstClr val="black"/>
                  </a:solidFill>
                  <a:latin typeface="Calibri" panose="020F0502020204030204" pitchFamily="34" charset="0"/>
                  <a:cs typeface="Calibri" panose="020F0502020204030204" pitchFamily="34" charset="0"/>
                </a:rPr>
                <a:t>rót</a:t>
              </a:r>
              <a:r>
                <a:rPr lang="en-US" sz="4000" dirty="0">
                  <a:solidFill>
                    <a:prstClr val="black"/>
                  </a:solidFill>
                  <a:latin typeface="Calibri" panose="020F0502020204030204" pitchFamily="34" charset="0"/>
                  <a:cs typeface="Calibri" panose="020F0502020204030204" pitchFamily="34" charset="0"/>
                </a:rPr>
                <a:t> </a:t>
              </a:r>
              <a:r>
                <a:rPr lang="vi-VN" sz="4000" dirty="0">
                  <a:solidFill>
                    <a:prstClr val="black"/>
                  </a:solidFill>
                  <a:latin typeface="Calibri" panose="020F0502020204030204" pitchFamily="34" charset="0"/>
                  <a:cs typeface="Calibri" panose="020F0502020204030204" pitchFamily="34" charset="0"/>
                </a:rPr>
                <a:t>ra đĩa thì những tách trà đỏ bỗng nhiên dừng chuyển động.</a:t>
              </a:r>
              <a:endParaRPr lang="en-US" sz="4000" kern="0" dirty="0">
                <a:solidFill>
                  <a:srgbClr val="00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75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75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75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3" name="tiếng-flash-trò-chơi.wav"/>
                                        </p:tgtEl>
                                      </p:cMediaNode>
                                    </p:audio>
                                  </p:subTnLst>
                                </p:cTn>
                              </p:par>
                            </p:childTnLst>
                          </p:cTn>
                        </p:par>
                        <p:par>
                          <p:cTn id="27" fill="hold">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75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tiếng-flash-trò-chơi.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xmlns=""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sp>
        <p:nvSpPr>
          <p:cNvPr id="83" name="Rectangle: Rounded Corners 25">
            <a:extLst>
              <a:ext uri="{FF2B5EF4-FFF2-40B4-BE49-F238E27FC236}">
                <a16:creationId xmlns:a16="http://schemas.microsoft.com/office/drawing/2014/main" xmlns="" id="{6FE3B38A-D7AF-0081-FAB4-E522EE635B16}"/>
              </a:ext>
            </a:extLst>
          </p:cNvPr>
          <p:cNvSpPr/>
          <p:nvPr/>
        </p:nvSpPr>
        <p:spPr>
          <a:xfrm>
            <a:off x="1250362" y="162511"/>
            <a:ext cx="9049408" cy="1237707"/>
          </a:xfrm>
          <a:custGeom>
            <a:avLst/>
            <a:gdLst>
              <a:gd name="connsiteX0" fmla="*/ 0 w 9049408"/>
              <a:gd name="connsiteY0" fmla="*/ 74869 h 1237707"/>
              <a:gd name="connsiteX1" fmla="*/ 74869 w 9049408"/>
              <a:gd name="connsiteY1" fmla="*/ 0 h 1237707"/>
              <a:gd name="connsiteX2" fmla="*/ 848456 w 9049408"/>
              <a:gd name="connsiteY2" fmla="*/ 0 h 1237707"/>
              <a:gd name="connsiteX3" fmla="*/ 1533046 w 9049408"/>
              <a:gd name="connsiteY3" fmla="*/ 0 h 1237707"/>
              <a:gd name="connsiteX4" fmla="*/ 2395629 w 9049408"/>
              <a:gd name="connsiteY4" fmla="*/ 0 h 1237707"/>
              <a:gd name="connsiteX5" fmla="*/ 3080219 w 9049408"/>
              <a:gd name="connsiteY5" fmla="*/ 0 h 1237707"/>
              <a:gd name="connsiteX6" fmla="*/ 3764809 w 9049408"/>
              <a:gd name="connsiteY6" fmla="*/ 0 h 1237707"/>
              <a:gd name="connsiteX7" fmla="*/ 4538396 w 9049408"/>
              <a:gd name="connsiteY7" fmla="*/ 0 h 1237707"/>
              <a:gd name="connsiteX8" fmla="*/ 5222986 w 9049408"/>
              <a:gd name="connsiteY8" fmla="*/ 0 h 1237707"/>
              <a:gd name="connsiteX9" fmla="*/ 5818579 w 9049408"/>
              <a:gd name="connsiteY9" fmla="*/ 0 h 1237707"/>
              <a:gd name="connsiteX10" fmla="*/ 6414172 w 9049408"/>
              <a:gd name="connsiteY10" fmla="*/ 0 h 1237707"/>
              <a:gd name="connsiteX11" fmla="*/ 6831772 w 9049408"/>
              <a:gd name="connsiteY11" fmla="*/ 0 h 1237707"/>
              <a:gd name="connsiteX12" fmla="*/ 7427366 w 9049408"/>
              <a:gd name="connsiteY12" fmla="*/ 0 h 1237707"/>
              <a:gd name="connsiteX13" fmla="*/ 7933962 w 9049408"/>
              <a:gd name="connsiteY13" fmla="*/ 0 h 1237707"/>
              <a:gd name="connsiteX14" fmla="*/ 8351562 w 9049408"/>
              <a:gd name="connsiteY14" fmla="*/ 0 h 1237707"/>
              <a:gd name="connsiteX15" fmla="*/ 8974539 w 9049408"/>
              <a:gd name="connsiteY15" fmla="*/ 0 h 1237707"/>
              <a:gd name="connsiteX16" fmla="*/ 9049408 w 9049408"/>
              <a:gd name="connsiteY16" fmla="*/ 74869 h 1237707"/>
              <a:gd name="connsiteX17" fmla="*/ 9049408 w 9049408"/>
              <a:gd name="connsiteY17" fmla="*/ 607974 h 1237707"/>
              <a:gd name="connsiteX18" fmla="*/ 9049408 w 9049408"/>
              <a:gd name="connsiteY18" fmla="*/ 1162838 h 1237707"/>
              <a:gd name="connsiteX19" fmla="*/ 8974539 w 9049408"/>
              <a:gd name="connsiteY19" fmla="*/ 1237707 h 1237707"/>
              <a:gd name="connsiteX20" fmla="*/ 8467942 w 9049408"/>
              <a:gd name="connsiteY20" fmla="*/ 1237707 h 1237707"/>
              <a:gd name="connsiteX21" fmla="*/ 7872349 w 9049408"/>
              <a:gd name="connsiteY21" fmla="*/ 1237707 h 1237707"/>
              <a:gd name="connsiteX22" fmla="*/ 7454749 w 9049408"/>
              <a:gd name="connsiteY22" fmla="*/ 1237707 h 1237707"/>
              <a:gd name="connsiteX23" fmla="*/ 6948153 w 9049408"/>
              <a:gd name="connsiteY23" fmla="*/ 1237707 h 1237707"/>
              <a:gd name="connsiteX24" fmla="*/ 6530553 w 9049408"/>
              <a:gd name="connsiteY24" fmla="*/ 1237707 h 1237707"/>
              <a:gd name="connsiteX25" fmla="*/ 5667969 w 9049408"/>
              <a:gd name="connsiteY25" fmla="*/ 1237707 h 1237707"/>
              <a:gd name="connsiteX26" fmla="*/ 5161373 w 9049408"/>
              <a:gd name="connsiteY26" fmla="*/ 1237707 h 1237707"/>
              <a:gd name="connsiteX27" fmla="*/ 4654776 w 9049408"/>
              <a:gd name="connsiteY27" fmla="*/ 1237707 h 1237707"/>
              <a:gd name="connsiteX28" fmla="*/ 3792193 w 9049408"/>
              <a:gd name="connsiteY28" fmla="*/ 1237707 h 1237707"/>
              <a:gd name="connsiteX29" fmla="*/ 3374593 w 9049408"/>
              <a:gd name="connsiteY29" fmla="*/ 1237707 h 1237707"/>
              <a:gd name="connsiteX30" fmla="*/ 2601006 w 9049408"/>
              <a:gd name="connsiteY30" fmla="*/ 1237707 h 1237707"/>
              <a:gd name="connsiteX31" fmla="*/ 1916416 w 9049408"/>
              <a:gd name="connsiteY31" fmla="*/ 1237707 h 1237707"/>
              <a:gd name="connsiteX32" fmla="*/ 1142829 w 9049408"/>
              <a:gd name="connsiteY32" fmla="*/ 1237707 h 1237707"/>
              <a:gd name="connsiteX33" fmla="*/ 74869 w 9049408"/>
              <a:gd name="connsiteY33" fmla="*/ 1237707 h 1237707"/>
              <a:gd name="connsiteX34" fmla="*/ 0 w 9049408"/>
              <a:gd name="connsiteY34" fmla="*/ 1162838 h 1237707"/>
              <a:gd name="connsiteX35" fmla="*/ 0 w 9049408"/>
              <a:gd name="connsiteY35" fmla="*/ 640613 h 1237707"/>
              <a:gd name="connsiteX36" fmla="*/ 0 w 9049408"/>
              <a:gd name="connsiteY36" fmla="*/ 74869 h 123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49408" h="1237707" fill="none" extrusionOk="0">
                <a:moveTo>
                  <a:pt x="0" y="74869"/>
                </a:moveTo>
                <a:cubicBezTo>
                  <a:pt x="5207" y="33564"/>
                  <a:pt x="37460" y="6949"/>
                  <a:pt x="74869" y="0"/>
                </a:cubicBezTo>
                <a:cubicBezTo>
                  <a:pt x="294206" y="-31490"/>
                  <a:pt x="686832" y="-29204"/>
                  <a:pt x="848456" y="0"/>
                </a:cubicBezTo>
                <a:cubicBezTo>
                  <a:pt x="1010080" y="29204"/>
                  <a:pt x="1391652" y="25897"/>
                  <a:pt x="1533046" y="0"/>
                </a:cubicBezTo>
                <a:cubicBezTo>
                  <a:pt x="1674440" y="-25897"/>
                  <a:pt x="2202162" y="21701"/>
                  <a:pt x="2395629" y="0"/>
                </a:cubicBezTo>
                <a:cubicBezTo>
                  <a:pt x="2589096" y="-21701"/>
                  <a:pt x="2824139" y="-17768"/>
                  <a:pt x="3080219" y="0"/>
                </a:cubicBezTo>
                <a:cubicBezTo>
                  <a:pt x="3336299" y="17768"/>
                  <a:pt x="3577641" y="19208"/>
                  <a:pt x="3764809" y="0"/>
                </a:cubicBezTo>
                <a:cubicBezTo>
                  <a:pt x="3951977" y="-19208"/>
                  <a:pt x="4350476" y="29692"/>
                  <a:pt x="4538396" y="0"/>
                </a:cubicBezTo>
                <a:cubicBezTo>
                  <a:pt x="4726316" y="-29692"/>
                  <a:pt x="5003614" y="-31085"/>
                  <a:pt x="5222986" y="0"/>
                </a:cubicBezTo>
                <a:cubicBezTo>
                  <a:pt x="5442358" y="31085"/>
                  <a:pt x="5596806" y="10096"/>
                  <a:pt x="5818579" y="0"/>
                </a:cubicBezTo>
                <a:cubicBezTo>
                  <a:pt x="6040352" y="-10096"/>
                  <a:pt x="6121852" y="-5505"/>
                  <a:pt x="6414172" y="0"/>
                </a:cubicBezTo>
                <a:cubicBezTo>
                  <a:pt x="6706492" y="5505"/>
                  <a:pt x="6626604" y="-11516"/>
                  <a:pt x="6831772" y="0"/>
                </a:cubicBezTo>
                <a:cubicBezTo>
                  <a:pt x="7036940" y="11516"/>
                  <a:pt x="7150338" y="13787"/>
                  <a:pt x="7427366" y="0"/>
                </a:cubicBezTo>
                <a:cubicBezTo>
                  <a:pt x="7704394" y="-13787"/>
                  <a:pt x="7817880" y="-1414"/>
                  <a:pt x="7933962" y="0"/>
                </a:cubicBezTo>
                <a:cubicBezTo>
                  <a:pt x="8050044" y="1414"/>
                  <a:pt x="8248090" y="12519"/>
                  <a:pt x="8351562" y="0"/>
                </a:cubicBezTo>
                <a:cubicBezTo>
                  <a:pt x="8455034" y="-12519"/>
                  <a:pt x="8802979" y="-21335"/>
                  <a:pt x="8974539" y="0"/>
                </a:cubicBezTo>
                <a:cubicBezTo>
                  <a:pt x="9014654" y="105"/>
                  <a:pt x="9057905" y="35340"/>
                  <a:pt x="9049408" y="74869"/>
                </a:cubicBezTo>
                <a:cubicBezTo>
                  <a:pt x="9041650" y="228723"/>
                  <a:pt x="9064145" y="474865"/>
                  <a:pt x="9049408" y="607974"/>
                </a:cubicBezTo>
                <a:cubicBezTo>
                  <a:pt x="9034671" y="741083"/>
                  <a:pt x="9061405" y="944163"/>
                  <a:pt x="9049408" y="1162838"/>
                </a:cubicBezTo>
                <a:cubicBezTo>
                  <a:pt x="9048572" y="1210537"/>
                  <a:pt x="9017047" y="1237952"/>
                  <a:pt x="8974539" y="1237707"/>
                </a:cubicBezTo>
                <a:cubicBezTo>
                  <a:pt x="8760243" y="1222635"/>
                  <a:pt x="8706099" y="1238478"/>
                  <a:pt x="8467942" y="1237707"/>
                </a:cubicBezTo>
                <a:cubicBezTo>
                  <a:pt x="8229785" y="1236936"/>
                  <a:pt x="8006835" y="1217438"/>
                  <a:pt x="7872349" y="1237707"/>
                </a:cubicBezTo>
                <a:cubicBezTo>
                  <a:pt x="7737863" y="1257976"/>
                  <a:pt x="7555533" y="1251521"/>
                  <a:pt x="7454749" y="1237707"/>
                </a:cubicBezTo>
                <a:cubicBezTo>
                  <a:pt x="7353965" y="1223893"/>
                  <a:pt x="7182494" y="1248823"/>
                  <a:pt x="6948153" y="1237707"/>
                </a:cubicBezTo>
                <a:cubicBezTo>
                  <a:pt x="6713812" y="1226591"/>
                  <a:pt x="6668218" y="1244413"/>
                  <a:pt x="6530553" y="1237707"/>
                </a:cubicBezTo>
                <a:cubicBezTo>
                  <a:pt x="6392888" y="1231001"/>
                  <a:pt x="6084984" y="1260414"/>
                  <a:pt x="5667969" y="1237707"/>
                </a:cubicBezTo>
                <a:cubicBezTo>
                  <a:pt x="5250954" y="1215000"/>
                  <a:pt x="5335175" y="1219294"/>
                  <a:pt x="5161373" y="1237707"/>
                </a:cubicBezTo>
                <a:cubicBezTo>
                  <a:pt x="4987571" y="1256120"/>
                  <a:pt x="4894759" y="1228926"/>
                  <a:pt x="4654776" y="1237707"/>
                </a:cubicBezTo>
                <a:cubicBezTo>
                  <a:pt x="4414793" y="1246488"/>
                  <a:pt x="4072516" y="1210549"/>
                  <a:pt x="3792193" y="1237707"/>
                </a:cubicBezTo>
                <a:cubicBezTo>
                  <a:pt x="3511870" y="1264865"/>
                  <a:pt x="3551802" y="1243601"/>
                  <a:pt x="3374593" y="1237707"/>
                </a:cubicBezTo>
                <a:cubicBezTo>
                  <a:pt x="3197384" y="1231813"/>
                  <a:pt x="2983654" y="1265941"/>
                  <a:pt x="2601006" y="1237707"/>
                </a:cubicBezTo>
                <a:cubicBezTo>
                  <a:pt x="2218358" y="1209473"/>
                  <a:pt x="2191179" y="1241551"/>
                  <a:pt x="1916416" y="1237707"/>
                </a:cubicBezTo>
                <a:cubicBezTo>
                  <a:pt x="1641653" y="1233864"/>
                  <a:pt x="1402375" y="1202867"/>
                  <a:pt x="1142829" y="1237707"/>
                </a:cubicBezTo>
                <a:cubicBezTo>
                  <a:pt x="883283" y="1272547"/>
                  <a:pt x="478590" y="1250713"/>
                  <a:pt x="74869" y="1237707"/>
                </a:cubicBezTo>
                <a:cubicBezTo>
                  <a:pt x="34399" y="1243968"/>
                  <a:pt x="-4912" y="1203403"/>
                  <a:pt x="0" y="1162838"/>
                </a:cubicBezTo>
                <a:cubicBezTo>
                  <a:pt x="13969" y="1053533"/>
                  <a:pt x="6628" y="841680"/>
                  <a:pt x="0" y="640613"/>
                </a:cubicBezTo>
                <a:cubicBezTo>
                  <a:pt x="-6628" y="439546"/>
                  <a:pt x="22550" y="257263"/>
                  <a:pt x="0" y="74869"/>
                </a:cubicBezTo>
                <a:close/>
              </a:path>
              <a:path w="9049408" h="1237707" stroke="0" extrusionOk="0">
                <a:moveTo>
                  <a:pt x="0" y="74869"/>
                </a:moveTo>
                <a:cubicBezTo>
                  <a:pt x="206" y="39814"/>
                  <a:pt x="36830" y="5914"/>
                  <a:pt x="74869" y="0"/>
                </a:cubicBezTo>
                <a:cubicBezTo>
                  <a:pt x="427290" y="3371"/>
                  <a:pt x="486542" y="-35278"/>
                  <a:pt x="848456" y="0"/>
                </a:cubicBezTo>
                <a:cubicBezTo>
                  <a:pt x="1210370" y="35278"/>
                  <a:pt x="1180218" y="19975"/>
                  <a:pt x="1355052" y="0"/>
                </a:cubicBezTo>
                <a:cubicBezTo>
                  <a:pt x="1529886" y="-19975"/>
                  <a:pt x="1623723" y="-19617"/>
                  <a:pt x="1861649" y="0"/>
                </a:cubicBezTo>
                <a:cubicBezTo>
                  <a:pt x="2099575" y="19617"/>
                  <a:pt x="2319506" y="8673"/>
                  <a:pt x="2635236" y="0"/>
                </a:cubicBezTo>
                <a:cubicBezTo>
                  <a:pt x="2950966" y="-8673"/>
                  <a:pt x="3059628" y="-26799"/>
                  <a:pt x="3230829" y="0"/>
                </a:cubicBezTo>
                <a:cubicBezTo>
                  <a:pt x="3402030" y="26799"/>
                  <a:pt x="3890665" y="-25928"/>
                  <a:pt x="4093412" y="0"/>
                </a:cubicBezTo>
                <a:cubicBezTo>
                  <a:pt x="4296159" y="25928"/>
                  <a:pt x="4750100" y="-33691"/>
                  <a:pt x="4955996" y="0"/>
                </a:cubicBezTo>
                <a:cubicBezTo>
                  <a:pt x="5161892" y="33691"/>
                  <a:pt x="5570810" y="-30256"/>
                  <a:pt x="5729582" y="0"/>
                </a:cubicBezTo>
                <a:cubicBezTo>
                  <a:pt x="5888354" y="30256"/>
                  <a:pt x="6034507" y="-19797"/>
                  <a:pt x="6236179" y="0"/>
                </a:cubicBezTo>
                <a:cubicBezTo>
                  <a:pt x="6437851" y="19797"/>
                  <a:pt x="6498238" y="18292"/>
                  <a:pt x="6653779" y="0"/>
                </a:cubicBezTo>
                <a:cubicBezTo>
                  <a:pt x="6809320" y="-18292"/>
                  <a:pt x="7136908" y="20555"/>
                  <a:pt x="7516362" y="0"/>
                </a:cubicBezTo>
                <a:cubicBezTo>
                  <a:pt x="7895816" y="-20555"/>
                  <a:pt x="7954744" y="-14755"/>
                  <a:pt x="8200952" y="0"/>
                </a:cubicBezTo>
                <a:cubicBezTo>
                  <a:pt x="8447160" y="14755"/>
                  <a:pt x="8655388" y="-32009"/>
                  <a:pt x="8974539" y="0"/>
                </a:cubicBezTo>
                <a:cubicBezTo>
                  <a:pt x="9019639" y="464"/>
                  <a:pt x="9049677" y="34888"/>
                  <a:pt x="9049408" y="74869"/>
                </a:cubicBezTo>
                <a:cubicBezTo>
                  <a:pt x="9041980" y="272201"/>
                  <a:pt x="9068080" y="478185"/>
                  <a:pt x="9049408" y="629733"/>
                </a:cubicBezTo>
                <a:cubicBezTo>
                  <a:pt x="9030736" y="781281"/>
                  <a:pt x="9027031" y="1011780"/>
                  <a:pt x="9049408" y="1162838"/>
                </a:cubicBezTo>
                <a:cubicBezTo>
                  <a:pt x="9044243" y="1202092"/>
                  <a:pt x="9015543" y="1240983"/>
                  <a:pt x="8974539" y="1237707"/>
                </a:cubicBezTo>
                <a:cubicBezTo>
                  <a:pt x="8771613" y="1230599"/>
                  <a:pt x="8611079" y="1246322"/>
                  <a:pt x="8289949" y="1237707"/>
                </a:cubicBezTo>
                <a:cubicBezTo>
                  <a:pt x="7968819" y="1229093"/>
                  <a:pt x="7963491" y="1244928"/>
                  <a:pt x="7694356" y="1237707"/>
                </a:cubicBezTo>
                <a:cubicBezTo>
                  <a:pt x="7425221" y="1230486"/>
                  <a:pt x="7383375" y="1237651"/>
                  <a:pt x="7187759" y="1237707"/>
                </a:cubicBezTo>
                <a:cubicBezTo>
                  <a:pt x="6992143" y="1237763"/>
                  <a:pt x="6868899" y="1236494"/>
                  <a:pt x="6681163" y="1237707"/>
                </a:cubicBezTo>
                <a:cubicBezTo>
                  <a:pt x="6493427" y="1238920"/>
                  <a:pt x="6089693" y="1204098"/>
                  <a:pt x="5818579" y="1237707"/>
                </a:cubicBezTo>
                <a:cubicBezTo>
                  <a:pt x="5547465" y="1271316"/>
                  <a:pt x="5518221" y="1266126"/>
                  <a:pt x="5222986" y="1237707"/>
                </a:cubicBezTo>
                <a:cubicBezTo>
                  <a:pt x="4927751" y="1209288"/>
                  <a:pt x="4775664" y="1243215"/>
                  <a:pt x="4360402" y="1237707"/>
                </a:cubicBezTo>
                <a:cubicBezTo>
                  <a:pt x="3945140" y="1232199"/>
                  <a:pt x="3814672" y="1220784"/>
                  <a:pt x="3497819" y="1237707"/>
                </a:cubicBezTo>
                <a:cubicBezTo>
                  <a:pt x="3180966" y="1254630"/>
                  <a:pt x="3099235" y="1232475"/>
                  <a:pt x="2902226" y="1237707"/>
                </a:cubicBezTo>
                <a:cubicBezTo>
                  <a:pt x="2705217" y="1242939"/>
                  <a:pt x="2689872" y="1219409"/>
                  <a:pt x="2484626" y="1237707"/>
                </a:cubicBezTo>
                <a:cubicBezTo>
                  <a:pt x="2279380" y="1256005"/>
                  <a:pt x="2194775" y="1225464"/>
                  <a:pt x="1978029" y="1237707"/>
                </a:cubicBezTo>
                <a:cubicBezTo>
                  <a:pt x="1761283" y="1249950"/>
                  <a:pt x="1612138" y="1227351"/>
                  <a:pt x="1471433" y="1237707"/>
                </a:cubicBezTo>
                <a:cubicBezTo>
                  <a:pt x="1330728" y="1248063"/>
                  <a:pt x="917992" y="1266349"/>
                  <a:pt x="697846" y="1237707"/>
                </a:cubicBezTo>
                <a:cubicBezTo>
                  <a:pt x="477700" y="1209065"/>
                  <a:pt x="354120" y="1238894"/>
                  <a:pt x="74869" y="1237707"/>
                </a:cubicBezTo>
                <a:cubicBezTo>
                  <a:pt x="38323" y="1237312"/>
                  <a:pt x="-2706" y="1198936"/>
                  <a:pt x="0" y="1162838"/>
                </a:cubicBezTo>
                <a:cubicBezTo>
                  <a:pt x="837" y="1020766"/>
                  <a:pt x="25135" y="827868"/>
                  <a:pt x="0" y="629733"/>
                </a:cubicBezTo>
                <a:cubicBezTo>
                  <a:pt x="-25135" y="431598"/>
                  <a:pt x="-22012" y="267037"/>
                  <a:pt x="0" y="748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90" name="Rectangle 89">
            <a:extLst>
              <a:ext uri="{FF2B5EF4-FFF2-40B4-BE49-F238E27FC236}">
                <a16:creationId xmlns:a16="http://schemas.microsoft.com/office/drawing/2014/main" xmlns="" id="{77E8815B-AF05-41A1-A665-82E28CD3CF7E}"/>
              </a:ext>
            </a:extLst>
          </p:cNvPr>
          <p:cNvSpPr/>
          <p:nvPr/>
        </p:nvSpPr>
        <p:spPr>
          <a:xfrm>
            <a:off x="754912" y="2562903"/>
            <a:ext cx="10675088" cy="349765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nvGrpSpPr>
          <p:cNvPr id="2" name="Group 1">
            <a:extLst>
              <a:ext uri="{FF2B5EF4-FFF2-40B4-BE49-F238E27FC236}">
                <a16:creationId xmlns:a16="http://schemas.microsoft.com/office/drawing/2014/main" xmlns="" id="{8B19B11E-57E4-4A74-B122-84BA8BD5D113}"/>
              </a:ext>
            </a:extLst>
          </p:cNvPr>
          <p:cNvGrpSpPr/>
          <p:nvPr/>
        </p:nvGrpSpPr>
        <p:grpSpPr>
          <a:xfrm>
            <a:off x="1386767" y="215753"/>
            <a:ext cx="8902371" cy="1231107"/>
            <a:chOff x="1040075" y="1437720"/>
            <a:chExt cx="6676778" cy="923330"/>
          </a:xfrm>
        </p:grpSpPr>
        <p:sp>
          <p:nvSpPr>
            <p:cNvPr id="8" name="Rectangle 7">
              <a:extLst>
                <a:ext uri="{FF2B5EF4-FFF2-40B4-BE49-F238E27FC236}">
                  <a16:creationId xmlns:a16="http://schemas.microsoft.com/office/drawing/2014/main" xmlns="" id="{D3BE4142-E127-4F37-A3E1-86D146308FB5}"/>
                </a:ext>
              </a:extLst>
            </p:cNvPr>
            <p:cNvSpPr/>
            <p:nvPr/>
          </p:nvSpPr>
          <p:spPr>
            <a:xfrm>
              <a:off x="1460149" y="1437720"/>
              <a:ext cx="6256704" cy="923330"/>
            </a:xfrm>
            <a:prstGeom prst="rect">
              <a:avLst/>
            </a:prstGeom>
            <a:noFill/>
          </p:spPr>
          <p:txBody>
            <a:bodyPr wrap="square" lIns="121920" tIns="60960" rIns="121920" bIns="60960">
              <a:spAutoFit/>
            </a:bodyPr>
            <a:lstStyle/>
            <a:p>
              <a:pPr algn="ctr" defTabSz="1219170">
                <a:buClr>
                  <a:srgbClr val="000000"/>
                </a:buClr>
              </a:pPr>
              <a:r>
                <a:rPr lang="vi-VN" sz="3600" b="1" kern="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 trong bài đọc các thông tin về việc làm thí nghiệm của Ma-ri-a. </a:t>
              </a:r>
              <a:endParaRPr lang="en-US" sz="8000" b="1" kern="0" dirty="0">
                <a:ln w="0"/>
                <a:solidFill>
                  <a:srgbClr val="002060"/>
                </a:solidFill>
                <a:effectLst>
                  <a:outerShdw blurRad="38100" dist="19050" dir="2700000" algn="tl" rotWithShape="0">
                    <a:srgbClr val="17253A">
                      <a:alpha val="40000"/>
                    </a:srgbClr>
                  </a:outerShdw>
                </a:effectLst>
                <a:latin typeface="#9Slide07 SVNBeachwood Sans" pitchFamily="2" charset="0"/>
                <a:cs typeface="Arial"/>
                <a:sym typeface="Arial"/>
              </a:endParaRPr>
            </a:p>
          </p:txBody>
        </p:sp>
        <p:pic>
          <p:nvPicPr>
            <p:cNvPr id="16" name="Picture 15" descr="Icon&#10;&#10;Description automatically generated">
              <a:extLst>
                <a:ext uri="{FF2B5EF4-FFF2-40B4-BE49-F238E27FC236}">
                  <a16:creationId xmlns:a16="http://schemas.microsoft.com/office/drawing/2014/main" xmlns="" id="{238B3923-93D7-FA38-914C-6E4EA7DF9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075" y="1487973"/>
              <a:ext cx="512654" cy="667905"/>
            </a:xfrm>
            <a:prstGeom prst="rect">
              <a:avLst/>
            </a:prstGeom>
          </p:spPr>
        </p:pic>
      </p:grpSp>
      <p:pic>
        <p:nvPicPr>
          <p:cNvPr id="4" name="Picture 3">
            <a:extLst>
              <a:ext uri="{FF2B5EF4-FFF2-40B4-BE49-F238E27FC236}">
                <a16:creationId xmlns:a16="http://schemas.microsoft.com/office/drawing/2014/main" xmlns="" id="{4390E03F-A351-E611-D8C8-422CED9E3768}"/>
              </a:ext>
            </a:extLst>
          </p:cNvPr>
          <p:cNvPicPr>
            <a:picLocks noChangeAspect="1"/>
          </p:cNvPicPr>
          <p:nvPr/>
        </p:nvPicPr>
        <p:blipFill>
          <a:blip r:embed="rId5"/>
          <a:stretch>
            <a:fillRect/>
          </a:stretch>
        </p:blipFill>
        <p:spPr>
          <a:xfrm>
            <a:off x="2878987" y="1614821"/>
            <a:ext cx="6115050" cy="800100"/>
          </a:xfrm>
          <a:prstGeom prst="rect">
            <a:avLst/>
          </a:prstGeom>
        </p:spPr>
      </p:pic>
      <p:graphicFrame>
        <p:nvGraphicFramePr>
          <p:cNvPr id="5" name="Table 4">
            <a:extLst>
              <a:ext uri="{FF2B5EF4-FFF2-40B4-BE49-F238E27FC236}">
                <a16:creationId xmlns:a16="http://schemas.microsoft.com/office/drawing/2014/main" xmlns="" id="{CE6B7D9E-0A12-898C-EB44-8CF5CDECBABB}"/>
              </a:ext>
            </a:extLst>
          </p:cNvPr>
          <p:cNvGraphicFramePr>
            <a:graphicFrameLocks noGrp="1"/>
          </p:cNvGraphicFramePr>
          <p:nvPr>
            <p:extLst>
              <p:ext uri="{D42A27DB-BD31-4B8C-83A1-F6EECF244321}">
                <p14:modId xmlns:p14="http://schemas.microsoft.com/office/powerpoint/2010/main" val="1537570148"/>
              </p:ext>
            </p:extLst>
          </p:nvPr>
        </p:nvGraphicFramePr>
        <p:xfrm>
          <a:off x="1371600" y="2821685"/>
          <a:ext cx="9420447" cy="2727601"/>
        </p:xfrm>
        <a:graphic>
          <a:graphicData uri="http://schemas.openxmlformats.org/drawingml/2006/table">
            <a:tbl>
              <a:tblPr firstRow="1" firstCol="1" bandRow="1">
                <a:tableStyleId>{5C22544A-7EE6-4342-B048-85BDC9FD1C3A}</a:tableStyleId>
              </a:tblPr>
              <a:tblGrid>
                <a:gridCol w="902148">
                  <a:extLst>
                    <a:ext uri="{9D8B030D-6E8A-4147-A177-3AD203B41FA5}">
                      <a16:colId xmlns:a16="http://schemas.microsoft.com/office/drawing/2014/main" xmlns="" val="3889684713"/>
                    </a:ext>
                  </a:extLst>
                </a:gridCol>
                <a:gridCol w="8518299">
                  <a:extLst>
                    <a:ext uri="{9D8B030D-6E8A-4147-A177-3AD203B41FA5}">
                      <a16:colId xmlns:a16="http://schemas.microsoft.com/office/drawing/2014/main" xmlns="" val="3569801538"/>
                    </a:ext>
                  </a:extLst>
                </a:gridCol>
              </a:tblGrid>
              <a:tr h="416391">
                <a:tc>
                  <a:txBody>
                    <a:bodyPr/>
                    <a:lstStyle/>
                    <a:p>
                      <a:pPr marL="0" marR="0" algn="ctr">
                        <a:lnSpc>
                          <a:spcPct val="100000"/>
                        </a:lnSpc>
                        <a:spcBef>
                          <a:spcPts val="600"/>
                        </a:spcBef>
                        <a:spcAft>
                          <a:spcPts val="0"/>
                        </a:spcAft>
                      </a:pPr>
                      <a:r>
                        <a:rPr lang="en-US" sz="2800" kern="100" dirty="0">
                          <a:effectLst/>
                          <a:latin typeface="Calibri" panose="020F0502020204030204" pitchFamily="34" charset="0"/>
                          <a:cs typeface="Calibri" panose="020F0502020204030204" pitchFamily="34" charset="0"/>
                        </a:rPr>
                        <a:t>TT</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2800" kern="100" dirty="0" err="1">
                          <a:effectLst/>
                          <a:latin typeface="Calibri" panose="020F0502020204030204" pitchFamily="34" charset="0"/>
                          <a:cs typeface="Calibri" panose="020F0502020204030204" pitchFamily="34" charset="0"/>
                        </a:rPr>
                        <a:t>Địa</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điểm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dụng</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cụ</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mục</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đích</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làm</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thí</a:t>
                      </a:r>
                      <a:r>
                        <a:rPr lang="en-US" sz="2800" kern="100" dirty="0">
                          <a:effectLst/>
                          <a:latin typeface="Calibri" panose="020F0502020204030204" pitchFamily="34" charset="0"/>
                          <a:cs typeface="Calibri" panose="020F0502020204030204" pitchFamily="34" charset="0"/>
                        </a:rPr>
                        <a:t> </a:t>
                      </a:r>
                      <a:r>
                        <a:rPr lang="en-US" sz="2800" kern="100" dirty="0" err="1">
                          <a:effectLst/>
                          <a:latin typeface="Calibri" panose="020F0502020204030204" pitchFamily="34" charset="0"/>
                          <a:cs typeface="Calibri" panose="020F0502020204030204" pitchFamily="34" charset="0"/>
                        </a:rPr>
                        <a:t>nghiệm</a:t>
                      </a:r>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86835708"/>
                  </a:ext>
                </a:extLst>
              </a:tr>
              <a:tr h="41639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1</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Địa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điểm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bếp</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54231696"/>
                  </a:ext>
                </a:extLst>
              </a:tr>
              <a:tr h="416391">
                <a:tc>
                  <a:txBody>
                    <a:bodyPr/>
                    <a:lstStyle/>
                    <a:p>
                      <a:pPr marL="0" marR="0" algn="ctr">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2</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a:solidFill>
                            <a:srgbClr val="002060"/>
                          </a:solidFill>
                          <a:effectLst/>
                          <a:latin typeface="Calibri" panose="020F0502020204030204" pitchFamily="34" charset="0"/>
                          <a:cs typeface="Calibri" panose="020F0502020204030204" pitchFamily="34" charset="0"/>
                        </a:rPr>
                        <a:t>Dụng cụ làm thí nghiệm: bộ đồ trà</a:t>
                      </a:r>
                      <a:endParaRPr lang="en-US" sz="2400" kern="10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63951101"/>
                  </a:ext>
                </a:extLst>
              </a:tr>
              <a:tr h="1447441">
                <a:tc>
                  <a:txBody>
                    <a:bodyPr/>
                    <a:lstStyle/>
                    <a:p>
                      <a:pPr marL="0" marR="0" algn="ctr">
                        <a:lnSpc>
                          <a:spcPct val="100000"/>
                        </a:lnSpc>
                        <a:spcBef>
                          <a:spcPts val="600"/>
                        </a:spcBef>
                        <a:spcAft>
                          <a:spcPts val="0"/>
                        </a:spcAft>
                      </a:pPr>
                      <a:r>
                        <a:rPr lang="en-US" sz="2800" kern="100" dirty="0">
                          <a:solidFill>
                            <a:srgbClr val="002060"/>
                          </a:solidFill>
                          <a:effectLst/>
                          <a:latin typeface="Calibri" panose="020F0502020204030204" pitchFamily="34" charset="0"/>
                          <a:cs typeface="Calibri" panose="020F0502020204030204" pitchFamily="34" charset="0"/>
                        </a:rPr>
                        <a:t>3</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libri" panose="020F0502020204030204" pitchFamily="34" charset="0"/>
                          <a:cs typeface="Calibri" panose="020F0502020204030204" pitchFamily="34" charset="0"/>
                        </a:rPr>
                        <a:t>Mục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đích</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làm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nghiệm</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để</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lí</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giải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hiện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tượng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tại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sao</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khi</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nước</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trà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rớt</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ra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đĩa</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thì</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những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tách</a:t>
                      </a:r>
                      <a:r>
                        <a:rPr lang="en-US" sz="2800" kern="100" dirty="0">
                          <a:solidFill>
                            <a:srgbClr val="002060"/>
                          </a:solidFill>
                          <a:effectLst/>
                          <a:latin typeface="Calibri" panose="020F0502020204030204" pitchFamily="34" charset="0"/>
                          <a:cs typeface="Calibri" panose="020F0502020204030204" pitchFamily="34" charset="0"/>
                        </a:rPr>
                        <a:t> tr</a:t>
                      </a:r>
                      <a:r>
                        <a:rPr lang="vi-VN" sz="2800" kern="100" dirty="0">
                          <a:solidFill>
                            <a:srgbClr val="002060"/>
                          </a:solidFill>
                          <a:effectLst/>
                          <a:latin typeface="Calibri" panose="020F0502020204030204" pitchFamily="34" charset="0"/>
                          <a:cs typeface="Calibri" panose="020F0502020204030204" pitchFamily="34" charset="0"/>
                        </a:rPr>
                        <a:t>à</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bỗng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nhiên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dừng</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chuyển</a:t>
                      </a:r>
                      <a:r>
                        <a:rPr lang="en-US" sz="2800" kern="100" dirty="0">
                          <a:solidFill>
                            <a:srgbClr val="002060"/>
                          </a:solidFill>
                          <a:effectLst/>
                          <a:latin typeface="Calibri" panose="020F0502020204030204" pitchFamily="34" charset="0"/>
                          <a:cs typeface="Calibri" panose="020F0502020204030204" pitchFamily="34" charset="0"/>
                        </a:rPr>
                        <a:t> </a:t>
                      </a:r>
                      <a:r>
                        <a:rPr lang="en-US" sz="2800" kern="100" dirty="0" err="1">
                          <a:solidFill>
                            <a:srgbClr val="002060"/>
                          </a:solidFill>
                          <a:effectLst/>
                          <a:latin typeface="Calibri" panose="020F0502020204030204" pitchFamily="34" charset="0"/>
                          <a:cs typeface="Calibri" panose="020F0502020204030204" pitchFamily="34" charset="0"/>
                        </a:rPr>
                        <a:t>động</a:t>
                      </a:r>
                      <a:r>
                        <a:rPr lang="en-US" sz="2800" kern="100" dirty="0">
                          <a:solidFill>
                            <a:srgbClr val="002060"/>
                          </a:solidFill>
                          <a:effectLst/>
                          <a:latin typeface="Calibri" panose="020F0502020204030204" pitchFamily="34" charset="0"/>
                          <a:cs typeface="Calibri" panose="020F0502020204030204" pitchFamily="34" charset="0"/>
                        </a:rPr>
                        <a:t>.</a:t>
                      </a:r>
                      <a:endParaRPr lang="en-US" sz="2400" kern="1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54770949"/>
                  </a:ext>
                </a:extLst>
              </a:tr>
            </a:tbl>
          </a:graphicData>
        </a:graphic>
      </p:graphicFrame>
    </p:spTree>
    <p:extLst>
      <p:ext uri="{BB962C8B-B14F-4D97-AF65-F5344CB8AC3E}">
        <p14:creationId xmlns:p14="http://schemas.microsoft.com/office/powerpoint/2010/main" val="116845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xmlns=""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xmlns="" id="{BE4DC9B7-F99B-4322-80BE-B5B12EB72EA2}"/>
              </a:ext>
            </a:extLst>
          </p:cNvPr>
          <p:cNvGrpSpPr/>
          <p:nvPr/>
        </p:nvGrpSpPr>
        <p:grpSpPr>
          <a:xfrm>
            <a:off x="1976958" y="2842495"/>
            <a:ext cx="9570000" cy="3392654"/>
            <a:chOff x="499327" y="2863727"/>
            <a:chExt cx="8995318" cy="2393412"/>
          </a:xfrm>
          <a:solidFill>
            <a:schemeClr val="tx2">
              <a:lumMod val="20000"/>
              <a:lumOff val="80000"/>
            </a:schemeClr>
          </a:solidFill>
        </p:grpSpPr>
        <p:sp>
          <p:nvSpPr>
            <p:cNvPr id="90" name="Rectangle 89">
              <a:extLst>
                <a:ext uri="{FF2B5EF4-FFF2-40B4-BE49-F238E27FC236}">
                  <a16:creationId xmlns:a16="http://schemas.microsoft.com/office/drawing/2014/main" xmlns="" id="{77E8815B-AF05-41A1-A665-82E28CD3CF7E}"/>
                </a:ext>
              </a:extLst>
            </p:cNvPr>
            <p:cNvSpPr/>
            <p:nvPr/>
          </p:nvSpPr>
          <p:spPr>
            <a:xfrm>
              <a:off x="499327" y="2863727"/>
              <a:ext cx="8995318"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xmlns="" id="{8618A7F9-ED68-47D6-8BD5-C37526A90007}"/>
                </a:ext>
              </a:extLst>
            </p:cNvPr>
            <p:cNvSpPr txBox="1"/>
            <p:nvPr/>
          </p:nvSpPr>
          <p:spPr>
            <a:xfrm>
              <a:off x="619375" y="2943697"/>
              <a:ext cx="8735353" cy="2192980"/>
            </a:xfrm>
            <a:prstGeom prst="rect">
              <a:avLst/>
            </a:prstGeom>
            <a:noFill/>
            <a:ln w="38100">
              <a:noFill/>
            </a:ln>
          </p:spPr>
          <p:txBody>
            <a:bodyPr wrap="square" rtlCol="0">
              <a:spAutoFit/>
            </a:bodyPr>
            <a:lstStyle/>
            <a:p>
              <a:pPr algn="just" defTabSz="1219170">
                <a:buClr>
                  <a:srgbClr val="000000"/>
                </a:buClr>
              </a:pPr>
              <a:r>
                <a:rPr lang="vi-VN" sz="2800" b="1" kern="0" dirty="0">
                  <a:solidFill>
                    <a:srgbClr val="000000"/>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grpSp>
      <p:grpSp>
        <p:nvGrpSpPr>
          <p:cNvPr id="2" name="Group 1">
            <a:extLst>
              <a:ext uri="{FF2B5EF4-FFF2-40B4-BE49-F238E27FC236}">
                <a16:creationId xmlns:a16="http://schemas.microsoft.com/office/drawing/2014/main" xmlns="" id="{6D006867-B08C-4A2E-9A0C-DE8100E83EC0}"/>
              </a:ext>
            </a:extLst>
          </p:cNvPr>
          <p:cNvGrpSpPr/>
          <p:nvPr/>
        </p:nvGrpSpPr>
        <p:grpSpPr>
          <a:xfrm>
            <a:off x="1516116" y="440306"/>
            <a:ext cx="9005405" cy="1643675"/>
            <a:chOff x="1057342" y="1000081"/>
            <a:chExt cx="6754054" cy="1232756"/>
          </a:xfrm>
        </p:grpSpPr>
        <p:sp>
          <p:nvSpPr>
            <p:cNvPr id="83" name="Rectangle: Rounded Corners 25">
              <a:extLst>
                <a:ext uri="{FF2B5EF4-FFF2-40B4-BE49-F238E27FC236}">
                  <a16:creationId xmlns:a16="http://schemas.microsoft.com/office/drawing/2014/main" xmlns="" id="{6FE3B38A-D7AF-0081-FAB4-E522EE635B16}"/>
                </a:ext>
              </a:extLst>
            </p:cNvPr>
            <p:cNvSpPr/>
            <p:nvPr/>
          </p:nvSpPr>
          <p:spPr>
            <a:xfrm>
              <a:off x="1057342" y="1000081"/>
              <a:ext cx="6754054" cy="1232756"/>
            </a:xfrm>
            <a:custGeom>
              <a:avLst/>
              <a:gdLst>
                <a:gd name="connsiteX0" fmla="*/ 0 w 6754054"/>
                <a:gd name="connsiteY0" fmla="*/ 74569 h 1232756"/>
                <a:gd name="connsiteX1" fmla="*/ 74569 w 6754054"/>
                <a:gd name="connsiteY1" fmla="*/ 0 h 1232756"/>
                <a:gd name="connsiteX2" fmla="*/ 536913 w 6754054"/>
                <a:gd name="connsiteY2" fmla="*/ 0 h 1232756"/>
                <a:gd name="connsiteX3" fmla="*/ 1065306 w 6754054"/>
                <a:gd name="connsiteY3" fmla="*/ 0 h 1232756"/>
                <a:gd name="connsiteX4" fmla="*/ 1857896 w 6754054"/>
                <a:gd name="connsiteY4" fmla="*/ 0 h 1232756"/>
                <a:gd name="connsiteX5" fmla="*/ 2320240 w 6754054"/>
                <a:gd name="connsiteY5" fmla="*/ 0 h 1232756"/>
                <a:gd name="connsiteX6" fmla="*/ 2782585 w 6754054"/>
                <a:gd name="connsiteY6" fmla="*/ 0 h 1232756"/>
                <a:gd name="connsiteX7" fmla="*/ 3244929 w 6754054"/>
                <a:gd name="connsiteY7" fmla="*/ 0 h 1232756"/>
                <a:gd name="connsiteX8" fmla="*/ 3905420 w 6754054"/>
                <a:gd name="connsiteY8" fmla="*/ 0 h 1232756"/>
                <a:gd name="connsiteX9" fmla="*/ 4565912 w 6754054"/>
                <a:gd name="connsiteY9" fmla="*/ 0 h 1232756"/>
                <a:gd name="connsiteX10" fmla="*/ 5226403 w 6754054"/>
                <a:gd name="connsiteY10" fmla="*/ 0 h 1232756"/>
                <a:gd name="connsiteX11" fmla="*/ 6018993 w 6754054"/>
                <a:gd name="connsiteY11" fmla="*/ 0 h 1232756"/>
                <a:gd name="connsiteX12" fmla="*/ 6679485 w 6754054"/>
                <a:gd name="connsiteY12" fmla="*/ 0 h 1232756"/>
                <a:gd name="connsiteX13" fmla="*/ 6754054 w 6754054"/>
                <a:gd name="connsiteY13" fmla="*/ 74569 h 1232756"/>
                <a:gd name="connsiteX14" fmla="*/ 6754054 w 6754054"/>
                <a:gd name="connsiteY14" fmla="*/ 594706 h 1232756"/>
                <a:gd name="connsiteX15" fmla="*/ 6754054 w 6754054"/>
                <a:gd name="connsiteY15" fmla="*/ 1158187 h 1232756"/>
                <a:gd name="connsiteX16" fmla="*/ 6679485 w 6754054"/>
                <a:gd name="connsiteY16" fmla="*/ 1232756 h 1232756"/>
                <a:gd name="connsiteX17" fmla="*/ 6151092 w 6754054"/>
                <a:gd name="connsiteY17" fmla="*/ 1232756 h 1232756"/>
                <a:gd name="connsiteX18" fmla="*/ 5622698 w 6754054"/>
                <a:gd name="connsiteY18" fmla="*/ 1232756 h 1232756"/>
                <a:gd name="connsiteX19" fmla="*/ 5160354 w 6754054"/>
                <a:gd name="connsiteY19" fmla="*/ 1232756 h 1232756"/>
                <a:gd name="connsiteX20" fmla="*/ 4367764 w 6754054"/>
                <a:gd name="connsiteY20" fmla="*/ 1232756 h 1232756"/>
                <a:gd name="connsiteX21" fmla="*/ 3707273 w 6754054"/>
                <a:gd name="connsiteY21" fmla="*/ 1232756 h 1232756"/>
                <a:gd name="connsiteX22" fmla="*/ 3112830 w 6754054"/>
                <a:gd name="connsiteY22" fmla="*/ 1232756 h 1232756"/>
                <a:gd name="connsiteX23" fmla="*/ 2386290 w 6754054"/>
                <a:gd name="connsiteY23" fmla="*/ 1232756 h 1232756"/>
                <a:gd name="connsiteX24" fmla="*/ 1725798 w 6754054"/>
                <a:gd name="connsiteY24" fmla="*/ 1232756 h 1232756"/>
                <a:gd name="connsiteX25" fmla="*/ 1131356 w 6754054"/>
                <a:gd name="connsiteY25" fmla="*/ 1232756 h 1232756"/>
                <a:gd name="connsiteX26" fmla="*/ 669011 w 6754054"/>
                <a:gd name="connsiteY26" fmla="*/ 1232756 h 1232756"/>
                <a:gd name="connsiteX27" fmla="*/ 74569 w 6754054"/>
                <a:gd name="connsiteY27" fmla="*/ 1232756 h 1232756"/>
                <a:gd name="connsiteX28" fmla="*/ 0 w 6754054"/>
                <a:gd name="connsiteY28" fmla="*/ 1158187 h 1232756"/>
                <a:gd name="connsiteX29" fmla="*/ 0 w 6754054"/>
                <a:gd name="connsiteY29" fmla="*/ 638050 h 1232756"/>
                <a:gd name="connsiteX30" fmla="*/ 0 w 6754054"/>
                <a:gd name="connsiteY30" fmla="*/ 74569 h 123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54054" h="1232756" fill="none" extrusionOk="0">
                  <a:moveTo>
                    <a:pt x="0" y="74569"/>
                  </a:moveTo>
                  <a:cubicBezTo>
                    <a:pt x="-787" y="39801"/>
                    <a:pt x="30378" y="-3330"/>
                    <a:pt x="74569" y="0"/>
                  </a:cubicBezTo>
                  <a:cubicBezTo>
                    <a:pt x="247953" y="-12467"/>
                    <a:pt x="421956" y="14990"/>
                    <a:pt x="536913" y="0"/>
                  </a:cubicBezTo>
                  <a:cubicBezTo>
                    <a:pt x="651870" y="-14990"/>
                    <a:pt x="804491" y="17741"/>
                    <a:pt x="1065306" y="0"/>
                  </a:cubicBezTo>
                  <a:cubicBezTo>
                    <a:pt x="1326121" y="-17741"/>
                    <a:pt x="1592411" y="-29510"/>
                    <a:pt x="1857896" y="0"/>
                  </a:cubicBezTo>
                  <a:cubicBezTo>
                    <a:pt x="2123381" y="29510"/>
                    <a:pt x="2161530" y="21103"/>
                    <a:pt x="2320240" y="0"/>
                  </a:cubicBezTo>
                  <a:cubicBezTo>
                    <a:pt x="2478950" y="-21103"/>
                    <a:pt x="2572724" y="-17941"/>
                    <a:pt x="2782585" y="0"/>
                  </a:cubicBezTo>
                  <a:cubicBezTo>
                    <a:pt x="2992447" y="17941"/>
                    <a:pt x="3098533" y="-6141"/>
                    <a:pt x="3244929" y="0"/>
                  </a:cubicBezTo>
                  <a:cubicBezTo>
                    <a:pt x="3391325" y="6141"/>
                    <a:pt x="3684128" y="25154"/>
                    <a:pt x="3905420" y="0"/>
                  </a:cubicBezTo>
                  <a:cubicBezTo>
                    <a:pt x="4126712" y="-25154"/>
                    <a:pt x="4376979" y="52"/>
                    <a:pt x="4565912" y="0"/>
                  </a:cubicBezTo>
                  <a:cubicBezTo>
                    <a:pt x="4754845" y="-52"/>
                    <a:pt x="4957615" y="-18774"/>
                    <a:pt x="5226403" y="0"/>
                  </a:cubicBezTo>
                  <a:cubicBezTo>
                    <a:pt x="5495191" y="18774"/>
                    <a:pt x="5829439" y="-864"/>
                    <a:pt x="6018993" y="0"/>
                  </a:cubicBezTo>
                  <a:cubicBezTo>
                    <a:pt x="6208547" y="864"/>
                    <a:pt x="6495614" y="-21256"/>
                    <a:pt x="6679485" y="0"/>
                  </a:cubicBezTo>
                  <a:cubicBezTo>
                    <a:pt x="6730722" y="443"/>
                    <a:pt x="6750264" y="39924"/>
                    <a:pt x="6754054" y="74569"/>
                  </a:cubicBezTo>
                  <a:cubicBezTo>
                    <a:pt x="6756669" y="246916"/>
                    <a:pt x="6766307" y="354092"/>
                    <a:pt x="6754054" y="594706"/>
                  </a:cubicBezTo>
                  <a:cubicBezTo>
                    <a:pt x="6741801" y="835320"/>
                    <a:pt x="6772859" y="933440"/>
                    <a:pt x="6754054" y="1158187"/>
                  </a:cubicBezTo>
                  <a:cubicBezTo>
                    <a:pt x="6751423" y="1198537"/>
                    <a:pt x="6717763" y="1226927"/>
                    <a:pt x="6679485" y="1232756"/>
                  </a:cubicBezTo>
                  <a:cubicBezTo>
                    <a:pt x="6513793" y="1207192"/>
                    <a:pt x="6271918" y="1244082"/>
                    <a:pt x="6151092" y="1232756"/>
                  </a:cubicBezTo>
                  <a:cubicBezTo>
                    <a:pt x="6030266" y="1221430"/>
                    <a:pt x="5826986" y="1210741"/>
                    <a:pt x="5622698" y="1232756"/>
                  </a:cubicBezTo>
                  <a:cubicBezTo>
                    <a:pt x="5418410" y="1254771"/>
                    <a:pt x="5371159" y="1232677"/>
                    <a:pt x="5160354" y="1232756"/>
                  </a:cubicBezTo>
                  <a:cubicBezTo>
                    <a:pt x="4949549" y="1232835"/>
                    <a:pt x="4615465" y="1247665"/>
                    <a:pt x="4367764" y="1232756"/>
                  </a:cubicBezTo>
                  <a:cubicBezTo>
                    <a:pt x="4120063" y="1217848"/>
                    <a:pt x="3882836" y="1205985"/>
                    <a:pt x="3707273" y="1232756"/>
                  </a:cubicBezTo>
                  <a:cubicBezTo>
                    <a:pt x="3531710" y="1259527"/>
                    <a:pt x="3278358" y="1244321"/>
                    <a:pt x="3112830" y="1232756"/>
                  </a:cubicBezTo>
                  <a:cubicBezTo>
                    <a:pt x="2947302" y="1221191"/>
                    <a:pt x="2696596" y="1243210"/>
                    <a:pt x="2386290" y="1232756"/>
                  </a:cubicBezTo>
                  <a:cubicBezTo>
                    <a:pt x="2075984" y="1222302"/>
                    <a:pt x="1991265" y="1235500"/>
                    <a:pt x="1725798" y="1232756"/>
                  </a:cubicBezTo>
                  <a:cubicBezTo>
                    <a:pt x="1460331" y="1230012"/>
                    <a:pt x="1278846" y="1230932"/>
                    <a:pt x="1131356" y="1232756"/>
                  </a:cubicBezTo>
                  <a:cubicBezTo>
                    <a:pt x="983866" y="1234580"/>
                    <a:pt x="788498" y="1246864"/>
                    <a:pt x="669011" y="1232756"/>
                  </a:cubicBezTo>
                  <a:cubicBezTo>
                    <a:pt x="549524" y="1218648"/>
                    <a:pt x="222273" y="1241796"/>
                    <a:pt x="74569" y="1232756"/>
                  </a:cubicBezTo>
                  <a:cubicBezTo>
                    <a:pt x="32715" y="1237577"/>
                    <a:pt x="8803" y="1201345"/>
                    <a:pt x="0" y="1158187"/>
                  </a:cubicBezTo>
                  <a:cubicBezTo>
                    <a:pt x="-17337" y="1001965"/>
                    <a:pt x="11044" y="797535"/>
                    <a:pt x="0" y="638050"/>
                  </a:cubicBezTo>
                  <a:cubicBezTo>
                    <a:pt x="-11044" y="478565"/>
                    <a:pt x="-3590" y="336174"/>
                    <a:pt x="0" y="74569"/>
                  </a:cubicBezTo>
                  <a:close/>
                </a:path>
                <a:path w="6754054" h="1232756" stroke="0" extrusionOk="0">
                  <a:moveTo>
                    <a:pt x="0" y="74569"/>
                  </a:moveTo>
                  <a:cubicBezTo>
                    <a:pt x="291" y="42281"/>
                    <a:pt x="37748" y="7795"/>
                    <a:pt x="74569" y="0"/>
                  </a:cubicBezTo>
                  <a:cubicBezTo>
                    <a:pt x="358201" y="-32576"/>
                    <a:pt x="574519" y="-27852"/>
                    <a:pt x="801110" y="0"/>
                  </a:cubicBezTo>
                  <a:cubicBezTo>
                    <a:pt x="1027701" y="27852"/>
                    <a:pt x="1120393" y="-19743"/>
                    <a:pt x="1329503" y="0"/>
                  </a:cubicBezTo>
                  <a:cubicBezTo>
                    <a:pt x="1538613" y="19743"/>
                    <a:pt x="1658834" y="-16825"/>
                    <a:pt x="1857896" y="0"/>
                  </a:cubicBezTo>
                  <a:cubicBezTo>
                    <a:pt x="2056958" y="16825"/>
                    <a:pt x="2295342" y="28064"/>
                    <a:pt x="2584437" y="0"/>
                  </a:cubicBezTo>
                  <a:cubicBezTo>
                    <a:pt x="2873532" y="-28064"/>
                    <a:pt x="3056825" y="5772"/>
                    <a:pt x="3178880" y="0"/>
                  </a:cubicBezTo>
                  <a:cubicBezTo>
                    <a:pt x="3300935" y="-5772"/>
                    <a:pt x="3751825" y="-5579"/>
                    <a:pt x="3971469" y="0"/>
                  </a:cubicBezTo>
                  <a:cubicBezTo>
                    <a:pt x="4191113" y="5579"/>
                    <a:pt x="4404325" y="23265"/>
                    <a:pt x="4764059" y="0"/>
                  </a:cubicBezTo>
                  <a:cubicBezTo>
                    <a:pt x="5123793" y="-23265"/>
                    <a:pt x="5343189" y="22127"/>
                    <a:pt x="5490600" y="0"/>
                  </a:cubicBezTo>
                  <a:cubicBezTo>
                    <a:pt x="5638011" y="-22127"/>
                    <a:pt x="5769115" y="-8487"/>
                    <a:pt x="6018993" y="0"/>
                  </a:cubicBezTo>
                  <a:cubicBezTo>
                    <a:pt x="6268871" y="8487"/>
                    <a:pt x="6520676" y="-16590"/>
                    <a:pt x="6679485" y="0"/>
                  </a:cubicBezTo>
                  <a:cubicBezTo>
                    <a:pt x="6721230" y="-3677"/>
                    <a:pt x="6760817" y="34800"/>
                    <a:pt x="6754054" y="74569"/>
                  </a:cubicBezTo>
                  <a:cubicBezTo>
                    <a:pt x="6761614" y="223321"/>
                    <a:pt x="6771487" y="342321"/>
                    <a:pt x="6754054" y="594706"/>
                  </a:cubicBezTo>
                  <a:cubicBezTo>
                    <a:pt x="6736621" y="847091"/>
                    <a:pt x="6756697" y="999567"/>
                    <a:pt x="6754054" y="1158187"/>
                  </a:cubicBezTo>
                  <a:cubicBezTo>
                    <a:pt x="6757954" y="1198230"/>
                    <a:pt x="6721075" y="1239641"/>
                    <a:pt x="6679485" y="1232756"/>
                  </a:cubicBezTo>
                  <a:cubicBezTo>
                    <a:pt x="6424291" y="1269041"/>
                    <a:pt x="6142705" y="1271550"/>
                    <a:pt x="5886895" y="1232756"/>
                  </a:cubicBezTo>
                  <a:cubicBezTo>
                    <a:pt x="5631085" y="1193963"/>
                    <a:pt x="5577213" y="1258742"/>
                    <a:pt x="5292453" y="1232756"/>
                  </a:cubicBezTo>
                  <a:cubicBezTo>
                    <a:pt x="5007693" y="1206770"/>
                    <a:pt x="4830405" y="1221821"/>
                    <a:pt x="4499863" y="1232756"/>
                  </a:cubicBezTo>
                  <a:cubicBezTo>
                    <a:pt x="4169321" y="1243692"/>
                    <a:pt x="4073715" y="1210494"/>
                    <a:pt x="3773322" y="1232756"/>
                  </a:cubicBezTo>
                  <a:cubicBezTo>
                    <a:pt x="3472929" y="1255018"/>
                    <a:pt x="3438758" y="1210137"/>
                    <a:pt x="3178880" y="1232756"/>
                  </a:cubicBezTo>
                  <a:cubicBezTo>
                    <a:pt x="2919002" y="1255375"/>
                    <a:pt x="2821875" y="1252516"/>
                    <a:pt x="2650486" y="1232756"/>
                  </a:cubicBezTo>
                  <a:cubicBezTo>
                    <a:pt x="2479097" y="1212996"/>
                    <a:pt x="2290081" y="1233295"/>
                    <a:pt x="2122093" y="1232756"/>
                  </a:cubicBezTo>
                  <a:cubicBezTo>
                    <a:pt x="1954105" y="1232217"/>
                    <a:pt x="1691170" y="1213664"/>
                    <a:pt x="1329503" y="1232756"/>
                  </a:cubicBezTo>
                  <a:cubicBezTo>
                    <a:pt x="967836" y="1251849"/>
                    <a:pt x="860481" y="1206221"/>
                    <a:pt x="735061" y="1232756"/>
                  </a:cubicBezTo>
                  <a:cubicBezTo>
                    <a:pt x="609641" y="1259291"/>
                    <a:pt x="212646" y="1221681"/>
                    <a:pt x="74569" y="1232756"/>
                  </a:cubicBezTo>
                  <a:cubicBezTo>
                    <a:pt x="31983" y="1228570"/>
                    <a:pt x="1076" y="1200945"/>
                    <a:pt x="0" y="1158187"/>
                  </a:cubicBezTo>
                  <a:cubicBezTo>
                    <a:pt x="7635" y="947851"/>
                    <a:pt x="13841" y="761817"/>
                    <a:pt x="0" y="616378"/>
                  </a:cubicBezTo>
                  <a:cubicBezTo>
                    <a:pt x="-13841" y="470939"/>
                    <a:pt x="296" y="250777"/>
                    <a:pt x="0" y="745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xmlns="" id="{D3BE4142-E127-4F37-A3E1-86D146308FB5}"/>
                </a:ext>
              </a:extLst>
            </p:cNvPr>
            <p:cNvSpPr/>
            <p:nvPr/>
          </p:nvSpPr>
          <p:spPr>
            <a:xfrm>
              <a:off x="1722634" y="1116239"/>
              <a:ext cx="6076031" cy="1015663"/>
            </a:xfrm>
            <a:prstGeom prst="rect">
              <a:avLst/>
            </a:prstGeom>
            <a:noFill/>
          </p:spPr>
          <p:txBody>
            <a:bodyPr wrap="square" lIns="121920" tIns="60960" rIns="121920" bIns="60960">
              <a:spAutoFit/>
            </a:bodyPr>
            <a:lstStyle/>
            <a:p>
              <a:pPr marL="0" marR="0" algn="just">
                <a:spcBef>
                  <a:spcPts val="100"/>
                </a:spcBef>
                <a:spcAft>
                  <a:spcPts val="100"/>
                </a:spcAft>
              </a:pPr>
              <a:r>
                <a:rPr lang="vi-VN"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Câu trả lời Ma-ri-a tìm được sau khi làm thí nghiệm là gì?</a:t>
              </a:r>
              <a:endParaRPr lang="en-US"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174EC8A9-1259-58B5-1679-1F3282EBB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724" y="1206984"/>
              <a:ext cx="558398" cy="712824"/>
            </a:xfrm>
            <a:prstGeom prst="rect">
              <a:avLst/>
            </a:prstGeom>
          </p:spPr>
        </p:pic>
      </p:grpSp>
      <p:sp>
        <p:nvSpPr>
          <p:cNvPr id="3" name="Rectangle: Rounded Corners 2">
            <a:extLst>
              <a:ext uri="{FF2B5EF4-FFF2-40B4-BE49-F238E27FC236}">
                <a16:creationId xmlns:a16="http://schemas.microsoft.com/office/drawing/2014/main" xmlns="" id="{0EF695C4-9623-3FD8-A8AF-CA6CA41DB01D}"/>
              </a:ext>
            </a:extLst>
          </p:cNvPr>
          <p:cNvSpPr/>
          <p:nvPr/>
        </p:nvSpPr>
        <p:spPr>
          <a:xfrm>
            <a:off x="3827720" y="3365207"/>
            <a:ext cx="7506587" cy="48378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4" name="Rectangle: Rounded Corners 3">
            <a:extLst>
              <a:ext uri="{FF2B5EF4-FFF2-40B4-BE49-F238E27FC236}">
                <a16:creationId xmlns:a16="http://schemas.microsoft.com/office/drawing/2014/main" xmlns="" id="{B1A169AD-7E39-A805-EA55-63923BA1E7A9}"/>
              </a:ext>
            </a:extLst>
          </p:cNvPr>
          <p:cNvSpPr/>
          <p:nvPr/>
        </p:nvSpPr>
        <p:spPr>
          <a:xfrm>
            <a:off x="2105247" y="3918100"/>
            <a:ext cx="6804838" cy="419984"/>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grpSp>
        <p:nvGrpSpPr>
          <p:cNvPr id="5" name="Group 4">
            <a:extLst>
              <a:ext uri="{FF2B5EF4-FFF2-40B4-BE49-F238E27FC236}">
                <a16:creationId xmlns:a16="http://schemas.microsoft.com/office/drawing/2014/main" xmlns="" id="{6CB89A34-C07B-D6EA-7507-043292A74DD4}"/>
              </a:ext>
            </a:extLst>
          </p:cNvPr>
          <p:cNvGrpSpPr/>
          <p:nvPr/>
        </p:nvGrpSpPr>
        <p:grpSpPr>
          <a:xfrm>
            <a:off x="2020186" y="3075239"/>
            <a:ext cx="9355213" cy="3013142"/>
            <a:chOff x="514770" y="2660156"/>
            <a:chExt cx="8039100" cy="2393412"/>
          </a:xfrm>
          <a:solidFill>
            <a:schemeClr val="tx2">
              <a:lumMod val="20000"/>
              <a:lumOff val="80000"/>
            </a:schemeClr>
          </a:solidFill>
        </p:grpSpPr>
        <p:sp>
          <p:nvSpPr>
            <p:cNvPr id="6" name="Rectangle 5">
              <a:extLst>
                <a:ext uri="{FF2B5EF4-FFF2-40B4-BE49-F238E27FC236}">
                  <a16:creationId xmlns:a16="http://schemas.microsoft.com/office/drawing/2014/main" xmlns="" id="{4D84E42A-9E0E-3C87-2162-FE3B3F3B2968}"/>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 name="TextBox 8">
              <a:extLst>
                <a:ext uri="{FF2B5EF4-FFF2-40B4-BE49-F238E27FC236}">
                  <a16:creationId xmlns:a16="http://schemas.microsoft.com/office/drawing/2014/main" xmlns="" id="{BCB576BA-4EC6-200D-A624-98B477D11C3E}"/>
                </a:ext>
              </a:extLst>
            </p:cNvPr>
            <p:cNvSpPr txBox="1"/>
            <p:nvPr/>
          </p:nvSpPr>
          <p:spPr>
            <a:xfrm>
              <a:off x="670095" y="3160015"/>
              <a:ext cx="7720549" cy="1149030"/>
            </a:xfrm>
            <a:prstGeom prst="rect">
              <a:avLst/>
            </a:prstGeom>
            <a:noFill/>
            <a:ln w="38100">
              <a:noFill/>
            </a:ln>
          </p:spPr>
          <p:txBody>
            <a:bodyPr wrap="square" rtlCol="0">
              <a:spAutoFit/>
            </a:bodyPr>
            <a:lstStyle/>
            <a:p>
              <a:pPr algn="just" defTabSz="1219170">
                <a:buClr>
                  <a:srgbClr val="000000"/>
                </a:buClr>
              </a:pPr>
              <a:r>
                <a:rPr lang="vi-VN" sz="4400" dirty="0">
                  <a:solidFill>
                    <a:prstClr val="black"/>
                  </a:solidFill>
                  <a:latin typeface="Calibri" panose="020F0502020204030204" pitchFamily="34" charset="0"/>
                  <a:cs typeface="Calibri" panose="020F0502020204030204" pitchFamily="34" charset="0"/>
                </a:rPr>
                <a:t>Khi giữa tách trà và đĩa có một chút nước thì tách trà sẽ đứng yên.</a:t>
              </a:r>
              <a:endParaRPr lang="en-US" sz="4400" kern="0" dirty="0">
                <a:solidFill>
                  <a:srgbClr val="000000"/>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40252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75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75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xmlns=""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xmlns="" id="{BE4DC9B7-F99B-4322-80BE-B5B12EB72EA2}"/>
              </a:ext>
            </a:extLst>
          </p:cNvPr>
          <p:cNvGrpSpPr/>
          <p:nvPr/>
        </p:nvGrpSpPr>
        <p:grpSpPr>
          <a:xfrm>
            <a:off x="159488" y="2317898"/>
            <a:ext cx="11908465" cy="4127397"/>
            <a:chOff x="499327" y="2226587"/>
            <a:chExt cx="8039100" cy="2689355"/>
          </a:xfrm>
          <a:solidFill>
            <a:schemeClr val="tx2">
              <a:lumMod val="20000"/>
              <a:lumOff val="80000"/>
            </a:schemeClr>
          </a:solidFill>
        </p:grpSpPr>
        <p:sp>
          <p:nvSpPr>
            <p:cNvPr id="90" name="Rectangle 89">
              <a:extLst>
                <a:ext uri="{FF2B5EF4-FFF2-40B4-BE49-F238E27FC236}">
                  <a16:creationId xmlns:a16="http://schemas.microsoft.com/office/drawing/2014/main" xmlns="" id="{77E8815B-AF05-41A1-A665-82E28CD3CF7E}"/>
                </a:ext>
              </a:extLst>
            </p:cNvPr>
            <p:cNvSpPr/>
            <p:nvPr/>
          </p:nvSpPr>
          <p:spPr>
            <a:xfrm>
              <a:off x="499327" y="2226587"/>
              <a:ext cx="8039100" cy="2393411"/>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xmlns="" id="{8618A7F9-ED68-47D6-8BD5-C37526A90007}"/>
                </a:ext>
              </a:extLst>
            </p:cNvPr>
            <p:cNvSpPr txBox="1"/>
            <p:nvPr/>
          </p:nvSpPr>
          <p:spPr>
            <a:xfrm>
              <a:off x="568217" y="2322336"/>
              <a:ext cx="7857495" cy="2593606"/>
            </a:xfrm>
            <a:prstGeom prst="rect">
              <a:avLst/>
            </a:prstGeom>
            <a:noFill/>
            <a:ln w="38100">
              <a:noFill/>
            </a:ln>
          </p:spPr>
          <p:txBody>
            <a:bodyPr wrap="square" rtlCol="0">
              <a:spAutoFit/>
            </a:bodyPr>
            <a:lstStyle/>
            <a:p>
              <a:pPr marL="342900" marR="0" lvl="0" indent="-342900" algn="just">
                <a:lnSpc>
                  <a:spcPct val="150000"/>
                </a:lnSpc>
                <a:spcBef>
                  <a:spcPts val="100"/>
                </a:spcBef>
                <a:spcAft>
                  <a:spcPts val="100"/>
                </a:spcAft>
                <a:buFont typeface="Symbol" panose="05050102010706020507" pitchFamily="18" charset="2"/>
                <a:buChar char=""/>
              </a:pPr>
              <a:r>
                <a:rPr lang="en-US"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khen ngợi Ma-ri-a của người cha.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người cha đánh giá cao khả năng nghiên cứu của Ma-ni-a.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dự đoán của người cha về cô con gái giỏi giang của mình có khả năng phát huy truyền thống của gia tộc.</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100"/>
                </a:spcBef>
                <a:spcAft>
                  <a:spcPts val="100"/>
                </a:spcAft>
                <a:buFont typeface="Symbol" panose="05050102010706020507" pitchFamily="18" charset="2"/>
                <a:buChar char=""/>
              </a:pP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Đây là câu nói đầy tự hảo của người cha về cô con gái giỏi giang của mình.</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xmlns="" id="{BA8E475A-229D-44FF-A2FB-2A5A9502F111}"/>
              </a:ext>
            </a:extLst>
          </p:cNvPr>
          <p:cNvGrpSpPr/>
          <p:nvPr/>
        </p:nvGrpSpPr>
        <p:grpSpPr>
          <a:xfrm>
            <a:off x="1119552" y="187855"/>
            <a:ext cx="9874514" cy="1836941"/>
            <a:chOff x="735996" y="890487"/>
            <a:chExt cx="7405885" cy="1377706"/>
          </a:xfrm>
        </p:grpSpPr>
        <p:sp>
          <p:nvSpPr>
            <p:cNvPr id="83" name="Rectangle: Rounded Corners 25">
              <a:extLst>
                <a:ext uri="{FF2B5EF4-FFF2-40B4-BE49-F238E27FC236}">
                  <a16:creationId xmlns:a16="http://schemas.microsoft.com/office/drawing/2014/main" xmlns="" id="{6FE3B38A-D7AF-0081-FAB4-E522EE635B16}"/>
                </a:ext>
              </a:extLst>
            </p:cNvPr>
            <p:cNvSpPr/>
            <p:nvPr/>
          </p:nvSpPr>
          <p:spPr>
            <a:xfrm>
              <a:off x="777240" y="972879"/>
              <a:ext cx="7364641" cy="1084522"/>
            </a:xfrm>
            <a:custGeom>
              <a:avLst/>
              <a:gdLst>
                <a:gd name="connsiteX0" fmla="*/ 0 w 7364641"/>
                <a:gd name="connsiteY0" fmla="*/ 65603 h 1084522"/>
                <a:gd name="connsiteX1" fmla="*/ 65603 w 7364641"/>
                <a:gd name="connsiteY1" fmla="*/ 0 h 1084522"/>
                <a:gd name="connsiteX2" fmla="*/ 650854 w 7364641"/>
                <a:gd name="connsiteY2" fmla="*/ 0 h 1084522"/>
                <a:gd name="connsiteX3" fmla="*/ 1091436 w 7364641"/>
                <a:gd name="connsiteY3" fmla="*/ 0 h 1084522"/>
                <a:gd name="connsiteX4" fmla="*/ 1532018 w 7364641"/>
                <a:gd name="connsiteY4" fmla="*/ 0 h 1084522"/>
                <a:gd name="connsiteX5" fmla="*/ 1972600 w 7364641"/>
                <a:gd name="connsiteY5" fmla="*/ 0 h 1084522"/>
                <a:gd name="connsiteX6" fmla="*/ 2630185 w 7364641"/>
                <a:gd name="connsiteY6" fmla="*/ 0 h 1084522"/>
                <a:gd name="connsiteX7" fmla="*/ 3287770 w 7364641"/>
                <a:gd name="connsiteY7" fmla="*/ 0 h 1084522"/>
                <a:gd name="connsiteX8" fmla="*/ 3945355 w 7364641"/>
                <a:gd name="connsiteY8" fmla="*/ 0 h 1084522"/>
                <a:gd name="connsiteX9" fmla="*/ 4747608 w 7364641"/>
                <a:gd name="connsiteY9" fmla="*/ 0 h 1084522"/>
                <a:gd name="connsiteX10" fmla="*/ 5405193 w 7364641"/>
                <a:gd name="connsiteY10" fmla="*/ 0 h 1084522"/>
                <a:gd name="connsiteX11" fmla="*/ 6062778 w 7364641"/>
                <a:gd name="connsiteY11" fmla="*/ 0 h 1084522"/>
                <a:gd name="connsiteX12" fmla="*/ 7299038 w 7364641"/>
                <a:gd name="connsiteY12" fmla="*/ 0 h 1084522"/>
                <a:gd name="connsiteX13" fmla="*/ 7364641 w 7364641"/>
                <a:gd name="connsiteY13" fmla="*/ 65603 h 1084522"/>
                <a:gd name="connsiteX14" fmla="*/ 7364641 w 7364641"/>
                <a:gd name="connsiteY14" fmla="*/ 532728 h 1084522"/>
                <a:gd name="connsiteX15" fmla="*/ 7364641 w 7364641"/>
                <a:gd name="connsiteY15" fmla="*/ 1018919 h 1084522"/>
                <a:gd name="connsiteX16" fmla="*/ 7299038 w 7364641"/>
                <a:gd name="connsiteY16" fmla="*/ 1084522 h 1084522"/>
                <a:gd name="connsiteX17" fmla="*/ 6641453 w 7364641"/>
                <a:gd name="connsiteY17" fmla="*/ 1084522 h 1084522"/>
                <a:gd name="connsiteX18" fmla="*/ 5839199 w 7364641"/>
                <a:gd name="connsiteY18" fmla="*/ 1084522 h 1084522"/>
                <a:gd name="connsiteX19" fmla="*/ 5181614 w 7364641"/>
                <a:gd name="connsiteY19" fmla="*/ 1084522 h 1084522"/>
                <a:gd name="connsiteX20" fmla="*/ 4596364 w 7364641"/>
                <a:gd name="connsiteY20" fmla="*/ 1084522 h 1084522"/>
                <a:gd name="connsiteX21" fmla="*/ 3866444 w 7364641"/>
                <a:gd name="connsiteY21" fmla="*/ 1084522 h 1084522"/>
                <a:gd name="connsiteX22" fmla="*/ 3208859 w 7364641"/>
                <a:gd name="connsiteY22" fmla="*/ 1084522 h 1084522"/>
                <a:gd name="connsiteX23" fmla="*/ 2623609 w 7364641"/>
                <a:gd name="connsiteY23" fmla="*/ 1084522 h 1084522"/>
                <a:gd name="connsiteX24" fmla="*/ 2183027 w 7364641"/>
                <a:gd name="connsiteY24" fmla="*/ 1084522 h 1084522"/>
                <a:gd name="connsiteX25" fmla="*/ 1597776 w 7364641"/>
                <a:gd name="connsiteY25" fmla="*/ 1084522 h 1084522"/>
                <a:gd name="connsiteX26" fmla="*/ 1012525 w 7364641"/>
                <a:gd name="connsiteY26" fmla="*/ 1084522 h 1084522"/>
                <a:gd name="connsiteX27" fmla="*/ 65603 w 7364641"/>
                <a:gd name="connsiteY27" fmla="*/ 1084522 h 1084522"/>
                <a:gd name="connsiteX28" fmla="*/ 0 w 7364641"/>
                <a:gd name="connsiteY28" fmla="*/ 1018919 h 1084522"/>
                <a:gd name="connsiteX29" fmla="*/ 0 w 7364641"/>
                <a:gd name="connsiteY29" fmla="*/ 532728 h 1084522"/>
                <a:gd name="connsiteX30" fmla="*/ 0 w 7364641"/>
                <a:gd name="connsiteY30" fmla="*/ 65603 h 108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64641" h="1084522" fill="none" extrusionOk="0">
                  <a:moveTo>
                    <a:pt x="0" y="65603"/>
                  </a:moveTo>
                  <a:cubicBezTo>
                    <a:pt x="5714" y="35957"/>
                    <a:pt x="33169" y="-4479"/>
                    <a:pt x="65603" y="0"/>
                  </a:cubicBezTo>
                  <a:cubicBezTo>
                    <a:pt x="189231" y="8694"/>
                    <a:pt x="423287" y="24734"/>
                    <a:pt x="650854" y="0"/>
                  </a:cubicBezTo>
                  <a:cubicBezTo>
                    <a:pt x="878421" y="-24734"/>
                    <a:pt x="973065" y="-16373"/>
                    <a:pt x="1091436" y="0"/>
                  </a:cubicBezTo>
                  <a:cubicBezTo>
                    <a:pt x="1209807" y="16373"/>
                    <a:pt x="1423244" y="16462"/>
                    <a:pt x="1532018" y="0"/>
                  </a:cubicBezTo>
                  <a:cubicBezTo>
                    <a:pt x="1640792" y="-16462"/>
                    <a:pt x="1800944" y="13551"/>
                    <a:pt x="1972600" y="0"/>
                  </a:cubicBezTo>
                  <a:cubicBezTo>
                    <a:pt x="2144256" y="-13551"/>
                    <a:pt x="2366722" y="3908"/>
                    <a:pt x="2630185" y="0"/>
                  </a:cubicBezTo>
                  <a:cubicBezTo>
                    <a:pt x="2893649" y="-3908"/>
                    <a:pt x="3071347" y="21069"/>
                    <a:pt x="3287770" y="0"/>
                  </a:cubicBezTo>
                  <a:cubicBezTo>
                    <a:pt x="3504194" y="-21069"/>
                    <a:pt x="3737763" y="-26472"/>
                    <a:pt x="3945355" y="0"/>
                  </a:cubicBezTo>
                  <a:cubicBezTo>
                    <a:pt x="4152947" y="26472"/>
                    <a:pt x="4468777" y="34705"/>
                    <a:pt x="4747608" y="0"/>
                  </a:cubicBezTo>
                  <a:cubicBezTo>
                    <a:pt x="5026439" y="-34705"/>
                    <a:pt x="5255733" y="28941"/>
                    <a:pt x="5405193" y="0"/>
                  </a:cubicBezTo>
                  <a:cubicBezTo>
                    <a:pt x="5554653" y="-28941"/>
                    <a:pt x="5898938" y="11130"/>
                    <a:pt x="6062778" y="0"/>
                  </a:cubicBezTo>
                  <a:cubicBezTo>
                    <a:pt x="6226618" y="-11130"/>
                    <a:pt x="7027471" y="4331"/>
                    <a:pt x="7299038" y="0"/>
                  </a:cubicBezTo>
                  <a:cubicBezTo>
                    <a:pt x="7334553" y="8396"/>
                    <a:pt x="7364236" y="24714"/>
                    <a:pt x="7364641" y="65603"/>
                  </a:cubicBezTo>
                  <a:cubicBezTo>
                    <a:pt x="7350104" y="265147"/>
                    <a:pt x="7369432" y="304924"/>
                    <a:pt x="7364641" y="532728"/>
                  </a:cubicBezTo>
                  <a:cubicBezTo>
                    <a:pt x="7359850" y="760532"/>
                    <a:pt x="7382624" y="827366"/>
                    <a:pt x="7364641" y="1018919"/>
                  </a:cubicBezTo>
                  <a:cubicBezTo>
                    <a:pt x="7368204" y="1059033"/>
                    <a:pt x="7337117" y="1084934"/>
                    <a:pt x="7299038" y="1084522"/>
                  </a:cubicBezTo>
                  <a:cubicBezTo>
                    <a:pt x="7011095" y="1051893"/>
                    <a:pt x="6893003" y="1109382"/>
                    <a:pt x="6641453" y="1084522"/>
                  </a:cubicBezTo>
                  <a:cubicBezTo>
                    <a:pt x="6389904" y="1059662"/>
                    <a:pt x="6147492" y="1090023"/>
                    <a:pt x="5839199" y="1084522"/>
                  </a:cubicBezTo>
                  <a:cubicBezTo>
                    <a:pt x="5530906" y="1079021"/>
                    <a:pt x="5441966" y="1093150"/>
                    <a:pt x="5181614" y="1084522"/>
                  </a:cubicBezTo>
                  <a:cubicBezTo>
                    <a:pt x="4921263" y="1075894"/>
                    <a:pt x="4733499" y="1077030"/>
                    <a:pt x="4596364" y="1084522"/>
                  </a:cubicBezTo>
                  <a:cubicBezTo>
                    <a:pt x="4459229" y="1092015"/>
                    <a:pt x="4103934" y="1120551"/>
                    <a:pt x="3866444" y="1084522"/>
                  </a:cubicBezTo>
                  <a:cubicBezTo>
                    <a:pt x="3628954" y="1048493"/>
                    <a:pt x="3428079" y="1109287"/>
                    <a:pt x="3208859" y="1084522"/>
                  </a:cubicBezTo>
                  <a:cubicBezTo>
                    <a:pt x="2989639" y="1059757"/>
                    <a:pt x="2902088" y="1069661"/>
                    <a:pt x="2623609" y="1084522"/>
                  </a:cubicBezTo>
                  <a:cubicBezTo>
                    <a:pt x="2345130" y="1099384"/>
                    <a:pt x="2298020" y="1069540"/>
                    <a:pt x="2183027" y="1084522"/>
                  </a:cubicBezTo>
                  <a:cubicBezTo>
                    <a:pt x="2068034" y="1099504"/>
                    <a:pt x="1719797" y="1065006"/>
                    <a:pt x="1597776" y="1084522"/>
                  </a:cubicBezTo>
                  <a:cubicBezTo>
                    <a:pt x="1475755" y="1104038"/>
                    <a:pt x="1289743" y="1097932"/>
                    <a:pt x="1012525" y="1084522"/>
                  </a:cubicBezTo>
                  <a:cubicBezTo>
                    <a:pt x="735307" y="1071112"/>
                    <a:pt x="453445" y="1123264"/>
                    <a:pt x="65603" y="1084522"/>
                  </a:cubicBezTo>
                  <a:cubicBezTo>
                    <a:pt x="34509" y="1080560"/>
                    <a:pt x="-2752" y="1047324"/>
                    <a:pt x="0" y="1018919"/>
                  </a:cubicBezTo>
                  <a:cubicBezTo>
                    <a:pt x="19677" y="794735"/>
                    <a:pt x="19141" y="769980"/>
                    <a:pt x="0" y="532728"/>
                  </a:cubicBezTo>
                  <a:cubicBezTo>
                    <a:pt x="-19141" y="295476"/>
                    <a:pt x="-20645" y="211760"/>
                    <a:pt x="0" y="65603"/>
                  </a:cubicBezTo>
                  <a:close/>
                </a:path>
                <a:path w="7364641" h="1084522" stroke="0" extrusionOk="0">
                  <a:moveTo>
                    <a:pt x="0" y="65603"/>
                  </a:moveTo>
                  <a:cubicBezTo>
                    <a:pt x="93" y="32213"/>
                    <a:pt x="30777" y="2512"/>
                    <a:pt x="65603" y="0"/>
                  </a:cubicBezTo>
                  <a:cubicBezTo>
                    <a:pt x="374674" y="-5527"/>
                    <a:pt x="448324" y="-15719"/>
                    <a:pt x="795522" y="0"/>
                  </a:cubicBezTo>
                  <a:cubicBezTo>
                    <a:pt x="1142720" y="15719"/>
                    <a:pt x="1171989" y="7248"/>
                    <a:pt x="1308439" y="0"/>
                  </a:cubicBezTo>
                  <a:cubicBezTo>
                    <a:pt x="1444889" y="-7248"/>
                    <a:pt x="1659161" y="6612"/>
                    <a:pt x="1821355" y="0"/>
                  </a:cubicBezTo>
                  <a:cubicBezTo>
                    <a:pt x="1983549" y="-6612"/>
                    <a:pt x="2381589" y="-32529"/>
                    <a:pt x="2551274" y="0"/>
                  </a:cubicBezTo>
                  <a:cubicBezTo>
                    <a:pt x="2720959" y="32529"/>
                    <a:pt x="2992955" y="27353"/>
                    <a:pt x="3136525" y="0"/>
                  </a:cubicBezTo>
                  <a:cubicBezTo>
                    <a:pt x="3280095" y="-27353"/>
                    <a:pt x="3661381" y="-16173"/>
                    <a:pt x="3938779" y="0"/>
                  </a:cubicBezTo>
                  <a:cubicBezTo>
                    <a:pt x="4216177" y="16173"/>
                    <a:pt x="4451598" y="37555"/>
                    <a:pt x="4741032" y="0"/>
                  </a:cubicBezTo>
                  <a:cubicBezTo>
                    <a:pt x="5030466" y="-37555"/>
                    <a:pt x="5168517" y="34940"/>
                    <a:pt x="5470952" y="0"/>
                  </a:cubicBezTo>
                  <a:cubicBezTo>
                    <a:pt x="5773387" y="-34940"/>
                    <a:pt x="5816589" y="-5863"/>
                    <a:pt x="5983868" y="0"/>
                  </a:cubicBezTo>
                  <a:cubicBezTo>
                    <a:pt x="6151147" y="5863"/>
                    <a:pt x="6208770" y="20941"/>
                    <a:pt x="6424450" y="0"/>
                  </a:cubicBezTo>
                  <a:cubicBezTo>
                    <a:pt x="6640130" y="-20941"/>
                    <a:pt x="6997273" y="-8886"/>
                    <a:pt x="7299038" y="0"/>
                  </a:cubicBezTo>
                  <a:cubicBezTo>
                    <a:pt x="7343320" y="3963"/>
                    <a:pt x="7363869" y="24536"/>
                    <a:pt x="7364641" y="65603"/>
                  </a:cubicBezTo>
                  <a:cubicBezTo>
                    <a:pt x="7364042" y="162398"/>
                    <a:pt x="7345098" y="321587"/>
                    <a:pt x="7364641" y="523195"/>
                  </a:cubicBezTo>
                  <a:cubicBezTo>
                    <a:pt x="7384184" y="724803"/>
                    <a:pt x="7370623" y="832708"/>
                    <a:pt x="7364641" y="1018919"/>
                  </a:cubicBezTo>
                  <a:cubicBezTo>
                    <a:pt x="7370872" y="1056565"/>
                    <a:pt x="7331985" y="1083435"/>
                    <a:pt x="7299038" y="1084522"/>
                  </a:cubicBezTo>
                  <a:cubicBezTo>
                    <a:pt x="7089245" y="1103781"/>
                    <a:pt x="6937126" y="1089115"/>
                    <a:pt x="6786122" y="1084522"/>
                  </a:cubicBezTo>
                  <a:cubicBezTo>
                    <a:pt x="6635118" y="1079929"/>
                    <a:pt x="6202903" y="1060329"/>
                    <a:pt x="5983868" y="1084522"/>
                  </a:cubicBezTo>
                  <a:cubicBezTo>
                    <a:pt x="5764833" y="1108715"/>
                    <a:pt x="5609191" y="1072837"/>
                    <a:pt x="5253949" y="1084522"/>
                  </a:cubicBezTo>
                  <a:cubicBezTo>
                    <a:pt x="4898707" y="1096207"/>
                    <a:pt x="4823079" y="1111240"/>
                    <a:pt x="4668698" y="1084522"/>
                  </a:cubicBezTo>
                  <a:cubicBezTo>
                    <a:pt x="4514317" y="1057804"/>
                    <a:pt x="4325082" y="1070570"/>
                    <a:pt x="4155782" y="1084522"/>
                  </a:cubicBezTo>
                  <a:cubicBezTo>
                    <a:pt x="3986482" y="1098474"/>
                    <a:pt x="3860420" y="1097909"/>
                    <a:pt x="3642865" y="1084522"/>
                  </a:cubicBezTo>
                  <a:cubicBezTo>
                    <a:pt x="3425310" y="1071135"/>
                    <a:pt x="3118166" y="1078812"/>
                    <a:pt x="2840612" y="1084522"/>
                  </a:cubicBezTo>
                  <a:cubicBezTo>
                    <a:pt x="2563058" y="1090232"/>
                    <a:pt x="2510596" y="1100276"/>
                    <a:pt x="2255361" y="1084522"/>
                  </a:cubicBezTo>
                  <a:cubicBezTo>
                    <a:pt x="2000126" y="1068768"/>
                    <a:pt x="1810184" y="1081343"/>
                    <a:pt x="1453107" y="1084522"/>
                  </a:cubicBezTo>
                  <a:cubicBezTo>
                    <a:pt x="1096030" y="1087701"/>
                    <a:pt x="867177" y="1093357"/>
                    <a:pt x="650854" y="1084522"/>
                  </a:cubicBezTo>
                  <a:cubicBezTo>
                    <a:pt x="434531" y="1075687"/>
                    <a:pt x="274418" y="1079978"/>
                    <a:pt x="65603" y="1084522"/>
                  </a:cubicBezTo>
                  <a:cubicBezTo>
                    <a:pt x="23977" y="1084074"/>
                    <a:pt x="798" y="1057382"/>
                    <a:pt x="0" y="1018919"/>
                  </a:cubicBezTo>
                  <a:cubicBezTo>
                    <a:pt x="-2797" y="913731"/>
                    <a:pt x="-20672" y="768785"/>
                    <a:pt x="0" y="532728"/>
                  </a:cubicBezTo>
                  <a:cubicBezTo>
                    <a:pt x="20672" y="296671"/>
                    <a:pt x="-7467" y="251245"/>
                    <a:pt x="0" y="6560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xmlns="" id="{D3BE4142-E127-4F37-A3E1-86D146308FB5}"/>
                </a:ext>
              </a:extLst>
            </p:cNvPr>
            <p:cNvSpPr/>
            <p:nvPr/>
          </p:nvSpPr>
          <p:spPr>
            <a:xfrm>
              <a:off x="1515968" y="1026939"/>
              <a:ext cx="6617938" cy="900247"/>
            </a:xfrm>
            <a:prstGeom prst="rect">
              <a:avLst/>
            </a:prstGeom>
            <a:noFill/>
          </p:spPr>
          <p:txBody>
            <a:bodyPr wrap="square" lIns="121920" tIns="60960" rIns="121920" bIns="60960">
              <a:spAutoFit/>
            </a:bodyPr>
            <a:lstStyle/>
            <a:p>
              <a:pPr marL="0" marR="0" algn="just">
                <a:spcBef>
                  <a:spcPts val="100"/>
                </a:spcBef>
                <a:spcAft>
                  <a:spcPts val="100"/>
                </a:spcAft>
              </a:pPr>
              <a:r>
                <a:rPr lang="vi-VN" sz="3500" b="1" dirty="0">
                  <a:effectLst/>
                  <a:latin typeface="Calibri" panose="020F0502020204030204" pitchFamily="34" charset="0"/>
                  <a:ea typeface="Calibri" panose="020F0502020204030204" pitchFamily="34" charset="0"/>
                  <a:cs typeface="Times New Roman" panose="02020603050405020304" pitchFamily="18" charset="0"/>
                </a:rPr>
                <a:t>Câu nói của người cha: "Đây sẽ là giáo sư đời thứ bảy của gia tộc tôi!" thể hiện điều gì?</a:t>
              </a:r>
              <a:endParaRPr lang="en-US" sz="35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Cartoon number collection with characters">
              <a:extLst>
                <a:ext uri="{FF2B5EF4-FFF2-40B4-BE49-F238E27FC236}">
                  <a16:creationId xmlns:a16="http://schemas.microsoft.com/office/drawing/2014/main" xmlns="" id="{E9297482-BC87-4A10-99FC-DA48FACB820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617" l="9585" r="92971">
                          <a14:foregroundMark x1="78754" y1="9105" x2="81949" y2="18211"/>
                          <a14:foregroundMark x1="81949" y1="18211" x2="85623" y2="19010"/>
                          <a14:foregroundMark x1="79553" y1="7029" x2="77796" y2="11342"/>
                          <a14:foregroundMark x1="92971" y1="18371" x2="92812" y2="19169"/>
                          <a14:backgroundMark x1="69649" y1="67732" x2="69649" y2="86741"/>
                          <a14:backgroundMark x1="73323" y1="65655" x2="77796" y2="74760"/>
                          <a14:backgroundMark x1="77796" y1="74760" x2="68690" y2="72684"/>
                          <a14:backgroundMark x1="68690" y1="72684" x2="70128" y2="67093"/>
                        </a14:backgroundRemoval>
                      </a14:imgEffect>
                    </a14:imgLayer>
                  </a14:imgProps>
                </a:ext>
                <a:ext uri="{28A0092B-C50C-407E-A947-70E740481C1C}">
                  <a14:useLocalDpi xmlns:a14="http://schemas.microsoft.com/office/drawing/2010/main" val="0"/>
                </a:ext>
              </a:extLst>
            </a:blip>
            <a:srcRect l="70058" r="6800" b="59909"/>
            <a:stretch/>
          </p:blipFill>
          <p:spPr bwMode="auto">
            <a:xfrm rot="21228712">
              <a:off x="735996" y="890487"/>
              <a:ext cx="795246" cy="13777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4270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xmlns="" id="{69EA4537-55FB-417E-B8CB-6C95611D01BF}"/>
              </a:ext>
            </a:extLst>
          </p:cNvPr>
          <p:cNvPicPr>
            <a:picLocks noChangeAspect="1"/>
          </p:cNvPicPr>
          <p:nvPr/>
        </p:nvPicPr>
        <p:blipFill>
          <a:blip r:embed="rId3"/>
          <a:stretch>
            <a:fillRect/>
          </a:stretch>
        </p:blipFill>
        <p:spPr>
          <a:xfrm>
            <a:off x="-1" y="-231648"/>
            <a:ext cx="12192000" cy="6858000"/>
          </a:xfrm>
          <a:prstGeom prst="rect">
            <a:avLst/>
          </a:prstGeom>
        </p:spPr>
      </p:pic>
      <p:grpSp>
        <p:nvGrpSpPr>
          <p:cNvPr id="89" name="Group 88">
            <a:extLst>
              <a:ext uri="{FF2B5EF4-FFF2-40B4-BE49-F238E27FC236}">
                <a16:creationId xmlns:a16="http://schemas.microsoft.com/office/drawing/2014/main" xmlns="" id="{BE4DC9B7-F99B-4322-80BE-B5B12EB72EA2}"/>
              </a:ext>
            </a:extLst>
          </p:cNvPr>
          <p:cNvGrpSpPr/>
          <p:nvPr/>
        </p:nvGrpSpPr>
        <p:grpSpPr>
          <a:xfrm>
            <a:off x="494545" y="3100654"/>
            <a:ext cx="11414235" cy="3315409"/>
            <a:chOff x="590129" y="871603"/>
            <a:chExt cx="8039100" cy="3946618"/>
          </a:xfrm>
          <a:solidFill>
            <a:schemeClr val="tx2">
              <a:lumMod val="20000"/>
              <a:lumOff val="80000"/>
            </a:schemeClr>
          </a:solidFill>
        </p:grpSpPr>
        <p:sp>
          <p:nvSpPr>
            <p:cNvPr id="90" name="Rectangle 89">
              <a:extLst>
                <a:ext uri="{FF2B5EF4-FFF2-40B4-BE49-F238E27FC236}">
                  <a16:creationId xmlns:a16="http://schemas.microsoft.com/office/drawing/2014/main" xmlns="" id="{77E8815B-AF05-41A1-A665-82E28CD3CF7E}"/>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xmlns="" id="{8618A7F9-ED68-47D6-8BD5-C37526A90007}"/>
                </a:ext>
              </a:extLst>
            </p:cNvPr>
            <p:cNvSpPr txBox="1"/>
            <p:nvPr/>
          </p:nvSpPr>
          <p:spPr>
            <a:xfrm>
              <a:off x="680932" y="1176048"/>
              <a:ext cx="7857495" cy="3071428"/>
            </a:xfrm>
            <a:prstGeom prst="rect">
              <a:avLst/>
            </a:prstGeom>
            <a:noFill/>
            <a:ln w="38100">
              <a:noFill/>
            </a:ln>
          </p:spPr>
          <p:txBody>
            <a:bodyPr wrap="square" rtlCol="0">
              <a:spAutoFit/>
            </a:bodyPr>
            <a:lstStyle/>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nhân vật Ma-ri-a vì cô ấy là người say mê nghiên cứu khoa học.</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100"/>
                </a:spcBef>
                <a:spcAft>
                  <a:spcPts val="100"/>
                </a:spcAft>
                <a:buFont typeface="Symbol" panose="05050102010706020507" pitchFamily="18"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Ma-ri-a vì Ma-ri-a có nhiều điểm giống tớ thích quan sát, thích chia sẻ với bố</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xmlns="" id="{9611CC36-BA76-4CA9-8A80-F012A439AF5E}"/>
              </a:ext>
            </a:extLst>
          </p:cNvPr>
          <p:cNvGrpSpPr/>
          <p:nvPr/>
        </p:nvGrpSpPr>
        <p:grpSpPr>
          <a:xfrm>
            <a:off x="1263084" y="319094"/>
            <a:ext cx="9390738" cy="1509706"/>
            <a:chOff x="1066930" y="1180302"/>
            <a:chExt cx="7043054" cy="1132280"/>
          </a:xfrm>
        </p:grpSpPr>
        <p:sp>
          <p:nvSpPr>
            <p:cNvPr id="83" name="Rectangle: Rounded Corners 25">
              <a:extLst>
                <a:ext uri="{FF2B5EF4-FFF2-40B4-BE49-F238E27FC236}">
                  <a16:creationId xmlns:a16="http://schemas.microsoft.com/office/drawing/2014/main" xmlns="" id="{6FE3B38A-D7AF-0081-FAB4-E522EE635B16}"/>
                </a:ext>
              </a:extLst>
            </p:cNvPr>
            <p:cNvSpPr/>
            <p:nvPr/>
          </p:nvSpPr>
          <p:spPr>
            <a:xfrm>
              <a:off x="1460148" y="1297305"/>
              <a:ext cx="6649836" cy="1015277"/>
            </a:xfrm>
            <a:custGeom>
              <a:avLst/>
              <a:gdLst>
                <a:gd name="connsiteX0" fmla="*/ 0 w 6649836"/>
                <a:gd name="connsiteY0" fmla="*/ 61414 h 1015277"/>
                <a:gd name="connsiteX1" fmla="*/ 61414 w 6649836"/>
                <a:gd name="connsiteY1" fmla="*/ 0 h 1015277"/>
                <a:gd name="connsiteX2" fmla="*/ 518305 w 6649836"/>
                <a:gd name="connsiteY2" fmla="*/ 0 h 1015277"/>
                <a:gd name="connsiteX3" fmla="*/ 1040465 w 6649836"/>
                <a:gd name="connsiteY3" fmla="*/ 0 h 1015277"/>
                <a:gd name="connsiteX4" fmla="*/ 1823706 w 6649836"/>
                <a:gd name="connsiteY4" fmla="*/ 0 h 1015277"/>
                <a:gd name="connsiteX5" fmla="*/ 2280597 w 6649836"/>
                <a:gd name="connsiteY5" fmla="*/ 0 h 1015277"/>
                <a:gd name="connsiteX6" fmla="*/ 2737487 w 6649836"/>
                <a:gd name="connsiteY6" fmla="*/ 0 h 1015277"/>
                <a:gd name="connsiteX7" fmla="*/ 3194378 w 6649836"/>
                <a:gd name="connsiteY7" fmla="*/ 0 h 1015277"/>
                <a:gd name="connsiteX8" fmla="*/ 3847079 w 6649836"/>
                <a:gd name="connsiteY8" fmla="*/ 0 h 1015277"/>
                <a:gd name="connsiteX9" fmla="*/ 4499779 w 6649836"/>
                <a:gd name="connsiteY9" fmla="*/ 0 h 1015277"/>
                <a:gd name="connsiteX10" fmla="*/ 5152480 w 6649836"/>
                <a:gd name="connsiteY10" fmla="*/ 0 h 1015277"/>
                <a:gd name="connsiteX11" fmla="*/ 5935721 w 6649836"/>
                <a:gd name="connsiteY11" fmla="*/ 0 h 1015277"/>
                <a:gd name="connsiteX12" fmla="*/ 6588422 w 6649836"/>
                <a:gd name="connsiteY12" fmla="*/ 0 h 1015277"/>
                <a:gd name="connsiteX13" fmla="*/ 6649836 w 6649836"/>
                <a:gd name="connsiteY13" fmla="*/ 61414 h 1015277"/>
                <a:gd name="connsiteX14" fmla="*/ 6649836 w 6649836"/>
                <a:gd name="connsiteY14" fmla="*/ 489790 h 1015277"/>
                <a:gd name="connsiteX15" fmla="*/ 6649836 w 6649836"/>
                <a:gd name="connsiteY15" fmla="*/ 953863 h 1015277"/>
                <a:gd name="connsiteX16" fmla="*/ 6588422 w 6649836"/>
                <a:gd name="connsiteY16" fmla="*/ 1015277 h 1015277"/>
                <a:gd name="connsiteX17" fmla="*/ 6066261 w 6649836"/>
                <a:gd name="connsiteY17" fmla="*/ 1015277 h 1015277"/>
                <a:gd name="connsiteX18" fmla="*/ 5544101 w 6649836"/>
                <a:gd name="connsiteY18" fmla="*/ 1015277 h 1015277"/>
                <a:gd name="connsiteX19" fmla="*/ 5087210 w 6649836"/>
                <a:gd name="connsiteY19" fmla="*/ 1015277 h 1015277"/>
                <a:gd name="connsiteX20" fmla="*/ 4303969 w 6649836"/>
                <a:gd name="connsiteY20" fmla="*/ 1015277 h 1015277"/>
                <a:gd name="connsiteX21" fmla="*/ 3651268 w 6649836"/>
                <a:gd name="connsiteY21" fmla="*/ 1015277 h 1015277"/>
                <a:gd name="connsiteX22" fmla="*/ 3063838 w 6649836"/>
                <a:gd name="connsiteY22" fmla="*/ 1015277 h 1015277"/>
                <a:gd name="connsiteX23" fmla="*/ 2345867 w 6649836"/>
                <a:gd name="connsiteY23" fmla="*/ 1015277 h 1015277"/>
                <a:gd name="connsiteX24" fmla="*/ 1693166 w 6649836"/>
                <a:gd name="connsiteY24" fmla="*/ 1015277 h 1015277"/>
                <a:gd name="connsiteX25" fmla="*/ 1105735 w 6649836"/>
                <a:gd name="connsiteY25" fmla="*/ 1015277 h 1015277"/>
                <a:gd name="connsiteX26" fmla="*/ 648845 w 6649836"/>
                <a:gd name="connsiteY26" fmla="*/ 1015277 h 1015277"/>
                <a:gd name="connsiteX27" fmla="*/ 61414 w 6649836"/>
                <a:gd name="connsiteY27" fmla="*/ 1015277 h 1015277"/>
                <a:gd name="connsiteX28" fmla="*/ 0 w 6649836"/>
                <a:gd name="connsiteY28" fmla="*/ 953863 h 1015277"/>
                <a:gd name="connsiteX29" fmla="*/ 0 w 6649836"/>
                <a:gd name="connsiteY29" fmla="*/ 525487 h 1015277"/>
                <a:gd name="connsiteX30" fmla="*/ 0 w 6649836"/>
                <a:gd name="connsiteY30" fmla="*/ 61414 h 10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49836" h="1015277" fill="none" extrusionOk="0">
                  <a:moveTo>
                    <a:pt x="0" y="61414"/>
                  </a:moveTo>
                  <a:cubicBezTo>
                    <a:pt x="-146" y="28682"/>
                    <a:pt x="22742" y="-5263"/>
                    <a:pt x="61414" y="0"/>
                  </a:cubicBezTo>
                  <a:cubicBezTo>
                    <a:pt x="278883" y="16080"/>
                    <a:pt x="397512" y="-3181"/>
                    <a:pt x="518305" y="0"/>
                  </a:cubicBezTo>
                  <a:cubicBezTo>
                    <a:pt x="639098" y="3181"/>
                    <a:pt x="841605" y="5925"/>
                    <a:pt x="1040465" y="0"/>
                  </a:cubicBezTo>
                  <a:cubicBezTo>
                    <a:pt x="1239325" y="-5925"/>
                    <a:pt x="1574545" y="31749"/>
                    <a:pt x="1823706" y="0"/>
                  </a:cubicBezTo>
                  <a:cubicBezTo>
                    <a:pt x="2072867" y="-31749"/>
                    <a:pt x="2150517" y="22315"/>
                    <a:pt x="2280597" y="0"/>
                  </a:cubicBezTo>
                  <a:cubicBezTo>
                    <a:pt x="2410677" y="-22315"/>
                    <a:pt x="2640416" y="22569"/>
                    <a:pt x="2737487" y="0"/>
                  </a:cubicBezTo>
                  <a:cubicBezTo>
                    <a:pt x="2834558" y="-22569"/>
                    <a:pt x="2986564" y="-1200"/>
                    <a:pt x="3194378" y="0"/>
                  </a:cubicBezTo>
                  <a:cubicBezTo>
                    <a:pt x="3402192" y="1200"/>
                    <a:pt x="3559790" y="-27197"/>
                    <a:pt x="3847079" y="0"/>
                  </a:cubicBezTo>
                  <a:cubicBezTo>
                    <a:pt x="4134368" y="27197"/>
                    <a:pt x="4324267" y="-20218"/>
                    <a:pt x="4499779" y="0"/>
                  </a:cubicBezTo>
                  <a:cubicBezTo>
                    <a:pt x="4675291" y="20218"/>
                    <a:pt x="4997586" y="7265"/>
                    <a:pt x="5152480" y="0"/>
                  </a:cubicBezTo>
                  <a:cubicBezTo>
                    <a:pt x="5307374" y="-7265"/>
                    <a:pt x="5629252" y="38085"/>
                    <a:pt x="5935721" y="0"/>
                  </a:cubicBezTo>
                  <a:cubicBezTo>
                    <a:pt x="6242190" y="-38085"/>
                    <a:pt x="6438059" y="-23281"/>
                    <a:pt x="6588422" y="0"/>
                  </a:cubicBezTo>
                  <a:cubicBezTo>
                    <a:pt x="6630430" y="356"/>
                    <a:pt x="6645894" y="34296"/>
                    <a:pt x="6649836" y="61414"/>
                  </a:cubicBezTo>
                  <a:cubicBezTo>
                    <a:pt x="6642908" y="217434"/>
                    <a:pt x="6664250" y="368255"/>
                    <a:pt x="6649836" y="489790"/>
                  </a:cubicBezTo>
                  <a:cubicBezTo>
                    <a:pt x="6635422" y="611325"/>
                    <a:pt x="6627668" y="773570"/>
                    <a:pt x="6649836" y="953863"/>
                  </a:cubicBezTo>
                  <a:cubicBezTo>
                    <a:pt x="6648564" y="987378"/>
                    <a:pt x="6619351" y="1009279"/>
                    <a:pt x="6588422" y="1015277"/>
                  </a:cubicBezTo>
                  <a:cubicBezTo>
                    <a:pt x="6455773" y="1015183"/>
                    <a:pt x="6224386" y="1016829"/>
                    <a:pt x="6066261" y="1015277"/>
                  </a:cubicBezTo>
                  <a:cubicBezTo>
                    <a:pt x="5908136" y="1013725"/>
                    <a:pt x="5759731" y="1025619"/>
                    <a:pt x="5544101" y="1015277"/>
                  </a:cubicBezTo>
                  <a:cubicBezTo>
                    <a:pt x="5328471" y="1004935"/>
                    <a:pt x="5299288" y="1006025"/>
                    <a:pt x="5087210" y="1015277"/>
                  </a:cubicBezTo>
                  <a:cubicBezTo>
                    <a:pt x="4875132" y="1024529"/>
                    <a:pt x="4652028" y="1020910"/>
                    <a:pt x="4303969" y="1015277"/>
                  </a:cubicBezTo>
                  <a:cubicBezTo>
                    <a:pt x="3955910" y="1009644"/>
                    <a:pt x="3884231" y="1012589"/>
                    <a:pt x="3651268" y="1015277"/>
                  </a:cubicBezTo>
                  <a:cubicBezTo>
                    <a:pt x="3418305" y="1017965"/>
                    <a:pt x="3200211" y="1018483"/>
                    <a:pt x="3063838" y="1015277"/>
                  </a:cubicBezTo>
                  <a:cubicBezTo>
                    <a:pt x="2927465" y="1012072"/>
                    <a:pt x="2650720" y="1046246"/>
                    <a:pt x="2345867" y="1015277"/>
                  </a:cubicBezTo>
                  <a:cubicBezTo>
                    <a:pt x="2041014" y="984308"/>
                    <a:pt x="1892064" y="996247"/>
                    <a:pt x="1693166" y="1015277"/>
                  </a:cubicBezTo>
                  <a:cubicBezTo>
                    <a:pt x="1494268" y="1034307"/>
                    <a:pt x="1299600" y="1002150"/>
                    <a:pt x="1105735" y="1015277"/>
                  </a:cubicBezTo>
                  <a:cubicBezTo>
                    <a:pt x="911870" y="1028404"/>
                    <a:pt x="764255" y="1011215"/>
                    <a:pt x="648845" y="1015277"/>
                  </a:cubicBezTo>
                  <a:cubicBezTo>
                    <a:pt x="533435" y="1019340"/>
                    <a:pt x="203854" y="996382"/>
                    <a:pt x="61414" y="1015277"/>
                  </a:cubicBezTo>
                  <a:cubicBezTo>
                    <a:pt x="27329" y="1016478"/>
                    <a:pt x="1867" y="988200"/>
                    <a:pt x="0" y="953863"/>
                  </a:cubicBezTo>
                  <a:cubicBezTo>
                    <a:pt x="11987" y="787556"/>
                    <a:pt x="-18304" y="677993"/>
                    <a:pt x="0" y="525487"/>
                  </a:cubicBezTo>
                  <a:cubicBezTo>
                    <a:pt x="18304" y="372981"/>
                    <a:pt x="-13189" y="225074"/>
                    <a:pt x="0" y="61414"/>
                  </a:cubicBezTo>
                  <a:close/>
                </a:path>
                <a:path w="6649836" h="1015277" stroke="0" extrusionOk="0">
                  <a:moveTo>
                    <a:pt x="0" y="61414"/>
                  </a:moveTo>
                  <a:cubicBezTo>
                    <a:pt x="268" y="35684"/>
                    <a:pt x="29512" y="3602"/>
                    <a:pt x="61414" y="0"/>
                  </a:cubicBezTo>
                  <a:cubicBezTo>
                    <a:pt x="361643" y="-5676"/>
                    <a:pt x="441999" y="-34376"/>
                    <a:pt x="779385" y="0"/>
                  </a:cubicBezTo>
                  <a:cubicBezTo>
                    <a:pt x="1116771" y="34376"/>
                    <a:pt x="1156605" y="23965"/>
                    <a:pt x="1301546" y="0"/>
                  </a:cubicBezTo>
                  <a:cubicBezTo>
                    <a:pt x="1446487" y="-23965"/>
                    <a:pt x="1565399" y="18807"/>
                    <a:pt x="1823706" y="0"/>
                  </a:cubicBezTo>
                  <a:cubicBezTo>
                    <a:pt x="2082013" y="-18807"/>
                    <a:pt x="2237803" y="-3170"/>
                    <a:pt x="2541677" y="0"/>
                  </a:cubicBezTo>
                  <a:cubicBezTo>
                    <a:pt x="2845551" y="3170"/>
                    <a:pt x="2892335" y="24965"/>
                    <a:pt x="3129108" y="0"/>
                  </a:cubicBezTo>
                  <a:cubicBezTo>
                    <a:pt x="3365881" y="-24965"/>
                    <a:pt x="3729496" y="-22642"/>
                    <a:pt x="3912349" y="0"/>
                  </a:cubicBezTo>
                  <a:cubicBezTo>
                    <a:pt x="4095202" y="22642"/>
                    <a:pt x="4475252" y="-20955"/>
                    <a:pt x="4695590" y="0"/>
                  </a:cubicBezTo>
                  <a:cubicBezTo>
                    <a:pt x="4915928" y="20955"/>
                    <a:pt x="5076794" y="22346"/>
                    <a:pt x="5413561" y="0"/>
                  </a:cubicBezTo>
                  <a:cubicBezTo>
                    <a:pt x="5750328" y="-22346"/>
                    <a:pt x="5790795" y="21474"/>
                    <a:pt x="5935721" y="0"/>
                  </a:cubicBezTo>
                  <a:cubicBezTo>
                    <a:pt x="6080647" y="-21474"/>
                    <a:pt x="6370149" y="-1494"/>
                    <a:pt x="6588422" y="0"/>
                  </a:cubicBezTo>
                  <a:cubicBezTo>
                    <a:pt x="6622785" y="-2914"/>
                    <a:pt x="6655695" y="28721"/>
                    <a:pt x="6649836" y="61414"/>
                  </a:cubicBezTo>
                  <a:cubicBezTo>
                    <a:pt x="6670219" y="166237"/>
                    <a:pt x="6662985" y="368846"/>
                    <a:pt x="6649836" y="489790"/>
                  </a:cubicBezTo>
                  <a:cubicBezTo>
                    <a:pt x="6636687" y="610734"/>
                    <a:pt x="6643879" y="796941"/>
                    <a:pt x="6649836" y="953863"/>
                  </a:cubicBezTo>
                  <a:cubicBezTo>
                    <a:pt x="6657444" y="985558"/>
                    <a:pt x="6622599" y="1019655"/>
                    <a:pt x="6588422" y="1015277"/>
                  </a:cubicBezTo>
                  <a:cubicBezTo>
                    <a:pt x="6384881" y="1025474"/>
                    <a:pt x="6126545" y="1025942"/>
                    <a:pt x="5805181" y="1015277"/>
                  </a:cubicBezTo>
                  <a:cubicBezTo>
                    <a:pt x="5483817" y="1004612"/>
                    <a:pt x="5460173" y="1022640"/>
                    <a:pt x="5217750" y="1015277"/>
                  </a:cubicBezTo>
                  <a:cubicBezTo>
                    <a:pt x="4975327" y="1007914"/>
                    <a:pt x="4613336" y="1046606"/>
                    <a:pt x="4434509" y="1015277"/>
                  </a:cubicBezTo>
                  <a:cubicBezTo>
                    <a:pt x="4255682" y="983948"/>
                    <a:pt x="3876651" y="997675"/>
                    <a:pt x="3716538" y="1015277"/>
                  </a:cubicBezTo>
                  <a:cubicBezTo>
                    <a:pt x="3556425" y="1032879"/>
                    <a:pt x="3289102" y="1027514"/>
                    <a:pt x="3129108" y="1015277"/>
                  </a:cubicBezTo>
                  <a:cubicBezTo>
                    <a:pt x="2969114" y="1003041"/>
                    <a:pt x="2733355" y="1028987"/>
                    <a:pt x="2606947" y="1015277"/>
                  </a:cubicBezTo>
                  <a:cubicBezTo>
                    <a:pt x="2480539" y="1001567"/>
                    <a:pt x="2249422" y="1002570"/>
                    <a:pt x="2084786" y="1015277"/>
                  </a:cubicBezTo>
                  <a:cubicBezTo>
                    <a:pt x="1920150" y="1027984"/>
                    <a:pt x="1513144" y="1032325"/>
                    <a:pt x="1301546" y="1015277"/>
                  </a:cubicBezTo>
                  <a:cubicBezTo>
                    <a:pt x="1089948" y="998229"/>
                    <a:pt x="875923" y="1014165"/>
                    <a:pt x="714115" y="1015277"/>
                  </a:cubicBezTo>
                  <a:cubicBezTo>
                    <a:pt x="552307" y="1016389"/>
                    <a:pt x="277766" y="1035339"/>
                    <a:pt x="61414" y="1015277"/>
                  </a:cubicBezTo>
                  <a:cubicBezTo>
                    <a:pt x="26594" y="1012586"/>
                    <a:pt x="3460" y="992847"/>
                    <a:pt x="0" y="953863"/>
                  </a:cubicBezTo>
                  <a:cubicBezTo>
                    <a:pt x="-14838" y="797887"/>
                    <a:pt x="-6773" y="601225"/>
                    <a:pt x="0" y="507639"/>
                  </a:cubicBezTo>
                  <a:cubicBezTo>
                    <a:pt x="6773" y="414053"/>
                    <a:pt x="16694" y="192185"/>
                    <a:pt x="0" y="6141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xmlns="" id="{D3BE4142-E127-4F37-A3E1-86D146308FB5}"/>
                </a:ext>
              </a:extLst>
            </p:cNvPr>
            <p:cNvSpPr/>
            <p:nvPr/>
          </p:nvSpPr>
          <p:spPr>
            <a:xfrm>
              <a:off x="2432199" y="1345916"/>
              <a:ext cx="5446527" cy="923330"/>
            </a:xfrm>
            <a:prstGeom prst="rect">
              <a:avLst/>
            </a:prstGeom>
            <a:noFill/>
          </p:spPr>
          <p:txBody>
            <a:bodyPr wrap="square" lIns="121920" tIns="60960" rIns="121920" bIns="60960">
              <a:spAutoFit/>
            </a:bodyPr>
            <a:lstStyle/>
            <a:p>
              <a:pPr marL="0" marR="0" algn="just">
                <a:spcBef>
                  <a:spcPts val="100"/>
                </a:spcBef>
                <a:spcAft>
                  <a:spcPts val="100"/>
                </a:spcAft>
              </a:pPr>
              <a:r>
                <a:rPr lang="vi-VN" sz="3600" b="1" dirty="0">
                  <a:effectLst/>
                  <a:latin typeface="Calibri" panose="020F0502020204030204" pitchFamily="34" charset="0"/>
                  <a:ea typeface="Calibri" panose="020F0502020204030204" pitchFamily="34" charset="0"/>
                  <a:cs typeface="Times New Roman" panose="02020603050405020304" pitchFamily="18" charset="0"/>
                </a:rPr>
                <a:t>Nêu cảm nghĩ của em về nhân vật Ma-ri-a.</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Cartoon number collection with characters">
              <a:extLst>
                <a:ext uri="{FF2B5EF4-FFF2-40B4-BE49-F238E27FC236}">
                  <a16:creationId xmlns:a16="http://schemas.microsoft.com/office/drawing/2014/main" xmlns="" id="{05CF3B02-19AC-4D7A-9917-5987AE763C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24" y1="38818" x2="26358" y2="42492"/>
                          <a14:foregroundMark x1="20927" y1="35783" x2="21086" y2="37540"/>
                          <a14:foregroundMark x1="18371" y1="38339" x2="18371" y2="38339"/>
                          <a14:foregroundMark x1="18850" y1="39137" x2="21086" y2="37700"/>
                        </a14:backgroundRemoval>
                      </a14:imgEffect>
                    </a14:imgLayer>
                  </a14:imgProps>
                </a:ext>
                <a:ext uri="{28A0092B-C50C-407E-A947-70E740481C1C}">
                  <a14:useLocalDpi xmlns:a14="http://schemas.microsoft.com/office/drawing/2010/main" val="0"/>
                </a:ext>
              </a:extLst>
            </a:blip>
            <a:srcRect t="27355" r="56222" b="37545"/>
            <a:stretch/>
          </p:blipFill>
          <p:spPr bwMode="auto">
            <a:xfrm>
              <a:off x="1066930" y="1180302"/>
              <a:ext cx="1313794" cy="10533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873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4" name="Google Shape;1504;p59"/>
          <p:cNvSpPr/>
          <p:nvPr/>
        </p:nvSpPr>
        <p:spPr>
          <a:xfrm>
            <a:off x="6849233" y="5768533"/>
            <a:ext cx="1152000" cy="2480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59"/>
          <p:cNvSpPr/>
          <p:nvPr/>
        </p:nvSpPr>
        <p:spPr>
          <a:xfrm>
            <a:off x="8962301" y="23324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59"/>
          <p:cNvSpPr/>
          <p:nvPr/>
        </p:nvSpPr>
        <p:spPr>
          <a:xfrm flipH="1">
            <a:off x="4337135" y="11257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290" name="Picture 2" descr="Happy baby football field cartoon character cute style design for t shirt sticker logo element">
            <a:extLst>
              <a:ext uri="{FF2B5EF4-FFF2-40B4-BE49-F238E27FC236}">
                <a16:creationId xmlns:a16="http://schemas.microsoft.com/office/drawing/2014/main" xmlns="" id="{6E2328B3-02C9-42C7-BAAC-3933AC71B0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776" y1="49042" x2="48601" y2="50958"/>
                      </a14:backgroundRemoval>
                    </a14:imgEffect>
                  </a14:imgLayer>
                </a14:imgProps>
              </a:ext>
              <a:ext uri="{28A0092B-C50C-407E-A947-70E740481C1C}">
                <a14:useLocalDpi xmlns:a14="http://schemas.microsoft.com/office/drawing/2010/main" val="0"/>
              </a:ext>
            </a:extLst>
          </a:blip>
          <a:srcRect/>
          <a:stretch>
            <a:fillRect/>
          </a:stretch>
        </p:blipFill>
        <p:spPr bwMode="auto">
          <a:xfrm>
            <a:off x="7148624" y="129954"/>
            <a:ext cx="6267449" cy="6858000"/>
          </a:xfrm>
          <a:prstGeom prst="rect">
            <a:avLst/>
          </a:prstGeom>
          <a:noFill/>
          <a:extLst>
            <a:ext uri="{909E8E84-426E-40DD-AFC4-6F175D3DCCD1}">
              <a14:hiddenFill xmlns:a14="http://schemas.microsoft.com/office/drawing/2010/main">
                <a:solidFill>
                  <a:srgbClr val="FFFFFF"/>
                </a:solidFill>
              </a14:hiddenFill>
            </a:ext>
          </a:extLst>
        </p:spPr>
      </p:pic>
      <p:sp>
        <p:nvSpPr>
          <p:cNvPr id="65" name="Speech Bubble: Rectangle with Corners Rounded 6">
            <a:extLst>
              <a:ext uri="{FF2B5EF4-FFF2-40B4-BE49-F238E27FC236}">
                <a16:creationId xmlns:a16="http://schemas.microsoft.com/office/drawing/2014/main" xmlns="" id="{AFE3E4FB-E5E4-A151-E4D0-EAB21D5059A9}"/>
              </a:ext>
            </a:extLst>
          </p:cNvPr>
          <p:cNvSpPr/>
          <p:nvPr/>
        </p:nvSpPr>
        <p:spPr>
          <a:xfrm>
            <a:off x="1275907" y="343280"/>
            <a:ext cx="7409451" cy="1963985"/>
          </a:xfrm>
          <a:custGeom>
            <a:avLst/>
            <a:gdLst>
              <a:gd name="connsiteX0" fmla="*/ 0 w 7409451"/>
              <a:gd name="connsiteY0" fmla="*/ 327337 h 1963985"/>
              <a:gd name="connsiteX1" fmla="*/ 327337 w 7409451"/>
              <a:gd name="connsiteY1" fmla="*/ 0 h 1963985"/>
              <a:gd name="connsiteX2" fmla="*/ 4322180 w 7409451"/>
              <a:gd name="connsiteY2" fmla="*/ 0 h 1963985"/>
              <a:gd name="connsiteX3" fmla="*/ 4322180 w 7409451"/>
              <a:gd name="connsiteY3" fmla="*/ 0 h 1963985"/>
              <a:gd name="connsiteX4" fmla="*/ 6174543 w 7409451"/>
              <a:gd name="connsiteY4" fmla="*/ 0 h 1963985"/>
              <a:gd name="connsiteX5" fmla="*/ 7082114 w 7409451"/>
              <a:gd name="connsiteY5" fmla="*/ 0 h 1963985"/>
              <a:gd name="connsiteX6" fmla="*/ 7409451 w 7409451"/>
              <a:gd name="connsiteY6" fmla="*/ 327337 h 1963985"/>
              <a:gd name="connsiteX7" fmla="*/ 7409451 w 7409451"/>
              <a:gd name="connsiteY7" fmla="*/ 1145658 h 1963985"/>
              <a:gd name="connsiteX8" fmla="*/ 8364455 w 7409451"/>
              <a:gd name="connsiteY8" fmla="*/ 1829216 h 1963985"/>
              <a:gd name="connsiteX9" fmla="*/ 7409451 w 7409451"/>
              <a:gd name="connsiteY9" fmla="*/ 1636654 h 1963985"/>
              <a:gd name="connsiteX10" fmla="*/ 7409451 w 7409451"/>
              <a:gd name="connsiteY10" fmla="*/ 1636648 h 1963985"/>
              <a:gd name="connsiteX11" fmla="*/ 7082114 w 7409451"/>
              <a:gd name="connsiteY11" fmla="*/ 1963985 h 1963985"/>
              <a:gd name="connsiteX12" fmla="*/ 6174543 w 7409451"/>
              <a:gd name="connsiteY12" fmla="*/ 1963985 h 1963985"/>
              <a:gd name="connsiteX13" fmla="*/ 4322180 w 7409451"/>
              <a:gd name="connsiteY13" fmla="*/ 1963985 h 1963985"/>
              <a:gd name="connsiteX14" fmla="*/ 4322180 w 7409451"/>
              <a:gd name="connsiteY14" fmla="*/ 1963985 h 1963985"/>
              <a:gd name="connsiteX15" fmla="*/ 327337 w 7409451"/>
              <a:gd name="connsiteY15" fmla="*/ 1963985 h 1963985"/>
              <a:gd name="connsiteX16" fmla="*/ 0 w 7409451"/>
              <a:gd name="connsiteY16" fmla="*/ 1636648 h 1963985"/>
              <a:gd name="connsiteX17" fmla="*/ 0 w 7409451"/>
              <a:gd name="connsiteY17" fmla="*/ 1636654 h 1963985"/>
              <a:gd name="connsiteX18" fmla="*/ 0 w 7409451"/>
              <a:gd name="connsiteY18" fmla="*/ 1145658 h 1963985"/>
              <a:gd name="connsiteX19" fmla="*/ 0 w 7409451"/>
              <a:gd name="connsiteY19" fmla="*/ 1145658 h 1963985"/>
              <a:gd name="connsiteX20" fmla="*/ 0 w 7409451"/>
              <a:gd name="connsiteY20" fmla="*/ 327337 h 19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9451" h="1963985" fill="none" extrusionOk="0">
                <a:moveTo>
                  <a:pt x="0" y="327337"/>
                </a:moveTo>
                <a:cubicBezTo>
                  <a:pt x="-21239" y="172086"/>
                  <a:pt x="156166" y="-26006"/>
                  <a:pt x="327337" y="0"/>
                </a:cubicBezTo>
                <a:cubicBezTo>
                  <a:pt x="892405" y="129591"/>
                  <a:pt x="3892067" y="-79037"/>
                  <a:pt x="4322180" y="0"/>
                </a:cubicBezTo>
                <a:lnTo>
                  <a:pt x="4322180" y="0"/>
                </a:lnTo>
                <a:cubicBezTo>
                  <a:pt x="4686772" y="-132767"/>
                  <a:pt x="5417195" y="17311"/>
                  <a:pt x="6174543" y="0"/>
                </a:cubicBezTo>
                <a:cubicBezTo>
                  <a:pt x="6313113" y="-55488"/>
                  <a:pt x="6832507" y="19206"/>
                  <a:pt x="7082114" y="0"/>
                </a:cubicBezTo>
                <a:cubicBezTo>
                  <a:pt x="7287953" y="20160"/>
                  <a:pt x="7403553" y="144642"/>
                  <a:pt x="7409451" y="327337"/>
                </a:cubicBezTo>
                <a:cubicBezTo>
                  <a:pt x="7379555" y="414173"/>
                  <a:pt x="7454002" y="997897"/>
                  <a:pt x="7409451" y="1145658"/>
                </a:cubicBezTo>
                <a:cubicBezTo>
                  <a:pt x="7601376" y="1392235"/>
                  <a:pt x="7865866" y="1530426"/>
                  <a:pt x="8364455" y="1829216"/>
                </a:cubicBezTo>
                <a:cubicBezTo>
                  <a:pt x="8126403" y="1797714"/>
                  <a:pt x="7729942" y="1637799"/>
                  <a:pt x="7409451" y="1636654"/>
                </a:cubicBezTo>
                <a:lnTo>
                  <a:pt x="7409451" y="1636648"/>
                </a:lnTo>
                <a:cubicBezTo>
                  <a:pt x="7433513" y="1801214"/>
                  <a:pt x="7279664" y="1974341"/>
                  <a:pt x="7082114" y="1963985"/>
                </a:cubicBezTo>
                <a:cubicBezTo>
                  <a:pt x="6790556" y="1882810"/>
                  <a:pt x="6525805" y="1990976"/>
                  <a:pt x="6174543" y="1963985"/>
                </a:cubicBezTo>
                <a:cubicBezTo>
                  <a:pt x="5888672" y="2118330"/>
                  <a:pt x="5089369" y="2037274"/>
                  <a:pt x="4322180" y="1963985"/>
                </a:cubicBezTo>
                <a:lnTo>
                  <a:pt x="4322180" y="1963985"/>
                </a:lnTo>
                <a:cubicBezTo>
                  <a:pt x="2645805" y="1924319"/>
                  <a:pt x="1525311" y="2091634"/>
                  <a:pt x="327337" y="1963985"/>
                </a:cubicBezTo>
                <a:cubicBezTo>
                  <a:pt x="135351" y="1950772"/>
                  <a:pt x="2345" y="1818848"/>
                  <a:pt x="0" y="1636648"/>
                </a:cubicBezTo>
                <a:lnTo>
                  <a:pt x="0" y="1636654"/>
                </a:lnTo>
                <a:cubicBezTo>
                  <a:pt x="-22947" y="1469693"/>
                  <a:pt x="6067" y="1312094"/>
                  <a:pt x="0" y="1145658"/>
                </a:cubicBezTo>
                <a:lnTo>
                  <a:pt x="0" y="1145658"/>
                </a:lnTo>
                <a:cubicBezTo>
                  <a:pt x="332" y="1058216"/>
                  <a:pt x="-57660" y="735433"/>
                  <a:pt x="0" y="327337"/>
                </a:cubicBezTo>
                <a:close/>
              </a:path>
              <a:path w="7409451" h="1963985" stroke="0" extrusionOk="0">
                <a:moveTo>
                  <a:pt x="0" y="327337"/>
                </a:moveTo>
                <a:cubicBezTo>
                  <a:pt x="9894" y="114352"/>
                  <a:pt x="144927" y="1677"/>
                  <a:pt x="327337" y="0"/>
                </a:cubicBezTo>
                <a:cubicBezTo>
                  <a:pt x="1429911" y="-30226"/>
                  <a:pt x="3693721" y="19287"/>
                  <a:pt x="4322180" y="0"/>
                </a:cubicBezTo>
                <a:lnTo>
                  <a:pt x="4322180" y="0"/>
                </a:lnTo>
                <a:cubicBezTo>
                  <a:pt x="4542276" y="-32323"/>
                  <a:pt x="5732541" y="59710"/>
                  <a:pt x="6174543" y="0"/>
                </a:cubicBezTo>
                <a:cubicBezTo>
                  <a:pt x="6313780" y="-17656"/>
                  <a:pt x="6986254" y="-79470"/>
                  <a:pt x="7082114" y="0"/>
                </a:cubicBezTo>
                <a:cubicBezTo>
                  <a:pt x="7295082" y="-3842"/>
                  <a:pt x="7397182" y="129004"/>
                  <a:pt x="7409451" y="327337"/>
                </a:cubicBezTo>
                <a:cubicBezTo>
                  <a:pt x="7394845" y="601471"/>
                  <a:pt x="7450378" y="1054909"/>
                  <a:pt x="7409451" y="1145658"/>
                </a:cubicBezTo>
                <a:cubicBezTo>
                  <a:pt x="7706491" y="1470378"/>
                  <a:pt x="8023689" y="1713718"/>
                  <a:pt x="8364455" y="1829216"/>
                </a:cubicBezTo>
                <a:cubicBezTo>
                  <a:pt x="8202714" y="1853804"/>
                  <a:pt x="7577615" y="1685539"/>
                  <a:pt x="7409451" y="1636654"/>
                </a:cubicBezTo>
                <a:lnTo>
                  <a:pt x="7409451" y="1636648"/>
                </a:lnTo>
                <a:cubicBezTo>
                  <a:pt x="7416552" y="1813068"/>
                  <a:pt x="7261188" y="1945677"/>
                  <a:pt x="7082114" y="1963985"/>
                </a:cubicBezTo>
                <a:cubicBezTo>
                  <a:pt x="6647485" y="1906631"/>
                  <a:pt x="6435933" y="1999452"/>
                  <a:pt x="6174543" y="1963985"/>
                </a:cubicBezTo>
                <a:cubicBezTo>
                  <a:pt x="5943634" y="2012162"/>
                  <a:pt x="4527078" y="1831294"/>
                  <a:pt x="4322180" y="1963985"/>
                </a:cubicBezTo>
                <a:lnTo>
                  <a:pt x="4322180" y="1963985"/>
                </a:lnTo>
                <a:cubicBezTo>
                  <a:pt x="2982034" y="2059017"/>
                  <a:pt x="1474922" y="1914062"/>
                  <a:pt x="327337" y="1963985"/>
                </a:cubicBezTo>
                <a:cubicBezTo>
                  <a:pt x="138414" y="1938048"/>
                  <a:pt x="18173" y="1846385"/>
                  <a:pt x="0" y="1636648"/>
                </a:cubicBezTo>
                <a:lnTo>
                  <a:pt x="0" y="1636654"/>
                </a:lnTo>
                <a:cubicBezTo>
                  <a:pt x="-27342" y="1505491"/>
                  <a:pt x="40801" y="1312935"/>
                  <a:pt x="0" y="1145658"/>
                </a:cubicBezTo>
                <a:lnTo>
                  <a:pt x="0" y="1145658"/>
                </a:lnTo>
                <a:cubicBezTo>
                  <a:pt x="32568" y="743762"/>
                  <a:pt x="10208" y="481530"/>
                  <a:pt x="0" y="327337"/>
                </a:cubicBezTo>
                <a:close/>
              </a:path>
            </a:pathLst>
          </a:custGeom>
          <a:solidFill>
            <a:srgbClr val="83D559"/>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800" b="1" dirty="0">
                <a:solidFill>
                  <a:srgbClr val="FFFFFF"/>
                </a:solidFill>
                <a:latin typeface="Arial"/>
                <a:sym typeface="Arial"/>
              </a:rPr>
              <a:t>Theo </a:t>
            </a:r>
            <a:r>
              <a:rPr lang="en-US" sz="4800" b="1" dirty="0" err="1">
                <a:solidFill>
                  <a:srgbClr val="FFFFFF"/>
                </a:solidFill>
                <a:latin typeface="Arial"/>
                <a:sym typeface="Arial"/>
              </a:rPr>
              <a:t>em</a:t>
            </a:r>
            <a:r>
              <a:rPr lang="en-US" sz="4800" b="1" dirty="0">
                <a:solidFill>
                  <a:srgbClr val="FFFFFF"/>
                </a:solidFill>
                <a:latin typeface="Arial"/>
                <a:sym typeface="Arial"/>
              </a:rPr>
              <a:t>, </a:t>
            </a:r>
            <a:r>
              <a:rPr lang="en-US" sz="4800" b="1" dirty="0" err="1">
                <a:solidFill>
                  <a:srgbClr val="FFFFFF"/>
                </a:solidFill>
                <a:latin typeface="Arial"/>
                <a:sym typeface="Arial"/>
              </a:rPr>
              <a:t>nội</a:t>
            </a:r>
            <a:r>
              <a:rPr lang="en-US" sz="4800" b="1" dirty="0">
                <a:solidFill>
                  <a:srgbClr val="FFFFFF"/>
                </a:solidFill>
                <a:latin typeface="Arial"/>
                <a:sym typeface="Arial"/>
              </a:rPr>
              <a:t> dung </a:t>
            </a:r>
            <a:r>
              <a:rPr lang="en-US" sz="4800" b="1" dirty="0" err="1">
                <a:solidFill>
                  <a:srgbClr val="FFFFFF"/>
                </a:solidFill>
                <a:latin typeface="Arial"/>
                <a:sym typeface="Arial"/>
              </a:rPr>
              <a:t>chính</a:t>
            </a:r>
            <a:r>
              <a:rPr lang="en-US" sz="4800" b="1" dirty="0">
                <a:solidFill>
                  <a:srgbClr val="FFFFFF"/>
                </a:solidFill>
                <a:latin typeface="Arial"/>
                <a:sym typeface="Arial"/>
              </a:rPr>
              <a:t> </a:t>
            </a:r>
            <a:r>
              <a:rPr lang="en-US" sz="4800" b="1" dirty="0" err="1">
                <a:solidFill>
                  <a:srgbClr val="FFFFFF"/>
                </a:solidFill>
                <a:latin typeface="Arial"/>
                <a:sym typeface="Arial"/>
              </a:rPr>
              <a:t>của</a:t>
            </a:r>
            <a:r>
              <a:rPr lang="en-US" sz="4800" b="1" dirty="0">
                <a:solidFill>
                  <a:srgbClr val="FFFFFF"/>
                </a:solidFill>
                <a:latin typeface="Arial"/>
                <a:sym typeface="Arial"/>
              </a:rPr>
              <a:t> </a:t>
            </a:r>
            <a:r>
              <a:rPr lang="en-US" sz="4800" b="1" dirty="0" err="1">
                <a:solidFill>
                  <a:srgbClr val="FFFFFF"/>
                </a:solidFill>
                <a:latin typeface="Arial"/>
                <a:sym typeface="Arial"/>
              </a:rPr>
              <a:t>bài</a:t>
            </a:r>
            <a:r>
              <a:rPr lang="en-US" sz="4800" b="1" dirty="0">
                <a:solidFill>
                  <a:srgbClr val="FFFFFF"/>
                </a:solidFill>
                <a:latin typeface="Arial"/>
                <a:sym typeface="Arial"/>
              </a:rPr>
              <a:t> </a:t>
            </a:r>
            <a:r>
              <a:rPr lang="en-US" sz="4800" b="1" dirty="0" err="1">
                <a:solidFill>
                  <a:srgbClr val="FFFFFF"/>
                </a:solidFill>
                <a:latin typeface="Arial"/>
                <a:sym typeface="Arial"/>
              </a:rPr>
              <a:t>đọc</a:t>
            </a:r>
            <a:r>
              <a:rPr lang="en-US" sz="4800" b="1" dirty="0">
                <a:solidFill>
                  <a:srgbClr val="FFFFFF"/>
                </a:solidFill>
                <a:latin typeface="Arial"/>
                <a:sym typeface="Arial"/>
              </a:rPr>
              <a:t> </a:t>
            </a:r>
            <a:r>
              <a:rPr lang="en-US" sz="4800" b="1" dirty="0" err="1">
                <a:solidFill>
                  <a:srgbClr val="FFFFFF"/>
                </a:solidFill>
                <a:latin typeface="Arial"/>
                <a:sym typeface="Arial"/>
              </a:rPr>
              <a:t>là</a:t>
            </a:r>
            <a:r>
              <a:rPr lang="en-US" sz="4800" b="1" dirty="0">
                <a:solidFill>
                  <a:srgbClr val="FFFFFF"/>
                </a:solidFill>
                <a:latin typeface="Arial"/>
                <a:sym typeface="Arial"/>
              </a:rPr>
              <a:t> </a:t>
            </a:r>
            <a:r>
              <a:rPr lang="en-US" sz="4800" b="1" dirty="0" err="1">
                <a:solidFill>
                  <a:srgbClr val="FFFFFF"/>
                </a:solidFill>
                <a:latin typeface="Arial"/>
                <a:sym typeface="Arial"/>
              </a:rPr>
              <a:t>gì</a:t>
            </a:r>
            <a:r>
              <a:rPr lang="en-US" sz="4800" b="1" dirty="0">
                <a:solidFill>
                  <a:srgbClr val="FFFFFF"/>
                </a:solidFill>
                <a:latin typeface="Arial"/>
                <a:sym typeface="Arial"/>
              </a:rPr>
              <a:t>?</a:t>
            </a:r>
            <a:endParaRPr lang="vi-VN" sz="4800" b="1" dirty="0">
              <a:solidFill>
                <a:srgbClr val="FFFFFF"/>
              </a:solidFill>
              <a:latin typeface="Arial" panose="020B0604020202020204" pitchFamily="34" charset="0"/>
              <a:sym typeface="Arial"/>
            </a:endParaRPr>
          </a:p>
        </p:txBody>
      </p:sp>
      <p:grpSp>
        <p:nvGrpSpPr>
          <p:cNvPr id="11" name="Group 10">
            <a:extLst>
              <a:ext uri="{FF2B5EF4-FFF2-40B4-BE49-F238E27FC236}">
                <a16:creationId xmlns:a16="http://schemas.microsoft.com/office/drawing/2014/main" xmlns="" id="{0260CD1B-A8E5-4E61-A39B-A04DE38BB54E}"/>
              </a:ext>
            </a:extLst>
          </p:cNvPr>
          <p:cNvGrpSpPr/>
          <p:nvPr/>
        </p:nvGrpSpPr>
        <p:grpSpPr>
          <a:xfrm>
            <a:off x="223284" y="3062177"/>
            <a:ext cx="8378456" cy="3494688"/>
            <a:chOff x="807719" y="2571750"/>
            <a:chExt cx="4508491" cy="2369821"/>
          </a:xfrm>
        </p:grpSpPr>
        <p:sp>
          <p:nvSpPr>
            <p:cNvPr id="68" name="Hình chữ nhật: Góc Tròn 13">
              <a:extLst>
                <a:ext uri="{FF2B5EF4-FFF2-40B4-BE49-F238E27FC236}">
                  <a16:creationId xmlns:a16="http://schemas.microsoft.com/office/drawing/2014/main" xmlns="" id="{B80D7B58-09D6-4E74-B4B8-56035F9C6F32}"/>
                </a:ext>
              </a:extLst>
            </p:cNvPr>
            <p:cNvSpPr/>
            <p:nvPr/>
          </p:nvSpPr>
          <p:spPr>
            <a:xfrm>
              <a:off x="807719" y="2571750"/>
              <a:ext cx="4508491" cy="2369821"/>
            </a:xfrm>
            <a:custGeom>
              <a:avLst/>
              <a:gdLst>
                <a:gd name="connsiteX0" fmla="*/ 0 w 4508491"/>
                <a:gd name="connsiteY0" fmla="*/ 394978 h 2369821"/>
                <a:gd name="connsiteX1" fmla="*/ 394978 w 4508491"/>
                <a:gd name="connsiteY1" fmla="*/ 0 h 2369821"/>
                <a:gd name="connsiteX2" fmla="*/ 4113513 w 4508491"/>
                <a:gd name="connsiteY2" fmla="*/ 0 h 2369821"/>
                <a:gd name="connsiteX3" fmla="*/ 4508491 w 4508491"/>
                <a:gd name="connsiteY3" fmla="*/ 394978 h 2369821"/>
                <a:gd name="connsiteX4" fmla="*/ 4508491 w 4508491"/>
                <a:gd name="connsiteY4" fmla="*/ 1974843 h 2369821"/>
                <a:gd name="connsiteX5" fmla="*/ 4113513 w 4508491"/>
                <a:gd name="connsiteY5" fmla="*/ 2369821 h 2369821"/>
                <a:gd name="connsiteX6" fmla="*/ 394978 w 4508491"/>
                <a:gd name="connsiteY6" fmla="*/ 2369821 h 2369821"/>
                <a:gd name="connsiteX7" fmla="*/ 0 w 4508491"/>
                <a:gd name="connsiteY7" fmla="*/ 1974843 h 2369821"/>
                <a:gd name="connsiteX8" fmla="*/ 0 w 4508491"/>
                <a:gd name="connsiteY8" fmla="*/ 394978 h 236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8491" h="2369821" fill="none" extrusionOk="0">
                  <a:moveTo>
                    <a:pt x="0" y="394978"/>
                  </a:moveTo>
                  <a:cubicBezTo>
                    <a:pt x="13105" y="167199"/>
                    <a:pt x="181077" y="8626"/>
                    <a:pt x="394978" y="0"/>
                  </a:cubicBezTo>
                  <a:cubicBezTo>
                    <a:pt x="1096618" y="-106144"/>
                    <a:pt x="2578478" y="-57456"/>
                    <a:pt x="4113513" y="0"/>
                  </a:cubicBezTo>
                  <a:cubicBezTo>
                    <a:pt x="4369574" y="19994"/>
                    <a:pt x="4512331" y="176856"/>
                    <a:pt x="4508491" y="394978"/>
                  </a:cubicBezTo>
                  <a:cubicBezTo>
                    <a:pt x="4428805" y="862205"/>
                    <a:pt x="4611867" y="1665827"/>
                    <a:pt x="4508491" y="1974843"/>
                  </a:cubicBezTo>
                  <a:cubicBezTo>
                    <a:pt x="4530513" y="2224222"/>
                    <a:pt x="4340424" y="2342336"/>
                    <a:pt x="4113513" y="2369821"/>
                  </a:cubicBezTo>
                  <a:cubicBezTo>
                    <a:pt x="3160572" y="2340824"/>
                    <a:pt x="1390583" y="2296457"/>
                    <a:pt x="394978" y="2369821"/>
                  </a:cubicBezTo>
                  <a:cubicBezTo>
                    <a:pt x="195362" y="2339062"/>
                    <a:pt x="7951" y="2160329"/>
                    <a:pt x="0" y="1974843"/>
                  </a:cubicBezTo>
                  <a:cubicBezTo>
                    <a:pt x="-89719" y="1462575"/>
                    <a:pt x="14303" y="974500"/>
                    <a:pt x="0" y="394978"/>
                  </a:cubicBezTo>
                  <a:close/>
                </a:path>
                <a:path w="4508491" h="2369821" stroke="0" extrusionOk="0">
                  <a:moveTo>
                    <a:pt x="0" y="394978"/>
                  </a:moveTo>
                  <a:cubicBezTo>
                    <a:pt x="10377" y="173314"/>
                    <a:pt x="168102" y="21878"/>
                    <a:pt x="394978" y="0"/>
                  </a:cubicBezTo>
                  <a:cubicBezTo>
                    <a:pt x="1889659" y="-6525"/>
                    <a:pt x="3131956" y="152743"/>
                    <a:pt x="4113513" y="0"/>
                  </a:cubicBezTo>
                  <a:cubicBezTo>
                    <a:pt x="4334126" y="1294"/>
                    <a:pt x="4491822" y="201004"/>
                    <a:pt x="4508491" y="394978"/>
                  </a:cubicBezTo>
                  <a:cubicBezTo>
                    <a:pt x="4599747" y="1109084"/>
                    <a:pt x="4464470" y="1390973"/>
                    <a:pt x="4508491" y="1974843"/>
                  </a:cubicBezTo>
                  <a:cubicBezTo>
                    <a:pt x="4547095" y="2189613"/>
                    <a:pt x="4328903" y="2372929"/>
                    <a:pt x="4113513" y="2369821"/>
                  </a:cubicBezTo>
                  <a:cubicBezTo>
                    <a:pt x="3462839" y="2483655"/>
                    <a:pt x="775852" y="2369175"/>
                    <a:pt x="394978" y="2369821"/>
                  </a:cubicBezTo>
                  <a:cubicBezTo>
                    <a:pt x="190642" y="2399789"/>
                    <a:pt x="-6396" y="2157166"/>
                    <a:pt x="0" y="1974843"/>
                  </a:cubicBezTo>
                  <a:cubicBezTo>
                    <a:pt x="25837" y="1501279"/>
                    <a:pt x="50713" y="1179685"/>
                    <a:pt x="0" y="394978"/>
                  </a:cubicBezTo>
                  <a:close/>
                </a:path>
              </a:pathLst>
            </a:custGeom>
            <a:solidFill>
              <a:srgbClr val="F5DAA4"/>
            </a:solidFill>
            <a:ln w="19050">
              <a:solidFill>
                <a:schemeClr val="accent4"/>
              </a:solidFill>
              <a:prstDash val="dash"/>
              <a:extLst>
                <a:ext uri="{C807C97D-BFC1-408E-A445-0C87EB9F89A2}">
                  <ask:lineSketchStyleProps xmlns:ask="http://schemas.microsoft.com/office/drawing/2018/sketchyshapes" xmln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0" name="Rectangle 9">
              <a:extLst>
                <a:ext uri="{FF2B5EF4-FFF2-40B4-BE49-F238E27FC236}">
                  <a16:creationId xmlns:a16="http://schemas.microsoft.com/office/drawing/2014/main" xmlns="" id="{82489182-4221-4531-9202-2AE00C94B7D0}"/>
                </a:ext>
              </a:extLst>
            </p:cNvPr>
            <p:cNvSpPr/>
            <p:nvPr/>
          </p:nvSpPr>
          <p:spPr>
            <a:xfrm>
              <a:off x="870653" y="2716005"/>
              <a:ext cx="4331127" cy="2087097"/>
            </a:xfrm>
            <a:prstGeom prst="rect">
              <a:avLst/>
            </a:prstGeom>
            <a:noFill/>
          </p:spPr>
          <p:txBody>
            <a:bodyPr wrap="square" lIns="121920" tIns="60960" rIns="121920" bIns="60960">
              <a:spAutoFit/>
            </a:bodyPr>
            <a:lstStyle/>
            <a:p>
              <a:pPr algn="just" defTabSz="1219170" fontAlgn="t">
                <a:buClr>
                  <a:srgbClr val="000000"/>
                </a:buClr>
              </a:pPr>
              <a:r>
                <a:rPr lang="en-US" sz="3200" b="1" i="0" dirty="0" err="1">
                  <a:solidFill>
                    <a:srgbClr val="FF0000"/>
                  </a:solidFill>
                  <a:effectLst/>
                  <a:latin typeface="Calibri" panose="020F0502020204030204" pitchFamily="34" charset="0"/>
                  <a:cs typeface="Calibri" panose="020F0502020204030204" pitchFamily="34" charset="0"/>
                </a:rPr>
                <a:t>Bài</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đọc</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kể</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về</a:t>
              </a:r>
              <a:r>
                <a:rPr lang="en-US" sz="3200" b="1" i="0" dirty="0">
                  <a:solidFill>
                    <a:srgbClr val="FF0000"/>
                  </a:solidFill>
                  <a:effectLst/>
                  <a:latin typeface="Calibri" panose="020F0502020204030204" pitchFamily="34" charset="0"/>
                  <a:cs typeface="Calibri" panose="020F0502020204030204" pitchFamily="34" charset="0"/>
                </a:rPr>
                <a:t> c</a:t>
              </a:r>
              <a:r>
                <a:rPr lang="vi-VN" sz="3200" b="1" i="0" dirty="0">
                  <a:solidFill>
                    <a:srgbClr val="FF0000"/>
                  </a:solidFill>
                  <a:effectLst/>
                  <a:latin typeface="Calibri" panose="020F0502020204030204" pitchFamily="34" charset="0"/>
                  <a:cs typeface="Calibri" panose="020F0502020204030204" pitchFamily="34" charset="0"/>
                </a:rPr>
                <a:t>âu chuyện thuở bé của Ma-ri-a. Cô rất thông minh khi đã phát hiện ra những điều mới lạ Chính nhờ sự thông minh đó mà sau này Ma-ri-a trở thành giáo sư nhiều trường đại học danh tiếng của Mỹ và vinh dự được tặng Giải thưởng Nô-ben Vật lí.</a:t>
              </a:r>
              <a:endParaRPr lang="en-US" sz="3200" b="1" kern="0" dirty="0">
                <a:solidFill>
                  <a:srgbClr val="FF0000"/>
                </a:solidFill>
                <a:latin typeface="Calibri" panose="020F0502020204030204" pitchFamily="34"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xmlns="" id="{BAE3FEF2-A70B-458E-A929-6406D7BC59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xmlns="" id="{4E0A451A-3AA8-49DB-ADE0-242E8C536CD3}"/>
              </a:ext>
            </a:extLst>
          </p:cNvPr>
          <p:cNvSpPr/>
          <p:nvPr/>
        </p:nvSpPr>
        <p:spPr>
          <a:xfrm>
            <a:off x="1914102" y="1199670"/>
            <a:ext cx="4911999" cy="110799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Luyện</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lại</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07951623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xmlns="" id="{4540D672-97A4-23A2-06A5-9F659E3510C7}"/>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xmln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Arial"/>
              <a:sym typeface="Arial"/>
            </a:endParaRPr>
          </a:p>
        </p:txBody>
      </p:sp>
      <p:pic>
        <p:nvPicPr>
          <p:cNvPr id="3" name="Picture 2">
            <a:extLst>
              <a:ext uri="{FF2B5EF4-FFF2-40B4-BE49-F238E27FC236}">
                <a16:creationId xmlns:a16="http://schemas.microsoft.com/office/drawing/2014/main" xmlns="" id="{29A162BD-B4EE-44A1-912E-743788F4053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xmlns="" id="{010CCE7A-3032-1E9D-BB28-4890A305CA44}"/>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xmlns="" id="{FFE4E5B1-E0A6-2B4A-BFBF-91645B39CE1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libri" panose="020F0502020204030204" pitchFamily="34" charset="0"/>
                <a:cs typeface="Calibri" panose="020F0502020204030204" pitchFamily="34" charset="0"/>
                <a:sym typeface="Arial"/>
              </a:rPr>
              <a:t>   </a:t>
            </a:r>
            <a:r>
              <a:rPr lang="vi-VN" sz="2400" dirty="0">
                <a:solidFill>
                  <a:srgbClr val="17253A"/>
                </a:solidFill>
                <a:latin typeface="Calibri" panose="020F0502020204030204" pitchFamily="34"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libri" panose="020F0502020204030204" pitchFamily="34" charset="0"/>
                <a:cs typeface="Calibri" panose="020F0502020204030204" pitchFamily="34" charset="0"/>
                <a:sym typeface="Arial"/>
              </a:rPr>
              <a:t>(Theo Gương hiếu học của 100 danh nhân đoạt giải Nô-ben)</a:t>
            </a:r>
            <a:endParaRPr lang="en-US" sz="2400" dirty="0">
              <a:solidFill>
                <a:srgbClr val="17253A"/>
              </a:solidFill>
              <a:latin typeface="Arial"/>
              <a:sym typeface="Arial"/>
            </a:endParaRPr>
          </a:p>
        </p:txBody>
      </p:sp>
    </p:spTree>
    <p:extLst>
      <p:ext uri="{BB962C8B-B14F-4D97-AF65-F5344CB8AC3E}">
        <p14:creationId xmlns:p14="http://schemas.microsoft.com/office/powerpoint/2010/main" val="2922045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 name="Group 1">
            <a:extLst>
              <a:ext uri="{FF2B5EF4-FFF2-40B4-BE49-F238E27FC236}">
                <a16:creationId xmlns:a16="http://schemas.microsoft.com/office/drawing/2014/main" xmlns="" id="{B5A61B6B-17AF-12F5-7E11-E8FBF4EE6922}"/>
              </a:ext>
            </a:extLst>
          </p:cNvPr>
          <p:cNvGrpSpPr/>
          <p:nvPr/>
        </p:nvGrpSpPr>
        <p:grpSpPr>
          <a:xfrm>
            <a:off x="284305" y="395673"/>
            <a:ext cx="5798128" cy="3135379"/>
            <a:chOff x="457201" y="1176848"/>
            <a:chExt cx="5798128" cy="3135379"/>
          </a:xfrm>
        </p:grpSpPr>
        <p:grpSp>
          <p:nvGrpSpPr>
            <p:cNvPr id="3" name="Group 2">
              <a:extLst>
                <a:ext uri="{FF2B5EF4-FFF2-40B4-BE49-F238E27FC236}">
                  <a16:creationId xmlns:a16="http://schemas.microsoft.com/office/drawing/2014/main" xmlns="" id="{6CC3965E-BAF3-D772-D9DE-248F1AEEC31D}"/>
                </a:ext>
              </a:extLst>
            </p:cNvPr>
            <p:cNvGrpSpPr/>
            <p:nvPr/>
          </p:nvGrpSpPr>
          <p:grpSpPr>
            <a:xfrm>
              <a:off x="457201" y="1922318"/>
              <a:ext cx="5798128"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xmlns="" id="{EF9350C5-CBCC-B4E3-FA73-1410B466ADF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6" name="Picture 5">
                <a:extLst>
                  <a:ext uri="{FF2B5EF4-FFF2-40B4-BE49-F238E27FC236}">
                    <a16:creationId xmlns:a16="http://schemas.microsoft.com/office/drawing/2014/main" xmlns="" id="{81C8A1B1-560C-1439-AE4D-BD53A7638B4F}"/>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7" name="Picture 6">
                <a:extLst>
                  <a:ext uri="{FF2B5EF4-FFF2-40B4-BE49-F238E27FC236}">
                    <a16:creationId xmlns:a16="http://schemas.microsoft.com/office/drawing/2014/main" xmlns="" id="{B3A5BBFF-6443-BB30-A373-06E1A7A31A75}"/>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xmlns="" id="{D0E64385-E9FF-92D9-7E66-2A9DCE773FE8}"/>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xmlns="" id="{E57FA06A-62D0-AB00-89D8-23A211794845}"/>
              </a:ext>
            </a:extLst>
          </p:cNvPr>
          <p:cNvGrpSpPr/>
          <p:nvPr/>
        </p:nvGrpSpPr>
        <p:grpSpPr>
          <a:xfrm>
            <a:off x="5192937" y="3307784"/>
            <a:ext cx="6840681" cy="3307659"/>
            <a:chOff x="535741" y="1594114"/>
            <a:chExt cx="6840681" cy="3307659"/>
          </a:xfrm>
        </p:grpSpPr>
        <p:grpSp>
          <p:nvGrpSpPr>
            <p:cNvPr id="9" name="Group 8">
              <a:extLst>
                <a:ext uri="{FF2B5EF4-FFF2-40B4-BE49-F238E27FC236}">
                  <a16:creationId xmlns:a16="http://schemas.microsoft.com/office/drawing/2014/main" xmlns="" id="{2654A166-E086-80F8-6AF9-93F0237154DB}"/>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xmlns="" id="{B18348C3-F97C-270E-089A-79F77A326DC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2" name="Group 11">
                <a:extLst>
                  <a:ext uri="{FF2B5EF4-FFF2-40B4-BE49-F238E27FC236}">
                    <a16:creationId xmlns:a16="http://schemas.microsoft.com/office/drawing/2014/main" xmlns="" id="{D3B76E92-6DA2-0FA4-4505-D197C470FA21}"/>
                  </a:ext>
                </a:extLst>
              </p:cNvPr>
              <p:cNvGrpSpPr/>
              <p:nvPr/>
            </p:nvGrpSpPr>
            <p:grpSpPr>
              <a:xfrm>
                <a:off x="7848304" y="4505757"/>
                <a:ext cx="4208656" cy="1980231"/>
                <a:chOff x="7938043" y="4498698"/>
                <a:chExt cx="4689256" cy="2231292"/>
              </a:xfrm>
              <a:grpFill/>
            </p:grpSpPr>
            <p:pic>
              <p:nvPicPr>
                <p:cNvPr id="13" name="Picture 12" descr="Icon&#10;&#10;Description automatically generated">
                  <a:extLst>
                    <a:ext uri="{FF2B5EF4-FFF2-40B4-BE49-F238E27FC236}">
                      <a16:creationId xmlns:a16="http://schemas.microsoft.com/office/drawing/2014/main" xmlns="" id="{65BEF5D1-88E0-D50D-5395-AFBEBB48FD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4" name="Picture 13" descr="Icon&#10;&#10;Description automatically generated">
                  <a:extLst>
                    <a:ext uri="{FF2B5EF4-FFF2-40B4-BE49-F238E27FC236}">
                      <a16:creationId xmlns:a16="http://schemas.microsoft.com/office/drawing/2014/main" xmlns="" id="{D0F73724-9DF1-5A15-DF72-5524616515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5" name="Picture 14" descr="Icon&#10;&#10;Description automatically generated">
                  <a:extLst>
                    <a:ext uri="{FF2B5EF4-FFF2-40B4-BE49-F238E27FC236}">
                      <a16:creationId xmlns:a16="http://schemas.microsoft.com/office/drawing/2014/main" xmlns="" id="{B02C549F-3643-B0B6-D527-F1422EB19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6" name="Picture 15" descr="Icon&#10;&#10;Description automatically generated">
                  <a:extLst>
                    <a:ext uri="{FF2B5EF4-FFF2-40B4-BE49-F238E27FC236}">
                      <a16:creationId xmlns:a16="http://schemas.microsoft.com/office/drawing/2014/main" xmlns="" id="{E64B4899-2033-B83B-F8FA-FB29B600CF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xmlns="" id="{1F2A653C-C4F3-BC36-4355-AAEA1CB17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xmlns="" id="{3268A367-2829-FED6-9646-7D81D231C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xmlns="" id="{7C422948-7D8B-0EB4-3306-44E620E3E1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xmlns="" id="{CBBBFBBE-1248-991B-8EF9-CDD836F823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xmlns="" id="{5625FF55-3EDE-32EB-4E2D-ABE97335DF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xmlns="" id="{2EADBFAB-CB3C-BC69-9D2D-B8484A0825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99567" y="6183661"/>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xmlns="" id="{D9409326-54C4-2958-77EA-FB8FA8CAD9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xmlns="" id="{5C309033-AE86-5729-BF0D-1C8033DB78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0" name="Rectangle: Rounded Corners 9">
              <a:extLst>
                <a:ext uri="{FF2B5EF4-FFF2-40B4-BE49-F238E27FC236}">
                  <a16:creationId xmlns:a16="http://schemas.microsoft.com/office/drawing/2014/main" xmlns="" id="{F5D068EB-7AB9-5E12-7DCB-438F902F28FA}"/>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5" name="Graphic 24">
            <a:extLst>
              <a:ext uri="{FF2B5EF4-FFF2-40B4-BE49-F238E27FC236}">
                <a16:creationId xmlns:a16="http://schemas.microsoft.com/office/drawing/2014/main" xmlns="" id="{044FFDB3-CD3B-BA47-5CF2-3EC48B5CA44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431" y="3049363"/>
            <a:ext cx="2977476" cy="3097952"/>
          </a:xfrm>
          <a:prstGeom prst="rect">
            <a:avLst/>
          </a:prstGeom>
        </p:spPr>
      </p:pic>
      <p:pic>
        <p:nvPicPr>
          <p:cNvPr id="26" name="Picture 25">
            <a:extLst>
              <a:ext uri="{FF2B5EF4-FFF2-40B4-BE49-F238E27FC236}">
                <a16:creationId xmlns:a16="http://schemas.microsoft.com/office/drawing/2014/main" xmlns="" id="{F6104B15-3C18-0738-41F3-3AA7EB857888}"/>
              </a:ext>
            </a:extLst>
          </p:cNvPr>
          <p:cNvPicPr>
            <a:picLocks noChangeAspect="1"/>
          </p:cNvPicPr>
          <p:nvPr/>
        </p:nvPicPr>
        <p:blipFill>
          <a:blip r:embed="rId7"/>
          <a:stretch>
            <a:fillRect/>
          </a:stretch>
        </p:blipFill>
        <p:spPr>
          <a:xfrm>
            <a:off x="5627679" y="0"/>
            <a:ext cx="6114818"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7" name="Group 26">
            <a:extLst>
              <a:ext uri="{FF2B5EF4-FFF2-40B4-BE49-F238E27FC236}">
                <a16:creationId xmlns:a16="http://schemas.microsoft.com/office/drawing/2014/main" xmlns="" id="{726FC1FB-C8E4-6F1D-4CC1-141FAD4786A8}"/>
              </a:ext>
            </a:extLst>
          </p:cNvPr>
          <p:cNvGrpSpPr/>
          <p:nvPr/>
        </p:nvGrpSpPr>
        <p:grpSpPr>
          <a:xfrm>
            <a:off x="2141239" y="2899971"/>
            <a:ext cx="7706323" cy="3485475"/>
            <a:chOff x="6290338" y="3972555"/>
            <a:chExt cx="5779742" cy="2468885"/>
          </a:xfrm>
        </p:grpSpPr>
        <p:sp>
          <p:nvSpPr>
            <p:cNvPr id="28" name="Rectangle: Rounded Corners 44">
              <a:extLst>
                <a:ext uri="{FF2B5EF4-FFF2-40B4-BE49-F238E27FC236}">
                  <a16:creationId xmlns:a16="http://schemas.microsoft.com/office/drawing/2014/main" xmlns="" id="{DE2F08B9-AE17-BD7B-29D3-2954CB91190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solidFill>
                  <a:srgbClr val="000000"/>
                </a:solidFill>
                <a:latin typeface="Arial" panose="020B0604020202020204" pitchFamily="34" charset="0"/>
                <a:sym typeface="Arial"/>
              </a:endParaRPr>
            </a:p>
          </p:txBody>
        </p:sp>
        <p:pic>
          <p:nvPicPr>
            <p:cNvPr id="29" name="Picture 28">
              <a:extLst>
                <a:ext uri="{FF2B5EF4-FFF2-40B4-BE49-F238E27FC236}">
                  <a16:creationId xmlns:a16="http://schemas.microsoft.com/office/drawing/2014/main" xmlns="" id="{A35226F1-AB6D-A4FD-8E66-444A08BAA6FC}"/>
                </a:ext>
              </a:extLst>
            </p:cNvPr>
            <p:cNvPicPr>
              <a:picLocks noChangeAspect="1"/>
            </p:cNvPicPr>
            <p:nvPr/>
          </p:nvPicPr>
          <p:blipFill rotWithShape="1">
            <a:blip r:embed="rId3"/>
            <a:srcRect t="19779"/>
            <a:stretch/>
          </p:blipFill>
          <p:spPr>
            <a:xfrm>
              <a:off x="6763133" y="4101083"/>
              <a:ext cx="5065398" cy="2044342"/>
            </a:xfrm>
            <a:prstGeom prst="rect">
              <a:avLst/>
            </a:prstGeom>
          </p:spPr>
        </p:pic>
      </p:grpSp>
      <p:sp>
        <p:nvSpPr>
          <p:cNvPr id="30" name="Rectangle: Rounded Corners 29">
            <a:extLst>
              <a:ext uri="{FF2B5EF4-FFF2-40B4-BE49-F238E27FC236}">
                <a16:creationId xmlns:a16="http://schemas.microsoft.com/office/drawing/2014/main" xmlns="" id="{07DECCA2-B891-A6C6-4CA6-B9F8FCE8AFAC}"/>
              </a:ext>
            </a:extLst>
          </p:cNvPr>
          <p:cNvSpPr/>
          <p:nvPr/>
        </p:nvSpPr>
        <p:spPr>
          <a:xfrm>
            <a:off x="3354722" y="2129124"/>
            <a:ext cx="5482553" cy="1068789"/>
          </a:xfrm>
          <a:prstGeom prst="roundRect">
            <a:avLst>
              <a:gd name="adj" fmla="val 50000"/>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xmlns="" id="{71AE8DE8-9BEF-03C0-3945-A65930C87705}"/>
              </a:ext>
            </a:extLst>
          </p:cNvPr>
          <p:cNvPicPr>
            <a:picLocks noChangeAspect="1"/>
          </p:cNvPicPr>
          <p:nvPr/>
        </p:nvPicPr>
        <p:blipFill>
          <a:blip r:embed="rId4"/>
          <a:stretch>
            <a:fillRect/>
          </a:stretch>
        </p:blipFill>
        <p:spPr>
          <a:xfrm>
            <a:off x="1620857" y="574317"/>
            <a:ext cx="9120406" cy="1243692"/>
          </a:xfrm>
          <a:prstGeom prst="rect">
            <a:avLst/>
          </a:prstGeom>
        </p:spPr>
      </p:pic>
    </p:spTree>
    <p:extLst>
      <p:ext uri="{BB962C8B-B14F-4D97-AF65-F5344CB8AC3E}">
        <p14:creationId xmlns:p14="http://schemas.microsoft.com/office/powerpoint/2010/main" val="320219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815147-903E-443F-8733-12431C0F08BE}"/>
              </a:ext>
            </a:extLst>
          </p:cNvPr>
          <p:cNvSpPr>
            <a:spLocks noGrp="1"/>
          </p:cNvSpPr>
          <p:nvPr>
            <p:ph type="title"/>
          </p:nvPr>
        </p:nvSpPr>
        <p:spPr/>
        <p:txBody>
          <a:bodyPr/>
          <a:lstStyle/>
          <a:p>
            <a:endParaRPr lang="en-US">
              <a:solidFill>
                <a:srgbClr val="FF0000"/>
              </a:solidFill>
            </a:endParaRPr>
          </a:p>
        </p:txBody>
      </p:sp>
      <p:pic>
        <p:nvPicPr>
          <p:cNvPr id="4" name="Picture 3">
            <a:extLst>
              <a:ext uri="{FF2B5EF4-FFF2-40B4-BE49-F238E27FC236}">
                <a16:creationId xmlns:a16="http://schemas.microsoft.com/office/drawing/2014/main" xmlns="" id="{A5896A62-CD00-4607-BD0C-3BA0C7A3E426}"/>
              </a:ext>
            </a:extLst>
          </p:cNvPr>
          <p:cNvPicPr>
            <a:picLocks noChangeAspect="1"/>
          </p:cNvPicPr>
          <p:nvPr/>
        </p:nvPicPr>
        <p:blipFill>
          <a:blip r:embed="rId5"/>
          <a:stretch>
            <a:fillRect/>
          </a:stretch>
        </p:blipFill>
        <p:spPr>
          <a:xfrm>
            <a:off x="0" y="0"/>
            <a:ext cx="12192000" cy="6858000"/>
          </a:xfrm>
          <a:prstGeom prst="rect">
            <a:avLst/>
          </a:prstGeom>
        </p:spPr>
      </p:pic>
      <p:pic>
        <p:nvPicPr>
          <p:cNvPr id="16392" name="Picture 8" descr="Cute little japanese children in kindergarten uniform say hello to each other cartoon illustration">
            <a:extLst>
              <a:ext uri="{FF2B5EF4-FFF2-40B4-BE49-F238E27FC236}">
                <a16:creationId xmlns:a16="http://schemas.microsoft.com/office/drawing/2014/main" xmlns="" id="{53FFE0C8-0076-4773-8B8F-D1840922D19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581" b="89621" l="8946" r="93930">
                        <a14:foregroundMark x1="8946" y1="35130" x2="9425" y2="39122"/>
                        <a14:foregroundMark x1="9744" y1="39920" x2="9744" y2="39920"/>
                        <a14:foregroundMark x1="28115" y1="38922" x2="28594" y2="49102"/>
                        <a14:foregroundMark x1="29233" y1="31537" x2="25240" y2="31936"/>
                        <a14:foregroundMark x1="22684" y1="56088" x2="24760" y2="57685"/>
                        <a14:foregroundMark x1="24121" y1="35729" x2="25719" y2="41517"/>
                        <a14:foregroundMark x1="30990" y1="67066" x2="30511" y2="71058"/>
                        <a14:foregroundMark x1="68850" y1="45709" x2="68690" y2="48902"/>
                        <a14:foregroundMark x1="73323" y1="39920" x2="73962" y2="42116"/>
                        <a14:foregroundMark x1="89457" y1="48902" x2="91054" y2="50898"/>
                        <a14:foregroundMark x1="45847" y1="46307" x2="45687" y2="47904"/>
                        <a14:foregroundMark x1="45687" y1="47904" x2="45687" y2="47904"/>
                        <a14:foregroundMark x1="44728" y1="48303" x2="48403" y2="40519"/>
                        <a14:foregroundMark x1="44865" y1="41021" x2="45367" y2="43114"/>
                        <a14:foregroundMark x1="25399" y1="69461" x2="25240" y2="81637"/>
                        <a14:foregroundMark x1="26677" y1="81238" x2="26677" y2="84631"/>
                        <a14:foregroundMark x1="26198" y1="85828" x2="29073" y2="84032"/>
                        <a14:foregroundMark x1="14856" y1="64471" x2="14058" y2="65070"/>
                        <a14:foregroundMark x1="13898" y1="64271" x2="13259" y2="61078"/>
                        <a14:foregroundMark x1="12620" y1="62275" x2="12620" y2="62275"/>
                        <a14:foregroundMark x1="12620" y1="62275" x2="12620" y2="62275"/>
                        <a14:foregroundMark x1="13419" y1="62475" x2="13898" y2="60679"/>
                        <a14:foregroundMark x1="73642" y1="56088" x2="74601" y2="55289"/>
                        <a14:foregroundMark x1="73323" y1="77844" x2="73482" y2="82236"/>
                        <a14:foregroundMark x1="84665" y1="62874" x2="85304" y2="65070"/>
                        <a14:foregroundMark x1="84665" y1="63473" x2="86262" y2="61277"/>
                        <a14:foregroundMark x1="93131" y1="51896" x2="93930" y2="51896"/>
                        <a14:foregroundMark x1="87061" y1="60878" x2="87700" y2="60679"/>
                        <a14:foregroundMark x1="87380" y1="60878" x2="88498" y2="59681"/>
                        <a14:foregroundMark x1="44409" y1="39721" x2="44409" y2="38124"/>
                        <a14:backgroundMark x1="41853" y1="37725" x2="42332" y2="41517"/>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1971229"/>
            <a:ext cx="6756400" cy="5407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BE772DC1-585E-D6D5-71E7-0BED450C48D3}"/>
              </a:ext>
            </a:extLst>
          </p:cNvPr>
          <p:cNvPicPr>
            <a:picLocks noChangeAspect="1"/>
          </p:cNvPicPr>
          <p:nvPr/>
        </p:nvPicPr>
        <p:blipFill>
          <a:blip r:embed="rId8"/>
          <a:stretch>
            <a:fillRect/>
          </a:stretch>
        </p:blipFill>
        <p:spPr>
          <a:xfrm>
            <a:off x="723034" y="346497"/>
            <a:ext cx="10979848" cy="1231499"/>
          </a:xfrm>
          <a:prstGeom prst="rect">
            <a:avLst/>
          </a:prstGeom>
        </p:spPr>
      </p:pic>
    </p:spTree>
    <p:controls>
      <mc:AlternateContent xmlns:mc="http://schemas.openxmlformats.org/markup-compatibility/2006">
        <mc:Choice xmlns:v="urn:schemas-microsoft-com:vml" Requires="v">
          <p:control spid="4098" name="TextBox1" r:id="rId2" imgW="4343400" imgH="831960"/>
        </mc:Choice>
        <mc:Fallback>
          <p:control name="TextBox1" r:id="rId2" imgW="4343400" imgH="831960">
            <p:pic>
              <p:nvPicPr>
                <p:cNvPr id="0" name="TextBox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3838575" y="1646238"/>
                  <a:ext cx="4341813" cy="8318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291494159"/>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xmlns="" id="{40C85789-D876-4AD1-D3DC-44B6069DB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2" name="Picture 1">
            <a:extLst>
              <a:ext uri="{FF2B5EF4-FFF2-40B4-BE49-F238E27FC236}">
                <a16:creationId xmlns:a16="http://schemas.microsoft.com/office/drawing/2014/main" xmlns="" id="{A6D26F3B-A129-DB5C-1EC5-EACDBD865E72}"/>
              </a:ext>
            </a:extLst>
          </p:cNvPr>
          <p:cNvPicPr>
            <a:picLocks noChangeAspect="1"/>
          </p:cNvPicPr>
          <p:nvPr/>
        </p:nvPicPr>
        <p:blipFill>
          <a:blip r:embed="rId4"/>
          <a:stretch>
            <a:fillRect/>
          </a:stretch>
        </p:blipFill>
        <p:spPr>
          <a:xfrm>
            <a:off x="3849708" y="2148623"/>
            <a:ext cx="7895004" cy="1731414"/>
          </a:xfrm>
          <a:prstGeom prst="rect">
            <a:avLst/>
          </a:prstGeom>
        </p:spPr>
      </p:pic>
    </p:spTree>
    <p:extLst>
      <p:ext uri="{BB962C8B-B14F-4D97-AF65-F5344CB8AC3E}">
        <p14:creationId xmlns:p14="http://schemas.microsoft.com/office/powerpoint/2010/main" val="39944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xmlns=""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1.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Tìm</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bài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Nhà</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phát</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minh</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6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tuổi</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tiếng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nêu</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nghĩa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của</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những</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từ</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000" b="1"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đó</a:t>
            </a:r>
            <a:r>
              <a:rPr lang="en-US" sz="4000" b="1"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xmlns="" id="{DF84C092-97F4-4F65-8DF8-837200C250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401FFF3A-D20F-0D95-CFA0-E9F8A7BCC4F1}"/>
              </a:ext>
            </a:extLst>
          </p:cNvPr>
          <p:cNvPicPr>
            <a:picLocks noChangeAspect="1"/>
          </p:cNvPicPr>
          <p:nvPr/>
        </p:nvPicPr>
        <p:blipFill>
          <a:blip r:embed="rId6"/>
          <a:stretch>
            <a:fillRect/>
          </a:stretch>
        </p:blipFill>
        <p:spPr>
          <a:xfrm>
            <a:off x="201787" y="1991849"/>
            <a:ext cx="9825236" cy="4196300"/>
          </a:xfrm>
          <a:prstGeom prst="rect">
            <a:avLst/>
          </a:prstGeom>
        </p:spPr>
      </p:pic>
      <p:sp>
        <p:nvSpPr>
          <p:cNvPr id="4" name="Rectangle: Rounded Corners 3">
            <a:extLst>
              <a:ext uri="{FF2B5EF4-FFF2-40B4-BE49-F238E27FC236}">
                <a16:creationId xmlns:a16="http://schemas.microsoft.com/office/drawing/2014/main" xmlns="" id="{B84C1BE3-5654-1920-074E-8FBE9ADBAF36}"/>
              </a:ext>
            </a:extLst>
          </p:cNvPr>
          <p:cNvSpPr/>
          <p:nvPr/>
        </p:nvSpPr>
        <p:spPr>
          <a:xfrm>
            <a:off x="3168503" y="2115878"/>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5" name="Rectangle: Rounded Corners 4">
            <a:extLst>
              <a:ext uri="{FF2B5EF4-FFF2-40B4-BE49-F238E27FC236}">
                <a16:creationId xmlns:a16="http://schemas.microsoft.com/office/drawing/2014/main" xmlns="" id="{C3791707-10FD-B1F5-0B3A-E95CFFF47091}"/>
              </a:ext>
            </a:extLst>
          </p:cNvPr>
          <p:cNvSpPr/>
          <p:nvPr/>
        </p:nvSpPr>
        <p:spPr>
          <a:xfrm>
            <a:off x="9526773" y="2402957"/>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6" name="Rectangle: Rounded Corners 5">
            <a:extLst>
              <a:ext uri="{FF2B5EF4-FFF2-40B4-BE49-F238E27FC236}">
                <a16:creationId xmlns:a16="http://schemas.microsoft.com/office/drawing/2014/main" xmlns="" id="{FE739E8F-F8E1-E60B-0FDA-B42A48025354}"/>
              </a:ext>
            </a:extLst>
          </p:cNvPr>
          <p:cNvSpPr/>
          <p:nvPr/>
        </p:nvSpPr>
        <p:spPr>
          <a:xfrm>
            <a:off x="3285461" y="4837813"/>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70726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iếng-flash-trò-chơi.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tiếng-flash-trò-chơi.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75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28600" y="-66675"/>
            <a:ext cx="12687300"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Tree>
    <p:extLst>
      <p:ext uri="{BB962C8B-B14F-4D97-AF65-F5344CB8AC3E}">
        <p14:creationId xmlns:p14="http://schemas.microsoft.com/office/powerpoint/2010/main" val="181448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xmlns=""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076BCE56-6F40-4D30-AC1F-975811A9ECF7}"/>
              </a:ext>
            </a:extLst>
          </p:cNvPr>
          <p:cNvSpPr/>
          <p:nvPr/>
        </p:nvSpPr>
        <p:spPr>
          <a:xfrm>
            <a:off x="2249924" y="4760639"/>
            <a:ext cx="9573481" cy="1969770"/>
          </a:xfrm>
          <a:prstGeom prst="rect">
            <a:avLst/>
          </a:prstGeom>
          <a:noFill/>
        </p:spPr>
        <p:txBody>
          <a:bodyPr wrap="square" lIns="121920" tIns="60960" rIns="121920" bIns="60960">
            <a:spAutoFit/>
          </a:bodyPr>
          <a:lstStyle/>
          <a:p>
            <a:pPr lvl="0" algn="just" defTabSz="1219170">
              <a:spcAft>
                <a:spcPts val="1600"/>
              </a:spcAft>
              <a:buClr>
                <a:srgbClr val="000000"/>
              </a:buClr>
            </a:pP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0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là tập hợp người sống chung và gắn bó với nhau bằng quan hệ hôn nhân, quan hệ huyết thống.</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7170" name="Picture 2" descr="Ý NGHĨA NGÀY GIA ĐÌNH VIỆT NAM – CDC An Giang">
            <a:extLst>
              <a:ext uri="{FF2B5EF4-FFF2-40B4-BE49-F238E27FC236}">
                <a16:creationId xmlns:a16="http://schemas.microsoft.com/office/drawing/2014/main" xmlns="" id="{20F045DE-1F05-D838-45FC-714B1DAE6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062" y="564743"/>
            <a:ext cx="7732085" cy="405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83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xmlns=""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nhân:</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vi-VN"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Người giúp việc theo cách gọi ngày xưa. </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xmlns="" id="{FF7369C0-72BD-6220-2A09-FFF0EE4CB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32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xmlns=""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 </a:t>
            </a:r>
            <a:r>
              <a:rPr kumimoji="0" lang="en-US" sz="48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tộc</a:t>
            </a: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hợp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gồm</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nhiều</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gia</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đình</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có</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cùng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huyết</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thống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libri" panose="020F0502020204030204" pitchFamily="34" charset="0"/>
                <a:ea typeface="+mn-ea"/>
                <a:cs typeface="Calibri" panose="020F0502020204030204" pitchFamily="34" charset="0"/>
                <a:sym typeface="Arial"/>
              </a:rPr>
              <a:t>.</a:t>
            </a:r>
            <a:endPar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ea typeface="+mn-ea"/>
              <a:cs typeface="Arial"/>
              <a:sym typeface="Arial"/>
            </a:endParaRPr>
          </a:p>
        </p:txBody>
      </p:sp>
      <p:pic>
        <p:nvPicPr>
          <p:cNvPr id="1026" name="Picture 2" descr="5 gia tộc quyền lực nhất đang âm thầm kiểm soát cả thế giới">
            <a:extLst>
              <a:ext uri="{FF2B5EF4-FFF2-40B4-BE49-F238E27FC236}">
                <a16:creationId xmlns:a16="http://schemas.microsoft.com/office/drawing/2014/main" xmlns="" id="{7A349B4D-D6DB-E9A1-A04A-01893A79A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5216" y="1192287"/>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6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p:nvPr>
        </p:nvSpPr>
        <p:spPr>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xmlns=""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xmln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Chuyển</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ngoặc</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kép</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thành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gạch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ngang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libri" panose="020F0502020204030204" pitchFamily="34" charset="0"/>
                <a:ea typeface="+mn-ea"/>
                <a:cs typeface="Calibri" panose="020F0502020204030204" pitchFamily="34" charset="0"/>
                <a:sym typeface="Arial"/>
              </a:rPr>
              <a:t>. </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xmlns="" id="{DF84C092-97F4-4F65-8DF8-837200C250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xmlns="" id="{E948D668-5D6A-4C95-6A68-C070F3C9AC63}"/>
              </a:ext>
            </a:extLst>
          </p:cNvPr>
          <p:cNvSpPr/>
          <p:nvPr/>
        </p:nvSpPr>
        <p:spPr>
          <a:xfrm>
            <a:off x="648586" y="2530549"/>
            <a:ext cx="9154633" cy="213714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libri" panose="020F0502020204030204" pitchFamily="34" charset="0"/>
                <a:cs typeface="Calibri" panose="020F0502020204030204" pitchFamily="34" charset="0"/>
              </a:rPr>
              <a:t>Ông nâng bổng cô con gái nhỏ lên vai, đi thẳng ra phòng khách, hân hoan nói: “Đây sẽ là giáo sư đời thứ bảy của gia tộc tôi!"</a:t>
            </a:r>
            <a:endParaRPr lang="en-US" sz="3600" dirty="0">
              <a:solidFill>
                <a:srgbClr val="FF000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xmlns="" id="{03FA4067-742C-5AEC-93FC-DC2A675734B3}"/>
              </a:ext>
            </a:extLst>
          </p:cNvPr>
          <p:cNvGrpSpPr/>
          <p:nvPr/>
        </p:nvGrpSpPr>
        <p:grpSpPr>
          <a:xfrm>
            <a:off x="196833" y="2398906"/>
            <a:ext cx="10106115" cy="2321950"/>
            <a:chOff x="590129" y="871603"/>
            <a:chExt cx="8039100" cy="3946618"/>
          </a:xfrm>
          <a:solidFill>
            <a:schemeClr val="tx2">
              <a:lumMod val="20000"/>
              <a:lumOff val="80000"/>
            </a:schemeClr>
          </a:solidFill>
        </p:grpSpPr>
        <p:sp>
          <p:nvSpPr>
            <p:cNvPr id="8" name="Rectangle 7">
              <a:extLst>
                <a:ext uri="{FF2B5EF4-FFF2-40B4-BE49-F238E27FC236}">
                  <a16:creationId xmlns:a16="http://schemas.microsoft.com/office/drawing/2014/main" xmlns="" id="{EE036E5B-20F9-8DBD-8C83-6734415B6038}"/>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TextBox 9">
              <a:extLst>
                <a:ext uri="{FF2B5EF4-FFF2-40B4-BE49-F238E27FC236}">
                  <a16:creationId xmlns:a16="http://schemas.microsoft.com/office/drawing/2014/main" xmlns="" id="{F4788EB8-D1BF-BF15-8AEA-EE7D32EA7838}"/>
                </a:ext>
              </a:extLst>
            </p:cNvPr>
            <p:cNvSpPr txBox="1"/>
            <p:nvPr/>
          </p:nvSpPr>
          <p:spPr>
            <a:xfrm>
              <a:off x="680932" y="1176049"/>
              <a:ext cx="7857495" cy="2820700"/>
            </a:xfrm>
            <a:prstGeom prst="rect">
              <a:avLst/>
            </a:prstGeom>
            <a:noFill/>
            <a:ln w="38100">
              <a:noFill/>
            </a:ln>
          </p:spPr>
          <p:txBody>
            <a:bodyPr wrap="square" rtlCol="0">
              <a:spAutoFit/>
            </a:bodyPr>
            <a:lstStyle/>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Ông nâng bổng cô con gái nhỏ lên vai, đi thẳng ra phòng khách, hân hoan nói:</a:t>
              </a:r>
            </a:p>
            <a:p>
              <a:pPr marR="0" lvl="0" algn="just">
                <a:spcBef>
                  <a:spcPts val="100"/>
                </a:spcBef>
                <a:spcAft>
                  <a:spcPts val="100"/>
                </a:spcAft>
              </a:pPr>
              <a:r>
                <a:rPr lang="vi-VN" sz="3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Đây sẽ là giáo sư đời thứ bảy của gia tộc tôi!</a:t>
              </a:r>
            </a:p>
          </p:txBody>
        </p:sp>
      </p:grpSp>
    </p:spTree>
    <p:extLst>
      <p:ext uri="{BB962C8B-B14F-4D97-AF65-F5344CB8AC3E}">
        <p14:creationId xmlns:p14="http://schemas.microsoft.com/office/powerpoint/2010/main" val="377554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9A83A6B4-2B4B-492B-B2F7-3C100DFA4B0F}"/>
              </a:ext>
            </a:extLst>
          </p:cNvPr>
          <p:cNvPicPr>
            <a:picLocks noChangeAspect="1"/>
          </p:cNvPicPr>
          <p:nvPr/>
        </p:nvPicPr>
        <p:blipFill rotWithShape="1">
          <a:blip r:embed="rId2"/>
          <a:srcRect l="8976" r="8976" b="-3259"/>
          <a:stretch/>
        </p:blipFill>
        <p:spPr>
          <a:xfrm>
            <a:off x="0" y="0"/>
            <a:ext cx="12192000" cy="7081520"/>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xmlns="" id="{2D4D8CA8-29E6-24DB-EB39-3FA989EAD0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6" name="Group 5">
            <a:extLst>
              <a:ext uri="{FF2B5EF4-FFF2-40B4-BE49-F238E27FC236}">
                <a16:creationId xmlns:a16="http://schemas.microsoft.com/office/drawing/2014/main" xmlns="" id="{4CB2A9B1-125C-0085-1714-B590EE493DEE}"/>
              </a:ext>
            </a:extLst>
          </p:cNvPr>
          <p:cNvGrpSpPr/>
          <p:nvPr/>
        </p:nvGrpSpPr>
        <p:grpSpPr>
          <a:xfrm>
            <a:off x="1184280" y="2723624"/>
            <a:ext cx="3850755" cy="1700806"/>
            <a:chOff x="2132467" y="2501311"/>
            <a:chExt cx="3850754" cy="1700807"/>
          </a:xfrm>
        </p:grpSpPr>
        <p:grpSp>
          <p:nvGrpSpPr>
            <p:cNvPr id="7" name="Group 6">
              <a:extLst>
                <a:ext uri="{FF2B5EF4-FFF2-40B4-BE49-F238E27FC236}">
                  <a16:creationId xmlns:a16="http://schemas.microsoft.com/office/drawing/2014/main" xmlns="" id="{A5959A79-3BE7-4711-D9CD-510798A30E92}"/>
                </a:ext>
              </a:extLst>
            </p:cNvPr>
            <p:cNvGrpSpPr/>
            <p:nvPr/>
          </p:nvGrpSpPr>
          <p:grpSpPr>
            <a:xfrm>
              <a:off x="2132467" y="2501311"/>
              <a:ext cx="3726918" cy="1700807"/>
              <a:chOff x="277034" y="1489257"/>
              <a:chExt cx="3726918" cy="1700807"/>
            </a:xfrm>
          </p:grpSpPr>
          <p:sp>
            <p:nvSpPr>
              <p:cNvPr id="9" name="Rectangle: Rounded Corners 8">
                <a:extLst>
                  <a:ext uri="{FF2B5EF4-FFF2-40B4-BE49-F238E27FC236}">
                    <a16:creationId xmlns:a16="http://schemas.microsoft.com/office/drawing/2014/main" xmlns="" id="{CEE1E92B-6358-9098-073C-05F3BB1619C3}"/>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0" name="Picture 9">
                <a:extLst>
                  <a:ext uri="{FF2B5EF4-FFF2-40B4-BE49-F238E27FC236}">
                    <a16:creationId xmlns:a16="http://schemas.microsoft.com/office/drawing/2014/main" xmlns="" id="{ADB0C49E-A0A6-BD41-26C4-C6D067F43A4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8" name="TextBox 34">
              <a:extLst>
                <a:ext uri="{FF2B5EF4-FFF2-40B4-BE49-F238E27FC236}">
                  <a16:creationId xmlns:a16="http://schemas.microsoft.com/office/drawing/2014/main" xmlns="" id="{54D48A23-F6B6-A049-959E-6A5071E175F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1" name="Group 10">
            <a:extLst>
              <a:ext uri="{FF2B5EF4-FFF2-40B4-BE49-F238E27FC236}">
                <a16:creationId xmlns:a16="http://schemas.microsoft.com/office/drawing/2014/main" xmlns="" id="{18E5E50F-965F-92D0-DA53-DCF1B79D2DEF}"/>
              </a:ext>
            </a:extLst>
          </p:cNvPr>
          <p:cNvGrpSpPr/>
          <p:nvPr/>
        </p:nvGrpSpPr>
        <p:grpSpPr>
          <a:xfrm>
            <a:off x="1161089" y="4457606"/>
            <a:ext cx="3850755" cy="1700806"/>
            <a:chOff x="2132467" y="2501311"/>
            <a:chExt cx="3850754" cy="1700807"/>
          </a:xfrm>
        </p:grpSpPr>
        <p:grpSp>
          <p:nvGrpSpPr>
            <p:cNvPr id="12" name="Group 11">
              <a:extLst>
                <a:ext uri="{FF2B5EF4-FFF2-40B4-BE49-F238E27FC236}">
                  <a16:creationId xmlns:a16="http://schemas.microsoft.com/office/drawing/2014/main" xmlns="" id="{D6BAFDE8-C667-D4C7-56A1-001B31CC25BF}"/>
                </a:ext>
              </a:extLst>
            </p:cNvPr>
            <p:cNvGrpSpPr/>
            <p:nvPr/>
          </p:nvGrpSpPr>
          <p:grpSpPr>
            <a:xfrm>
              <a:off x="2132467" y="2501311"/>
              <a:ext cx="3726918" cy="1700807"/>
              <a:chOff x="277034" y="1489257"/>
              <a:chExt cx="3726918" cy="1700807"/>
            </a:xfrm>
          </p:grpSpPr>
          <p:sp>
            <p:nvSpPr>
              <p:cNvPr id="14" name="Rectangle: Rounded Corners 13">
                <a:extLst>
                  <a:ext uri="{FF2B5EF4-FFF2-40B4-BE49-F238E27FC236}">
                    <a16:creationId xmlns:a16="http://schemas.microsoft.com/office/drawing/2014/main" xmlns="" id="{FE79202E-8B44-1885-BF34-535522BFC77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5" name="Picture 14">
                <a:extLst>
                  <a:ext uri="{FF2B5EF4-FFF2-40B4-BE49-F238E27FC236}">
                    <a16:creationId xmlns:a16="http://schemas.microsoft.com/office/drawing/2014/main" xmlns="" id="{9CB8F046-BBB7-1F1D-9F0A-23D587A04850}"/>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3" name="TextBox 34">
              <a:extLst>
                <a:ext uri="{FF2B5EF4-FFF2-40B4-BE49-F238E27FC236}">
                  <a16:creationId xmlns:a16="http://schemas.microsoft.com/office/drawing/2014/main" xmlns="" id="{89C15137-E08C-CA36-0A3B-202C2B0E50E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6" name="Group 15">
            <a:extLst>
              <a:ext uri="{FF2B5EF4-FFF2-40B4-BE49-F238E27FC236}">
                <a16:creationId xmlns:a16="http://schemas.microsoft.com/office/drawing/2014/main" xmlns="" id="{EF9E67A7-ECAD-1A03-0701-78F8FBD5B560}"/>
              </a:ext>
            </a:extLst>
          </p:cNvPr>
          <p:cNvGrpSpPr/>
          <p:nvPr/>
        </p:nvGrpSpPr>
        <p:grpSpPr>
          <a:xfrm>
            <a:off x="7303992" y="2835809"/>
            <a:ext cx="3850755" cy="1700806"/>
            <a:chOff x="2132467" y="2501311"/>
            <a:chExt cx="3850754" cy="1700807"/>
          </a:xfrm>
        </p:grpSpPr>
        <p:grpSp>
          <p:nvGrpSpPr>
            <p:cNvPr id="17" name="Group 16">
              <a:extLst>
                <a:ext uri="{FF2B5EF4-FFF2-40B4-BE49-F238E27FC236}">
                  <a16:creationId xmlns:a16="http://schemas.microsoft.com/office/drawing/2014/main" xmlns="" id="{EC60920E-0444-DA0C-3147-5990F21F52CF}"/>
                </a:ext>
              </a:extLst>
            </p:cNvPr>
            <p:cNvGrpSpPr/>
            <p:nvPr/>
          </p:nvGrpSpPr>
          <p:grpSpPr>
            <a:xfrm>
              <a:off x="2132467" y="2501311"/>
              <a:ext cx="3726918" cy="1700807"/>
              <a:chOff x="277034" y="1489257"/>
              <a:chExt cx="3726918" cy="1700807"/>
            </a:xfrm>
          </p:grpSpPr>
          <p:sp>
            <p:nvSpPr>
              <p:cNvPr id="19" name="Rectangle: Rounded Corners 18">
                <a:extLst>
                  <a:ext uri="{FF2B5EF4-FFF2-40B4-BE49-F238E27FC236}">
                    <a16:creationId xmlns:a16="http://schemas.microsoft.com/office/drawing/2014/main" xmlns="" id="{8C21CFAD-9EDB-5C4B-AE6E-98E4B3EE13BB}"/>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0" name="Picture 19">
                <a:extLst>
                  <a:ext uri="{FF2B5EF4-FFF2-40B4-BE49-F238E27FC236}">
                    <a16:creationId xmlns:a16="http://schemas.microsoft.com/office/drawing/2014/main" xmlns="" id="{2AB80626-BE42-A200-4FAA-9222BDEA1F36}"/>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18" name="TextBox 34">
              <a:extLst>
                <a:ext uri="{FF2B5EF4-FFF2-40B4-BE49-F238E27FC236}">
                  <a16:creationId xmlns:a16="http://schemas.microsoft.com/office/drawing/2014/main" xmlns="" id="{816B12D1-DB21-484B-832C-967779519E3F}"/>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1" name="Group 20">
            <a:extLst>
              <a:ext uri="{FF2B5EF4-FFF2-40B4-BE49-F238E27FC236}">
                <a16:creationId xmlns:a16="http://schemas.microsoft.com/office/drawing/2014/main" xmlns="" id="{8EFB8249-5384-1C92-3082-E1EC0F31A3F3}"/>
              </a:ext>
            </a:extLst>
          </p:cNvPr>
          <p:cNvGrpSpPr/>
          <p:nvPr/>
        </p:nvGrpSpPr>
        <p:grpSpPr>
          <a:xfrm>
            <a:off x="7303992" y="4662405"/>
            <a:ext cx="3850755" cy="1700806"/>
            <a:chOff x="2132467" y="2501311"/>
            <a:chExt cx="3850754" cy="1700807"/>
          </a:xfrm>
        </p:grpSpPr>
        <p:grpSp>
          <p:nvGrpSpPr>
            <p:cNvPr id="22" name="Group 21">
              <a:extLst>
                <a:ext uri="{FF2B5EF4-FFF2-40B4-BE49-F238E27FC236}">
                  <a16:creationId xmlns:a16="http://schemas.microsoft.com/office/drawing/2014/main" xmlns="" id="{7763B31A-B664-FE1D-820C-3AB4E5A8A7CE}"/>
                </a:ext>
              </a:extLst>
            </p:cNvPr>
            <p:cNvGrpSpPr/>
            <p:nvPr/>
          </p:nvGrpSpPr>
          <p:grpSpPr>
            <a:xfrm>
              <a:off x="2132467" y="2501311"/>
              <a:ext cx="3726918" cy="1700807"/>
              <a:chOff x="277034" y="1489257"/>
              <a:chExt cx="3726918" cy="1700807"/>
            </a:xfrm>
          </p:grpSpPr>
          <p:sp>
            <p:nvSpPr>
              <p:cNvPr id="24" name="Rectangle: Rounded Corners 23">
                <a:extLst>
                  <a:ext uri="{FF2B5EF4-FFF2-40B4-BE49-F238E27FC236}">
                    <a16:creationId xmlns:a16="http://schemas.microsoft.com/office/drawing/2014/main" xmlns="" id="{B6FB7D14-6151-C3F0-AA4E-BC7026B18107}"/>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xmln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5" name="Picture 24">
                <a:extLst>
                  <a:ext uri="{FF2B5EF4-FFF2-40B4-BE49-F238E27FC236}">
                    <a16:creationId xmlns:a16="http://schemas.microsoft.com/office/drawing/2014/main" xmlns="" id="{93918F1A-EDB9-41D7-95B7-8D41EAF9B09B}"/>
                  </a:ext>
                </a:extLst>
              </p:cNvPr>
              <p:cNvPicPr>
                <a:picLocks noChangeAspect="1"/>
              </p:cNvPicPr>
              <p:nvPr/>
            </p:nvPicPr>
            <p:blipFill>
              <a:blip r:embed="rId4"/>
              <a:stretch>
                <a:fillRect/>
              </a:stretch>
            </p:blipFill>
            <p:spPr>
              <a:xfrm rot="737208" flipH="1">
                <a:off x="277034" y="1489257"/>
                <a:ext cx="919996" cy="919996"/>
              </a:xfrm>
              <a:prstGeom prst="rect">
                <a:avLst/>
              </a:prstGeom>
            </p:spPr>
          </p:pic>
        </p:grpSp>
        <p:sp>
          <p:nvSpPr>
            <p:cNvPr id="23" name="TextBox 34">
              <a:extLst>
                <a:ext uri="{FF2B5EF4-FFF2-40B4-BE49-F238E27FC236}">
                  <a16:creationId xmlns:a16="http://schemas.microsoft.com/office/drawing/2014/main" xmlns="" id="{D5DDDCC8-C2A2-0FF5-FCC8-7D219F6AE0C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 name="Picture 1">
            <a:extLst>
              <a:ext uri="{FF2B5EF4-FFF2-40B4-BE49-F238E27FC236}">
                <a16:creationId xmlns:a16="http://schemas.microsoft.com/office/drawing/2014/main" xmlns="" id="{6F774805-27FB-AF75-2576-705DC246CCF5}"/>
              </a:ext>
            </a:extLst>
          </p:cNvPr>
          <p:cNvPicPr>
            <a:picLocks noChangeAspect="1"/>
          </p:cNvPicPr>
          <p:nvPr/>
        </p:nvPicPr>
        <p:blipFill>
          <a:blip r:embed="rId5"/>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15775259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xmlns="" id="{40C85789-D876-4AD1-D3DC-44B6069DB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4" name="Picture 3">
            <a:extLst>
              <a:ext uri="{FF2B5EF4-FFF2-40B4-BE49-F238E27FC236}">
                <a16:creationId xmlns:a16="http://schemas.microsoft.com/office/drawing/2014/main" xmlns="" id="{2EE5AC2A-8F3B-8034-0155-73E21CCFFBD1}"/>
              </a:ext>
            </a:extLst>
          </p:cNvPr>
          <p:cNvPicPr>
            <a:picLocks noChangeAspect="1"/>
          </p:cNvPicPr>
          <p:nvPr/>
        </p:nvPicPr>
        <p:blipFill>
          <a:blip r:embed="rId4"/>
          <a:stretch>
            <a:fillRect/>
          </a:stretch>
        </p:blipFill>
        <p:spPr>
          <a:xfrm>
            <a:off x="4160266" y="898800"/>
            <a:ext cx="7486537" cy="3359187"/>
          </a:xfrm>
          <a:prstGeom prst="rect">
            <a:avLst/>
          </a:prstGeom>
        </p:spPr>
      </p:pic>
    </p:spTree>
    <p:extLst>
      <p:ext uri="{BB962C8B-B14F-4D97-AF65-F5344CB8AC3E}">
        <p14:creationId xmlns:p14="http://schemas.microsoft.com/office/powerpoint/2010/main" val="282953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Đề</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của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Tả</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hoa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endParaRPr lang="en-US" sz="3600" dirty="0">
              <a:solidFill>
                <a:prstClr val="white"/>
              </a:solidFill>
              <a:latin typeface="Times New Roman" pitchFamily="18" charset="0"/>
              <a:cs typeface="Times New Roman" pitchFamily="18" charset="0"/>
            </a:endParaRP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716511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mô</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phỏng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như</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lá</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lay </a:t>
            </a:r>
            <a:r>
              <a:rPr lang="en-US" sz="3600" dirty="0" err="1">
                <a:solidFill>
                  <a:prstClr val="white"/>
                </a:solidFill>
                <a:latin typeface="Times New Roman" pitchFamily="18" charset="0"/>
                <a:cs typeface="Times New Roman" pitchFamily="18" charset="0"/>
              </a:rPr>
              <a:t>động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chạm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nhẹ</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nhau</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nghĩa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nào</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Xào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xạc</a:t>
            </a:r>
            <a:endParaRPr lang="en-US" sz="3600" dirty="0">
              <a:solidFill>
                <a:prstClr val="white"/>
              </a:solidFill>
              <a:latin typeface="Times New Roman" pitchFamily="18" charset="0"/>
              <a:cs typeface="Times New Roman" pitchFamily="18" charset="0"/>
            </a:endParaRP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đã</a:t>
            </a:r>
            <a:r>
              <a:rPr lang="en-US" sz="3600" dirty="0">
                <a:solidFill>
                  <a:prstClr val="white"/>
                </a:solidFill>
                <a:latin typeface="Times New Roman" pitchFamily="18" charset="0"/>
                <a:cs typeface="Times New Roman" pitchFamily="18" charset="0"/>
              </a:rPr>
              <a:t> so </a:t>
            </a:r>
            <a:r>
              <a:rPr lang="en-US" sz="3600" dirty="0" err="1">
                <a:solidFill>
                  <a:prstClr val="white"/>
                </a:solidFill>
                <a:latin typeface="Times New Roman" pitchFamily="18" charset="0"/>
                <a:cs typeface="Times New Roman" pitchFamily="18" charset="0"/>
              </a:rPr>
              <a:t>sánh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cái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bình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tưới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nước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với</a:t>
            </a:r>
            <a:r>
              <a:rPr lang="en-US" sz="3600" dirty="0">
                <a:solidFill>
                  <a:prstClr val="white"/>
                </a:solidFill>
                <a:latin typeface="Times New Roman" pitchFamily="18" charset="0"/>
                <a:cs typeface="Times New Roman" pitchFamily="18" charset="0"/>
              </a:rPr>
              <a:t> con </a:t>
            </a:r>
            <a:r>
              <a:rPr lang="en-US" sz="3600" dirty="0" err="1">
                <a:solidFill>
                  <a:prstClr val="white"/>
                </a:solidFill>
                <a:latin typeface="Times New Roman" pitchFamily="18" charset="0"/>
                <a:cs typeface="Times New Roman" pitchFamily="18" charset="0"/>
              </a:rPr>
              <a:t>vật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Chú</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voi</a:t>
            </a:r>
            <a:r>
              <a:rPr lang="en-US" sz="3600" dirty="0">
                <a:solidFill>
                  <a:prstClr val="white"/>
                </a:solidFill>
                <a:latin typeface="Times New Roman" pitchFamily="18" charset="0"/>
                <a:cs typeface="Times New Roman" pitchFamily="18" charset="0"/>
              </a:rPr>
              <a:t> con</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Hãy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kể</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tên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một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bác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học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6;p36">
            <a:extLst>
              <a:ext uri="{FF2B5EF4-FFF2-40B4-BE49-F238E27FC236}">
                <a16:creationId xmlns:a16="http://schemas.microsoft.com/office/drawing/2014/main" xmlns="" id="{8CA979FC-ABFB-A267-BCCC-5C0ED1E2E0F7}"/>
              </a:ext>
            </a:extLst>
          </p:cNvPr>
          <p:cNvSpPr txBox="1">
            <a:spLocks/>
          </p:cNvSpPr>
          <p:nvPr/>
        </p:nvSpPr>
        <p:spPr>
          <a:xfrm>
            <a:off x="2558868" y="905766"/>
            <a:ext cx="10046459" cy="10456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1pPr>
            <a:lvl2pPr marR="0" lvl="1"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9pPr>
          </a:lstStyle>
          <a:p>
            <a:pPr algn="ctr"/>
            <a:r>
              <a:rPr lang="en-US" sz="4400" kern="0" dirty="0" err="1">
                <a:latin typeface="Calibri" panose="020F0502020204030204" pitchFamily="34" charset="0"/>
                <a:cs typeface="Calibri" panose="020F0502020204030204" pitchFamily="34" charset="0"/>
              </a:rPr>
              <a:t>Thứ</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ngày</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tháng</a:t>
            </a:r>
            <a:r>
              <a:rPr lang="en-US" sz="4400" kern="0" dirty="0">
                <a:latin typeface="Calibri" panose="020F0502020204030204" pitchFamily="34" charset="0"/>
                <a:cs typeface="Calibri" panose="020F0502020204030204" pitchFamily="34" charset="0"/>
              </a:rPr>
              <a:t>…</a:t>
            </a:r>
            <a:r>
              <a:rPr lang="en-US" sz="4400" kern="0" dirty="0" err="1">
                <a:latin typeface="Calibri" panose="020F0502020204030204" pitchFamily="34" charset="0"/>
                <a:cs typeface="Calibri" panose="020F0502020204030204" pitchFamily="34" charset="0"/>
              </a:rPr>
              <a:t>năm</a:t>
            </a:r>
            <a:r>
              <a:rPr lang="en-US" sz="4400" kern="0" dirty="0">
                <a:latin typeface="Calibri" panose="020F0502020204030204" pitchFamily="34" charset="0"/>
                <a:cs typeface="Calibri" panose="020F0502020204030204" pitchFamily="34" charset="0"/>
              </a:rPr>
              <a:t>…</a:t>
            </a:r>
            <a:endParaRPr lang="en-US" sz="4400" kern="0" dirty="0">
              <a:solidFill>
                <a:schemeClr val="accent1">
                  <a:lumMod val="60000"/>
                  <a:lumOff val="40000"/>
                </a:schemeClr>
              </a:solidFill>
              <a:latin typeface="Calibri" panose="020F0502020204030204" pitchFamily="34" charset="0"/>
              <a:cs typeface="Calibri" panose="020F0502020204030204" pitchFamily="34" charset="0"/>
            </a:endParaRPr>
          </a:p>
        </p:txBody>
      </p:sp>
      <p:sp>
        <p:nvSpPr>
          <p:cNvPr id="3" name="Google Shape;439;p36">
            <a:extLst>
              <a:ext uri="{FF2B5EF4-FFF2-40B4-BE49-F238E27FC236}">
                <a16:creationId xmlns:a16="http://schemas.microsoft.com/office/drawing/2014/main" xmlns="" id="{604BDA30-F7E1-831B-F24E-524AD31FDF90}"/>
              </a:ext>
            </a:extLst>
          </p:cNvPr>
          <p:cNvSpPr/>
          <p:nvPr/>
        </p:nvSpPr>
        <p:spPr>
          <a:xfrm>
            <a:off x="7394905" y="198830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440;p36">
            <a:extLst>
              <a:ext uri="{FF2B5EF4-FFF2-40B4-BE49-F238E27FC236}">
                <a16:creationId xmlns:a16="http://schemas.microsoft.com/office/drawing/2014/main" xmlns="" id="{19869BA5-53AB-14FD-46FF-F25C045118EC}"/>
              </a:ext>
            </a:extLst>
          </p:cNvPr>
          <p:cNvSpPr/>
          <p:nvPr/>
        </p:nvSpPr>
        <p:spPr>
          <a:xfrm>
            <a:off x="9314900" y="4935567"/>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441;p36">
            <a:extLst>
              <a:ext uri="{FF2B5EF4-FFF2-40B4-BE49-F238E27FC236}">
                <a16:creationId xmlns:a16="http://schemas.microsoft.com/office/drawing/2014/main" xmlns="" id="{7D0505C2-98BF-B517-F540-B6819FB1AEE0}"/>
              </a:ext>
            </a:extLst>
          </p:cNvPr>
          <p:cNvSpPr/>
          <p:nvPr/>
        </p:nvSpPr>
        <p:spPr>
          <a:xfrm>
            <a:off x="7452467" y="5938200"/>
            <a:ext cx="16376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 name="Picture 7" descr="A cartoon of a child and a robot&#10;&#10;Description automatically generated">
            <a:extLst>
              <a:ext uri="{FF2B5EF4-FFF2-40B4-BE49-F238E27FC236}">
                <a16:creationId xmlns:a16="http://schemas.microsoft.com/office/drawing/2014/main" xmlns="" id="{7DD2DA5D-D8A9-4B0A-21E6-EE8180173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09950"/>
            <a:ext cx="5229130" cy="3924300"/>
          </a:xfrm>
          <a:prstGeom prst="rect">
            <a:avLst/>
          </a:prstGeom>
        </p:spPr>
      </p:pic>
      <p:pic>
        <p:nvPicPr>
          <p:cNvPr id="9" name="Picture 8">
            <a:extLst>
              <a:ext uri="{FF2B5EF4-FFF2-40B4-BE49-F238E27FC236}">
                <a16:creationId xmlns:a16="http://schemas.microsoft.com/office/drawing/2014/main" xmlns="" id="{CBEEBC2A-A2F7-BE87-1977-8BE9313451EE}"/>
              </a:ext>
            </a:extLst>
          </p:cNvPr>
          <p:cNvPicPr>
            <a:picLocks noChangeAspect="1"/>
          </p:cNvPicPr>
          <p:nvPr/>
        </p:nvPicPr>
        <p:blipFill>
          <a:blip r:embed="rId4"/>
          <a:stretch>
            <a:fillRect/>
          </a:stretch>
        </p:blipFill>
        <p:spPr>
          <a:xfrm>
            <a:off x="3394398" y="1600888"/>
            <a:ext cx="7193903" cy="1713124"/>
          </a:xfrm>
          <a:prstGeom prst="rect">
            <a:avLst/>
          </a:prstGeom>
        </p:spPr>
      </p:pic>
      <p:pic>
        <p:nvPicPr>
          <p:cNvPr id="10" name="Picture 9">
            <a:extLst>
              <a:ext uri="{FF2B5EF4-FFF2-40B4-BE49-F238E27FC236}">
                <a16:creationId xmlns:a16="http://schemas.microsoft.com/office/drawing/2014/main" xmlns="" id="{E5188F40-9E3D-B496-10E8-16C21E3B3798}"/>
              </a:ext>
            </a:extLst>
          </p:cNvPr>
          <p:cNvPicPr>
            <a:picLocks noChangeAspect="1"/>
          </p:cNvPicPr>
          <p:nvPr/>
        </p:nvPicPr>
        <p:blipFill>
          <a:blip r:embed="rId5"/>
          <a:stretch>
            <a:fillRect/>
          </a:stretch>
        </p:blipFill>
        <p:spPr>
          <a:xfrm>
            <a:off x="3793281" y="2139287"/>
            <a:ext cx="7748688" cy="4718713"/>
          </a:xfrm>
          <a:prstGeom prst="rect">
            <a:avLst/>
          </a:prstGeom>
        </p:spPr>
      </p:pic>
      <p:pic>
        <p:nvPicPr>
          <p:cNvPr id="12" name="Picture 11">
            <a:extLst>
              <a:ext uri="{FF2B5EF4-FFF2-40B4-BE49-F238E27FC236}">
                <a16:creationId xmlns:a16="http://schemas.microsoft.com/office/drawing/2014/main" xmlns="" id="{1693ECD1-2927-BBBE-CAE5-AA7951DDA5B2}"/>
              </a:ext>
            </a:extLst>
          </p:cNvPr>
          <p:cNvPicPr>
            <a:picLocks noChangeAspect="1"/>
          </p:cNvPicPr>
          <p:nvPr/>
        </p:nvPicPr>
        <p:blipFill>
          <a:blip r:embed="rId6"/>
          <a:stretch>
            <a:fillRect/>
          </a:stretch>
        </p:blipFill>
        <p:spPr>
          <a:xfrm rot="19797564">
            <a:off x="1834372" y="2195980"/>
            <a:ext cx="3322608" cy="2389839"/>
          </a:xfrm>
          <a:prstGeom prst="rect">
            <a:avLst/>
          </a:prstGeom>
        </p:spPr>
      </p:pic>
    </p:spTree>
    <p:extLst>
      <p:ext uri="{BB962C8B-B14F-4D97-AF65-F5344CB8AC3E}">
        <p14:creationId xmlns:p14="http://schemas.microsoft.com/office/powerpoint/2010/main" val="2911536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3012</Words>
  <Application>Microsoft Office PowerPoint</Application>
  <PresentationFormat>Custom</PresentationFormat>
  <Paragraphs>143</Paragraphs>
  <Slides>45</Slides>
  <Notes>37</Notes>
  <HiddenSlides>0</HiddenSlides>
  <MMClips>1</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Community, Family &amp; Personal Services Major for College: Physical Education by Slidesgo</vt:lpstr>
      <vt:lpstr>Office Theme</vt:lpstr>
      <vt:lpstr>1_Office Theme</vt:lpstr>
      <vt:lpstr>PowerPoint Presentation</vt:lpstr>
      <vt:lpstr>MANG CON CHỮ LÊN VÙNG CAO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Tin thể thao</vt:lpstr>
      <vt:lpstr>PowerPoint Presentation</vt:lpstr>
      <vt:lpstr>PowerPoint Presentation</vt:lpstr>
      <vt:lpstr>PowerPoint Presentation</vt:lpstr>
      <vt:lpstr>Tin thể thao</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Thứ…ngày…tháng…năm…</dc:title>
  <dc:creator>Thao Tran</dc:creator>
  <cp:lastModifiedBy>HP</cp:lastModifiedBy>
  <cp:revision>43</cp:revision>
  <dcterms:created xsi:type="dcterms:W3CDTF">2023-08-02T08:26:43Z</dcterms:created>
  <dcterms:modified xsi:type="dcterms:W3CDTF">2024-11-26T07:36:54Z</dcterms:modified>
</cp:coreProperties>
</file>