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38"/>
  </p:notesMasterIdLst>
  <p:sldIdLst>
    <p:sldId id="257" r:id="rId6"/>
    <p:sldId id="277" r:id="rId7"/>
    <p:sldId id="284" r:id="rId8"/>
    <p:sldId id="285" r:id="rId9"/>
    <p:sldId id="281" r:id="rId10"/>
    <p:sldId id="274" r:id="rId11"/>
    <p:sldId id="286" r:id="rId12"/>
    <p:sldId id="273" r:id="rId13"/>
    <p:sldId id="287" r:id="rId14"/>
    <p:sldId id="288" r:id="rId15"/>
    <p:sldId id="272" r:id="rId16"/>
    <p:sldId id="271" r:id="rId17"/>
    <p:sldId id="280" r:id="rId18"/>
    <p:sldId id="267" r:id="rId19"/>
    <p:sldId id="268" r:id="rId20"/>
    <p:sldId id="289" r:id="rId21"/>
    <p:sldId id="266" r:id="rId22"/>
    <p:sldId id="290" r:id="rId23"/>
    <p:sldId id="291" r:id="rId24"/>
    <p:sldId id="292" r:id="rId25"/>
    <p:sldId id="293" r:id="rId26"/>
    <p:sldId id="279" r:id="rId27"/>
    <p:sldId id="264" r:id="rId28"/>
    <p:sldId id="265" r:id="rId29"/>
    <p:sldId id="294" r:id="rId30"/>
    <p:sldId id="295" r:id="rId31"/>
    <p:sldId id="297" r:id="rId32"/>
    <p:sldId id="2007577185" r:id="rId33"/>
    <p:sldId id="2007577183" r:id="rId34"/>
    <p:sldId id="2007577184" r:id="rId35"/>
    <p:sldId id="296"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88" autoAdjust="0"/>
  </p:normalViewPr>
  <p:slideViewPr>
    <p:cSldViewPr snapToGrid="0">
      <p:cViewPr varScale="1">
        <p:scale>
          <a:sx n="64" d="100"/>
          <a:sy n="64" d="100"/>
        </p:scale>
        <p:origin x="-96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17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24</a:t>
            </a:fld>
            <a:endParaRPr lang="en-US"/>
          </a:p>
        </p:txBody>
      </p:sp>
    </p:spTree>
    <p:extLst>
      <p:ext uri="{BB962C8B-B14F-4D97-AF65-F5344CB8AC3E}">
        <p14:creationId xmlns:p14="http://schemas.microsoft.com/office/powerpoint/2010/main" val="20549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25</a:t>
            </a:fld>
            <a:endParaRPr lang="en-US"/>
          </a:p>
        </p:txBody>
      </p:sp>
    </p:spTree>
    <p:extLst>
      <p:ext uri="{BB962C8B-B14F-4D97-AF65-F5344CB8AC3E}">
        <p14:creationId xmlns:p14="http://schemas.microsoft.com/office/powerpoint/2010/main" val="37995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691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0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1739643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57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03373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7391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7678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4004989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210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607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7035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663560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23474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61076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6907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75210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5508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76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048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9894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5960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6119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24445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05403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06981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463577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97"/>
        <p:cNvGrpSpPr/>
        <p:nvPr/>
      </p:nvGrpSpPr>
      <p:grpSpPr>
        <a:xfrm>
          <a:off x="0" y="0"/>
          <a:ext cx="0" cy="0"/>
          <a:chOff x="0" y="0"/>
          <a:chExt cx="0" cy="0"/>
        </a:xfrm>
      </p:grpSpPr>
    </p:spTree>
    <p:extLst>
      <p:ext uri="{BB962C8B-B14F-4D97-AF65-F5344CB8AC3E}">
        <p14:creationId xmlns:p14="http://schemas.microsoft.com/office/powerpoint/2010/main" val="1140331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74"/>
        <p:cNvGrpSpPr/>
        <p:nvPr/>
      </p:nvGrpSpPr>
      <p:grpSpPr>
        <a:xfrm>
          <a:off x="0" y="0"/>
          <a:ext cx="0" cy="0"/>
          <a:chOff x="0" y="0"/>
          <a:chExt cx="0" cy="0"/>
        </a:xfrm>
      </p:grpSpPr>
    </p:spTree>
    <p:extLst>
      <p:ext uri="{BB962C8B-B14F-4D97-AF65-F5344CB8AC3E}">
        <p14:creationId xmlns:p14="http://schemas.microsoft.com/office/powerpoint/2010/main" val="3717732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65626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26"/>
        <p:cNvGrpSpPr/>
        <p:nvPr/>
      </p:nvGrpSpPr>
      <p:grpSpPr>
        <a:xfrm>
          <a:off x="0" y="0"/>
          <a:ext cx="0" cy="0"/>
          <a:chOff x="0" y="0"/>
          <a:chExt cx="0" cy="0"/>
        </a:xfrm>
      </p:grpSpPr>
    </p:spTree>
    <p:extLst>
      <p:ext uri="{BB962C8B-B14F-4D97-AF65-F5344CB8AC3E}">
        <p14:creationId xmlns:p14="http://schemas.microsoft.com/office/powerpoint/2010/main" val="41476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spTree>
    <p:extLst>
      <p:ext uri="{BB962C8B-B14F-4D97-AF65-F5344CB8AC3E}">
        <p14:creationId xmlns:p14="http://schemas.microsoft.com/office/powerpoint/2010/main" val="3444752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spTree>
    <p:extLst>
      <p:ext uri="{BB962C8B-B14F-4D97-AF65-F5344CB8AC3E}">
        <p14:creationId xmlns:p14="http://schemas.microsoft.com/office/powerpoint/2010/main" val="641678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spTree>
    <p:extLst>
      <p:ext uri="{BB962C8B-B14F-4D97-AF65-F5344CB8AC3E}">
        <p14:creationId xmlns:p14="http://schemas.microsoft.com/office/powerpoint/2010/main" val="403840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9266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38644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11736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2628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72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6.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xmlns="" id="{9674E5F2-6592-4709-DA1E-28C85EE2EC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3575" y="419100"/>
            <a:ext cx="1676400" cy="1676400"/>
          </a:xfrm>
          <a:prstGeom prst="rect">
            <a:avLst/>
          </a:prstGeom>
        </p:spPr>
      </p:pic>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11/26/2024</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65221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11/26/2024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9485727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Rectangle 7">
            <a:extLst>
              <a:ext uri="{FF2B5EF4-FFF2-40B4-BE49-F238E27FC236}">
                <a16:creationId xmlns:a16="http://schemas.microsoft.com/office/drawing/2014/main" xmlns="" id="{3436729C-77F2-4C2B-8EE3-7D0CB87CFC09}"/>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495;p17">
            <a:extLst>
              <a:ext uri="{FF2B5EF4-FFF2-40B4-BE49-F238E27FC236}">
                <a16:creationId xmlns:a16="http://schemas.microsoft.com/office/drawing/2014/main" xmlns="" id="{B28B42C0-498B-46F1-AA5B-223AE10988FD}"/>
              </a:ext>
            </a:extLst>
          </p:cNvPr>
          <p:cNvGrpSpPr/>
          <p:nvPr userDrawn="1"/>
        </p:nvGrpSpPr>
        <p:grpSpPr>
          <a:xfrm>
            <a:off x="-10956" y="5660655"/>
            <a:ext cx="12202956" cy="1246348"/>
            <a:chOff x="271" y="2964551"/>
            <a:chExt cx="9167406" cy="2193229"/>
          </a:xfrm>
        </p:grpSpPr>
        <p:sp>
          <p:nvSpPr>
            <p:cNvPr id="12" name="Google Shape;496;p17">
              <a:extLst>
                <a:ext uri="{FF2B5EF4-FFF2-40B4-BE49-F238E27FC236}">
                  <a16:creationId xmlns:a16="http://schemas.microsoft.com/office/drawing/2014/main" xmlns="" id="{B70A2E4A-E040-4B06-87A5-D63C2599A2C3}"/>
                </a:ext>
              </a:extLst>
            </p:cNvPr>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7;p17">
              <a:extLst>
                <a:ext uri="{FF2B5EF4-FFF2-40B4-BE49-F238E27FC236}">
                  <a16:creationId xmlns:a16="http://schemas.microsoft.com/office/drawing/2014/main" xmlns="" id="{D562767D-6990-4BAA-B1CA-F0F954064943}"/>
                </a:ext>
              </a:extLst>
            </p:cNvPr>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8;p17">
              <a:extLst>
                <a:ext uri="{FF2B5EF4-FFF2-40B4-BE49-F238E27FC236}">
                  <a16:creationId xmlns:a16="http://schemas.microsoft.com/office/drawing/2014/main" xmlns="" id="{2D8EE269-96CA-4844-BC1A-EE9B2B4AD226}"/>
                </a:ext>
              </a:extLst>
            </p:cNvPr>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17">
              <a:extLst>
                <a:ext uri="{FF2B5EF4-FFF2-40B4-BE49-F238E27FC236}">
                  <a16:creationId xmlns:a16="http://schemas.microsoft.com/office/drawing/2014/main" xmlns="" id="{1A08A884-EBFF-4CEA-B4A8-0699DF33BF64}"/>
                </a:ext>
              </a:extLst>
            </p:cNvPr>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02;p17">
            <a:extLst>
              <a:ext uri="{FF2B5EF4-FFF2-40B4-BE49-F238E27FC236}">
                <a16:creationId xmlns:a16="http://schemas.microsoft.com/office/drawing/2014/main" xmlns="" id="{E0AD8ABE-6DC1-4BA1-A536-190DE6B6DA48}"/>
              </a:ext>
            </a:extLst>
          </p:cNvPr>
          <p:cNvGrpSpPr/>
          <p:nvPr userDrawn="1"/>
        </p:nvGrpSpPr>
        <p:grpSpPr>
          <a:xfrm>
            <a:off x="161928" y="5335529"/>
            <a:ext cx="1317479" cy="1177748"/>
            <a:chOff x="3198025" y="2914625"/>
            <a:chExt cx="318925" cy="285100"/>
          </a:xfrm>
        </p:grpSpPr>
        <p:sp>
          <p:nvSpPr>
            <p:cNvPr id="20" name="Google Shape;503;p17">
              <a:extLst>
                <a:ext uri="{FF2B5EF4-FFF2-40B4-BE49-F238E27FC236}">
                  <a16:creationId xmlns:a16="http://schemas.microsoft.com/office/drawing/2014/main" xmlns="" id="{93B55743-F639-4401-9625-9E4AFC06BACB}"/>
                </a:ext>
              </a:extLst>
            </p:cNvPr>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p17">
              <a:extLst>
                <a:ext uri="{FF2B5EF4-FFF2-40B4-BE49-F238E27FC236}">
                  <a16:creationId xmlns:a16="http://schemas.microsoft.com/office/drawing/2014/main" xmlns="" id="{C99D3029-1460-4F87-A6CC-1257764BDDE7}"/>
                </a:ext>
              </a:extLst>
            </p:cNvPr>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p17">
              <a:extLst>
                <a:ext uri="{FF2B5EF4-FFF2-40B4-BE49-F238E27FC236}">
                  <a16:creationId xmlns:a16="http://schemas.microsoft.com/office/drawing/2014/main" xmlns="" id="{B1D8A386-64D4-441E-A0BB-5C97E1BBB6E3}"/>
                </a:ext>
              </a:extLst>
            </p:cNvPr>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6;p17">
              <a:extLst>
                <a:ext uri="{FF2B5EF4-FFF2-40B4-BE49-F238E27FC236}">
                  <a16:creationId xmlns:a16="http://schemas.microsoft.com/office/drawing/2014/main" xmlns="" id="{7F3ED68E-9F1A-4D9D-850B-CE8E070D8249}"/>
                </a:ext>
              </a:extLst>
            </p:cNvPr>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7;p17">
              <a:extLst>
                <a:ext uri="{FF2B5EF4-FFF2-40B4-BE49-F238E27FC236}">
                  <a16:creationId xmlns:a16="http://schemas.microsoft.com/office/drawing/2014/main" xmlns="" id="{AB838C61-9530-4937-8F92-158ECADF937D}"/>
                </a:ext>
              </a:extLst>
            </p:cNvPr>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8;p17">
              <a:extLst>
                <a:ext uri="{FF2B5EF4-FFF2-40B4-BE49-F238E27FC236}">
                  <a16:creationId xmlns:a16="http://schemas.microsoft.com/office/drawing/2014/main" xmlns="" id="{8B3C33C8-201B-408E-BAAE-5D12D0940EF7}"/>
                </a:ext>
              </a:extLst>
            </p:cNvPr>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9;p17">
              <a:extLst>
                <a:ext uri="{FF2B5EF4-FFF2-40B4-BE49-F238E27FC236}">
                  <a16:creationId xmlns:a16="http://schemas.microsoft.com/office/drawing/2014/main" xmlns="" id="{F0C127BD-D165-44E5-8787-2CB370E9311C}"/>
                </a:ext>
              </a:extLst>
            </p:cNvPr>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0;p17">
              <a:extLst>
                <a:ext uri="{FF2B5EF4-FFF2-40B4-BE49-F238E27FC236}">
                  <a16:creationId xmlns:a16="http://schemas.microsoft.com/office/drawing/2014/main" xmlns="" id="{52F44642-6A71-4C00-BD7D-CECFE339E77E}"/>
                </a:ext>
              </a:extLst>
            </p:cNvPr>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98723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B992FC71-E7D7-79C1-4DF9-52C60AA723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7454534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0.png"/><Relationship Id="rId2" Type="http://schemas.openxmlformats.org/officeDocument/2006/relationships/slideLayout" Target="../slideLayouts/slideLayout4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notesSlide" Target="../notesSlides/notesSlide23.xml"/><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51.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53.emf"/><Relationship Id="rId4" Type="http://schemas.openxmlformats.org/officeDocument/2006/relationships/audio" Target="../media/audio2.wav"/><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7.xml"/><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slideLayout" Target="../slideLayouts/slideLayout48.xml"/><Relationship Id="rId1" Type="http://schemas.openxmlformats.org/officeDocument/2006/relationships/tags" Target="../tags/tag3.xml"/><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8.xml"/><Relationship Id="rId7" Type="http://schemas.openxmlformats.org/officeDocument/2006/relationships/image" Target="../media/image61.png"/><Relationship Id="rId2" Type="http://schemas.openxmlformats.org/officeDocument/2006/relationships/slideLayout" Target="../slideLayouts/slideLayout48.xml"/><Relationship Id="rId1" Type="http://schemas.openxmlformats.org/officeDocument/2006/relationships/tags" Target="../tags/tag4.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image" Target="../media/image2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6984365" y="3778250"/>
            <a:ext cx="2501900" cy="3079750"/>
          </a:xfrm>
          <a:prstGeom prst="rect">
            <a:avLst/>
          </a:prstGeom>
        </p:spPr>
      </p:pic>
      <p:pic>
        <p:nvPicPr>
          <p:cNvPr id="15" name="Picture 14">
            <a:extLst>
              <a:ext uri="{FF2B5EF4-FFF2-40B4-BE49-F238E27FC236}">
                <a16:creationId xmlns:a16="http://schemas.microsoft.com/office/drawing/2014/main" xmlns="" id="{A460F8FA-A8E9-304A-68BB-0478681AEDFC}"/>
              </a:ext>
            </a:extLst>
          </p:cNvPr>
          <p:cNvPicPr>
            <a:picLocks noChangeAspect="1"/>
          </p:cNvPicPr>
          <p:nvPr/>
        </p:nvPicPr>
        <p:blipFill>
          <a:blip r:embed="rId8"/>
          <a:stretch>
            <a:fillRect/>
          </a:stretch>
        </p:blipFill>
        <p:spPr>
          <a:xfrm>
            <a:off x="4617945" y="622133"/>
            <a:ext cx="3584759" cy="908383"/>
          </a:xfrm>
          <a:prstGeom prst="rect">
            <a:avLst/>
          </a:prstGeom>
        </p:spPr>
      </p:pic>
      <p:pic>
        <p:nvPicPr>
          <p:cNvPr id="17" name="Picture 16">
            <a:extLst>
              <a:ext uri="{FF2B5EF4-FFF2-40B4-BE49-F238E27FC236}">
                <a16:creationId xmlns:a16="http://schemas.microsoft.com/office/drawing/2014/main" xmlns="" id="{06087FF0-67C9-7722-D5BF-8BF385BADD37}"/>
              </a:ext>
            </a:extLst>
          </p:cNvPr>
          <p:cNvPicPr>
            <a:picLocks noChangeAspect="1"/>
          </p:cNvPicPr>
          <p:nvPr/>
        </p:nvPicPr>
        <p:blipFill>
          <a:blip r:embed="rId9"/>
          <a:stretch>
            <a:fillRect/>
          </a:stretch>
        </p:blipFill>
        <p:spPr>
          <a:xfrm>
            <a:off x="4290267" y="1801713"/>
            <a:ext cx="4011516" cy="835224"/>
          </a:xfrm>
          <a:prstGeom prst="rect">
            <a:avLst/>
          </a:prstGeom>
        </p:spPr>
      </p:pic>
      <p:pic>
        <p:nvPicPr>
          <p:cNvPr id="20" name="Picture 19">
            <a:extLst>
              <a:ext uri="{FF2B5EF4-FFF2-40B4-BE49-F238E27FC236}">
                <a16:creationId xmlns:a16="http://schemas.microsoft.com/office/drawing/2014/main" xmlns="" id="{64D5892B-4E6C-8AD9-4206-1839791DA890}"/>
              </a:ext>
            </a:extLst>
          </p:cNvPr>
          <p:cNvPicPr>
            <a:picLocks noChangeAspect="1"/>
          </p:cNvPicPr>
          <p:nvPr/>
        </p:nvPicPr>
        <p:blipFill>
          <a:blip r:embed="rId10"/>
          <a:stretch>
            <a:fillRect/>
          </a:stretch>
        </p:blipFill>
        <p:spPr>
          <a:xfrm>
            <a:off x="2346549" y="2705814"/>
            <a:ext cx="9480102" cy="1103472"/>
          </a:xfrm>
          <a:prstGeom prst="rect">
            <a:avLst/>
          </a:prstGeom>
        </p:spPr>
      </p:pic>
      <p:pic>
        <p:nvPicPr>
          <p:cNvPr id="23" name="Picture 22">
            <a:extLst>
              <a:ext uri="{FF2B5EF4-FFF2-40B4-BE49-F238E27FC236}">
                <a16:creationId xmlns:a16="http://schemas.microsoft.com/office/drawing/2014/main" xmlns="" id="{ED900B01-D1F8-A0B7-CB7B-21D57948EB14}"/>
              </a:ext>
            </a:extLst>
          </p:cNvPr>
          <p:cNvPicPr>
            <a:picLocks noChangeAspect="1"/>
          </p:cNvPicPr>
          <p:nvPr/>
        </p:nvPicPr>
        <p:blipFill>
          <a:blip r:embed="rId11"/>
          <a:stretch>
            <a:fillRect/>
          </a:stretch>
        </p:blipFill>
        <p:spPr>
          <a:xfrm>
            <a:off x="1102900" y="1098357"/>
            <a:ext cx="2194750" cy="151803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531628" y="2083981"/>
            <a:ext cx="11016525" cy="4401879"/>
          </a:xfrm>
          <a:custGeom>
            <a:avLst/>
            <a:gdLst>
              <a:gd name="connsiteX0" fmla="*/ 0 w 11016525"/>
              <a:gd name="connsiteY0" fmla="*/ 616703 h 4401879"/>
              <a:gd name="connsiteX1" fmla="*/ 616703 w 11016525"/>
              <a:gd name="connsiteY1" fmla="*/ 0 h 4401879"/>
              <a:gd name="connsiteX2" fmla="*/ 1022004 w 11016525"/>
              <a:gd name="connsiteY2" fmla="*/ 0 h 4401879"/>
              <a:gd name="connsiteX3" fmla="*/ 1622967 w 11016525"/>
              <a:gd name="connsiteY3" fmla="*/ 0 h 4401879"/>
              <a:gd name="connsiteX4" fmla="*/ 2126099 w 11016525"/>
              <a:gd name="connsiteY4" fmla="*/ 0 h 4401879"/>
              <a:gd name="connsiteX5" fmla="*/ 2922724 w 11016525"/>
              <a:gd name="connsiteY5" fmla="*/ 0 h 4401879"/>
              <a:gd name="connsiteX6" fmla="*/ 3719349 w 11016525"/>
              <a:gd name="connsiteY6" fmla="*/ 0 h 4401879"/>
              <a:gd name="connsiteX7" fmla="*/ 4515975 w 11016525"/>
              <a:gd name="connsiteY7" fmla="*/ 0 h 4401879"/>
              <a:gd name="connsiteX8" fmla="*/ 4921275 w 11016525"/>
              <a:gd name="connsiteY8" fmla="*/ 0 h 4401879"/>
              <a:gd name="connsiteX9" fmla="*/ 5326576 w 11016525"/>
              <a:gd name="connsiteY9" fmla="*/ 0 h 4401879"/>
              <a:gd name="connsiteX10" fmla="*/ 6025370 w 11016525"/>
              <a:gd name="connsiteY10" fmla="*/ 0 h 4401879"/>
              <a:gd name="connsiteX11" fmla="*/ 6821996 w 11016525"/>
              <a:gd name="connsiteY11" fmla="*/ 0 h 4401879"/>
              <a:gd name="connsiteX12" fmla="*/ 7227296 w 11016525"/>
              <a:gd name="connsiteY12" fmla="*/ 0 h 4401879"/>
              <a:gd name="connsiteX13" fmla="*/ 8121753 w 11016525"/>
              <a:gd name="connsiteY13" fmla="*/ 0 h 4401879"/>
              <a:gd name="connsiteX14" fmla="*/ 8722716 w 11016525"/>
              <a:gd name="connsiteY14" fmla="*/ 0 h 4401879"/>
              <a:gd name="connsiteX15" fmla="*/ 9323679 w 11016525"/>
              <a:gd name="connsiteY15" fmla="*/ 0 h 4401879"/>
              <a:gd name="connsiteX16" fmla="*/ 9728980 w 11016525"/>
              <a:gd name="connsiteY16" fmla="*/ 0 h 4401879"/>
              <a:gd name="connsiteX17" fmla="*/ 10399822 w 11016525"/>
              <a:gd name="connsiteY17" fmla="*/ 0 h 4401879"/>
              <a:gd name="connsiteX18" fmla="*/ 11016525 w 11016525"/>
              <a:gd name="connsiteY18" fmla="*/ 616703 h 4401879"/>
              <a:gd name="connsiteX19" fmla="*/ 11016525 w 11016525"/>
              <a:gd name="connsiteY19" fmla="*/ 1218713 h 4401879"/>
              <a:gd name="connsiteX20" fmla="*/ 11016525 w 11016525"/>
              <a:gd name="connsiteY20" fmla="*/ 1915777 h 4401879"/>
              <a:gd name="connsiteX21" fmla="*/ 11016525 w 11016525"/>
              <a:gd name="connsiteY21" fmla="*/ 2549472 h 4401879"/>
              <a:gd name="connsiteX22" fmla="*/ 11016525 w 11016525"/>
              <a:gd name="connsiteY22" fmla="*/ 3088112 h 4401879"/>
              <a:gd name="connsiteX23" fmla="*/ 11016525 w 11016525"/>
              <a:gd name="connsiteY23" fmla="*/ 3785176 h 4401879"/>
              <a:gd name="connsiteX24" fmla="*/ 10399822 w 11016525"/>
              <a:gd name="connsiteY24" fmla="*/ 4401879 h 4401879"/>
              <a:gd name="connsiteX25" fmla="*/ 9798859 w 11016525"/>
              <a:gd name="connsiteY25" fmla="*/ 4401879 h 4401879"/>
              <a:gd name="connsiteX26" fmla="*/ 9197896 w 11016525"/>
              <a:gd name="connsiteY26" fmla="*/ 4401879 h 4401879"/>
              <a:gd name="connsiteX27" fmla="*/ 8499102 w 11016525"/>
              <a:gd name="connsiteY27" fmla="*/ 4401879 h 4401879"/>
              <a:gd name="connsiteX28" fmla="*/ 7995970 w 11016525"/>
              <a:gd name="connsiteY28" fmla="*/ 4401879 h 4401879"/>
              <a:gd name="connsiteX29" fmla="*/ 7492838 w 11016525"/>
              <a:gd name="connsiteY29" fmla="*/ 4401879 h 4401879"/>
              <a:gd name="connsiteX30" fmla="*/ 7087537 w 11016525"/>
              <a:gd name="connsiteY30" fmla="*/ 4401879 h 4401879"/>
              <a:gd name="connsiteX31" fmla="*/ 6486574 w 11016525"/>
              <a:gd name="connsiteY31" fmla="*/ 4401879 h 4401879"/>
              <a:gd name="connsiteX32" fmla="*/ 5689949 w 11016525"/>
              <a:gd name="connsiteY32" fmla="*/ 4401879 h 4401879"/>
              <a:gd name="connsiteX33" fmla="*/ 4991155 w 11016525"/>
              <a:gd name="connsiteY33" fmla="*/ 4401879 h 4401879"/>
              <a:gd name="connsiteX34" fmla="*/ 4488023 w 11016525"/>
              <a:gd name="connsiteY34" fmla="*/ 4401879 h 4401879"/>
              <a:gd name="connsiteX35" fmla="*/ 4082722 w 11016525"/>
              <a:gd name="connsiteY35" fmla="*/ 4401879 h 4401879"/>
              <a:gd name="connsiteX36" fmla="*/ 3188266 w 11016525"/>
              <a:gd name="connsiteY36" fmla="*/ 4401879 h 4401879"/>
              <a:gd name="connsiteX37" fmla="*/ 2587303 w 11016525"/>
              <a:gd name="connsiteY37" fmla="*/ 4401879 h 4401879"/>
              <a:gd name="connsiteX38" fmla="*/ 1790677 w 11016525"/>
              <a:gd name="connsiteY38" fmla="*/ 4401879 h 4401879"/>
              <a:gd name="connsiteX39" fmla="*/ 1385377 w 11016525"/>
              <a:gd name="connsiteY39" fmla="*/ 4401879 h 4401879"/>
              <a:gd name="connsiteX40" fmla="*/ 616703 w 11016525"/>
              <a:gd name="connsiteY40" fmla="*/ 4401879 h 4401879"/>
              <a:gd name="connsiteX41" fmla="*/ 0 w 11016525"/>
              <a:gd name="connsiteY41" fmla="*/ 3785176 h 4401879"/>
              <a:gd name="connsiteX42" fmla="*/ 0 w 11016525"/>
              <a:gd name="connsiteY42" fmla="*/ 3214851 h 4401879"/>
              <a:gd name="connsiteX43" fmla="*/ 0 w 11016525"/>
              <a:gd name="connsiteY43" fmla="*/ 2549472 h 4401879"/>
              <a:gd name="connsiteX44" fmla="*/ 0 w 11016525"/>
              <a:gd name="connsiteY44" fmla="*/ 1947462 h 4401879"/>
              <a:gd name="connsiteX45" fmla="*/ 0 w 11016525"/>
              <a:gd name="connsiteY45" fmla="*/ 1282082 h 4401879"/>
              <a:gd name="connsiteX46" fmla="*/ 0 w 11016525"/>
              <a:gd name="connsiteY46" fmla="*/ 616703 h 44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01879" fill="none" extrusionOk="0">
                <a:moveTo>
                  <a:pt x="0" y="616703"/>
                </a:moveTo>
                <a:cubicBezTo>
                  <a:pt x="-61738" y="298601"/>
                  <a:pt x="255464" y="9535"/>
                  <a:pt x="616703" y="0"/>
                </a:cubicBezTo>
                <a:cubicBezTo>
                  <a:pt x="803351" y="-5917"/>
                  <a:pt x="928356" y="-11516"/>
                  <a:pt x="1022004" y="0"/>
                </a:cubicBezTo>
                <a:cubicBezTo>
                  <a:pt x="1115652" y="11516"/>
                  <a:pt x="1437362" y="24826"/>
                  <a:pt x="1622967" y="0"/>
                </a:cubicBezTo>
                <a:cubicBezTo>
                  <a:pt x="1808572" y="-24826"/>
                  <a:pt x="2012527" y="18405"/>
                  <a:pt x="2126099" y="0"/>
                </a:cubicBezTo>
                <a:cubicBezTo>
                  <a:pt x="2239671" y="-18405"/>
                  <a:pt x="2580245" y="-30032"/>
                  <a:pt x="2922724" y="0"/>
                </a:cubicBezTo>
                <a:cubicBezTo>
                  <a:pt x="3265203" y="30032"/>
                  <a:pt x="3371730" y="30668"/>
                  <a:pt x="3719349" y="0"/>
                </a:cubicBezTo>
                <a:cubicBezTo>
                  <a:pt x="4066968" y="-30668"/>
                  <a:pt x="4181268" y="17814"/>
                  <a:pt x="4515975" y="0"/>
                </a:cubicBezTo>
                <a:cubicBezTo>
                  <a:pt x="4850682" y="-17814"/>
                  <a:pt x="4828602" y="19575"/>
                  <a:pt x="4921275" y="0"/>
                </a:cubicBezTo>
                <a:cubicBezTo>
                  <a:pt x="5013948" y="-19575"/>
                  <a:pt x="5219415" y="3595"/>
                  <a:pt x="5326576" y="0"/>
                </a:cubicBezTo>
                <a:cubicBezTo>
                  <a:pt x="5433737" y="-3595"/>
                  <a:pt x="5760822" y="-17762"/>
                  <a:pt x="6025370" y="0"/>
                </a:cubicBezTo>
                <a:cubicBezTo>
                  <a:pt x="6289918" y="17762"/>
                  <a:pt x="6471282" y="-13765"/>
                  <a:pt x="6821996" y="0"/>
                </a:cubicBezTo>
                <a:cubicBezTo>
                  <a:pt x="7172710" y="13765"/>
                  <a:pt x="7081126" y="13242"/>
                  <a:pt x="7227296" y="0"/>
                </a:cubicBezTo>
                <a:cubicBezTo>
                  <a:pt x="7373466" y="-13242"/>
                  <a:pt x="7876096" y="10604"/>
                  <a:pt x="8121753" y="0"/>
                </a:cubicBezTo>
                <a:cubicBezTo>
                  <a:pt x="8367410" y="-10604"/>
                  <a:pt x="8436909" y="26557"/>
                  <a:pt x="8722716" y="0"/>
                </a:cubicBezTo>
                <a:cubicBezTo>
                  <a:pt x="9008523" y="-26557"/>
                  <a:pt x="9023745" y="-2330"/>
                  <a:pt x="9323679" y="0"/>
                </a:cubicBezTo>
                <a:cubicBezTo>
                  <a:pt x="9623613" y="2330"/>
                  <a:pt x="9629143" y="15014"/>
                  <a:pt x="9728980" y="0"/>
                </a:cubicBezTo>
                <a:cubicBezTo>
                  <a:pt x="9828817" y="-15014"/>
                  <a:pt x="10176322" y="8909"/>
                  <a:pt x="10399822" y="0"/>
                </a:cubicBezTo>
                <a:cubicBezTo>
                  <a:pt x="10787949" y="-29765"/>
                  <a:pt x="11078617" y="326682"/>
                  <a:pt x="11016525" y="616703"/>
                </a:cubicBezTo>
                <a:cubicBezTo>
                  <a:pt x="11019793" y="748430"/>
                  <a:pt x="11013439" y="1084678"/>
                  <a:pt x="11016525" y="1218713"/>
                </a:cubicBezTo>
                <a:cubicBezTo>
                  <a:pt x="11019612" y="1352748"/>
                  <a:pt x="11009479" y="1752470"/>
                  <a:pt x="11016525" y="1915777"/>
                </a:cubicBezTo>
                <a:cubicBezTo>
                  <a:pt x="11023571" y="2079084"/>
                  <a:pt x="11007375" y="2338907"/>
                  <a:pt x="11016525" y="2549472"/>
                </a:cubicBezTo>
                <a:cubicBezTo>
                  <a:pt x="11025675" y="2760037"/>
                  <a:pt x="11032102" y="2857924"/>
                  <a:pt x="11016525" y="3088112"/>
                </a:cubicBezTo>
                <a:cubicBezTo>
                  <a:pt x="11000948" y="3318300"/>
                  <a:pt x="11044989" y="3514259"/>
                  <a:pt x="11016525" y="3785176"/>
                </a:cubicBezTo>
                <a:cubicBezTo>
                  <a:pt x="10969474" y="4067078"/>
                  <a:pt x="10722883" y="4403116"/>
                  <a:pt x="10399822" y="4401879"/>
                </a:cubicBezTo>
                <a:cubicBezTo>
                  <a:pt x="10225931" y="4414703"/>
                  <a:pt x="10016583" y="4425630"/>
                  <a:pt x="9798859" y="4401879"/>
                </a:cubicBezTo>
                <a:cubicBezTo>
                  <a:pt x="9581135" y="4378128"/>
                  <a:pt x="9353653" y="4416863"/>
                  <a:pt x="9197896" y="4401879"/>
                </a:cubicBezTo>
                <a:cubicBezTo>
                  <a:pt x="9042139" y="4386895"/>
                  <a:pt x="8736223" y="4388661"/>
                  <a:pt x="8499102" y="4401879"/>
                </a:cubicBezTo>
                <a:cubicBezTo>
                  <a:pt x="8261981" y="4415097"/>
                  <a:pt x="8127610" y="4416926"/>
                  <a:pt x="7995970" y="4401879"/>
                </a:cubicBezTo>
                <a:cubicBezTo>
                  <a:pt x="7864330" y="4386832"/>
                  <a:pt x="7659483" y="4413388"/>
                  <a:pt x="7492838" y="4401879"/>
                </a:cubicBezTo>
                <a:cubicBezTo>
                  <a:pt x="7326193" y="4390370"/>
                  <a:pt x="7222060" y="4412994"/>
                  <a:pt x="7087537" y="4401879"/>
                </a:cubicBezTo>
                <a:cubicBezTo>
                  <a:pt x="6953014" y="4390764"/>
                  <a:pt x="6659869" y="4427016"/>
                  <a:pt x="6486574" y="4401879"/>
                </a:cubicBezTo>
                <a:cubicBezTo>
                  <a:pt x="6313279" y="4376742"/>
                  <a:pt x="5929525" y="4413271"/>
                  <a:pt x="5689949" y="4401879"/>
                </a:cubicBezTo>
                <a:cubicBezTo>
                  <a:pt x="5450374" y="4390487"/>
                  <a:pt x="5303797" y="4372874"/>
                  <a:pt x="4991155" y="4401879"/>
                </a:cubicBezTo>
                <a:cubicBezTo>
                  <a:pt x="4678513" y="4430884"/>
                  <a:pt x="4713742" y="4397104"/>
                  <a:pt x="4488023" y="4401879"/>
                </a:cubicBezTo>
                <a:cubicBezTo>
                  <a:pt x="4262304" y="4406654"/>
                  <a:pt x="4243366" y="4399535"/>
                  <a:pt x="4082722" y="4401879"/>
                </a:cubicBezTo>
                <a:cubicBezTo>
                  <a:pt x="3922078" y="4404223"/>
                  <a:pt x="3438605" y="4429357"/>
                  <a:pt x="3188266" y="4401879"/>
                </a:cubicBezTo>
                <a:cubicBezTo>
                  <a:pt x="2937927" y="4374401"/>
                  <a:pt x="2770455" y="4391788"/>
                  <a:pt x="2587303" y="4401879"/>
                </a:cubicBezTo>
                <a:cubicBezTo>
                  <a:pt x="2404151" y="4411970"/>
                  <a:pt x="2161128" y="4418674"/>
                  <a:pt x="1790677" y="4401879"/>
                </a:cubicBezTo>
                <a:cubicBezTo>
                  <a:pt x="1420226" y="4385084"/>
                  <a:pt x="1543654" y="4416725"/>
                  <a:pt x="1385377" y="4401879"/>
                </a:cubicBezTo>
                <a:cubicBezTo>
                  <a:pt x="1227100" y="4387033"/>
                  <a:pt x="989484" y="4398370"/>
                  <a:pt x="616703" y="4401879"/>
                </a:cubicBezTo>
                <a:cubicBezTo>
                  <a:pt x="360078" y="4399139"/>
                  <a:pt x="-56734" y="4072903"/>
                  <a:pt x="0" y="3785176"/>
                </a:cubicBezTo>
                <a:cubicBezTo>
                  <a:pt x="-13975" y="3618890"/>
                  <a:pt x="-15442" y="3469517"/>
                  <a:pt x="0" y="3214851"/>
                </a:cubicBezTo>
                <a:cubicBezTo>
                  <a:pt x="15442" y="2960186"/>
                  <a:pt x="-32211" y="2705773"/>
                  <a:pt x="0" y="2549472"/>
                </a:cubicBezTo>
                <a:cubicBezTo>
                  <a:pt x="32211" y="2393171"/>
                  <a:pt x="-8798" y="2085886"/>
                  <a:pt x="0" y="1947462"/>
                </a:cubicBezTo>
                <a:cubicBezTo>
                  <a:pt x="8798" y="1809038"/>
                  <a:pt x="-32263" y="1533772"/>
                  <a:pt x="0" y="1282082"/>
                </a:cubicBezTo>
                <a:cubicBezTo>
                  <a:pt x="32263" y="1030392"/>
                  <a:pt x="-2013" y="810607"/>
                  <a:pt x="0" y="616703"/>
                </a:cubicBezTo>
                <a:close/>
              </a:path>
              <a:path w="11016525" h="4401879" stroke="0" extrusionOk="0">
                <a:moveTo>
                  <a:pt x="0" y="616703"/>
                </a:moveTo>
                <a:cubicBezTo>
                  <a:pt x="-10274" y="271653"/>
                  <a:pt x="278775" y="68361"/>
                  <a:pt x="616703" y="0"/>
                </a:cubicBezTo>
                <a:cubicBezTo>
                  <a:pt x="835608" y="14457"/>
                  <a:pt x="1097269" y="6324"/>
                  <a:pt x="1217666" y="0"/>
                </a:cubicBezTo>
                <a:cubicBezTo>
                  <a:pt x="1338063" y="-6324"/>
                  <a:pt x="1664724" y="-11637"/>
                  <a:pt x="2014291" y="0"/>
                </a:cubicBezTo>
                <a:cubicBezTo>
                  <a:pt x="2363859" y="11637"/>
                  <a:pt x="2224550" y="13288"/>
                  <a:pt x="2419592" y="0"/>
                </a:cubicBezTo>
                <a:cubicBezTo>
                  <a:pt x="2614634" y="-13288"/>
                  <a:pt x="2993984" y="22948"/>
                  <a:pt x="3216217" y="0"/>
                </a:cubicBezTo>
                <a:cubicBezTo>
                  <a:pt x="3438450" y="-22948"/>
                  <a:pt x="3443720" y="-420"/>
                  <a:pt x="3621518" y="0"/>
                </a:cubicBezTo>
                <a:cubicBezTo>
                  <a:pt x="3799316" y="420"/>
                  <a:pt x="4233083" y="-7803"/>
                  <a:pt x="4418144" y="0"/>
                </a:cubicBezTo>
                <a:cubicBezTo>
                  <a:pt x="4603205" y="7803"/>
                  <a:pt x="4817876" y="-8851"/>
                  <a:pt x="5116938" y="0"/>
                </a:cubicBezTo>
                <a:cubicBezTo>
                  <a:pt x="5416000" y="8851"/>
                  <a:pt x="5474885" y="15831"/>
                  <a:pt x="5717901" y="0"/>
                </a:cubicBezTo>
                <a:cubicBezTo>
                  <a:pt x="5960917" y="-15831"/>
                  <a:pt x="6236731" y="8159"/>
                  <a:pt x="6416695" y="0"/>
                </a:cubicBezTo>
                <a:cubicBezTo>
                  <a:pt x="6596659" y="-8159"/>
                  <a:pt x="6863490" y="-38962"/>
                  <a:pt x="7213320" y="0"/>
                </a:cubicBezTo>
                <a:cubicBezTo>
                  <a:pt x="7563151" y="38962"/>
                  <a:pt x="7706313" y="19083"/>
                  <a:pt x="7912115" y="0"/>
                </a:cubicBezTo>
                <a:cubicBezTo>
                  <a:pt x="8117917" y="-19083"/>
                  <a:pt x="8207427" y="10663"/>
                  <a:pt x="8415246" y="0"/>
                </a:cubicBezTo>
                <a:cubicBezTo>
                  <a:pt x="8623065" y="-10663"/>
                  <a:pt x="8770075" y="4576"/>
                  <a:pt x="8918378" y="0"/>
                </a:cubicBezTo>
                <a:cubicBezTo>
                  <a:pt x="9066681" y="-4576"/>
                  <a:pt x="9300358" y="2236"/>
                  <a:pt x="9421510" y="0"/>
                </a:cubicBezTo>
                <a:cubicBezTo>
                  <a:pt x="9542662" y="-2236"/>
                  <a:pt x="10165938" y="-29230"/>
                  <a:pt x="10399822" y="0"/>
                </a:cubicBezTo>
                <a:cubicBezTo>
                  <a:pt x="10779304" y="72477"/>
                  <a:pt x="10989309" y="326067"/>
                  <a:pt x="11016525" y="616703"/>
                </a:cubicBezTo>
                <a:cubicBezTo>
                  <a:pt x="11001281" y="894398"/>
                  <a:pt x="11000815" y="1081832"/>
                  <a:pt x="11016525" y="1282082"/>
                </a:cubicBezTo>
                <a:cubicBezTo>
                  <a:pt x="11032235" y="1482332"/>
                  <a:pt x="11042914" y="1749766"/>
                  <a:pt x="11016525" y="1884092"/>
                </a:cubicBezTo>
                <a:cubicBezTo>
                  <a:pt x="10990137" y="2018418"/>
                  <a:pt x="11023959" y="2294592"/>
                  <a:pt x="11016525" y="2517787"/>
                </a:cubicBezTo>
                <a:cubicBezTo>
                  <a:pt x="11009091" y="2740982"/>
                  <a:pt x="11014308" y="2977226"/>
                  <a:pt x="11016525" y="3151481"/>
                </a:cubicBezTo>
                <a:cubicBezTo>
                  <a:pt x="11018742" y="3325736"/>
                  <a:pt x="10990720" y="3562454"/>
                  <a:pt x="11016525" y="3785176"/>
                </a:cubicBezTo>
                <a:cubicBezTo>
                  <a:pt x="11004056" y="4078194"/>
                  <a:pt x="10679586" y="4419960"/>
                  <a:pt x="10399822" y="4401879"/>
                </a:cubicBezTo>
                <a:cubicBezTo>
                  <a:pt x="10108197" y="4409682"/>
                  <a:pt x="9981447" y="4379507"/>
                  <a:pt x="9798859" y="4401879"/>
                </a:cubicBezTo>
                <a:cubicBezTo>
                  <a:pt x="9616271" y="4424251"/>
                  <a:pt x="9355724" y="4406607"/>
                  <a:pt x="9197896" y="4401879"/>
                </a:cubicBezTo>
                <a:cubicBezTo>
                  <a:pt x="9040068" y="4397151"/>
                  <a:pt x="8841782" y="4391879"/>
                  <a:pt x="8596933" y="4401879"/>
                </a:cubicBezTo>
                <a:cubicBezTo>
                  <a:pt x="8352084" y="4411879"/>
                  <a:pt x="8296522" y="4404278"/>
                  <a:pt x="8191632" y="4401879"/>
                </a:cubicBezTo>
                <a:cubicBezTo>
                  <a:pt x="8086742" y="4399480"/>
                  <a:pt x="7881908" y="4409102"/>
                  <a:pt x="7786332" y="4401879"/>
                </a:cubicBezTo>
                <a:cubicBezTo>
                  <a:pt x="7690756" y="4394656"/>
                  <a:pt x="7494483" y="4414910"/>
                  <a:pt x="7381031" y="4401879"/>
                </a:cubicBezTo>
                <a:cubicBezTo>
                  <a:pt x="7267579" y="4388848"/>
                  <a:pt x="6929234" y="4408504"/>
                  <a:pt x="6780068" y="4401879"/>
                </a:cubicBezTo>
                <a:cubicBezTo>
                  <a:pt x="6630902" y="4395254"/>
                  <a:pt x="6249505" y="4372679"/>
                  <a:pt x="6081274" y="4401879"/>
                </a:cubicBezTo>
                <a:cubicBezTo>
                  <a:pt x="5913043" y="4431079"/>
                  <a:pt x="5552168" y="4378808"/>
                  <a:pt x="5186817" y="4401879"/>
                </a:cubicBezTo>
                <a:cubicBezTo>
                  <a:pt x="4821466" y="4424950"/>
                  <a:pt x="4767371" y="4400633"/>
                  <a:pt x="4488023" y="4401879"/>
                </a:cubicBezTo>
                <a:cubicBezTo>
                  <a:pt x="4208675" y="4403125"/>
                  <a:pt x="4214524" y="4397184"/>
                  <a:pt x="4082722" y="4401879"/>
                </a:cubicBezTo>
                <a:cubicBezTo>
                  <a:pt x="3950920" y="4406574"/>
                  <a:pt x="3614138" y="4435005"/>
                  <a:pt x="3286097" y="4401879"/>
                </a:cubicBezTo>
                <a:cubicBezTo>
                  <a:pt x="2958056" y="4368753"/>
                  <a:pt x="2938387" y="4405336"/>
                  <a:pt x="2782965" y="4401879"/>
                </a:cubicBezTo>
                <a:cubicBezTo>
                  <a:pt x="2627543" y="4398422"/>
                  <a:pt x="2220747" y="4434389"/>
                  <a:pt x="1986340" y="4401879"/>
                </a:cubicBezTo>
                <a:cubicBezTo>
                  <a:pt x="1751934" y="4369369"/>
                  <a:pt x="1498971" y="4420595"/>
                  <a:pt x="1287545" y="4401879"/>
                </a:cubicBezTo>
                <a:cubicBezTo>
                  <a:pt x="1076120" y="4383163"/>
                  <a:pt x="819870" y="4375550"/>
                  <a:pt x="616703" y="4401879"/>
                </a:cubicBezTo>
                <a:cubicBezTo>
                  <a:pt x="247423" y="4339512"/>
                  <a:pt x="-65776" y="4173844"/>
                  <a:pt x="0" y="3785176"/>
                </a:cubicBezTo>
                <a:cubicBezTo>
                  <a:pt x="-20323" y="3599206"/>
                  <a:pt x="-17948" y="3343311"/>
                  <a:pt x="0" y="3214851"/>
                </a:cubicBezTo>
                <a:cubicBezTo>
                  <a:pt x="17948" y="3086391"/>
                  <a:pt x="18053" y="2782604"/>
                  <a:pt x="0" y="2612841"/>
                </a:cubicBezTo>
                <a:cubicBezTo>
                  <a:pt x="-18053" y="2443078"/>
                  <a:pt x="14715" y="2156557"/>
                  <a:pt x="0" y="1915777"/>
                </a:cubicBezTo>
                <a:cubicBezTo>
                  <a:pt x="-14715" y="1674997"/>
                  <a:pt x="-9608" y="1544152"/>
                  <a:pt x="0" y="1377137"/>
                </a:cubicBezTo>
                <a:cubicBezTo>
                  <a:pt x="9608" y="1210122"/>
                  <a:pt x="-31786" y="850251"/>
                  <a:pt x="0" y="61670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libri" panose="020F0502020204030204"/>
              </a:rPr>
              <a:t>   Đêm ấy, bên cửa sổ mở rộng, có tiếng thở nhẹ mơ hồ xen lẫn tiếng thì thầm: </a:t>
            </a:r>
          </a:p>
          <a:p>
            <a:pPr lvl="0" algn="just" defTabSz="914377"/>
            <a:r>
              <a:rPr lang="vi-VN" sz="3200" dirty="0">
                <a:solidFill>
                  <a:prstClr val="black"/>
                </a:solidFill>
                <a:latin typeface="Calibri" panose="020F0502020204030204"/>
              </a:rPr>
              <a:t>   – Bạn thân mến! – Bụi hoa hồng khẽ nói. – Hơi thở của bạn làm tôi dễ chịu quá.</a:t>
            </a:r>
          </a:p>
          <a:p>
            <a:pPr lvl="0" algn="just" defTabSz="914377"/>
            <a:r>
              <a:rPr lang="vi-VN" sz="3200" dirty="0">
                <a:solidFill>
                  <a:prstClr val="black"/>
                </a:solidFill>
                <a:latin typeface="Calibri" panose="020F0502020204030204"/>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378080"/>
        </mc:Choice>
        <mc:Fallback>
          <p:control name="TextBox1" r:id="rId2" imgW="5283360" imgH="1378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379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383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xmlns=""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xmlns=""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xmlns=""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xmlns=""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83959239-7B83-0046-39CD-0A0BA5E77C9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xmlns=""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xmlns=""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xmlns=""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xmlns=""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xmlns=""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xmlns=""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xmlns=""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xmlns=""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xmlns=""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xmlns=""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xmlns=""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xmlns=""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xmlns=""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xmlns=""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xmlns=""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1" name="Rectangle: Rounded Corners 50">
            <a:extLst>
              <a:ext uri="{FF2B5EF4-FFF2-40B4-BE49-F238E27FC236}">
                <a16:creationId xmlns:a16="http://schemas.microsoft.com/office/drawing/2014/main" xmlns=""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xmlns=""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xmlns=""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xmlns=""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Tiếng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nói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của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cỏ</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cây</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xmlns=""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xmlns="" id="{73F3C310-E19D-28EA-5D82-A7D189617CBE}"/>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libri" panose="020F0502020204030204"/>
              </a:rPr>
              <a:t>Bứng (cây): </a:t>
            </a:r>
            <a:r>
              <a:rPr lang="vi-VN" sz="3600" dirty="0">
                <a:solidFill>
                  <a:prstClr val="black"/>
                </a:solidFill>
                <a:latin typeface="Calibri" panose="020F0502020204030204"/>
              </a:rPr>
              <a:t>đào cây cùng bầu đất xung quanh rễ để chuyển đi trồng ở nơi khác. </a:t>
            </a:r>
          </a:p>
        </p:txBody>
      </p:sp>
      <p:pic>
        <p:nvPicPr>
          <p:cNvPr id="17" name="Picture 16">
            <a:extLst>
              <a:ext uri="{FF2B5EF4-FFF2-40B4-BE49-F238E27FC236}">
                <a16:creationId xmlns:a16="http://schemas.microsoft.com/office/drawing/2014/main" xmlns="" id="{5CB465CC-C377-474A-7AC6-ADCDADA3A290}"/>
              </a:ext>
            </a:extLst>
          </p:cNvPr>
          <p:cNvPicPr>
            <a:picLocks noChangeAspect="1"/>
          </p:cNvPicPr>
          <p:nvPr/>
        </p:nvPicPr>
        <p:blipFill>
          <a:blip r:embed="rId4"/>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xmlns=""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xmlns="" id="{73F3C310-E19D-28EA-5D82-A7D189617CBE}"/>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xmlns=""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3600" b="1" dirty="0">
                <a:solidFill>
                  <a:prstClr val="black"/>
                </a:solidFill>
                <a:latin typeface="Calibri" panose="020F0502020204030204"/>
              </a:rPr>
              <a:t>Mơ hồ: </a:t>
            </a:r>
            <a:r>
              <a:rPr lang="vi-VN" sz="3600" dirty="0">
                <a:solidFill>
                  <a:prstClr val="black"/>
                </a:solidFill>
                <a:latin typeface="Calibri" panose="020F0502020204030204"/>
              </a:rPr>
              <a:t>không rõ ràng, không xác thực.</a:t>
            </a:r>
            <a:endParaRPr kumimoji="0" lang="vi-VN" sz="36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5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xmlns=""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xmlns=""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1680375266"/>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xmlns=""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2348210179"/>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5"/>
          <a:srcRect l="13258" t="17510" r="57769" b="13470"/>
          <a:stretch>
            <a:fillRect/>
          </a:stretch>
        </p:blipFill>
        <p:spPr>
          <a:xfrm>
            <a:off x="372110" y="1970405"/>
            <a:ext cx="3658235" cy="4901565"/>
          </a:xfrm>
          <a:prstGeom prst="rect">
            <a:avLst/>
          </a:prstGeom>
        </p:spPr>
      </p:pic>
      <p:pic>
        <p:nvPicPr>
          <p:cNvPr id="5" name="Picture 16">
            <a:extLst>
              <a:ext uri="{FF2B5EF4-FFF2-40B4-BE49-F238E27FC236}">
                <a16:creationId xmlns:a16="http://schemas.microsoft.com/office/drawing/2014/main" xmlns="" id="{A82C6AE5-D7CF-1FD2-20B5-4720E09CA1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8983" y="4495004"/>
            <a:ext cx="2949414" cy="2643412"/>
          </a:xfrm>
          <a:prstGeom prst="rect">
            <a:avLst/>
          </a:prstGeom>
        </p:spPr>
      </p:pic>
      <p:pic>
        <p:nvPicPr>
          <p:cNvPr id="6" name="Picture 16">
            <a:extLst>
              <a:ext uri="{FF2B5EF4-FFF2-40B4-BE49-F238E27FC236}">
                <a16:creationId xmlns:a16="http://schemas.microsoft.com/office/drawing/2014/main" xmlns="" id="{CD1F8B71-21E9-53E5-5CD7-23EFE2A404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7367" y="3807714"/>
            <a:ext cx="3522417" cy="3156966"/>
          </a:xfrm>
          <a:prstGeom prst="rect">
            <a:avLst/>
          </a:prstGeom>
        </p:spPr>
      </p:pic>
      <p:sp>
        <p:nvSpPr>
          <p:cNvPr id="8" name="Rectangle: Diagonal Corners Rounded 7">
            <a:extLst>
              <a:ext uri="{FF2B5EF4-FFF2-40B4-BE49-F238E27FC236}">
                <a16:creationId xmlns:a16="http://schemas.microsoft.com/office/drawing/2014/main" xmlns="" id="{CF475AB1-C57D-9892-0D20-686640CC00C9}"/>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xmlns="" id="{AE62BD1A-4AEA-A61C-E2AA-B42A99F4AAB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9625" y="1907585"/>
            <a:ext cx="10630332" cy="1971398"/>
          </a:xfrm>
          <a:prstGeom prst="rect">
            <a:avLst/>
          </a:prstGeom>
        </p:spPr>
      </p:pic>
      <p:sp>
        <p:nvSpPr>
          <p:cNvPr id="15" name="TextBox 14">
            <a:extLst>
              <a:ext uri="{FF2B5EF4-FFF2-40B4-BE49-F238E27FC236}">
                <a16:creationId xmlns:a16="http://schemas.microsoft.com/office/drawing/2014/main" xmlns="" id="{FE2D8084-5668-E9A4-2987-F8D3C54990D8}"/>
              </a:ext>
            </a:extLst>
          </p:cNvPr>
          <p:cNvSpPr txBox="1"/>
          <p:nvPr/>
        </p:nvSpPr>
        <p:spPr>
          <a:xfrm>
            <a:off x="1419225" y="2225801"/>
            <a:ext cx="9458325" cy="1392369"/>
          </a:xfrm>
          <a:prstGeom prst="rect">
            <a:avLst/>
          </a:prstGeom>
          <a:noFill/>
        </p:spPr>
        <p:txBody>
          <a:bodyPr wrap="square">
            <a:spAutoFit/>
          </a:bodyPr>
          <a:lstStyle/>
          <a:p>
            <a:pPr indent="228600" algn="just">
              <a:lnSpc>
                <a:spcPct val="120000"/>
              </a:lnSpc>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ọc đúng từ ngữ, câu, đoạn và toàn bộ câu chuyện Tiếng nói của cỏ cây. Biết đọc diễn cảm phù hợp với lời đối thoại giữa các nhân vật, nhấn giọng đúng từ ngữ, thể hiện được cảm xúc, suy nghĩ của nhân vật qua giọng đọc.</a:t>
            </a:r>
          </a:p>
        </p:txBody>
      </p:sp>
      <p:pic>
        <p:nvPicPr>
          <p:cNvPr id="16" name="Picture 15">
            <a:extLst>
              <a:ext uri="{FF2B5EF4-FFF2-40B4-BE49-F238E27FC236}">
                <a16:creationId xmlns:a16="http://schemas.microsoft.com/office/drawing/2014/main" xmlns="" id="{9F0B1164-EDC6-5106-D367-06AD7ED54951}"/>
              </a:ext>
            </a:extLst>
          </p:cNvPr>
          <p:cNvPicPr>
            <a:picLocks noChangeAspect="1"/>
          </p:cNvPicPr>
          <p:nvPr/>
        </p:nvPicPr>
        <p:blipFill>
          <a:blip r:embed="rId11"/>
          <a:stretch>
            <a:fillRect/>
          </a:stretch>
        </p:blipFill>
        <p:spPr>
          <a:xfrm>
            <a:off x="2694130" y="200332"/>
            <a:ext cx="6956139" cy="1694835"/>
          </a:xfrm>
          <a:prstGeom prst="rect">
            <a:avLst/>
          </a:prstGeom>
        </p:spPr>
      </p:pic>
      <p:pic>
        <p:nvPicPr>
          <p:cNvPr id="17" name="Picture 12">
            <a:extLst>
              <a:ext uri="{FF2B5EF4-FFF2-40B4-BE49-F238E27FC236}">
                <a16:creationId xmlns:a16="http://schemas.microsoft.com/office/drawing/2014/main" xmlns="" id="{C671424D-EC9C-1B93-1BD0-39CCE54069D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81050" y="4088810"/>
            <a:ext cx="10630332" cy="1971398"/>
          </a:xfrm>
          <a:prstGeom prst="rect">
            <a:avLst/>
          </a:prstGeom>
        </p:spPr>
      </p:pic>
      <p:sp>
        <p:nvSpPr>
          <p:cNvPr id="19" name="TextBox 18">
            <a:extLst>
              <a:ext uri="{FF2B5EF4-FFF2-40B4-BE49-F238E27FC236}">
                <a16:creationId xmlns:a16="http://schemas.microsoft.com/office/drawing/2014/main" xmlns="" id="{AF68B692-B25F-0F17-4369-CB9C32CE8DB0}"/>
              </a:ext>
            </a:extLst>
          </p:cNvPr>
          <p:cNvSpPr txBox="1"/>
          <p:nvPr/>
        </p:nvSpPr>
        <p:spPr>
          <a:xfrm>
            <a:off x="1390650" y="4168901"/>
            <a:ext cx="9458325" cy="1835567"/>
          </a:xfrm>
          <a:prstGeom prst="rect">
            <a:avLst/>
          </a:prstGeom>
          <a:noFill/>
        </p:spPr>
        <p:txBody>
          <a:bodyPr wrap="square">
            <a:spAutoFit/>
          </a:bodyPr>
          <a:lstStyle/>
          <a:p>
            <a:pPr indent="228600" algn="just">
              <a:lnSpc>
                <a:spcPct val="120000"/>
              </a:lnSpc>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trình tự các sự việc gắn với thời gian, địa điểm cụ thể; nhận xét được đặc điểm, sự thay đổi của sự vật theo thời gian và cảm xúc, suy nghĩ, băn khoăn của nhân vật trước sự thay đổi. Biết dựa vào nội dung câu chuyện để tập lí giải/ giải thích sự thay đổi của sự vật.</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051950210"/>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xmlns=""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xmlns=""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xmlns=""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923203093"/>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xmlns=""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xmlns=""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xmlns=""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xmlns=""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xmlns=""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xmlns=""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xmlns=""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xmlns=""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xmlns=""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xmlns=""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xmlns=""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xmlns=""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xmlns=""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xmlns=""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xmlns=""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xmlns=""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xmlns=""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xmlns=""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xmlns=""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xmlns=""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xmlns=""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xmlns=""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xmlns=""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xmlns=""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xmlns=""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xmlns=""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xmlns=""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xmlns=""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xmlns=""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xmlns=""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xmlns=""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xmlns=""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xmlns=""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xmlns=""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xmlns=""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xmlns=""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xmlns=""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xmlns=""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xmlns=""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xmlns=""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xmlns="" id="{3F8C52C3-4112-D2CC-3EDC-0D8ECD133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xmlns=""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xmlns=""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xmlns=""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xmlns=""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extLst>
      <p:ext uri="{BB962C8B-B14F-4D97-AF65-F5344CB8AC3E}">
        <p14:creationId xmlns:p14="http://schemas.microsoft.com/office/powerpoint/2010/main" val="150525348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xmlns=""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xmlns=""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xmlns=""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xmlns=""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xmlns=""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xmlns=""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xmlns=""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xmlns=""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xmlns=""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xmlns=""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xmlns=""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xmlns=""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xmlns=""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xmlns=""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xmlns=""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xmlns=""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xmlns=""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xmlns=""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xmlns=""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42D797BB-F097-FDA5-8784-FB04600464E5}"/>
              </a:ext>
            </a:extLst>
          </p:cNvPr>
          <p:cNvPicPr>
            <a:picLocks noChangeAspect="1"/>
          </p:cNvPicPr>
          <p:nvPr/>
        </p:nvPicPr>
        <p:blipFill>
          <a:blip r:embed="rId6"/>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xmlns=""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xmlns=""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xmlns=""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xmlns=""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xmlns=""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xmlns=""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xmlns=""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xmlns=""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xmlns=""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xmlns=""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xmlns=""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xmlns=""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xmlns=""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xmlns=""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xmlns=""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xmlns="" id="{686021C4-2A35-0AAD-0FE4-E6A0D213DDC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xmlns="" id="{78ACB3E2-65CB-8EFD-8E65-BCBFE66E8E7E}"/>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xmlns="" id="{377BFBD7-334E-FE12-9215-8192E70B4A70}"/>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9DB23A36-5E7A-987D-33DF-1EEA0D8183CB}"/>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xmlns="" id="{9717125D-5D1D-0B56-E8D6-0AC07D1C9F18}"/>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xmlns=""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xmlns=""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xmlns=""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xmlns=""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xmlns="" id="{BFC4BFB1-E673-2C9B-E007-F53FED763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
            <a:ext cx="12175066" cy="7372350"/>
          </a:xfrm>
          <a:prstGeom prst="rect">
            <a:avLst/>
          </a:prstGeom>
        </p:spPr>
      </p:pic>
    </p:spTree>
    <p:extLst>
      <p:ext uri="{BB962C8B-B14F-4D97-AF65-F5344CB8AC3E}">
        <p14:creationId xmlns:p14="http://schemas.microsoft.com/office/powerpoint/2010/main" val="22443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xmlns=""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Đây là giống hoa mới phải không?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Không ạ! Vẫn giống cây đó thôi.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rtl="0" latinLnBrk="0"/>
            <a:r>
              <a:rPr lang="vi-VN" sz="1700" b="1" i="0" dirty="0">
                <a:solidFill>
                  <a:srgbClr val="002060"/>
                </a:solidFill>
                <a:effectLst/>
                <a:latin typeface="Calibri" panose="020F0502020204030204" pitchFamily="34" charset="0"/>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Đêm ấy, bên cửa sổ mở rộng, có tiếng thở nhẹ mơ hồ xen lẫn tiếng thì thầm: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Bạn thân mến! – Bụi hoa hồng khẽ nói. – Hơi thở của bạn làm tôi dễ chịu quá.</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Cảm ơn bạn. – Cây hoa huệ cất giọng nhẹ nhàng. – Không có bạn, tôi làm sao được tươi tắn thế này.</a:t>
            </a:r>
          </a:p>
          <a:p>
            <a:pPr algn="r" rtl="0" latinLnBrk="0"/>
            <a:r>
              <a:rPr lang="vi-VN" sz="1700" b="1" i="0" dirty="0">
                <a:solidFill>
                  <a:srgbClr val="002060"/>
                </a:solidFill>
                <a:effectLst/>
                <a:latin typeface="Calibri" panose="020F0502020204030204" pitchFamily="34" charset="0"/>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xmlns=""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xmlns=""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xmlns=""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
        <p:nvSpPr>
          <p:cNvPr id="2" name="Rectangle: Rounded Corners 1">
            <a:extLst>
              <a:ext uri="{FF2B5EF4-FFF2-40B4-BE49-F238E27FC236}">
                <a16:creationId xmlns:a16="http://schemas.microsoft.com/office/drawing/2014/main" xmlns="" id="{2642E7FF-8EB3-8082-C077-DF868D09E088}"/>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Cùng</a:t>
            </a:r>
            <a:r>
              <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 chia </a:t>
            </a: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đoạn</a:t>
            </a:r>
            <a:endPar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D8821386-CABA-59FD-526F-C8D0DA2FDA3F}"/>
              </a:ext>
            </a:extLst>
          </p:cNvPr>
          <p:cNvSpPr/>
          <p:nvPr/>
        </p:nvSpPr>
        <p:spPr>
          <a:xfrm>
            <a:off x="485775" y="923925"/>
            <a:ext cx="8591550" cy="10477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4" name="Group 3">
            <a:extLst>
              <a:ext uri="{FF2B5EF4-FFF2-40B4-BE49-F238E27FC236}">
                <a16:creationId xmlns:a16="http://schemas.microsoft.com/office/drawing/2014/main" xmlns="" id="{4ED47EF9-F582-94E9-8C30-A745A4E46001}"/>
              </a:ext>
            </a:extLst>
          </p:cNvPr>
          <p:cNvGrpSpPr/>
          <p:nvPr/>
        </p:nvGrpSpPr>
        <p:grpSpPr>
          <a:xfrm>
            <a:off x="-180975" y="685464"/>
            <a:ext cx="828675" cy="809961"/>
            <a:chOff x="-93175" y="1999914"/>
            <a:chExt cx="931530" cy="931530"/>
          </a:xfrm>
        </p:grpSpPr>
        <p:pic>
          <p:nvPicPr>
            <p:cNvPr id="5" name="Picture 4" descr="A picture containing vector graphics&#10;&#10;Description automatically generated">
              <a:extLst>
                <a:ext uri="{FF2B5EF4-FFF2-40B4-BE49-F238E27FC236}">
                  <a16:creationId xmlns:a16="http://schemas.microsoft.com/office/drawing/2014/main" xmlns="" id="{3B220A53-7086-15D4-7FD8-C9D24A1AA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6" name="TextBox 5">
              <a:extLst>
                <a:ext uri="{FF2B5EF4-FFF2-40B4-BE49-F238E27FC236}">
                  <a16:creationId xmlns:a16="http://schemas.microsoft.com/office/drawing/2014/main" xmlns="" id="{6E879E3A-2122-9E09-22F4-ECF710E36342}"/>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7" name="Rectangle 6">
            <a:extLst>
              <a:ext uri="{FF2B5EF4-FFF2-40B4-BE49-F238E27FC236}">
                <a16:creationId xmlns:a16="http://schemas.microsoft.com/office/drawing/2014/main" xmlns="" id="{3459FC62-A402-22ED-4678-E5296F1380D3}"/>
              </a:ext>
            </a:extLst>
          </p:cNvPr>
          <p:cNvSpPr/>
          <p:nvPr/>
        </p:nvSpPr>
        <p:spPr>
          <a:xfrm>
            <a:off x="476250" y="2066925"/>
            <a:ext cx="8591550" cy="24944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8" name="Group 7">
            <a:extLst>
              <a:ext uri="{FF2B5EF4-FFF2-40B4-BE49-F238E27FC236}">
                <a16:creationId xmlns:a16="http://schemas.microsoft.com/office/drawing/2014/main" xmlns="" id="{692E2AE6-23A6-DF34-F89D-4FF33E7BA39B}"/>
              </a:ext>
            </a:extLst>
          </p:cNvPr>
          <p:cNvGrpSpPr/>
          <p:nvPr/>
        </p:nvGrpSpPr>
        <p:grpSpPr>
          <a:xfrm>
            <a:off x="-190500" y="1828464"/>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xmlns="" id="{7E392014-E81D-3EC3-974E-D384EEC3FE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C684AE98-E32E-0910-BDBD-D487CAA0FA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2" name="Rectangle 11">
            <a:extLst>
              <a:ext uri="{FF2B5EF4-FFF2-40B4-BE49-F238E27FC236}">
                <a16:creationId xmlns:a16="http://schemas.microsoft.com/office/drawing/2014/main" xmlns="" id="{B79BB928-D705-F157-7363-F7431CE58F09}"/>
              </a:ext>
            </a:extLst>
          </p:cNvPr>
          <p:cNvSpPr/>
          <p:nvPr/>
        </p:nvSpPr>
        <p:spPr>
          <a:xfrm>
            <a:off x="495300" y="4629150"/>
            <a:ext cx="8591550" cy="1476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3" name="Group 12">
            <a:extLst>
              <a:ext uri="{FF2B5EF4-FFF2-40B4-BE49-F238E27FC236}">
                <a16:creationId xmlns:a16="http://schemas.microsoft.com/office/drawing/2014/main" xmlns="" id="{81A55A73-EA2E-4281-1FC6-571CD3FD7941}"/>
              </a:ext>
            </a:extLst>
          </p:cNvPr>
          <p:cNvGrpSpPr/>
          <p:nvPr/>
        </p:nvGrpSpPr>
        <p:grpSpPr>
          <a:xfrm>
            <a:off x="-200025" y="43430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EF5E5B94-7F85-6D4C-6402-35D537F6C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xmlns="" id="{B57C90F7-411F-CE74-5E99-0F9A64BD2BE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0304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952419" y="2535462"/>
            <a:ext cx="10595734" cy="3323077"/>
          </a:xfrm>
          <a:custGeom>
            <a:avLst/>
            <a:gdLst>
              <a:gd name="connsiteX0" fmla="*/ 0 w 10595734"/>
              <a:gd name="connsiteY0" fmla="*/ 553857 h 3323077"/>
              <a:gd name="connsiteX1" fmla="*/ 553857 w 10595734"/>
              <a:gd name="connsiteY1" fmla="*/ 0 h 3323077"/>
              <a:gd name="connsiteX2" fmla="*/ 1136693 w 10595734"/>
              <a:gd name="connsiteY2" fmla="*/ 0 h 3323077"/>
              <a:gd name="connsiteX3" fmla="*/ 2004169 w 10595734"/>
              <a:gd name="connsiteY3" fmla="*/ 0 h 3323077"/>
              <a:gd name="connsiteX4" fmla="*/ 2492124 w 10595734"/>
              <a:gd name="connsiteY4" fmla="*/ 0 h 3323077"/>
              <a:gd name="connsiteX5" fmla="*/ 3074959 w 10595734"/>
              <a:gd name="connsiteY5" fmla="*/ 0 h 3323077"/>
              <a:gd name="connsiteX6" fmla="*/ 3562915 w 10595734"/>
              <a:gd name="connsiteY6" fmla="*/ 0 h 3323077"/>
              <a:gd name="connsiteX7" fmla="*/ 4335511 w 10595734"/>
              <a:gd name="connsiteY7" fmla="*/ 0 h 3323077"/>
              <a:gd name="connsiteX8" fmla="*/ 5108107 w 10595734"/>
              <a:gd name="connsiteY8" fmla="*/ 0 h 3323077"/>
              <a:gd name="connsiteX9" fmla="*/ 5880703 w 10595734"/>
              <a:gd name="connsiteY9" fmla="*/ 0 h 3323077"/>
              <a:gd name="connsiteX10" fmla="*/ 6273778 w 10595734"/>
              <a:gd name="connsiteY10" fmla="*/ 0 h 3323077"/>
              <a:gd name="connsiteX11" fmla="*/ 6666853 w 10595734"/>
              <a:gd name="connsiteY11" fmla="*/ 0 h 3323077"/>
              <a:gd name="connsiteX12" fmla="*/ 7344568 w 10595734"/>
              <a:gd name="connsiteY12" fmla="*/ 0 h 3323077"/>
              <a:gd name="connsiteX13" fmla="*/ 8117164 w 10595734"/>
              <a:gd name="connsiteY13" fmla="*/ 0 h 3323077"/>
              <a:gd name="connsiteX14" fmla="*/ 8510239 w 10595734"/>
              <a:gd name="connsiteY14" fmla="*/ 0 h 3323077"/>
              <a:gd name="connsiteX15" fmla="*/ 9377716 w 10595734"/>
              <a:gd name="connsiteY15" fmla="*/ 0 h 3323077"/>
              <a:gd name="connsiteX16" fmla="*/ 10041877 w 10595734"/>
              <a:gd name="connsiteY16" fmla="*/ 0 h 3323077"/>
              <a:gd name="connsiteX17" fmla="*/ 10595734 w 10595734"/>
              <a:gd name="connsiteY17" fmla="*/ 553857 h 3323077"/>
              <a:gd name="connsiteX18" fmla="*/ 10595734 w 10595734"/>
              <a:gd name="connsiteY18" fmla="*/ 1041237 h 3323077"/>
              <a:gd name="connsiteX19" fmla="*/ 10595734 w 10595734"/>
              <a:gd name="connsiteY19" fmla="*/ 1639385 h 3323077"/>
              <a:gd name="connsiteX20" fmla="*/ 10595734 w 10595734"/>
              <a:gd name="connsiteY20" fmla="*/ 2237533 h 3323077"/>
              <a:gd name="connsiteX21" fmla="*/ 10595734 w 10595734"/>
              <a:gd name="connsiteY21" fmla="*/ 2769220 h 3323077"/>
              <a:gd name="connsiteX22" fmla="*/ 10041877 w 10595734"/>
              <a:gd name="connsiteY22" fmla="*/ 3323077 h 3323077"/>
              <a:gd name="connsiteX23" fmla="*/ 9648802 w 10595734"/>
              <a:gd name="connsiteY23" fmla="*/ 3323077 h 3323077"/>
              <a:gd name="connsiteX24" fmla="*/ 9255727 w 10595734"/>
              <a:gd name="connsiteY24" fmla="*/ 3323077 h 3323077"/>
              <a:gd name="connsiteX25" fmla="*/ 8862652 w 10595734"/>
              <a:gd name="connsiteY25" fmla="*/ 3323077 h 3323077"/>
              <a:gd name="connsiteX26" fmla="*/ 8090056 w 10595734"/>
              <a:gd name="connsiteY26" fmla="*/ 3323077 h 3323077"/>
              <a:gd name="connsiteX27" fmla="*/ 7602100 w 10595734"/>
              <a:gd name="connsiteY27" fmla="*/ 3323077 h 3323077"/>
              <a:gd name="connsiteX28" fmla="*/ 7019265 w 10595734"/>
              <a:gd name="connsiteY28" fmla="*/ 3323077 h 3323077"/>
              <a:gd name="connsiteX29" fmla="*/ 6341549 w 10595734"/>
              <a:gd name="connsiteY29" fmla="*/ 3323077 h 3323077"/>
              <a:gd name="connsiteX30" fmla="*/ 5853594 w 10595734"/>
              <a:gd name="connsiteY30" fmla="*/ 3323077 h 3323077"/>
              <a:gd name="connsiteX31" fmla="*/ 5365639 w 10595734"/>
              <a:gd name="connsiteY31" fmla="*/ 3323077 h 3323077"/>
              <a:gd name="connsiteX32" fmla="*/ 4972563 w 10595734"/>
              <a:gd name="connsiteY32" fmla="*/ 3323077 h 3323077"/>
              <a:gd name="connsiteX33" fmla="*/ 4389728 w 10595734"/>
              <a:gd name="connsiteY33" fmla="*/ 3323077 h 3323077"/>
              <a:gd name="connsiteX34" fmla="*/ 3617132 w 10595734"/>
              <a:gd name="connsiteY34" fmla="*/ 3323077 h 3323077"/>
              <a:gd name="connsiteX35" fmla="*/ 2939416 w 10595734"/>
              <a:gd name="connsiteY35" fmla="*/ 3323077 h 3323077"/>
              <a:gd name="connsiteX36" fmla="*/ 2451461 w 10595734"/>
              <a:gd name="connsiteY36" fmla="*/ 3323077 h 3323077"/>
              <a:gd name="connsiteX37" fmla="*/ 2058386 w 10595734"/>
              <a:gd name="connsiteY37" fmla="*/ 3323077 h 3323077"/>
              <a:gd name="connsiteX38" fmla="*/ 1190910 w 10595734"/>
              <a:gd name="connsiteY38" fmla="*/ 3323077 h 3323077"/>
              <a:gd name="connsiteX39" fmla="*/ 553857 w 10595734"/>
              <a:gd name="connsiteY39" fmla="*/ 3323077 h 3323077"/>
              <a:gd name="connsiteX40" fmla="*/ 0 w 10595734"/>
              <a:gd name="connsiteY40" fmla="*/ 2769220 h 3323077"/>
              <a:gd name="connsiteX41" fmla="*/ 0 w 10595734"/>
              <a:gd name="connsiteY41" fmla="*/ 2237533 h 3323077"/>
              <a:gd name="connsiteX42" fmla="*/ 0 w 10595734"/>
              <a:gd name="connsiteY42" fmla="*/ 1661539 h 3323077"/>
              <a:gd name="connsiteX43" fmla="*/ 0 w 10595734"/>
              <a:gd name="connsiteY43" fmla="*/ 1152005 h 3323077"/>
              <a:gd name="connsiteX44" fmla="*/ 0 w 10595734"/>
              <a:gd name="connsiteY44" fmla="*/ 553857 h 33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323077" fill="none" extrusionOk="0">
                <a:moveTo>
                  <a:pt x="0" y="553857"/>
                </a:moveTo>
                <a:cubicBezTo>
                  <a:pt x="-4687" y="174587"/>
                  <a:pt x="195855" y="-22770"/>
                  <a:pt x="553857" y="0"/>
                </a:cubicBezTo>
                <a:cubicBezTo>
                  <a:pt x="698079" y="12852"/>
                  <a:pt x="848007" y="-20247"/>
                  <a:pt x="1136693" y="0"/>
                </a:cubicBezTo>
                <a:cubicBezTo>
                  <a:pt x="1425379" y="20247"/>
                  <a:pt x="1578457" y="39735"/>
                  <a:pt x="2004169" y="0"/>
                </a:cubicBezTo>
                <a:cubicBezTo>
                  <a:pt x="2429881" y="-39735"/>
                  <a:pt x="2263314" y="-2172"/>
                  <a:pt x="2492124" y="0"/>
                </a:cubicBezTo>
                <a:cubicBezTo>
                  <a:pt x="2720934" y="2172"/>
                  <a:pt x="2908697" y="-22998"/>
                  <a:pt x="3074959" y="0"/>
                </a:cubicBezTo>
                <a:cubicBezTo>
                  <a:pt x="3241222" y="22998"/>
                  <a:pt x="3426947" y="9364"/>
                  <a:pt x="3562915" y="0"/>
                </a:cubicBezTo>
                <a:cubicBezTo>
                  <a:pt x="3698883" y="-9364"/>
                  <a:pt x="4002432" y="35860"/>
                  <a:pt x="4335511" y="0"/>
                </a:cubicBezTo>
                <a:cubicBezTo>
                  <a:pt x="4668590" y="-35860"/>
                  <a:pt x="4898820" y="19959"/>
                  <a:pt x="5108107" y="0"/>
                </a:cubicBezTo>
                <a:cubicBezTo>
                  <a:pt x="5317394" y="-19959"/>
                  <a:pt x="5519970" y="9251"/>
                  <a:pt x="5880703" y="0"/>
                </a:cubicBezTo>
                <a:cubicBezTo>
                  <a:pt x="6241436" y="-9251"/>
                  <a:pt x="6110629" y="2696"/>
                  <a:pt x="6273778" y="0"/>
                </a:cubicBezTo>
                <a:cubicBezTo>
                  <a:pt x="6436927" y="-2696"/>
                  <a:pt x="6560712" y="3019"/>
                  <a:pt x="6666853" y="0"/>
                </a:cubicBezTo>
                <a:cubicBezTo>
                  <a:pt x="6772994" y="-3019"/>
                  <a:pt x="7009138" y="-16193"/>
                  <a:pt x="7344568" y="0"/>
                </a:cubicBezTo>
                <a:cubicBezTo>
                  <a:pt x="7679999" y="16193"/>
                  <a:pt x="7862768" y="9013"/>
                  <a:pt x="8117164" y="0"/>
                </a:cubicBezTo>
                <a:cubicBezTo>
                  <a:pt x="8371560" y="-9013"/>
                  <a:pt x="8349825" y="10276"/>
                  <a:pt x="8510239" y="0"/>
                </a:cubicBezTo>
                <a:cubicBezTo>
                  <a:pt x="8670654" y="-10276"/>
                  <a:pt x="9133041" y="24106"/>
                  <a:pt x="9377716" y="0"/>
                </a:cubicBezTo>
                <a:cubicBezTo>
                  <a:pt x="9622391" y="-24106"/>
                  <a:pt x="9824109" y="16566"/>
                  <a:pt x="10041877" y="0"/>
                </a:cubicBezTo>
                <a:cubicBezTo>
                  <a:pt x="10338573" y="18170"/>
                  <a:pt x="10658151" y="203874"/>
                  <a:pt x="10595734" y="553857"/>
                </a:cubicBezTo>
                <a:cubicBezTo>
                  <a:pt x="10577337" y="726221"/>
                  <a:pt x="10600762" y="920780"/>
                  <a:pt x="10595734" y="1041237"/>
                </a:cubicBezTo>
                <a:cubicBezTo>
                  <a:pt x="10590706" y="1161694"/>
                  <a:pt x="10570094" y="1507962"/>
                  <a:pt x="10595734" y="1639385"/>
                </a:cubicBezTo>
                <a:cubicBezTo>
                  <a:pt x="10621374" y="1770808"/>
                  <a:pt x="10587568" y="2066898"/>
                  <a:pt x="10595734" y="2237533"/>
                </a:cubicBezTo>
                <a:cubicBezTo>
                  <a:pt x="10603900" y="2408168"/>
                  <a:pt x="10619728" y="2568169"/>
                  <a:pt x="10595734" y="2769220"/>
                </a:cubicBezTo>
                <a:cubicBezTo>
                  <a:pt x="10602833" y="3124199"/>
                  <a:pt x="10395467" y="3330703"/>
                  <a:pt x="10041877" y="3323077"/>
                </a:cubicBezTo>
                <a:cubicBezTo>
                  <a:pt x="9948195" y="3338466"/>
                  <a:pt x="9815994" y="3323757"/>
                  <a:pt x="9648802" y="3323077"/>
                </a:cubicBezTo>
                <a:cubicBezTo>
                  <a:pt x="9481610" y="3322397"/>
                  <a:pt x="9405286" y="3312290"/>
                  <a:pt x="9255727" y="3323077"/>
                </a:cubicBezTo>
                <a:cubicBezTo>
                  <a:pt x="9106169" y="3333864"/>
                  <a:pt x="8967829" y="3333549"/>
                  <a:pt x="8862652" y="3323077"/>
                </a:cubicBezTo>
                <a:cubicBezTo>
                  <a:pt x="8757476" y="3312605"/>
                  <a:pt x="8341414" y="3299559"/>
                  <a:pt x="8090056" y="3323077"/>
                </a:cubicBezTo>
                <a:cubicBezTo>
                  <a:pt x="7838698" y="3346595"/>
                  <a:pt x="7802961" y="3313661"/>
                  <a:pt x="7602100" y="3323077"/>
                </a:cubicBezTo>
                <a:cubicBezTo>
                  <a:pt x="7401239" y="3332493"/>
                  <a:pt x="7241079" y="3320748"/>
                  <a:pt x="7019265" y="3323077"/>
                </a:cubicBezTo>
                <a:cubicBezTo>
                  <a:pt x="6797451" y="3325406"/>
                  <a:pt x="6478039" y="3309176"/>
                  <a:pt x="6341549" y="3323077"/>
                </a:cubicBezTo>
                <a:cubicBezTo>
                  <a:pt x="6205059" y="3336978"/>
                  <a:pt x="6040784" y="3330907"/>
                  <a:pt x="5853594" y="3323077"/>
                </a:cubicBezTo>
                <a:cubicBezTo>
                  <a:pt x="5666405" y="3315247"/>
                  <a:pt x="5608568" y="3319111"/>
                  <a:pt x="5365639" y="3323077"/>
                </a:cubicBezTo>
                <a:cubicBezTo>
                  <a:pt x="5122710" y="3327043"/>
                  <a:pt x="5116369" y="3338039"/>
                  <a:pt x="4972563" y="3323077"/>
                </a:cubicBezTo>
                <a:cubicBezTo>
                  <a:pt x="4828757" y="3308115"/>
                  <a:pt x="4535398" y="3307648"/>
                  <a:pt x="4389728" y="3323077"/>
                </a:cubicBezTo>
                <a:cubicBezTo>
                  <a:pt x="4244058" y="3338506"/>
                  <a:pt x="3814459" y="3332160"/>
                  <a:pt x="3617132" y="3323077"/>
                </a:cubicBezTo>
                <a:cubicBezTo>
                  <a:pt x="3419805" y="3313994"/>
                  <a:pt x="3109534" y="3293208"/>
                  <a:pt x="2939416" y="3323077"/>
                </a:cubicBezTo>
                <a:cubicBezTo>
                  <a:pt x="2769298" y="3352946"/>
                  <a:pt x="2632293" y="3318205"/>
                  <a:pt x="2451461" y="3323077"/>
                </a:cubicBezTo>
                <a:cubicBezTo>
                  <a:pt x="2270629" y="3327949"/>
                  <a:pt x="2223851" y="3321166"/>
                  <a:pt x="2058386" y="3323077"/>
                </a:cubicBezTo>
                <a:cubicBezTo>
                  <a:pt x="1892921" y="3324988"/>
                  <a:pt x="1559999" y="3299089"/>
                  <a:pt x="1190910" y="3323077"/>
                </a:cubicBezTo>
                <a:cubicBezTo>
                  <a:pt x="821821" y="3347065"/>
                  <a:pt x="724959" y="3337687"/>
                  <a:pt x="553857" y="3323077"/>
                </a:cubicBezTo>
                <a:cubicBezTo>
                  <a:pt x="273142" y="3322480"/>
                  <a:pt x="35230" y="3032906"/>
                  <a:pt x="0" y="2769220"/>
                </a:cubicBezTo>
                <a:cubicBezTo>
                  <a:pt x="11687" y="2553116"/>
                  <a:pt x="17552" y="2496685"/>
                  <a:pt x="0" y="2237533"/>
                </a:cubicBezTo>
                <a:cubicBezTo>
                  <a:pt x="-17552" y="1978381"/>
                  <a:pt x="-19546" y="1860294"/>
                  <a:pt x="0" y="1661539"/>
                </a:cubicBezTo>
                <a:cubicBezTo>
                  <a:pt x="19546" y="1462784"/>
                  <a:pt x="-20894" y="1384025"/>
                  <a:pt x="0" y="1152005"/>
                </a:cubicBezTo>
                <a:cubicBezTo>
                  <a:pt x="20894" y="919985"/>
                  <a:pt x="-21582" y="824869"/>
                  <a:pt x="0" y="553857"/>
                </a:cubicBezTo>
                <a:close/>
              </a:path>
              <a:path w="10595734" h="3323077" stroke="0" extrusionOk="0">
                <a:moveTo>
                  <a:pt x="0" y="553857"/>
                </a:moveTo>
                <a:cubicBezTo>
                  <a:pt x="-8143" y="244440"/>
                  <a:pt x="248482" y="13111"/>
                  <a:pt x="553857" y="0"/>
                </a:cubicBezTo>
                <a:cubicBezTo>
                  <a:pt x="758365" y="-15970"/>
                  <a:pt x="890880" y="-20574"/>
                  <a:pt x="1136693" y="0"/>
                </a:cubicBezTo>
                <a:cubicBezTo>
                  <a:pt x="1382506" y="20574"/>
                  <a:pt x="1545236" y="13099"/>
                  <a:pt x="1909288" y="0"/>
                </a:cubicBezTo>
                <a:cubicBezTo>
                  <a:pt x="2273341" y="-13099"/>
                  <a:pt x="2141831" y="6842"/>
                  <a:pt x="2302364" y="0"/>
                </a:cubicBezTo>
                <a:cubicBezTo>
                  <a:pt x="2462897" y="-6842"/>
                  <a:pt x="2833621" y="4705"/>
                  <a:pt x="3074959" y="0"/>
                </a:cubicBezTo>
                <a:cubicBezTo>
                  <a:pt x="3316297" y="-4705"/>
                  <a:pt x="3300073" y="3831"/>
                  <a:pt x="3468035" y="0"/>
                </a:cubicBezTo>
                <a:cubicBezTo>
                  <a:pt x="3635997" y="-3831"/>
                  <a:pt x="3921912" y="8369"/>
                  <a:pt x="4240630" y="0"/>
                </a:cubicBezTo>
                <a:cubicBezTo>
                  <a:pt x="4559348" y="-8369"/>
                  <a:pt x="4591199" y="-30145"/>
                  <a:pt x="4918346" y="0"/>
                </a:cubicBezTo>
                <a:cubicBezTo>
                  <a:pt x="5245493" y="30145"/>
                  <a:pt x="5352766" y="-10491"/>
                  <a:pt x="5501182" y="0"/>
                </a:cubicBezTo>
                <a:cubicBezTo>
                  <a:pt x="5649598" y="10491"/>
                  <a:pt x="6030393" y="23249"/>
                  <a:pt x="6178897" y="0"/>
                </a:cubicBezTo>
                <a:cubicBezTo>
                  <a:pt x="6327402" y="-23249"/>
                  <a:pt x="6739196" y="9456"/>
                  <a:pt x="6951493" y="0"/>
                </a:cubicBezTo>
                <a:cubicBezTo>
                  <a:pt x="7163790" y="-9456"/>
                  <a:pt x="7419395" y="573"/>
                  <a:pt x="7629209" y="0"/>
                </a:cubicBezTo>
                <a:cubicBezTo>
                  <a:pt x="7839023" y="-573"/>
                  <a:pt x="7979336" y="11655"/>
                  <a:pt x="8117164" y="0"/>
                </a:cubicBezTo>
                <a:cubicBezTo>
                  <a:pt x="8254993" y="-11655"/>
                  <a:pt x="8384734" y="-14917"/>
                  <a:pt x="8605120" y="0"/>
                </a:cubicBezTo>
                <a:cubicBezTo>
                  <a:pt x="8825506" y="14917"/>
                  <a:pt x="8956401" y="12645"/>
                  <a:pt x="9093075" y="0"/>
                </a:cubicBezTo>
                <a:cubicBezTo>
                  <a:pt x="9229749" y="-12645"/>
                  <a:pt x="9812270" y="-17570"/>
                  <a:pt x="10041877" y="0"/>
                </a:cubicBezTo>
                <a:cubicBezTo>
                  <a:pt x="10362609" y="27668"/>
                  <a:pt x="10560079" y="313421"/>
                  <a:pt x="10595734" y="553857"/>
                </a:cubicBezTo>
                <a:cubicBezTo>
                  <a:pt x="10573790" y="745400"/>
                  <a:pt x="10568428" y="852116"/>
                  <a:pt x="10595734" y="1129851"/>
                </a:cubicBezTo>
                <a:cubicBezTo>
                  <a:pt x="10623040" y="1407586"/>
                  <a:pt x="10582490" y="1502364"/>
                  <a:pt x="10595734" y="1661539"/>
                </a:cubicBezTo>
                <a:cubicBezTo>
                  <a:pt x="10608978" y="1820714"/>
                  <a:pt x="10615142" y="2026477"/>
                  <a:pt x="10595734" y="2215379"/>
                </a:cubicBezTo>
                <a:cubicBezTo>
                  <a:pt x="10576326" y="2404281"/>
                  <a:pt x="10600284" y="2550388"/>
                  <a:pt x="10595734" y="2769220"/>
                </a:cubicBezTo>
                <a:cubicBezTo>
                  <a:pt x="10578531" y="3089669"/>
                  <a:pt x="10388673" y="3373274"/>
                  <a:pt x="10041877" y="3323077"/>
                </a:cubicBezTo>
                <a:cubicBezTo>
                  <a:pt x="9719956" y="3299695"/>
                  <a:pt x="9582305" y="3299619"/>
                  <a:pt x="9364161" y="3323077"/>
                </a:cubicBezTo>
                <a:cubicBezTo>
                  <a:pt x="9146017" y="3346535"/>
                  <a:pt x="9102079" y="3313593"/>
                  <a:pt x="8876206" y="3323077"/>
                </a:cubicBezTo>
                <a:cubicBezTo>
                  <a:pt x="8650334" y="3332561"/>
                  <a:pt x="8550629" y="3338600"/>
                  <a:pt x="8293370" y="3323077"/>
                </a:cubicBezTo>
                <a:cubicBezTo>
                  <a:pt x="8036111" y="3307554"/>
                  <a:pt x="7835061" y="3322675"/>
                  <a:pt x="7710535" y="3323077"/>
                </a:cubicBezTo>
                <a:cubicBezTo>
                  <a:pt x="7586009" y="3323479"/>
                  <a:pt x="7509109" y="3311489"/>
                  <a:pt x="7317460" y="3323077"/>
                </a:cubicBezTo>
                <a:cubicBezTo>
                  <a:pt x="7125812" y="3334665"/>
                  <a:pt x="7023699" y="3304061"/>
                  <a:pt x="6924385" y="3323077"/>
                </a:cubicBezTo>
                <a:cubicBezTo>
                  <a:pt x="6825072" y="3342093"/>
                  <a:pt x="6676315" y="3341054"/>
                  <a:pt x="6531310" y="3323077"/>
                </a:cubicBezTo>
                <a:cubicBezTo>
                  <a:pt x="6386306" y="3305100"/>
                  <a:pt x="6178393" y="3324778"/>
                  <a:pt x="5948474" y="3323077"/>
                </a:cubicBezTo>
                <a:cubicBezTo>
                  <a:pt x="5718555" y="3321376"/>
                  <a:pt x="5548918" y="3291906"/>
                  <a:pt x="5270758" y="3323077"/>
                </a:cubicBezTo>
                <a:cubicBezTo>
                  <a:pt x="4992598" y="3354248"/>
                  <a:pt x="4799968" y="3339363"/>
                  <a:pt x="4403282" y="3323077"/>
                </a:cubicBezTo>
                <a:cubicBezTo>
                  <a:pt x="4006596" y="3306791"/>
                  <a:pt x="3872551" y="3328665"/>
                  <a:pt x="3725567" y="3323077"/>
                </a:cubicBezTo>
                <a:cubicBezTo>
                  <a:pt x="3578584" y="3317489"/>
                  <a:pt x="3456979" y="3323628"/>
                  <a:pt x="3332491" y="3323077"/>
                </a:cubicBezTo>
                <a:cubicBezTo>
                  <a:pt x="3208003" y="3322526"/>
                  <a:pt x="2912296" y="3305576"/>
                  <a:pt x="2559896" y="3323077"/>
                </a:cubicBezTo>
                <a:cubicBezTo>
                  <a:pt x="2207497" y="3340578"/>
                  <a:pt x="2279344" y="3335726"/>
                  <a:pt x="2071940" y="3323077"/>
                </a:cubicBezTo>
                <a:cubicBezTo>
                  <a:pt x="1864536" y="3310428"/>
                  <a:pt x="1517549" y="3337379"/>
                  <a:pt x="1299344" y="3323077"/>
                </a:cubicBezTo>
                <a:cubicBezTo>
                  <a:pt x="1081139" y="3308775"/>
                  <a:pt x="860674" y="3335318"/>
                  <a:pt x="553857" y="3323077"/>
                </a:cubicBezTo>
                <a:cubicBezTo>
                  <a:pt x="199210" y="3322757"/>
                  <a:pt x="-43108" y="3034790"/>
                  <a:pt x="0" y="2769220"/>
                </a:cubicBezTo>
                <a:cubicBezTo>
                  <a:pt x="3545" y="2595105"/>
                  <a:pt x="20620" y="2436712"/>
                  <a:pt x="0" y="2281840"/>
                </a:cubicBezTo>
                <a:cubicBezTo>
                  <a:pt x="-20620" y="2126968"/>
                  <a:pt x="15711" y="1982141"/>
                  <a:pt x="0" y="1705846"/>
                </a:cubicBezTo>
                <a:cubicBezTo>
                  <a:pt x="-15711" y="1429551"/>
                  <a:pt x="26469" y="1419366"/>
                  <a:pt x="0" y="1174159"/>
                </a:cubicBezTo>
                <a:cubicBezTo>
                  <a:pt x="-26469" y="928952"/>
                  <a:pt x="29707" y="773665"/>
                  <a:pt x="0" y="55385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libri" panose="020F0502020204030204"/>
              </a:rPr>
              <a:t> 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9" name="Straight Connector 18">
            <a:extLst>
              <a:ext uri="{FF2B5EF4-FFF2-40B4-BE49-F238E27FC236}">
                <a16:creationId xmlns:a16="http://schemas.microsoft.com/office/drawing/2014/main" xmlns="" id="{098D158E-3B6C-1F0A-4816-9E99F04CCAF1}"/>
              </a:ext>
            </a:extLst>
          </p:cNvPr>
          <p:cNvCxnSpPr/>
          <p:nvPr/>
        </p:nvCxnSpPr>
        <p:spPr>
          <a:xfrm flipH="1">
            <a:off x="49122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A5555FF-6EF1-4C8B-B590-7DF1772E355E}"/>
              </a:ext>
            </a:extLst>
          </p:cNvPr>
          <p:cNvCxnSpPr/>
          <p:nvPr/>
        </p:nvCxnSpPr>
        <p:spPr>
          <a:xfrm flipH="1">
            <a:off x="113130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1CD5EE7-1F7A-14B7-D87B-4160EB11F765}"/>
              </a:ext>
            </a:extLst>
          </p:cNvPr>
          <p:cNvCxnSpPr/>
          <p:nvPr/>
        </p:nvCxnSpPr>
        <p:spPr>
          <a:xfrm flipH="1">
            <a:off x="7974418" y="426365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777EB05-EF98-A415-10F0-E915FD4FD098}"/>
              </a:ext>
            </a:extLst>
          </p:cNvPr>
          <p:cNvCxnSpPr/>
          <p:nvPr/>
        </p:nvCxnSpPr>
        <p:spPr>
          <a:xfrm flipH="1">
            <a:off x="8091376" y="4253023"/>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267076B-8C1F-A489-DCE2-2A579194BB30}"/>
              </a:ext>
            </a:extLst>
          </p:cNvPr>
          <p:cNvCxnSpPr/>
          <p:nvPr/>
        </p:nvCxnSpPr>
        <p:spPr>
          <a:xfrm flipH="1">
            <a:off x="1892595" y="4837814"/>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64878A8-C2C9-D2C2-FD45-661B57592165}"/>
              </a:ext>
            </a:extLst>
          </p:cNvPr>
          <p:cNvCxnSpPr/>
          <p:nvPr/>
        </p:nvCxnSpPr>
        <p:spPr>
          <a:xfrm flipH="1">
            <a:off x="6719777"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7D84F2E-9FDB-1AC4-765F-AEC6EF8C6C1A}"/>
              </a:ext>
            </a:extLst>
          </p:cNvPr>
          <p:cNvCxnSpPr/>
          <p:nvPr/>
        </p:nvCxnSpPr>
        <p:spPr>
          <a:xfrm flipH="1">
            <a:off x="11238615"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78FB4E75-7CF2-EA90-70A6-D3833C6613CD}"/>
              </a:ext>
            </a:extLst>
          </p:cNvPr>
          <p:cNvCxnSpPr/>
          <p:nvPr/>
        </p:nvCxnSpPr>
        <p:spPr>
          <a:xfrm flipH="1">
            <a:off x="3678866" y="5369442"/>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B60ECA9-FFB7-8E77-9DC9-AA1A5BF6EA6F}"/>
              </a:ext>
            </a:extLst>
          </p:cNvPr>
          <p:cNvCxnSpPr/>
          <p:nvPr/>
        </p:nvCxnSpPr>
        <p:spPr>
          <a:xfrm flipH="1">
            <a:off x="9335387" y="534817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7DAA7E5-1724-653B-F5B9-7219DBD08B90}"/>
              </a:ext>
            </a:extLst>
          </p:cNvPr>
          <p:cNvCxnSpPr/>
          <p:nvPr/>
        </p:nvCxnSpPr>
        <p:spPr>
          <a:xfrm flipH="1">
            <a:off x="9420448" y="5326911"/>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A152A54-EADB-B872-7041-1711FF98E628}"/>
              </a:ext>
            </a:extLst>
          </p:cNvPr>
          <p:cNvSpPr/>
          <p:nvPr/>
        </p:nvSpPr>
        <p:spPr>
          <a:xfrm>
            <a:off x="680484" y="2126512"/>
            <a:ext cx="10867669" cy="4359348"/>
          </a:xfrm>
          <a:custGeom>
            <a:avLst/>
            <a:gdLst>
              <a:gd name="connsiteX0" fmla="*/ 0 w 10867669"/>
              <a:gd name="connsiteY0" fmla="*/ 694662 h 4359348"/>
              <a:gd name="connsiteX1" fmla="*/ 694662 w 10867669"/>
              <a:gd name="connsiteY1" fmla="*/ 0 h 4359348"/>
              <a:gd name="connsiteX2" fmla="*/ 1087336 w 10867669"/>
              <a:gd name="connsiteY2" fmla="*/ 0 h 4359348"/>
              <a:gd name="connsiteX3" fmla="*/ 1669577 w 10867669"/>
              <a:gd name="connsiteY3" fmla="*/ 0 h 4359348"/>
              <a:gd name="connsiteX4" fmla="*/ 2157035 w 10867669"/>
              <a:gd name="connsiteY4" fmla="*/ 0 h 4359348"/>
              <a:gd name="connsiteX5" fmla="*/ 2928843 w 10867669"/>
              <a:gd name="connsiteY5" fmla="*/ 0 h 4359348"/>
              <a:gd name="connsiteX6" fmla="*/ 3700651 w 10867669"/>
              <a:gd name="connsiteY6" fmla="*/ 0 h 4359348"/>
              <a:gd name="connsiteX7" fmla="*/ 4472460 w 10867669"/>
              <a:gd name="connsiteY7" fmla="*/ 0 h 4359348"/>
              <a:gd name="connsiteX8" fmla="*/ 4865134 w 10867669"/>
              <a:gd name="connsiteY8" fmla="*/ 0 h 4359348"/>
              <a:gd name="connsiteX9" fmla="*/ 5257808 w 10867669"/>
              <a:gd name="connsiteY9" fmla="*/ 0 h 4359348"/>
              <a:gd name="connsiteX10" fmla="*/ 5934833 w 10867669"/>
              <a:gd name="connsiteY10" fmla="*/ 0 h 4359348"/>
              <a:gd name="connsiteX11" fmla="*/ 6706641 w 10867669"/>
              <a:gd name="connsiteY11" fmla="*/ 0 h 4359348"/>
              <a:gd name="connsiteX12" fmla="*/ 7099315 w 10867669"/>
              <a:gd name="connsiteY12" fmla="*/ 0 h 4359348"/>
              <a:gd name="connsiteX13" fmla="*/ 7965907 w 10867669"/>
              <a:gd name="connsiteY13" fmla="*/ 0 h 4359348"/>
              <a:gd name="connsiteX14" fmla="*/ 8548148 w 10867669"/>
              <a:gd name="connsiteY14" fmla="*/ 0 h 4359348"/>
              <a:gd name="connsiteX15" fmla="*/ 9130389 w 10867669"/>
              <a:gd name="connsiteY15" fmla="*/ 0 h 4359348"/>
              <a:gd name="connsiteX16" fmla="*/ 9523063 w 10867669"/>
              <a:gd name="connsiteY16" fmla="*/ 0 h 4359348"/>
              <a:gd name="connsiteX17" fmla="*/ 10173007 w 10867669"/>
              <a:gd name="connsiteY17" fmla="*/ 0 h 4359348"/>
              <a:gd name="connsiteX18" fmla="*/ 10867669 w 10867669"/>
              <a:gd name="connsiteY18" fmla="*/ 694662 h 4359348"/>
              <a:gd name="connsiteX19" fmla="*/ 10867669 w 10867669"/>
              <a:gd name="connsiteY19" fmla="*/ 1258967 h 4359348"/>
              <a:gd name="connsiteX20" fmla="*/ 10867669 w 10867669"/>
              <a:gd name="connsiteY20" fmla="*/ 1912372 h 4359348"/>
              <a:gd name="connsiteX21" fmla="*/ 10867669 w 10867669"/>
              <a:gd name="connsiteY21" fmla="*/ 2506377 h 4359348"/>
              <a:gd name="connsiteX22" fmla="*/ 10867669 w 10867669"/>
              <a:gd name="connsiteY22" fmla="*/ 3011281 h 4359348"/>
              <a:gd name="connsiteX23" fmla="*/ 10867669 w 10867669"/>
              <a:gd name="connsiteY23" fmla="*/ 3664686 h 4359348"/>
              <a:gd name="connsiteX24" fmla="*/ 10173007 w 10867669"/>
              <a:gd name="connsiteY24" fmla="*/ 4359348 h 4359348"/>
              <a:gd name="connsiteX25" fmla="*/ 9590766 w 10867669"/>
              <a:gd name="connsiteY25" fmla="*/ 4359348 h 4359348"/>
              <a:gd name="connsiteX26" fmla="*/ 9008525 w 10867669"/>
              <a:gd name="connsiteY26" fmla="*/ 4359348 h 4359348"/>
              <a:gd name="connsiteX27" fmla="*/ 8331500 w 10867669"/>
              <a:gd name="connsiteY27" fmla="*/ 4359348 h 4359348"/>
              <a:gd name="connsiteX28" fmla="*/ 7844042 w 10867669"/>
              <a:gd name="connsiteY28" fmla="*/ 4359348 h 4359348"/>
              <a:gd name="connsiteX29" fmla="*/ 7356584 w 10867669"/>
              <a:gd name="connsiteY29" fmla="*/ 4359348 h 4359348"/>
              <a:gd name="connsiteX30" fmla="*/ 6963910 w 10867669"/>
              <a:gd name="connsiteY30" fmla="*/ 4359348 h 4359348"/>
              <a:gd name="connsiteX31" fmla="*/ 6381669 w 10867669"/>
              <a:gd name="connsiteY31" fmla="*/ 4359348 h 4359348"/>
              <a:gd name="connsiteX32" fmla="*/ 5609861 w 10867669"/>
              <a:gd name="connsiteY32" fmla="*/ 4359348 h 4359348"/>
              <a:gd name="connsiteX33" fmla="*/ 4932836 w 10867669"/>
              <a:gd name="connsiteY33" fmla="*/ 4359348 h 4359348"/>
              <a:gd name="connsiteX34" fmla="*/ 4445379 w 10867669"/>
              <a:gd name="connsiteY34" fmla="*/ 4359348 h 4359348"/>
              <a:gd name="connsiteX35" fmla="*/ 4052704 w 10867669"/>
              <a:gd name="connsiteY35" fmla="*/ 4359348 h 4359348"/>
              <a:gd name="connsiteX36" fmla="*/ 3186113 w 10867669"/>
              <a:gd name="connsiteY36" fmla="*/ 4359348 h 4359348"/>
              <a:gd name="connsiteX37" fmla="*/ 2603871 w 10867669"/>
              <a:gd name="connsiteY37" fmla="*/ 4359348 h 4359348"/>
              <a:gd name="connsiteX38" fmla="*/ 1832063 w 10867669"/>
              <a:gd name="connsiteY38" fmla="*/ 4359348 h 4359348"/>
              <a:gd name="connsiteX39" fmla="*/ 1439389 w 10867669"/>
              <a:gd name="connsiteY39" fmla="*/ 4359348 h 4359348"/>
              <a:gd name="connsiteX40" fmla="*/ 694662 w 10867669"/>
              <a:gd name="connsiteY40" fmla="*/ 4359348 h 4359348"/>
              <a:gd name="connsiteX41" fmla="*/ 0 w 10867669"/>
              <a:gd name="connsiteY41" fmla="*/ 3664686 h 4359348"/>
              <a:gd name="connsiteX42" fmla="*/ 0 w 10867669"/>
              <a:gd name="connsiteY42" fmla="*/ 3130082 h 4359348"/>
              <a:gd name="connsiteX43" fmla="*/ 0 w 10867669"/>
              <a:gd name="connsiteY43" fmla="*/ 2506377 h 4359348"/>
              <a:gd name="connsiteX44" fmla="*/ 0 w 10867669"/>
              <a:gd name="connsiteY44" fmla="*/ 1942072 h 4359348"/>
              <a:gd name="connsiteX45" fmla="*/ 0 w 10867669"/>
              <a:gd name="connsiteY45" fmla="*/ 1318367 h 4359348"/>
              <a:gd name="connsiteX46" fmla="*/ 0 w 10867669"/>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7669" h="4359348" fill="none" extrusionOk="0">
                <a:moveTo>
                  <a:pt x="0" y="694662"/>
                </a:moveTo>
                <a:cubicBezTo>
                  <a:pt x="-31265" y="322402"/>
                  <a:pt x="252925" y="26828"/>
                  <a:pt x="694662" y="0"/>
                </a:cubicBezTo>
                <a:cubicBezTo>
                  <a:pt x="827100" y="13792"/>
                  <a:pt x="910118" y="-1733"/>
                  <a:pt x="1087336" y="0"/>
                </a:cubicBezTo>
                <a:cubicBezTo>
                  <a:pt x="1264554" y="1733"/>
                  <a:pt x="1432257" y="24866"/>
                  <a:pt x="1669577" y="0"/>
                </a:cubicBezTo>
                <a:cubicBezTo>
                  <a:pt x="1906897" y="-24866"/>
                  <a:pt x="1964797" y="5851"/>
                  <a:pt x="2157035" y="0"/>
                </a:cubicBezTo>
                <a:cubicBezTo>
                  <a:pt x="2349273" y="-5851"/>
                  <a:pt x="2739350" y="12175"/>
                  <a:pt x="2928843" y="0"/>
                </a:cubicBezTo>
                <a:cubicBezTo>
                  <a:pt x="3118336" y="-12175"/>
                  <a:pt x="3431298" y="-9992"/>
                  <a:pt x="3700651" y="0"/>
                </a:cubicBezTo>
                <a:cubicBezTo>
                  <a:pt x="3970004" y="9992"/>
                  <a:pt x="4215975" y="-26870"/>
                  <a:pt x="4472460" y="0"/>
                </a:cubicBezTo>
                <a:cubicBezTo>
                  <a:pt x="4728945" y="26870"/>
                  <a:pt x="4676716" y="-11184"/>
                  <a:pt x="4865134" y="0"/>
                </a:cubicBezTo>
                <a:cubicBezTo>
                  <a:pt x="5053552" y="11184"/>
                  <a:pt x="5062984" y="7244"/>
                  <a:pt x="5257808" y="0"/>
                </a:cubicBezTo>
                <a:cubicBezTo>
                  <a:pt x="5452632" y="-7244"/>
                  <a:pt x="5778347" y="-22475"/>
                  <a:pt x="5934833" y="0"/>
                </a:cubicBezTo>
                <a:cubicBezTo>
                  <a:pt x="6091320" y="22475"/>
                  <a:pt x="6489663" y="-14171"/>
                  <a:pt x="6706641" y="0"/>
                </a:cubicBezTo>
                <a:cubicBezTo>
                  <a:pt x="6923619" y="14171"/>
                  <a:pt x="6954972" y="5250"/>
                  <a:pt x="7099315" y="0"/>
                </a:cubicBezTo>
                <a:cubicBezTo>
                  <a:pt x="7243658" y="-5250"/>
                  <a:pt x="7628788" y="-6276"/>
                  <a:pt x="7965907" y="0"/>
                </a:cubicBezTo>
                <a:cubicBezTo>
                  <a:pt x="8303026" y="6276"/>
                  <a:pt x="8293947" y="27092"/>
                  <a:pt x="8548148" y="0"/>
                </a:cubicBezTo>
                <a:cubicBezTo>
                  <a:pt x="8802349" y="-27092"/>
                  <a:pt x="8966064" y="-18565"/>
                  <a:pt x="9130389" y="0"/>
                </a:cubicBezTo>
                <a:cubicBezTo>
                  <a:pt x="9294714" y="18565"/>
                  <a:pt x="9355333" y="4092"/>
                  <a:pt x="9523063" y="0"/>
                </a:cubicBezTo>
                <a:cubicBezTo>
                  <a:pt x="9690793" y="-4092"/>
                  <a:pt x="9941018" y="-22706"/>
                  <a:pt x="10173007" y="0"/>
                </a:cubicBezTo>
                <a:cubicBezTo>
                  <a:pt x="10574828" y="-11379"/>
                  <a:pt x="10927757" y="359953"/>
                  <a:pt x="10867669" y="694662"/>
                </a:cubicBezTo>
                <a:cubicBezTo>
                  <a:pt x="10848434" y="893183"/>
                  <a:pt x="10863970" y="1129277"/>
                  <a:pt x="10867669" y="1258967"/>
                </a:cubicBezTo>
                <a:cubicBezTo>
                  <a:pt x="10871368" y="1388657"/>
                  <a:pt x="10878856" y="1706996"/>
                  <a:pt x="10867669" y="1912372"/>
                </a:cubicBezTo>
                <a:cubicBezTo>
                  <a:pt x="10856482" y="2117749"/>
                  <a:pt x="10883272" y="2276919"/>
                  <a:pt x="10867669" y="2506377"/>
                </a:cubicBezTo>
                <a:cubicBezTo>
                  <a:pt x="10852066" y="2735835"/>
                  <a:pt x="10853658" y="2819657"/>
                  <a:pt x="10867669" y="3011281"/>
                </a:cubicBezTo>
                <a:cubicBezTo>
                  <a:pt x="10881680" y="3202905"/>
                  <a:pt x="10870783" y="3439380"/>
                  <a:pt x="10867669" y="3664686"/>
                </a:cubicBezTo>
                <a:cubicBezTo>
                  <a:pt x="10846557" y="4022001"/>
                  <a:pt x="10536886" y="4360743"/>
                  <a:pt x="10173007" y="4359348"/>
                </a:cubicBezTo>
                <a:cubicBezTo>
                  <a:pt x="9947356" y="4368319"/>
                  <a:pt x="9715280" y="4380135"/>
                  <a:pt x="9590766" y="4359348"/>
                </a:cubicBezTo>
                <a:cubicBezTo>
                  <a:pt x="9466252" y="4338561"/>
                  <a:pt x="9128418" y="4338758"/>
                  <a:pt x="9008525" y="4359348"/>
                </a:cubicBezTo>
                <a:cubicBezTo>
                  <a:pt x="8888632" y="4379938"/>
                  <a:pt x="8544093" y="4391994"/>
                  <a:pt x="8331500" y="4359348"/>
                </a:cubicBezTo>
                <a:cubicBezTo>
                  <a:pt x="8118908" y="4326702"/>
                  <a:pt x="8031309" y="4351301"/>
                  <a:pt x="7844042" y="4359348"/>
                </a:cubicBezTo>
                <a:cubicBezTo>
                  <a:pt x="7656775" y="4367395"/>
                  <a:pt x="7563819" y="4364834"/>
                  <a:pt x="7356584" y="4359348"/>
                </a:cubicBezTo>
                <a:cubicBezTo>
                  <a:pt x="7149349" y="4353862"/>
                  <a:pt x="7044716" y="4347665"/>
                  <a:pt x="6963910" y="4359348"/>
                </a:cubicBezTo>
                <a:cubicBezTo>
                  <a:pt x="6883104" y="4371031"/>
                  <a:pt x="6603730" y="4341768"/>
                  <a:pt x="6381669" y="4359348"/>
                </a:cubicBezTo>
                <a:cubicBezTo>
                  <a:pt x="6159608" y="4376928"/>
                  <a:pt x="5971071" y="4353087"/>
                  <a:pt x="5609861" y="4359348"/>
                </a:cubicBezTo>
                <a:cubicBezTo>
                  <a:pt x="5248651" y="4365609"/>
                  <a:pt x="5140985" y="4377957"/>
                  <a:pt x="4932836" y="4359348"/>
                </a:cubicBezTo>
                <a:cubicBezTo>
                  <a:pt x="4724688" y="4340739"/>
                  <a:pt x="4637524" y="4373764"/>
                  <a:pt x="4445379" y="4359348"/>
                </a:cubicBezTo>
                <a:cubicBezTo>
                  <a:pt x="4253234" y="4344932"/>
                  <a:pt x="4226020" y="4344232"/>
                  <a:pt x="4052704" y="4359348"/>
                </a:cubicBezTo>
                <a:cubicBezTo>
                  <a:pt x="3879388" y="4374464"/>
                  <a:pt x="3544039" y="4335245"/>
                  <a:pt x="3186113" y="4359348"/>
                </a:cubicBezTo>
                <a:cubicBezTo>
                  <a:pt x="2828187" y="4383451"/>
                  <a:pt x="2774882" y="4384343"/>
                  <a:pt x="2603871" y="4359348"/>
                </a:cubicBezTo>
                <a:cubicBezTo>
                  <a:pt x="2432860" y="4334353"/>
                  <a:pt x="2133441" y="4388668"/>
                  <a:pt x="1832063" y="4359348"/>
                </a:cubicBezTo>
                <a:cubicBezTo>
                  <a:pt x="1530685" y="4330028"/>
                  <a:pt x="1568157" y="4339964"/>
                  <a:pt x="1439389" y="4359348"/>
                </a:cubicBezTo>
                <a:cubicBezTo>
                  <a:pt x="1310621" y="4378732"/>
                  <a:pt x="1022816" y="4325395"/>
                  <a:pt x="694662" y="4359348"/>
                </a:cubicBezTo>
                <a:cubicBezTo>
                  <a:pt x="343375" y="4358292"/>
                  <a:pt x="-62546" y="3990052"/>
                  <a:pt x="0" y="3664686"/>
                </a:cubicBezTo>
                <a:cubicBezTo>
                  <a:pt x="-1160" y="3532331"/>
                  <a:pt x="-2902" y="3354796"/>
                  <a:pt x="0" y="3130082"/>
                </a:cubicBezTo>
                <a:cubicBezTo>
                  <a:pt x="2902" y="2905368"/>
                  <a:pt x="18860" y="2797468"/>
                  <a:pt x="0" y="2506377"/>
                </a:cubicBezTo>
                <a:cubicBezTo>
                  <a:pt x="-18860" y="2215287"/>
                  <a:pt x="9077" y="2222935"/>
                  <a:pt x="0" y="1942072"/>
                </a:cubicBezTo>
                <a:cubicBezTo>
                  <a:pt x="-9077" y="1661209"/>
                  <a:pt x="9958" y="1615852"/>
                  <a:pt x="0" y="1318367"/>
                </a:cubicBezTo>
                <a:cubicBezTo>
                  <a:pt x="-9958" y="1020882"/>
                  <a:pt x="-23" y="925656"/>
                  <a:pt x="0" y="694662"/>
                </a:cubicBezTo>
                <a:close/>
              </a:path>
              <a:path w="10867669" h="4359348" stroke="0" extrusionOk="0">
                <a:moveTo>
                  <a:pt x="0" y="694662"/>
                </a:moveTo>
                <a:cubicBezTo>
                  <a:pt x="-37693" y="294671"/>
                  <a:pt x="312405" y="35725"/>
                  <a:pt x="694662" y="0"/>
                </a:cubicBezTo>
                <a:cubicBezTo>
                  <a:pt x="877888" y="19408"/>
                  <a:pt x="1099097" y="-8427"/>
                  <a:pt x="1276903" y="0"/>
                </a:cubicBezTo>
                <a:cubicBezTo>
                  <a:pt x="1454709" y="8427"/>
                  <a:pt x="1829025" y="-26490"/>
                  <a:pt x="2048711" y="0"/>
                </a:cubicBezTo>
                <a:cubicBezTo>
                  <a:pt x="2268397" y="26490"/>
                  <a:pt x="2351734" y="-12531"/>
                  <a:pt x="2441386" y="0"/>
                </a:cubicBezTo>
                <a:cubicBezTo>
                  <a:pt x="2531038" y="12531"/>
                  <a:pt x="3018879" y="9609"/>
                  <a:pt x="3213194" y="0"/>
                </a:cubicBezTo>
                <a:cubicBezTo>
                  <a:pt x="3407509" y="-9609"/>
                  <a:pt x="3486801" y="-18472"/>
                  <a:pt x="3605868" y="0"/>
                </a:cubicBezTo>
                <a:cubicBezTo>
                  <a:pt x="3724935" y="18472"/>
                  <a:pt x="4048703" y="-21769"/>
                  <a:pt x="4377676" y="0"/>
                </a:cubicBezTo>
                <a:cubicBezTo>
                  <a:pt x="4706649" y="21769"/>
                  <a:pt x="4850611" y="2877"/>
                  <a:pt x="5054701" y="0"/>
                </a:cubicBezTo>
                <a:cubicBezTo>
                  <a:pt x="5258792" y="-2877"/>
                  <a:pt x="5357214" y="6944"/>
                  <a:pt x="5636942" y="0"/>
                </a:cubicBezTo>
                <a:cubicBezTo>
                  <a:pt x="5916670" y="-6944"/>
                  <a:pt x="6023888" y="-17575"/>
                  <a:pt x="6313967" y="0"/>
                </a:cubicBezTo>
                <a:cubicBezTo>
                  <a:pt x="6604047" y="17575"/>
                  <a:pt x="6794135" y="-16527"/>
                  <a:pt x="7085775" y="0"/>
                </a:cubicBezTo>
                <a:cubicBezTo>
                  <a:pt x="7377415" y="16527"/>
                  <a:pt x="7592663" y="24212"/>
                  <a:pt x="7762799" y="0"/>
                </a:cubicBezTo>
                <a:cubicBezTo>
                  <a:pt x="7932935" y="-24212"/>
                  <a:pt x="8145170" y="-17089"/>
                  <a:pt x="8250257" y="0"/>
                </a:cubicBezTo>
                <a:cubicBezTo>
                  <a:pt x="8355344" y="17089"/>
                  <a:pt x="8611837" y="770"/>
                  <a:pt x="8737715" y="0"/>
                </a:cubicBezTo>
                <a:cubicBezTo>
                  <a:pt x="8863593" y="-770"/>
                  <a:pt x="9003256" y="-11865"/>
                  <a:pt x="9225172" y="0"/>
                </a:cubicBezTo>
                <a:cubicBezTo>
                  <a:pt x="9447088" y="11865"/>
                  <a:pt x="9734851" y="33821"/>
                  <a:pt x="10173007" y="0"/>
                </a:cubicBezTo>
                <a:cubicBezTo>
                  <a:pt x="10601450" y="83484"/>
                  <a:pt x="10833341" y="374027"/>
                  <a:pt x="10867669" y="694662"/>
                </a:cubicBezTo>
                <a:cubicBezTo>
                  <a:pt x="10857783" y="879388"/>
                  <a:pt x="10879564" y="1128861"/>
                  <a:pt x="10867669" y="1318367"/>
                </a:cubicBezTo>
                <a:cubicBezTo>
                  <a:pt x="10855774" y="1507873"/>
                  <a:pt x="10843960" y="1761660"/>
                  <a:pt x="10867669" y="1882672"/>
                </a:cubicBezTo>
                <a:cubicBezTo>
                  <a:pt x="10891378" y="2003684"/>
                  <a:pt x="10853224" y="2201961"/>
                  <a:pt x="10867669" y="2476676"/>
                </a:cubicBezTo>
                <a:cubicBezTo>
                  <a:pt x="10882114" y="2751391"/>
                  <a:pt x="10876712" y="2817967"/>
                  <a:pt x="10867669" y="3070681"/>
                </a:cubicBezTo>
                <a:cubicBezTo>
                  <a:pt x="10858626" y="3323396"/>
                  <a:pt x="10885028" y="3460546"/>
                  <a:pt x="10867669" y="3664686"/>
                </a:cubicBezTo>
                <a:cubicBezTo>
                  <a:pt x="10851137" y="3985255"/>
                  <a:pt x="10503615" y="4375114"/>
                  <a:pt x="10173007" y="4359348"/>
                </a:cubicBezTo>
                <a:cubicBezTo>
                  <a:pt x="10034673" y="4362472"/>
                  <a:pt x="9857647" y="4366755"/>
                  <a:pt x="9590766" y="4359348"/>
                </a:cubicBezTo>
                <a:cubicBezTo>
                  <a:pt x="9323885" y="4351941"/>
                  <a:pt x="9219622" y="4383311"/>
                  <a:pt x="9008525" y="4359348"/>
                </a:cubicBezTo>
                <a:cubicBezTo>
                  <a:pt x="8797428" y="4335385"/>
                  <a:pt x="8713049" y="4353479"/>
                  <a:pt x="8426283" y="4359348"/>
                </a:cubicBezTo>
                <a:cubicBezTo>
                  <a:pt x="8139517" y="4365217"/>
                  <a:pt x="8188867" y="4360913"/>
                  <a:pt x="8033609" y="4359348"/>
                </a:cubicBezTo>
                <a:cubicBezTo>
                  <a:pt x="7878351" y="4357783"/>
                  <a:pt x="7828212" y="4363175"/>
                  <a:pt x="7640935" y="4359348"/>
                </a:cubicBezTo>
                <a:cubicBezTo>
                  <a:pt x="7453658" y="4355521"/>
                  <a:pt x="7358718" y="4352540"/>
                  <a:pt x="7248261" y="4359348"/>
                </a:cubicBezTo>
                <a:cubicBezTo>
                  <a:pt x="7137804" y="4366156"/>
                  <a:pt x="6805622" y="4365869"/>
                  <a:pt x="6666019" y="4359348"/>
                </a:cubicBezTo>
                <a:cubicBezTo>
                  <a:pt x="6526416" y="4352827"/>
                  <a:pt x="6254654" y="4378727"/>
                  <a:pt x="5988995" y="4359348"/>
                </a:cubicBezTo>
                <a:cubicBezTo>
                  <a:pt x="5723336" y="4339969"/>
                  <a:pt x="5535120" y="4384457"/>
                  <a:pt x="5122403" y="4359348"/>
                </a:cubicBezTo>
                <a:cubicBezTo>
                  <a:pt x="4709686" y="4334239"/>
                  <a:pt x="4609341" y="4389270"/>
                  <a:pt x="4445379" y="4359348"/>
                </a:cubicBezTo>
                <a:cubicBezTo>
                  <a:pt x="4281417" y="4329426"/>
                  <a:pt x="4189014" y="4355272"/>
                  <a:pt x="4052704" y="4359348"/>
                </a:cubicBezTo>
                <a:cubicBezTo>
                  <a:pt x="3916394" y="4363424"/>
                  <a:pt x="3564860" y="4379297"/>
                  <a:pt x="3280896" y="4359348"/>
                </a:cubicBezTo>
                <a:cubicBezTo>
                  <a:pt x="2996932" y="4339399"/>
                  <a:pt x="2990850" y="4383152"/>
                  <a:pt x="2793438" y="4359348"/>
                </a:cubicBezTo>
                <a:cubicBezTo>
                  <a:pt x="2596026" y="4335544"/>
                  <a:pt x="2301166" y="4368006"/>
                  <a:pt x="2021630" y="4359348"/>
                </a:cubicBezTo>
                <a:cubicBezTo>
                  <a:pt x="1742094" y="4350690"/>
                  <a:pt x="1672726" y="4361081"/>
                  <a:pt x="1344606" y="4359348"/>
                </a:cubicBezTo>
                <a:cubicBezTo>
                  <a:pt x="1016486" y="4357615"/>
                  <a:pt x="984656" y="4345712"/>
                  <a:pt x="694662" y="4359348"/>
                </a:cubicBezTo>
                <a:cubicBezTo>
                  <a:pt x="279176" y="4290131"/>
                  <a:pt x="-17451" y="4061091"/>
                  <a:pt x="0" y="3664686"/>
                </a:cubicBezTo>
                <a:cubicBezTo>
                  <a:pt x="-7063" y="3483414"/>
                  <a:pt x="20182" y="3255243"/>
                  <a:pt x="0" y="3130082"/>
                </a:cubicBezTo>
                <a:cubicBezTo>
                  <a:pt x="-20182" y="3004921"/>
                  <a:pt x="-12699" y="2772485"/>
                  <a:pt x="0" y="2565777"/>
                </a:cubicBezTo>
                <a:cubicBezTo>
                  <a:pt x="12699" y="2359069"/>
                  <a:pt x="-16024" y="2235376"/>
                  <a:pt x="0" y="1912372"/>
                </a:cubicBezTo>
                <a:cubicBezTo>
                  <a:pt x="16024" y="1589368"/>
                  <a:pt x="15210" y="1545779"/>
                  <a:pt x="0" y="1407468"/>
                </a:cubicBezTo>
                <a:cubicBezTo>
                  <a:pt x="-15210" y="1269157"/>
                  <a:pt x="27311" y="101835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593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400" dirty="0">
                <a:solidFill>
                  <a:prstClr val="black"/>
                </a:solidFill>
                <a:latin typeface="Calibri" panose="020F0502020204030204"/>
              </a:rPr>
              <a:t>   – Đây là giống hoa mới phải không?</a:t>
            </a:r>
          </a:p>
          <a:p>
            <a:pPr lvl="0" algn="just" defTabSz="914377"/>
            <a:r>
              <a:rPr lang="vi-VN" sz="2400" dirty="0">
                <a:solidFill>
                  <a:prstClr val="black"/>
                </a:solidFill>
                <a:latin typeface="Calibri" panose="020F0502020204030204"/>
              </a:rPr>
              <a:t>   – Không ạ! Vẫn giống cây đó thôi.</a:t>
            </a:r>
          </a:p>
          <a:p>
            <a:pPr lvl="0" algn="just" defTabSz="914377"/>
            <a:r>
              <a:rPr lang="vi-VN" sz="2400" dirty="0">
                <a:solidFill>
                  <a:prstClr val="black"/>
                </a:solidFill>
                <a:latin typeface="Calibri" panose="020F0502020204030204"/>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xmlns=""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6" name="Picture 15">
            <a:extLst>
              <a:ext uri="{FF2B5EF4-FFF2-40B4-BE49-F238E27FC236}">
                <a16:creationId xmlns:a16="http://schemas.microsoft.com/office/drawing/2014/main" xmlns=""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
        <p:nvSpPr>
          <p:cNvPr id="2" name="TextBox 1">
            <a:extLst>
              <a:ext uri="{FF2B5EF4-FFF2-40B4-BE49-F238E27FC236}">
                <a16:creationId xmlns:a16="http://schemas.microsoft.com/office/drawing/2014/main" xmlns="" id="{0C22EA3C-9B4D-A73A-FE1F-81DF7033D695}"/>
              </a:ext>
            </a:extLst>
          </p:cNvPr>
          <p:cNvSpPr txBox="1"/>
          <p:nvPr/>
        </p:nvSpPr>
        <p:spPr>
          <a:xfrm>
            <a:off x="5408428" y="2806995"/>
            <a:ext cx="6783572" cy="461665"/>
          </a:xfrm>
          <a:prstGeom prst="rect">
            <a:avLst/>
          </a:prstGeom>
          <a:noFill/>
        </p:spPr>
        <p:txBody>
          <a:bodyPr wrap="square" rtlCol="0">
            <a:spAutoFit/>
          </a:bodyPr>
          <a:lstStyle/>
          <a:p>
            <a:r>
              <a:rPr lang="vi-VN" sz="2400" dirty="0">
                <a:solidFill>
                  <a:srgbClr val="FF0000"/>
                </a:solidFill>
                <a:latin typeface="Calibri" panose="020F0502020204030204"/>
              </a:rPr>
              <a:t>Ô kìa! Bụi hoa hồng được chuyển chỗ mới đẹp</a:t>
            </a:r>
            <a:endParaRPr lang="en-US" sz="2400" dirty="0">
              <a:solidFill>
                <a:srgbClr val="FF0000"/>
              </a:solidFill>
            </a:endParaRPr>
          </a:p>
        </p:txBody>
      </p:sp>
      <p:sp>
        <p:nvSpPr>
          <p:cNvPr id="3" name="TextBox 2">
            <a:extLst>
              <a:ext uri="{FF2B5EF4-FFF2-40B4-BE49-F238E27FC236}">
                <a16:creationId xmlns:a16="http://schemas.microsoft.com/office/drawing/2014/main" xmlns="" id="{21B2F09F-029F-0B35-1FEB-336A5AC342F3}"/>
              </a:ext>
            </a:extLst>
          </p:cNvPr>
          <p:cNvSpPr txBox="1"/>
          <p:nvPr/>
        </p:nvSpPr>
        <p:spPr>
          <a:xfrm>
            <a:off x="900224" y="3168503"/>
            <a:ext cx="6783572" cy="461665"/>
          </a:xfrm>
          <a:prstGeom prst="rect">
            <a:avLst/>
          </a:prstGeom>
          <a:noFill/>
        </p:spPr>
        <p:txBody>
          <a:bodyPr wrap="square" rtlCol="0">
            <a:spAutoFit/>
          </a:bodyPr>
          <a:lstStyle/>
          <a:p>
            <a:r>
              <a:rPr lang="en-US" sz="2400" dirty="0" err="1">
                <a:solidFill>
                  <a:srgbClr val="FF0000"/>
                </a:solidFill>
                <a:latin typeface="Calibri" panose="020F0502020204030204"/>
              </a:rPr>
              <a:t>làm</a:t>
            </a:r>
            <a:r>
              <a:rPr lang="en-US" sz="2400" dirty="0">
                <a:solidFill>
                  <a:srgbClr val="FF0000"/>
                </a:solidFill>
                <a:latin typeface="Calibri" panose="020F0502020204030204"/>
              </a:rPr>
              <a:t> </a:t>
            </a:r>
            <a:r>
              <a:rPr lang="en-US" sz="2400" dirty="0" err="1">
                <a:solidFill>
                  <a:srgbClr val="FF0000"/>
                </a:solidFill>
                <a:latin typeface="Calibri" panose="020F0502020204030204"/>
              </a:rPr>
              <a:t>sao</a:t>
            </a:r>
            <a:r>
              <a:rPr lang="en-US" sz="2400" dirty="0">
                <a:solidFill>
                  <a:srgbClr val="FF0000"/>
                </a:solidFill>
                <a:latin typeface="Calibri" panose="020F0502020204030204"/>
              </a:rPr>
              <a:t>!</a:t>
            </a:r>
            <a:endParaRPr lang="en-US" sz="2400" dirty="0">
              <a:solidFill>
                <a:srgbClr val="FF0000"/>
              </a:solidFill>
            </a:endParaRPr>
          </a:p>
        </p:txBody>
      </p:sp>
      <p:cxnSp>
        <p:nvCxnSpPr>
          <p:cNvPr id="5" name="Straight Connector 4">
            <a:extLst>
              <a:ext uri="{FF2B5EF4-FFF2-40B4-BE49-F238E27FC236}">
                <a16:creationId xmlns:a16="http://schemas.microsoft.com/office/drawing/2014/main" xmlns="" id="{DD1A0D5A-3FFE-C8C3-FB36-8A6FC08A896F}"/>
              </a:ext>
            </a:extLst>
          </p:cNvPr>
          <p:cNvCxnSpPr/>
          <p:nvPr/>
        </p:nvCxnSpPr>
        <p:spPr>
          <a:xfrm>
            <a:off x="2083981" y="5720316"/>
            <a:ext cx="116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B3D2951-990B-6324-A70A-071F2B379023}"/>
              </a:ext>
            </a:extLst>
          </p:cNvPr>
          <p:cNvCxnSpPr>
            <a:cxnSpLocks/>
          </p:cNvCxnSpPr>
          <p:nvPr/>
        </p:nvCxnSpPr>
        <p:spPr>
          <a:xfrm>
            <a:off x="7262037" y="6103088"/>
            <a:ext cx="1382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F007E5C-3EFF-F95A-D224-B4EE150C7FBD}"/>
              </a:ext>
            </a:extLst>
          </p:cNvPr>
          <p:cNvCxnSpPr>
            <a:cxnSpLocks/>
          </p:cNvCxnSpPr>
          <p:nvPr/>
        </p:nvCxnSpPr>
        <p:spPr>
          <a:xfrm>
            <a:off x="8835655" y="6092454"/>
            <a:ext cx="2477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E36CD85-6B96-B96C-D83F-FD4CA550403A}"/>
              </a:ext>
            </a:extLst>
          </p:cNvPr>
          <p:cNvCxnSpPr>
            <a:cxnSpLocks/>
          </p:cNvCxnSpPr>
          <p:nvPr/>
        </p:nvCxnSpPr>
        <p:spPr>
          <a:xfrm>
            <a:off x="893134" y="6453961"/>
            <a:ext cx="584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3360" imgH="1378080"/>
        </mc:Choice>
        <mc:Fallback>
          <p:control name="TextBox1" r:id="rId2" imgW="5283360" imgH="13780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379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870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2439</Words>
  <Application>Microsoft Office PowerPoint</Application>
  <PresentationFormat>Custom</PresentationFormat>
  <Paragraphs>159</Paragraphs>
  <Slides>32</Slides>
  <Notes>30</Notes>
  <HiddenSlides>0</HiddenSlides>
  <MMClips>1</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Office 主题​​</vt:lpstr>
      <vt:lpstr>Office Theme</vt:lpstr>
      <vt:lpstr>Custom Design</vt:lpstr>
      <vt:lpstr>1_Nature Activities Binder by Slidesgo</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55</cp:revision>
  <dcterms:created xsi:type="dcterms:W3CDTF">2023-07-16T07:51:43Z</dcterms:created>
  <dcterms:modified xsi:type="dcterms:W3CDTF">2024-11-26T03:07:06Z</dcterms:modified>
</cp:coreProperties>
</file>